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84" r:id="rId3"/>
    <p:sldId id="520" r:id="rId4"/>
    <p:sldId id="583" r:id="rId6"/>
    <p:sldId id="467" r:id="rId7"/>
    <p:sldId id="710" r:id="rId8"/>
    <p:sldId id="770" r:id="rId9"/>
    <p:sldId id="711" r:id="rId10"/>
    <p:sldId id="616" r:id="rId11"/>
    <p:sldId id="465" r:id="rId12"/>
    <p:sldId id="468" r:id="rId13"/>
    <p:sldId id="415" r:id="rId14"/>
    <p:sldId id="651" r:id="rId15"/>
    <p:sldId id="417" r:id="rId16"/>
    <p:sldId id="418" r:id="rId17"/>
    <p:sldId id="420" r:id="rId18"/>
    <p:sldId id="548" r:id="rId19"/>
    <p:sldId id="492" r:id="rId20"/>
    <p:sldId id="565" r:id="rId21"/>
    <p:sldId id="566" r:id="rId22"/>
    <p:sldId id="567" r:id="rId23"/>
    <p:sldId id="469" r:id="rId24"/>
    <p:sldId id="432" r:id="rId25"/>
    <p:sldId id="471" r:id="rId26"/>
    <p:sldId id="473" r:id="rId27"/>
    <p:sldId id="549" r:id="rId28"/>
    <p:sldId id="617" r:id="rId29"/>
    <p:sldId id="618" r:id="rId30"/>
    <p:sldId id="619" r:id="rId31"/>
    <p:sldId id="472" r:id="rId32"/>
    <p:sldId id="474" r:id="rId33"/>
    <p:sldId id="551" r:id="rId34"/>
    <p:sldId id="479" r:id="rId35"/>
    <p:sldId id="552" r:id="rId36"/>
    <p:sldId id="553" r:id="rId37"/>
    <p:sldId id="554" r:id="rId38"/>
    <p:sldId id="476" r:id="rId39"/>
    <p:sldId id="620" r:id="rId40"/>
    <p:sldId id="621" r:id="rId41"/>
    <p:sldId id="759" r:id="rId42"/>
    <p:sldId id="763" r:id="rId43"/>
    <p:sldId id="624" r:id="rId44"/>
    <p:sldId id="765" r:id="rId45"/>
    <p:sldId id="764" r:id="rId46"/>
    <p:sldId id="702" r:id="rId47"/>
    <p:sldId id="766" r:id="rId48"/>
    <p:sldId id="442" r:id="rId49"/>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席 亚丹" initials="席" lastIdx="0" clrIdx="0"/>
  <p:cmAuthor id="2000" name="xy08649_ueq2eE3q" initials="authorId_1213-35639056"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635.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634.xml"/><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tags" Target="../tags/tag631.xml"/><Relationship Id="rId2" Type="http://schemas.openxmlformats.org/officeDocument/2006/relationships/tags" Target="../tags/tag630.xml"/><Relationship Id="rId1" Type="http://schemas.openxmlformats.org/officeDocument/2006/relationships/tags" Target="../tags/tag62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tags" Target="../tags/tag544.xml"/><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5" Type="http://schemas.openxmlformats.org/officeDocument/2006/relationships/tags" Target="../tags/tag600.xml"/><Relationship Id="rId4" Type="http://schemas.openxmlformats.org/officeDocument/2006/relationships/tags" Target="../tags/tag599.xml"/><Relationship Id="rId3" Type="http://schemas.openxmlformats.org/officeDocument/2006/relationships/tags" Target="../tags/tag598.xml"/><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5" Type="http://schemas.openxmlformats.org/officeDocument/2006/relationships/tags" Target="../tags/tag628.xml"/><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custDataLst>
              <p:tags r:id="rId3"/>
            </p:custDataLst>
          </p:nvPr>
        </p:nvSpPr>
        <p:spPr/>
      </p:sp>
      <p:sp>
        <p:nvSpPr>
          <p:cNvPr id="38915"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38916"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custDataLst>
              <p:tags r:id="rId3"/>
            </p:custDataLst>
          </p:nvPr>
        </p:nvSpPr>
        <p:spPr/>
      </p:sp>
      <p:sp>
        <p:nvSpPr>
          <p:cNvPr id="3993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3994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custDataLst>
              <p:tags r:id="rId3"/>
            </p:custDataLst>
          </p:nvPr>
        </p:nvSpPr>
        <p:spPr/>
      </p:sp>
      <p:sp>
        <p:nvSpPr>
          <p:cNvPr id="61443"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61444"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custDataLst>
              <p:tags r:id="rId3"/>
            </p:custDataLst>
          </p:nvPr>
        </p:nvSpPr>
        <p:spPr/>
      </p:sp>
      <p:sp>
        <p:nvSpPr>
          <p:cNvPr id="61443"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61444"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custDataLst>
              <p:tags r:id="rId3"/>
            </p:custDataLst>
          </p:nvPr>
        </p:nvSpPr>
        <p:spPr/>
      </p:sp>
      <p:sp>
        <p:nvSpPr>
          <p:cNvPr id="61443"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61444"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custDataLst>
              <p:tags r:id="rId3"/>
            </p:custDataLst>
          </p:nvPr>
        </p:nvSpPr>
        <p:spPr/>
      </p:sp>
      <p:sp>
        <p:nvSpPr>
          <p:cNvPr id="61443"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61444"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custDataLst>
              <p:tags r:id="rId3"/>
            </p:custDataLst>
          </p:nvPr>
        </p:nvSpPr>
        <p:spPr/>
      </p:sp>
      <p:sp>
        <p:nvSpPr>
          <p:cNvPr id="61443"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61444"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custDataLst>
              <p:tags r:id="rId3"/>
            </p:custDataLst>
          </p:nvPr>
        </p:nvSpPr>
        <p:spPr/>
      </p:sp>
      <p:sp>
        <p:nvSpPr>
          <p:cNvPr id="41987"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1988"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custDataLst>
              <p:tags r:id="rId3"/>
            </p:custDataLst>
          </p:nvPr>
        </p:nvSpPr>
        <p:spPr/>
      </p:sp>
      <p:sp>
        <p:nvSpPr>
          <p:cNvPr id="41987"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1988"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custDataLst>
              <p:tags r:id="rId3"/>
            </p:custDataLst>
          </p:nvPr>
        </p:nvSpPr>
        <p:spPr/>
      </p:sp>
      <p:sp>
        <p:nvSpPr>
          <p:cNvPr id="63491"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63492"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p:sp>
      <p:sp>
        <p:nvSpPr>
          <p:cNvPr id="45059"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45060"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custDataLst>
              <p:tags r:id="rId3"/>
            </p:custDataLst>
          </p:nvPr>
        </p:nvSpPr>
        <p:spPr/>
      </p:sp>
      <p:sp>
        <p:nvSpPr>
          <p:cNvPr id="36867"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36868"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custDataLst>
              <p:tags r:id="rId3"/>
            </p:custDataLst>
          </p:nvPr>
        </p:nvSpPr>
        <p:spPr/>
      </p:sp>
      <p:sp>
        <p:nvSpPr>
          <p:cNvPr id="37891" name="备注占位符 2"/>
          <p:cNvSpPr>
            <a:spLocks noGrp="1"/>
          </p:cNvSpPr>
          <p:nvPr>
            <p:ph type="body" idx="1"/>
            <p:custDataLst>
              <p:tags r:id="rId4"/>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等线" panose="02010600030101010101" pitchFamily="2" charset="-122"/>
              <a:ea typeface="等线" panose="02010600030101010101" pitchFamily="2" charset="-122"/>
            </a:endParaRPr>
          </a:p>
        </p:txBody>
      </p:sp>
      <p:sp>
        <p:nvSpPr>
          <p:cNvPr id="37892" name="灯片编号占位符 3"/>
          <p:cNvSpPr>
            <a:spLocks noGrp="1"/>
          </p:cNvSpPr>
          <p:nvPr>
            <p:ph type="sldNum" sz="quarter" idx="10"/>
            <p:custDataLst>
              <p:tags r:id="rId5"/>
            </p:custDataLst>
          </p:nvPr>
        </p:nvSpPr>
        <p:spPr>
          <a:xfrm>
            <a:off x="4024313" y="9721850"/>
            <a:ext cx="3078162" cy="512763"/>
          </a:xfrm>
          <a:prstGeom prst="rect">
            <a:avLst/>
          </a:prstGeom>
          <a:noFill/>
          <a:ln w="9525">
            <a:noFill/>
          </a:ln>
        </p:spPr>
        <p:txBody>
          <a:bodyPr anchor="b"/>
          <a:lstStyle/>
          <a:p>
            <a:pPr marL="0" lvl="0" indent="0" algn="r" eaLnBrk="1" hangingPunct="1"/>
            <a:fld id="{9A0DB2DC-4C9A-4742-B13C-FB6460FD350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fld>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pic>
        <p:nvPicPr>
          <p:cNvPr id="7" name="图片 6" descr="课件学科网logo"/>
          <p:cNvPicPr>
            <a:picLocks noChangeAspect="1"/>
          </p:cNvPicPr>
          <p:nvPr userDrawn="1">
            <p:custDataLst>
              <p:tags r:id="rId7"/>
            </p:custDataLst>
          </p:nvPr>
        </p:nvPicPr>
        <p:blipFill>
          <a:blip r:embed="rId8"/>
          <a:stretch>
            <a:fillRect/>
          </a:stretch>
        </p:blipFill>
        <p:spPr>
          <a:xfrm>
            <a:off x="10690860" y="0"/>
            <a:ext cx="1501140" cy="610870"/>
          </a:xfrm>
          <a:prstGeom prst="rect">
            <a:avLst/>
          </a:prstGeom>
        </p:spPr>
      </p:pic>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fld>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fld>
            <a:endParaRPr lang="zh-CN" alt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fld>
            <a:endParaRPr lang="zh-CN" alt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fld>
            <a:endParaRPr lang="zh-CN" alt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fld>
            <a:endParaRPr lang="zh-CN" alt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3"/>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custDataLst>
              <p:tags r:id="rId14"/>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5"/>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8.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3.png"/><Relationship Id="rId18" Type="http://schemas.openxmlformats.org/officeDocument/2006/relationships/notesSlide" Target="../notesSlides/notesSlide7.xml"/><Relationship Id="rId17" Type="http://schemas.openxmlformats.org/officeDocument/2006/relationships/slideLayout" Target="../slideLayouts/slideLayout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6.xml"/></Relationships>
</file>

<file path=ppt/slides/_rels/slide11.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1" Type="http://schemas.openxmlformats.org/officeDocument/2006/relationships/notesSlide" Target="../notesSlides/notesSlide8.xml"/><Relationship Id="rId30" Type="http://schemas.openxmlformats.org/officeDocument/2006/relationships/slideLayout" Target="../slideLayouts/slideLayout1.xml"/><Relationship Id="rId3" Type="http://schemas.openxmlformats.org/officeDocument/2006/relationships/tags" Target="../tags/tag136.xml"/><Relationship Id="rId29" Type="http://schemas.openxmlformats.org/officeDocument/2006/relationships/audio" Target="../media/audio1.wav"/><Relationship Id="rId28" Type="http://schemas.openxmlformats.org/officeDocument/2006/relationships/tags" Target="../tags/tag161.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5.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12.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2" Type="http://schemas.openxmlformats.org/officeDocument/2006/relationships/slideLayout" Target="../slideLayouts/slideLayout7.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5.xml"/></Relationships>
</file>

<file path=ppt/slides/_rels/slide13.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7" Type="http://schemas.openxmlformats.org/officeDocument/2006/relationships/notesSlide" Target="../notesSlides/notesSlide9.xml"/><Relationship Id="rId16" Type="http://schemas.openxmlformats.org/officeDocument/2006/relationships/slideLayout" Target="../slideLayouts/slideLayout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14.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8" Type="http://schemas.openxmlformats.org/officeDocument/2006/relationships/notesSlide" Target="../notesSlides/notesSlide10.xml"/><Relationship Id="rId37" Type="http://schemas.openxmlformats.org/officeDocument/2006/relationships/slideLayout" Target="../slideLayouts/slideLayout1.xml"/><Relationship Id="rId36" Type="http://schemas.openxmlformats.org/officeDocument/2006/relationships/tags" Target="../tags/tag227.xml"/><Relationship Id="rId35" Type="http://schemas.openxmlformats.org/officeDocument/2006/relationships/tags" Target="../tags/tag226.xml"/><Relationship Id="rId34" Type="http://schemas.openxmlformats.org/officeDocument/2006/relationships/tags" Target="../tags/tag225.xml"/><Relationship Id="rId33" Type="http://schemas.openxmlformats.org/officeDocument/2006/relationships/tags" Target="../tags/tag224.xml"/><Relationship Id="rId32" Type="http://schemas.openxmlformats.org/officeDocument/2006/relationships/tags" Target="../tags/tag223.xml"/><Relationship Id="rId31" Type="http://schemas.openxmlformats.org/officeDocument/2006/relationships/tags" Target="../tags/tag222.xml"/><Relationship Id="rId30" Type="http://schemas.openxmlformats.org/officeDocument/2006/relationships/tags" Target="../tags/tag221.xml"/><Relationship Id="rId3" Type="http://schemas.openxmlformats.org/officeDocument/2006/relationships/tags" Target="../tags/tag196.xml"/><Relationship Id="rId29" Type="http://schemas.openxmlformats.org/officeDocument/2006/relationships/tags" Target="../tags/tag220.xml"/><Relationship Id="rId28" Type="http://schemas.openxmlformats.org/officeDocument/2006/relationships/tags" Target="../tags/tag219.xml"/><Relationship Id="rId27" Type="http://schemas.openxmlformats.org/officeDocument/2006/relationships/tags" Target="../tags/tag218.xml"/><Relationship Id="rId26" Type="http://schemas.openxmlformats.org/officeDocument/2006/relationships/tags" Target="../tags/tag217.xml"/><Relationship Id="rId25" Type="http://schemas.openxmlformats.org/officeDocument/2006/relationships/tags" Target="../tags/tag216.xml"/><Relationship Id="rId24" Type="http://schemas.openxmlformats.org/officeDocument/2006/relationships/tags" Target="../tags/tag215.xml"/><Relationship Id="rId23" Type="http://schemas.openxmlformats.org/officeDocument/2006/relationships/tags" Target="../tags/tag214.xml"/><Relationship Id="rId22" Type="http://schemas.openxmlformats.org/officeDocument/2006/relationships/tags" Target="../tags/tag213.xml"/><Relationship Id="rId21" Type="http://schemas.openxmlformats.org/officeDocument/2006/relationships/image" Target="../media/image16.png"/><Relationship Id="rId20" Type="http://schemas.openxmlformats.org/officeDocument/2006/relationships/tags" Target="../tags/tag212.xml"/><Relationship Id="rId2" Type="http://schemas.openxmlformats.org/officeDocument/2006/relationships/tags" Target="../tags/tag195.xml"/><Relationship Id="rId19" Type="http://schemas.openxmlformats.org/officeDocument/2006/relationships/tags" Target="../tags/tag211.xml"/><Relationship Id="rId18" Type="http://schemas.openxmlformats.org/officeDocument/2006/relationships/tags" Target="../tags/tag210.xml"/><Relationship Id="rId17" Type="http://schemas.openxmlformats.org/officeDocument/2006/relationships/image" Target="../media/image15.png"/><Relationship Id="rId16" Type="http://schemas.openxmlformats.org/officeDocument/2006/relationships/tags" Target="../tags/tag209.xml"/><Relationship Id="rId15" Type="http://schemas.openxmlformats.org/officeDocument/2006/relationships/tags" Target="../tags/tag208.xml"/><Relationship Id="rId14" Type="http://schemas.openxmlformats.org/officeDocument/2006/relationships/tags" Target="../tags/tag207.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4.xml"/></Relationships>
</file>

<file path=ppt/slides/_rels/slide15.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7" Type="http://schemas.openxmlformats.org/officeDocument/2006/relationships/notesSlide" Target="../notesSlides/notesSlide11.xml"/><Relationship Id="rId26" Type="http://schemas.openxmlformats.org/officeDocument/2006/relationships/slideLayout" Target="../slideLayouts/slideLayout1.xml"/><Relationship Id="rId25" Type="http://schemas.openxmlformats.org/officeDocument/2006/relationships/tags" Target="../tags/tag252.xml"/><Relationship Id="rId24" Type="http://schemas.openxmlformats.org/officeDocument/2006/relationships/tags" Target="../tags/tag251.xml"/><Relationship Id="rId23" Type="http://schemas.openxmlformats.org/officeDocument/2006/relationships/tags" Target="../tags/tag250.xml"/><Relationship Id="rId22" Type="http://schemas.openxmlformats.org/officeDocument/2006/relationships/tags" Target="../tags/tag249.xml"/><Relationship Id="rId21" Type="http://schemas.openxmlformats.org/officeDocument/2006/relationships/tags" Target="../tags/tag248.xml"/><Relationship Id="rId20" Type="http://schemas.openxmlformats.org/officeDocument/2006/relationships/tags" Target="../tags/tag247.xml"/><Relationship Id="rId2" Type="http://schemas.openxmlformats.org/officeDocument/2006/relationships/tags" Target="../tags/tag232.xml"/><Relationship Id="rId19" Type="http://schemas.openxmlformats.org/officeDocument/2006/relationships/image" Target="../media/image19.jpeg"/><Relationship Id="rId18" Type="http://schemas.openxmlformats.org/officeDocument/2006/relationships/tags" Target="../tags/tag246.xml"/><Relationship Id="rId17" Type="http://schemas.openxmlformats.org/officeDocument/2006/relationships/image" Target="../media/image18.jpeg"/><Relationship Id="rId16" Type="http://schemas.openxmlformats.org/officeDocument/2006/relationships/tags" Target="../tags/tag245.xml"/><Relationship Id="rId15" Type="http://schemas.openxmlformats.org/officeDocument/2006/relationships/image" Target="../media/image17.jpeg"/><Relationship Id="rId14" Type="http://schemas.openxmlformats.org/officeDocument/2006/relationships/tags" Target="../tags/tag244.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tags" Target="../tags/tag231.xml"/></Relationships>
</file>

<file path=ppt/slides/_rels/slide16.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image" Target="../media/image3.png"/><Relationship Id="rId17" Type="http://schemas.openxmlformats.org/officeDocument/2006/relationships/notesSlide" Target="../notesSlides/notesSlide12.xml"/><Relationship Id="rId16" Type="http://schemas.openxmlformats.org/officeDocument/2006/relationships/slideLayout" Target="../slideLayouts/slideLayout1.xml"/><Relationship Id="rId15" Type="http://schemas.openxmlformats.org/officeDocument/2006/relationships/tags" Target="../tags/tag269.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tags" Target="../tags/tag256.xml"/></Relationships>
</file>

<file path=ppt/slides/_rels/slide17.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image" Target="file:///E:\&#36719;&#20214;\400px_tools/pic_temp/1_pic_quater_right_up.png" TargetMode="External"/><Relationship Id="rId6" Type="http://schemas.openxmlformats.org/officeDocument/2006/relationships/image" Target="../media/image5.png"/><Relationship Id="rId5" Type="http://schemas.openxmlformats.org/officeDocument/2006/relationships/tags" Target="../tags/tag274.xml"/><Relationship Id="rId4" Type="http://schemas.openxmlformats.org/officeDocument/2006/relationships/image" Target="file:///E:\&#36719;&#20214;\400px_tools/pic_temp/0_pic_quater_left_up.png" TargetMode="External"/><Relationship Id="rId3" Type="http://schemas.openxmlformats.org/officeDocument/2006/relationships/image" Target="../media/image4.png"/><Relationship Id="rId2" Type="http://schemas.openxmlformats.org/officeDocument/2006/relationships/tags" Target="../tags/tag273.xml"/><Relationship Id="rId10" Type="http://schemas.openxmlformats.org/officeDocument/2006/relationships/slideLayout" Target="../slideLayouts/slideLayout7.xml"/><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image" Target="file:///E:\&#36719;&#20214;\400px_tools/pic_temp/1_pic_quater_right_up.png" TargetMode="External"/><Relationship Id="rId6" Type="http://schemas.openxmlformats.org/officeDocument/2006/relationships/image" Target="../media/image5.png"/><Relationship Id="rId5" Type="http://schemas.openxmlformats.org/officeDocument/2006/relationships/tags" Target="../tags/tag278.xml"/><Relationship Id="rId4" Type="http://schemas.openxmlformats.org/officeDocument/2006/relationships/image" Target="file:///E:\&#36719;&#20214;\400px_tools/pic_temp/0_pic_quater_left_up.png" TargetMode="External"/><Relationship Id="rId3" Type="http://schemas.openxmlformats.org/officeDocument/2006/relationships/image" Target="../media/image4.png"/><Relationship Id="rId2" Type="http://schemas.openxmlformats.org/officeDocument/2006/relationships/tags" Target="../tags/tag277.xml"/><Relationship Id="rId10" Type="http://schemas.openxmlformats.org/officeDocument/2006/relationships/slideLayout" Target="../slideLayouts/slideLayout7.xml"/><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image" Target="file:///E:\&#36719;&#20214;\400px_tools/pic_temp/1_pic_quater_right_up.png" TargetMode="External"/><Relationship Id="rId6" Type="http://schemas.openxmlformats.org/officeDocument/2006/relationships/image" Target="../media/image5.png"/><Relationship Id="rId5" Type="http://schemas.openxmlformats.org/officeDocument/2006/relationships/tags" Target="../tags/tag282.xml"/><Relationship Id="rId4" Type="http://schemas.openxmlformats.org/officeDocument/2006/relationships/image" Target="file:///E:\&#36719;&#20214;\400px_tools/pic_temp/0_pic_quater_left_up.png" TargetMode="External"/><Relationship Id="rId3" Type="http://schemas.openxmlformats.org/officeDocument/2006/relationships/image" Target="../media/image4.png"/><Relationship Id="rId2" Type="http://schemas.openxmlformats.org/officeDocument/2006/relationships/tags" Target="../tags/tag281.xml"/><Relationship Id="rId10" Type="http://schemas.openxmlformats.org/officeDocument/2006/relationships/slideLayout" Target="../slideLayouts/slideLayout7.xml"/><Relationship Id="rId1" Type="http://schemas.openxmlformats.org/officeDocument/2006/relationships/image" Target="../media/image20.jpeg"/></Relationships>
</file>

<file path=ppt/slides/_rels/slide2.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5" Type="http://schemas.openxmlformats.org/officeDocument/2006/relationships/notesSlide" Target="../notesSlides/notesSlide1.xml"/><Relationship Id="rId14" Type="http://schemas.openxmlformats.org/officeDocument/2006/relationships/slideLayout" Target="../slideLayouts/slideLayout1.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20.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image" Target="file:///E:\&#36719;&#20214;\400px_tools/pic_temp/1_pic_quater_right_up.png" TargetMode="External"/><Relationship Id="rId6" Type="http://schemas.openxmlformats.org/officeDocument/2006/relationships/image" Target="../media/image5.png"/><Relationship Id="rId5" Type="http://schemas.openxmlformats.org/officeDocument/2006/relationships/tags" Target="../tags/tag286.xml"/><Relationship Id="rId4" Type="http://schemas.openxmlformats.org/officeDocument/2006/relationships/image" Target="file:///E:\&#36719;&#20214;\400px_tools/pic_temp/0_pic_quater_left_up.png" TargetMode="External"/><Relationship Id="rId3" Type="http://schemas.openxmlformats.org/officeDocument/2006/relationships/image" Target="../media/image4.png"/><Relationship Id="rId2" Type="http://schemas.openxmlformats.org/officeDocument/2006/relationships/tags" Target="../tags/tag285.xml"/><Relationship Id="rId10" Type="http://schemas.openxmlformats.org/officeDocument/2006/relationships/slideLayout" Target="../slideLayouts/slideLayout7.xml"/><Relationship Id="rId1" Type="http://schemas.openxmlformats.org/officeDocument/2006/relationships/image" Target="../media/image20.jpeg"/></Relationships>
</file>

<file path=ppt/slides/_rels/slide21.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7" Type="http://schemas.openxmlformats.org/officeDocument/2006/relationships/notesSlide" Target="../notesSlides/notesSlide13.xml"/><Relationship Id="rId16" Type="http://schemas.openxmlformats.org/officeDocument/2006/relationships/slideLayout" Target="../slideLayouts/slideLayout1.xml"/><Relationship Id="rId15" Type="http://schemas.openxmlformats.org/officeDocument/2006/relationships/tags" Target="../tags/tag30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89.xml"/></Relationships>
</file>

<file path=ppt/slides/_rels/slide22.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7" Type="http://schemas.openxmlformats.org/officeDocument/2006/relationships/notesSlide" Target="../notesSlides/notesSlide14.xml"/><Relationship Id="rId16" Type="http://schemas.openxmlformats.org/officeDocument/2006/relationships/slideLayout" Target="../slideLayouts/slideLayout1.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tags" Target="../tags/tag307.xml"/></Relationships>
</file>

<file path=ppt/slides/_rels/slide23.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1" Type="http://schemas.openxmlformats.org/officeDocument/2006/relationships/notesSlide" Target="../notesSlides/notesSlide15.xml"/><Relationship Id="rId20" Type="http://schemas.openxmlformats.org/officeDocument/2006/relationships/slideLayout" Target="../slideLayouts/slideLayout1.xml"/><Relationship Id="rId2" Type="http://schemas.openxmlformats.org/officeDocument/2006/relationships/tags" Target="../tags/tag326.xml"/><Relationship Id="rId19" Type="http://schemas.openxmlformats.org/officeDocument/2006/relationships/tags" Target="../tags/tag343.xml"/><Relationship Id="rId18" Type="http://schemas.openxmlformats.org/officeDocument/2006/relationships/tags" Target="../tags/tag342.xml"/><Relationship Id="rId17" Type="http://schemas.openxmlformats.org/officeDocument/2006/relationships/tags" Target="../tags/tag341.xml"/><Relationship Id="rId16" Type="http://schemas.openxmlformats.org/officeDocument/2006/relationships/tags" Target="../tags/tag340.xml"/><Relationship Id="rId15" Type="http://schemas.openxmlformats.org/officeDocument/2006/relationships/tags" Target="../tags/tag339.xml"/><Relationship Id="rId14" Type="http://schemas.openxmlformats.org/officeDocument/2006/relationships/tags" Target="../tags/tag338.xml"/><Relationship Id="rId13" Type="http://schemas.openxmlformats.org/officeDocument/2006/relationships/tags" Target="../tags/tag337.xml"/><Relationship Id="rId12" Type="http://schemas.openxmlformats.org/officeDocument/2006/relationships/tags" Target="../tags/tag336.xml"/><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tags" Target="../tags/tag325.xml"/></Relationships>
</file>

<file path=ppt/slides/_rels/slide24.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6" Type="http://schemas.openxmlformats.org/officeDocument/2006/relationships/notesSlide" Target="../notesSlides/notesSlide16.xml"/><Relationship Id="rId15" Type="http://schemas.openxmlformats.org/officeDocument/2006/relationships/slideLayout" Target="../slideLayouts/slideLayout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tags" Target="../tags/tag357.xml"/><Relationship Id="rId10" Type="http://schemas.openxmlformats.org/officeDocument/2006/relationships/tags" Target="../tags/tag356.xml"/><Relationship Id="rId1" Type="http://schemas.openxmlformats.org/officeDocument/2006/relationships/tags" Target="../tags/tag347.xml"/></Relationships>
</file>

<file path=ppt/slides/_rels/slide25.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5" Type="http://schemas.openxmlformats.org/officeDocument/2006/relationships/notesSlide" Target="../notesSlides/notesSlide17.xml"/><Relationship Id="rId14" Type="http://schemas.openxmlformats.org/officeDocument/2006/relationships/slideLayout" Target="../slideLayouts/slideLayout1.xml"/><Relationship Id="rId13" Type="http://schemas.openxmlformats.org/officeDocument/2006/relationships/tags" Target="../tags/tag376.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4.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82.xml"/><Relationship Id="rId7" Type="http://schemas.openxmlformats.org/officeDocument/2006/relationships/image" Target="../media/image21.png"/><Relationship Id="rId6" Type="http://schemas.openxmlformats.org/officeDocument/2006/relationships/image" Target="file:///E:\&#36719;&#20214;\400px_tools/pic_temp/1_pic_quater_right_up.png" TargetMode="External"/><Relationship Id="rId5" Type="http://schemas.openxmlformats.org/officeDocument/2006/relationships/image" Target="../media/image5.png"/><Relationship Id="rId4" Type="http://schemas.openxmlformats.org/officeDocument/2006/relationships/tags" Target="../tags/tag381.xml"/><Relationship Id="rId3" Type="http://schemas.openxmlformats.org/officeDocument/2006/relationships/image" Target="file:///E:\&#36719;&#20214;\400px_tools/pic_temp/0_pic_quater_left_up.png" TargetMode="External"/><Relationship Id="rId2" Type="http://schemas.openxmlformats.org/officeDocument/2006/relationships/image" Target="../media/image4.png"/><Relationship Id="rId1" Type="http://schemas.openxmlformats.org/officeDocument/2006/relationships/tags" Target="../tags/tag380.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85.xml"/><Relationship Id="rId6" Type="http://schemas.openxmlformats.org/officeDocument/2006/relationships/image" Target="file:///E:\&#36719;&#20214;\400px_tools/pic_temp/1_pic_quater_right_up.png" TargetMode="External"/><Relationship Id="rId5" Type="http://schemas.openxmlformats.org/officeDocument/2006/relationships/image" Target="../media/image5.png"/><Relationship Id="rId4" Type="http://schemas.openxmlformats.org/officeDocument/2006/relationships/tags" Target="../tags/tag384.xml"/><Relationship Id="rId3" Type="http://schemas.openxmlformats.org/officeDocument/2006/relationships/image" Target="file:///E:\&#36719;&#20214;\400px_tools/pic_temp/0_pic_quater_left_up.png" TargetMode="External"/><Relationship Id="rId2" Type="http://schemas.openxmlformats.org/officeDocument/2006/relationships/image" Target="../media/image4.png"/><Relationship Id="rId1" Type="http://schemas.openxmlformats.org/officeDocument/2006/relationships/tags" Target="../tags/tag383.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88.xml"/><Relationship Id="rId6" Type="http://schemas.openxmlformats.org/officeDocument/2006/relationships/image" Target="file:///E:\&#36719;&#20214;\400px_tools/pic_temp/1_pic_quater_right_up.png" TargetMode="External"/><Relationship Id="rId5" Type="http://schemas.openxmlformats.org/officeDocument/2006/relationships/image" Target="../media/image5.png"/><Relationship Id="rId4" Type="http://schemas.openxmlformats.org/officeDocument/2006/relationships/tags" Target="../tags/tag387.xml"/><Relationship Id="rId3" Type="http://schemas.openxmlformats.org/officeDocument/2006/relationships/image" Target="file:///E:\&#36719;&#20214;\400px_tools/pic_temp/0_pic_quater_left_up.png" TargetMode="External"/><Relationship Id="rId2" Type="http://schemas.openxmlformats.org/officeDocument/2006/relationships/image" Target="../media/image4.png"/><Relationship Id="rId1" Type="http://schemas.openxmlformats.org/officeDocument/2006/relationships/tags" Target="../tags/tag386.xml"/></Relationships>
</file>

<file path=ppt/slides/_rels/slide29.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6" Type="http://schemas.openxmlformats.org/officeDocument/2006/relationships/notesSlide" Target="../notesSlides/notesSlide18.xml"/><Relationship Id="rId15" Type="http://schemas.openxmlformats.org/officeDocument/2006/relationships/slideLayout" Target="../slideLayouts/slideLayout1.xml"/><Relationship Id="rId14" Type="http://schemas.openxmlformats.org/officeDocument/2006/relationships/tags" Target="../tags/tag402.xml"/><Relationship Id="rId13" Type="http://schemas.openxmlformats.org/officeDocument/2006/relationships/tags" Target="../tags/tag401.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89.xml"/></Relationships>
</file>

<file path=ppt/slides/_rels/slide3.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5" Type="http://schemas.openxmlformats.org/officeDocument/2006/relationships/notesSlide" Target="../notesSlides/notesSlide2.xml"/><Relationship Id="rId14" Type="http://schemas.openxmlformats.org/officeDocument/2006/relationships/slideLayout" Target="../slideLayouts/slideLayout1.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30.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7" Type="http://schemas.openxmlformats.org/officeDocument/2006/relationships/notesSlide" Target="../notesSlides/notesSlide19.xml"/><Relationship Id="rId16" Type="http://schemas.openxmlformats.org/officeDocument/2006/relationships/slideLayout" Target="../slideLayouts/slideLayout1.xml"/><Relationship Id="rId15" Type="http://schemas.openxmlformats.org/officeDocument/2006/relationships/tags" Target="../tags/tag420.xml"/><Relationship Id="rId14" Type="http://schemas.openxmlformats.org/officeDocument/2006/relationships/tags" Target="../tags/tag419.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tags" Target="../tags/tag406.xml"/></Relationships>
</file>

<file path=ppt/slides/_rels/slide31.xml.rels><?xml version="1.0" encoding="UTF-8" standalone="yes"?>
<Relationships xmlns="http://schemas.openxmlformats.org/package/2006/relationships"><Relationship Id="rId9" Type="http://schemas.openxmlformats.org/officeDocument/2006/relationships/tags" Target="../tags/tag432.xml"/><Relationship Id="rId8" Type="http://schemas.openxmlformats.org/officeDocument/2006/relationships/tags" Target="../tags/tag431.xml"/><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tags" Target="../tags/tag425.xml"/><Relationship Id="rId16" Type="http://schemas.openxmlformats.org/officeDocument/2006/relationships/notesSlide" Target="../notesSlides/notesSlide20.xml"/><Relationship Id="rId15" Type="http://schemas.openxmlformats.org/officeDocument/2006/relationships/slideLayout" Target="../slideLayouts/slideLayout1.xml"/><Relationship Id="rId14" Type="http://schemas.openxmlformats.org/officeDocument/2006/relationships/tags" Target="../tags/tag437.xml"/><Relationship Id="rId13" Type="http://schemas.openxmlformats.org/officeDocument/2006/relationships/tags" Target="../tags/tag436.xml"/><Relationship Id="rId12" Type="http://schemas.openxmlformats.org/officeDocument/2006/relationships/tags" Target="../tags/tag435.xml"/><Relationship Id="rId11" Type="http://schemas.openxmlformats.org/officeDocument/2006/relationships/tags" Target="../tags/tag434.xml"/><Relationship Id="rId10" Type="http://schemas.openxmlformats.org/officeDocument/2006/relationships/tags" Target="../tags/tag433.xml"/><Relationship Id="rId1" Type="http://schemas.openxmlformats.org/officeDocument/2006/relationships/tags" Target="../tags/tag424.xml"/></Relationships>
</file>

<file path=ppt/slides/_rels/slide32.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6" Type="http://schemas.openxmlformats.org/officeDocument/2006/relationships/notesSlide" Target="../notesSlides/notesSlide21.xml"/><Relationship Id="rId15" Type="http://schemas.openxmlformats.org/officeDocument/2006/relationships/slideLayout" Target="../slideLayouts/slideLayout1.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1.xml"/></Relationships>
</file>

<file path=ppt/slides/_rels/slide33.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5" Type="http://schemas.openxmlformats.org/officeDocument/2006/relationships/notesSlide" Target="../notesSlides/notesSlide22.xml"/><Relationship Id="rId14" Type="http://schemas.openxmlformats.org/officeDocument/2006/relationships/slideLayout" Target="../slideLayouts/slideLayout1.xml"/><Relationship Id="rId13" Type="http://schemas.openxmlformats.org/officeDocument/2006/relationships/tags" Target="../tags/tag470.xml"/><Relationship Id="rId12" Type="http://schemas.openxmlformats.org/officeDocument/2006/relationships/tags" Target="../tags/tag469.xml"/><Relationship Id="rId11" Type="http://schemas.openxmlformats.org/officeDocument/2006/relationships/tags" Target="../tags/tag468.xml"/><Relationship Id="rId10" Type="http://schemas.openxmlformats.org/officeDocument/2006/relationships/tags" Target="../tags/tag467.xml"/><Relationship Id="rId1" Type="http://schemas.openxmlformats.org/officeDocument/2006/relationships/tags" Target="../tags/tag458.xml"/></Relationships>
</file>

<file path=ppt/slides/_rels/slide34.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5" Type="http://schemas.openxmlformats.org/officeDocument/2006/relationships/notesSlide" Target="../notesSlides/notesSlide23.xml"/><Relationship Id="rId14" Type="http://schemas.openxmlformats.org/officeDocument/2006/relationships/slideLayout" Target="../slideLayouts/slideLayout1.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tags" Target="../tags/tag474.xml"/></Relationships>
</file>

<file path=ppt/slides/_rels/slide35.xml.rels><?xml version="1.0" encoding="UTF-8" standalone="yes"?>
<Relationships xmlns="http://schemas.openxmlformats.org/package/2006/relationships"><Relationship Id="rId9" Type="http://schemas.openxmlformats.org/officeDocument/2006/relationships/tags" Target="../tags/tag498.xml"/><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tags" Target="../tags/tag491.xml"/><Relationship Id="rId17" Type="http://schemas.openxmlformats.org/officeDocument/2006/relationships/notesSlide" Target="../notesSlides/notesSlide24.xml"/><Relationship Id="rId16" Type="http://schemas.openxmlformats.org/officeDocument/2006/relationships/slideLayout" Target="../slideLayouts/slideLayout1.xml"/><Relationship Id="rId15" Type="http://schemas.openxmlformats.org/officeDocument/2006/relationships/tags" Target="../tags/tag504.xml"/><Relationship Id="rId14" Type="http://schemas.openxmlformats.org/officeDocument/2006/relationships/tags" Target="../tags/tag503.xml"/><Relationship Id="rId13" Type="http://schemas.openxmlformats.org/officeDocument/2006/relationships/tags" Target="../tags/tag502.xml"/><Relationship Id="rId12" Type="http://schemas.openxmlformats.org/officeDocument/2006/relationships/tags" Target="../tags/tag501.xml"/><Relationship Id="rId11" Type="http://schemas.openxmlformats.org/officeDocument/2006/relationships/tags" Target="../tags/tag500.xml"/><Relationship Id="rId10" Type="http://schemas.openxmlformats.org/officeDocument/2006/relationships/tags" Target="../tags/tag499.xml"/><Relationship Id="rId1" Type="http://schemas.openxmlformats.org/officeDocument/2006/relationships/tags" Target="../tags/tag490.xml"/></Relationships>
</file>

<file path=ppt/slides/_rels/slide36.xml.rels><?xml version="1.0" encoding="UTF-8" standalone="yes"?>
<Relationships xmlns="http://schemas.openxmlformats.org/package/2006/relationships"><Relationship Id="rId9" Type="http://schemas.openxmlformats.org/officeDocument/2006/relationships/tags" Target="../tags/tag516.xml"/><Relationship Id="rId8" Type="http://schemas.openxmlformats.org/officeDocument/2006/relationships/tags" Target="../tags/tag515.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tags" Target="../tags/tag510.xml"/><Relationship Id="rId2" Type="http://schemas.openxmlformats.org/officeDocument/2006/relationships/tags" Target="../tags/tag509.xml"/><Relationship Id="rId16" Type="http://schemas.openxmlformats.org/officeDocument/2006/relationships/notesSlide" Target="../notesSlides/notesSlide25.xml"/><Relationship Id="rId15" Type="http://schemas.openxmlformats.org/officeDocument/2006/relationships/slideLayout" Target="../slideLayouts/slideLayout1.xml"/><Relationship Id="rId14" Type="http://schemas.openxmlformats.org/officeDocument/2006/relationships/tags" Target="../tags/tag521.xml"/><Relationship Id="rId13" Type="http://schemas.openxmlformats.org/officeDocument/2006/relationships/tags" Target="../tags/tag520.xml"/><Relationship Id="rId12" Type="http://schemas.openxmlformats.org/officeDocument/2006/relationships/tags" Target="../tags/tag519.xml"/><Relationship Id="rId11" Type="http://schemas.openxmlformats.org/officeDocument/2006/relationships/tags" Target="../tags/tag518.xml"/><Relationship Id="rId10" Type="http://schemas.openxmlformats.org/officeDocument/2006/relationships/tags" Target="../tags/tag517.xml"/><Relationship Id="rId1" Type="http://schemas.openxmlformats.org/officeDocument/2006/relationships/tags" Target="../tags/tag508.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27.xml"/><Relationship Id="rId7" Type="http://schemas.openxmlformats.org/officeDocument/2006/relationships/image" Target="file:///E:\&#36719;&#20214;\400px_tools/pic_temp/1_pic_quater_right_up.png" TargetMode="External"/><Relationship Id="rId6" Type="http://schemas.openxmlformats.org/officeDocument/2006/relationships/image" Target="../media/image5.png"/><Relationship Id="rId5" Type="http://schemas.openxmlformats.org/officeDocument/2006/relationships/tags" Target="../tags/tag526.xml"/><Relationship Id="rId4" Type="http://schemas.openxmlformats.org/officeDocument/2006/relationships/image" Target="file:///E:\&#36719;&#20214;\400px_tools/pic_temp/0_pic_quater_left_up.png" TargetMode="External"/><Relationship Id="rId3" Type="http://schemas.openxmlformats.org/officeDocument/2006/relationships/image" Target="../media/image4.png"/><Relationship Id="rId2" Type="http://schemas.openxmlformats.org/officeDocument/2006/relationships/tags" Target="../tags/tag525.xml"/><Relationship Id="rId1" Type="http://schemas.openxmlformats.org/officeDocument/2006/relationships/image" Target="../media/image20.jpeg"/></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30.xml"/><Relationship Id="rId7" Type="http://schemas.openxmlformats.org/officeDocument/2006/relationships/image" Target="../media/image20.jpeg"/><Relationship Id="rId6" Type="http://schemas.openxmlformats.org/officeDocument/2006/relationships/image" Target="file:///E:\&#36719;&#20214;\400px_tools/pic_temp/1_pic_quater_right_up.png" TargetMode="External"/><Relationship Id="rId5" Type="http://schemas.openxmlformats.org/officeDocument/2006/relationships/image" Target="../media/image5.png"/><Relationship Id="rId4" Type="http://schemas.openxmlformats.org/officeDocument/2006/relationships/tags" Target="../tags/tag529.xml"/><Relationship Id="rId3" Type="http://schemas.openxmlformats.org/officeDocument/2006/relationships/image" Target="file:///E:\&#36719;&#20214;\400px_tools/pic_temp/0_pic_quater_left_up.png" TargetMode="External"/><Relationship Id="rId2" Type="http://schemas.openxmlformats.org/officeDocument/2006/relationships/image" Target="../media/image4.png"/><Relationship Id="rId1" Type="http://schemas.openxmlformats.org/officeDocument/2006/relationships/tags" Target="../tags/tag528.xml"/></Relationships>
</file>

<file path=ppt/slides/_rels/slide39.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tags" Target="../tags/tag533.xml"/><Relationship Id="rId2" Type="http://schemas.openxmlformats.org/officeDocument/2006/relationships/tags" Target="../tags/tag532.xml"/><Relationship Id="rId16" Type="http://schemas.openxmlformats.org/officeDocument/2006/relationships/notesSlide" Target="../notesSlides/notesSlide26.xml"/><Relationship Id="rId15" Type="http://schemas.openxmlformats.org/officeDocument/2006/relationships/slideLayout" Target="../slideLayouts/slideLayout1.xml"/><Relationship Id="rId14" Type="http://schemas.openxmlformats.org/officeDocument/2006/relationships/image" Target="../media/image22.jpeg"/><Relationship Id="rId13" Type="http://schemas.openxmlformats.org/officeDocument/2006/relationships/tags" Target="../tags/tag543.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tags" Target="../tags/tag540.xml"/><Relationship Id="rId1" Type="http://schemas.openxmlformats.org/officeDocument/2006/relationships/tags" Target="../tags/tag531.xml"/></Relationships>
</file>

<file path=ppt/slides/_rels/slide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8" Type="http://schemas.openxmlformats.org/officeDocument/2006/relationships/notesSlide" Target="../notesSlides/notesSlide3.xml"/><Relationship Id="rId17" Type="http://schemas.openxmlformats.org/officeDocument/2006/relationships/slideLayout" Target="../slideLayouts/slideLayout1.xml"/><Relationship Id="rId16" Type="http://schemas.openxmlformats.org/officeDocument/2006/relationships/image" Target="../media/image3.png"/><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40.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tags" Target="../tags/tag554.xml"/><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6" Type="http://schemas.openxmlformats.org/officeDocument/2006/relationships/notesSlide" Target="../notesSlides/notesSlide27.xml"/><Relationship Id="rId15" Type="http://schemas.openxmlformats.org/officeDocument/2006/relationships/slideLayout" Target="../slideLayouts/slideLayout1.xml"/><Relationship Id="rId14" Type="http://schemas.openxmlformats.org/officeDocument/2006/relationships/image" Target="../media/image22.jpeg"/><Relationship Id="rId13" Type="http://schemas.openxmlformats.org/officeDocument/2006/relationships/tags" Target="../tags/tag559.xml"/><Relationship Id="rId12" Type="http://schemas.openxmlformats.org/officeDocument/2006/relationships/tags" Target="../tags/tag558.xml"/><Relationship Id="rId11" Type="http://schemas.openxmlformats.org/officeDocument/2006/relationships/tags" Target="../tags/tag557.xml"/><Relationship Id="rId10" Type="http://schemas.openxmlformats.org/officeDocument/2006/relationships/tags" Target="../tags/tag556.xml"/><Relationship Id="rId1" Type="http://schemas.openxmlformats.org/officeDocument/2006/relationships/tags" Target="../tags/tag547.xml"/></Relationships>
</file>

<file path=ppt/slides/_rels/slide41.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image" Target="../media/image24.jpeg"/><Relationship Id="rId7" Type="http://schemas.openxmlformats.org/officeDocument/2006/relationships/image" Target="../media/image23.jpeg"/><Relationship Id="rId6" Type="http://schemas.openxmlformats.org/officeDocument/2006/relationships/image" Target="file:///E:\&#36719;&#20214;\400px_tools/pic_temp/1_pic_quater_right_up.png" TargetMode="External"/><Relationship Id="rId5" Type="http://schemas.openxmlformats.org/officeDocument/2006/relationships/image" Target="../media/image5.png"/><Relationship Id="rId4" Type="http://schemas.openxmlformats.org/officeDocument/2006/relationships/tags" Target="../tags/tag564.xml"/><Relationship Id="rId3" Type="http://schemas.openxmlformats.org/officeDocument/2006/relationships/image" Target="file:///E:\&#36719;&#20214;\400px_tools/pic_temp/0_pic_quater_left_up.png" TargetMode="External"/><Relationship Id="rId2" Type="http://schemas.openxmlformats.org/officeDocument/2006/relationships/image" Target="../media/image4.png"/><Relationship Id="rId12" Type="http://schemas.openxmlformats.org/officeDocument/2006/relationships/slideLayout" Target="../slideLayouts/slideLayout7.xml"/><Relationship Id="rId11" Type="http://schemas.openxmlformats.org/officeDocument/2006/relationships/tags" Target="../tags/tag565.xml"/><Relationship Id="rId10" Type="http://schemas.openxmlformats.org/officeDocument/2006/relationships/image" Target="../media/image26.jpeg"/><Relationship Id="rId1" Type="http://schemas.openxmlformats.org/officeDocument/2006/relationships/tags" Target="../tags/tag56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43.xml.rels><?xml version="1.0" encoding="UTF-8" standalone="yes"?>
<Relationships xmlns="http://schemas.openxmlformats.org/package/2006/relationships"><Relationship Id="rId9" Type="http://schemas.openxmlformats.org/officeDocument/2006/relationships/tags" Target="../tags/tag574.xml"/><Relationship Id="rId8" Type="http://schemas.openxmlformats.org/officeDocument/2006/relationships/tags" Target="../tags/tag573.xml"/><Relationship Id="rId7" Type="http://schemas.openxmlformats.org/officeDocument/2006/relationships/tags" Target="../tags/tag572.xml"/><Relationship Id="rId6" Type="http://schemas.openxmlformats.org/officeDocument/2006/relationships/tags" Target="../tags/tag571.xml"/><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tags" Target="../tags/tag568.xml"/><Relationship Id="rId2" Type="http://schemas.openxmlformats.org/officeDocument/2006/relationships/tags" Target="../tags/tag567.xml"/><Relationship Id="rId17" Type="http://schemas.openxmlformats.org/officeDocument/2006/relationships/notesSlide" Target="../notesSlides/notesSlide28.xml"/><Relationship Id="rId16" Type="http://schemas.openxmlformats.org/officeDocument/2006/relationships/slideLayout" Target="../slideLayouts/slideLayout1.xml"/><Relationship Id="rId15" Type="http://schemas.openxmlformats.org/officeDocument/2006/relationships/image" Target="../media/image28.jpeg"/><Relationship Id="rId14" Type="http://schemas.openxmlformats.org/officeDocument/2006/relationships/tags" Target="../tags/tag579.xml"/><Relationship Id="rId13" Type="http://schemas.openxmlformats.org/officeDocument/2006/relationships/tags" Target="../tags/tag578.xml"/><Relationship Id="rId12" Type="http://schemas.openxmlformats.org/officeDocument/2006/relationships/tags" Target="../tags/tag577.xml"/><Relationship Id="rId11" Type="http://schemas.openxmlformats.org/officeDocument/2006/relationships/tags" Target="../tags/tag576.xml"/><Relationship Id="rId10" Type="http://schemas.openxmlformats.org/officeDocument/2006/relationships/tags" Target="../tags/tag575.xml"/><Relationship Id="rId1" Type="http://schemas.openxmlformats.org/officeDocument/2006/relationships/tags" Target="../tags/tag566.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image" Target="../media/image30.png"/><Relationship Id="rId1" Type="http://schemas.openxmlformats.org/officeDocument/2006/relationships/image" Target="../media/image29.jpeg"/></Relationships>
</file>

<file path=ppt/slides/_rels/slide45.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6" Type="http://schemas.openxmlformats.org/officeDocument/2006/relationships/notesSlide" Target="../notesSlides/notesSlide29.xml"/><Relationship Id="rId15" Type="http://schemas.openxmlformats.org/officeDocument/2006/relationships/slideLayout" Target="../slideLayouts/slideLayout1.xml"/><Relationship Id="rId14" Type="http://schemas.openxmlformats.org/officeDocument/2006/relationships/image" Target="../media/image28.jpeg"/><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tags" Target="../tags/tag585.xml"/></Relationships>
</file>

<file path=ppt/slides/_rels/slide46.xml.rels><?xml version="1.0" encoding="UTF-8" standalone="yes"?>
<Relationships xmlns="http://schemas.openxmlformats.org/package/2006/relationships"><Relationship Id="rId9" Type="http://schemas.openxmlformats.org/officeDocument/2006/relationships/tags" Target="../tags/tag607.xml"/><Relationship Id="rId8" Type="http://schemas.openxmlformats.org/officeDocument/2006/relationships/tags" Target="../tags/tag606.xml"/><Relationship Id="rId7" Type="http://schemas.openxmlformats.org/officeDocument/2006/relationships/tags" Target="../tags/tag605.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image" Target="../media/image32.png"/><Relationship Id="rId31" Type="http://schemas.openxmlformats.org/officeDocument/2006/relationships/notesSlide" Target="../notesSlides/notesSlide30.xml"/><Relationship Id="rId30" Type="http://schemas.openxmlformats.org/officeDocument/2006/relationships/slideLayout" Target="../slideLayouts/slideLayout1.xml"/><Relationship Id="rId3" Type="http://schemas.openxmlformats.org/officeDocument/2006/relationships/tags" Target="../tags/tag602.xml"/><Relationship Id="rId29" Type="http://schemas.openxmlformats.org/officeDocument/2006/relationships/image" Target="../media/image34.png"/><Relationship Id="rId28" Type="http://schemas.openxmlformats.org/officeDocument/2006/relationships/tags" Target="../tags/tag625.xml"/><Relationship Id="rId27" Type="http://schemas.openxmlformats.org/officeDocument/2006/relationships/image" Target="../media/image33.png"/><Relationship Id="rId26" Type="http://schemas.openxmlformats.org/officeDocument/2006/relationships/tags" Target="../tags/tag624.xml"/><Relationship Id="rId25" Type="http://schemas.openxmlformats.org/officeDocument/2006/relationships/tags" Target="../tags/tag623.xml"/><Relationship Id="rId24" Type="http://schemas.openxmlformats.org/officeDocument/2006/relationships/tags" Target="../tags/tag622.xml"/><Relationship Id="rId23" Type="http://schemas.openxmlformats.org/officeDocument/2006/relationships/tags" Target="../tags/tag621.xml"/><Relationship Id="rId22" Type="http://schemas.openxmlformats.org/officeDocument/2006/relationships/tags" Target="../tags/tag620.xml"/><Relationship Id="rId21" Type="http://schemas.openxmlformats.org/officeDocument/2006/relationships/tags" Target="../tags/tag619.xml"/><Relationship Id="rId20" Type="http://schemas.openxmlformats.org/officeDocument/2006/relationships/tags" Target="../tags/tag618.xml"/><Relationship Id="rId2" Type="http://schemas.openxmlformats.org/officeDocument/2006/relationships/image" Target="../media/image31.png"/><Relationship Id="rId19" Type="http://schemas.openxmlformats.org/officeDocument/2006/relationships/tags" Target="../tags/tag617.xml"/><Relationship Id="rId18" Type="http://schemas.openxmlformats.org/officeDocument/2006/relationships/tags" Target="../tags/tag616.xml"/><Relationship Id="rId17" Type="http://schemas.openxmlformats.org/officeDocument/2006/relationships/tags" Target="../tags/tag615.xml"/><Relationship Id="rId16" Type="http://schemas.openxmlformats.org/officeDocument/2006/relationships/tags" Target="../tags/tag614.xml"/><Relationship Id="rId15" Type="http://schemas.openxmlformats.org/officeDocument/2006/relationships/tags" Target="../tags/tag613.xml"/><Relationship Id="rId14" Type="http://schemas.openxmlformats.org/officeDocument/2006/relationships/tags" Target="../tags/tag612.xml"/><Relationship Id="rId13" Type="http://schemas.openxmlformats.org/officeDocument/2006/relationships/tags" Target="../tags/tag611.xml"/><Relationship Id="rId12" Type="http://schemas.openxmlformats.org/officeDocument/2006/relationships/tags" Target="../tags/tag610.xml"/><Relationship Id="rId11" Type="http://schemas.openxmlformats.org/officeDocument/2006/relationships/tags" Target="../tags/tag609.xml"/><Relationship Id="rId10" Type="http://schemas.openxmlformats.org/officeDocument/2006/relationships/tags" Target="../tags/tag608.xml"/><Relationship Id="rId1" Type="http://schemas.openxmlformats.org/officeDocument/2006/relationships/tags" Target="../tags/tag60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image" Target="../media/image7.jpeg"/><Relationship Id="rId7" Type="http://schemas.openxmlformats.org/officeDocument/2006/relationships/image" Target="../media/image6.jpeg"/><Relationship Id="rId6" Type="http://schemas.openxmlformats.org/officeDocument/2006/relationships/image" Target="file:///E:\&#36719;&#20214;\400px_tools/pic_temp/1_pic_quater_right_up.png" TargetMode="External"/><Relationship Id="rId5" Type="http://schemas.openxmlformats.org/officeDocument/2006/relationships/image" Target="../media/image5.png"/><Relationship Id="rId4" Type="http://schemas.openxmlformats.org/officeDocument/2006/relationships/tags" Target="../tags/tag110.xml"/><Relationship Id="rId3" Type="http://schemas.openxmlformats.org/officeDocument/2006/relationships/image" Target="file:///E:\&#36719;&#20214;\400px_tools/pic_temp/0_pic_quater_left_up.png" TargetMode="External"/><Relationship Id="rId2" Type="http://schemas.openxmlformats.org/officeDocument/2006/relationships/image" Target="../media/image4.png"/><Relationship Id="rId16" Type="http://schemas.openxmlformats.org/officeDocument/2006/relationships/slideLayout" Target="../slideLayouts/slideLayout7.xml"/><Relationship Id="rId15" Type="http://schemas.openxmlformats.org/officeDocument/2006/relationships/tags" Target="../tags/tag111.xml"/><Relationship Id="rId14" Type="http://schemas.openxmlformats.org/officeDocument/2006/relationships/image" Target="../media/image13.jpeg"/><Relationship Id="rId13" Type="http://schemas.openxmlformats.org/officeDocument/2006/relationships/image" Target="../media/image12.jpeg"/><Relationship Id="rId12" Type="http://schemas.openxmlformats.org/officeDocument/2006/relationships/image" Target="../media/image11.jpeg"/><Relationship Id="rId11" Type="http://schemas.openxmlformats.org/officeDocument/2006/relationships/image" Target="../media/image10.jpeg"/><Relationship Id="rId10" Type="http://schemas.openxmlformats.org/officeDocument/2006/relationships/image" Target="../media/image9.jpeg"/><Relationship Id="rId1" Type="http://schemas.openxmlformats.org/officeDocument/2006/relationships/tags" Target="../tags/tag109.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image" Target="../media/image14.png"/><Relationship Id="rId1" Type="http://schemas.openxmlformats.org/officeDocument/2006/relationships/tags" Target="../tags/tag1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a:srcRect l="4114" t="15637" r="4462" b="7705"/>
          <a:stretch>
            <a:fillRect/>
          </a:stretch>
        </p:blipFill>
        <p:spPr>
          <a:xfrm>
            <a:off x="-73025" y="0"/>
            <a:ext cx="12336780" cy="6858000"/>
          </a:xfrm>
          <a:prstGeom prst="rect">
            <a:avLst/>
          </a:prstGeom>
          <a:noFill/>
          <a:ln w="9525">
            <a:noFill/>
          </a:ln>
        </p:spPr>
      </p:pic>
      <p:sp>
        <p:nvSpPr>
          <p:cNvPr id="4" name="标题 3"/>
          <p:cNvSpPr>
            <a:spLocks noGrp="1"/>
          </p:cNvSpPr>
          <p:nvPr>
            <p:ph type="ctrTitle"/>
          </p:nvPr>
        </p:nvSpPr>
        <p:spPr>
          <a:xfrm>
            <a:off x="378460" y="954405"/>
            <a:ext cx="11419840" cy="2751455"/>
          </a:xfrm>
        </p:spPr>
        <p:txBody>
          <a:bodyPr>
            <a:normAutofit/>
            <a:scene3d>
              <a:camera prst="orthographicFront"/>
              <a:lightRig rig="threePt" dir="t"/>
            </a:scene3d>
          </a:bodyPr>
          <a:lstStyle/>
          <a:p>
            <a:pPr algn="l"/>
            <a:r>
              <a:rPr lang="en-US" altLang="zh-CN" sz="4800">
                <a:solidFill>
                  <a:schemeClr val="tx1"/>
                </a:solidFill>
                <a:effectLst>
                  <a:outerShdw blurRad="38100" dist="19050" dir="2700000" algn="tl" rotWithShape="0">
                    <a:schemeClr val="dk1">
                      <a:alpha val="40000"/>
                    </a:schemeClr>
                  </a:outerShdw>
                </a:effectLst>
              </a:rPr>
              <a:t>            </a:t>
            </a:r>
            <a:r>
              <a:rPr lang="zh-CN" altLang="en-US" sz="7200" b="1">
                <a:solidFill>
                  <a:schemeClr val="tx1"/>
                </a:solidFill>
                <a:effectLst>
                  <a:outerShdw blurRad="38100" dist="19050" dir="2700000" algn="tl" rotWithShape="0">
                    <a:schemeClr val="dk1">
                      <a:alpha val="40000"/>
                    </a:schemeClr>
                  </a:outerShdw>
                </a:effectLst>
                <a:highlight>
                  <a:srgbClr val="FFFF00"/>
                </a:highlight>
              </a:rPr>
              <a:t>喜看稻菽千重浪</a:t>
            </a:r>
            <a:br>
              <a:rPr lang="zh-CN" altLang="en-US" sz="4400" b="0">
                <a:solidFill>
                  <a:schemeClr val="tx1"/>
                </a:solidFill>
                <a:effectLst>
                  <a:outerShdw blurRad="38100" dist="19050" dir="2700000" algn="tl" rotWithShape="0">
                    <a:schemeClr val="dk1">
                      <a:alpha val="40000"/>
                    </a:schemeClr>
                  </a:outerShdw>
                </a:effectLst>
                <a:highlight>
                  <a:srgbClr val="FFFF00"/>
                </a:highlight>
                <a:latin typeface="华文新魏" pitchFamily="2" charset="-122"/>
                <a:ea typeface="华文新魏" pitchFamily="2" charset="-122"/>
                <a:cs typeface="华文新魏" pitchFamily="2" charset="-122"/>
              </a:rPr>
            </a:br>
            <a:r>
              <a:rPr lang="en-US" altLang="zh-CN" sz="4000" b="0">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cs typeface="华文新魏" pitchFamily="2" charset="-122"/>
              </a:rPr>
              <a:t>        </a:t>
            </a:r>
            <a:br>
              <a:rPr lang="en-US" altLang="zh-CN" sz="4000" b="0">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cs typeface="华文新魏" pitchFamily="2" charset="-122"/>
              </a:rPr>
            </a:br>
            <a:r>
              <a:rPr lang="en-US" altLang="zh-CN" sz="4000" b="0">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cs typeface="华文新魏" pitchFamily="2" charset="-122"/>
              </a:rPr>
              <a:t>     </a:t>
            </a:r>
            <a:r>
              <a:rPr lang="zh-CN" altLang="en-US" sz="4000" b="1">
                <a:solidFill>
                  <a:srgbClr val="C00000"/>
                </a:solidFill>
                <a:effectLst>
                  <a:outerShdw blurRad="38100" dist="19050" dir="2700000" algn="tl" rotWithShape="0">
                    <a:schemeClr val="dk1">
                      <a:alpha val="40000"/>
                    </a:schemeClr>
                  </a:outerShdw>
                </a:effectLst>
                <a:latin typeface="华文新魏" pitchFamily="2" charset="-122"/>
                <a:ea typeface="华文新魏" pitchFamily="2" charset="-122"/>
                <a:cs typeface="华文新魏" pitchFamily="2" charset="-122"/>
              </a:rPr>
              <a:t>——记首届国家最高科技奖获得者袁隆平</a:t>
            </a:r>
            <a:endParaRPr lang="zh-CN" altLang="en-US" sz="4000" b="1">
              <a:solidFill>
                <a:srgbClr val="C00000"/>
              </a:solidFill>
              <a:effectLst>
                <a:outerShdw blurRad="38100" dist="19050" dir="2700000" algn="tl" rotWithShape="0">
                  <a:schemeClr val="dk1">
                    <a:alpha val="40000"/>
                  </a:schemeClr>
                </a:outerShdw>
              </a:effectLst>
              <a:latin typeface="华文新魏" pitchFamily="2" charset="-122"/>
              <a:ea typeface="华文新魏" pitchFamily="2" charset="-122"/>
              <a:cs typeface="华文新魏" pitchFamily="2" charset="-122"/>
            </a:endParaRPr>
          </a:p>
        </p:txBody>
      </p:sp>
    </p:spTree>
    <p:custDataLst>
      <p:tags r:id="rId2"/>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2"/>
          <a:stretch>
            <a:fillRect/>
          </a:stretch>
        </p:blipFill>
        <p:spPr>
          <a:xfrm>
            <a:off x="344805" y="333375"/>
            <a:ext cx="11501120" cy="6136005"/>
          </a:xfrm>
          <a:prstGeom prst="rect">
            <a:avLst/>
          </a:prstGeom>
          <a:effectLst>
            <a:outerShdw blurRad="50800" dist="38100" dir="2700000" algn="tl" rotWithShape="0">
              <a:prstClr val="black">
                <a:alpha val="40000"/>
              </a:prstClr>
            </a:outerShdw>
          </a:effectLst>
        </p:spPr>
      </p:pic>
      <p:sp>
        <p:nvSpPr>
          <p:cNvPr id="13314" name="矩形 2"/>
          <p:cNvSpPr/>
          <p:nvPr>
            <p:custDataLst>
              <p:tags r:id="rId3"/>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4"/>
            </p:custDataLst>
          </p:nvPr>
        </p:nvGrpSpPr>
        <p:grpSpPr>
          <a:xfrm>
            <a:off x="10828338" y="276225"/>
            <a:ext cx="1077912" cy="1020763"/>
            <a:chOff x="17053" y="435"/>
            <a:chExt cx="1697" cy="1608"/>
          </a:xfrm>
        </p:grpSpPr>
        <p:sp>
          <p:nvSpPr>
            <p:cNvPr id="13316" name="矩形 15"/>
            <p:cNvSpPr/>
            <p:nvPr>
              <p:custDataLst>
                <p:tags r:id="rId5"/>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6"/>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7"/>
            </p:custDataLst>
          </p:nvPr>
        </p:nvGrpSpPr>
        <p:grpSpPr>
          <a:xfrm flipH="1" flipV="1">
            <a:off x="284163" y="5562600"/>
            <a:ext cx="1077912" cy="1020763"/>
            <a:chOff x="17053" y="435"/>
            <a:chExt cx="1697" cy="1608"/>
          </a:xfrm>
        </p:grpSpPr>
        <p:sp>
          <p:nvSpPr>
            <p:cNvPr id="13319" name="矩形 24"/>
            <p:cNvSpPr/>
            <p:nvPr>
              <p:custDataLst>
                <p:tags r:id="rId8"/>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9"/>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10"/>
            </p:custDataLst>
          </p:nvPr>
        </p:nvGrpSpPr>
        <p:grpSpPr>
          <a:xfrm flipH="1">
            <a:off x="288925" y="276225"/>
            <a:ext cx="1076325" cy="1020763"/>
            <a:chOff x="17053" y="435"/>
            <a:chExt cx="1697" cy="1608"/>
          </a:xfrm>
        </p:grpSpPr>
        <p:sp>
          <p:nvSpPr>
            <p:cNvPr id="13322" name="矩形 4"/>
            <p:cNvSpPr/>
            <p:nvPr>
              <p:custDataLst>
                <p:tags r:id="rId11"/>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2"/>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3"/>
            </p:custDataLst>
          </p:nvPr>
        </p:nvGrpSpPr>
        <p:grpSpPr>
          <a:xfrm flipV="1">
            <a:off x="10825163" y="5562600"/>
            <a:ext cx="1077912" cy="1020763"/>
            <a:chOff x="17053" y="435"/>
            <a:chExt cx="1697" cy="1608"/>
          </a:xfrm>
        </p:grpSpPr>
        <p:sp>
          <p:nvSpPr>
            <p:cNvPr id="13325" name="矩形 9"/>
            <p:cNvSpPr/>
            <p:nvPr>
              <p:custDataLst>
                <p:tags r:id="rId14"/>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5"/>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9241" name="文本框 20"/>
          <p:cNvSpPr/>
          <p:nvPr>
            <p:custDataLst>
              <p:tags r:id="rId16"/>
            </p:custDataLst>
          </p:nvPr>
        </p:nvSpPr>
        <p:spPr>
          <a:xfrm>
            <a:off x="398780" y="582295"/>
            <a:ext cx="3924300" cy="829945"/>
          </a:xfrm>
          <a:prstGeom prst="rect">
            <a:avLst/>
          </a:prstGeom>
          <a:noFill/>
          <a:ln w="9525">
            <a:noFill/>
          </a:ln>
        </p:spPr>
        <p:txBody>
          <a:bodyPr wrap="square">
            <a:spAutoFit/>
          </a:bodyPr>
          <a:lstStyle/>
          <a:p>
            <a:pPr algn="ctr"/>
            <a:r>
              <a:rPr lang="zh-CN" altLang="en-US" sz="4800" b="1">
                <a:solidFill>
                  <a:srgbClr val="FF0000"/>
                </a:solidFill>
                <a:latin typeface="微软雅黑" panose="020B0503020204020204" charset="-122"/>
                <a:ea typeface="微软雅黑" panose="020B0503020204020204" charset="-122"/>
                <a:sym typeface="+mn-ea"/>
              </a:rPr>
              <a:t>三、文体知识</a:t>
            </a:r>
            <a:endParaRPr lang="zh-CN" altLang="en-US" sz="4800" b="1">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785495" y="3361690"/>
            <a:ext cx="4744085" cy="922020"/>
          </a:xfrm>
          <a:prstGeom prst="rect">
            <a:avLst/>
          </a:prstGeom>
          <a:noFill/>
        </p:spPr>
        <p:txBody>
          <a:bodyPr wrap="square" rtlCol="0">
            <a:spAutoFit/>
          </a:bodyPr>
          <a:p>
            <a:pPr algn="ctr"/>
            <a:r>
              <a:rPr lang="zh-CN" altLang="en-US" sz="5400" b="1">
                <a:gradFill>
                  <a:gsLst>
                    <a:gs pos="0">
                      <a:srgbClr val="7B32B2"/>
                    </a:gs>
                    <a:gs pos="100000">
                      <a:srgbClr val="401A5D"/>
                    </a:gs>
                  </a:gsLst>
                  <a:lin scaled="0"/>
                </a:gradFill>
                <a:latin typeface="微软雅黑" panose="020B0503020204020204" charset="-122"/>
                <a:ea typeface="微软雅黑" panose="020B0503020204020204" charset="-122"/>
                <a:sym typeface="+mn-ea"/>
              </a:rPr>
              <a:t>认识新闻</a:t>
            </a:r>
            <a:endParaRPr lang="zh-CN" altLang="en-US" sz="5400" b="1">
              <a:gradFill>
                <a:gsLst>
                  <a:gs pos="0">
                    <a:srgbClr val="7B32B2"/>
                  </a:gs>
                  <a:gs pos="100000">
                    <a:srgbClr val="401A5D"/>
                  </a:gs>
                </a:gsLst>
                <a:lin scaled="0"/>
              </a:gradFill>
              <a:latin typeface="微软雅黑" panose="020B0503020204020204" charset="-122"/>
              <a:ea typeface="微软雅黑" panose="020B0503020204020204" charset="-122"/>
              <a:sym typeface="+mn-ea"/>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5123" name="组合 19"/>
          <p:cNvGrpSpPr/>
          <p:nvPr>
            <p:custDataLst>
              <p:tags r:id="rId2"/>
            </p:custDataLst>
          </p:nvPr>
        </p:nvGrpSpPr>
        <p:grpSpPr>
          <a:xfrm>
            <a:off x="10828338" y="276225"/>
            <a:ext cx="1077912" cy="1020763"/>
            <a:chOff x="17053" y="435"/>
            <a:chExt cx="1697" cy="1608"/>
          </a:xfrm>
        </p:grpSpPr>
        <p:sp>
          <p:nvSpPr>
            <p:cNvPr id="5124"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5125"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5126" name="组合 23"/>
          <p:cNvGrpSpPr/>
          <p:nvPr>
            <p:custDataLst>
              <p:tags r:id="rId5"/>
            </p:custDataLst>
          </p:nvPr>
        </p:nvGrpSpPr>
        <p:grpSpPr>
          <a:xfrm flipH="1" flipV="1">
            <a:off x="284163" y="5562600"/>
            <a:ext cx="1077912" cy="1020763"/>
            <a:chOff x="17053" y="435"/>
            <a:chExt cx="1697" cy="1608"/>
          </a:xfrm>
        </p:grpSpPr>
        <p:sp>
          <p:nvSpPr>
            <p:cNvPr id="5127"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5128"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5129" name="组合 3"/>
          <p:cNvGrpSpPr/>
          <p:nvPr>
            <p:custDataLst>
              <p:tags r:id="rId8"/>
            </p:custDataLst>
          </p:nvPr>
        </p:nvGrpSpPr>
        <p:grpSpPr>
          <a:xfrm flipH="1">
            <a:off x="288925" y="276225"/>
            <a:ext cx="1076325" cy="1020763"/>
            <a:chOff x="17053" y="435"/>
            <a:chExt cx="1697" cy="1608"/>
          </a:xfrm>
        </p:grpSpPr>
        <p:sp>
          <p:nvSpPr>
            <p:cNvPr id="5130"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5131"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5132" name="组合 8"/>
          <p:cNvGrpSpPr/>
          <p:nvPr>
            <p:custDataLst>
              <p:tags r:id="rId11"/>
            </p:custDataLst>
          </p:nvPr>
        </p:nvGrpSpPr>
        <p:grpSpPr>
          <a:xfrm flipV="1">
            <a:off x="10825163" y="5562600"/>
            <a:ext cx="1077912" cy="1020763"/>
            <a:chOff x="17053" y="435"/>
            <a:chExt cx="1697" cy="1608"/>
          </a:xfrm>
        </p:grpSpPr>
        <p:sp>
          <p:nvSpPr>
            <p:cNvPr id="5133"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5134"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5139" name="文本框 39938"/>
          <p:cNvSpPr/>
          <p:nvPr>
            <p:custDataLst>
              <p:tags r:id="rId14"/>
            </p:custDataLst>
          </p:nvPr>
        </p:nvSpPr>
        <p:spPr>
          <a:xfrm>
            <a:off x="556578" y="2038985"/>
            <a:ext cx="1295400" cy="706755"/>
          </a:xfrm>
          <a:prstGeom prst="rect">
            <a:avLst/>
          </a:prstGeom>
          <a:noFill/>
          <a:ln w="9525">
            <a:noFill/>
          </a:ln>
        </p:spPr>
        <p:txBody>
          <a:bodyPr>
            <a:spAutoFit/>
          </a:bodyPr>
          <a:lstStyle/>
          <a:p>
            <a:pPr>
              <a:spcBef>
                <a:spcPct val="50000"/>
              </a:spcBef>
            </a:pPr>
            <a:r>
              <a:rPr lang="zh-CN" altLang="en-US" sz="4000" b="1">
                <a:solidFill>
                  <a:srgbClr val="C00000"/>
                </a:solidFill>
                <a:latin typeface="黑体" panose="02010609060101010101" charset="-122"/>
                <a:ea typeface="黑体" panose="02010609060101010101" charset="-122"/>
              </a:rPr>
              <a:t>新闻</a:t>
            </a:r>
            <a:endParaRPr lang="zh-CN" altLang="en-US" sz="4000" b="1">
              <a:solidFill>
                <a:srgbClr val="C00000"/>
              </a:solidFill>
              <a:latin typeface="黑体" panose="02010609060101010101" charset="-122"/>
              <a:ea typeface="黑体" panose="02010609060101010101" charset="-122"/>
            </a:endParaRPr>
          </a:p>
        </p:txBody>
      </p:sp>
      <p:sp>
        <p:nvSpPr>
          <p:cNvPr id="5140" name="左大括号 66"/>
          <p:cNvSpPr/>
          <p:nvPr>
            <p:custDataLst>
              <p:tags r:id="rId15"/>
            </p:custDataLst>
          </p:nvPr>
        </p:nvSpPr>
        <p:spPr>
          <a:xfrm>
            <a:off x="1896110" y="1417320"/>
            <a:ext cx="69850" cy="1951038"/>
          </a:xfrm>
          <a:prstGeom prst="leftBrace">
            <a:avLst>
              <a:gd name="adj1" fmla="val 232118"/>
              <a:gd name="adj2" fmla="val 51565"/>
            </a:avLst>
          </a:prstGeom>
          <a:noFill/>
          <a:ln w="38100" cap="flat" cmpd="sng">
            <a:solidFill>
              <a:schemeClr val="tx1"/>
            </a:solidFill>
            <a:prstDash val="solid"/>
            <a:headEnd type="none" w="med" len="med"/>
            <a:tailEnd type="none" w="med" len="med"/>
          </a:ln>
        </p:spPr>
        <p:txBody>
          <a:bodyPr wrap="none" anchor="ctr"/>
          <a:lstStyle/>
          <a:p>
            <a:endParaRPr lang="zh-CN" altLang="en-US" sz="2400" b="1">
              <a:solidFill>
                <a:srgbClr val="990099"/>
              </a:solidFill>
              <a:latin typeface="Calibri" panose="020F0502020204030204"/>
            </a:endParaRPr>
          </a:p>
        </p:txBody>
      </p:sp>
      <p:sp>
        <p:nvSpPr>
          <p:cNvPr id="5141" name="文本框 39941"/>
          <p:cNvSpPr/>
          <p:nvPr>
            <p:custDataLst>
              <p:tags r:id="rId16"/>
            </p:custDataLst>
          </p:nvPr>
        </p:nvSpPr>
        <p:spPr>
          <a:xfrm>
            <a:off x="2009775" y="900113"/>
            <a:ext cx="3187700" cy="708025"/>
          </a:xfrm>
          <a:prstGeom prst="rect">
            <a:avLst/>
          </a:prstGeom>
          <a:noFill/>
          <a:ln w="9525">
            <a:noFill/>
          </a:ln>
        </p:spPr>
        <p:txBody>
          <a:bodyPr>
            <a:spAutoFit/>
          </a:bodyPr>
          <a:lstStyle/>
          <a:p>
            <a:pPr>
              <a:spcBef>
                <a:spcPct val="50000"/>
              </a:spcBef>
            </a:pPr>
            <a:r>
              <a:rPr lang="zh-CN" altLang="en-US" sz="4000" b="1">
                <a:solidFill>
                  <a:schemeClr val="tx1"/>
                </a:solidFill>
                <a:latin typeface="Calibri" panose="020F0502020204030204"/>
              </a:rPr>
              <a:t>狭义</a:t>
            </a:r>
            <a:r>
              <a:rPr lang="en-US" altLang="zh-CN" sz="4000" b="1">
                <a:solidFill>
                  <a:schemeClr val="tx1"/>
                </a:solidFill>
                <a:latin typeface="Calibri" panose="020F0502020204030204"/>
              </a:rPr>
              <a:t>——</a:t>
            </a:r>
            <a:r>
              <a:rPr lang="zh-CN" altLang="en-US" sz="4000" b="1">
                <a:solidFill>
                  <a:srgbClr val="7030A0"/>
                </a:solidFill>
                <a:latin typeface="Calibri" panose="020F0502020204030204"/>
              </a:rPr>
              <a:t>消息</a:t>
            </a:r>
            <a:endParaRPr lang="zh-CN" altLang="en-US" sz="4000" b="1">
              <a:solidFill>
                <a:srgbClr val="7030A0"/>
              </a:solidFill>
              <a:latin typeface="Calibri" panose="020F0502020204030204"/>
            </a:endParaRPr>
          </a:p>
        </p:txBody>
      </p:sp>
      <p:sp>
        <p:nvSpPr>
          <p:cNvPr id="5142" name="文本框 39942"/>
          <p:cNvSpPr/>
          <p:nvPr>
            <p:custDataLst>
              <p:tags r:id="rId17"/>
            </p:custDataLst>
          </p:nvPr>
        </p:nvSpPr>
        <p:spPr>
          <a:xfrm>
            <a:off x="3701415" y="2038985"/>
            <a:ext cx="1590675" cy="708025"/>
          </a:xfrm>
          <a:prstGeom prst="rect">
            <a:avLst/>
          </a:prstGeom>
          <a:noFill/>
          <a:ln w="9525">
            <a:noFill/>
          </a:ln>
        </p:spPr>
        <p:txBody>
          <a:bodyPr>
            <a:spAutoFit/>
          </a:bodyPr>
          <a:lstStyle/>
          <a:p>
            <a:pPr>
              <a:spcBef>
                <a:spcPct val="50000"/>
              </a:spcBef>
            </a:pPr>
            <a:r>
              <a:rPr lang="zh-CN" altLang="en-US" sz="4000" b="1">
                <a:solidFill>
                  <a:srgbClr val="6600FF"/>
                </a:solidFill>
                <a:latin typeface="Calibri" panose="020F0502020204030204"/>
              </a:rPr>
              <a:t>通讯</a:t>
            </a:r>
            <a:endParaRPr lang="zh-CN" altLang="en-US" sz="4000" b="1">
              <a:solidFill>
                <a:srgbClr val="6600FF"/>
              </a:solidFill>
              <a:latin typeface="Calibri" panose="020F0502020204030204"/>
            </a:endParaRPr>
          </a:p>
        </p:txBody>
      </p:sp>
      <p:sp>
        <p:nvSpPr>
          <p:cNvPr id="5143" name="左大括号 69"/>
          <p:cNvSpPr/>
          <p:nvPr>
            <p:custDataLst>
              <p:tags r:id="rId18"/>
            </p:custDataLst>
          </p:nvPr>
        </p:nvSpPr>
        <p:spPr>
          <a:xfrm>
            <a:off x="3422333" y="2425700"/>
            <a:ext cx="215900" cy="2016125"/>
          </a:xfrm>
          <a:prstGeom prst="leftBrace">
            <a:avLst>
              <a:gd name="adj1" fmla="val 77602"/>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sz="2400" b="1">
              <a:latin typeface="Calibri" panose="020F0502020204030204"/>
            </a:endParaRPr>
          </a:p>
        </p:txBody>
      </p:sp>
      <p:sp>
        <p:nvSpPr>
          <p:cNvPr id="5144" name="文本框 39944"/>
          <p:cNvSpPr/>
          <p:nvPr>
            <p:custDataLst>
              <p:tags r:id="rId19"/>
            </p:custDataLst>
          </p:nvPr>
        </p:nvSpPr>
        <p:spPr>
          <a:xfrm>
            <a:off x="6188710" y="1102043"/>
            <a:ext cx="2147888" cy="585787"/>
          </a:xfrm>
          <a:prstGeom prst="rect">
            <a:avLst/>
          </a:prstGeom>
          <a:solidFill>
            <a:srgbClr val="548235"/>
          </a:solidFill>
          <a:ln w="9525">
            <a:noFill/>
          </a:ln>
        </p:spPr>
        <p:txBody>
          <a:bodyPr>
            <a:spAutoFit/>
          </a:bodyPr>
          <a:lstStyle/>
          <a:p>
            <a:pPr>
              <a:spcBef>
                <a:spcPct val="50000"/>
              </a:spcBef>
            </a:pPr>
            <a:r>
              <a:rPr lang="en-US" altLang="zh-CN" sz="3200" b="1">
                <a:solidFill>
                  <a:srgbClr val="FFFF66"/>
                </a:solidFill>
                <a:latin typeface="Adobe 黑体 Std R" pitchFamily="34" charset="-122"/>
                <a:ea typeface="Adobe 黑体 Std R" pitchFamily="34" charset="-122"/>
              </a:rPr>
              <a:t>1</a:t>
            </a:r>
            <a:r>
              <a:rPr lang="zh-CN" altLang="en-US" sz="3200" b="1">
                <a:solidFill>
                  <a:srgbClr val="FFFF66"/>
                </a:solidFill>
                <a:latin typeface="Adobe 黑体 Std R" pitchFamily="34" charset="-122"/>
                <a:ea typeface="Adobe 黑体 Std R" pitchFamily="34" charset="-122"/>
              </a:rPr>
              <a:t>人物通讯</a:t>
            </a:r>
            <a:endParaRPr lang="zh-CN" altLang="en-US" sz="3200" b="1">
              <a:solidFill>
                <a:srgbClr val="FFFF66"/>
              </a:solidFill>
              <a:latin typeface="Adobe 黑体 Std R" pitchFamily="34" charset="-122"/>
              <a:ea typeface="Adobe 黑体 Std R" pitchFamily="34" charset="-122"/>
            </a:endParaRPr>
          </a:p>
        </p:txBody>
      </p:sp>
      <p:sp>
        <p:nvSpPr>
          <p:cNvPr id="5145" name="文本框 39950"/>
          <p:cNvSpPr/>
          <p:nvPr>
            <p:custDataLst>
              <p:tags r:id="rId20"/>
            </p:custDataLst>
          </p:nvPr>
        </p:nvSpPr>
        <p:spPr>
          <a:xfrm>
            <a:off x="621665" y="5115560"/>
            <a:ext cx="5834380" cy="706755"/>
          </a:xfrm>
          <a:prstGeom prst="rect">
            <a:avLst/>
          </a:prstGeom>
          <a:noFill/>
          <a:ln w="9525">
            <a:noFill/>
          </a:ln>
        </p:spPr>
        <p:txBody>
          <a:bodyPr wrap="square">
            <a:spAutoFit/>
          </a:bodyPr>
          <a:lstStyle/>
          <a:p>
            <a:pPr>
              <a:spcBef>
                <a:spcPct val="50000"/>
              </a:spcBef>
            </a:pPr>
            <a:r>
              <a:rPr lang="zh-CN" altLang="en-US" sz="4000" b="1">
                <a:solidFill>
                  <a:schemeClr val="tx1"/>
                </a:solidFill>
                <a:latin typeface="楷体" panose="02010609060101010101" charset="-122"/>
                <a:ea typeface="楷体" panose="02010609060101010101" charset="-122"/>
              </a:rPr>
              <a:t>人物通讯最主要的特征是：</a:t>
            </a:r>
            <a:endParaRPr lang="zh-CN" altLang="en-US" sz="4000" b="1">
              <a:solidFill>
                <a:schemeClr val="tx1"/>
              </a:solidFill>
              <a:latin typeface="楷体" panose="02010609060101010101" charset="-122"/>
              <a:ea typeface="楷体" panose="02010609060101010101" charset="-122"/>
            </a:endParaRPr>
          </a:p>
        </p:txBody>
      </p:sp>
      <p:sp>
        <p:nvSpPr>
          <p:cNvPr id="5146" name="文本框 39956"/>
          <p:cNvSpPr/>
          <p:nvPr>
            <p:custDataLst>
              <p:tags r:id="rId21"/>
            </p:custDataLst>
          </p:nvPr>
        </p:nvSpPr>
        <p:spPr>
          <a:xfrm>
            <a:off x="7041515" y="4869180"/>
            <a:ext cx="3964940" cy="1198880"/>
          </a:xfrm>
          <a:prstGeom prst="rect">
            <a:avLst/>
          </a:prstGeom>
          <a:noFill/>
          <a:ln w="9525">
            <a:noFill/>
          </a:ln>
        </p:spPr>
        <p:txBody>
          <a:bodyPr wrap="square">
            <a:spAutoFit/>
          </a:bodyPr>
          <a:lstStyle/>
          <a:p>
            <a:pPr>
              <a:spcBef>
                <a:spcPct val="50000"/>
              </a:spcBef>
            </a:pPr>
            <a:r>
              <a:rPr lang="zh-CN" altLang="en-US" sz="3600" b="1">
                <a:solidFill>
                  <a:srgbClr val="002060"/>
                </a:solidFill>
                <a:effectLst>
                  <a:outerShdw blurRad="38100" dist="38100" dir="2700000">
                    <a:srgbClr val="000000"/>
                  </a:outerShdw>
                </a:effectLst>
                <a:ea typeface="华文新魏" pitchFamily="2" charset="-122"/>
              </a:rPr>
              <a:t>真实性；客观性；及时性；形象性</a:t>
            </a:r>
            <a:endParaRPr lang="zh-CN" altLang="en-US" sz="3600" b="1">
              <a:solidFill>
                <a:srgbClr val="002060"/>
              </a:solidFill>
              <a:effectLst>
                <a:outerShdw blurRad="38100" dist="38100" dir="2700000">
                  <a:srgbClr val="000000"/>
                </a:outerShdw>
              </a:effectLst>
              <a:ea typeface="华文新魏" pitchFamily="2" charset="-122"/>
            </a:endParaRPr>
          </a:p>
        </p:txBody>
      </p:sp>
      <p:sp>
        <p:nvSpPr>
          <p:cNvPr id="5147" name="文本框 39958"/>
          <p:cNvSpPr/>
          <p:nvPr>
            <p:custDataLst>
              <p:tags r:id="rId22"/>
            </p:custDataLst>
          </p:nvPr>
        </p:nvSpPr>
        <p:spPr>
          <a:xfrm>
            <a:off x="2113915" y="3002280"/>
            <a:ext cx="1439863" cy="708025"/>
          </a:xfrm>
          <a:prstGeom prst="rect">
            <a:avLst/>
          </a:prstGeom>
          <a:noFill/>
          <a:ln w="9525">
            <a:noFill/>
          </a:ln>
        </p:spPr>
        <p:txBody>
          <a:bodyPr>
            <a:spAutoFit/>
          </a:bodyPr>
          <a:lstStyle/>
          <a:p>
            <a:pPr>
              <a:spcBef>
                <a:spcPct val="50000"/>
              </a:spcBef>
            </a:pPr>
            <a:r>
              <a:rPr lang="zh-CN" altLang="en-US" sz="4000" b="1">
                <a:solidFill>
                  <a:schemeClr val="tx1"/>
                </a:solidFill>
                <a:latin typeface="Calibri" panose="020F0502020204030204"/>
              </a:rPr>
              <a:t>广义</a:t>
            </a:r>
            <a:endParaRPr lang="zh-CN" altLang="en-US" sz="4000" b="1">
              <a:solidFill>
                <a:schemeClr val="tx1"/>
              </a:solidFill>
              <a:latin typeface="Calibri" panose="020F0502020204030204"/>
            </a:endParaRPr>
          </a:p>
        </p:txBody>
      </p:sp>
      <p:sp>
        <p:nvSpPr>
          <p:cNvPr id="5148" name="文本框 39960"/>
          <p:cNvSpPr/>
          <p:nvPr>
            <p:custDataLst>
              <p:tags r:id="rId23"/>
            </p:custDataLst>
          </p:nvPr>
        </p:nvSpPr>
        <p:spPr>
          <a:xfrm>
            <a:off x="3702050" y="3007678"/>
            <a:ext cx="1652588" cy="708025"/>
          </a:xfrm>
          <a:prstGeom prst="rect">
            <a:avLst/>
          </a:prstGeom>
          <a:noFill/>
          <a:ln w="9525">
            <a:noFill/>
          </a:ln>
        </p:spPr>
        <p:txBody>
          <a:bodyPr>
            <a:spAutoFit/>
          </a:bodyPr>
          <a:lstStyle/>
          <a:p>
            <a:pPr>
              <a:spcBef>
                <a:spcPct val="50000"/>
              </a:spcBef>
            </a:pPr>
            <a:r>
              <a:rPr lang="zh-CN" altLang="en-US" sz="4000" b="1">
                <a:solidFill>
                  <a:srgbClr val="6600FF"/>
                </a:solidFill>
                <a:latin typeface="Calibri" panose="020F0502020204030204"/>
              </a:rPr>
              <a:t>消息</a:t>
            </a:r>
            <a:endParaRPr lang="zh-CN" altLang="en-US" sz="4000" b="1">
              <a:solidFill>
                <a:srgbClr val="6600FF"/>
              </a:solidFill>
              <a:latin typeface="Calibri" panose="020F0502020204030204"/>
            </a:endParaRPr>
          </a:p>
        </p:txBody>
      </p:sp>
      <p:sp>
        <p:nvSpPr>
          <p:cNvPr id="5149" name="文本框 39961"/>
          <p:cNvSpPr/>
          <p:nvPr>
            <p:custDataLst>
              <p:tags r:id="rId24"/>
            </p:custDataLst>
          </p:nvPr>
        </p:nvSpPr>
        <p:spPr>
          <a:xfrm>
            <a:off x="3702050" y="3977005"/>
            <a:ext cx="2347913" cy="708025"/>
          </a:xfrm>
          <a:prstGeom prst="rect">
            <a:avLst/>
          </a:prstGeom>
          <a:noFill/>
          <a:ln w="9525">
            <a:noFill/>
          </a:ln>
        </p:spPr>
        <p:txBody>
          <a:bodyPr>
            <a:spAutoFit/>
          </a:bodyPr>
          <a:lstStyle/>
          <a:p>
            <a:pPr>
              <a:spcBef>
                <a:spcPct val="50000"/>
              </a:spcBef>
            </a:pPr>
            <a:r>
              <a:rPr lang="zh-CN" altLang="en-US" sz="4000" b="1">
                <a:solidFill>
                  <a:srgbClr val="6600FF"/>
                </a:solidFill>
                <a:latin typeface="Calibri" panose="020F0502020204030204"/>
              </a:rPr>
              <a:t>报告文学</a:t>
            </a:r>
            <a:endParaRPr lang="zh-CN" altLang="en-US" sz="4000" b="1">
              <a:solidFill>
                <a:srgbClr val="6600FF"/>
              </a:solidFill>
              <a:latin typeface="Calibri" panose="020F0502020204030204"/>
            </a:endParaRPr>
          </a:p>
        </p:txBody>
      </p:sp>
      <p:sp>
        <p:nvSpPr>
          <p:cNvPr id="5150" name="左大括号 79"/>
          <p:cNvSpPr/>
          <p:nvPr>
            <p:custDataLst>
              <p:tags r:id="rId25"/>
            </p:custDataLst>
          </p:nvPr>
        </p:nvSpPr>
        <p:spPr>
          <a:xfrm>
            <a:off x="5312410" y="1297305"/>
            <a:ext cx="296545" cy="1951355"/>
          </a:xfrm>
          <a:prstGeom prst="leftBrace">
            <a:avLst>
              <a:gd name="adj1" fmla="val 232118"/>
              <a:gd name="adj2" fmla="val 51565"/>
            </a:avLst>
          </a:prstGeom>
          <a:noFill/>
          <a:ln w="38100" cap="flat" cmpd="sng">
            <a:solidFill>
              <a:schemeClr val="tx1"/>
            </a:solidFill>
            <a:prstDash val="solid"/>
            <a:headEnd type="none" w="med" len="med"/>
            <a:tailEnd type="none" w="med" len="med"/>
          </a:ln>
        </p:spPr>
        <p:txBody>
          <a:bodyPr wrap="none" anchor="ctr"/>
          <a:lstStyle/>
          <a:p>
            <a:endParaRPr lang="zh-CN" altLang="en-US" sz="2400" b="1">
              <a:solidFill>
                <a:srgbClr val="990099"/>
              </a:solidFill>
              <a:latin typeface="Calibri" panose="020F0502020204030204"/>
            </a:endParaRPr>
          </a:p>
        </p:txBody>
      </p:sp>
      <p:sp>
        <p:nvSpPr>
          <p:cNvPr id="5151" name="文本框 39944"/>
          <p:cNvSpPr/>
          <p:nvPr>
            <p:custDataLst>
              <p:tags r:id="rId26"/>
            </p:custDataLst>
          </p:nvPr>
        </p:nvSpPr>
        <p:spPr>
          <a:xfrm>
            <a:off x="8618855" y="1102043"/>
            <a:ext cx="2209800" cy="585787"/>
          </a:xfrm>
          <a:prstGeom prst="rect">
            <a:avLst/>
          </a:prstGeom>
          <a:solidFill>
            <a:srgbClr val="548235"/>
          </a:solidFill>
          <a:ln w="9525">
            <a:noFill/>
          </a:ln>
        </p:spPr>
        <p:txBody>
          <a:bodyPr>
            <a:spAutoFit/>
          </a:bodyPr>
          <a:lstStyle/>
          <a:p>
            <a:pPr>
              <a:spcBef>
                <a:spcPct val="50000"/>
              </a:spcBef>
            </a:pPr>
            <a:r>
              <a:rPr lang="en-US" altLang="zh-CN" sz="3200" b="1">
                <a:solidFill>
                  <a:srgbClr val="FFFF66"/>
                </a:solidFill>
                <a:latin typeface="Adobe 黑体 Std R" pitchFamily="34" charset="-122"/>
                <a:ea typeface="Adobe 黑体 Std R" pitchFamily="34" charset="-122"/>
              </a:rPr>
              <a:t>2</a:t>
            </a:r>
            <a:r>
              <a:rPr lang="zh-CN" altLang="en-US" sz="3200" b="1">
                <a:solidFill>
                  <a:srgbClr val="FFFF66"/>
                </a:solidFill>
                <a:latin typeface="Adobe 黑体 Std R" pitchFamily="34" charset="-122"/>
                <a:ea typeface="Adobe 黑体 Std R" pitchFamily="34" charset="-122"/>
              </a:rPr>
              <a:t>事件通讯</a:t>
            </a:r>
            <a:endParaRPr lang="zh-CN" altLang="en-US" sz="3200" b="1">
              <a:solidFill>
                <a:srgbClr val="FFFF66"/>
              </a:solidFill>
              <a:latin typeface="Adobe 黑体 Std R" pitchFamily="34" charset="-122"/>
              <a:ea typeface="Adobe 黑体 Std R" pitchFamily="34" charset="-122"/>
            </a:endParaRPr>
          </a:p>
        </p:txBody>
      </p:sp>
      <p:sp>
        <p:nvSpPr>
          <p:cNvPr id="5152" name="文本框 39944"/>
          <p:cNvSpPr/>
          <p:nvPr>
            <p:custDataLst>
              <p:tags r:id="rId27"/>
            </p:custDataLst>
          </p:nvPr>
        </p:nvSpPr>
        <p:spPr>
          <a:xfrm>
            <a:off x="6188710" y="2592388"/>
            <a:ext cx="2163763" cy="584200"/>
          </a:xfrm>
          <a:prstGeom prst="rect">
            <a:avLst/>
          </a:prstGeom>
          <a:solidFill>
            <a:srgbClr val="548235"/>
          </a:solidFill>
          <a:ln w="9525">
            <a:noFill/>
          </a:ln>
        </p:spPr>
        <p:txBody>
          <a:bodyPr>
            <a:spAutoFit/>
          </a:bodyPr>
          <a:lstStyle/>
          <a:p>
            <a:pPr>
              <a:spcBef>
                <a:spcPct val="50000"/>
              </a:spcBef>
            </a:pPr>
            <a:r>
              <a:rPr lang="en-US" altLang="zh-CN" sz="3200" b="1">
                <a:solidFill>
                  <a:srgbClr val="FFFF66"/>
                </a:solidFill>
                <a:latin typeface="Adobe 黑体 Std R" pitchFamily="34" charset="-122"/>
                <a:ea typeface="Adobe 黑体 Std R" pitchFamily="34" charset="-122"/>
              </a:rPr>
              <a:t>3</a:t>
            </a:r>
            <a:r>
              <a:rPr lang="zh-CN" altLang="en-US" sz="3200" b="1">
                <a:solidFill>
                  <a:srgbClr val="FFFF66"/>
                </a:solidFill>
                <a:latin typeface="Adobe 黑体 Std R" pitchFamily="34" charset="-122"/>
                <a:ea typeface="Adobe 黑体 Std R" pitchFamily="34" charset="-122"/>
              </a:rPr>
              <a:t>工作通讯</a:t>
            </a:r>
            <a:endParaRPr lang="zh-CN" altLang="en-US" sz="3200" b="1">
              <a:solidFill>
                <a:srgbClr val="FFFF66"/>
              </a:solidFill>
              <a:latin typeface="Adobe 黑体 Std R" pitchFamily="34" charset="-122"/>
              <a:ea typeface="Adobe 黑体 Std R" pitchFamily="34" charset="-122"/>
            </a:endParaRPr>
          </a:p>
        </p:txBody>
      </p:sp>
      <p:sp>
        <p:nvSpPr>
          <p:cNvPr id="5153" name="文本框 39944"/>
          <p:cNvSpPr/>
          <p:nvPr>
            <p:custDataLst>
              <p:tags r:id="rId28"/>
            </p:custDataLst>
          </p:nvPr>
        </p:nvSpPr>
        <p:spPr>
          <a:xfrm>
            <a:off x="8618855" y="2593023"/>
            <a:ext cx="2103438" cy="583565"/>
          </a:xfrm>
          <a:prstGeom prst="rect">
            <a:avLst/>
          </a:prstGeom>
          <a:solidFill>
            <a:srgbClr val="548235"/>
          </a:solidFill>
          <a:ln w="9525">
            <a:noFill/>
          </a:ln>
        </p:spPr>
        <p:txBody>
          <a:bodyPr>
            <a:spAutoFit/>
          </a:bodyPr>
          <a:lstStyle/>
          <a:p>
            <a:pPr>
              <a:spcBef>
                <a:spcPct val="50000"/>
              </a:spcBef>
            </a:pPr>
            <a:r>
              <a:rPr lang="en-US" altLang="zh-CN" sz="3200" b="1">
                <a:solidFill>
                  <a:srgbClr val="FFFF66"/>
                </a:solidFill>
                <a:latin typeface="Adobe 黑体 Std R" pitchFamily="34" charset="-122"/>
                <a:ea typeface="Adobe 黑体 Std R" pitchFamily="34" charset="-122"/>
              </a:rPr>
              <a:t>4</a:t>
            </a:r>
            <a:r>
              <a:rPr lang="zh-CN" altLang="en-US" sz="3200" b="1">
                <a:solidFill>
                  <a:srgbClr val="FFFF66"/>
                </a:solidFill>
                <a:latin typeface="Adobe 黑体 Std R" pitchFamily="34" charset="-122"/>
                <a:ea typeface="Adobe 黑体 Std R" pitchFamily="34" charset="-122"/>
              </a:rPr>
              <a:t>风貌通讯</a:t>
            </a:r>
            <a:endParaRPr lang="zh-CN" altLang="en-US" sz="3200" b="1">
              <a:solidFill>
                <a:srgbClr val="FFFF66"/>
              </a:solidFill>
              <a:latin typeface="Adobe 黑体 Std R" pitchFamily="34" charset="-122"/>
              <a:ea typeface="Adobe 黑体 Std R"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500" fill="hold">
                                          <p:stCondLst>
                                            <p:cond delay="0"/>
                                          </p:stCondLst>
                                        </p:cTn>
                                        <p:tgtEl>
                                          <p:spTgt spid="5139"/>
                                        </p:tgtEl>
                                        <p:attrNameLst>
                                          <p:attrName>style.visibility</p:attrName>
                                        </p:attrNameLst>
                                      </p:cBhvr>
                                      <p:to>
                                        <p:strVal val="visible"/>
                                      </p:to>
                                    </p:set>
                                    <p:animEffect transition="in" filter="wheel(8)">
                                      <p:cBhvr>
                                        <p:cTn id="7" dur="500" fill="hold"/>
                                        <p:tgtEl>
                                          <p:spTgt spid="5139"/>
                                        </p:tgtEl>
                                      </p:cBhvr>
                                    </p:animEffect>
                                  </p:childTnLst>
                                  <p:subTnLst>
                                    <p:audio>
                                      <p:cMediaNode>
                                        <p:cTn display="0" masterRel="sameClick">
                                          <p:stCondLst>
                                            <p:cond evt="begin" delay="0">
                                              <p:tn val="5"/>
                                            </p:cond>
                                          </p:stCondLst>
                                          <p:endCondLst>
                                            <p:cond evt="onStopAudio" delay="0">
                                              <p:tgtEl>
                                                <p:sldTgt/>
                                              </p:tgtEl>
                                            </p:cond>
                                          </p:endCondLst>
                                        </p:cTn>
                                        <p:tgtEl>
                                          <p:sndTgt r:embed="rId29" name="carbrake.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140"/>
                                        </p:tgtEl>
                                        <p:attrNameLst>
                                          <p:attrName>style.visibility</p:attrName>
                                        </p:attrNameLst>
                                      </p:cBhvr>
                                      <p:to>
                                        <p:strVal val="visible"/>
                                      </p:to>
                                    </p:set>
                                    <p:anim calcmode="lin" valueType="num">
                                      <p:cBhvr additive="base">
                                        <p:cTn id="12" dur="500" fill="hold"/>
                                        <p:tgtEl>
                                          <p:spTgt spid="5140"/>
                                        </p:tgtEl>
                                        <p:attrNameLst>
                                          <p:attrName>ppt_x</p:attrName>
                                        </p:attrNameLst>
                                      </p:cBhvr>
                                      <p:tavLst>
                                        <p:tav tm="0">
                                          <p:val>
                                            <p:strVal val="0-#ppt_w/2"/>
                                          </p:val>
                                        </p:tav>
                                        <p:tav tm="100000">
                                          <p:val>
                                            <p:strVal val="#ppt_x"/>
                                          </p:val>
                                        </p:tav>
                                      </p:tavLst>
                                    </p:anim>
                                    <p:anim calcmode="lin" valueType="num">
                                      <p:cBhvr additive="base">
                                        <p:cTn id="13" dur="500" fill="hold"/>
                                        <p:tgtEl>
                                          <p:spTgt spid="514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5141"/>
                                        </p:tgtEl>
                                        <p:attrNameLst>
                                          <p:attrName>style.visibility</p:attrName>
                                        </p:attrNameLst>
                                      </p:cBhvr>
                                      <p:to>
                                        <p:strVal val="visible"/>
                                      </p:to>
                                    </p:set>
                                    <p:animEffect transition="in" filter="diamond(in)">
                                      <p:cBhvr>
                                        <p:cTn id="18" dur="2000" fill="hold"/>
                                        <p:tgtEl>
                                          <p:spTgt spid="514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147"/>
                                        </p:tgtEl>
                                        <p:attrNameLst>
                                          <p:attrName>style.visibility</p:attrName>
                                        </p:attrNameLst>
                                      </p:cBhvr>
                                      <p:to>
                                        <p:strVal val="visible"/>
                                      </p:to>
                                    </p:set>
                                    <p:animEffect transition="in" filter="blinds(horizontal)">
                                      <p:cBhvr>
                                        <p:cTn id="23" dur="500"/>
                                        <p:tgtEl>
                                          <p:spTgt spid="514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5143"/>
                                        </p:tgtEl>
                                        <p:attrNameLst>
                                          <p:attrName>style.visibility</p:attrName>
                                        </p:attrNameLst>
                                      </p:cBhvr>
                                      <p:to>
                                        <p:strVal val="visible"/>
                                      </p:to>
                                    </p:set>
                                    <p:anim calcmode="lin" valueType="num">
                                      <p:cBhvr additive="base">
                                        <p:cTn id="28" dur="500" fill="hold"/>
                                        <p:tgtEl>
                                          <p:spTgt spid="5143"/>
                                        </p:tgtEl>
                                        <p:attrNameLst>
                                          <p:attrName>ppt_x</p:attrName>
                                        </p:attrNameLst>
                                      </p:cBhvr>
                                      <p:tavLst>
                                        <p:tav tm="0">
                                          <p:val>
                                            <p:strVal val="0-#ppt_w/2"/>
                                          </p:val>
                                        </p:tav>
                                        <p:tav tm="100000">
                                          <p:val>
                                            <p:strVal val="#ppt_x"/>
                                          </p:val>
                                        </p:tav>
                                      </p:tavLst>
                                    </p:anim>
                                    <p:anim calcmode="lin" valueType="num">
                                      <p:cBhvr additive="base">
                                        <p:cTn id="29" dur="500" fill="hold"/>
                                        <p:tgtEl>
                                          <p:spTgt spid="514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5142"/>
                                        </p:tgtEl>
                                        <p:attrNameLst>
                                          <p:attrName>style.visibility</p:attrName>
                                        </p:attrNameLst>
                                      </p:cBhvr>
                                      <p:to>
                                        <p:strVal val="visible"/>
                                      </p:to>
                                    </p:set>
                                    <p:animEffect transition="in" filter="diamond(in)">
                                      <p:cBhvr>
                                        <p:cTn id="34" dur="2000" fill="hold"/>
                                        <p:tgtEl>
                                          <p:spTgt spid="5142"/>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5148"/>
                                        </p:tgtEl>
                                        <p:attrNameLst>
                                          <p:attrName>style.visibility</p:attrName>
                                        </p:attrNameLst>
                                      </p:cBhvr>
                                      <p:to>
                                        <p:strVal val="visible"/>
                                      </p:to>
                                    </p:set>
                                    <p:animEffect transition="in" filter="blinds(horizontal)">
                                      <p:cBhvr>
                                        <p:cTn id="39" dur="500"/>
                                        <p:tgtEl>
                                          <p:spTgt spid="5148"/>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5149"/>
                                        </p:tgtEl>
                                        <p:attrNameLst>
                                          <p:attrName>style.visibility</p:attrName>
                                        </p:attrNameLst>
                                      </p:cBhvr>
                                      <p:to>
                                        <p:strVal val="visible"/>
                                      </p:to>
                                    </p:set>
                                    <p:animEffect transition="in" filter="blinds(horizontal)">
                                      <p:cBhvr>
                                        <p:cTn id="44" dur="500"/>
                                        <p:tgtEl>
                                          <p:spTgt spid="514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150"/>
                                        </p:tgtEl>
                                        <p:attrNameLst>
                                          <p:attrName>style.visibility</p:attrName>
                                        </p:attrNameLst>
                                      </p:cBhvr>
                                      <p:to>
                                        <p:strVal val="visible"/>
                                      </p:to>
                                    </p:set>
                                    <p:anim calcmode="lin" valueType="num">
                                      <p:cBhvr additive="base">
                                        <p:cTn id="49" dur="500" fill="hold"/>
                                        <p:tgtEl>
                                          <p:spTgt spid="5150"/>
                                        </p:tgtEl>
                                        <p:attrNameLst>
                                          <p:attrName>ppt_x</p:attrName>
                                        </p:attrNameLst>
                                      </p:cBhvr>
                                      <p:tavLst>
                                        <p:tav tm="0">
                                          <p:val>
                                            <p:strVal val="0-#ppt_w/2"/>
                                          </p:val>
                                        </p:tav>
                                        <p:tav tm="100000">
                                          <p:val>
                                            <p:strVal val="#ppt_x"/>
                                          </p:val>
                                        </p:tav>
                                      </p:tavLst>
                                    </p:anim>
                                    <p:anim calcmode="lin" valueType="num">
                                      <p:cBhvr additive="base">
                                        <p:cTn id="50" dur="500" fill="hold"/>
                                        <p:tgtEl>
                                          <p:spTgt spid="515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grpId="0" nodeType="clickEffect">
                                  <p:stCondLst>
                                    <p:cond delay="0"/>
                                  </p:stCondLst>
                                  <p:childTnLst>
                                    <p:set>
                                      <p:cBhvr>
                                        <p:cTn id="54" dur="500" fill="hold">
                                          <p:stCondLst>
                                            <p:cond delay="0"/>
                                          </p:stCondLst>
                                        </p:cTn>
                                        <p:tgtEl>
                                          <p:spTgt spid="5144"/>
                                        </p:tgtEl>
                                        <p:attrNameLst>
                                          <p:attrName>style.visibility</p:attrName>
                                        </p:attrNameLst>
                                      </p:cBhvr>
                                      <p:to>
                                        <p:strVal val="visible"/>
                                      </p:to>
                                    </p:set>
                                    <p:anim calcmode="lin" valueType="num">
                                      <p:cBhvr>
                                        <p:cTn id="55" dur="500" fill="hold"/>
                                        <p:tgtEl>
                                          <p:spTgt spid="5144"/>
                                        </p:tgtEl>
                                        <p:attrNameLst>
                                          <p:attrName>ppt_w</p:attrName>
                                        </p:attrNameLst>
                                      </p:cBhvr>
                                      <p:tavLst>
                                        <p:tav tm="0">
                                          <p:val>
                                            <p:fltVal val="0"/>
                                          </p:val>
                                        </p:tav>
                                        <p:tav tm="100000">
                                          <p:val>
                                            <p:strVal val="#ppt_w"/>
                                          </p:val>
                                        </p:tav>
                                      </p:tavLst>
                                    </p:anim>
                                    <p:anim calcmode="lin" valueType="num">
                                      <p:cBhvr>
                                        <p:cTn id="56" dur="500" fill="hold"/>
                                        <p:tgtEl>
                                          <p:spTgt spid="5144"/>
                                        </p:tgtEl>
                                        <p:attrNameLst>
                                          <p:attrName>ppt_h</p:attrName>
                                        </p:attrNameLst>
                                      </p:cBhvr>
                                      <p:tavLst>
                                        <p:tav tm="0">
                                          <p:val>
                                            <p:fltVal val="0"/>
                                          </p:val>
                                        </p:tav>
                                        <p:tav tm="100000">
                                          <p:val>
                                            <p:strVal val="#ppt_h"/>
                                          </p:val>
                                        </p:tav>
                                      </p:tavLst>
                                    </p:anim>
                                    <p:anim calcmode="lin" valueType="num">
                                      <p:cBhvr>
                                        <p:cTn id="57" dur="500" fill="hold"/>
                                        <p:tgtEl>
                                          <p:spTgt spid="5144"/>
                                        </p:tgtEl>
                                        <p:attrNameLst>
                                          <p:attrName>ppt_x</p:attrName>
                                        </p:attrNameLst>
                                      </p:cBhvr>
                                      <p:tavLst>
                                        <p:tav tm="0" fmla="#ppt_x+(cos(-2*pi*(1-$))*-#ppt_x-sin(-2*pi*(1-$))*(1-#ppt_y))*(1-$)">
                                          <p:val>
                                            <p:fltVal val="0"/>
                                          </p:val>
                                        </p:tav>
                                        <p:tav tm="100000">
                                          <p:val>
                                            <p:fltVal val="1"/>
                                          </p:val>
                                        </p:tav>
                                      </p:tavLst>
                                    </p:anim>
                                    <p:anim calcmode="lin" valueType="num">
                                      <p:cBhvr>
                                        <p:cTn id="58" dur="500" fill="hold"/>
                                        <p:tgtEl>
                                          <p:spTgt spid="514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9" fill="hold">
                      <p:stCondLst>
                        <p:cond delay="indefinite"/>
                      </p:stCondLst>
                      <p:childTnLst>
                        <p:par>
                          <p:cTn id="60" fill="hold">
                            <p:stCondLst>
                              <p:cond delay="0"/>
                            </p:stCondLst>
                            <p:childTnLst>
                              <p:par>
                                <p:cTn id="61" presetID="15" presetClass="entr" presetSubtype="0" fill="hold" grpId="0" nodeType="clickEffect">
                                  <p:stCondLst>
                                    <p:cond delay="0"/>
                                  </p:stCondLst>
                                  <p:childTnLst>
                                    <p:set>
                                      <p:cBhvr>
                                        <p:cTn id="62" dur="500" fill="hold">
                                          <p:stCondLst>
                                            <p:cond delay="0"/>
                                          </p:stCondLst>
                                        </p:cTn>
                                        <p:tgtEl>
                                          <p:spTgt spid="5151"/>
                                        </p:tgtEl>
                                        <p:attrNameLst>
                                          <p:attrName>style.visibility</p:attrName>
                                        </p:attrNameLst>
                                      </p:cBhvr>
                                      <p:to>
                                        <p:strVal val="visible"/>
                                      </p:to>
                                    </p:set>
                                    <p:anim calcmode="lin" valueType="num">
                                      <p:cBhvr>
                                        <p:cTn id="63" dur="500" fill="hold"/>
                                        <p:tgtEl>
                                          <p:spTgt spid="5151"/>
                                        </p:tgtEl>
                                        <p:attrNameLst>
                                          <p:attrName>ppt_w</p:attrName>
                                        </p:attrNameLst>
                                      </p:cBhvr>
                                      <p:tavLst>
                                        <p:tav tm="0">
                                          <p:val>
                                            <p:fltVal val="0"/>
                                          </p:val>
                                        </p:tav>
                                        <p:tav tm="100000">
                                          <p:val>
                                            <p:strVal val="#ppt_w"/>
                                          </p:val>
                                        </p:tav>
                                      </p:tavLst>
                                    </p:anim>
                                    <p:anim calcmode="lin" valueType="num">
                                      <p:cBhvr>
                                        <p:cTn id="64" dur="500" fill="hold"/>
                                        <p:tgtEl>
                                          <p:spTgt spid="5151"/>
                                        </p:tgtEl>
                                        <p:attrNameLst>
                                          <p:attrName>ppt_h</p:attrName>
                                        </p:attrNameLst>
                                      </p:cBhvr>
                                      <p:tavLst>
                                        <p:tav tm="0">
                                          <p:val>
                                            <p:fltVal val="0"/>
                                          </p:val>
                                        </p:tav>
                                        <p:tav tm="100000">
                                          <p:val>
                                            <p:strVal val="#ppt_h"/>
                                          </p:val>
                                        </p:tav>
                                      </p:tavLst>
                                    </p:anim>
                                    <p:anim calcmode="lin" valueType="num">
                                      <p:cBhvr>
                                        <p:cTn id="65" dur="500" fill="hold"/>
                                        <p:tgtEl>
                                          <p:spTgt spid="5151"/>
                                        </p:tgtEl>
                                        <p:attrNameLst>
                                          <p:attrName>ppt_x</p:attrName>
                                        </p:attrNameLst>
                                      </p:cBhvr>
                                      <p:tavLst>
                                        <p:tav tm="0" fmla="#ppt_x+(cos(-2*pi*(1-$))*-#ppt_x-sin(-2*pi*(1-$))*(1-#ppt_y))*(1-$)">
                                          <p:val>
                                            <p:fltVal val="0"/>
                                          </p:val>
                                        </p:tav>
                                        <p:tav tm="100000">
                                          <p:val>
                                            <p:fltVal val="1"/>
                                          </p:val>
                                        </p:tav>
                                      </p:tavLst>
                                    </p:anim>
                                    <p:anim calcmode="lin" valueType="num">
                                      <p:cBhvr>
                                        <p:cTn id="66" dur="500" fill="hold"/>
                                        <p:tgtEl>
                                          <p:spTgt spid="515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7" fill="hold">
                      <p:stCondLst>
                        <p:cond delay="indefinite"/>
                      </p:stCondLst>
                      <p:childTnLst>
                        <p:par>
                          <p:cTn id="68" fill="hold">
                            <p:stCondLst>
                              <p:cond delay="0"/>
                            </p:stCondLst>
                            <p:childTnLst>
                              <p:par>
                                <p:cTn id="69" presetID="15" presetClass="entr" presetSubtype="0" fill="hold" grpId="0" nodeType="clickEffect">
                                  <p:stCondLst>
                                    <p:cond delay="0"/>
                                  </p:stCondLst>
                                  <p:childTnLst>
                                    <p:set>
                                      <p:cBhvr>
                                        <p:cTn id="70" dur="500" fill="hold">
                                          <p:stCondLst>
                                            <p:cond delay="0"/>
                                          </p:stCondLst>
                                        </p:cTn>
                                        <p:tgtEl>
                                          <p:spTgt spid="5152"/>
                                        </p:tgtEl>
                                        <p:attrNameLst>
                                          <p:attrName>style.visibility</p:attrName>
                                        </p:attrNameLst>
                                      </p:cBhvr>
                                      <p:to>
                                        <p:strVal val="visible"/>
                                      </p:to>
                                    </p:set>
                                    <p:anim calcmode="lin" valueType="num">
                                      <p:cBhvr>
                                        <p:cTn id="71" dur="500" fill="hold"/>
                                        <p:tgtEl>
                                          <p:spTgt spid="5152"/>
                                        </p:tgtEl>
                                        <p:attrNameLst>
                                          <p:attrName>ppt_w</p:attrName>
                                        </p:attrNameLst>
                                      </p:cBhvr>
                                      <p:tavLst>
                                        <p:tav tm="0">
                                          <p:val>
                                            <p:fltVal val="0"/>
                                          </p:val>
                                        </p:tav>
                                        <p:tav tm="100000">
                                          <p:val>
                                            <p:strVal val="#ppt_w"/>
                                          </p:val>
                                        </p:tav>
                                      </p:tavLst>
                                    </p:anim>
                                    <p:anim calcmode="lin" valueType="num">
                                      <p:cBhvr>
                                        <p:cTn id="72" dur="500" fill="hold"/>
                                        <p:tgtEl>
                                          <p:spTgt spid="5152"/>
                                        </p:tgtEl>
                                        <p:attrNameLst>
                                          <p:attrName>ppt_h</p:attrName>
                                        </p:attrNameLst>
                                      </p:cBhvr>
                                      <p:tavLst>
                                        <p:tav tm="0">
                                          <p:val>
                                            <p:fltVal val="0"/>
                                          </p:val>
                                        </p:tav>
                                        <p:tav tm="100000">
                                          <p:val>
                                            <p:strVal val="#ppt_h"/>
                                          </p:val>
                                        </p:tav>
                                      </p:tavLst>
                                    </p:anim>
                                    <p:anim calcmode="lin" valueType="num">
                                      <p:cBhvr>
                                        <p:cTn id="73" dur="500" fill="hold"/>
                                        <p:tgtEl>
                                          <p:spTgt spid="5152"/>
                                        </p:tgtEl>
                                        <p:attrNameLst>
                                          <p:attrName>ppt_x</p:attrName>
                                        </p:attrNameLst>
                                      </p:cBhvr>
                                      <p:tavLst>
                                        <p:tav tm="0" fmla="#ppt_x+(cos(-2*pi*(1-$))*-#ppt_x-sin(-2*pi*(1-$))*(1-#ppt_y))*(1-$)">
                                          <p:val>
                                            <p:fltVal val="0"/>
                                          </p:val>
                                        </p:tav>
                                        <p:tav tm="100000">
                                          <p:val>
                                            <p:fltVal val="1"/>
                                          </p:val>
                                        </p:tav>
                                      </p:tavLst>
                                    </p:anim>
                                    <p:anim calcmode="lin" valueType="num">
                                      <p:cBhvr>
                                        <p:cTn id="74" dur="500" fill="hold"/>
                                        <p:tgtEl>
                                          <p:spTgt spid="515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5" fill="hold">
                      <p:stCondLst>
                        <p:cond delay="indefinite"/>
                      </p:stCondLst>
                      <p:childTnLst>
                        <p:par>
                          <p:cTn id="76" fill="hold">
                            <p:stCondLst>
                              <p:cond delay="0"/>
                            </p:stCondLst>
                            <p:childTnLst>
                              <p:par>
                                <p:cTn id="77" presetID="15" presetClass="entr" presetSubtype="0" fill="hold" grpId="0" nodeType="clickEffect">
                                  <p:stCondLst>
                                    <p:cond delay="0"/>
                                  </p:stCondLst>
                                  <p:childTnLst>
                                    <p:set>
                                      <p:cBhvr>
                                        <p:cTn id="78" dur="500" fill="hold">
                                          <p:stCondLst>
                                            <p:cond delay="0"/>
                                          </p:stCondLst>
                                        </p:cTn>
                                        <p:tgtEl>
                                          <p:spTgt spid="5153"/>
                                        </p:tgtEl>
                                        <p:attrNameLst>
                                          <p:attrName>style.visibility</p:attrName>
                                        </p:attrNameLst>
                                      </p:cBhvr>
                                      <p:to>
                                        <p:strVal val="visible"/>
                                      </p:to>
                                    </p:set>
                                    <p:anim calcmode="lin" valueType="num">
                                      <p:cBhvr>
                                        <p:cTn id="79" dur="500" fill="hold"/>
                                        <p:tgtEl>
                                          <p:spTgt spid="5153"/>
                                        </p:tgtEl>
                                        <p:attrNameLst>
                                          <p:attrName>ppt_w</p:attrName>
                                        </p:attrNameLst>
                                      </p:cBhvr>
                                      <p:tavLst>
                                        <p:tav tm="0">
                                          <p:val>
                                            <p:fltVal val="0"/>
                                          </p:val>
                                        </p:tav>
                                        <p:tav tm="100000">
                                          <p:val>
                                            <p:strVal val="#ppt_w"/>
                                          </p:val>
                                        </p:tav>
                                      </p:tavLst>
                                    </p:anim>
                                    <p:anim calcmode="lin" valueType="num">
                                      <p:cBhvr>
                                        <p:cTn id="80" dur="500" fill="hold"/>
                                        <p:tgtEl>
                                          <p:spTgt spid="5153"/>
                                        </p:tgtEl>
                                        <p:attrNameLst>
                                          <p:attrName>ppt_h</p:attrName>
                                        </p:attrNameLst>
                                      </p:cBhvr>
                                      <p:tavLst>
                                        <p:tav tm="0">
                                          <p:val>
                                            <p:fltVal val="0"/>
                                          </p:val>
                                        </p:tav>
                                        <p:tav tm="100000">
                                          <p:val>
                                            <p:strVal val="#ppt_h"/>
                                          </p:val>
                                        </p:tav>
                                      </p:tavLst>
                                    </p:anim>
                                    <p:anim calcmode="lin" valueType="num">
                                      <p:cBhvr>
                                        <p:cTn id="81" dur="500" fill="hold"/>
                                        <p:tgtEl>
                                          <p:spTgt spid="5153"/>
                                        </p:tgtEl>
                                        <p:attrNameLst>
                                          <p:attrName>ppt_x</p:attrName>
                                        </p:attrNameLst>
                                      </p:cBhvr>
                                      <p:tavLst>
                                        <p:tav tm="0" fmla="#ppt_x+(cos(-2*pi*(1-$))*-#ppt_x-sin(-2*pi*(1-$))*(1-#ppt_y))*(1-$)">
                                          <p:val>
                                            <p:fltVal val="0"/>
                                          </p:val>
                                        </p:tav>
                                        <p:tav tm="100000">
                                          <p:val>
                                            <p:fltVal val="1"/>
                                          </p:val>
                                        </p:tav>
                                      </p:tavLst>
                                    </p:anim>
                                    <p:anim calcmode="lin" valueType="num">
                                      <p:cBhvr>
                                        <p:cTn id="82" dur="500" fill="hold"/>
                                        <p:tgtEl>
                                          <p:spTgt spid="515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6" fill="hold" grpId="0" nodeType="clickEffect">
                                  <p:stCondLst>
                                    <p:cond delay="0"/>
                                  </p:stCondLst>
                                  <p:iterate type="wd">
                                    <p:tmPct val="100000"/>
                                  </p:iterate>
                                  <p:childTnLst>
                                    <p:set>
                                      <p:cBhvr>
                                        <p:cTn id="86" dur="500" fill="hold">
                                          <p:stCondLst>
                                            <p:cond delay="0"/>
                                          </p:stCondLst>
                                        </p:cTn>
                                        <p:tgtEl>
                                          <p:spTgt spid="5145"/>
                                        </p:tgtEl>
                                        <p:attrNameLst>
                                          <p:attrName>style.visibility</p:attrName>
                                        </p:attrNameLst>
                                      </p:cBhvr>
                                      <p:to>
                                        <p:strVal val="visible"/>
                                      </p:to>
                                    </p:set>
                                    <p:animEffect transition="in" filter="barn(inHorizontal)">
                                      <p:cBhvr>
                                        <p:cTn id="87" dur="500" fill="hold"/>
                                        <p:tgtEl>
                                          <p:spTgt spid="5145"/>
                                        </p:tgtEl>
                                      </p:cBhvr>
                                    </p:animEffect>
                                  </p:childTnLst>
                                </p:cTn>
                              </p:par>
                            </p:childTnLst>
                          </p:cTn>
                        </p:par>
                      </p:childTnLst>
                    </p:cTn>
                  </p:par>
                  <p:par>
                    <p:cTn id="88" fill="hold">
                      <p:stCondLst>
                        <p:cond delay="indefinite"/>
                      </p:stCondLst>
                      <p:childTnLst>
                        <p:par>
                          <p:cTn id="89" fill="hold">
                            <p:stCondLst>
                              <p:cond delay="0"/>
                            </p:stCondLst>
                            <p:childTnLst>
                              <p:par>
                                <p:cTn id="90" presetID="55" presetClass="entr" presetSubtype="0" fill="hold" grpId="0" nodeType="clickEffect">
                                  <p:stCondLst>
                                    <p:cond delay="0"/>
                                  </p:stCondLst>
                                  <p:childTnLst>
                                    <p:set>
                                      <p:cBhvr>
                                        <p:cTn id="91" dur="500" fill="hold">
                                          <p:stCondLst>
                                            <p:cond delay="0"/>
                                          </p:stCondLst>
                                        </p:cTn>
                                        <p:tgtEl>
                                          <p:spTgt spid="5146"/>
                                        </p:tgtEl>
                                        <p:attrNameLst>
                                          <p:attrName>style.visibility</p:attrName>
                                        </p:attrNameLst>
                                      </p:cBhvr>
                                      <p:to>
                                        <p:strVal val="visible"/>
                                      </p:to>
                                    </p:set>
                                    <p:anim calcmode="lin" valueType="num">
                                      <p:cBhvr>
                                        <p:cTn id="92" dur="500" fill="hold"/>
                                        <p:tgtEl>
                                          <p:spTgt spid="5146"/>
                                        </p:tgtEl>
                                        <p:attrNameLst>
                                          <p:attrName>ppt_w</p:attrName>
                                        </p:attrNameLst>
                                      </p:cBhvr>
                                      <p:tavLst>
                                        <p:tav tm="0">
                                          <p:val>
                                            <p:strVal val="#ppt_w*0.70"/>
                                          </p:val>
                                        </p:tav>
                                        <p:tav tm="100000">
                                          <p:val>
                                            <p:strVal val="#ppt_w"/>
                                          </p:val>
                                        </p:tav>
                                      </p:tavLst>
                                    </p:anim>
                                    <p:anim calcmode="lin" valueType="num">
                                      <p:cBhvr>
                                        <p:cTn id="93" dur="500" fill="hold"/>
                                        <p:tgtEl>
                                          <p:spTgt spid="5146"/>
                                        </p:tgtEl>
                                        <p:attrNameLst>
                                          <p:attrName>ppt_h</p:attrName>
                                        </p:attrNameLst>
                                      </p:cBhvr>
                                      <p:tavLst>
                                        <p:tav tm="0">
                                          <p:val>
                                            <p:strVal val="#ppt_h"/>
                                          </p:val>
                                        </p:tav>
                                        <p:tav tm="100000">
                                          <p:val>
                                            <p:strVal val="#ppt_h"/>
                                          </p:val>
                                        </p:tav>
                                      </p:tavLst>
                                    </p:anim>
                                    <p:animEffect transition="in" filter="fade">
                                      <p:cBhvr>
                                        <p:cTn id="94" dur="500" fill="hold"/>
                                        <p:tgtEl>
                                          <p:spTgt spid="5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p:bldP spid="5140" grpId="0" bldLvl="0" animBg="1"/>
      <p:bldP spid="5141" grpId="0"/>
      <p:bldP spid="5142" grpId="0"/>
      <p:bldP spid="5143" grpId="0" bldLvl="0" animBg="1"/>
      <p:bldP spid="5144" grpId="0" bldLvl="0" animBg="1"/>
      <p:bldP spid="5145" grpId="0"/>
      <p:bldP spid="5146" grpId="0"/>
      <p:bldP spid="5147" grpId="0"/>
      <p:bldP spid="5148" grpId="0"/>
      <p:bldP spid="5149" grpId="0"/>
      <p:bldP spid="5150" grpId="0" bldLvl="0" animBg="1"/>
      <p:bldP spid="5151" grpId="0" bldLvl="0" animBg="1"/>
      <p:bldP spid="5152" grpId="0" bldLvl="0" animBg="1"/>
      <p:bldP spid="515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Group 1026"/>
          <p:cNvGraphicFramePr>
            <a:graphicFrameLocks noGrp="1"/>
          </p:cNvGraphicFramePr>
          <p:nvPr>
            <p:custDataLst>
              <p:tags r:id="rId1"/>
            </p:custDataLst>
          </p:nvPr>
        </p:nvGraphicFramePr>
        <p:xfrm>
          <a:off x="1070610" y="1497330"/>
          <a:ext cx="9749155" cy="5111115"/>
        </p:xfrm>
        <a:graphic>
          <a:graphicData uri="http://schemas.openxmlformats.org/drawingml/2006/table">
            <a:tbl>
              <a:tblPr/>
              <a:tblGrid>
                <a:gridCol w="3168015"/>
                <a:gridCol w="3571875"/>
                <a:gridCol w="3009265"/>
              </a:tblGrid>
              <a:tr h="810260">
                <a:tc>
                  <a:txBody>
                    <a:bodyPr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7030A0"/>
                          </a:solidFill>
                          <a:effectLst/>
                          <a:latin typeface="Arial" panose="020B0604020202020204" pitchFamily="34" charset="0"/>
                          <a:ea typeface="宋体" panose="02010600030101010101" pitchFamily="2" charset="-122"/>
                        </a:rPr>
                        <a:t>通讯</a:t>
                      </a:r>
                      <a:endParaRPr kumimoji="0" lang="zh-CN" altLang="en-US" sz="3600" b="1" i="0" u="none" strike="noStrike" cap="none" normalizeH="0" baseline="0" smtClean="0">
                        <a:ln>
                          <a:noFill/>
                        </a:ln>
                        <a:solidFill>
                          <a:srgbClr val="7030A0"/>
                        </a:solidFill>
                        <a:effectLst/>
                        <a:latin typeface="Arial" panose="020B0604020202020204" pitchFamily="34"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7030A0"/>
                          </a:solidFill>
                          <a:effectLst/>
                          <a:latin typeface="Arial" panose="020B0604020202020204" pitchFamily="34" charset="0"/>
                          <a:ea typeface="宋体" panose="02010600030101010101" pitchFamily="2" charset="-122"/>
                        </a:rPr>
                        <a:t>消息</a:t>
                      </a:r>
                      <a:endParaRPr kumimoji="0" lang="zh-CN" altLang="en-US" sz="3600" b="1" i="0" u="none" strike="noStrike" cap="none" normalizeH="0" baseline="0" smtClean="0">
                        <a:ln>
                          <a:noFill/>
                        </a:ln>
                        <a:solidFill>
                          <a:srgbClr val="7030A0"/>
                        </a:solidFill>
                        <a:effectLst/>
                        <a:latin typeface="Arial" panose="020B0604020202020204" pitchFamily="34"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4395">
                <a:tc>
                  <a:txBody>
                    <a:bodyPr wrap="square"/>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报道对象</a:t>
                      </a:r>
                      <a:endParaRPr kumimoji="0" lang="zh-CN" altLang="en-US" sz="3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vert="horz"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5665">
                <a:tc>
                  <a:txBody>
                    <a:bodyPr wrap="square"/>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内容</a:t>
                      </a:r>
                      <a:endParaRPr kumimoji="0" lang="zh-CN" altLang="en-US" sz="3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vert="horz"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4495">
                <a:tc>
                  <a:txBody>
                    <a:bodyPr wrap="square"/>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表达方式</a:t>
                      </a:r>
                      <a:endParaRPr kumimoji="0" lang="zh-CN" altLang="en-US" sz="3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vert="horz"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6300">
                <a:tc>
                  <a:txBody>
                    <a:bodyPr wrap="square"/>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时效性</a:t>
                      </a:r>
                      <a:endParaRPr kumimoji="0" lang="zh-CN" altLang="en-US" sz="3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436" name="Text Box 1052"/>
          <p:cNvSpPr txBox="1"/>
          <p:nvPr>
            <p:custDataLst>
              <p:tags r:id="rId2"/>
            </p:custDataLst>
          </p:nvPr>
        </p:nvSpPr>
        <p:spPr>
          <a:xfrm>
            <a:off x="1071245" y="170815"/>
            <a:ext cx="9748520" cy="1198880"/>
          </a:xfrm>
          <a:prstGeom prst="rect">
            <a:avLst/>
          </a:prstGeom>
          <a:noFill/>
          <a:ln w="9525">
            <a:noFill/>
          </a:ln>
        </p:spPr>
        <p:txBody>
          <a:bodyPr wrap="square">
            <a:spAutoFit/>
          </a:bodyPr>
          <a:lstStyle/>
          <a:p>
            <a:pPr marL="342900" indent="-342900">
              <a:spcBef>
                <a:spcPct val="50000"/>
              </a:spcBef>
              <a:buClr>
                <a:schemeClr val="folHlink"/>
              </a:buClr>
              <a:buSzPct val="60000"/>
              <a:buFont typeface="Wingdings" panose="05000000000000000000" pitchFamily="2" charset="2"/>
            </a:pPr>
            <a:r>
              <a:rPr lang="en-US" altLang="zh-CN" sz="3600" b="1">
                <a:solidFill>
                  <a:srgbClr val="000000"/>
                </a:solidFill>
                <a:latin typeface="黑体" panose="02010609060101010101" charset="-122"/>
                <a:ea typeface="黑体" panose="02010609060101010101" charset="-122"/>
                <a:cs typeface="黑体" panose="02010609060101010101" charset="-122"/>
              </a:rPr>
              <a:t>      </a:t>
            </a:r>
            <a:r>
              <a:rPr lang="zh-CN" altLang="en-US" sz="3600" b="1">
                <a:solidFill>
                  <a:srgbClr val="000000"/>
                </a:solidFill>
                <a:latin typeface="黑体" panose="02010609060101010101" charset="-122"/>
                <a:ea typeface="黑体" panose="02010609060101010101" charset="-122"/>
                <a:cs typeface="黑体" panose="02010609060101010101" charset="-122"/>
              </a:rPr>
              <a:t>通讯是比消息更详细、更生动地报道</a:t>
            </a:r>
            <a:r>
              <a:rPr lang="zh-CN" altLang="en-US" sz="3600" b="1">
                <a:solidFill>
                  <a:srgbClr val="241BA3"/>
                </a:solidFill>
                <a:latin typeface="黑体" panose="02010609060101010101" charset="-122"/>
                <a:ea typeface="黑体" panose="02010609060101010101" charset="-122"/>
                <a:cs typeface="黑体" panose="02010609060101010101" charset="-122"/>
              </a:rPr>
              <a:t>典型人物、典型事件</a:t>
            </a:r>
            <a:r>
              <a:rPr lang="zh-CN" altLang="en-US" sz="3600" b="1">
                <a:solidFill>
                  <a:srgbClr val="000000"/>
                </a:solidFill>
                <a:latin typeface="黑体" panose="02010609060101010101" charset="-122"/>
                <a:ea typeface="黑体" panose="02010609060101010101" charset="-122"/>
                <a:cs typeface="黑体" panose="02010609060101010101" charset="-122"/>
              </a:rPr>
              <a:t>的新闻体裁。</a:t>
            </a:r>
            <a:endParaRPr lang="zh-CN" altLang="en-US" sz="3600" b="1">
              <a:solidFill>
                <a:srgbClr val="000000"/>
              </a:solidFill>
              <a:latin typeface="黑体" panose="02010609060101010101" charset="-122"/>
              <a:ea typeface="黑体" panose="02010609060101010101" charset="-122"/>
              <a:cs typeface="黑体" panose="02010609060101010101" charset="-122"/>
            </a:endParaRPr>
          </a:p>
        </p:txBody>
      </p:sp>
      <p:sp>
        <p:nvSpPr>
          <p:cNvPr id="9245" name="Text Box 1053"/>
          <p:cNvSpPr txBox="1">
            <a:spLocks noChangeArrowheads="1"/>
          </p:cNvSpPr>
          <p:nvPr>
            <p:custDataLst>
              <p:tags r:id="rId3"/>
            </p:custDataLst>
          </p:nvPr>
        </p:nvSpPr>
        <p:spPr bwMode="auto">
          <a:xfrm>
            <a:off x="5050155" y="2417445"/>
            <a:ext cx="2052955" cy="645160"/>
          </a:xfrm>
          <a:prstGeom prst="rect">
            <a:avLst/>
          </a:prstGeom>
          <a:noFill/>
          <a:ln w="9525" algn="ctr">
            <a:noFill/>
            <a:miter lim="800000"/>
          </a:ln>
          <a:effectLst/>
        </p:spPr>
        <p:txBody>
          <a:bodyPr wrap="square">
            <a:spAutoFit/>
          </a:bodyPr>
          <a:lstStyle/>
          <a:p>
            <a:pPr marL="342900" marR="0" indent="-342900" defTabSz="914400">
              <a:spcBef>
                <a:spcPct val="20000"/>
              </a:spcBef>
              <a:buClr>
                <a:schemeClr val="folHlink"/>
              </a:buClr>
              <a:buSzPct val="60000"/>
              <a:buFont typeface="Wingdings" panose="05000000000000000000" pitchFamily="2" charset="2"/>
              <a:defRPr/>
            </a:pPr>
            <a:r>
              <a:rPr kumimoji="0" lang="zh-CN" altLang="en-US" sz="3600" b="1" kern="1200" cap="none" spc="0" normalizeH="0" baseline="0" noProof="0" smtClean="0">
                <a:latin typeface="Tahoma" panose="020B0604030504040204" pitchFamily="34" charset="0"/>
                <a:ea typeface="华文中宋" panose="02010600040101010101" pitchFamily="2" charset="-122"/>
                <a:cs typeface="+mn-cs"/>
              </a:rPr>
              <a:t>侧重写人</a:t>
            </a:r>
            <a:endParaRPr kumimoji="0" lang="zh-CN" altLang="en-US" sz="3600" b="1" kern="1200" cap="none" spc="0" normalizeH="0" baseline="0" noProof="0" smtClean="0">
              <a:effectLst>
                <a:outerShdw blurRad="38100" dist="38100" dir="2700000" algn="tl">
                  <a:srgbClr val="C0C0C0"/>
                </a:outerShdw>
              </a:effectLst>
              <a:latin typeface="Tahoma" panose="020B0604030504040204" pitchFamily="34" charset="0"/>
              <a:ea typeface="华文中宋" panose="02010600040101010101" pitchFamily="2" charset="-122"/>
              <a:cs typeface="+mn-cs"/>
            </a:endParaRPr>
          </a:p>
        </p:txBody>
      </p:sp>
      <p:sp>
        <p:nvSpPr>
          <p:cNvPr id="9246" name="Text Box 1054"/>
          <p:cNvSpPr txBox="1">
            <a:spLocks noChangeArrowheads="1"/>
          </p:cNvSpPr>
          <p:nvPr>
            <p:custDataLst>
              <p:tags r:id="rId4"/>
            </p:custDataLst>
          </p:nvPr>
        </p:nvSpPr>
        <p:spPr bwMode="auto">
          <a:xfrm>
            <a:off x="8392478" y="2417128"/>
            <a:ext cx="2014220" cy="645160"/>
          </a:xfrm>
          <a:prstGeom prst="rect">
            <a:avLst/>
          </a:prstGeom>
          <a:noFill/>
          <a:ln w="9525" algn="ctr">
            <a:noFill/>
            <a:miter lim="800000"/>
          </a:ln>
          <a:effectLst/>
        </p:spPr>
        <p:txBody>
          <a:bodyPr wrap="none">
            <a:spAutoFit/>
          </a:bodyPr>
          <a:lstStyle/>
          <a:p>
            <a:pPr marL="342900" marR="0" indent="-342900" defTabSz="914400">
              <a:spcBef>
                <a:spcPct val="20000"/>
              </a:spcBef>
              <a:buClr>
                <a:schemeClr val="folHlink"/>
              </a:buClr>
              <a:buSzPct val="60000"/>
              <a:buFont typeface="Wingdings" panose="05000000000000000000" pitchFamily="2" charset="2"/>
              <a:defRPr/>
            </a:pPr>
            <a:r>
              <a:rPr kumimoji="0" lang="zh-CN" altLang="en-US" sz="3600" b="1" kern="1200" cap="none" spc="0" normalizeH="0" baseline="0" noProof="0" smtClean="0">
                <a:latin typeface="Tahoma" panose="020B0604030504040204" pitchFamily="34" charset="0"/>
                <a:ea typeface="华文中宋" panose="02010600040101010101" pitchFamily="2" charset="-122"/>
                <a:cs typeface="+mn-cs"/>
              </a:rPr>
              <a:t>侧重写事</a:t>
            </a:r>
            <a:endParaRPr kumimoji="0" lang="zh-CN" altLang="en-US" sz="3600" b="1" kern="1200" cap="none" spc="0" normalizeH="0" baseline="0" noProof="0" smtClean="0">
              <a:effectLst>
                <a:outerShdw blurRad="38100" dist="38100" dir="2700000" algn="tl">
                  <a:srgbClr val="C0C0C0"/>
                </a:outerShdw>
              </a:effectLst>
              <a:latin typeface="Tahoma" panose="020B0604030504040204" pitchFamily="34" charset="0"/>
              <a:ea typeface="华文中宋" panose="02010600040101010101" pitchFamily="2" charset="-122"/>
              <a:cs typeface="+mn-cs"/>
            </a:endParaRPr>
          </a:p>
        </p:txBody>
      </p:sp>
      <p:sp>
        <p:nvSpPr>
          <p:cNvPr id="9247" name="Text Box 1055"/>
          <p:cNvSpPr txBox="1"/>
          <p:nvPr>
            <p:custDataLst>
              <p:tags r:id="rId5"/>
            </p:custDataLst>
          </p:nvPr>
        </p:nvSpPr>
        <p:spPr>
          <a:xfrm>
            <a:off x="4937760" y="3305493"/>
            <a:ext cx="2014220" cy="645160"/>
          </a:xfrm>
          <a:prstGeom prst="rect">
            <a:avLst/>
          </a:prstGeom>
          <a:noFill/>
          <a:ln w="9525">
            <a:noFill/>
          </a:ln>
        </p:spPr>
        <p:txBody>
          <a:bodyPr wrap="none">
            <a:spAutoFit/>
          </a:bodyPr>
          <a:lstStyle/>
          <a:p>
            <a:pPr marL="342900" indent="-342900">
              <a:spcBef>
                <a:spcPct val="20000"/>
              </a:spcBef>
              <a:buClr>
                <a:schemeClr val="folHlink"/>
              </a:buClr>
              <a:buSzPct val="60000"/>
              <a:buFont typeface="Wingdings" panose="05000000000000000000" pitchFamily="2" charset="2"/>
            </a:pPr>
            <a:r>
              <a:rPr lang="zh-CN" altLang="en-US" sz="3600" b="1">
                <a:latin typeface="Tahoma" panose="020B0604030504040204" pitchFamily="34" charset="0"/>
                <a:ea typeface="华文中宋" panose="02010600040101010101" pitchFamily="2" charset="-122"/>
              </a:rPr>
              <a:t>详细完整</a:t>
            </a:r>
            <a:endParaRPr lang="zh-CN" altLang="en-US" sz="3600" b="1">
              <a:latin typeface="Tahoma" panose="020B0604030504040204" pitchFamily="34" charset="0"/>
              <a:ea typeface="华文中宋" panose="02010600040101010101" pitchFamily="2" charset="-122"/>
            </a:endParaRPr>
          </a:p>
        </p:txBody>
      </p:sp>
      <p:sp>
        <p:nvSpPr>
          <p:cNvPr id="9248" name="Text Box 1056"/>
          <p:cNvSpPr txBox="1"/>
          <p:nvPr>
            <p:custDataLst>
              <p:tags r:id="rId6"/>
            </p:custDataLst>
          </p:nvPr>
        </p:nvSpPr>
        <p:spPr>
          <a:xfrm>
            <a:off x="8320088" y="3305493"/>
            <a:ext cx="2159000" cy="645160"/>
          </a:xfrm>
          <a:prstGeom prst="rect">
            <a:avLst/>
          </a:prstGeom>
          <a:noFill/>
          <a:ln w="9525">
            <a:noFill/>
          </a:ln>
        </p:spPr>
        <p:txBody>
          <a:bodyPr>
            <a:spAutoFit/>
          </a:bodyPr>
          <a:lstStyle/>
          <a:p>
            <a:pPr marL="342900" indent="-342900">
              <a:spcBef>
                <a:spcPct val="50000"/>
              </a:spcBef>
              <a:buClr>
                <a:schemeClr val="folHlink"/>
              </a:buClr>
              <a:buSzPct val="60000"/>
              <a:buFont typeface="Wingdings" panose="05000000000000000000" pitchFamily="2" charset="2"/>
            </a:pPr>
            <a:r>
              <a:rPr lang="zh-CN" altLang="en-US" sz="3600" b="1">
                <a:latin typeface="Tahoma" panose="020B0604030504040204" pitchFamily="34" charset="0"/>
                <a:ea typeface="华文中宋" panose="02010600040101010101" pitchFamily="2" charset="-122"/>
              </a:rPr>
              <a:t>简要概括</a:t>
            </a:r>
            <a:endParaRPr lang="zh-CN" altLang="en-US" sz="3600" b="1">
              <a:latin typeface="Tahoma" panose="020B0604030504040204" pitchFamily="34" charset="0"/>
              <a:ea typeface="华文中宋" panose="02010600040101010101" pitchFamily="2" charset="-122"/>
            </a:endParaRPr>
          </a:p>
        </p:txBody>
      </p:sp>
      <p:sp>
        <p:nvSpPr>
          <p:cNvPr id="9249" name="Text Box 1057"/>
          <p:cNvSpPr txBox="1"/>
          <p:nvPr>
            <p:custDataLst>
              <p:tags r:id="rId7"/>
            </p:custDataLst>
          </p:nvPr>
        </p:nvSpPr>
        <p:spPr>
          <a:xfrm>
            <a:off x="4331335" y="4003993"/>
            <a:ext cx="3529013" cy="1753235"/>
          </a:xfrm>
          <a:prstGeom prst="rect">
            <a:avLst/>
          </a:prstGeom>
          <a:noFill/>
          <a:ln w="9525">
            <a:noFill/>
          </a:ln>
        </p:spPr>
        <p:txBody>
          <a:bodyPr wrap="square">
            <a:spAutoFit/>
          </a:bodyPr>
          <a:lstStyle/>
          <a:p>
            <a:pPr marL="342900" indent="-342900">
              <a:spcBef>
                <a:spcPct val="50000"/>
              </a:spcBef>
              <a:buClr>
                <a:schemeClr val="folHlink"/>
              </a:buClr>
              <a:buSzPct val="60000"/>
              <a:buFont typeface="Wingdings" panose="05000000000000000000" pitchFamily="2" charset="2"/>
            </a:pPr>
            <a:r>
              <a:rPr lang="en-US" altLang="zh-CN" sz="3600" b="1">
                <a:latin typeface="Tahoma" panose="020B0604030504040204" pitchFamily="34" charset="0"/>
                <a:ea typeface="华文中宋" panose="02010600040101010101" pitchFamily="2" charset="-122"/>
              </a:rPr>
              <a:t>   </a:t>
            </a:r>
            <a:r>
              <a:rPr lang="zh-CN" altLang="en-US" sz="3600" b="1">
                <a:latin typeface="Tahoma" panose="020B0604030504040204" pitchFamily="34" charset="0"/>
                <a:ea typeface="华文中宋" panose="02010600040101010101" pitchFamily="2" charset="-122"/>
              </a:rPr>
              <a:t>记叙、描写、抒情、议论、说明等</a:t>
            </a:r>
            <a:r>
              <a:rPr lang="en-US" altLang="zh-CN" sz="3600" b="1">
                <a:latin typeface="Tahoma" panose="020B0604030504040204" pitchFamily="34" charset="0"/>
                <a:ea typeface="华文中宋" panose="02010600040101010101" pitchFamily="2" charset="-122"/>
              </a:rPr>
              <a:t>(</a:t>
            </a:r>
            <a:r>
              <a:rPr lang="zh-CN" altLang="en-US" sz="3600" b="1">
                <a:latin typeface="Tahoma" panose="020B0604030504040204" pitchFamily="34" charset="0"/>
                <a:ea typeface="华文中宋" panose="02010600040101010101" pitchFamily="2" charset="-122"/>
              </a:rPr>
              <a:t>灵活</a:t>
            </a:r>
            <a:r>
              <a:rPr lang="en-US" altLang="zh-CN" sz="3600" b="1">
                <a:latin typeface="Tahoma" panose="020B0604030504040204" pitchFamily="34" charset="0"/>
                <a:ea typeface="华文中宋" panose="02010600040101010101" pitchFamily="2" charset="-122"/>
              </a:rPr>
              <a:t>)</a:t>
            </a:r>
            <a:endParaRPr lang="en-US" altLang="zh-CN" sz="3600" b="1">
              <a:latin typeface="Tahoma" panose="020B0604030504040204" pitchFamily="34" charset="0"/>
              <a:ea typeface="华文中宋" panose="02010600040101010101" pitchFamily="2" charset="-122"/>
            </a:endParaRPr>
          </a:p>
        </p:txBody>
      </p:sp>
      <p:sp>
        <p:nvSpPr>
          <p:cNvPr id="9250" name="Text Box 1058"/>
          <p:cNvSpPr txBox="1"/>
          <p:nvPr>
            <p:custDataLst>
              <p:tags r:id="rId8"/>
            </p:custDataLst>
          </p:nvPr>
        </p:nvSpPr>
        <p:spPr>
          <a:xfrm>
            <a:off x="8139113" y="4432300"/>
            <a:ext cx="2520950" cy="645160"/>
          </a:xfrm>
          <a:prstGeom prst="rect">
            <a:avLst/>
          </a:prstGeom>
          <a:noFill/>
          <a:ln w="9525">
            <a:noFill/>
          </a:ln>
        </p:spPr>
        <p:txBody>
          <a:bodyPr>
            <a:spAutoFit/>
          </a:bodyPr>
          <a:lstStyle/>
          <a:p>
            <a:pPr marL="342900" indent="-342900">
              <a:spcBef>
                <a:spcPct val="50000"/>
              </a:spcBef>
              <a:buClr>
                <a:schemeClr val="folHlink"/>
              </a:buClr>
              <a:buSzPct val="60000"/>
              <a:buFont typeface="Wingdings" panose="05000000000000000000" pitchFamily="2" charset="2"/>
            </a:pPr>
            <a:r>
              <a:rPr lang="zh-CN" altLang="en-US" sz="3600" b="1">
                <a:latin typeface="Tahoma" panose="020B0604030504040204" pitchFamily="34" charset="0"/>
                <a:ea typeface="华文中宋" panose="02010600040101010101" pitchFamily="2" charset="-122"/>
              </a:rPr>
              <a:t>以记叙为主</a:t>
            </a:r>
            <a:endParaRPr lang="zh-CN" altLang="en-US" sz="3600" b="1">
              <a:latin typeface="Tahoma" panose="020B0604030504040204" pitchFamily="34" charset="0"/>
              <a:ea typeface="华文中宋" panose="02010600040101010101" pitchFamily="2" charset="-122"/>
            </a:endParaRPr>
          </a:p>
        </p:txBody>
      </p:sp>
      <p:sp>
        <p:nvSpPr>
          <p:cNvPr id="9251" name="Text Box 1059"/>
          <p:cNvSpPr txBox="1"/>
          <p:nvPr>
            <p:custDataLst>
              <p:tags r:id="rId9"/>
            </p:custDataLst>
          </p:nvPr>
        </p:nvSpPr>
        <p:spPr>
          <a:xfrm>
            <a:off x="5448300" y="5810885"/>
            <a:ext cx="1295400" cy="645160"/>
          </a:xfrm>
          <a:prstGeom prst="rect">
            <a:avLst/>
          </a:prstGeom>
          <a:noFill/>
          <a:ln w="9525">
            <a:noFill/>
          </a:ln>
        </p:spPr>
        <p:txBody>
          <a:bodyPr wrap="square">
            <a:spAutoFit/>
          </a:bodyPr>
          <a:lstStyle/>
          <a:p>
            <a:pPr marL="342900" indent="-342900">
              <a:spcBef>
                <a:spcPct val="50000"/>
              </a:spcBef>
              <a:buClr>
                <a:schemeClr val="folHlink"/>
              </a:buClr>
              <a:buSzPct val="60000"/>
              <a:buFont typeface="Wingdings" panose="05000000000000000000" pitchFamily="2" charset="2"/>
            </a:pPr>
            <a:r>
              <a:rPr lang="zh-CN" altLang="en-US" sz="3600" b="1">
                <a:latin typeface="Tahoma" panose="020B0604030504040204" pitchFamily="34" charset="0"/>
                <a:ea typeface="华文中宋" panose="02010600040101010101" pitchFamily="2" charset="-122"/>
              </a:rPr>
              <a:t>弱</a:t>
            </a:r>
            <a:endParaRPr lang="zh-CN" altLang="en-US" sz="3600" b="1">
              <a:latin typeface="Tahoma" panose="020B0604030504040204" pitchFamily="34" charset="0"/>
              <a:ea typeface="华文中宋" panose="02010600040101010101" pitchFamily="2" charset="-122"/>
            </a:endParaRPr>
          </a:p>
        </p:txBody>
      </p:sp>
      <p:sp>
        <p:nvSpPr>
          <p:cNvPr id="9252" name="Text Box 1060"/>
          <p:cNvSpPr txBox="1"/>
          <p:nvPr>
            <p:custDataLst>
              <p:tags r:id="rId10"/>
            </p:custDataLst>
          </p:nvPr>
        </p:nvSpPr>
        <p:spPr>
          <a:xfrm>
            <a:off x="8797290" y="5871210"/>
            <a:ext cx="865188" cy="645160"/>
          </a:xfrm>
          <a:prstGeom prst="rect">
            <a:avLst/>
          </a:prstGeom>
          <a:noFill/>
          <a:ln w="9525">
            <a:noFill/>
          </a:ln>
        </p:spPr>
        <p:txBody>
          <a:bodyPr>
            <a:spAutoFit/>
          </a:bodyPr>
          <a:lstStyle/>
          <a:p>
            <a:pPr marL="342900" indent="-342900">
              <a:spcBef>
                <a:spcPct val="50000"/>
              </a:spcBef>
              <a:buClr>
                <a:schemeClr val="folHlink"/>
              </a:buClr>
              <a:buSzPct val="60000"/>
              <a:buFont typeface="Wingdings" panose="05000000000000000000" pitchFamily="2" charset="2"/>
            </a:pPr>
            <a:r>
              <a:rPr lang="zh-CN" altLang="en-US" sz="3600" b="1">
                <a:latin typeface="Tahoma" panose="020B0604030504040204" pitchFamily="34" charset="0"/>
                <a:ea typeface="华文中宋" panose="02010600040101010101" pitchFamily="2" charset="-122"/>
              </a:rPr>
              <a:t>强</a:t>
            </a:r>
            <a:endParaRPr lang="zh-CN" altLang="en-US" sz="3600" b="1">
              <a:latin typeface="Tahoma" panose="020B0604030504040204" pitchFamily="34" charset="0"/>
              <a:ea typeface="华文中宋" panose="02010600040101010101" pitchFamily="2" charset="-122"/>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45"/>
                                        </p:tgtEl>
                                        <p:attrNameLst>
                                          <p:attrName>style.visibility</p:attrName>
                                        </p:attrNameLst>
                                      </p:cBhvr>
                                      <p:to>
                                        <p:strVal val="visible"/>
                                      </p:to>
                                    </p:set>
                                    <p:animEffect transition="in" filter="blinds(horizontal)">
                                      <p:cBhvr>
                                        <p:cTn id="7" dur="500"/>
                                        <p:tgtEl>
                                          <p:spTgt spid="924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246"/>
                                        </p:tgtEl>
                                        <p:attrNameLst>
                                          <p:attrName>style.visibility</p:attrName>
                                        </p:attrNameLst>
                                      </p:cBhvr>
                                      <p:to>
                                        <p:strVal val="visible"/>
                                      </p:to>
                                    </p:set>
                                    <p:anim calcmode="lin" valueType="num">
                                      <p:cBhvr additive="base">
                                        <p:cTn id="12" dur="500" fill="hold"/>
                                        <p:tgtEl>
                                          <p:spTgt spid="9246"/>
                                        </p:tgtEl>
                                        <p:attrNameLst>
                                          <p:attrName>ppt_x</p:attrName>
                                        </p:attrNameLst>
                                      </p:cBhvr>
                                      <p:tavLst>
                                        <p:tav tm="0">
                                          <p:val>
                                            <p:strVal val="#ppt_x"/>
                                          </p:val>
                                        </p:tav>
                                        <p:tav tm="100000">
                                          <p:val>
                                            <p:strVal val="#ppt_x"/>
                                          </p:val>
                                        </p:tav>
                                      </p:tavLst>
                                    </p:anim>
                                    <p:anim calcmode="lin" valueType="num">
                                      <p:cBhvr additive="base">
                                        <p:cTn id="13" dur="500" fill="hold"/>
                                        <p:tgtEl>
                                          <p:spTgt spid="924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247"/>
                                        </p:tgtEl>
                                        <p:attrNameLst>
                                          <p:attrName>style.visibility</p:attrName>
                                        </p:attrNameLst>
                                      </p:cBhvr>
                                      <p:to>
                                        <p:strVal val="visible"/>
                                      </p:to>
                                    </p:set>
                                    <p:anim calcmode="lin" valueType="num">
                                      <p:cBhvr additive="base">
                                        <p:cTn id="18" dur="500" fill="hold"/>
                                        <p:tgtEl>
                                          <p:spTgt spid="9247"/>
                                        </p:tgtEl>
                                        <p:attrNameLst>
                                          <p:attrName>ppt_x</p:attrName>
                                        </p:attrNameLst>
                                      </p:cBhvr>
                                      <p:tavLst>
                                        <p:tav tm="0">
                                          <p:val>
                                            <p:strVal val="#ppt_x"/>
                                          </p:val>
                                        </p:tav>
                                        <p:tav tm="100000">
                                          <p:val>
                                            <p:strVal val="#ppt_x"/>
                                          </p:val>
                                        </p:tav>
                                      </p:tavLst>
                                    </p:anim>
                                    <p:anim calcmode="lin" valueType="num">
                                      <p:cBhvr additive="base">
                                        <p:cTn id="19" dur="500" fill="hold"/>
                                        <p:tgtEl>
                                          <p:spTgt spid="924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248"/>
                                        </p:tgtEl>
                                        <p:attrNameLst>
                                          <p:attrName>style.visibility</p:attrName>
                                        </p:attrNameLst>
                                      </p:cBhvr>
                                      <p:to>
                                        <p:strVal val="visible"/>
                                      </p:to>
                                    </p:set>
                                    <p:anim calcmode="lin" valueType="num">
                                      <p:cBhvr additive="base">
                                        <p:cTn id="24" dur="500" fill="hold"/>
                                        <p:tgtEl>
                                          <p:spTgt spid="9248"/>
                                        </p:tgtEl>
                                        <p:attrNameLst>
                                          <p:attrName>ppt_x</p:attrName>
                                        </p:attrNameLst>
                                      </p:cBhvr>
                                      <p:tavLst>
                                        <p:tav tm="0">
                                          <p:val>
                                            <p:strVal val="#ppt_x"/>
                                          </p:val>
                                        </p:tav>
                                        <p:tav tm="100000">
                                          <p:val>
                                            <p:strVal val="#ppt_x"/>
                                          </p:val>
                                        </p:tav>
                                      </p:tavLst>
                                    </p:anim>
                                    <p:anim calcmode="lin" valueType="num">
                                      <p:cBhvr additive="base">
                                        <p:cTn id="25" dur="500" fill="hold"/>
                                        <p:tgtEl>
                                          <p:spTgt spid="924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9249">
                                            <p:txEl>
                                              <p:pRg st="0" end="0"/>
                                            </p:txEl>
                                          </p:spTgt>
                                        </p:tgtEl>
                                        <p:attrNameLst>
                                          <p:attrName>style.visibility</p:attrName>
                                        </p:attrNameLst>
                                      </p:cBhvr>
                                      <p:to>
                                        <p:strVal val="visible"/>
                                      </p:to>
                                    </p:set>
                                    <p:anim calcmode="lin" valueType="num">
                                      <p:cBhvr additive="base">
                                        <p:cTn id="30" dur="500" fill="hold"/>
                                        <p:tgtEl>
                                          <p:spTgt spid="9249">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92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250"/>
                                        </p:tgtEl>
                                        <p:attrNameLst>
                                          <p:attrName>style.visibility</p:attrName>
                                        </p:attrNameLst>
                                      </p:cBhvr>
                                      <p:to>
                                        <p:strVal val="visible"/>
                                      </p:to>
                                    </p:set>
                                    <p:anim calcmode="lin" valueType="num">
                                      <p:cBhvr additive="base">
                                        <p:cTn id="36" dur="500" fill="hold"/>
                                        <p:tgtEl>
                                          <p:spTgt spid="9250"/>
                                        </p:tgtEl>
                                        <p:attrNameLst>
                                          <p:attrName>ppt_x</p:attrName>
                                        </p:attrNameLst>
                                      </p:cBhvr>
                                      <p:tavLst>
                                        <p:tav tm="0">
                                          <p:val>
                                            <p:strVal val="#ppt_x"/>
                                          </p:val>
                                        </p:tav>
                                        <p:tav tm="100000">
                                          <p:val>
                                            <p:strVal val="#ppt_x"/>
                                          </p:val>
                                        </p:tav>
                                      </p:tavLst>
                                    </p:anim>
                                    <p:anim calcmode="lin" valueType="num">
                                      <p:cBhvr additive="base">
                                        <p:cTn id="37" dur="500" fill="hold"/>
                                        <p:tgtEl>
                                          <p:spTgt spid="925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251"/>
                                        </p:tgtEl>
                                        <p:attrNameLst>
                                          <p:attrName>style.visibility</p:attrName>
                                        </p:attrNameLst>
                                      </p:cBhvr>
                                      <p:to>
                                        <p:strVal val="visible"/>
                                      </p:to>
                                    </p:set>
                                    <p:anim calcmode="lin" valueType="num">
                                      <p:cBhvr additive="base">
                                        <p:cTn id="42" dur="500" fill="hold"/>
                                        <p:tgtEl>
                                          <p:spTgt spid="9251"/>
                                        </p:tgtEl>
                                        <p:attrNameLst>
                                          <p:attrName>ppt_x</p:attrName>
                                        </p:attrNameLst>
                                      </p:cBhvr>
                                      <p:tavLst>
                                        <p:tav tm="0">
                                          <p:val>
                                            <p:strVal val="#ppt_x"/>
                                          </p:val>
                                        </p:tav>
                                        <p:tav tm="100000">
                                          <p:val>
                                            <p:strVal val="#ppt_x"/>
                                          </p:val>
                                        </p:tav>
                                      </p:tavLst>
                                    </p:anim>
                                    <p:anim calcmode="lin" valueType="num">
                                      <p:cBhvr additive="base">
                                        <p:cTn id="43" dur="500" fill="hold"/>
                                        <p:tgtEl>
                                          <p:spTgt spid="925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9252">
                                            <p:txEl>
                                              <p:pRg st="0" end="0"/>
                                            </p:txEl>
                                          </p:spTgt>
                                        </p:tgtEl>
                                        <p:attrNameLst>
                                          <p:attrName>style.visibility</p:attrName>
                                        </p:attrNameLst>
                                      </p:cBhvr>
                                      <p:to>
                                        <p:strVal val="visible"/>
                                      </p:to>
                                    </p:set>
                                    <p:anim calcmode="lin" valueType="num">
                                      <p:cBhvr additive="base">
                                        <p:cTn id="48" dur="500" fill="hold"/>
                                        <p:tgtEl>
                                          <p:spTgt spid="9252">
                                            <p:txEl>
                                              <p:pRg st="0" end="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925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45" grpId="0" bldLvl="0" animBg="1"/>
      <p:bldP spid="9246" grpId="0" bldLvl="0" animBg="1"/>
      <p:bldP spid="9247" grpId="0"/>
      <p:bldP spid="9248" grpId="0"/>
      <p:bldP spid="9250" grpId="0"/>
      <p:bldP spid="92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2"/>
          <p:cNvSpPr/>
          <p:nvPr>
            <p:custDataLst>
              <p:tags r:id="rId1"/>
            </p:custDataLst>
          </p:nvPr>
        </p:nvSpPr>
        <p:spPr>
          <a:xfrm>
            <a:off x="339408" y="335280"/>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6147" name="组合 19"/>
          <p:cNvGrpSpPr/>
          <p:nvPr>
            <p:custDataLst>
              <p:tags r:id="rId2"/>
            </p:custDataLst>
          </p:nvPr>
        </p:nvGrpSpPr>
        <p:grpSpPr>
          <a:xfrm>
            <a:off x="10828338" y="276225"/>
            <a:ext cx="1077912" cy="1020763"/>
            <a:chOff x="17053" y="435"/>
            <a:chExt cx="1697" cy="1608"/>
          </a:xfrm>
        </p:grpSpPr>
        <p:sp>
          <p:nvSpPr>
            <p:cNvPr id="6148"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6149"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6150" name="组合 23"/>
          <p:cNvGrpSpPr/>
          <p:nvPr>
            <p:custDataLst>
              <p:tags r:id="rId5"/>
            </p:custDataLst>
          </p:nvPr>
        </p:nvGrpSpPr>
        <p:grpSpPr>
          <a:xfrm flipH="1" flipV="1">
            <a:off x="284163" y="5562600"/>
            <a:ext cx="1077912" cy="1020763"/>
            <a:chOff x="17053" y="435"/>
            <a:chExt cx="1697" cy="1608"/>
          </a:xfrm>
        </p:grpSpPr>
        <p:sp>
          <p:nvSpPr>
            <p:cNvPr id="6151"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6152"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6153" name="组合 3"/>
          <p:cNvGrpSpPr/>
          <p:nvPr>
            <p:custDataLst>
              <p:tags r:id="rId8"/>
            </p:custDataLst>
          </p:nvPr>
        </p:nvGrpSpPr>
        <p:grpSpPr>
          <a:xfrm flipH="1">
            <a:off x="288925" y="276225"/>
            <a:ext cx="1076325" cy="1020763"/>
            <a:chOff x="17053" y="435"/>
            <a:chExt cx="1697" cy="1608"/>
          </a:xfrm>
        </p:grpSpPr>
        <p:sp>
          <p:nvSpPr>
            <p:cNvPr id="6154"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6155"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6156" name="组合 8"/>
          <p:cNvGrpSpPr/>
          <p:nvPr>
            <p:custDataLst>
              <p:tags r:id="rId11"/>
            </p:custDataLst>
          </p:nvPr>
        </p:nvGrpSpPr>
        <p:grpSpPr>
          <a:xfrm flipV="1">
            <a:off x="10825163" y="5562600"/>
            <a:ext cx="1077912" cy="1020763"/>
            <a:chOff x="17053" y="435"/>
            <a:chExt cx="1697" cy="1608"/>
          </a:xfrm>
        </p:grpSpPr>
        <p:sp>
          <p:nvSpPr>
            <p:cNvPr id="6157"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6158"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6159" name="矩形 36"/>
          <p:cNvSpPr/>
          <p:nvPr>
            <p:custDataLst>
              <p:tags r:id="rId14"/>
            </p:custDataLst>
          </p:nvPr>
        </p:nvSpPr>
        <p:spPr>
          <a:xfrm>
            <a:off x="1255078" y="558483"/>
            <a:ext cx="4773930" cy="645160"/>
          </a:xfrm>
          <a:prstGeom prst="rect">
            <a:avLst/>
          </a:prstGeom>
          <a:noFill/>
          <a:ln w="9525">
            <a:noFill/>
          </a:ln>
        </p:spPr>
        <p:txBody>
          <a:bodyPr wrap="none">
            <a:spAutoFit/>
          </a:bodyPr>
          <a:lstStyle/>
          <a:p>
            <a:pPr algn="ctr" defTabSz="914400">
              <a:buClrTx/>
              <a:buSzTx/>
              <a:buFontTx/>
            </a:pPr>
            <a:r>
              <a:rPr lang="zh-CN" altLang="en-US" sz="3600" b="1">
                <a:solidFill>
                  <a:srgbClr val="C00000"/>
                </a:solidFill>
                <a:effectLst>
                  <a:outerShdw blurRad="38100" dist="38100" dir="2700000">
                    <a:srgbClr val="FFFFFF"/>
                  </a:outerShdw>
                </a:effectLst>
              </a:rPr>
              <a:t>本文是一篇人物通讯。</a:t>
            </a:r>
            <a:endParaRPr lang="zh-CN" altLang="en-US" sz="3600" b="1">
              <a:solidFill>
                <a:srgbClr val="C00000"/>
              </a:solidFill>
              <a:effectLst>
                <a:outerShdw blurRad="38100" dist="38100" dir="2700000">
                  <a:srgbClr val="FFFFFF"/>
                </a:outerShdw>
              </a:effectLst>
            </a:endParaRPr>
          </a:p>
        </p:txBody>
      </p:sp>
      <p:sp>
        <p:nvSpPr>
          <p:cNvPr id="6164" name="TextBox 42"/>
          <p:cNvSpPr/>
          <p:nvPr>
            <p:custDataLst>
              <p:tags r:id="rId15"/>
            </p:custDataLst>
          </p:nvPr>
        </p:nvSpPr>
        <p:spPr>
          <a:xfrm>
            <a:off x="567055" y="1424305"/>
            <a:ext cx="11053445" cy="5015865"/>
          </a:xfrm>
          <a:prstGeom prst="rect">
            <a:avLst/>
          </a:prstGeom>
          <a:noFill/>
          <a:ln w="9525">
            <a:noFill/>
          </a:ln>
        </p:spPr>
        <p:txBody>
          <a:bodyPr wrap="square">
            <a:spAutoFit/>
          </a:bodyPr>
          <a:lstStyle/>
          <a:p>
            <a:r>
              <a:rPr lang="zh-CN" altLang="en-US" sz="3200" b="1">
                <a:latin typeface="楷体" panose="02010609060101010101" charset="-122"/>
                <a:ea typeface="楷体" panose="02010609060101010101" charset="-122"/>
                <a:cs typeface="楷体" panose="02010609060101010101" charset="-122"/>
              </a:rPr>
              <a:t>    人物通讯是指反映新闻人物为对象的通讯，他是以人物为中心报道对象，通过一个人物或一组人物新近的行动来反映时代特点和社会面貌的一种通讯形式。</a:t>
            </a:r>
            <a:endParaRPr lang="en-US" altLang="zh-CN" sz="3200" b="1">
              <a:latin typeface="楷体" panose="02010609060101010101" charset="-122"/>
              <a:ea typeface="楷体" panose="02010609060101010101" charset="-122"/>
              <a:cs typeface="楷体" panose="02010609060101010101" charset="-122"/>
            </a:endParaRPr>
          </a:p>
          <a:p>
            <a:r>
              <a:rPr lang="zh-CN" altLang="en-US" sz="3200" b="1">
                <a:latin typeface="楷体" panose="02010609060101010101" charset="-122"/>
                <a:ea typeface="楷体" panose="02010609060101010101" charset="-122"/>
                <a:cs typeface="楷体" panose="02010609060101010101" charset="-122"/>
              </a:rPr>
              <a:t>    人物通讯的特点有两个方面，可以称为“两条线”，一条是</a:t>
            </a:r>
            <a:r>
              <a:rPr lang="zh-CN" altLang="en-US" sz="3200" b="1">
                <a:solidFill>
                  <a:srgbClr val="FF0000"/>
                </a:solidFill>
                <a:latin typeface="楷体" panose="02010609060101010101" charset="-122"/>
                <a:ea typeface="楷体" panose="02010609060101010101" charset="-122"/>
                <a:cs typeface="楷体" panose="02010609060101010101" charset="-122"/>
              </a:rPr>
              <a:t>“过程线”</a:t>
            </a:r>
            <a:r>
              <a:rPr lang="zh-CN" altLang="en-US" sz="3200" b="1">
                <a:latin typeface="楷体" panose="02010609060101010101" charset="-122"/>
                <a:ea typeface="楷体" panose="02010609060101010101" charset="-122"/>
                <a:cs typeface="楷体" panose="02010609060101010101" charset="-122"/>
              </a:rPr>
              <a:t>，一条是</a:t>
            </a:r>
            <a:r>
              <a:rPr lang="zh-CN" altLang="en-US" sz="3200" b="1">
                <a:solidFill>
                  <a:srgbClr val="FF0000"/>
                </a:solidFill>
                <a:latin typeface="楷体" panose="02010609060101010101" charset="-122"/>
                <a:ea typeface="楷体" panose="02010609060101010101" charset="-122"/>
                <a:cs typeface="楷体" panose="02010609060101010101" charset="-122"/>
              </a:rPr>
              <a:t>思想线</a:t>
            </a:r>
            <a:r>
              <a:rPr lang="zh-CN" altLang="en-US" sz="3200" b="1">
                <a:latin typeface="楷体" panose="02010609060101010101" charset="-122"/>
                <a:ea typeface="楷体" panose="02010609060101010101" charset="-122"/>
                <a:cs typeface="楷体" panose="02010609060101010101" charset="-122"/>
              </a:rPr>
              <a:t>。</a:t>
            </a:r>
            <a:endParaRPr lang="en-US" altLang="zh-CN" sz="3200" b="1">
              <a:latin typeface="楷体" panose="02010609060101010101" charset="-122"/>
              <a:ea typeface="楷体" panose="02010609060101010101" charset="-122"/>
              <a:cs typeface="楷体" panose="02010609060101010101" charset="-122"/>
            </a:endParaRPr>
          </a:p>
          <a:p>
            <a:r>
              <a:rPr lang="zh-CN" altLang="en-US" sz="3200" b="1">
                <a:latin typeface="楷体" panose="02010609060101010101" charset="-122"/>
                <a:ea typeface="楷体" panose="02010609060101010101" charset="-122"/>
                <a:cs typeface="楷体" panose="02010609060101010101" charset="-122"/>
              </a:rPr>
              <a:t>    “过程线”是人物生活的经历或事件发展的过程，它是事物的表面现象。</a:t>
            </a:r>
            <a:endParaRPr lang="en-US" altLang="zh-CN" sz="3200" b="1">
              <a:latin typeface="楷体" panose="02010609060101010101" charset="-122"/>
              <a:ea typeface="楷体" panose="02010609060101010101" charset="-122"/>
              <a:cs typeface="楷体" panose="02010609060101010101" charset="-122"/>
            </a:endParaRPr>
          </a:p>
          <a:p>
            <a:r>
              <a:rPr lang="zh-CN" altLang="en-US" sz="3200" b="1">
                <a:latin typeface="楷体" panose="02010609060101010101" charset="-122"/>
                <a:ea typeface="楷体" panose="02010609060101010101" charset="-122"/>
                <a:cs typeface="楷体" panose="02010609060101010101" charset="-122"/>
              </a:rPr>
              <a:t>    “思想线”则是作者根据人物事迹所提炼出来的主题</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中心思想，它贯穿于人物的典型事迹中，反映着事物的本质意义。</a:t>
            </a:r>
            <a:endParaRPr lang="zh-CN" altLang="en-US" sz="32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6164"/>
                                        </p:tgtEl>
                                        <p:attrNameLst>
                                          <p:attrName>style.visibility</p:attrName>
                                        </p:attrNameLst>
                                      </p:cBhvr>
                                      <p:to>
                                        <p:strVal val="visible"/>
                                      </p:to>
                                    </p:set>
                                    <p:animEffect transition="in" filter="wipe(down)">
                                      <p:cBhvr>
                                        <p:cTn id="11" dur="500"/>
                                        <p:tgtEl>
                                          <p:spTgt spid="6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9" grpId="0"/>
      <p:bldP spid="61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7171" name="组合 19"/>
          <p:cNvGrpSpPr/>
          <p:nvPr>
            <p:custDataLst>
              <p:tags r:id="rId2"/>
            </p:custDataLst>
          </p:nvPr>
        </p:nvGrpSpPr>
        <p:grpSpPr>
          <a:xfrm>
            <a:off x="10828338" y="276225"/>
            <a:ext cx="1077912" cy="1020763"/>
            <a:chOff x="17053" y="435"/>
            <a:chExt cx="1697" cy="1608"/>
          </a:xfrm>
        </p:grpSpPr>
        <p:sp>
          <p:nvSpPr>
            <p:cNvPr id="7172"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7173"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7174" name="组合 23"/>
          <p:cNvGrpSpPr/>
          <p:nvPr>
            <p:custDataLst>
              <p:tags r:id="rId5"/>
            </p:custDataLst>
          </p:nvPr>
        </p:nvGrpSpPr>
        <p:grpSpPr>
          <a:xfrm flipH="1" flipV="1">
            <a:off x="284163" y="5562600"/>
            <a:ext cx="1077912" cy="1020763"/>
            <a:chOff x="17053" y="435"/>
            <a:chExt cx="1697" cy="1608"/>
          </a:xfrm>
        </p:grpSpPr>
        <p:sp>
          <p:nvSpPr>
            <p:cNvPr id="7175"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7176"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7177" name="组合 3"/>
          <p:cNvGrpSpPr/>
          <p:nvPr>
            <p:custDataLst>
              <p:tags r:id="rId8"/>
            </p:custDataLst>
          </p:nvPr>
        </p:nvGrpSpPr>
        <p:grpSpPr>
          <a:xfrm flipH="1">
            <a:off x="288925" y="276225"/>
            <a:ext cx="1076325" cy="1020763"/>
            <a:chOff x="17053" y="435"/>
            <a:chExt cx="1697" cy="1608"/>
          </a:xfrm>
        </p:grpSpPr>
        <p:sp>
          <p:nvSpPr>
            <p:cNvPr id="7178"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7179"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7180" name="组合 8"/>
          <p:cNvGrpSpPr/>
          <p:nvPr>
            <p:custDataLst>
              <p:tags r:id="rId11"/>
            </p:custDataLst>
          </p:nvPr>
        </p:nvGrpSpPr>
        <p:grpSpPr>
          <a:xfrm flipV="1">
            <a:off x="10825163" y="5562600"/>
            <a:ext cx="1077912" cy="1020763"/>
            <a:chOff x="17053" y="435"/>
            <a:chExt cx="1697" cy="1608"/>
          </a:xfrm>
        </p:grpSpPr>
        <p:sp>
          <p:nvSpPr>
            <p:cNvPr id="7181"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7182"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7183" name="Group 16"/>
          <p:cNvGrpSpPr>
            <a:grpSpLocks noChangeAspect="1"/>
          </p:cNvGrpSpPr>
          <p:nvPr>
            <p:custDataLst>
              <p:tags r:id="rId14"/>
            </p:custDataLst>
          </p:nvPr>
        </p:nvGrpSpPr>
        <p:grpSpPr>
          <a:xfrm>
            <a:off x="7450773" y="2260283"/>
            <a:ext cx="908050" cy="908050"/>
            <a:chOff x="6560456" y="2515733"/>
            <a:chExt cx="359999" cy="359998"/>
          </a:xfrm>
        </p:grpSpPr>
        <p:sp>
          <p:nvSpPr>
            <p:cNvPr id="7184" name="Oval 17"/>
            <p:cNvSpPr/>
            <p:nvPr>
              <p:custDataLst>
                <p:tags r:id="rId15"/>
              </p:custDataLst>
            </p:nvPr>
          </p:nvSpPr>
          <p:spPr>
            <a:xfrm>
              <a:off x="6560456" y="2515733"/>
              <a:ext cx="359999" cy="359998"/>
            </a:xfrm>
            <a:prstGeom prst="ellipse">
              <a:avLst/>
            </a:prstGeom>
            <a:solidFill>
              <a:srgbClr val="6B9D43"/>
            </a:solidFill>
            <a:ln w="12700">
              <a:noFill/>
            </a:ln>
          </p:spPr>
          <p:txBody>
            <a:bodyPr/>
            <a:lstStyle/>
            <a:p>
              <a:endParaRPr lang="zh-CN" altLang="en-US">
                <a:solidFill>
                  <a:srgbClr val="FFFFFF"/>
                </a:solidFill>
                <a:latin typeface="Calibri" panose="020F0502020204030204"/>
              </a:endParaRPr>
            </a:p>
          </p:txBody>
        </p:sp>
        <p:pic>
          <p:nvPicPr>
            <p:cNvPr id="7185" name="Group 18"/>
            <p:cNvPicPr>
              <a:picLocks noChangeAspect="1"/>
            </p:cNvPicPr>
            <p:nvPr>
              <p:custDataLst>
                <p:tags r:id="rId16"/>
              </p:custDataLst>
            </p:nvPr>
          </p:nvPicPr>
          <p:blipFill>
            <a:blip r:embed="rId17"/>
            <a:stretch>
              <a:fillRect/>
            </a:stretch>
          </p:blipFill>
          <p:spPr>
            <a:xfrm>
              <a:off x="6650657" y="2612177"/>
              <a:ext cx="171591" cy="178841"/>
            </a:xfrm>
            <a:prstGeom prst="rect">
              <a:avLst/>
            </a:prstGeom>
            <a:noFill/>
            <a:ln w="9525">
              <a:noFill/>
            </a:ln>
          </p:spPr>
        </p:pic>
      </p:grpSp>
      <p:grpSp>
        <p:nvGrpSpPr>
          <p:cNvPr id="7186" name="Group 22"/>
          <p:cNvGrpSpPr>
            <a:grpSpLocks noChangeAspect="1"/>
          </p:cNvGrpSpPr>
          <p:nvPr>
            <p:custDataLst>
              <p:tags r:id="rId18"/>
            </p:custDataLst>
          </p:nvPr>
        </p:nvGrpSpPr>
        <p:grpSpPr>
          <a:xfrm>
            <a:off x="10325418" y="2322513"/>
            <a:ext cx="908050" cy="908050"/>
            <a:chOff x="6560455" y="4169941"/>
            <a:chExt cx="359999" cy="359998"/>
          </a:xfrm>
        </p:grpSpPr>
        <p:sp>
          <p:nvSpPr>
            <p:cNvPr id="7187" name="Oval 23"/>
            <p:cNvSpPr/>
            <p:nvPr>
              <p:custDataLst>
                <p:tags r:id="rId19"/>
              </p:custDataLst>
            </p:nvPr>
          </p:nvSpPr>
          <p:spPr>
            <a:xfrm>
              <a:off x="6560455" y="4169941"/>
              <a:ext cx="359999" cy="359998"/>
            </a:xfrm>
            <a:prstGeom prst="ellipse">
              <a:avLst/>
            </a:prstGeom>
            <a:solidFill>
              <a:srgbClr val="6B9D43"/>
            </a:solidFill>
            <a:ln w="12700">
              <a:noFill/>
            </a:ln>
          </p:spPr>
          <p:txBody>
            <a:bodyPr/>
            <a:lstStyle/>
            <a:p>
              <a:endParaRPr lang="zh-CN" altLang="en-US">
                <a:solidFill>
                  <a:srgbClr val="FFFFFF"/>
                </a:solidFill>
                <a:latin typeface="Calibri" panose="020F0502020204030204"/>
              </a:endParaRPr>
            </a:p>
          </p:txBody>
        </p:sp>
        <p:pic>
          <p:nvPicPr>
            <p:cNvPr id="7188" name="Group 24"/>
            <p:cNvPicPr>
              <a:picLocks noChangeAspect="1"/>
            </p:cNvPicPr>
            <p:nvPr>
              <p:custDataLst>
                <p:tags r:id="rId20"/>
              </p:custDataLst>
            </p:nvPr>
          </p:nvPicPr>
          <p:blipFill>
            <a:blip r:embed="rId21"/>
            <a:stretch>
              <a:fillRect/>
            </a:stretch>
          </p:blipFill>
          <p:spPr>
            <a:xfrm>
              <a:off x="6645923" y="4266385"/>
              <a:ext cx="188509" cy="166757"/>
            </a:xfrm>
            <a:prstGeom prst="rect">
              <a:avLst/>
            </a:prstGeom>
            <a:noFill/>
            <a:ln w="9525">
              <a:noFill/>
            </a:ln>
          </p:spPr>
        </p:pic>
      </p:grpSp>
      <p:grpSp>
        <p:nvGrpSpPr>
          <p:cNvPr id="7189" name="Group 30"/>
          <p:cNvGrpSpPr>
            <a:grpSpLocks noChangeAspect="1"/>
          </p:cNvGrpSpPr>
          <p:nvPr>
            <p:custDataLst>
              <p:tags r:id="rId22"/>
            </p:custDataLst>
          </p:nvPr>
        </p:nvGrpSpPr>
        <p:grpSpPr>
          <a:xfrm>
            <a:off x="2228215" y="2262188"/>
            <a:ext cx="908050" cy="906462"/>
            <a:chOff x="6560454" y="4997045"/>
            <a:chExt cx="359999" cy="359998"/>
          </a:xfrm>
        </p:grpSpPr>
        <p:sp>
          <p:nvSpPr>
            <p:cNvPr id="7190" name="Oval 31"/>
            <p:cNvSpPr/>
            <p:nvPr>
              <p:custDataLst>
                <p:tags r:id="rId23"/>
              </p:custDataLst>
            </p:nvPr>
          </p:nvSpPr>
          <p:spPr>
            <a:xfrm>
              <a:off x="6560454" y="4997045"/>
              <a:ext cx="359999" cy="359998"/>
            </a:xfrm>
            <a:prstGeom prst="ellipse">
              <a:avLst/>
            </a:prstGeom>
            <a:solidFill>
              <a:srgbClr val="6B9D43"/>
            </a:solidFill>
            <a:ln w="12700">
              <a:noFill/>
            </a:ln>
          </p:spPr>
          <p:txBody>
            <a:bodyPr/>
            <a:lstStyle/>
            <a:p>
              <a:endParaRPr lang="zh-CN" altLang="en-US">
                <a:solidFill>
                  <a:srgbClr val="FFFFFF"/>
                </a:solidFill>
                <a:latin typeface="Calibri" panose="020F0502020204030204"/>
              </a:endParaRPr>
            </a:p>
          </p:txBody>
        </p:sp>
        <p:sp>
          <p:nvSpPr>
            <p:cNvPr id="7191" name="Freeform 16"/>
            <p:cNvSpPr>
              <a:spLocks noChangeAspect="1" noEditPoints="1"/>
            </p:cNvSpPr>
            <p:nvPr>
              <p:custDataLst>
                <p:tags r:id="rId24"/>
              </p:custDataLst>
            </p:nvPr>
          </p:nvSpPr>
          <p:spPr>
            <a:xfrm>
              <a:off x="6643956" y="5058288"/>
              <a:ext cx="179924" cy="208483"/>
            </a:xfrm>
            <a:solidFill>
              <a:schemeClr val="bg1"/>
            </a:solidFill>
            <a:ln w="9525">
              <a:noFill/>
            </a:ln>
          </p:spPr>
          <p:txBody>
            <a:bodyPr/>
            <a:lstStyle/>
            <a:p>
              <a:endParaRPr lang="zh-CN" altLang="en-US"/>
            </a:p>
          </p:txBody>
        </p:sp>
      </p:grpSp>
      <p:grpSp>
        <p:nvGrpSpPr>
          <p:cNvPr id="7192" name="Group 33"/>
          <p:cNvGrpSpPr>
            <a:grpSpLocks noChangeAspect="1"/>
          </p:cNvGrpSpPr>
          <p:nvPr>
            <p:custDataLst>
              <p:tags r:id="rId25"/>
            </p:custDataLst>
          </p:nvPr>
        </p:nvGrpSpPr>
        <p:grpSpPr>
          <a:xfrm>
            <a:off x="4575493" y="2262188"/>
            <a:ext cx="908050" cy="908050"/>
            <a:chOff x="6560456" y="3342837"/>
            <a:chExt cx="359999" cy="359998"/>
          </a:xfrm>
        </p:grpSpPr>
        <p:sp>
          <p:nvSpPr>
            <p:cNvPr id="7193" name="Oval 34"/>
            <p:cNvSpPr/>
            <p:nvPr>
              <p:custDataLst>
                <p:tags r:id="rId26"/>
              </p:custDataLst>
            </p:nvPr>
          </p:nvSpPr>
          <p:spPr>
            <a:xfrm>
              <a:off x="6560456" y="3342837"/>
              <a:ext cx="359999" cy="359998"/>
            </a:xfrm>
            <a:prstGeom prst="ellipse">
              <a:avLst/>
            </a:prstGeom>
            <a:solidFill>
              <a:srgbClr val="6B9D43"/>
            </a:solidFill>
            <a:ln w="12700">
              <a:noFill/>
            </a:ln>
          </p:spPr>
          <p:txBody>
            <a:bodyPr/>
            <a:lstStyle/>
            <a:p>
              <a:endParaRPr lang="zh-CN" altLang="en-US">
                <a:solidFill>
                  <a:srgbClr val="FFFFFF"/>
                </a:solidFill>
                <a:latin typeface="Calibri" panose="020F0502020204030204"/>
              </a:endParaRPr>
            </a:p>
          </p:txBody>
        </p:sp>
        <p:sp>
          <p:nvSpPr>
            <p:cNvPr id="7194" name="Freeform 6"/>
            <p:cNvSpPr>
              <a:spLocks noEditPoints="1"/>
            </p:cNvSpPr>
            <p:nvPr>
              <p:custDataLst>
                <p:tags r:id="rId27"/>
              </p:custDataLst>
            </p:nvPr>
          </p:nvSpPr>
          <p:spPr>
            <a:xfrm>
              <a:off x="6664380" y="3422532"/>
              <a:ext cx="167110" cy="146795"/>
            </a:xfrm>
            <a:solidFill>
              <a:schemeClr val="bg1"/>
            </a:solidFill>
            <a:ln w="9525">
              <a:noFill/>
            </a:ln>
          </p:spPr>
          <p:txBody>
            <a:bodyPr/>
            <a:lstStyle/>
            <a:p>
              <a:endParaRPr lang="zh-CN" altLang="en-US"/>
            </a:p>
          </p:txBody>
        </p:sp>
      </p:grpSp>
      <p:cxnSp>
        <p:nvCxnSpPr>
          <p:cNvPr id="7195" name="Elbow Connector 8"/>
          <p:cNvCxnSpPr/>
          <p:nvPr>
            <p:custDataLst>
              <p:tags r:id="rId28"/>
            </p:custDataLst>
          </p:nvPr>
        </p:nvCxnSpPr>
        <p:spPr>
          <a:xfrm rot="-10800000" flipV="1">
            <a:off x="1685290" y="2787650"/>
            <a:ext cx="555625" cy="450850"/>
          </a:xfrm>
          <a:prstGeom prst="bentConnector3">
            <a:avLst>
              <a:gd name="adj1" fmla="val 50000"/>
            </a:avLst>
          </a:prstGeom>
          <a:ln w="9525" cap="flat" cmpd="sng">
            <a:solidFill>
              <a:srgbClr val="6B9D43"/>
            </a:solidFill>
            <a:prstDash val="solid"/>
            <a:miter/>
            <a:headEnd type="none" w="lg" len="lg"/>
            <a:tailEnd type="oval" w="lg" len="lg"/>
          </a:ln>
        </p:spPr>
      </p:cxnSp>
      <p:cxnSp>
        <p:nvCxnSpPr>
          <p:cNvPr id="7196" name="Elbow Connector 53"/>
          <p:cNvCxnSpPr/>
          <p:nvPr>
            <p:custDataLst>
              <p:tags r:id="rId29"/>
            </p:custDataLst>
          </p:nvPr>
        </p:nvCxnSpPr>
        <p:spPr>
          <a:xfrm rot="-10800000" flipV="1">
            <a:off x="4030980" y="2779713"/>
            <a:ext cx="554038" cy="450850"/>
          </a:xfrm>
          <a:prstGeom prst="bentConnector3">
            <a:avLst>
              <a:gd name="adj1" fmla="val 50000"/>
            </a:avLst>
          </a:prstGeom>
          <a:ln w="9525" cap="flat" cmpd="sng">
            <a:solidFill>
              <a:srgbClr val="6B9D43"/>
            </a:solidFill>
            <a:prstDash val="solid"/>
            <a:miter/>
            <a:headEnd type="none" w="lg" len="lg"/>
            <a:tailEnd type="oval" w="lg" len="lg"/>
          </a:ln>
        </p:spPr>
      </p:cxnSp>
      <p:cxnSp>
        <p:nvCxnSpPr>
          <p:cNvPr id="7197" name="Elbow Connector 54"/>
          <p:cNvCxnSpPr/>
          <p:nvPr>
            <p:custDataLst>
              <p:tags r:id="rId30"/>
            </p:custDataLst>
          </p:nvPr>
        </p:nvCxnSpPr>
        <p:spPr>
          <a:xfrm rot="-10800000" flipV="1">
            <a:off x="6917373" y="2782570"/>
            <a:ext cx="555625" cy="450850"/>
          </a:xfrm>
          <a:prstGeom prst="bentConnector3">
            <a:avLst>
              <a:gd name="adj1" fmla="val 50000"/>
            </a:avLst>
          </a:prstGeom>
          <a:ln w="9525" cap="flat" cmpd="sng">
            <a:solidFill>
              <a:srgbClr val="6B9D43"/>
            </a:solidFill>
            <a:prstDash val="solid"/>
            <a:miter/>
            <a:headEnd type="none" w="lg" len="lg"/>
            <a:tailEnd type="oval" w="lg" len="lg"/>
          </a:ln>
        </p:spPr>
      </p:cxnSp>
      <p:cxnSp>
        <p:nvCxnSpPr>
          <p:cNvPr id="7198" name="Elbow Connector 55"/>
          <p:cNvCxnSpPr/>
          <p:nvPr>
            <p:custDataLst>
              <p:tags r:id="rId31"/>
            </p:custDataLst>
          </p:nvPr>
        </p:nvCxnSpPr>
        <p:spPr>
          <a:xfrm rot="-10800000" flipV="1">
            <a:off x="9845993" y="2840038"/>
            <a:ext cx="554037" cy="450850"/>
          </a:xfrm>
          <a:prstGeom prst="bentConnector3">
            <a:avLst>
              <a:gd name="adj1" fmla="val 50000"/>
            </a:avLst>
          </a:prstGeom>
          <a:ln w="9525" cap="flat" cmpd="sng">
            <a:solidFill>
              <a:srgbClr val="6B9D43"/>
            </a:solidFill>
            <a:prstDash val="solid"/>
            <a:miter/>
            <a:headEnd type="none" w="lg" len="lg"/>
            <a:tailEnd type="oval" w="lg" len="lg"/>
          </a:ln>
        </p:spPr>
      </p:cxnSp>
      <p:sp>
        <p:nvSpPr>
          <p:cNvPr id="7199" name="矩形 50"/>
          <p:cNvSpPr/>
          <p:nvPr>
            <p:custDataLst>
              <p:tags r:id="rId32"/>
            </p:custDataLst>
          </p:nvPr>
        </p:nvSpPr>
        <p:spPr>
          <a:xfrm>
            <a:off x="876935" y="788670"/>
            <a:ext cx="9523730" cy="768350"/>
          </a:xfrm>
          <a:prstGeom prst="rect">
            <a:avLst/>
          </a:prstGeom>
          <a:noFill/>
          <a:ln w="9525">
            <a:noFill/>
          </a:ln>
        </p:spPr>
        <p:txBody>
          <a:bodyPr wrap="square">
            <a:spAutoFit/>
          </a:bodyPr>
          <a:lstStyle/>
          <a:p>
            <a:pPr defTabSz="914400">
              <a:buClrTx/>
              <a:buSzTx/>
              <a:buFontTx/>
            </a:pPr>
            <a:r>
              <a:rPr lang="zh-CN" altLang="en-US" sz="4400" b="1">
                <a:solidFill>
                  <a:srgbClr val="7030A0"/>
                </a:solidFill>
                <a:effectLst>
                  <a:outerShdw blurRad="38100" dist="38100" dir="2700000">
                    <a:srgbClr val="FFFFFF"/>
                  </a:outerShdw>
                </a:effectLst>
                <a:latin typeface="黑体" panose="02010609060101010101" charset="-122"/>
                <a:ea typeface="黑体" panose="02010609060101010101" charset="-122"/>
              </a:rPr>
              <a:t>什么样的人物容易被写成人物通讯呢？</a:t>
            </a:r>
            <a:endParaRPr lang="zh-CN" altLang="en-US" sz="4400" b="1">
              <a:solidFill>
                <a:srgbClr val="7030A0"/>
              </a:solidFill>
              <a:effectLst>
                <a:outerShdw blurRad="38100" dist="38100" dir="2700000">
                  <a:srgbClr val="FFFFFF"/>
                </a:outerShdw>
              </a:effectLst>
              <a:latin typeface="黑体" panose="02010609060101010101" charset="-122"/>
              <a:ea typeface="黑体" panose="02010609060101010101" charset="-122"/>
            </a:endParaRPr>
          </a:p>
        </p:txBody>
      </p:sp>
      <p:sp>
        <p:nvSpPr>
          <p:cNvPr id="7200" name="矩形 51"/>
          <p:cNvSpPr/>
          <p:nvPr>
            <p:custDataLst>
              <p:tags r:id="rId33"/>
            </p:custDataLst>
          </p:nvPr>
        </p:nvSpPr>
        <p:spPr>
          <a:xfrm>
            <a:off x="709295" y="3510280"/>
            <a:ext cx="2183765" cy="1753235"/>
          </a:xfrm>
          <a:prstGeom prst="rect">
            <a:avLst/>
          </a:prstGeom>
          <a:noFill/>
          <a:ln w="9525">
            <a:noFill/>
          </a:ln>
        </p:spPr>
        <p:txBody>
          <a:bodyPr wrap="square">
            <a:spAutoFit/>
          </a:bodyPr>
          <a:lstStyle/>
          <a:p>
            <a:pPr algn="ctr" defTabSz="914400">
              <a:buClrTx/>
              <a:buSzTx/>
              <a:buFontTx/>
            </a:pPr>
            <a:r>
              <a:rPr lang="zh-CN" altLang="en-US" sz="3600" b="1">
                <a:effectLst>
                  <a:outerShdw blurRad="38100" dist="38100" dir="2700000">
                    <a:srgbClr val="FFFFFF"/>
                  </a:outerShdw>
                </a:effectLst>
              </a:rPr>
              <a:t>各行各业的英雄模范人物</a:t>
            </a:r>
            <a:endParaRPr lang="zh-CN" altLang="en-US" sz="3600" b="1">
              <a:effectLst>
                <a:outerShdw blurRad="38100" dist="38100" dir="2700000">
                  <a:srgbClr val="FFFFFF"/>
                </a:outerShdw>
              </a:effectLst>
            </a:endParaRPr>
          </a:p>
        </p:txBody>
      </p:sp>
      <p:sp>
        <p:nvSpPr>
          <p:cNvPr id="7201" name="矩形 56"/>
          <p:cNvSpPr/>
          <p:nvPr>
            <p:custDataLst>
              <p:tags r:id="rId34"/>
            </p:custDataLst>
          </p:nvPr>
        </p:nvSpPr>
        <p:spPr>
          <a:xfrm>
            <a:off x="3136265" y="3510280"/>
            <a:ext cx="2334895" cy="1753235"/>
          </a:xfrm>
          <a:prstGeom prst="rect">
            <a:avLst/>
          </a:prstGeom>
          <a:noFill/>
          <a:ln w="9525">
            <a:noFill/>
          </a:ln>
        </p:spPr>
        <p:txBody>
          <a:bodyPr wrap="square">
            <a:spAutoFit/>
          </a:bodyPr>
          <a:lstStyle/>
          <a:p>
            <a:pPr algn="ctr" defTabSz="914400">
              <a:buClrTx/>
              <a:buSzTx/>
              <a:buFontTx/>
            </a:pPr>
            <a:r>
              <a:rPr lang="zh-CN" altLang="en-US" sz="3600" b="1">
                <a:effectLst>
                  <a:outerShdw blurRad="38100" dist="38100" dir="2700000">
                    <a:srgbClr val="FFFFFF"/>
                  </a:outerShdw>
                </a:effectLst>
              </a:rPr>
              <a:t>人们普遍关心的社会名流</a:t>
            </a:r>
            <a:endParaRPr lang="zh-CN" altLang="en-US" sz="3600" b="1">
              <a:effectLst>
                <a:outerShdw blurRad="38100" dist="38100" dir="2700000">
                  <a:srgbClr val="FFFFFF"/>
                </a:outerShdw>
              </a:effectLst>
            </a:endParaRPr>
          </a:p>
        </p:txBody>
      </p:sp>
      <p:sp>
        <p:nvSpPr>
          <p:cNvPr id="7202" name="矩形 57"/>
          <p:cNvSpPr/>
          <p:nvPr>
            <p:custDataLst>
              <p:tags r:id="rId35"/>
            </p:custDataLst>
          </p:nvPr>
        </p:nvSpPr>
        <p:spPr>
          <a:xfrm>
            <a:off x="5566410" y="3510280"/>
            <a:ext cx="3067685" cy="2306955"/>
          </a:xfrm>
          <a:prstGeom prst="rect">
            <a:avLst/>
          </a:prstGeom>
          <a:noFill/>
          <a:ln w="9525">
            <a:noFill/>
          </a:ln>
        </p:spPr>
        <p:txBody>
          <a:bodyPr wrap="square">
            <a:spAutoFit/>
          </a:bodyPr>
          <a:lstStyle/>
          <a:p>
            <a:pPr algn="ctr" defTabSz="914400">
              <a:buClrTx/>
              <a:buSzTx/>
              <a:buFontTx/>
            </a:pPr>
            <a:r>
              <a:rPr lang="zh-CN" altLang="en-US" sz="3600" b="1"/>
              <a:t>体现出某种人生价值，对人民有贡献的普通人</a:t>
            </a:r>
            <a:endParaRPr lang="zh-CN" altLang="en-US" sz="3600" b="1"/>
          </a:p>
        </p:txBody>
      </p:sp>
      <p:sp>
        <p:nvSpPr>
          <p:cNvPr id="7203" name="矩形 63"/>
          <p:cNvSpPr/>
          <p:nvPr>
            <p:custDataLst>
              <p:tags r:id="rId36"/>
            </p:custDataLst>
          </p:nvPr>
        </p:nvSpPr>
        <p:spPr>
          <a:xfrm>
            <a:off x="8728710" y="3510280"/>
            <a:ext cx="2601595" cy="1753235"/>
          </a:xfrm>
          <a:prstGeom prst="rect">
            <a:avLst/>
          </a:prstGeom>
          <a:noFill/>
          <a:ln w="9525">
            <a:noFill/>
          </a:ln>
        </p:spPr>
        <p:txBody>
          <a:bodyPr wrap="square">
            <a:spAutoFit/>
          </a:bodyPr>
          <a:lstStyle/>
          <a:p>
            <a:pPr algn="ctr" defTabSz="914400">
              <a:buClrTx/>
              <a:buSzTx/>
              <a:buFontTx/>
            </a:pPr>
            <a:r>
              <a:rPr lang="zh-CN" altLang="en-US" sz="3600" b="1"/>
              <a:t>某些对社会有警示作用的反面人物</a:t>
            </a:r>
            <a:endParaRPr lang="zh-CN" altLang="en-US" sz="3600" b="1"/>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95"/>
                                        </p:tgtEl>
                                        <p:attrNameLst>
                                          <p:attrName>style.visibility</p:attrName>
                                        </p:attrNameLst>
                                      </p:cBhvr>
                                      <p:to>
                                        <p:strVal val="visible"/>
                                      </p:to>
                                    </p:set>
                                    <p:animEffect transition="in" filter="wipe(left)">
                                      <p:cBhvr>
                                        <p:cTn id="7" dur="500"/>
                                        <p:tgtEl>
                                          <p:spTgt spid="7195"/>
                                        </p:tgtEl>
                                      </p:cBhvr>
                                    </p:animEffect>
                                  </p:childTnLst>
                                </p:cTn>
                              </p:par>
                              <p:par>
                                <p:cTn id="8" presetID="53" presetClass="entr" presetSubtype="16" fill="hold" nodeType="withEffect">
                                  <p:stCondLst>
                                    <p:cond delay="0"/>
                                  </p:stCondLst>
                                  <p:childTnLst>
                                    <p:set>
                                      <p:cBhvr>
                                        <p:cTn id="9" dur="1" fill="hold">
                                          <p:stCondLst>
                                            <p:cond delay="0"/>
                                          </p:stCondLst>
                                        </p:cTn>
                                        <p:tgtEl>
                                          <p:spTgt spid="7183"/>
                                        </p:tgtEl>
                                        <p:attrNameLst>
                                          <p:attrName>style.visibility</p:attrName>
                                        </p:attrNameLst>
                                      </p:cBhvr>
                                      <p:to>
                                        <p:strVal val="visible"/>
                                      </p:to>
                                    </p:set>
                                    <p:anim calcmode="lin" valueType="num">
                                      <p:cBhvr>
                                        <p:cTn id="10" dur="500" fill="hold"/>
                                        <p:tgtEl>
                                          <p:spTgt spid="7183"/>
                                        </p:tgtEl>
                                        <p:attrNameLst>
                                          <p:attrName>ppt_w</p:attrName>
                                        </p:attrNameLst>
                                      </p:cBhvr>
                                      <p:tavLst>
                                        <p:tav tm="0">
                                          <p:val>
                                            <p:fltVal val="0"/>
                                          </p:val>
                                        </p:tav>
                                        <p:tav tm="100000">
                                          <p:val>
                                            <p:strVal val="#ppt_w"/>
                                          </p:val>
                                        </p:tav>
                                      </p:tavLst>
                                    </p:anim>
                                    <p:anim calcmode="lin" valueType="num">
                                      <p:cBhvr>
                                        <p:cTn id="11" dur="500" fill="hold"/>
                                        <p:tgtEl>
                                          <p:spTgt spid="7183"/>
                                        </p:tgtEl>
                                        <p:attrNameLst>
                                          <p:attrName>ppt_h</p:attrName>
                                        </p:attrNameLst>
                                      </p:cBhvr>
                                      <p:tavLst>
                                        <p:tav tm="0">
                                          <p:val>
                                            <p:fltVal val="0"/>
                                          </p:val>
                                        </p:tav>
                                        <p:tav tm="100000">
                                          <p:val>
                                            <p:strVal val="#ppt_h"/>
                                          </p:val>
                                        </p:tav>
                                      </p:tavLst>
                                    </p:anim>
                                    <p:animEffect transition="in" filter="fade">
                                      <p:cBhvr>
                                        <p:cTn id="12" dur="500"/>
                                        <p:tgtEl>
                                          <p:spTgt spid="7183"/>
                                        </p:tgtEl>
                                      </p:cBhvr>
                                    </p:animEffect>
                                  </p:childTnLst>
                                </p:cTn>
                              </p:par>
                              <p:par>
                                <p:cTn id="13" presetID="22" presetClass="entr" presetSubtype="8" fill="hold" nodeType="withEffect">
                                  <p:stCondLst>
                                    <p:cond delay="0"/>
                                  </p:stCondLst>
                                  <p:childTnLst>
                                    <p:set>
                                      <p:cBhvr>
                                        <p:cTn id="14" dur="1" fill="hold">
                                          <p:stCondLst>
                                            <p:cond delay="0"/>
                                          </p:stCondLst>
                                        </p:cTn>
                                        <p:tgtEl>
                                          <p:spTgt spid="7196"/>
                                        </p:tgtEl>
                                        <p:attrNameLst>
                                          <p:attrName>style.visibility</p:attrName>
                                        </p:attrNameLst>
                                      </p:cBhvr>
                                      <p:to>
                                        <p:strVal val="visible"/>
                                      </p:to>
                                    </p:set>
                                    <p:animEffect transition="in" filter="wipe(left)">
                                      <p:cBhvr>
                                        <p:cTn id="15" dur="500"/>
                                        <p:tgtEl>
                                          <p:spTgt spid="7196"/>
                                        </p:tgtEl>
                                      </p:cBhvr>
                                    </p:animEffect>
                                  </p:childTnLst>
                                </p:cTn>
                              </p:par>
                              <p:par>
                                <p:cTn id="16" presetID="53" presetClass="entr" presetSubtype="16" fill="hold" nodeType="withEffect">
                                  <p:stCondLst>
                                    <p:cond delay="0"/>
                                  </p:stCondLst>
                                  <p:childTnLst>
                                    <p:set>
                                      <p:cBhvr>
                                        <p:cTn id="17" dur="1" fill="hold">
                                          <p:stCondLst>
                                            <p:cond delay="0"/>
                                          </p:stCondLst>
                                        </p:cTn>
                                        <p:tgtEl>
                                          <p:spTgt spid="7192"/>
                                        </p:tgtEl>
                                        <p:attrNameLst>
                                          <p:attrName>style.visibility</p:attrName>
                                        </p:attrNameLst>
                                      </p:cBhvr>
                                      <p:to>
                                        <p:strVal val="visible"/>
                                      </p:to>
                                    </p:set>
                                    <p:anim calcmode="lin" valueType="num">
                                      <p:cBhvr>
                                        <p:cTn id="18" dur="500" fill="hold"/>
                                        <p:tgtEl>
                                          <p:spTgt spid="7192"/>
                                        </p:tgtEl>
                                        <p:attrNameLst>
                                          <p:attrName>ppt_w</p:attrName>
                                        </p:attrNameLst>
                                      </p:cBhvr>
                                      <p:tavLst>
                                        <p:tav tm="0">
                                          <p:val>
                                            <p:fltVal val="0"/>
                                          </p:val>
                                        </p:tav>
                                        <p:tav tm="100000">
                                          <p:val>
                                            <p:strVal val="#ppt_w"/>
                                          </p:val>
                                        </p:tav>
                                      </p:tavLst>
                                    </p:anim>
                                    <p:anim calcmode="lin" valueType="num">
                                      <p:cBhvr>
                                        <p:cTn id="19" dur="500" fill="hold"/>
                                        <p:tgtEl>
                                          <p:spTgt spid="7192"/>
                                        </p:tgtEl>
                                        <p:attrNameLst>
                                          <p:attrName>ppt_h</p:attrName>
                                        </p:attrNameLst>
                                      </p:cBhvr>
                                      <p:tavLst>
                                        <p:tav tm="0">
                                          <p:val>
                                            <p:fltVal val="0"/>
                                          </p:val>
                                        </p:tav>
                                        <p:tav tm="100000">
                                          <p:val>
                                            <p:strVal val="#ppt_h"/>
                                          </p:val>
                                        </p:tav>
                                      </p:tavLst>
                                    </p:anim>
                                    <p:animEffect transition="in" filter="fade">
                                      <p:cBhvr>
                                        <p:cTn id="20" dur="500"/>
                                        <p:tgtEl>
                                          <p:spTgt spid="7192"/>
                                        </p:tgtEl>
                                      </p:cBhvr>
                                    </p:animEffect>
                                  </p:childTnLst>
                                </p:cTn>
                              </p:par>
                              <p:par>
                                <p:cTn id="21" presetID="22" presetClass="entr" presetSubtype="8" fill="hold" nodeType="withEffect">
                                  <p:stCondLst>
                                    <p:cond delay="0"/>
                                  </p:stCondLst>
                                  <p:childTnLst>
                                    <p:set>
                                      <p:cBhvr>
                                        <p:cTn id="22" dur="1" fill="hold">
                                          <p:stCondLst>
                                            <p:cond delay="0"/>
                                          </p:stCondLst>
                                        </p:cTn>
                                        <p:tgtEl>
                                          <p:spTgt spid="7197"/>
                                        </p:tgtEl>
                                        <p:attrNameLst>
                                          <p:attrName>style.visibility</p:attrName>
                                        </p:attrNameLst>
                                      </p:cBhvr>
                                      <p:to>
                                        <p:strVal val="visible"/>
                                      </p:to>
                                    </p:set>
                                    <p:animEffect transition="in" filter="wipe(left)">
                                      <p:cBhvr>
                                        <p:cTn id="23" dur="500"/>
                                        <p:tgtEl>
                                          <p:spTgt spid="7197"/>
                                        </p:tgtEl>
                                      </p:cBhvr>
                                    </p:animEffect>
                                  </p:childTnLst>
                                </p:cTn>
                              </p:par>
                              <p:par>
                                <p:cTn id="24" presetID="53" presetClass="entr" presetSubtype="16" fill="hold" nodeType="withEffect">
                                  <p:stCondLst>
                                    <p:cond delay="0"/>
                                  </p:stCondLst>
                                  <p:childTnLst>
                                    <p:set>
                                      <p:cBhvr>
                                        <p:cTn id="25" dur="1" fill="hold">
                                          <p:stCondLst>
                                            <p:cond delay="0"/>
                                          </p:stCondLst>
                                        </p:cTn>
                                        <p:tgtEl>
                                          <p:spTgt spid="7186"/>
                                        </p:tgtEl>
                                        <p:attrNameLst>
                                          <p:attrName>style.visibility</p:attrName>
                                        </p:attrNameLst>
                                      </p:cBhvr>
                                      <p:to>
                                        <p:strVal val="visible"/>
                                      </p:to>
                                    </p:set>
                                    <p:anim calcmode="lin" valueType="num">
                                      <p:cBhvr>
                                        <p:cTn id="26" dur="500" fill="hold"/>
                                        <p:tgtEl>
                                          <p:spTgt spid="7186"/>
                                        </p:tgtEl>
                                        <p:attrNameLst>
                                          <p:attrName>ppt_w</p:attrName>
                                        </p:attrNameLst>
                                      </p:cBhvr>
                                      <p:tavLst>
                                        <p:tav tm="0">
                                          <p:val>
                                            <p:fltVal val="0"/>
                                          </p:val>
                                        </p:tav>
                                        <p:tav tm="100000">
                                          <p:val>
                                            <p:strVal val="#ppt_w"/>
                                          </p:val>
                                        </p:tav>
                                      </p:tavLst>
                                    </p:anim>
                                    <p:anim calcmode="lin" valueType="num">
                                      <p:cBhvr>
                                        <p:cTn id="27" dur="500" fill="hold"/>
                                        <p:tgtEl>
                                          <p:spTgt spid="7186"/>
                                        </p:tgtEl>
                                        <p:attrNameLst>
                                          <p:attrName>ppt_h</p:attrName>
                                        </p:attrNameLst>
                                      </p:cBhvr>
                                      <p:tavLst>
                                        <p:tav tm="0">
                                          <p:val>
                                            <p:fltVal val="0"/>
                                          </p:val>
                                        </p:tav>
                                        <p:tav tm="100000">
                                          <p:val>
                                            <p:strVal val="#ppt_h"/>
                                          </p:val>
                                        </p:tav>
                                      </p:tavLst>
                                    </p:anim>
                                    <p:animEffect transition="in" filter="fade">
                                      <p:cBhvr>
                                        <p:cTn id="28" dur="500"/>
                                        <p:tgtEl>
                                          <p:spTgt spid="7186"/>
                                        </p:tgtEl>
                                      </p:cBhvr>
                                    </p:animEffect>
                                  </p:childTnLst>
                                </p:cTn>
                              </p:par>
                              <p:par>
                                <p:cTn id="29" presetID="22" presetClass="entr" presetSubtype="8" fill="hold" nodeType="withEffect">
                                  <p:stCondLst>
                                    <p:cond delay="0"/>
                                  </p:stCondLst>
                                  <p:childTnLst>
                                    <p:set>
                                      <p:cBhvr>
                                        <p:cTn id="30" dur="1" fill="hold">
                                          <p:stCondLst>
                                            <p:cond delay="0"/>
                                          </p:stCondLst>
                                        </p:cTn>
                                        <p:tgtEl>
                                          <p:spTgt spid="7198"/>
                                        </p:tgtEl>
                                        <p:attrNameLst>
                                          <p:attrName>style.visibility</p:attrName>
                                        </p:attrNameLst>
                                      </p:cBhvr>
                                      <p:to>
                                        <p:strVal val="visible"/>
                                      </p:to>
                                    </p:set>
                                    <p:animEffect transition="in" filter="wipe(left)">
                                      <p:cBhvr>
                                        <p:cTn id="31" dur="500"/>
                                        <p:tgtEl>
                                          <p:spTgt spid="7198"/>
                                        </p:tgtEl>
                                      </p:cBhvr>
                                    </p:animEffect>
                                  </p:childTnLst>
                                </p:cTn>
                              </p:par>
                              <p:par>
                                <p:cTn id="32" presetID="53" presetClass="entr" presetSubtype="16" fill="hold" nodeType="withEffect">
                                  <p:stCondLst>
                                    <p:cond delay="0"/>
                                  </p:stCondLst>
                                  <p:childTnLst>
                                    <p:set>
                                      <p:cBhvr>
                                        <p:cTn id="33" dur="1" fill="hold">
                                          <p:stCondLst>
                                            <p:cond delay="0"/>
                                          </p:stCondLst>
                                        </p:cTn>
                                        <p:tgtEl>
                                          <p:spTgt spid="7189"/>
                                        </p:tgtEl>
                                        <p:attrNameLst>
                                          <p:attrName>style.visibility</p:attrName>
                                        </p:attrNameLst>
                                      </p:cBhvr>
                                      <p:to>
                                        <p:strVal val="visible"/>
                                      </p:to>
                                    </p:set>
                                    <p:anim calcmode="lin" valueType="num">
                                      <p:cBhvr>
                                        <p:cTn id="34" dur="500" fill="hold"/>
                                        <p:tgtEl>
                                          <p:spTgt spid="7189"/>
                                        </p:tgtEl>
                                        <p:attrNameLst>
                                          <p:attrName>ppt_w</p:attrName>
                                        </p:attrNameLst>
                                      </p:cBhvr>
                                      <p:tavLst>
                                        <p:tav tm="0">
                                          <p:val>
                                            <p:fltVal val="0"/>
                                          </p:val>
                                        </p:tav>
                                        <p:tav tm="100000">
                                          <p:val>
                                            <p:strVal val="#ppt_w"/>
                                          </p:val>
                                        </p:tav>
                                      </p:tavLst>
                                    </p:anim>
                                    <p:anim calcmode="lin" valueType="num">
                                      <p:cBhvr>
                                        <p:cTn id="35" dur="500" fill="hold"/>
                                        <p:tgtEl>
                                          <p:spTgt spid="7189"/>
                                        </p:tgtEl>
                                        <p:attrNameLst>
                                          <p:attrName>ppt_h</p:attrName>
                                        </p:attrNameLst>
                                      </p:cBhvr>
                                      <p:tavLst>
                                        <p:tav tm="0">
                                          <p:val>
                                            <p:fltVal val="0"/>
                                          </p:val>
                                        </p:tav>
                                        <p:tav tm="100000">
                                          <p:val>
                                            <p:strVal val="#ppt_h"/>
                                          </p:val>
                                        </p:tav>
                                      </p:tavLst>
                                    </p:anim>
                                    <p:animEffect transition="in" filter="fade">
                                      <p:cBhvr>
                                        <p:cTn id="36" dur="500"/>
                                        <p:tgtEl>
                                          <p:spTgt spid="7189"/>
                                        </p:tgtEl>
                                      </p:cBhvr>
                                    </p:animEffect>
                                  </p:childTnLst>
                                </p:cTn>
                              </p:par>
                              <p:par>
                                <p:cTn id="37" presetID="22" presetClass="entr" presetSubtype="4" fill="hold" nodeType="withEffect">
                                  <p:stCondLst>
                                    <p:cond delay="0"/>
                                  </p:stCondLst>
                                  <p:childTnLst>
                                    <p:set>
                                      <p:cBhvr>
                                        <p:cTn id="38" dur="1" fill="hold">
                                          <p:stCondLst>
                                            <p:cond delay="0"/>
                                          </p:stCondLst>
                                        </p:cTn>
                                        <p:tgtEl>
                                          <p:spTgt spid="7199"/>
                                        </p:tgtEl>
                                        <p:attrNameLst>
                                          <p:attrName>style.visibility</p:attrName>
                                        </p:attrNameLst>
                                      </p:cBhvr>
                                      <p:to>
                                        <p:strVal val="visible"/>
                                      </p:to>
                                    </p:set>
                                    <p:animEffect transition="in" filter="wipe(down)">
                                      <p:cBhvr>
                                        <p:cTn id="39" dur="500"/>
                                        <p:tgtEl>
                                          <p:spTgt spid="7199"/>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7200"/>
                                        </p:tgtEl>
                                        <p:attrNameLst>
                                          <p:attrName>style.visibility</p:attrName>
                                        </p:attrNameLst>
                                      </p:cBhvr>
                                      <p:to>
                                        <p:strVal val="visible"/>
                                      </p:to>
                                    </p:set>
                                    <p:animEffect transition="in" filter="fade">
                                      <p:cBhvr>
                                        <p:cTn id="44" dur="1000"/>
                                        <p:tgtEl>
                                          <p:spTgt spid="7200"/>
                                        </p:tgtEl>
                                      </p:cBhvr>
                                    </p:animEffect>
                                    <p:anim calcmode="lin" valueType="num">
                                      <p:cBhvr>
                                        <p:cTn id="45" dur="1000" fill="hold"/>
                                        <p:tgtEl>
                                          <p:spTgt spid="7200"/>
                                        </p:tgtEl>
                                        <p:attrNameLst>
                                          <p:attrName>ppt_x</p:attrName>
                                        </p:attrNameLst>
                                      </p:cBhvr>
                                      <p:tavLst>
                                        <p:tav tm="0">
                                          <p:val>
                                            <p:strVal val="#ppt_x"/>
                                          </p:val>
                                        </p:tav>
                                        <p:tav tm="100000">
                                          <p:val>
                                            <p:strVal val="#ppt_x"/>
                                          </p:val>
                                        </p:tav>
                                      </p:tavLst>
                                    </p:anim>
                                    <p:anim calcmode="lin" valueType="num">
                                      <p:cBhvr>
                                        <p:cTn id="46" dur="1000" fill="hold"/>
                                        <p:tgtEl>
                                          <p:spTgt spid="7200"/>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7201"/>
                                        </p:tgtEl>
                                        <p:attrNameLst>
                                          <p:attrName>style.visibility</p:attrName>
                                        </p:attrNameLst>
                                      </p:cBhvr>
                                      <p:to>
                                        <p:strVal val="visible"/>
                                      </p:to>
                                    </p:set>
                                    <p:animEffect transition="in" filter="fade">
                                      <p:cBhvr>
                                        <p:cTn id="51" dur="1000"/>
                                        <p:tgtEl>
                                          <p:spTgt spid="7201"/>
                                        </p:tgtEl>
                                      </p:cBhvr>
                                    </p:animEffect>
                                    <p:anim calcmode="lin" valueType="num">
                                      <p:cBhvr>
                                        <p:cTn id="52" dur="1000" fill="hold"/>
                                        <p:tgtEl>
                                          <p:spTgt spid="7201"/>
                                        </p:tgtEl>
                                        <p:attrNameLst>
                                          <p:attrName>ppt_x</p:attrName>
                                        </p:attrNameLst>
                                      </p:cBhvr>
                                      <p:tavLst>
                                        <p:tav tm="0">
                                          <p:val>
                                            <p:strVal val="#ppt_x"/>
                                          </p:val>
                                        </p:tav>
                                        <p:tav tm="100000">
                                          <p:val>
                                            <p:strVal val="#ppt_x"/>
                                          </p:val>
                                        </p:tav>
                                      </p:tavLst>
                                    </p:anim>
                                    <p:anim calcmode="lin" valueType="num">
                                      <p:cBhvr>
                                        <p:cTn id="53" dur="1000" fill="hold"/>
                                        <p:tgtEl>
                                          <p:spTgt spid="720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7202"/>
                                        </p:tgtEl>
                                        <p:attrNameLst>
                                          <p:attrName>style.visibility</p:attrName>
                                        </p:attrNameLst>
                                      </p:cBhvr>
                                      <p:to>
                                        <p:strVal val="visible"/>
                                      </p:to>
                                    </p:set>
                                    <p:animEffect transition="in" filter="fade">
                                      <p:cBhvr>
                                        <p:cTn id="58" dur="1000"/>
                                        <p:tgtEl>
                                          <p:spTgt spid="7202"/>
                                        </p:tgtEl>
                                      </p:cBhvr>
                                    </p:animEffect>
                                    <p:anim calcmode="lin" valueType="num">
                                      <p:cBhvr>
                                        <p:cTn id="59" dur="1000" fill="hold"/>
                                        <p:tgtEl>
                                          <p:spTgt spid="7202"/>
                                        </p:tgtEl>
                                        <p:attrNameLst>
                                          <p:attrName>ppt_x</p:attrName>
                                        </p:attrNameLst>
                                      </p:cBhvr>
                                      <p:tavLst>
                                        <p:tav tm="0">
                                          <p:val>
                                            <p:strVal val="#ppt_x"/>
                                          </p:val>
                                        </p:tav>
                                        <p:tav tm="100000">
                                          <p:val>
                                            <p:strVal val="#ppt_x"/>
                                          </p:val>
                                        </p:tav>
                                      </p:tavLst>
                                    </p:anim>
                                    <p:anim calcmode="lin" valueType="num">
                                      <p:cBhvr>
                                        <p:cTn id="60" dur="1000" fill="hold"/>
                                        <p:tgtEl>
                                          <p:spTgt spid="7202"/>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7203"/>
                                        </p:tgtEl>
                                        <p:attrNameLst>
                                          <p:attrName>style.visibility</p:attrName>
                                        </p:attrNameLst>
                                      </p:cBhvr>
                                      <p:to>
                                        <p:strVal val="visible"/>
                                      </p:to>
                                    </p:set>
                                    <p:animEffect transition="in" filter="fade">
                                      <p:cBhvr>
                                        <p:cTn id="65" dur="1000"/>
                                        <p:tgtEl>
                                          <p:spTgt spid="7203"/>
                                        </p:tgtEl>
                                      </p:cBhvr>
                                    </p:animEffect>
                                    <p:anim calcmode="lin" valueType="num">
                                      <p:cBhvr>
                                        <p:cTn id="66" dur="1000" fill="hold"/>
                                        <p:tgtEl>
                                          <p:spTgt spid="7203"/>
                                        </p:tgtEl>
                                        <p:attrNameLst>
                                          <p:attrName>ppt_x</p:attrName>
                                        </p:attrNameLst>
                                      </p:cBhvr>
                                      <p:tavLst>
                                        <p:tav tm="0">
                                          <p:val>
                                            <p:strVal val="#ppt_x"/>
                                          </p:val>
                                        </p:tav>
                                        <p:tav tm="100000">
                                          <p:val>
                                            <p:strVal val="#ppt_x"/>
                                          </p:val>
                                        </p:tav>
                                      </p:tavLst>
                                    </p:anim>
                                    <p:anim calcmode="lin" valueType="num">
                                      <p:cBhvr>
                                        <p:cTn id="67" dur="1000" fill="hold"/>
                                        <p:tgtEl>
                                          <p:spTgt spid="72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8195" name="组合 19"/>
          <p:cNvGrpSpPr/>
          <p:nvPr>
            <p:custDataLst>
              <p:tags r:id="rId2"/>
            </p:custDataLst>
          </p:nvPr>
        </p:nvGrpSpPr>
        <p:grpSpPr>
          <a:xfrm>
            <a:off x="10828338" y="276225"/>
            <a:ext cx="1077912" cy="1020763"/>
            <a:chOff x="17053" y="435"/>
            <a:chExt cx="1697" cy="1608"/>
          </a:xfrm>
        </p:grpSpPr>
        <p:sp>
          <p:nvSpPr>
            <p:cNvPr id="819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819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8198" name="组合 23"/>
          <p:cNvGrpSpPr/>
          <p:nvPr>
            <p:custDataLst>
              <p:tags r:id="rId5"/>
            </p:custDataLst>
          </p:nvPr>
        </p:nvGrpSpPr>
        <p:grpSpPr>
          <a:xfrm flipH="1" flipV="1">
            <a:off x="284163" y="5562600"/>
            <a:ext cx="1077912" cy="1020763"/>
            <a:chOff x="17053" y="435"/>
            <a:chExt cx="1697" cy="1608"/>
          </a:xfrm>
        </p:grpSpPr>
        <p:sp>
          <p:nvSpPr>
            <p:cNvPr id="819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820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8201" name="组合 3"/>
          <p:cNvGrpSpPr/>
          <p:nvPr>
            <p:custDataLst>
              <p:tags r:id="rId8"/>
            </p:custDataLst>
          </p:nvPr>
        </p:nvGrpSpPr>
        <p:grpSpPr>
          <a:xfrm flipH="1">
            <a:off x="288925" y="276225"/>
            <a:ext cx="1076325" cy="1020763"/>
            <a:chOff x="17053" y="435"/>
            <a:chExt cx="1697" cy="1608"/>
          </a:xfrm>
        </p:grpSpPr>
        <p:sp>
          <p:nvSpPr>
            <p:cNvPr id="820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820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8204" name="组合 8"/>
          <p:cNvGrpSpPr/>
          <p:nvPr>
            <p:custDataLst>
              <p:tags r:id="rId11"/>
            </p:custDataLst>
          </p:nvPr>
        </p:nvGrpSpPr>
        <p:grpSpPr>
          <a:xfrm flipV="1">
            <a:off x="10825163" y="5562600"/>
            <a:ext cx="1077912" cy="1020763"/>
            <a:chOff x="17053" y="435"/>
            <a:chExt cx="1697" cy="1608"/>
          </a:xfrm>
        </p:grpSpPr>
        <p:sp>
          <p:nvSpPr>
            <p:cNvPr id="820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820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8207" name="矩形 6"/>
          <p:cNvSpPr/>
          <p:nvPr>
            <p:custDataLst>
              <p:tags r:id="rId14"/>
            </p:custDataLst>
          </p:nvPr>
        </p:nvSpPr>
        <p:spPr>
          <a:xfrm>
            <a:off x="4279900" y="1468120"/>
            <a:ext cx="3422650" cy="2157730"/>
          </a:xfrm>
          <a:prstGeom prst="rect">
            <a:avLst/>
          </a:prstGeom>
          <a:blipFill rotWithShape="1">
            <a:blip r:embed="rId15"/>
            <a:stretch>
              <a:fillRect/>
            </a:stretch>
          </a:blipFill>
          <a:ln w="12700">
            <a:noFill/>
          </a:ln>
        </p:spPr>
        <p:txBody>
          <a:bodyPr anchor="ctr"/>
          <a:lstStyle/>
          <a:p>
            <a:pPr algn="ctr"/>
            <a:endParaRPr lang="zh-CN" altLang="en-US">
              <a:solidFill>
                <a:srgbClr val="FFFFFF"/>
              </a:solidFill>
              <a:latin typeface="Calibri" panose="020F0502020204030204"/>
            </a:endParaRPr>
          </a:p>
        </p:txBody>
      </p:sp>
      <p:sp>
        <p:nvSpPr>
          <p:cNvPr id="8208" name="矩形 11"/>
          <p:cNvSpPr/>
          <p:nvPr>
            <p:custDataLst>
              <p:tags r:id="rId16"/>
            </p:custDataLst>
          </p:nvPr>
        </p:nvSpPr>
        <p:spPr>
          <a:xfrm>
            <a:off x="8134350" y="1468120"/>
            <a:ext cx="3371850" cy="2157730"/>
          </a:xfrm>
          <a:prstGeom prst="rect">
            <a:avLst/>
          </a:prstGeom>
          <a:blipFill rotWithShape="1">
            <a:blip r:embed="rId17"/>
            <a:stretch>
              <a:fillRect/>
            </a:stretch>
          </a:blipFill>
          <a:ln w="12700">
            <a:noFill/>
          </a:ln>
        </p:spPr>
        <p:txBody>
          <a:bodyPr anchor="ctr"/>
          <a:lstStyle/>
          <a:p>
            <a:pPr algn="ctr"/>
            <a:endParaRPr lang="zh-CN" altLang="en-US">
              <a:solidFill>
                <a:srgbClr val="FFFFFF"/>
              </a:solidFill>
              <a:latin typeface="Calibri" panose="020F0502020204030204"/>
            </a:endParaRPr>
          </a:p>
        </p:txBody>
      </p:sp>
      <p:sp>
        <p:nvSpPr>
          <p:cNvPr id="8209" name="矩形 12"/>
          <p:cNvSpPr/>
          <p:nvPr>
            <p:custDataLst>
              <p:tags r:id="rId18"/>
            </p:custDataLst>
          </p:nvPr>
        </p:nvSpPr>
        <p:spPr>
          <a:xfrm>
            <a:off x="623570" y="1468120"/>
            <a:ext cx="3284220" cy="2157730"/>
          </a:xfrm>
          <a:prstGeom prst="rect">
            <a:avLst/>
          </a:prstGeom>
          <a:blipFill rotWithShape="1">
            <a:blip r:embed="rId19"/>
            <a:stretch>
              <a:fillRect/>
            </a:stretch>
          </a:blipFill>
          <a:ln w="12700">
            <a:noFill/>
          </a:ln>
        </p:spPr>
        <p:txBody>
          <a:bodyPr anchor="ctr"/>
          <a:lstStyle/>
          <a:p>
            <a:pPr algn="ctr"/>
            <a:endParaRPr lang="zh-CN" altLang="en-US">
              <a:solidFill>
                <a:srgbClr val="FFFFFF"/>
              </a:solidFill>
              <a:latin typeface="Calibri" panose="020F0502020204030204"/>
            </a:endParaRPr>
          </a:p>
        </p:txBody>
      </p:sp>
      <p:cxnSp>
        <p:nvCxnSpPr>
          <p:cNvPr id="8210" name="直接连接符 13"/>
          <p:cNvCxnSpPr/>
          <p:nvPr>
            <p:custDataLst>
              <p:tags r:id="rId20"/>
            </p:custDataLst>
          </p:nvPr>
        </p:nvCxnSpPr>
        <p:spPr>
          <a:xfrm>
            <a:off x="4104005" y="1468120"/>
            <a:ext cx="8890" cy="4521200"/>
          </a:xfrm>
          <a:prstGeom prst="line">
            <a:avLst/>
          </a:prstGeom>
          <a:ln w="38100" cap="flat" cmpd="sng">
            <a:solidFill>
              <a:srgbClr val="6B9D43"/>
            </a:solidFill>
            <a:prstDash val="solid"/>
            <a:headEnd type="none" w="med" len="med"/>
            <a:tailEnd type="none" w="med" len="med"/>
          </a:ln>
        </p:spPr>
      </p:cxnSp>
      <p:cxnSp>
        <p:nvCxnSpPr>
          <p:cNvPr id="8211" name="直接连接符 14"/>
          <p:cNvCxnSpPr/>
          <p:nvPr>
            <p:custDataLst>
              <p:tags r:id="rId21"/>
            </p:custDataLst>
          </p:nvPr>
        </p:nvCxnSpPr>
        <p:spPr>
          <a:xfrm>
            <a:off x="7918450" y="1468120"/>
            <a:ext cx="11430" cy="4531360"/>
          </a:xfrm>
          <a:prstGeom prst="line">
            <a:avLst/>
          </a:prstGeom>
          <a:ln w="38100" cap="flat" cmpd="sng">
            <a:solidFill>
              <a:srgbClr val="6B9D43"/>
            </a:solidFill>
            <a:prstDash val="solid"/>
            <a:headEnd type="none" w="med" len="med"/>
            <a:tailEnd type="none" w="med" len="med"/>
          </a:ln>
        </p:spPr>
      </p:cxnSp>
      <p:sp>
        <p:nvSpPr>
          <p:cNvPr id="8212" name="矩形 29"/>
          <p:cNvSpPr/>
          <p:nvPr>
            <p:custDataLst>
              <p:tags r:id="rId22"/>
            </p:custDataLst>
          </p:nvPr>
        </p:nvSpPr>
        <p:spPr>
          <a:xfrm>
            <a:off x="542925" y="545148"/>
            <a:ext cx="11074400" cy="645160"/>
          </a:xfrm>
          <a:prstGeom prst="rect">
            <a:avLst/>
          </a:prstGeom>
          <a:noFill/>
          <a:ln w="9525">
            <a:noFill/>
          </a:ln>
        </p:spPr>
        <p:txBody>
          <a:bodyPr>
            <a:spAutoFit/>
          </a:bodyPr>
          <a:lstStyle/>
          <a:p>
            <a:pPr defTabSz="914400">
              <a:buClrTx/>
              <a:buSzTx/>
              <a:buFontTx/>
            </a:pPr>
            <a:r>
              <a:rPr lang="zh-CN" altLang="en-US" sz="3600" b="1">
                <a:solidFill>
                  <a:srgbClr val="7030A0"/>
                </a:solidFill>
                <a:effectLst>
                  <a:outerShdw blurRad="38100" dist="38100" dir="2700000">
                    <a:srgbClr val="FFFFFF"/>
                  </a:outerShdw>
                </a:effectLst>
                <a:latin typeface="黑体" panose="02010609060101010101" charset="-122"/>
                <a:ea typeface="黑体" panose="02010609060101010101" charset="-122"/>
              </a:rPr>
              <a:t>根据基本结构形态的不同，人物通讯有以下三种类型：</a:t>
            </a:r>
            <a:endParaRPr lang="zh-CN" altLang="en-US" sz="3600" b="1">
              <a:solidFill>
                <a:srgbClr val="7030A0"/>
              </a:solidFill>
              <a:effectLst>
                <a:outerShdw blurRad="38100" dist="38100" dir="2700000">
                  <a:srgbClr val="FFFFFF"/>
                </a:outerShdw>
              </a:effectLst>
              <a:latin typeface="黑体" panose="02010609060101010101" charset="-122"/>
              <a:ea typeface="黑体" panose="02010609060101010101" charset="-122"/>
            </a:endParaRPr>
          </a:p>
        </p:txBody>
      </p:sp>
      <p:sp>
        <p:nvSpPr>
          <p:cNvPr id="8213" name="矩形 30"/>
          <p:cNvSpPr/>
          <p:nvPr>
            <p:custDataLst>
              <p:tags r:id="rId23"/>
            </p:custDataLst>
          </p:nvPr>
        </p:nvSpPr>
        <p:spPr>
          <a:xfrm>
            <a:off x="592455" y="3924935"/>
            <a:ext cx="3373755" cy="2245360"/>
          </a:xfrm>
          <a:prstGeom prst="rect">
            <a:avLst/>
          </a:prstGeom>
          <a:noFill/>
          <a:ln w="9525">
            <a:noFill/>
          </a:ln>
        </p:spPr>
        <p:txBody>
          <a:bodyPr wrap="square">
            <a:spAutoFit/>
          </a:bodyPr>
          <a:lstStyle/>
          <a:p>
            <a:pPr algn="ctr"/>
            <a:r>
              <a:rPr lang="zh-CN" altLang="en-US" sz="2800" b="1">
                <a:latin typeface="楷体" panose="02010609060101010101" charset="-122"/>
                <a:ea typeface="楷体" panose="02010609060101010101" charset="-122"/>
                <a:cs typeface="楷体" panose="02010609060101010101" charset="-122"/>
              </a:rPr>
              <a:t>传记式</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    其特征是较完整地写出人物一生的主要事迹，篇幅较长，内容丰富。</a:t>
            </a:r>
            <a:endParaRPr lang="zh-CN" altLang="en-US" sz="2800" b="1">
              <a:latin typeface="楷体" panose="02010609060101010101" charset="-122"/>
              <a:ea typeface="楷体" panose="02010609060101010101" charset="-122"/>
              <a:cs typeface="楷体" panose="02010609060101010101" charset="-122"/>
            </a:endParaRPr>
          </a:p>
        </p:txBody>
      </p:sp>
      <p:sp>
        <p:nvSpPr>
          <p:cNvPr id="8214" name="矩形 31"/>
          <p:cNvSpPr/>
          <p:nvPr>
            <p:custDataLst>
              <p:tags r:id="rId24"/>
            </p:custDataLst>
          </p:nvPr>
        </p:nvSpPr>
        <p:spPr>
          <a:xfrm>
            <a:off x="4228465" y="3792855"/>
            <a:ext cx="3574415" cy="2676525"/>
          </a:xfrm>
          <a:prstGeom prst="rect">
            <a:avLst/>
          </a:prstGeom>
          <a:noFill/>
          <a:ln w="9525">
            <a:noFill/>
          </a:ln>
        </p:spPr>
        <p:txBody>
          <a:bodyPr wrap="square">
            <a:spAutoFit/>
          </a:bodyPr>
          <a:lstStyle/>
          <a:p>
            <a:pPr algn="ctr"/>
            <a:r>
              <a:rPr lang="zh-CN" altLang="en-US" sz="2800" b="1">
                <a:latin typeface="楷体" panose="02010609060101010101" charset="-122"/>
                <a:ea typeface="楷体" panose="02010609060101010101" charset="-122"/>
              </a:rPr>
              <a:t>群像式</a:t>
            </a:r>
            <a:endParaRPr lang="zh-CN" altLang="en-US" sz="2800" b="1">
              <a:latin typeface="楷体" panose="02010609060101010101" charset="-122"/>
              <a:ea typeface="楷体" panose="02010609060101010101" charset="-122"/>
            </a:endParaRPr>
          </a:p>
          <a:p>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报道对象不止一个，而是一个集体中的若干人，或是同一时空范围内的几个同类人。</a:t>
            </a:r>
            <a:endParaRPr lang="zh-CN" altLang="en-US" sz="2800" b="1">
              <a:latin typeface="楷体" panose="02010609060101010101" charset="-122"/>
              <a:ea typeface="楷体" panose="02010609060101010101" charset="-122"/>
            </a:endParaRPr>
          </a:p>
        </p:txBody>
      </p:sp>
      <p:sp>
        <p:nvSpPr>
          <p:cNvPr id="8215" name="矩形 32"/>
          <p:cNvSpPr/>
          <p:nvPr>
            <p:custDataLst>
              <p:tags r:id="rId25"/>
            </p:custDataLst>
          </p:nvPr>
        </p:nvSpPr>
        <p:spPr>
          <a:xfrm>
            <a:off x="7982585" y="3903345"/>
            <a:ext cx="3809365" cy="2245360"/>
          </a:xfrm>
          <a:prstGeom prst="rect">
            <a:avLst/>
          </a:prstGeom>
          <a:noFill/>
          <a:ln w="9525">
            <a:noFill/>
          </a:ln>
        </p:spPr>
        <p:txBody>
          <a:bodyPr wrap="square">
            <a:spAutoFit/>
          </a:bodyPr>
          <a:lstStyle/>
          <a:p>
            <a:pPr algn="ctr"/>
            <a:r>
              <a:rPr lang="zh-CN" altLang="en-US" sz="2800" b="1">
                <a:latin typeface="楷体" panose="02010609060101010101" charset="-122"/>
                <a:ea typeface="楷体" panose="02010609060101010101" charset="-122"/>
              </a:rPr>
              <a:t>特写式</a:t>
            </a:r>
            <a:endParaRPr lang="zh-CN" altLang="en-US" sz="2800" b="1">
              <a:latin typeface="楷体" panose="02010609060101010101" charset="-122"/>
              <a:ea typeface="楷体" panose="02010609060101010101" charset="-122"/>
            </a:endParaRPr>
          </a:p>
          <a:p>
            <a:pPr fontAlgn="auto"/>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侧重于写人物的一时一事，或某一侧面。涉及范围大，但写法集中于一事、一个侧面。</a:t>
            </a:r>
            <a:endParaRPr lang="zh-CN" altLang="en-US" sz="2800" b="1">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213"/>
                                        </p:tgtEl>
                                        <p:attrNameLst>
                                          <p:attrName>style.visibility</p:attrName>
                                        </p:attrNameLst>
                                      </p:cBhvr>
                                      <p:to>
                                        <p:strVal val="visible"/>
                                      </p:to>
                                    </p:set>
                                    <p:animEffect transition="in" filter="fade">
                                      <p:cBhvr>
                                        <p:cTn id="7" dur="2000"/>
                                        <p:tgtEl>
                                          <p:spTgt spid="82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214"/>
                                        </p:tgtEl>
                                        <p:attrNameLst>
                                          <p:attrName>style.visibility</p:attrName>
                                        </p:attrNameLst>
                                      </p:cBhvr>
                                      <p:to>
                                        <p:strVal val="visible"/>
                                      </p:to>
                                    </p:set>
                                    <p:animEffect transition="in" filter="fade">
                                      <p:cBhvr>
                                        <p:cTn id="12" dur="2000"/>
                                        <p:tgtEl>
                                          <p:spTgt spid="82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215"/>
                                        </p:tgtEl>
                                        <p:attrNameLst>
                                          <p:attrName>style.visibility</p:attrName>
                                        </p:attrNameLst>
                                      </p:cBhvr>
                                      <p:to>
                                        <p:strVal val="visible"/>
                                      </p:to>
                                    </p:set>
                                    <p:animEffect transition="in" filter="fade">
                                      <p:cBhvr>
                                        <p:cTn id="17" dur="2000"/>
                                        <p:tgtEl>
                                          <p:spTgt spid="8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3" grpId="0"/>
      <p:bldP spid="8214" grpId="0"/>
      <p:bldP spid="82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349885" y="333375"/>
            <a:ext cx="11501120" cy="6136005"/>
          </a:xfrm>
          <a:prstGeom prst="rect">
            <a:avLst/>
          </a:prstGeom>
          <a:effectLst>
            <a:outerShdw blurRad="50800" dist="38100" dir="2700000" algn="tl" rotWithShape="0">
              <a:prstClr val="black">
                <a:alpha val="40000"/>
              </a:prstClr>
            </a:outerShdw>
          </a:effectLst>
        </p:spPr>
      </p:pic>
      <p:sp>
        <p:nvSpPr>
          <p:cNvPr id="13314" name="矩形 2"/>
          <p:cNvSpPr/>
          <p:nvPr>
            <p:custDataLst>
              <p:tags r:id="rId3"/>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4"/>
            </p:custDataLst>
          </p:nvPr>
        </p:nvGrpSpPr>
        <p:grpSpPr>
          <a:xfrm>
            <a:off x="10828338" y="276225"/>
            <a:ext cx="1077912" cy="1020763"/>
            <a:chOff x="17053" y="435"/>
            <a:chExt cx="1697" cy="1608"/>
          </a:xfrm>
        </p:grpSpPr>
        <p:sp>
          <p:nvSpPr>
            <p:cNvPr id="13316" name="矩形 15"/>
            <p:cNvSpPr/>
            <p:nvPr>
              <p:custDataLst>
                <p:tags r:id="rId5"/>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6"/>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7"/>
            </p:custDataLst>
          </p:nvPr>
        </p:nvGrpSpPr>
        <p:grpSpPr>
          <a:xfrm flipH="1" flipV="1">
            <a:off x="284163" y="5562600"/>
            <a:ext cx="1077912" cy="1020763"/>
            <a:chOff x="17053" y="435"/>
            <a:chExt cx="1697" cy="1608"/>
          </a:xfrm>
        </p:grpSpPr>
        <p:sp>
          <p:nvSpPr>
            <p:cNvPr id="13319" name="矩形 24"/>
            <p:cNvSpPr/>
            <p:nvPr>
              <p:custDataLst>
                <p:tags r:id="rId8"/>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9"/>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10"/>
            </p:custDataLst>
          </p:nvPr>
        </p:nvGrpSpPr>
        <p:grpSpPr>
          <a:xfrm flipH="1">
            <a:off x="288925" y="276225"/>
            <a:ext cx="1076325" cy="1020763"/>
            <a:chOff x="17053" y="435"/>
            <a:chExt cx="1697" cy="1608"/>
          </a:xfrm>
        </p:grpSpPr>
        <p:sp>
          <p:nvSpPr>
            <p:cNvPr id="13322" name="矩形 4"/>
            <p:cNvSpPr/>
            <p:nvPr>
              <p:custDataLst>
                <p:tags r:id="rId11"/>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2"/>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3"/>
            </p:custDataLst>
          </p:nvPr>
        </p:nvGrpSpPr>
        <p:grpSpPr>
          <a:xfrm flipV="1">
            <a:off x="10825163" y="5562600"/>
            <a:ext cx="1077912" cy="1020763"/>
            <a:chOff x="17053" y="435"/>
            <a:chExt cx="1697" cy="1608"/>
          </a:xfrm>
        </p:grpSpPr>
        <p:sp>
          <p:nvSpPr>
            <p:cNvPr id="13325" name="矩形 9"/>
            <p:cNvSpPr/>
            <p:nvPr>
              <p:custDataLst>
                <p:tags r:id="rId14"/>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5"/>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2" name="文本框 1"/>
          <p:cNvSpPr txBox="1"/>
          <p:nvPr/>
        </p:nvSpPr>
        <p:spPr>
          <a:xfrm>
            <a:off x="489585" y="591820"/>
            <a:ext cx="6536055" cy="829945"/>
          </a:xfrm>
          <a:prstGeom prst="rect">
            <a:avLst/>
          </a:prstGeom>
          <a:noFill/>
        </p:spPr>
        <p:txBody>
          <a:bodyPr wrap="square" rtlCol="0">
            <a:spAutoFit/>
          </a:bodyPr>
          <a:p>
            <a:r>
              <a:rPr lang="zh-CN" altLang="en-US" sz="4800" b="1">
                <a:solidFill>
                  <a:srgbClr val="FF0000"/>
                </a:solidFill>
                <a:latin typeface="黑体" panose="02010609060101010101" charset="-122"/>
                <a:ea typeface="黑体" panose="02010609060101010101" charset="-122"/>
              </a:rPr>
              <a:t>四、预习检查</a:t>
            </a:r>
            <a:endParaRPr lang="zh-CN" altLang="en-US" sz="4800" b="1">
              <a:solidFill>
                <a:srgbClr val="FF0000"/>
              </a:solidFill>
              <a:latin typeface="黑体" panose="02010609060101010101" charset="-122"/>
              <a:ea typeface="黑体" panose="02010609060101010101" charset="-122"/>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nvPicPr>
        <p:blipFill>
          <a:blip r:embed="rId1">
            <a:clrChange>
              <a:clrFrom>
                <a:srgbClr val="F6F6F6">
                  <a:alpha val="100000"/>
                </a:srgbClr>
              </a:clrFrom>
              <a:clrTo>
                <a:srgbClr val="F6F6F6">
                  <a:alpha val="100000"/>
                  <a:alpha val="0"/>
                </a:srgbClr>
              </a:clrTo>
            </a:clrChange>
          </a:blip>
          <a:srcRect l="10350" t="13902" b="16415"/>
          <a:stretch>
            <a:fillRect/>
          </a:stretch>
        </p:blipFill>
        <p:spPr>
          <a:xfrm>
            <a:off x="112395" y="5048885"/>
            <a:ext cx="2059940" cy="1809115"/>
          </a:xfrm>
          <a:prstGeom prst="rect">
            <a:avLst/>
          </a:prstGeom>
          <a:noFill/>
          <a:ln w="9525">
            <a:noFill/>
          </a:ln>
        </p:spPr>
      </p:pic>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aphicFrame>
        <p:nvGraphicFramePr>
          <p:cNvPr id="2" name="表格 5"/>
          <p:cNvGraphicFramePr>
            <a:graphicFrameLocks noGrp="1"/>
          </p:cNvGraphicFramePr>
          <p:nvPr>
            <p:custDataLst>
              <p:tags r:id="rId8"/>
            </p:custDataLst>
          </p:nvPr>
        </p:nvGraphicFramePr>
        <p:xfrm>
          <a:off x="3152140" y="2070735"/>
          <a:ext cx="7630795" cy="2251875"/>
        </p:xfrm>
        <a:graphic>
          <a:graphicData uri="http://schemas.openxmlformats.org/drawingml/2006/table">
            <a:tbl>
              <a:tblPr firstRow="1" bandRow="1">
                <a:tableStyleId>{D27102A9-8310-4765-A935-A1911B00CA55}</a:tableStyleId>
              </a:tblPr>
              <a:tblGrid>
                <a:gridCol w="2322195"/>
                <a:gridCol w="2654300"/>
                <a:gridCol w="2654300"/>
              </a:tblGrid>
              <a:tr h="744220">
                <a:tc>
                  <a:txBody>
                    <a:bodyPr wrap="square"/>
                    <a:lstStyle/>
                    <a:p>
                      <a:r>
                        <a:rPr lang="zh-CN" altLang="en-US" sz="3600" b="0">
                          <a:solidFill>
                            <a:srgbClr val="7030A0"/>
                          </a:solidFill>
                          <a:latin typeface="微软雅黑" panose="020B0503020204020204" charset="-122"/>
                          <a:ea typeface="微软雅黑" panose="020B0503020204020204" charset="-122"/>
                          <a:sym typeface="+mn-ea"/>
                        </a:rPr>
                        <a:t>淤</a:t>
                      </a:r>
                      <a:r>
                        <a:rPr lang="zh-CN" altLang="en-US" sz="3600" b="0">
                          <a:latin typeface="微软雅黑" panose="020B0503020204020204" charset="-122"/>
                          <a:ea typeface="微软雅黑" panose="020B0503020204020204" charset="-122"/>
                          <a:sym typeface="+mn-ea"/>
                        </a:rPr>
                        <a:t>泥</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en-US" sz="3600" b="0">
                          <a:latin typeface="微软雅黑" panose="020B0503020204020204" charset="-122"/>
                          <a:ea typeface="微软雅黑" panose="020B0503020204020204" charset="-122"/>
                        </a:rPr>
                        <a:t>土</a:t>
                      </a:r>
                      <a:r>
                        <a:rPr lang="zh-CN" altLang="en-US" sz="3600" b="0">
                          <a:solidFill>
                            <a:srgbClr val="7030A0"/>
                          </a:solidFill>
                          <a:latin typeface="微软雅黑" panose="020B0503020204020204" charset="-122"/>
                          <a:ea typeface="微软雅黑" panose="020B0503020204020204" charset="-122"/>
                        </a:rPr>
                        <a:t>壤</a:t>
                      </a:r>
                      <a:endParaRPr lang="en-US" altLang="zh-CN" sz="3600" b="0"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en-US" sz="3600" b="0">
                          <a:latin typeface="微软雅黑" panose="020B0503020204020204" charset="-122"/>
                          <a:ea typeface="微软雅黑" panose="020B0503020204020204" charset="-122"/>
                        </a:rPr>
                        <a:t>田</a:t>
                      </a:r>
                      <a:r>
                        <a:rPr lang="zh-CN" altLang="en-US" sz="3600" b="0">
                          <a:solidFill>
                            <a:srgbClr val="7030A0"/>
                          </a:solidFill>
                          <a:latin typeface="微软雅黑" panose="020B0503020204020204" charset="-122"/>
                          <a:ea typeface="微软雅黑" panose="020B0503020204020204" charset="-122"/>
                        </a:rPr>
                        <a:t>埂</a:t>
                      </a:r>
                      <a:endParaRPr lang="en-US" altLang="zh-CN" sz="3600" b="0"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4479">
                <a:tc>
                  <a:txBody>
                    <a:bodyPr wrap="square"/>
                    <a:lstStyle/>
                    <a:p>
                      <a:r>
                        <a:rPr lang="zh-CN" altLang="zh-CN" sz="3600" b="0" kern="1200">
                          <a:solidFill>
                            <a:srgbClr val="7030A0"/>
                          </a:solidFill>
                          <a:effectLst/>
                          <a:latin typeface="微软雅黑" panose="020B0503020204020204" charset="-122"/>
                          <a:ea typeface="微软雅黑" panose="020B0503020204020204" charset="-122"/>
                          <a:cs typeface="+mn-cs"/>
                        </a:rPr>
                        <a:t>籼</a:t>
                      </a:r>
                      <a:r>
                        <a:rPr lang="zh-CN" altLang="zh-CN" sz="3600" b="0" kern="1200">
                          <a:solidFill>
                            <a:schemeClr val="tx1"/>
                          </a:solidFill>
                          <a:effectLst/>
                          <a:latin typeface="微软雅黑" panose="020B0503020204020204" charset="-122"/>
                          <a:ea typeface="微软雅黑" panose="020B0503020204020204" charset="-122"/>
                          <a:cs typeface="+mn-cs"/>
                        </a:rPr>
                        <a:t>稻</a:t>
                      </a:r>
                      <a:endParaRPr lang="en-US" altLang="zh-CN" sz="3600" b="0" kern="1200">
                        <a:solidFill>
                          <a:srgbClr val="FF0000"/>
                        </a:solidFill>
                        <a:effectLst/>
                        <a:latin typeface="微软雅黑" panose="020B0503020204020204" charset="-122"/>
                        <a:ea typeface="微软雅黑" panose="020B0503020204020204" charset="-122"/>
                        <a:cs typeface="+mn-cs"/>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zh-CN" sz="3600" b="0" kern="1200">
                          <a:solidFill>
                            <a:schemeClr val="tx1"/>
                          </a:solidFill>
                          <a:effectLst/>
                          <a:latin typeface="微软雅黑" panose="020B0503020204020204" charset="-122"/>
                          <a:ea typeface="微软雅黑" panose="020B0503020204020204" charset="-122"/>
                          <a:cs typeface="+mn-cs"/>
                        </a:rPr>
                        <a:t>分</a:t>
                      </a:r>
                      <a:r>
                        <a:rPr lang="zh-CN" altLang="zh-CN" sz="3600" b="0" kern="1200">
                          <a:solidFill>
                            <a:srgbClr val="7030A0"/>
                          </a:solidFill>
                          <a:effectLst/>
                          <a:latin typeface="微软雅黑" panose="020B0503020204020204" charset="-122"/>
                          <a:ea typeface="微软雅黑" panose="020B0503020204020204" charset="-122"/>
                          <a:cs typeface="+mn-cs"/>
                        </a:rPr>
                        <a:t>蘖</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zh-CN" sz="3600" b="0" kern="1200">
                          <a:solidFill>
                            <a:srgbClr val="7030A0"/>
                          </a:solidFill>
                          <a:effectLst/>
                          <a:latin typeface="微软雅黑" panose="020B0503020204020204" charset="-122"/>
                          <a:ea typeface="微软雅黑" panose="020B0503020204020204" charset="-122"/>
                          <a:cs typeface="+mn-cs"/>
                        </a:rPr>
                        <a:t>贬</a:t>
                      </a:r>
                      <a:r>
                        <a:rPr lang="zh-CN" altLang="zh-CN" sz="3600" b="0" kern="1200">
                          <a:solidFill>
                            <a:schemeClr val="tx1"/>
                          </a:solidFill>
                          <a:effectLst/>
                          <a:latin typeface="微软雅黑" panose="020B0503020204020204" charset="-122"/>
                          <a:ea typeface="微软雅黑" panose="020B0503020204020204" charset="-122"/>
                          <a:cs typeface="+mn-cs"/>
                        </a:rPr>
                        <a:t>斥</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3176">
                <a:tc>
                  <a:txBody>
                    <a:bodyPr wrap="square"/>
                    <a:lstStyle/>
                    <a:p>
                      <a:r>
                        <a:rPr lang="zh-CN" altLang="zh-CN" sz="3600" b="0" kern="1200">
                          <a:solidFill>
                            <a:schemeClr val="tx1"/>
                          </a:solidFill>
                          <a:effectLst/>
                          <a:latin typeface="微软雅黑" panose="020B0503020204020204" charset="-122"/>
                          <a:ea typeface="微软雅黑" panose="020B0503020204020204" charset="-122"/>
                          <a:cs typeface="+mn-cs"/>
                        </a:rPr>
                        <a:t>稻</a:t>
                      </a:r>
                      <a:r>
                        <a:rPr lang="zh-CN" altLang="zh-CN" sz="3600" b="0" kern="1200">
                          <a:solidFill>
                            <a:srgbClr val="7030A0"/>
                          </a:solidFill>
                          <a:effectLst/>
                          <a:latin typeface="微软雅黑" panose="020B0503020204020204" charset="-122"/>
                          <a:ea typeface="微软雅黑" panose="020B0503020204020204" charset="-122"/>
                          <a:cs typeface="+mn-cs"/>
                        </a:rPr>
                        <a:t>菽</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zh-CN" sz="3600" b="0" kern="1200">
                          <a:solidFill>
                            <a:schemeClr val="tx1"/>
                          </a:solidFill>
                          <a:effectLst/>
                          <a:latin typeface="微软雅黑" panose="020B0503020204020204" charset="-122"/>
                          <a:ea typeface="微软雅黑" panose="020B0503020204020204" charset="-122"/>
                          <a:cs typeface="+mn-cs"/>
                        </a:rPr>
                        <a:t>一</a:t>
                      </a:r>
                      <a:r>
                        <a:rPr lang="zh-CN" altLang="zh-CN" sz="3600" b="0" kern="1200">
                          <a:solidFill>
                            <a:srgbClr val="7030A0"/>
                          </a:solidFill>
                          <a:effectLst/>
                          <a:latin typeface="微软雅黑" panose="020B0503020204020204" charset="-122"/>
                          <a:ea typeface="微软雅黑" panose="020B0503020204020204" charset="-122"/>
                          <a:cs typeface="+mn-cs"/>
                        </a:rPr>
                        <a:t>蔸</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zh-CN" sz="3600" b="0" kern="1200">
                          <a:solidFill>
                            <a:schemeClr val="tx1"/>
                          </a:solidFill>
                          <a:effectLst/>
                          <a:latin typeface="微软雅黑" panose="020B0503020204020204" charset="-122"/>
                          <a:ea typeface="微软雅黑" panose="020B0503020204020204" charset="-122"/>
                          <a:cs typeface="+mn-cs"/>
                        </a:rPr>
                        <a:t>饥</a:t>
                      </a:r>
                      <a:r>
                        <a:rPr lang="zh-CN" altLang="zh-CN" sz="3600" b="0" kern="1200">
                          <a:solidFill>
                            <a:srgbClr val="7030A0"/>
                          </a:solidFill>
                          <a:effectLst/>
                          <a:latin typeface="微软雅黑" panose="020B0503020204020204" charset="-122"/>
                          <a:ea typeface="微软雅黑" panose="020B0503020204020204" charset="-122"/>
                          <a:cs typeface="+mn-cs"/>
                        </a:rPr>
                        <a:t>馑</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竖排文字占位符 2"/>
          <p:cNvSpPr>
            <a:spLocks noGrp="1"/>
          </p:cNvSpPr>
          <p:nvPr/>
        </p:nvSpPr>
        <p:spPr>
          <a:xfrm>
            <a:off x="339090" y="1045210"/>
            <a:ext cx="5778500" cy="419100"/>
          </a:xfrm>
          <a:prstGeom prst="rect">
            <a:avLst/>
          </a:prstGeom>
        </p:spPr>
        <p:txBody>
          <a:bodyPr vert="horz"/>
          <a:lstStyle>
            <a:lvl1pPr marL="0" indent="0" algn="l" defTabSz="914400" rtl="0" eaLnBrk="1" latinLnBrk="0" hangingPunct="1">
              <a:lnSpc>
                <a:spcPct val="90000"/>
              </a:lnSpc>
              <a:spcBef>
                <a:spcPts val="1000"/>
              </a:spcBef>
              <a:buFont typeface="Arial" panose="020B0604020202020204" pitchFamily="34" charset="0"/>
              <a:buNone/>
              <a:defRPr sz="2800" b="1" kern="1200">
                <a:solidFill>
                  <a:srgbClr val="D18224"/>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800">
                <a:gradFill>
                  <a:gsLst>
                    <a:gs pos="0">
                      <a:srgbClr val="14CD68"/>
                    </a:gs>
                    <a:gs pos="100000">
                      <a:srgbClr val="0B6E38"/>
                    </a:gs>
                  </a:gsLst>
                  <a:lin scaled="0"/>
                </a:gradFill>
              </a:rPr>
              <a:t>字音识记</a:t>
            </a:r>
            <a:endParaRPr lang="zh-CN" altLang="en-US" sz="4800">
              <a:gradFill>
                <a:gsLst>
                  <a:gs pos="0">
                    <a:srgbClr val="14CD68"/>
                  </a:gs>
                  <a:gs pos="100000">
                    <a:srgbClr val="0B6E38"/>
                  </a:gs>
                </a:gsLst>
                <a:lin scaled="0"/>
              </a:gradFill>
            </a:endParaRPr>
          </a:p>
        </p:txBody>
      </p:sp>
    </p:spTree>
    <p:custDataLst>
      <p:tags r:id="rId9"/>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nvPicPr>
        <p:blipFill>
          <a:blip r:embed="rId1">
            <a:clrChange>
              <a:clrFrom>
                <a:srgbClr val="F6F6F6">
                  <a:alpha val="100000"/>
                </a:srgbClr>
              </a:clrFrom>
              <a:clrTo>
                <a:srgbClr val="F6F6F6">
                  <a:alpha val="100000"/>
                  <a:alpha val="0"/>
                </a:srgbClr>
              </a:clrTo>
            </a:clrChange>
          </a:blip>
          <a:srcRect l="10350" t="13902" b="16415"/>
          <a:stretch>
            <a:fillRect/>
          </a:stretch>
        </p:blipFill>
        <p:spPr>
          <a:xfrm>
            <a:off x="112395" y="5048885"/>
            <a:ext cx="2059940" cy="1809115"/>
          </a:xfrm>
          <a:prstGeom prst="rect">
            <a:avLst/>
          </a:prstGeom>
          <a:noFill/>
          <a:ln w="9525">
            <a:noFill/>
          </a:ln>
        </p:spPr>
      </p:pic>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aphicFrame>
        <p:nvGraphicFramePr>
          <p:cNvPr id="2" name="表格 5"/>
          <p:cNvGraphicFramePr>
            <a:graphicFrameLocks noGrp="1"/>
          </p:cNvGraphicFramePr>
          <p:nvPr>
            <p:custDataLst>
              <p:tags r:id="rId8"/>
            </p:custDataLst>
          </p:nvPr>
        </p:nvGraphicFramePr>
        <p:xfrm>
          <a:off x="3181350" y="2303145"/>
          <a:ext cx="7630795" cy="2251875"/>
        </p:xfrm>
        <a:graphic>
          <a:graphicData uri="http://schemas.openxmlformats.org/drawingml/2006/table">
            <a:tbl>
              <a:tblPr firstRow="1" bandRow="1">
                <a:tableStyleId>{D27102A9-8310-4765-A935-A1911B00CA55}</a:tableStyleId>
              </a:tblPr>
              <a:tblGrid>
                <a:gridCol w="2322195"/>
                <a:gridCol w="2654300"/>
                <a:gridCol w="2654300"/>
              </a:tblGrid>
              <a:tr h="744220">
                <a:tc>
                  <a:txBody>
                    <a:bodyPr wrap="square"/>
                    <a:lstStyle/>
                    <a:p>
                      <a:r>
                        <a:rPr lang="zh-CN" altLang="en-US" sz="3600" b="0">
                          <a:solidFill>
                            <a:srgbClr val="7030A0"/>
                          </a:solidFill>
                          <a:latin typeface="微软雅黑" panose="020B0503020204020204" charset="-122"/>
                          <a:ea typeface="微软雅黑" panose="020B0503020204020204" charset="-122"/>
                          <a:sym typeface="+mn-ea"/>
                        </a:rPr>
                        <a:t>淤</a:t>
                      </a:r>
                      <a:r>
                        <a:rPr lang="zh-CN" altLang="en-US" sz="3600" b="0">
                          <a:latin typeface="微软雅黑" panose="020B0503020204020204" charset="-122"/>
                          <a:ea typeface="微软雅黑" panose="020B0503020204020204" charset="-122"/>
                          <a:sym typeface="+mn-ea"/>
                        </a:rPr>
                        <a:t>泥</a:t>
                      </a:r>
                      <a:r>
                        <a:rPr lang="en-US" altLang="zh-CN" sz="3600" b="1">
                          <a:solidFill>
                            <a:srgbClr val="FF0000"/>
                          </a:solidFill>
                          <a:latin typeface="微软雅黑" panose="020B0503020204020204" charset="-122"/>
                          <a:ea typeface="微软雅黑" panose="020B0503020204020204" charset="-122"/>
                          <a:sym typeface="+mn-ea"/>
                        </a:rPr>
                        <a:t>y</a:t>
                      </a:r>
                      <a:r>
                        <a:rPr lang="en-US" altLang="zh-CN" sz="3600" err="1">
                          <a:solidFill>
                            <a:srgbClr val="FF0000"/>
                          </a:solidFill>
                          <a:latin typeface="微软雅黑" panose="020B0503020204020204" charset="-122"/>
                          <a:ea typeface="微软雅黑" panose="020B0503020204020204" charset="-122"/>
                          <a:sym typeface="+mn-ea"/>
                        </a:rPr>
                        <a:t>ū</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en-US" sz="3600" b="0">
                          <a:latin typeface="微软雅黑" panose="020B0503020204020204" charset="-122"/>
                          <a:ea typeface="微软雅黑" panose="020B0503020204020204" charset="-122"/>
                        </a:rPr>
                        <a:t>土</a:t>
                      </a:r>
                      <a:r>
                        <a:rPr lang="zh-CN" altLang="en-US" sz="3600" b="0">
                          <a:solidFill>
                            <a:srgbClr val="7030A0"/>
                          </a:solidFill>
                          <a:latin typeface="微软雅黑" panose="020B0503020204020204" charset="-122"/>
                          <a:ea typeface="微软雅黑" panose="020B0503020204020204" charset="-122"/>
                        </a:rPr>
                        <a:t>壤</a:t>
                      </a:r>
                      <a:r>
                        <a:rPr lang="en-US" altLang="zh-CN" sz="3600" err="1">
                          <a:solidFill>
                            <a:srgbClr val="FF0000"/>
                          </a:solidFill>
                          <a:latin typeface="微软雅黑" panose="020B0503020204020204" charset="-122"/>
                          <a:ea typeface="微软雅黑" panose="020B0503020204020204" charset="-122"/>
                          <a:sym typeface="+mn-ea"/>
                        </a:rPr>
                        <a:t>rǎnɡ</a:t>
                      </a:r>
                      <a:endParaRPr lang="en-US" altLang="zh-CN" sz="3600" b="0"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en-US" sz="3600" b="0">
                          <a:latin typeface="微软雅黑" panose="020B0503020204020204" charset="-122"/>
                          <a:ea typeface="微软雅黑" panose="020B0503020204020204" charset="-122"/>
                        </a:rPr>
                        <a:t>田</a:t>
                      </a:r>
                      <a:r>
                        <a:rPr lang="zh-CN" altLang="en-US" sz="3600" b="0">
                          <a:solidFill>
                            <a:srgbClr val="7030A0"/>
                          </a:solidFill>
                          <a:latin typeface="微软雅黑" panose="020B0503020204020204" charset="-122"/>
                          <a:ea typeface="微软雅黑" panose="020B0503020204020204" charset="-122"/>
                        </a:rPr>
                        <a:t>埂</a:t>
                      </a:r>
                      <a:r>
                        <a:rPr lang="en-US" altLang="zh-CN" sz="3600" err="1">
                          <a:solidFill>
                            <a:srgbClr val="FF0000"/>
                          </a:solidFill>
                          <a:latin typeface="微软雅黑" panose="020B0503020204020204" charset="-122"/>
                          <a:ea typeface="微软雅黑" panose="020B0503020204020204" charset="-122"/>
                          <a:sym typeface="+mn-ea"/>
                        </a:rPr>
                        <a:t>ɡěnɡ</a:t>
                      </a:r>
                      <a:endParaRPr lang="en-US" altLang="zh-CN" sz="3600" b="0"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4479">
                <a:tc>
                  <a:txBody>
                    <a:bodyPr wrap="square"/>
                    <a:lstStyle/>
                    <a:p>
                      <a:r>
                        <a:rPr lang="zh-CN" altLang="zh-CN" sz="3600" b="0" kern="1200">
                          <a:solidFill>
                            <a:srgbClr val="7030A0"/>
                          </a:solidFill>
                          <a:effectLst/>
                          <a:latin typeface="微软雅黑" panose="020B0503020204020204" charset="-122"/>
                          <a:ea typeface="微软雅黑" panose="020B0503020204020204" charset="-122"/>
                          <a:cs typeface="+mn-cs"/>
                        </a:rPr>
                        <a:t>籼</a:t>
                      </a:r>
                      <a:r>
                        <a:rPr lang="zh-CN" altLang="zh-CN" sz="3600" b="0" kern="1200">
                          <a:solidFill>
                            <a:schemeClr val="tx1"/>
                          </a:solidFill>
                          <a:effectLst/>
                          <a:latin typeface="微软雅黑" panose="020B0503020204020204" charset="-122"/>
                          <a:ea typeface="微软雅黑" panose="020B0503020204020204" charset="-122"/>
                          <a:cs typeface="+mn-cs"/>
                        </a:rPr>
                        <a:t>稻</a:t>
                      </a:r>
                      <a:r>
                        <a:rPr lang="en-US" altLang="zh-CN" sz="3600" b="1" err="1">
                          <a:solidFill>
                            <a:srgbClr val="FF0000"/>
                          </a:solidFill>
                          <a:latin typeface="微软雅黑" panose="020B0503020204020204" charset="-122"/>
                          <a:ea typeface="微软雅黑" panose="020B0503020204020204" charset="-122"/>
                          <a:sym typeface="+mn-ea"/>
                        </a:rPr>
                        <a:t>xiān</a:t>
                      </a:r>
                      <a:r>
                        <a:rPr lang="en-US" altLang="zh-CN" sz="3600" b="0" kern="1200">
                          <a:solidFill>
                            <a:srgbClr val="FF0000"/>
                          </a:solidFill>
                          <a:effectLst/>
                          <a:latin typeface="微软雅黑" panose="020B0503020204020204" charset="-122"/>
                          <a:ea typeface="微软雅黑" panose="020B0503020204020204" charset="-122"/>
                          <a:cs typeface="+mn-cs"/>
                        </a:rPr>
                        <a:t> </a:t>
                      </a:r>
                      <a:endParaRPr lang="en-US" altLang="zh-CN" sz="3600" b="0" kern="1200">
                        <a:solidFill>
                          <a:srgbClr val="FF0000"/>
                        </a:solidFill>
                        <a:effectLst/>
                        <a:latin typeface="微软雅黑" panose="020B0503020204020204" charset="-122"/>
                        <a:ea typeface="微软雅黑" panose="020B0503020204020204" charset="-122"/>
                        <a:cs typeface="+mn-cs"/>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zh-CN" sz="3600" b="0" kern="1200">
                          <a:solidFill>
                            <a:schemeClr val="tx1"/>
                          </a:solidFill>
                          <a:effectLst/>
                          <a:latin typeface="微软雅黑" panose="020B0503020204020204" charset="-122"/>
                          <a:ea typeface="微软雅黑" panose="020B0503020204020204" charset="-122"/>
                          <a:cs typeface="+mn-cs"/>
                        </a:rPr>
                        <a:t>分</a:t>
                      </a:r>
                      <a:r>
                        <a:rPr lang="zh-CN" altLang="zh-CN" sz="3600" b="0" kern="1200">
                          <a:solidFill>
                            <a:srgbClr val="7030A0"/>
                          </a:solidFill>
                          <a:effectLst/>
                          <a:latin typeface="微软雅黑" panose="020B0503020204020204" charset="-122"/>
                          <a:ea typeface="微软雅黑" panose="020B0503020204020204" charset="-122"/>
                          <a:cs typeface="+mn-cs"/>
                        </a:rPr>
                        <a:t>蘖</a:t>
                      </a:r>
                      <a:r>
                        <a:rPr lang="en-US" altLang="zh-CN" sz="3600" b="1" err="1">
                          <a:solidFill>
                            <a:srgbClr val="FF0000"/>
                          </a:solidFill>
                          <a:latin typeface="微软雅黑" panose="020B0503020204020204" charset="-122"/>
                          <a:ea typeface="微软雅黑" panose="020B0503020204020204" charset="-122"/>
                          <a:sym typeface="+mn-ea"/>
                        </a:rPr>
                        <a:t>niè</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zh-CN" sz="3600" b="0" kern="1200">
                          <a:solidFill>
                            <a:srgbClr val="7030A0"/>
                          </a:solidFill>
                          <a:effectLst/>
                          <a:latin typeface="微软雅黑" panose="020B0503020204020204" charset="-122"/>
                          <a:ea typeface="微软雅黑" panose="020B0503020204020204" charset="-122"/>
                          <a:cs typeface="+mn-cs"/>
                        </a:rPr>
                        <a:t>贬</a:t>
                      </a:r>
                      <a:r>
                        <a:rPr lang="zh-CN" altLang="zh-CN" sz="3600" b="0" kern="1200">
                          <a:solidFill>
                            <a:schemeClr val="tx1"/>
                          </a:solidFill>
                          <a:effectLst/>
                          <a:latin typeface="微软雅黑" panose="020B0503020204020204" charset="-122"/>
                          <a:ea typeface="微软雅黑" panose="020B0503020204020204" charset="-122"/>
                          <a:cs typeface="+mn-cs"/>
                        </a:rPr>
                        <a:t>斥</a:t>
                      </a:r>
                      <a:r>
                        <a:rPr lang="en-US" altLang="zh-CN" sz="3600" b="1" err="1">
                          <a:solidFill>
                            <a:srgbClr val="FF0000"/>
                          </a:solidFill>
                          <a:latin typeface="微软雅黑" panose="020B0503020204020204" charset="-122"/>
                          <a:ea typeface="微软雅黑" panose="020B0503020204020204" charset="-122"/>
                          <a:sym typeface="+mn-ea"/>
                        </a:rPr>
                        <a:t>biǎn</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3176">
                <a:tc>
                  <a:txBody>
                    <a:bodyPr wrap="square"/>
                    <a:lstStyle/>
                    <a:p>
                      <a:r>
                        <a:rPr lang="zh-CN" altLang="zh-CN" sz="3600" b="0" kern="1200">
                          <a:solidFill>
                            <a:schemeClr val="tx1"/>
                          </a:solidFill>
                          <a:effectLst/>
                          <a:latin typeface="微软雅黑" panose="020B0503020204020204" charset="-122"/>
                          <a:ea typeface="微软雅黑" panose="020B0503020204020204" charset="-122"/>
                          <a:cs typeface="+mn-cs"/>
                        </a:rPr>
                        <a:t>稻</a:t>
                      </a:r>
                      <a:r>
                        <a:rPr lang="zh-CN" altLang="zh-CN" sz="3600" b="0" kern="1200">
                          <a:solidFill>
                            <a:srgbClr val="7030A0"/>
                          </a:solidFill>
                          <a:effectLst/>
                          <a:latin typeface="微软雅黑" panose="020B0503020204020204" charset="-122"/>
                          <a:ea typeface="微软雅黑" panose="020B0503020204020204" charset="-122"/>
                          <a:cs typeface="+mn-cs"/>
                        </a:rPr>
                        <a:t>菽</a:t>
                      </a:r>
                      <a:r>
                        <a:rPr lang="en-US" altLang="zh-CN" sz="3600" b="1" err="1">
                          <a:solidFill>
                            <a:srgbClr val="FF0000"/>
                          </a:solidFill>
                          <a:latin typeface="微软雅黑" panose="020B0503020204020204" charset="-122"/>
                          <a:ea typeface="微软雅黑" panose="020B0503020204020204" charset="-122"/>
                          <a:sym typeface="+mn-ea"/>
                        </a:rPr>
                        <a:t>shū</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r>
                        <a:rPr lang="zh-CN" altLang="zh-CN" sz="3600" b="0" kern="1200">
                          <a:solidFill>
                            <a:schemeClr val="tx1"/>
                          </a:solidFill>
                          <a:effectLst/>
                          <a:latin typeface="微软雅黑" panose="020B0503020204020204" charset="-122"/>
                          <a:ea typeface="微软雅黑" panose="020B0503020204020204" charset="-122"/>
                          <a:cs typeface="+mn-cs"/>
                        </a:rPr>
                        <a:t>一</a:t>
                      </a:r>
                      <a:r>
                        <a:rPr lang="zh-CN" altLang="zh-CN" sz="3600" b="0" kern="1200">
                          <a:solidFill>
                            <a:srgbClr val="7030A0"/>
                          </a:solidFill>
                          <a:effectLst/>
                          <a:latin typeface="微软雅黑" panose="020B0503020204020204" charset="-122"/>
                          <a:ea typeface="微软雅黑" panose="020B0503020204020204" charset="-122"/>
                          <a:cs typeface="+mn-cs"/>
                        </a:rPr>
                        <a:t>蔸</a:t>
                      </a:r>
                      <a:r>
                        <a:rPr lang="en-US" altLang="zh-CN" sz="3600" b="1" err="1">
                          <a:solidFill>
                            <a:srgbClr val="FF0000"/>
                          </a:solidFill>
                          <a:latin typeface="微软雅黑" panose="020B0503020204020204" charset="-122"/>
                          <a:ea typeface="微软雅黑" panose="020B0503020204020204" charset="-122"/>
                          <a:sym typeface="+mn-ea"/>
                        </a:rPr>
                        <a:t>dōu</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wrap="square"/>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zh-CN" sz="3600" b="0" kern="1200">
                          <a:solidFill>
                            <a:schemeClr val="tx1"/>
                          </a:solidFill>
                          <a:effectLst/>
                          <a:latin typeface="微软雅黑" panose="020B0503020204020204" charset="-122"/>
                          <a:ea typeface="微软雅黑" panose="020B0503020204020204" charset="-122"/>
                          <a:cs typeface="+mn-cs"/>
                        </a:rPr>
                        <a:t>饥</a:t>
                      </a:r>
                      <a:r>
                        <a:rPr lang="zh-CN" altLang="zh-CN" sz="3600" b="0" kern="1200">
                          <a:solidFill>
                            <a:srgbClr val="7030A0"/>
                          </a:solidFill>
                          <a:effectLst/>
                          <a:latin typeface="微软雅黑" panose="020B0503020204020204" charset="-122"/>
                          <a:ea typeface="微软雅黑" panose="020B0503020204020204" charset="-122"/>
                          <a:cs typeface="+mn-cs"/>
                        </a:rPr>
                        <a:t>馑</a:t>
                      </a:r>
                      <a:r>
                        <a:rPr lang="en-US" altLang="zh-CN" sz="3600" b="1" err="1">
                          <a:solidFill>
                            <a:srgbClr val="FF0000"/>
                          </a:solidFill>
                          <a:latin typeface="微软雅黑" panose="020B0503020204020204" charset="-122"/>
                          <a:ea typeface="微软雅黑" panose="020B0503020204020204" charset="-122"/>
                          <a:sym typeface="+mn-ea"/>
                        </a:rPr>
                        <a:t>jǐn</a:t>
                      </a:r>
                      <a:endParaRPr lang="en-US" altLang="zh-CN" sz="3600" b="1" err="1">
                        <a:solidFill>
                          <a:srgbClr val="FF0000"/>
                        </a:solidFill>
                        <a:latin typeface="微软雅黑" panose="020B0503020204020204" charset="-122"/>
                        <a:ea typeface="微软雅黑" panose="020B0503020204020204" charset="-122"/>
                        <a:sym typeface="+mn-ea"/>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竖排文字占位符 2"/>
          <p:cNvSpPr>
            <a:spLocks noGrp="1"/>
          </p:cNvSpPr>
          <p:nvPr/>
        </p:nvSpPr>
        <p:spPr>
          <a:xfrm>
            <a:off x="309880" y="1073785"/>
            <a:ext cx="5778500" cy="419100"/>
          </a:xfrm>
          <a:prstGeom prst="rect">
            <a:avLst/>
          </a:prstGeom>
        </p:spPr>
        <p:txBody>
          <a:bodyPr vert="horz"/>
          <a:lstStyle>
            <a:lvl1pPr marL="0" indent="0" algn="l" defTabSz="914400" rtl="0" eaLnBrk="1" latinLnBrk="0" hangingPunct="1">
              <a:lnSpc>
                <a:spcPct val="90000"/>
              </a:lnSpc>
              <a:spcBef>
                <a:spcPts val="1000"/>
              </a:spcBef>
              <a:buFont typeface="Arial" panose="020B0604020202020204" pitchFamily="34" charset="0"/>
              <a:buNone/>
              <a:defRPr sz="2800" b="1" kern="1200">
                <a:solidFill>
                  <a:srgbClr val="D18224"/>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800">
                <a:gradFill>
                  <a:gsLst>
                    <a:gs pos="0">
                      <a:srgbClr val="14CD68"/>
                    </a:gs>
                    <a:gs pos="100000">
                      <a:srgbClr val="0B6E38"/>
                    </a:gs>
                  </a:gsLst>
                  <a:lin scaled="0"/>
                </a:gradFill>
              </a:rPr>
              <a:t>字音识记</a:t>
            </a:r>
            <a:endParaRPr lang="zh-CN" altLang="en-US" sz="4800">
              <a:gradFill>
                <a:gsLst>
                  <a:gs pos="0">
                    <a:srgbClr val="14CD68"/>
                  </a:gs>
                  <a:gs pos="100000">
                    <a:srgbClr val="0B6E38"/>
                  </a:gs>
                </a:gsLst>
                <a:lin scaled="0"/>
              </a:gradFill>
            </a:endParaRPr>
          </a:p>
        </p:txBody>
      </p:sp>
    </p:spTree>
    <p:custDataLst>
      <p:tags r:id="rId9"/>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nvPicPr>
        <p:blipFill>
          <a:blip r:embed="rId1">
            <a:clrChange>
              <a:clrFrom>
                <a:srgbClr val="F6F6F6">
                  <a:alpha val="100000"/>
                </a:srgbClr>
              </a:clrFrom>
              <a:clrTo>
                <a:srgbClr val="F6F6F6">
                  <a:alpha val="100000"/>
                  <a:alpha val="0"/>
                </a:srgbClr>
              </a:clrTo>
            </a:clrChange>
          </a:blip>
          <a:srcRect l="10350" t="13902" b="16415"/>
          <a:stretch>
            <a:fillRect/>
          </a:stretch>
        </p:blipFill>
        <p:spPr>
          <a:xfrm>
            <a:off x="112395" y="5048885"/>
            <a:ext cx="2059940" cy="1809115"/>
          </a:xfrm>
          <a:prstGeom prst="rect">
            <a:avLst/>
          </a:prstGeom>
          <a:noFill/>
          <a:ln w="9525">
            <a:noFill/>
          </a:ln>
        </p:spPr>
      </p:pic>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8" name="竖排文字占位符 2"/>
          <p:cNvSpPr>
            <a:spLocks noGrp="1"/>
          </p:cNvSpPr>
          <p:nvPr/>
        </p:nvSpPr>
        <p:spPr>
          <a:xfrm>
            <a:off x="520700" y="935990"/>
            <a:ext cx="2912745" cy="610870"/>
          </a:xfrm>
          <a:prstGeom prst="rect">
            <a:avLst/>
          </a:prstGeom>
        </p:spPr>
        <p:txBody>
          <a:bodyPr vert="horz"/>
          <a:lstStyle>
            <a:lvl1pPr marL="0" indent="0" algn="l" defTabSz="914400" rtl="0" eaLnBrk="1" latinLnBrk="0" hangingPunct="1">
              <a:lnSpc>
                <a:spcPct val="90000"/>
              </a:lnSpc>
              <a:spcBef>
                <a:spcPts val="1000"/>
              </a:spcBef>
              <a:buFont typeface="Arial" panose="020B0604020202020204" pitchFamily="34" charset="0"/>
              <a:buNone/>
              <a:defRPr sz="2800" b="1" kern="1200">
                <a:solidFill>
                  <a:srgbClr val="D18224"/>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800">
                <a:gradFill>
                  <a:gsLst>
                    <a:gs pos="0">
                      <a:srgbClr val="14CD68"/>
                    </a:gs>
                    <a:gs pos="100000">
                      <a:srgbClr val="0B6E38"/>
                    </a:gs>
                  </a:gsLst>
                  <a:lin scaled="0"/>
                </a:gradFill>
              </a:rPr>
              <a:t>词语积累</a:t>
            </a:r>
            <a:endParaRPr lang="zh-CN" altLang="en-US" sz="4800">
              <a:gradFill>
                <a:gsLst>
                  <a:gs pos="0">
                    <a:srgbClr val="14CD68"/>
                  </a:gs>
                  <a:gs pos="100000">
                    <a:srgbClr val="0B6E38"/>
                  </a:gs>
                </a:gsLst>
                <a:lin scaled="0"/>
              </a:gradFill>
            </a:endParaRPr>
          </a:p>
        </p:txBody>
      </p:sp>
      <p:graphicFrame>
        <p:nvGraphicFramePr>
          <p:cNvPr id="10" name="表格 6"/>
          <p:cNvGraphicFramePr>
            <a:graphicFrameLocks noGrp="1"/>
          </p:cNvGraphicFramePr>
          <p:nvPr>
            <p:custDataLst>
              <p:tags r:id="rId8"/>
            </p:custDataLst>
          </p:nvPr>
        </p:nvGraphicFramePr>
        <p:xfrm>
          <a:off x="3209925" y="1950720"/>
          <a:ext cx="7874635" cy="3291840"/>
        </p:xfrm>
        <a:graphic>
          <a:graphicData uri="http://schemas.openxmlformats.org/drawingml/2006/table">
            <a:tbl>
              <a:tblPr firstRow="1" bandRow="1">
                <a:tableStyleId>{D27102A9-8310-4765-A935-A1911B00CA55}</a:tableStyleId>
              </a:tblPr>
              <a:tblGrid>
                <a:gridCol w="1397635"/>
                <a:gridCol w="6477000"/>
              </a:tblGrid>
              <a:tr h="577850">
                <a:tc>
                  <a:txBody>
                    <a:bodyPr wrap="square"/>
                    <a:lstStyle/>
                    <a:p>
                      <a:pPr algn="ctr">
                        <a:buNone/>
                      </a:pPr>
                      <a:r>
                        <a:rPr lang="zh-CN" altLang="en-US" sz="2400" b="0">
                          <a:latin typeface="微软雅黑" panose="020B0503020204020204" charset="-122"/>
                          <a:ea typeface="微软雅黑" panose="020B0503020204020204" charset="-122"/>
                        </a:rPr>
                        <a:t>义无反顾</a:t>
                      </a:r>
                      <a:endParaRPr lang="zh-CN" altLang="en-US" sz="2400" b="0">
                        <a:latin typeface="微软雅黑" panose="020B0503020204020204" charset="-122"/>
                        <a:ea typeface="微软雅黑" panose="020B0503020204020204" charset="-122"/>
                      </a:endParaRPr>
                    </a:p>
                  </a:txBody>
                  <a:tcPr vert="horz">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1B960">
                        <a:alpha val="80000"/>
                      </a:srgbClr>
                    </a:solidFill>
                  </a:tcPr>
                </a:tc>
                <a:tc>
                  <a:txBody>
                    <a:bodyPr wrap="square"/>
                    <a:lstStyle/>
                    <a:p>
                      <a:pPr>
                        <a:buNone/>
                      </a:pPr>
                      <a:r>
                        <a:rPr lang="en-US" altLang="zh-CN" sz="2400" b="1">
                          <a:gradFill>
                            <a:gsLst>
                              <a:gs pos="0">
                                <a:srgbClr val="012D86"/>
                              </a:gs>
                              <a:gs pos="100000">
                                <a:srgbClr val="0E2557"/>
                              </a:gs>
                            </a:gsLst>
                            <a:lin scaled="0"/>
                          </a:gradFill>
                          <a:latin typeface="等线" panose="02010600030101010101" pitchFamily="2" charset="-122"/>
                          <a:ea typeface="等线" panose="02010600030101010101" pitchFamily="2" charset="-122"/>
                        </a:rPr>
                        <a:t>   </a:t>
                      </a:r>
                      <a:endParaRPr lang="zh-CN" altLang="en-US" sz="2200" b="0">
                        <a:solidFill>
                          <a:schemeClr val="tx1">
                            <a:lumMod val="85000"/>
                            <a:lumOff val="15000"/>
                          </a:schemeClr>
                        </a:solidFill>
                        <a:latin typeface="等线" panose="02010600030101010101" pitchFamily="2" charset="-122"/>
                        <a:ea typeface="等线" panose="02010600030101010101" pitchFamily="2" charset="-122"/>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325">
                <a:tc>
                  <a:txBody>
                    <a:bodyPr wrap="square"/>
                    <a:lstStyle/>
                    <a:p>
                      <a:pPr algn="ctr">
                        <a:buNone/>
                      </a:pPr>
                      <a:r>
                        <a:rPr lang="zh-CN" altLang="en-US" sz="2400">
                          <a:latin typeface="微软雅黑" panose="020B0503020204020204" charset="-122"/>
                          <a:ea typeface="微软雅黑" panose="020B0503020204020204" charset="-122"/>
                        </a:rPr>
                        <a:t>在所不计</a:t>
                      </a:r>
                      <a:endParaRPr lang="zh-CN" altLang="en-US" sz="2400">
                        <a:latin typeface="微软雅黑" panose="020B0503020204020204" charset="-122"/>
                        <a:ea typeface="微软雅黑" panose="020B0503020204020204" charset="-122"/>
                      </a:endParaRPr>
                    </a:p>
                  </a:txBody>
                  <a:tcPr vert="horz">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1B960">
                        <a:alpha val="80000"/>
                      </a:srgbClr>
                    </a:solidFill>
                  </a:tcPr>
                </a:tc>
                <a:tc>
                  <a:txBody>
                    <a:bodyPr wrap="square"/>
                    <a:lstStyle/>
                    <a:p>
                      <a:pPr>
                        <a:buNone/>
                      </a:pPr>
                      <a:r>
                        <a:rPr lang="en-US" altLang="zh-CN" sz="2200" b="1">
                          <a:gradFill>
                            <a:gsLst>
                              <a:gs pos="0">
                                <a:srgbClr val="012D86"/>
                              </a:gs>
                              <a:gs pos="100000">
                                <a:srgbClr val="0E2557"/>
                              </a:gs>
                            </a:gsLst>
                            <a:lin scaled="0"/>
                          </a:gradFill>
                          <a:latin typeface="等线" panose="02010600030101010101" pitchFamily="2" charset="-122"/>
                          <a:ea typeface="等线" panose="02010600030101010101" pitchFamily="2" charset="-122"/>
                        </a:rPr>
                        <a:t>       </a:t>
                      </a:r>
                      <a:endParaRPr lang="zh-CN" altLang="en-US" sz="2200" b="1">
                        <a:gradFill>
                          <a:gsLst>
                            <a:gs pos="0">
                              <a:srgbClr val="012D86"/>
                            </a:gs>
                            <a:gs pos="100000">
                              <a:srgbClr val="0E2557"/>
                            </a:gs>
                          </a:gsLst>
                          <a:lin scaled="0"/>
                        </a:gradFill>
                        <a:latin typeface="等线" panose="02010600030101010101" pitchFamily="2" charset="-122"/>
                        <a:ea typeface="等线" panose="02010600030101010101" pitchFamily="2" charset="-122"/>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325">
                <a:tc>
                  <a:txBody>
                    <a:bodyPr wrap="square"/>
                    <a:lstStyle/>
                    <a:p>
                      <a:pPr algn="ctr">
                        <a:buNone/>
                      </a:pPr>
                      <a:r>
                        <a:rPr lang="zh-CN" altLang="en-US" sz="2400">
                          <a:latin typeface="微软雅黑" panose="020B0503020204020204" charset="-122"/>
                          <a:ea typeface="微软雅黑" panose="020B0503020204020204" charset="-122"/>
                        </a:rPr>
                        <a:t>亦步亦趋</a:t>
                      </a:r>
                      <a:endParaRPr lang="zh-CN" altLang="en-US" sz="2400">
                        <a:latin typeface="微软雅黑" panose="020B0503020204020204" charset="-122"/>
                        <a:ea typeface="微软雅黑" panose="020B0503020204020204" charset="-122"/>
                      </a:endParaRPr>
                    </a:p>
                  </a:txBody>
                  <a:tcPr vert="horz">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1B960">
                        <a:alpha val="80000"/>
                      </a:srgbClr>
                    </a:solidFill>
                  </a:tcPr>
                </a:tc>
                <a:tc>
                  <a:txBody>
                    <a:bodyPr wrap="square"/>
                    <a:lstStyle/>
                    <a:p>
                      <a:pPr>
                        <a:buNone/>
                      </a:pPr>
                      <a:r>
                        <a:rPr lang="en-US" altLang="zh-CN" sz="2000" b="1">
                          <a:solidFill>
                            <a:srgbClr val="002060"/>
                          </a:solidFill>
                          <a:latin typeface="等线" panose="02010600030101010101" pitchFamily="2" charset="-122"/>
                          <a:ea typeface="等线" panose="02010600030101010101" pitchFamily="2" charset="-122"/>
                        </a:rPr>
                        <a:t>       </a:t>
                      </a:r>
                      <a:endParaRPr lang="zh-CN" altLang="en-US" sz="2000" b="1">
                        <a:solidFill>
                          <a:srgbClr val="002060"/>
                        </a:solidFill>
                        <a:latin typeface="等线" panose="02010600030101010101" pitchFamily="2" charset="-122"/>
                        <a:ea typeface="等线" panose="02010600030101010101" pitchFamily="2" charset="-122"/>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325">
                <a:tc>
                  <a:txBody>
                    <a:bodyPr wrap="square"/>
                    <a:lstStyle/>
                    <a:p>
                      <a:pPr algn="ctr">
                        <a:buNone/>
                      </a:pPr>
                      <a:r>
                        <a:rPr lang="zh-CN" altLang="en-US" sz="2400">
                          <a:latin typeface="微软雅黑" panose="020B0503020204020204" charset="-122"/>
                          <a:ea typeface="微软雅黑" panose="020B0503020204020204" charset="-122"/>
                        </a:rPr>
                        <a:t>力排众议</a:t>
                      </a:r>
                      <a:endParaRPr lang="zh-CN" altLang="en-US" sz="2400">
                        <a:latin typeface="微软雅黑" panose="020B0503020204020204" charset="-122"/>
                        <a:ea typeface="微软雅黑" panose="020B0503020204020204" charset="-122"/>
                      </a:endParaRPr>
                    </a:p>
                  </a:txBody>
                  <a:tcPr vert="horz">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1B960">
                        <a:alpha val="80000"/>
                      </a:srgbClr>
                    </a:solidFill>
                  </a:tcPr>
                </a:tc>
                <a:tc>
                  <a:txBody>
                    <a:bodyPr wrap="square"/>
                    <a:lstStyle/>
                    <a:p>
                      <a:pPr>
                        <a:buNone/>
                      </a:pPr>
                      <a:r>
                        <a:rPr lang="en-US" altLang="zh-CN" sz="2400" b="1">
                          <a:gradFill>
                            <a:gsLst>
                              <a:gs pos="0">
                                <a:srgbClr val="012D86"/>
                              </a:gs>
                              <a:gs pos="100000">
                                <a:srgbClr val="0E2557"/>
                              </a:gs>
                            </a:gsLst>
                            <a:lin scaled="0"/>
                          </a:gradFill>
                          <a:latin typeface="等线" panose="02010600030101010101" pitchFamily="2" charset="-122"/>
                          <a:ea typeface="等线" panose="02010600030101010101" pitchFamily="2" charset="-122"/>
                        </a:rPr>
                        <a:t>       </a:t>
                      </a:r>
                      <a:endParaRPr lang="zh-CN" altLang="en-US" sz="2400" b="1">
                        <a:gradFill>
                          <a:gsLst>
                            <a:gs pos="0">
                              <a:srgbClr val="012D86"/>
                            </a:gs>
                            <a:gs pos="100000">
                              <a:srgbClr val="0E2557"/>
                            </a:gs>
                          </a:gsLst>
                          <a:lin scaled="0"/>
                        </a:gradFill>
                        <a:latin typeface="等线" panose="02010600030101010101" pitchFamily="2" charset="-122"/>
                        <a:ea typeface="等线" panose="02010600030101010101" pitchFamily="2" charset="-122"/>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ustDataLst>
      <p:tags r:id="rId9"/>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3" name="内容占位符 2"/>
          <p:cNvSpPr>
            <a:spLocks noGrp="1"/>
          </p:cNvSpPr>
          <p:nvPr>
            <p:ph idx="1"/>
          </p:nvPr>
        </p:nvSpPr>
        <p:spPr>
          <a:xfrm>
            <a:off x="407035" y="333375"/>
            <a:ext cx="11384915" cy="6136005"/>
          </a:xfrm>
        </p:spPr>
        <p:txBody>
          <a:bodyPr>
            <a:noAutofit/>
          </a:bodyPr>
          <a:p>
            <a:pPr marL="0" indent="0">
              <a:lnSpc>
                <a:spcPct val="120000"/>
              </a:lnSpc>
              <a:buNone/>
            </a:pPr>
            <a:r>
              <a:rPr lang="en-US" altLang="zh-CN" sz="3600" b="1">
                <a:solidFill>
                  <a:schemeClr val="tx1"/>
                </a:solidFill>
                <a:effectLst>
                  <a:outerShdw blurRad="38100" dist="19050" dir="2700000" algn="tl" rotWithShape="0">
                    <a:schemeClr val="dk1">
                      <a:alpha val="40000"/>
                    </a:schemeClr>
                  </a:outerShdw>
                </a:effectLst>
                <a:sym typeface="+mn-ea"/>
              </a:rPr>
              <a:t>    </a:t>
            </a:r>
            <a:endParaRPr lang="en-US" altLang="zh-CN" sz="3600" b="1">
              <a:solidFill>
                <a:schemeClr val="tx1"/>
              </a:solidFill>
              <a:effectLst>
                <a:outerShdw blurRad="38100" dist="19050" dir="2700000" algn="tl" rotWithShape="0">
                  <a:schemeClr val="dk1">
                    <a:alpha val="40000"/>
                  </a:schemeClr>
                </a:outerShdw>
              </a:effectLst>
              <a:sym typeface="+mn-ea"/>
            </a:endParaRPr>
          </a:p>
        </p:txBody>
      </p:sp>
      <p:sp>
        <p:nvSpPr>
          <p:cNvPr id="2" name="文本框 1"/>
          <p:cNvSpPr txBox="1"/>
          <p:nvPr/>
        </p:nvSpPr>
        <p:spPr>
          <a:xfrm>
            <a:off x="799465" y="570865"/>
            <a:ext cx="5175885" cy="1938020"/>
          </a:xfrm>
          <a:prstGeom prst="rect">
            <a:avLst/>
          </a:prstGeom>
          <a:noFill/>
        </p:spPr>
        <p:txBody>
          <a:bodyPr wrap="square" rtlCol="0">
            <a:spAutoFit/>
          </a:bodyPr>
          <a:p>
            <a:r>
              <a:rPr sz="6000" b="1">
                <a:solidFill>
                  <a:srgbClr val="FF0000"/>
                </a:solidFill>
                <a:sym typeface="+mn-ea"/>
              </a:rPr>
              <a:t>学习目标</a:t>
            </a:r>
            <a:r>
              <a:rPr sz="6000">
                <a:solidFill>
                  <a:srgbClr val="FF0000"/>
                </a:solidFill>
                <a:sym typeface="+mn-ea"/>
              </a:rPr>
              <a:t>：</a:t>
            </a:r>
            <a:br>
              <a:rPr lang="zh-CN" altLang="en-US" sz="6000">
                <a:solidFill>
                  <a:srgbClr val="FF0000"/>
                </a:solidFill>
                <a:sym typeface="+mn-ea"/>
              </a:rPr>
            </a:br>
            <a:endParaRPr lang="zh-CN" altLang="en-US" sz="6000">
              <a:solidFill>
                <a:srgbClr val="FF0000"/>
              </a:solidFill>
              <a:sym typeface="+mn-ea"/>
            </a:endParaRPr>
          </a:p>
        </p:txBody>
      </p:sp>
      <p:sp>
        <p:nvSpPr>
          <p:cNvPr id="5" name="内容占位符 2"/>
          <p:cNvSpPr>
            <a:spLocks noGrp="1"/>
          </p:cNvSpPr>
          <p:nvPr/>
        </p:nvSpPr>
        <p:spPr>
          <a:xfrm>
            <a:off x="680720" y="2032000"/>
            <a:ext cx="11041380" cy="42875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4400" b="1">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rPr>
              <a:t>    1</a:t>
            </a:r>
            <a:r>
              <a:rPr lang="zh-CN" altLang="en-US" sz="4400" b="1">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rPr>
              <a:t>、了解人物通讯的基本写作特点，掌握阅读人物通讯的一般方法。</a:t>
            </a:r>
            <a:endParaRPr lang="zh-CN" altLang="en-US" sz="4400" b="1">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endParaRPr>
          </a:p>
          <a:p>
            <a:pPr marL="0" indent="0">
              <a:buNone/>
            </a:pPr>
            <a:r>
              <a:rPr lang="en-US" altLang="zh-CN" sz="4400" b="1">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rPr>
              <a:t>    2</a:t>
            </a:r>
            <a:r>
              <a:rPr lang="zh-CN" altLang="en-US" sz="4400" b="1">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rPr>
              <a:t>、理解并感悟袁隆平高尚品质与精神境界。</a:t>
            </a:r>
            <a:endParaRPr lang="zh-CN" altLang="en-US" sz="4400" b="1">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endParaRPr>
          </a:p>
          <a:p>
            <a:pPr marL="0" indent="0">
              <a:buNone/>
            </a:pPr>
            <a:r>
              <a:rPr lang="en-US" altLang="zh-CN" sz="4400" b="1">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rPr>
              <a:t>    3</a:t>
            </a:r>
            <a:r>
              <a:rPr lang="zh-CN" altLang="en-US" sz="4400" b="1">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rPr>
              <a:t>、挖掘人物亮点，学习一材多用，储备写作素材。</a:t>
            </a:r>
            <a:endParaRPr lang="zh-CN" altLang="en-US" sz="4400" b="1">
              <a:solidFill>
                <a:schemeClr val="tx1"/>
              </a:solidFill>
              <a:effectLst>
                <a:outerShdw blurRad="38100" dist="19050" dir="2700000" algn="tl" rotWithShape="0">
                  <a:schemeClr val="dk1">
                    <a:alpha val="40000"/>
                  </a:schemeClr>
                </a:outerShdw>
              </a:effectLst>
              <a:latin typeface="华文新魏" pitchFamily="2" charset="-122"/>
              <a:ea typeface="华文新魏" pitchFamily="2"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nvPicPr>
        <p:blipFill>
          <a:blip r:embed="rId1">
            <a:clrChange>
              <a:clrFrom>
                <a:srgbClr val="F6F6F6">
                  <a:alpha val="100000"/>
                </a:srgbClr>
              </a:clrFrom>
              <a:clrTo>
                <a:srgbClr val="F6F6F6">
                  <a:alpha val="100000"/>
                  <a:alpha val="0"/>
                </a:srgbClr>
              </a:clrTo>
            </a:clrChange>
          </a:blip>
          <a:srcRect l="10350" t="13902" b="16415"/>
          <a:stretch>
            <a:fillRect/>
          </a:stretch>
        </p:blipFill>
        <p:spPr>
          <a:xfrm>
            <a:off x="112395" y="5048885"/>
            <a:ext cx="2059940" cy="1809115"/>
          </a:xfrm>
          <a:prstGeom prst="rect">
            <a:avLst/>
          </a:prstGeom>
          <a:noFill/>
          <a:ln w="9525">
            <a:noFill/>
          </a:ln>
        </p:spPr>
      </p:pic>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8" name="竖排文字占位符 2"/>
          <p:cNvSpPr>
            <a:spLocks noGrp="1"/>
          </p:cNvSpPr>
          <p:nvPr/>
        </p:nvSpPr>
        <p:spPr>
          <a:xfrm>
            <a:off x="492125" y="1214120"/>
            <a:ext cx="2673985" cy="610870"/>
          </a:xfrm>
          <a:prstGeom prst="rect">
            <a:avLst/>
          </a:prstGeom>
        </p:spPr>
        <p:txBody>
          <a:bodyPr vert="horz"/>
          <a:lstStyle>
            <a:lvl1pPr marL="0" indent="0" algn="l" defTabSz="914400" rtl="0" eaLnBrk="1" latinLnBrk="0" hangingPunct="1">
              <a:lnSpc>
                <a:spcPct val="90000"/>
              </a:lnSpc>
              <a:spcBef>
                <a:spcPts val="1000"/>
              </a:spcBef>
              <a:buFont typeface="Arial" panose="020B0604020202020204" pitchFamily="34" charset="0"/>
              <a:buNone/>
              <a:defRPr sz="2800" b="1" kern="1200">
                <a:solidFill>
                  <a:srgbClr val="D18224"/>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800">
                <a:gradFill>
                  <a:gsLst>
                    <a:gs pos="0">
                      <a:srgbClr val="14CD68"/>
                    </a:gs>
                    <a:gs pos="100000">
                      <a:srgbClr val="0B6E38"/>
                    </a:gs>
                  </a:gsLst>
                  <a:lin scaled="0"/>
                </a:gradFill>
              </a:rPr>
              <a:t>词语积累</a:t>
            </a:r>
            <a:endParaRPr lang="zh-CN" altLang="en-US" sz="4800">
              <a:gradFill>
                <a:gsLst>
                  <a:gs pos="0">
                    <a:srgbClr val="14CD68"/>
                  </a:gs>
                  <a:gs pos="100000">
                    <a:srgbClr val="0B6E38"/>
                  </a:gs>
                </a:gsLst>
                <a:lin scaled="0"/>
              </a:gradFill>
            </a:endParaRPr>
          </a:p>
        </p:txBody>
      </p:sp>
      <p:graphicFrame>
        <p:nvGraphicFramePr>
          <p:cNvPr id="10" name="表格 6"/>
          <p:cNvGraphicFramePr>
            <a:graphicFrameLocks noGrp="1"/>
          </p:cNvGraphicFramePr>
          <p:nvPr>
            <p:custDataLst>
              <p:tags r:id="rId8"/>
            </p:custDataLst>
          </p:nvPr>
        </p:nvGraphicFramePr>
        <p:xfrm>
          <a:off x="3373120" y="2343785"/>
          <a:ext cx="7874635" cy="3291840"/>
        </p:xfrm>
        <a:graphic>
          <a:graphicData uri="http://schemas.openxmlformats.org/drawingml/2006/table">
            <a:tbl>
              <a:tblPr firstRow="1" bandRow="1">
                <a:tableStyleId>{D27102A9-8310-4765-A935-A1911B00CA55}</a:tableStyleId>
              </a:tblPr>
              <a:tblGrid>
                <a:gridCol w="1397635"/>
                <a:gridCol w="6477000"/>
              </a:tblGrid>
              <a:tr h="822960">
                <a:tc>
                  <a:txBody>
                    <a:bodyPr wrap="square"/>
                    <a:lstStyle/>
                    <a:p>
                      <a:pPr algn="ctr">
                        <a:buNone/>
                      </a:pPr>
                      <a:r>
                        <a:rPr lang="zh-CN" altLang="en-US" sz="2400" b="0">
                          <a:latin typeface="微软雅黑" panose="020B0503020204020204" charset="-122"/>
                          <a:ea typeface="微软雅黑" panose="020B0503020204020204" charset="-122"/>
                        </a:rPr>
                        <a:t>义无反顾</a:t>
                      </a:r>
                      <a:endParaRPr lang="zh-CN" altLang="en-US" sz="2400" b="0">
                        <a:latin typeface="微软雅黑" panose="020B0503020204020204" charset="-122"/>
                        <a:ea typeface="微软雅黑" panose="020B0503020204020204" charset="-122"/>
                      </a:endParaRPr>
                    </a:p>
                  </a:txBody>
                  <a:tcPr vert="horz">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1B960">
                        <a:alpha val="80000"/>
                      </a:srgbClr>
                    </a:solidFill>
                  </a:tcPr>
                </a:tc>
                <a:tc>
                  <a:txBody>
                    <a:bodyPr wrap="square"/>
                    <a:lstStyle/>
                    <a:p>
                      <a:pPr>
                        <a:buNone/>
                      </a:pPr>
                      <a:r>
                        <a:rPr lang="en-US" altLang="zh-CN" sz="2400" b="1">
                          <a:gradFill>
                            <a:gsLst>
                              <a:gs pos="0">
                                <a:srgbClr val="012D86"/>
                              </a:gs>
                              <a:gs pos="100000">
                                <a:srgbClr val="0E2557"/>
                              </a:gs>
                            </a:gsLst>
                            <a:lin scaled="0"/>
                          </a:gradFill>
                          <a:latin typeface="等线" panose="02010600030101010101" pitchFamily="2" charset="-122"/>
                          <a:ea typeface="等线" panose="02010600030101010101" pitchFamily="2" charset="-122"/>
                        </a:rPr>
                        <a:t>      </a:t>
                      </a:r>
                      <a:r>
                        <a:rPr lang="zh-CN" altLang="en-US" sz="2400" b="1">
                          <a:gradFill>
                            <a:gsLst>
                              <a:gs pos="0">
                                <a:srgbClr val="012D86"/>
                              </a:gs>
                              <a:gs pos="100000">
                                <a:srgbClr val="0E2557"/>
                              </a:gs>
                            </a:gsLst>
                            <a:lin scaled="0"/>
                          </a:gradFill>
                          <a:latin typeface="等线" panose="02010600030101010101" pitchFamily="2" charset="-122"/>
                          <a:ea typeface="等线" panose="02010600030101010101" pitchFamily="2" charset="-122"/>
                        </a:rPr>
                        <a:t>在道义上只有勇往直前，决不能退缩回头</a:t>
                      </a:r>
                      <a:r>
                        <a:rPr lang="zh-CN" altLang="en-US" sz="2400" b="0">
                          <a:latin typeface="等线" panose="02010600030101010101" pitchFamily="2" charset="-122"/>
                          <a:ea typeface="等线" panose="02010600030101010101" pitchFamily="2" charset="-122"/>
                        </a:rPr>
                        <a:t>。</a:t>
                      </a:r>
                      <a:endParaRPr lang="zh-CN" altLang="en-US" sz="2200" b="0">
                        <a:solidFill>
                          <a:schemeClr val="tx1">
                            <a:lumMod val="85000"/>
                            <a:lumOff val="15000"/>
                          </a:schemeClr>
                        </a:solidFill>
                        <a:latin typeface="等线" panose="02010600030101010101" pitchFamily="2" charset="-122"/>
                        <a:ea typeface="等线" panose="02010600030101010101" pitchFamily="2" charset="-122"/>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325">
                <a:tc>
                  <a:txBody>
                    <a:bodyPr wrap="square"/>
                    <a:lstStyle/>
                    <a:p>
                      <a:pPr algn="ctr">
                        <a:buNone/>
                      </a:pPr>
                      <a:r>
                        <a:rPr lang="zh-CN" altLang="en-US" sz="2400">
                          <a:latin typeface="微软雅黑" panose="020B0503020204020204" charset="-122"/>
                          <a:ea typeface="微软雅黑" panose="020B0503020204020204" charset="-122"/>
                        </a:rPr>
                        <a:t>在所不计</a:t>
                      </a:r>
                      <a:endParaRPr lang="zh-CN" altLang="en-US" sz="2400">
                        <a:latin typeface="微软雅黑" panose="020B0503020204020204" charset="-122"/>
                        <a:ea typeface="微软雅黑" panose="020B0503020204020204" charset="-122"/>
                      </a:endParaRPr>
                    </a:p>
                  </a:txBody>
                  <a:tcPr vert="horz">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1B960">
                        <a:alpha val="80000"/>
                      </a:srgbClr>
                    </a:solidFill>
                  </a:tcPr>
                </a:tc>
                <a:tc>
                  <a:txBody>
                    <a:bodyPr wrap="square"/>
                    <a:lstStyle/>
                    <a:p>
                      <a:pPr>
                        <a:buNone/>
                      </a:pPr>
                      <a:r>
                        <a:rPr lang="en-US" altLang="zh-CN" sz="2200" b="1">
                          <a:gradFill>
                            <a:gsLst>
                              <a:gs pos="0">
                                <a:srgbClr val="012D86"/>
                              </a:gs>
                              <a:gs pos="100000">
                                <a:srgbClr val="0E2557"/>
                              </a:gs>
                            </a:gsLst>
                            <a:lin scaled="0"/>
                          </a:gradFill>
                          <a:latin typeface="等线" panose="02010600030101010101" pitchFamily="2" charset="-122"/>
                          <a:ea typeface="等线" panose="02010600030101010101" pitchFamily="2" charset="-122"/>
                        </a:rPr>
                        <a:t>       </a:t>
                      </a:r>
                      <a:r>
                        <a:rPr lang="zh-CN" altLang="en-US" sz="2200" b="1">
                          <a:gradFill>
                            <a:gsLst>
                              <a:gs pos="0">
                                <a:srgbClr val="012D86"/>
                              </a:gs>
                              <a:gs pos="100000">
                                <a:srgbClr val="0E2557"/>
                              </a:gs>
                            </a:gsLst>
                            <a:lin scaled="0"/>
                          </a:gradFill>
                          <a:latin typeface="等线" panose="02010600030101010101" pitchFamily="2" charset="-122"/>
                          <a:ea typeface="等线" panose="02010600030101010101" pitchFamily="2" charset="-122"/>
                        </a:rPr>
                        <a:t>处于某种情况，绝不吝惜。</a:t>
                      </a:r>
                      <a:endParaRPr lang="zh-CN" altLang="en-US" sz="2200" b="1">
                        <a:gradFill>
                          <a:gsLst>
                            <a:gs pos="0">
                              <a:srgbClr val="012D86"/>
                            </a:gs>
                            <a:gs pos="100000">
                              <a:srgbClr val="0E2557"/>
                            </a:gs>
                          </a:gsLst>
                          <a:lin scaled="0"/>
                        </a:gradFill>
                        <a:latin typeface="等线" panose="02010600030101010101" pitchFamily="2" charset="-122"/>
                        <a:ea typeface="等线" panose="02010600030101010101" pitchFamily="2" charset="-122"/>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325">
                <a:tc>
                  <a:txBody>
                    <a:bodyPr wrap="square"/>
                    <a:lstStyle/>
                    <a:p>
                      <a:pPr algn="ctr">
                        <a:buNone/>
                      </a:pPr>
                      <a:r>
                        <a:rPr lang="zh-CN" altLang="en-US" sz="2400">
                          <a:latin typeface="微软雅黑" panose="020B0503020204020204" charset="-122"/>
                          <a:ea typeface="微软雅黑" panose="020B0503020204020204" charset="-122"/>
                        </a:rPr>
                        <a:t>亦步亦趋</a:t>
                      </a:r>
                      <a:endParaRPr lang="zh-CN" altLang="en-US" sz="2400">
                        <a:latin typeface="微软雅黑" panose="020B0503020204020204" charset="-122"/>
                        <a:ea typeface="微软雅黑" panose="020B0503020204020204" charset="-122"/>
                      </a:endParaRPr>
                    </a:p>
                  </a:txBody>
                  <a:tcPr vert="horz">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1B960">
                        <a:alpha val="80000"/>
                      </a:srgbClr>
                    </a:solidFill>
                  </a:tcPr>
                </a:tc>
                <a:tc>
                  <a:txBody>
                    <a:bodyPr wrap="square"/>
                    <a:lstStyle/>
                    <a:p>
                      <a:pPr>
                        <a:buNone/>
                      </a:pPr>
                      <a:r>
                        <a:rPr lang="en-US" altLang="zh-CN" sz="2000" b="1">
                          <a:solidFill>
                            <a:srgbClr val="002060"/>
                          </a:solidFill>
                          <a:latin typeface="等线" panose="02010600030101010101" pitchFamily="2" charset="-122"/>
                          <a:ea typeface="等线" panose="02010600030101010101" pitchFamily="2" charset="-122"/>
                        </a:rPr>
                        <a:t>        </a:t>
                      </a:r>
                      <a:r>
                        <a:rPr lang="zh-CN" altLang="en-US" sz="2000" b="1">
                          <a:solidFill>
                            <a:srgbClr val="002060"/>
                          </a:solidFill>
                          <a:latin typeface="等线" panose="02010600030101010101" pitchFamily="2" charset="-122"/>
                          <a:ea typeface="等线" panose="02010600030101010101" pitchFamily="2" charset="-122"/>
                        </a:rPr>
                        <a:t>比喻由于缺乏主张，以别人为准；或为了讨好，事事模仿或追随别人。</a:t>
                      </a:r>
                      <a:endParaRPr lang="zh-CN" altLang="en-US" sz="2000" b="1">
                        <a:solidFill>
                          <a:srgbClr val="002060"/>
                        </a:solidFill>
                        <a:latin typeface="等线" panose="02010600030101010101" pitchFamily="2" charset="-122"/>
                        <a:ea typeface="等线" panose="02010600030101010101" pitchFamily="2" charset="-122"/>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325">
                <a:tc>
                  <a:txBody>
                    <a:bodyPr wrap="square"/>
                    <a:lstStyle/>
                    <a:p>
                      <a:pPr algn="ctr">
                        <a:buNone/>
                      </a:pPr>
                      <a:r>
                        <a:rPr lang="zh-CN" altLang="en-US" sz="2400">
                          <a:latin typeface="微软雅黑" panose="020B0503020204020204" charset="-122"/>
                          <a:ea typeface="微软雅黑" panose="020B0503020204020204" charset="-122"/>
                        </a:rPr>
                        <a:t>力排众议</a:t>
                      </a:r>
                      <a:endParaRPr lang="zh-CN" altLang="en-US" sz="2400">
                        <a:latin typeface="微软雅黑" panose="020B0503020204020204" charset="-122"/>
                        <a:ea typeface="微软雅黑" panose="020B0503020204020204" charset="-122"/>
                      </a:endParaRPr>
                    </a:p>
                  </a:txBody>
                  <a:tcPr vert="horz">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1B960">
                        <a:alpha val="80000"/>
                      </a:srgbClr>
                    </a:solidFill>
                  </a:tcPr>
                </a:tc>
                <a:tc>
                  <a:txBody>
                    <a:bodyPr wrap="square"/>
                    <a:lstStyle/>
                    <a:p>
                      <a:pPr>
                        <a:buNone/>
                      </a:pPr>
                      <a:r>
                        <a:rPr lang="en-US" altLang="zh-CN" sz="2400" b="1">
                          <a:gradFill>
                            <a:gsLst>
                              <a:gs pos="0">
                                <a:srgbClr val="012D86"/>
                              </a:gs>
                              <a:gs pos="100000">
                                <a:srgbClr val="0E2557"/>
                              </a:gs>
                            </a:gsLst>
                            <a:lin scaled="0"/>
                          </a:gradFill>
                          <a:latin typeface="等线" panose="02010600030101010101" pitchFamily="2" charset="-122"/>
                          <a:ea typeface="等线" panose="02010600030101010101" pitchFamily="2" charset="-122"/>
                        </a:rPr>
                        <a:t>       </a:t>
                      </a:r>
                      <a:r>
                        <a:rPr lang="zh-CN" altLang="en-US" sz="2400" b="1">
                          <a:gradFill>
                            <a:gsLst>
                              <a:gs pos="0">
                                <a:srgbClr val="012D86"/>
                              </a:gs>
                              <a:gs pos="100000">
                                <a:srgbClr val="0E2557"/>
                              </a:gs>
                            </a:gsLst>
                            <a:lin scaled="0"/>
                          </a:gradFill>
                          <a:latin typeface="等线" panose="02010600030101010101" pitchFamily="2" charset="-122"/>
                          <a:ea typeface="等线" panose="02010600030101010101" pitchFamily="2" charset="-122"/>
                        </a:rPr>
                        <a:t>极力排除、反驳各种不同的意见。</a:t>
                      </a:r>
                      <a:endParaRPr lang="zh-CN" altLang="en-US" sz="2400" b="1">
                        <a:gradFill>
                          <a:gsLst>
                            <a:gs pos="0">
                              <a:srgbClr val="012D86"/>
                            </a:gs>
                            <a:gs pos="100000">
                              <a:srgbClr val="0E2557"/>
                            </a:gs>
                          </a:gsLst>
                          <a:lin scaled="0"/>
                        </a:gradFill>
                        <a:latin typeface="等线" panose="02010600030101010101" pitchFamily="2" charset="-122"/>
                        <a:ea typeface="等线" panose="02010600030101010101" pitchFamily="2" charset="-122"/>
                      </a:endParaRPr>
                    </a:p>
                  </a:txBody>
                  <a:tcPr vert="horz"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ustDataLst>
      <p:tags r:id="rId9"/>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9241" name="文本框 20"/>
          <p:cNvSpPr/>
          <p:nvPr>
            <p:custDataLst>
              <p:tags r:id="rId14"/>
            </p:custDataLst>
          </p:nvPr>
        </p:nvSpPr>
        <p:spPr>
          <a:xfrm>
            <a:off x="758825" y="528955"/>
            <a:ext cx="3633470" cy="768350"/>
          </a:xfrm>
          <a:prstGeom prst="rect">
            <a:avLst/>
          </a:prstGeom>
          <a:noFill/>
          <a:ln w="9525">
            <a:noFill/>
          </a:ln>
        </p:spPr>
        <p:txBody>
          <a:bodyPr wrap="square">
            <a:spAutoFit/>
          </a:bodyPr>
          <a:lstStyle/>
          <a:p>
            <a:pPr algn="ctr"/>
            <a:r>
              <a:rPr lang="zh-CN" altLang="en-US" sz="4400" b="1">
                <a:solidFill>
                  <a:srgbClr val="FF0000"/>
                </a:solidFill>
                <a:latin typeface="微软雅黑" panose="020B0503020204020204" charset="-122"/>
                <a:ea typeface="微软雅黑" panose="020B0503020204020204" charset="-122"/>
                <a:sym typeface="+mn-ea"/>
              </a:rPr>
              <a:t>五、分析文本</a:t>
            </a:r>
            <a:endParaRPr lang="zh-CN" altLang="en-US" sz="4400" b="1">
              <a:solidFill>
                <a:srgbClr val="FF0000"/>
              </a:solidFill>
              <a:latin typeface="微软雅黑" panose="020B0503020204020204" charset="-122"/>
              <a:ea typeface="微软雅黑" panose="020B0503020204020204" charset="-122"/>
              <a:sym typeface="+mn-ea"/>
            </a:endParaRPr>
          </a:p>
        </p:txBody>
      </p:sp>
      <p:sp>
        <p:nvSpPr>
          <p:cNvPr id="14362" name="矩形 30"/>
          <p:cNvSpPr/>
          <p:nvPr>
            <p:custDataLst>
              <p:tags r:id="rId15"/>
            </p:custDataLst>
          </p:nvPr>
        </p:nvSpPr>
        <p:spPr>
          <a:xfrm>
            <a:off x="344170" y="1486535"/>
            <a:ext cx="11506835" cy="4831080"/>
          </a:xfrm>
          <a:prstGeom prst="rect">
            <a:avLst/>
          </a:prstGeom>
          <a:noFill/>
          <a:ln w="9525" cap="flat" cmpd="sng">
            <a:solidFill>
              <a:schemeClr val="accent1"/>
            </a:solidFill>
            <a:prstDash val="solid"/>
            <a:miter/>
            <a:headEnd type="none" w="med" len="med"/>
            <a:tailEnd type="none" w="med" len="med"/>
          </a:ln>
        </p:spPr>
        <p:txBody>
          <a:bodyPr wrap="square">
            <a:spAutoFit/>
          </a:bodyPr>
          <a:lstStyle/>
          <a:p>
            <a:r>
              <a:rPr lang="zh-CN" altLang="en-US" sz="4400" b="1">
                <a:solidFill>
                  <a:schemeClr val="tx1"/>
                </a:solidFill>
                <a:latin typeface="楷体" panose="02010609060101010101" charset="-122"/>
                <a:ea typeface="楷体" panose="02010609060101010101" charset="-122"/>
                <a:cs typeface="楷体" panose="02010609060101010101" charset="-122"/>
              </a:rPr>
              <a:t>    我们了解了人物通讯的基本常识，</a:t>
            </a:r>
            <a:r>
              <a:rPr lang="zh-CN" altLang="en-US" sz="4400" b="1">
                <a:solidFill>
                  <a:srgbClr val="00B050"/>
                </a:solidFill>
                <a:latin typeface="楷体" panose="02010609060101010101" charset="-122"/>
                <a:ea typeface="楷体" panose="02010609060101010101" charset="-122"/>
                <a:cs typeface="楷体" panose="02010609060101010101" charset="-122"/>
              </a:rPr>
              <a:t>从读者的角度</a:t>
            </a:r>
            <a:r>
              <a:rPr lang="zh-CN" altLang="en-US" sz="4400" b="1">
                <a:solidFill>
                  <a:schemeClr val="tx1"/>
                </a:solidFill>
                <a:latin typeface="楷体" panose="02010609060101010101" charset="-122"/>
                <a:ea typeface="楷体" panose="02010609060101010101" charset="-122"/>
                <a:cs typeface="楷体" panose="02010609060101010101" charset="-122"/>
              </a:rPr>
              <a:t>，我们应该知道一篇通讯它“</a:t>
            </a:r>
            <a:r>
              <a:rPr lang="zh-CN" altLang="en-US" sz="44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写了什么</a:t>
            </a:r>
            <a:r>
              <a:rPr lang="zh-CN" altLang="en-US" sz="4400" b="1">
                <a:solidFill>
                  <a:schemeClr val="tx1"/>
                </a:solidFill>
                <a:latin typeface="楷体" panose="02010609060101010101" charset="-122"/>
                <a:ea typeface="楷体" panose="02010609060101010101" charset="-122"/>
                <a:cs typeface="楷体" panose="02010609060101010101" charset="-122"/>
              </a:rPr>
              <a:t>”，培养自己的筛选信息</a:t>
            </a:r>
            <a:r>
              <a:rPr lang="en-US" altLang="zh-CN" sz="4400" b="1">
                <a:solidFill>
                  <a:schemeClr val="tx1"/>
                </a:solidFill>
                <a:latin typeface="楷体" panose="02010609060101010101" charset="-122"/>
                <a:ea typeface="楷体" panose="02010609060101010101" charset="-122"/>
                <a:cs typeface="楷体" panose="02010609060101010101" charset="-122"/>
              </a:rPr>
              <a:t>——</a:t>
            </a:r>
            <a:r>
              <a:rPr lang="zh-CN" altLang="en-US" sz="4400" b="1">
                <a:solidFill>
                  <a:schemeClr val="tx1"/>
                </a:solidFill>
                <a:latin typeface="楷体" panose="02010609060101010101" charset="-122"/>
                <a:ea typeface="楷体" panose="02010609060101010101" charset="-122"/>
                <a:cs typeface="楷体" panose="02010609060101010101" charset="-122"/>
              </a:rPr>
              <a:t>归纳信息</a:t>
            </a:r>
            <a:r>
              <a:rPr lang="en-US" altLang="zh-CN" sz="4400" b="1">
                <a:solidFill>
                  <a:schemeClr val="tx1"/>
                </a:solidFill>
                <a:latin typeface="楷体" panose="02010609060101010101" charset="-122"/>
                <a:ea typeface="楷体" panose="02010609060101010101" charset="-122"/>
                <a:cs typeface="楷体" panose="02010609060101010101" charset="-122"/>
              </a:rPr>
              <a:t>——</a:t>
            </a:r>
            <a:r>
              <a:rPr lang="zh-CN" altLang="en-US" sz="4400" b="1">
                <a:solidFill>
                  <a:schemeClr val="tx1"/>
                </a:solidFill>
                <a:latin typeface="楷体" panose="02010609060101010101" charset="-122"/>
                <a:ea typeface="楷体" panose="02010609060101010101" charset="-122"/>
                <a:cs typeface="楷体" panose="02010609060101010101" charset="-122"/>
              </a:rPr>
              <a:t>概括信息的能力；</a:t>
            </a:r>
            <a:r>
              <a:rPr lang="zh-CN" altLang="en-US" sz="4400" b="1">
                <a:solidFill>
                  <a:srgbClr val="00B050"/>
                </a:solidFill>
                <a:latin typeface="楷体" panose="02010609060101010101" charset="-122"/>
                <a:ea typeface="楷体" panose="02010609060101010101" charset="-122"/>
                <a:cs typeface="楷体" panose="02010609060101010101" charset="-122"/>
              </a:rPr>
              <a:t>从作者的角度</a:t>
            </a:r>
            <a:r>
              <a:rPr lang="zh-CN" altLang="en-US" sz="4400" b="1">
                <a:solidFill>
                  <a:schemeClr val="tx1"/>
                </a:solidFill>
                <a:latin typeface="楷体" panose="02010609060101010101" charset="-122"/>
                <a:ea typeface="楷体" panose="02010609060101010101" charset="-122"/>
                <a:cs typeface="楷体" panose="02010609060101010101" charset="-122"/>
              </a:rPr>
              <a:t>，我们应该明白一篇通讯它“</a:t>
            </a:r>
            <a:r>
              <a:rPr lang="zh-CN" altLang="en-US" sz="4400" b="1">
                <a:solidFill>
                  <a:srgbClr val="7030A0"/>
                </a:solidFill>
                <a:latin typeface="楷体" panose="02010609060101010101" charset="-122"/>
                <a:ea typeface="楷体" panose="02010609060101010101" charset="-122"/>
                <a:cs typeface="楷体" panose="02010609060101010101" charset="-122"/>
              </a:rPr>
              <a:t>怎么写的</a:t>
            </a:r>
            <a:r>
              <a:rPr lang="zh-CN" altLang="en-US" sz="4400" b="1">
                <a:solidFill>
                  <a:schemeClr val="tx1"/>
                </a:solidFill>
                <a:latin typeface="楷体" panose="02010609060101010101" charset="-122"/>
                <a:ea typeface="楷体" panose="02010609060101010101" charset="-122"/>
                <a:cs typeface="楷体" panose="02010609060101010101" charset="-122"/>
              </a:rPr>
              <a:t>”，从中学习表达技巧、表现手法等，学会写作通讯。下面，我们就主要从这两个角度来分析这篇人物通讯。</a:t>
            </a:r>
            <a:endParaRPr lang="zh-CN" altLang="en-US" sz="44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362"/>
                                        </p:tgtEl>
                                        <p:attrNameLst>
                                          <p:attrName>style.visibility</p:attrName>
                                        </p:attrNameLst>
                                      </p:cBhvr>
                                      <p:to>
                                        <p:strVal val="visible"/>
                                      </p:to>
                                    </p:set>
                                    <p:animEffect transition="in" filter="fade">
                                      <p:cBhvr>
                                        <p:cTn id="7" dur="2000"/>
                                        <p:tgtEl>
                                          <p:spTgt spid="14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100" name="文本框 99"/>
          <p:cNvSpPr txBox="1"/>
          <p:nvPr>
            <p:custDataLst>
              <p:tags r:id="rId14"/>
            </p:custDataLst>
          </p:nvPr>
        </p:nvSpPr>
        <p:spPr>
          <a:xfrm>
            <a:off x="598170" y="565785"/>
            <a:ext cx="11018520" cy="1198880"/>
          </a:xfrm>
          <a:prstGeom prst="rect">
            <a:avLst/>
          </a:prstGeom>
          <a:noFill/>
          <a:ln w="9525">
            <a:noFill/>
          </a:ln>
        </p:spPr>
        <p:txBody>
          <a:bodyPr wrap="square">
            <a:spAutoFit/>
          </a:bodyPr>
          <a:lstStyle/>
          <a:p>
            <a:pPr indent="0"/>
            <a:r>
              <a:rPr lang="en-US" sz="3600" b="1">
                <a:solidFill>
                  <a:srgbClr val="002060"/>
                </a:solidFill>
                <a:latin typeface="宋体" panose="02010600030101010101" pitchFamily="2" charset="-122"/>
                <a:ea typeface="宋体" panose="02010600030101010101" pitchFamily="2" charset="-122"/>
                <a:cs typeface="宋体" panose="02010600030101010101" pitchFamily="2" charset="-122"/>
              </a:rPr>
              <a:t>    1</a:t>
            </a:r>
            <a:r>
              <a:rPr lang="zh-CN" sz="3600" b="1">
                <a:solidFill>
                  <a:srgbClr val="002060"/>
                </a:solidFill>
                <a:latin typeface="宋体" panose="02010600030101010101" pitchFamily="2" charset="-122"/>
                <a:ea typeface="宋体" panose="02010600030101010101" pitchFamily="2" charset="-122"/>
                <a:cs typeface="宋体" panose="02010600030101010101" pitchFamily="2" charset="-122"/>
              </a:rPr>
              <a:t>、这篇人物通讯写了哪几件事？这几件事分别体现了作为一名科学家的袁隆平哪些方面的品质？</a:t>
            </a:r>
            <a:endParaRPr lang="zh-CN" altLang="en-US" sz="3600" b="1">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5"/>
            </p:custDataLst>
          </p:nvPr>
        </p:nvSpPr>
        <p:spPr>
          <a:xfrm>
            <a:off x="403225" y="2489835"/>
            <a:ext cx="11388725" cy="2861310"/>
          </a:xfrm>
          <a:prstGeom prst="rect">
            <a:avLst/>
          </a:prstGeom>
          <a:noFill/>
        </p:spPr>
        <p:txBody>
          <a:bodyPr wrap="square" rtlCol="0" anchor="t">
            <a:spAutoFit/>
          </a:bodyPr>
          <a:lstStyle/>
          <a:p>
            <a:pPr algn="l"/>
            <a:r>
              <a:rPr lang="en-US" sz="3600" b="1">
                <a:latin typeface="楷体" panose="02010609060101010101" charset="-122"/>
                <a:ea typeface="楷体" panose="02010609060101010101" charset="-122"/>
                <a:cs typeface="楷体" panose="02010609060101010101" charset="-122"/>
                <a:sym typeface="+mn-ea"/>
              </a:rPr>
              <a:t>①2001</a:t>
            </a:r>
            <a:r>
              <a:rPr lang="zh-CN" sz="3600" b="1">
                <a:latin typeface="楷体" panose="02010609060101010101" charset="-122"/>
                <a:ea typeface="楷体" panose="02010609060101010101" charset="-122"/>
                <a:cs typeface="楷体" panose="02010609060101010101" charset="-122"/>
                <a:sym typeface="+mn-ea"/>
              </a:rPr>
              <a:t>年春节后第二天，袁隆平领奖前仍在稻田里工作。 </a:t>
            </a:r>
            <a:endParaRPr lang="zh-CN" sz="3600" b="1">
              <a:latin typeface="楷体" panose="02010609060101010101" charset="-122"/>
              <a:ea typeface="楷体" panose="02010609060101010101" charset="-122"/>
              <a:cs typeface="楷体" panose="02010609060101010101" charset="-122"/>
              <a:sym typeface="+mn-ea"/>
            </a:endParaRPr>
          </a:p>
          <a:p>
            <a:pPr algn="l"/>
            <a:r>
              <a:rPr lang="en-US" sz="3600" b="1">
                <a:latin typeface="楷体" panose="02010609060101010101" charset="-122"/>
                <a:ea typeface="楷体" panose="02010609060101010101" charset="-122"/>
                <a:cs typeface="楷体" panose="02010609060101010101" charset="-122"/>
                <a:sym typeface="+mn-ea"/>
              </a:rPr>
              <a:t>②1961</a:t>
            </a:r>
            <a:r>
              <a:rPr lang="zh-CN" sz="3600" b="1">
                <a:latin typeface="楷体" panose="02010609060101010101" charset="-122"/>
                <a:ea typeface="楷体" panose="02010609060101010101" charset="-122"/>
                <a:cs typeface="楷体" panose="02010609060101010101" charset="-122"/>
                <a:sym typeface="+mn-ea"/>
              </a:rPr>
              <a:t>年发现了“天然杂交稻”的杂种第一代。 </a:t>
            </a:r>
            <a:endParaRPr lang="zh-CN" sz="3600" b="1">
              <a:latin typeface="楷体" panose="02010609060101010101" charset="-122"/>
              <a:ea typeface="楷体" panose="02010609060101010101" charset="-122"/>
              <a:cs typeface="楷体" panose="02010609060101010101" charset="-122"/>
              <a:sym typeface="+mn-ea"/>
            </a:endParaRPr>
          </a:p>
          <a:p>
            <a:pPr algn="l"/>
            <a:r>
              <a:rPr lang="en-US" sz="3600" b="1">
                <a:latin typeface="楷体" panose="02010609060101010101" charset="-122"/>
                <a:ea typeface="楷体" panose="02010609060101010101" charset="-122"/>
                <a:cs typeface="楷体" panose="02010609060101010101" charset="-122"/>
                <a:sym typeface="+mn-ea"/>
              </a:rPr>
              <a:t>③1964</a:t>
            </a:r>
            <a:r>
              <a:rPr lang="zh-CN" sz="3600" b="1">
                <a:latin typeface="楷体" panose="02010609060101010101" charset="-122"/>
                <a:ea typeface="楷体" panose="02010609060101010101" charset="-122"/>
                <a:cs typeface="楷体" panose="02010609060101010101" charset="-122"/>
                <a:sym typeface="+mn-ea"/>
              </a:rPr>
              <a:t>年找到了水稻雄性不育植株。</a:t>
            </a:r>
            <a:endParaRPr lang="zh-CN" sz="3600" b="1">
              <a:latin typeface="楷体" panose="02010609060101010101" charset="-122"/>
              <a:ea typeface="楷体" panose="02010609060101010101" charset="-122"/>
              <a:cs typeface="楷体" panose="02010609060101010101" charset="-122"/>
              <a:sym typeface="+mn-ea"/>
            </a:endParaRPr>
          </a:p>
          <a:p>
            <a:pPr algn="l"/>
            <a:r>
              <a:rPr lang="en-US" sz="3600" b="1">
                <a:latin typeface="楷体" panose="02010609060101010101" charset="-122"/>
                <a:ea typeface="楷体" panose="02010609060101010101" charset="-122"/>
                <a:cs typeface="楷体" panose="02010609060101010101" charset="-122"/>
                <a:sym typeface="+mn-ea"/>
              </a:rPr>
              <a:t>④1992</a:t>
            </a:r>
            <a:r>
              <a:rPr lang="zh-CN" sz="3600" b="1">
                <a:latin typeface="楷体" panose="02010609060101010101" charset="-122"/>
                <a:ea typeface="楷体" panose="02010609060101010101" charset="-122"/>
                <a:cs typeface="楷体" panose="02010609060101010101" charset="-122"/>
                <a:sym typeface="+mn-ea"/>
              </a:rPr>
              <a:t>年发表文章批判贬斥杂交稻的文章。</a:t>
            </a:r>
            <a:r>
              <a:rPr lang="en-US" sz="3600" b="1">
                <a:latin typeface="楷体" panose="02010609060101010101" charset="-122"/>
                <a:ea typeface="楷体" panose="02010609060101010101" charset="-122"/>
                <a:cs typeface="楷体" panose="02010609060101010101" charset="-122"/>
                <a:sym typeface="+mn-ea"/>
              </a:rPr>
              <a:t>     </a:t>
            </a:r>
            <a:r>
              <a:rPr lang="zh-CN" sz="3600" b="1">
                <a:latin typeface="楷体" panose="02010609060101010101" charset="-122"/>
                <a:ea typeface="楷体" panose="02010609060101010101" charset="-122"/>
                <a:cs typeface="楷体" panose="02010609060101010101" charset="-122"/>
                <a:sym typeface="+mn-ea"/>
              </a:rPr>
              <a:t> </a:t>
            </a:r>
            <a:endParaRPr lang="zh-CN" sz="3600" b="1">
              <a:latin typeface="楷体" panose="02010609060101010101" charset="-122"/>
              <a:ea typeface="楷体" panose="02010609060101010101" charset="-122"/>
              <a:cs typeface="楷体" panose="02010609060101010101" charset="-122"/>
              <a:sym typeface="+mn-ea"/>
            </a:endParaRPr>
          </a:p>
          <a:p>
            <a:pPr algn="l"/>
            <a:r>
              <a:rPr lang="en-US" altLang="zh-CN" sz="3600" b="1">
                <a:ln>
                  <a:noFill/>
                </a:ln>
                <a:solidFill>
                  <a:srgbClr val="000000"/>
                </a:solidFill>
                <a:effectLst/>
                <a:latin typeface="楷体" panose="02010609060101010101" charset="-122"/>
                <a:ea typeface="楷体" panose="02010609060101010101" charset="-122"/>
                <a:cs typeface="楷体" panose="02010609060101010101" charset="-122"/>
                <a:sym typeface="+mn-ea"/>
              </a:rPr>
              <a:t>⑤</a:t>
            </a:r>
            <a:r>
              <a:rPr lang="en-US" sz="3600" b="1">
                <a:latin typeface="楷体" panose="02010609060101010101" charset="-122"/>
                <a:ea typeface="楷体" panose="02010609060101010101" charset="-122"/>
                <a:cs typeface="楷体" panose="02010609060101010101" charset="-122"/>
                <a:sym typeface="+mn-ea"/>
              </a:rPr>
              <a:t>1986</a:t>
            </a:r>
            <a:r>
              <a:rPr lang="zh-CN" sz="3600" b="1">
                <a:latin typeface="楷体" panose="02010609060101010101" charset="-122"/>
                <a:ea typeface="楷体" panose="02010609060101010101" charset="-122"/>
                <a:cs typeface="楷体" panose="02010609060101010101" charset="-122"/>
                <a:sym typeface="+mn-ea"/>
              </a:rPr>
              <a:t>年以来，提出并实现了杂交水稻育种的战略思想。</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69215" y="113665"/>
            <a:ext cx="12008485" cy="6630670"/>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1114088" y="0"/>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317" y="583692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13335" y="0"/>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1058843" y="583692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aphicFrame>
        <p:nvGraphicFramePr>
          <p:cNvPr id="1628243" name="Group 83"/>
          <p:cNvGraphicFramePr>
            <a:graphicFrameLocks noGrp="1"/>
          </p:cNvGraphicFramePr>
          <p:nvPr>
            <p:custDataLst>
              <p:tags r:id="rId14"/>
            </p:custDataLst>
          </p:nvPr>
        </p:nvGraphicFramePr>
        <p:xfrm>
          <a:off x="215900" y="167323"/>
          <a:ext cx="11783060" cy="6585625"/>
        </p:xfrm>
        <a:graphic>
          <a:graphicData uri="http://schemas.openxmlformats.org/drawingml/2006/table">
            <a:tbl>
              <a:tblPr/>
              <a:tblGrid>
                <a:gridCol w="6501130"/>
                <a:gridCol w="5281930"/>
              </a:tblGrid>
              <a:tr h="579120">
                <a:tc>
                  <a:txBody>
                    <a:bodyPr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a:ln>
                            <a:noFill/>
                          </a:ln>
                          <a:gradFill>
                            <a:gsLst>
                              <a:gs pos="0">
                                <a:srgbClr val="7B32B2"/>
                              </a:gs>
                              <a:gs pos="100000">
                                <a:srgbClr val="401A5D"/>
                              </a:gs>
                            </a:gsLst>
                            <a:lin scaled="0"/>
                          </a:gradFill>
                          <a:effectLst/>
                          <a:latin typeface="黑体" panose="02010609060101010101" charset="-122"/>
                          <a:ea typeface="黑体" panose="02010609060101010101" charset="-122"/>
                          <a:cs typeface="Times New Roman" panose="02020603050405020304" charset="0"/>
                        </a:rPr>
                        <a:t>事件</a:t>
                      </a:r>
                      <a:endParaRPr kumimoji="0" lang="zh-CN" altLang="en-US" sz="3200" b="1" i="0" u="none" strike="noStrike" cap="none" normalizeH="0" baseline="0">
                        <a:ln>
                          <a:noFill/>
                        </a:ln>
                        <a:gradFill>
                          <a:gsLst>
                            <a:gs pos="0">
                              <a:srgbClr val="7B32B2"/>
                            </a:gs>
                            <a:gs pos="100000">
                              <a:srgbClr val="401A5D"/>
                            </a:gs>
                          </a:gsLst>
                          <a:lin scaled="0"/>
                        </a:gradFill>
                        <a:effectLst/>
                        <a:latin typeface="黑体" panose="02010609060101010101" charset="-122"/>
                        <a:ea typeface="黑体" panose="02010609060101010101" charset="-122"/>
                        <a:cs typeface="Times New Roman" panose="02020603050405020304" charset="0"/>
                      </a:endParaRPr>
                    </a:p>
                  </a:txBody>
                  <a:tcPr marT="45724" marB="45724" vert="horz" anchor="ctr" horzOverflow="overflow">
                    <a:lnL w="254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a:ln>
                            <a:noFill/>
                          </a:ln>
                          <a:solidFill>
                            <a:srgbClr val="7030A0"/>
                          </a:solidFill>
                          <a:effectLst/>
                          <a:latin typeface="黑体" panose="02010609060101010101" charset="-122"/>
                          <a:ea typeface="黑体" panose="02010609060101010101" charset="-122"/>
                          <a:cs typeface="Times New Roman" panose="02020603050405020304" charset="0"/>
                        </a:rPr>
                        <a:t>体现的品质</a:t>
                      </a:r>
                      <a:endParaRPr kumimoji="0" lang="zh-CN" altLang="en-US" sz="3200" b="1" i="0" u="none" strike="noStrike" cap="none" normalizeH="0" baseline="0">
                        <a:ln>
                          <a:noFill/>
                        </a:ln>
                        <a:solidFill>
                          <a:srgbClr val="7030A0"/>
                        </a:solidFill>
                        <a:effectLst/>
                        <a:latin typeface="黑体" panose="02010609060101010101" charset="-122"/>
                        <a:ea typeface="黑体" panose="02010609060101010101" charset="-122"/>
                        <a:cs typeface="Times New Roman" panose="02020603050405020304" charset="0"/>
                      </a:endParaRPr>
                    </a:p>
                  </a:txBody>
                  <a:tcPr marT="45724" marB="45724" vert="horz" anchor="ctr" horzOverflow="overflow">
                    <a:lnL w="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1066800">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    2001</a:t>
                      </a:r>
                      <a:r>
                        <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年春节刚过</a:t>
                      </a:r>
                      <a:r>
                        <a:rPr kumimoji="0" lang="en-US" altLang="zh-CN"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袁隆平领奖</a:t>
                      </a:r>
                      <a:r>
                        <a:rPr kumimoji="0" lang="en-US" altLang="zh-CN"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前仍在稻田里工作。</a:t>
                      </a:r>
                      <a:endPar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T="45724" marB="45724" vert="horz" anchor="ctr" horzOverflow="overflow">
                    <a:lnL w="254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a:ln>
                            <a:noFill/>
                          </a:ln>
                          <a:solidFill>
                            <a:srgbClr val="C00000"/>
                          </a:solidFill>
                          <a:effectLst/>
                          <a:latin typeface="楷体" panose="02010609060101010101" charset="-122"/>
                          <a:ea typeface="楷体" panose="02010609060101010101" charset="-122"/>
                          <a:cs typeface="楷体" panose="02010609060101010101" charset="-122"/>
                        </a:rPr>
                        <a:t>①</a:t>
                      </a:r>
                      <a:r>
                        <a:rPr kumimoji="0" lang="en-US" altLang="zh-CN" sz="3200" b="1" i="0" u="sng" strike="noStrike" cap="none" normalizeH="0" baseline="0">
                          <a:ln>
                            <a:noFill/>
                          </a:ln>
                          <a:solidFill>
                            <a:srgbClr val="C00000"/>
                          </a:solidFill>
                          <a:effectLst/>
                          <a:latin typeface="楷体" panose="02010609060101010101" charset="-122"/>
                          <a:ea typeface="楷体" panose="02010609060101010101" charset="-122"/>
                          <a:cs typeface="楷体" panose="02010609060101010101" charset="-122"/>
                        </a:rPr>
                        <a:t>______________________</a:t>
                      </a:r>
                      <a:endParaRPr kumimoji="0" lang="en-US" altLang="zh-CN" sz="3200" b="1" i="0" u="sng" strike="noStrike" cap="none" normalizeH="0" baseline="0">
                        <a:ln>
                          <a:noFill/>
                        </a:ln>
                        <a:solidFill>
                          <a:srgbClr val="C00000"/>
                        </a:solidFill>
                        <a:effectLst/>
                        <a:latin typeface="楷体" panose="02010609060101010101" charset="-122"/>
                        <a:ea typeface="楷体" panose="02010609060101010101" charset="-122"/>
                        <a:cs typeface="楷体" panose="02010609060101010101" charset="-122"/>
                      </a:endParaRPr>
                    </a:p>
                  </a:txBody>
                  <a:tcPr marT="45724" marB="45724" vert="horz" anchor="ctr" horzOverflow="overflow">
                    <a:lnL w="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1066800">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    1961</a:t>
                      </a:r>
                      <a:r>
                        <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年袁隆平敏锐地发现了“天然杂交稻”的杂种第一代。</a:t>
                      </a:r>
                      <a:endPar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T="45724" marB="45724" vert="horz" anchor="ctr" horzOverflow="overflow">
                    <a:lnL w="254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a:ln>
                            <a:noFill/>
                          </a:ln>
                          <a:solidFill>
                            <a:srgbClr val="C00000"/>
                          </a:solidFill>
                          <a:effectLst/>
                          <a:latin typeface="楷体" panose="02010609060101010101" charset="-122"/>
                          <a:ea typeface="楷体" panose="02010609060101010101" charset="-122"/>
                          <a:cs typeface="楷体" panose="02010609060101010101" charset="-122"/>
                        </a:rPr>
                        <a:t>②</a:t>
                      </a:r>
                      <a:r>
                        <a:rPr kumimoji="0" lang="en-US" altLang="zh-CN" sz="3200" b="1" i="0" u="sng" strike="noStrike" cap="none" normalizeH="0" baseline="0">
                          <a:ln>
                            <a:noFill/>
                          </a:ln>
                          <a:solidFill>
                            <a:srgbClr val="C00000"/>
                          </a:solidFill>
                          <a:effectLst/>
                          <a:latin typeface="楷体" panose="02010609060101010101" charset="-122"/>
                          <a:ea typeface="楷体" panose="02010609060101010101" charset="-122"/>
                          <a:cs typeface="楷体" panose="02010609060101010101" charset="-122"/>
                        </a:rPr>
                        <a:t>____________________</a:t>
                      </a:r>
                      <a:r>
                        <a:rPr kumimoji="0" lang="en-US" altLang="zh-CN" sz="3200" b="1" i="0" u="sng"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__</a:t>
                      </a:r>
                      <a:endParaRPr kumimoji="0" lang="en-US" altLang="zh-CN"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T="45724" marB="45724" vert="horz" anchor="ctr" horzOverflow="overflow">
                    <a:lnL w="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1066800">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    1964</a:t>
                      </a:r>
                      <a:r>
                        <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年袁隆平终于找到了水稻雄性不育植株。</a:t>
                      </a:r>
                      <a:endPar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T="45724" marB="45724" vert="horz" anchor="ctr" horzOverflow="overflow">
                    <a:lnL w="254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a:ln>
                            <a:noFill/>
                          </a:ln>
                          <a:solidFill>
                            <a:srgbClr val="C00000"/>
                          </a:solidFill>
                          <a:effectLst/>
                          <a:latin typeface="楷体" panose="02010609060101010101" charset="-122"/>
                          <a:ea typeface="楷体" panose="02010609060101010101" charset="-122"/>
                          <a:cs typeface="楷体" panose="02010609060101010101" charset="-122"/>
                        </a:rPr>
                        <a:t>③</a:t>
                      </a:r>
                      <a:r>
                        <a:rPr kumimoji="0" lang="en-US" altLang="zh-CN" sz="3200" b="1" i="0" u="sng" strike="noStrike" cap="none" normalizeH="0" baseline="0">
                          <a:ln>
                            <a:noFill/>
                          </a:ln>
                          <a:solidFill>
                            <a:srgbClr val="C00000"/>
                          </a:solidFill>
                          <a:effectLst/>
                          <a:latin typeface="楷体" panose="02010609060101010101" charset="-122"/>
                          <a:ea typeface="楷体" panose="02010609060101010101" charset="-122"/>
                          <a:cs typeface="楷体" panose="02010609060101010101" charset="-122"/>
                        </a:rPr>
                        <a:t>____________________</a:t>
                      </a:r>
                      <a:r>
                        <a:rPr kumimoji="0" lang="en-US" altLang="zh-CN" sz="3200" b="1" i="0" u="sng"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__</a:t>
                      </a:r>
                      <a:endParaRPr kumimoji="0" lang="en-US" altLang="zh-CN"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txBody>
                  <a:tcPr marT="45724" marB="45724" vert="horz" anchor="ctr" horzOverflow="overflow">
                    <a:lnL w="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1066800">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lang="en-US" altLang="zh-CN" sz="3200" b="1">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rPr>
                        <a:t>    1992</a:t>
                      </a:r>
                      <a:r>
                        <a:rPr lang="zh-CN" altLang="en-US" sz="3200" b="1">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rPr>
                        <a:t>年袁隆平发表文章批判贬斥杂交稻的文章。</a:t>
                      </a:r>
                      <a:endPar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endParaRPr>
                    </a:p>
                  </a:txBody>
                  <a:tcPr marT="45724" marB="45724" vert="horz" anchor="ctr" horzOverflow="overflow">
                    <a:lnL w="254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lang="en-US" altLang="zh-CN" sz="3200" b="1">
                          <a:ln>
                            <a:noFill/>
                          </a:ln>
                          <a:solidFill>
                            <a:srgbClr val="C00000"/>
                          </a:solidFill>
                          <a:effectLst/>
                          <a:latin typeface="楷体" panose="02010609060101010101" charset="-122"/>
                          <a:ea typeface="楷体" panose="02010609060101010101" charset="-122"/>
                          <a:cs typeface="楷体" panose="02010609060101010101" charset="-122"/>
                          <a:sym typeface="+mn-ea"/>
                        </a:rPr>
                        <a:t>④</a:t>
                      </a:r>
                      <a:r>
                        <a:rPr lang="en-US" altLang="zh-CN" sz="3200" b="1" u="sng">
                          <a:ln>
                            <a:noFill/>
                          </a:ln>
                          <a:solidFill>
                            <a:srgbClr val="C00000"/>
                          </a:solidFill>
                          <a:effectLst/>
                          <a:latin typeface="楷体" panose="02010609060101010101" charset="-122"/>
                          <a:ea typeface="楷体" panose="02010609060101010101" charset="-122"/>
                          <a:cs typeface="楷体" panose="02010609060101010101" charset="-122"/>
                          <a:sym typeface="+mn-ea"/>
                        </a:rPr>
                        <a:t>____________________</a:t>
                      </a:r>
                      <a:r>
                        <a:rPr lang="en-US" altLang="zh-CN" sz="3200" b="1" u="sng">
                          <a:ln>
                            <a:noFill/>
                          </a:ln>
                          <a:solidFill>
                            <a:srgbClr val="000000"/>
                          </a:solidFill>
                          <a:effectLst/>
                          <a:latin typeface="宋体" panose="02010600030101010101" pitchFamily="2" charset="-122"/>
                          <a:ea typeface="宋体" panose="02010600030101010101" pitchFamily="2" charset="-122"/>
                          <a:cs typeface="Times New Roman" panose="02020603050405020304" charset="0"/>
                          <a:sym typeface="+mn-ea"/>
                        </a:rPr>
                        <a:t>__</a:t>
                      </a:r>
                      <a:endParaRPr kumimoji="0" lang="en-US" altLang="zh-CN" sz="3200" b="1" i="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marT="45724" marB="45724" vert="horz" anchor="ctr" horzOverflow="overflow">
                    <a:lnL w="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1739265">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lang="en-US" altLang="zh-CN" sz="3200" b="1">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rPr>
                        <a:t>    1986</a:t>
                      </a:r>
                      <a:r>
                        <a:rPr lang="zh-CN" altLang="en-US" sz="3200" b="1">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rPr>
                        <a:t>年以来</a:t>
                      </a:r>
                      <a:r>
                        <a:rPr lang="en-US" altLang="zh-CN" sz="3200" b="1">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rPr>
                        <a:t>提出并实现了杂交水稻育种的战略设想</a:t>
                      </a:r>
                      <a:r>
                        <a:rPr lang="en-US" altLang="zh-CN" sz="3200" b="1">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rPr>
                        <a:t>为我国粮食大幅度增产做出了突出贡献。</a:t>
                      </a:r>
                      <a:endParaRPr kumimoji="0" lang="zh-CN" altLang="en-US" sz="32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sym typeface="+mn-ea"/>
                      </a:endParaRPr>
                    </a:p>
                  </a:txBody>
                  <a:tcPr marT="45724" marB="45724" vert="horz" anchor="ctr" horzOverflow="overflow">
                    <a:lnL w="254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wrap="square"/>
                    <a:lstStyle/>
                    <a:p>
                      <a:pPr marL="0" marR="0" lvl="0" indent="0" algn="l" defTabSz="914400" rtl="0" eaLnBrk="1" fontAlgn="base" latinLnBrk="0" hangingPunct="1">
                        <a:lnSpc>
                          <a:spcPct val="100000"/>
                        </a:lnSpc>
                        <a:spcBef>
                          <a:spcPct val="0"/>
                        </a:spcBef>
                        <a:spcAft>
                          <a:spcPct val="0"/>
                        </a:spcAft>
                        <a:buClrTx/>
                        <a:buSzTx/>
                        <a:buFontTx/>
                        <a:buNone/>
                      </a:pPr>
                      <a:r>
                        <a:rPr lang="en-US" altLang="zh-CN" sz="3200" b="1">
                          <a:ln>
                            <a:noFill/>
                          </a:ln>
                          <a:solidFill>
                            <a:srgbClr val="C00000"/>
                          </a:solidFill>
                          <a:effectLst/>
                          <a:latin typeface="楷体" panose="02010609060101010101" charset="-122"/>
                          <a:ea typeface="楷体" panose="02010609060101010101" charset="-122"/>
                          <a:cs typeface="楷体" panose="02010609060101010101" charset="-122"/>
                          <a:sym typeface="+mn-ea"/>
                        </a:rPr>
                        <a:t>⑤</a:t>
                      </a:r>
                      <a:r>
                        <a:rPr lang="en-US" altLang="zh-CN" sz="3200" b="1" u="sng">
                          <a:ln>
                            <a:noFill/>
                          </a:ln>
                          <a:solidFill>
                            <a:srgbClr val="C00000"/>
                          </a:solidFill>
                          <a:effectLst/>
                          <a:latin typeface="楷体" panose="02010609060101010101" charset="-122"/>
                          <a:ea typeface="楷体" panose="02010609060101010101" charset="-122"/>
                          <a:cs typeface="楷体" panose="02010609060101010101" charset="-122"/>
                          <a:sym typeface="+mn-ea"/>
                        </a:rPr>
                        <a:t>_______________________________________</a:t>
                      </a:r>
                      <a:r>
                        <a:rPr lang="en-US" altLang="zh-CN" sz="3200" b="1" u="sng">
                          <a:ln>
                            <a:noFill/>
                          </a:ln>
                          <a:solidFill>
                            <a:srgbClr val="000000"/>
                          </a:solidFill>
                          <a:effectLst/>
                          <a:latin typeface="宋体" panose="02010600030101010101" pitchFamily="2" charset="-122"/>
                          <a:ea typeface="宋体" panose="02010600030101010101" pitchFamily="2" charset="-122"/>
                          <a:cs typeface="Times New Roman" panose="02020603050405020304" charset="0"/>
                          <a:sym typeface="+mn-ea"/>
                        </a:rPr>
                        <a:t>_______</a:t>
                      </a:r>
                      <a:endParaRPr kumimoji="0" lang="en-US" altLang="zh-CN" sz="3200" b="1" i="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marT="45724" marB="45724" vert="horz" anchor="ctr" horzOverflow="overflow">
                    <a:lnL w="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628245" name="Text Box 85"/>
          <p:cNvSpPr txBox="1"/>
          <p:nvPr>
            <p:custDataLst>
              <p:tags r:id="rId15"/>
            </p:custDataLst>
          </p:nvPr>
        </p:nvSpPr>
        <p:spPr>
          <a:xfrm>
            <a:off x="7221855" y="895350"/>
            <a:ext cx="4685665" cy="583565"/>
          </a:xfrm>
          <a:prstGeom prst="rect">
            <a:avLst/>
          </a:prstGeom>
          <a:noFill/>
          <a:ln w="19050">
            <a:noFill/>
          </a:ln>
        </p:spPr>
        <p:txBody>
          <a:bodyPr wrap="square" anchor="b" anchorCtr="1">
            <a:spAutoFit/>
          </a:bodyPr>
          <a:lstStyle/>
          <a:p>
            <a:r>
              <a:rPr lang="zh-CN" altLang="en-US" sz="3200" b="1">
                <a:solidFill>
                  <a:srgbClr val="FF0000"/>
                </a:solidFill>
                <a:latin typeface="宋体" panose="02010600030101010101" pitchFamily="2" charset="-122"/>
                <a:ea typeface="宋体" panose="02010600030101010101" pitchFamily="2" charset="-122"/>
              </a:rPr>
              <a:t>热爱并献身于农科研事业</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628247" name="Text Box 87"/>
          <p:cNvSpPr txBox="1"/>
          <p:nvPr>
            <p:custDataLst>
              <p:tags r:id="rId16"/>
            </p:custDataLst>
          </p:nvPr>
        </p:nvSpPr>
        <p:spPr>
          <a:xfrm>
            <a:off x="7077710" y="1932305"/>
            <a:ext cx="3981450" cy="583565"/>
          </a:xfrm>
          <a:prstGeom prst="rect">
            <a:avLst/>
          </a:prstGeom>
          <a:noFill/>
          <a:ln w="19050">
            <a:noFill/>
          </a:ln>
        </p:spPr>
        <p:txBody>
          <a:bodyPr anchor="b" anchorCtr="1">
            <a:spAutoFit/>
          </a:bodyPr>
          <a:lstStyle/>
          <a:p>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勇于实践,敢于探索</a:t>
            </a:r>
            <a:endParaRPr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1628248" name="Text Box 88"/>
          <p:cNvSpPr txBox="1"/>
          <p:nvPr>
            <p:custDataLst>
              <p:tags r:id="rId17"/>
            </p:custDataLst>
          </p:nvPr>
        </p:nvSpPr>
        <p:spPr>
          <a:xfrm>
            <a:off x="7233920" y="3014980"/>
            <a:ext cx="3880485" cy="583565"/>
          </a:xfrm>
          <a:prstGeom prst="rect">
            <a:avLst/>
          </a:prstGeom>
          <a:noFill/>
          <a:ln w="19050">
            <a:noFill/>
          </a:ln>
        </p:spPr>
        <p:txBody>
          <a:bodyPr wrap="square" anchor="b" anchorCtr="1">
            <a:spAutoFit/>
          </a:bodyPr>
          <a:lstStyle/>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挑战权威，不断创新</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1682461" name="Text Box 29"/>
          <p:cNvSpPr txBox="1"/>
          <p:nvPr>
            <p:custDataLst>
              <p:tags r:id="rId18"/>
            </p:custDataLst>
          </p:nvPr>
        </p:nvSpPr>
        <p:spPr>
          <a:xfrm>
            <a:off x="7292340" y="5254625"/>
            <a:ext cx="3898900" cy="1076325"/>
          </a:xfrm>
          <a:prstGeom prst="rect">
            <a:avLst/>
          </a:prstGeom>
          <a:noFill/>
          <a:ln w="19050">
            <a:noFill/>
          </a:ln>
        </p:spPr>
        <p:txBody>
          <a:bodyPr anchor="b" anchorCtr="1">
            <a:spAutoFit/>
          </a:bodyPr>
          <a:lstStyle/>
          <a:p>
            <a:r>
              <a:rPr lang="zh-CN" altLang="en-US" sz="3200" b="1">
                <a:solidFill>
                  <a:srgbClr val="FF0000"/>
                </a:solidFill>
                <a:latin typeface="宋体" panose="02010600030101010101" pitchFamily="2" charset="-122"/>
                <a:ea typeface="宋体" panose="02010600030101010101" pitchFamily="2" charset="-122"/>
              </a:rPr>
              <a:t>矢志为中国和世界人民作贡献</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682462" name="Text Box 30"/>
          <p:cNvSpPr txBox="1"/>
          <p:nvPr>
            <p:custDataLst>
              <p:tags r:id="rId19"/>
            </p:custDataLst>
          </p:nvPr>
        </p:nvSpPr>
        <p:spPr>
          <a:xfrm>
            <a:off x="7221855" y="4088130"/>
            <a:ext cx="4039235" cy="583565"/>
          </a:xfrm>
          <a:prstGeom prst="rect">
            <a:avLst/>
          </a:prstGeom>
          <a:noFill/>
          <a:ln w="19050">
            <a:noFill/>
          </a:ln>
        </p:spPr>
        <p:txBody>
          <a:bodyPr wrap="square" anchor="b" anchorCtr="1">
            <a:spAutoFit/>
          </a:bodyPr>
          <a:lstStyle/>
          <a:p>
            <a:r>
              <a:rPr lang="zh-CN" altLang="en-US" sz="3200" b="1">
                <a:solidFill>
                  <a:srgbClr val="FF0000"/>
                </a:solidFill>
                <a:latin typeface="宋体" panose="02010600030101010101" pitchFamily="2" charset="-122"/>
                <a:ea typeface="宋体" panose="02010600030101010101" pitchFamily="2" charset="-122"/>
              </a:rPr>
              <a:t>坚持真理，实事求是</a:t>
            </a:r>
            <a:endParaRPr lang="zh-CN" altLang="en-US" sz="32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282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282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282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824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82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45" grpId="0"/>
      <p:bldP spid="1628247" grpId="0"/>
      <p:bldP spid="1628248" grpId="0"/>
      <p:bldP spid="1682461" grpId="0"/>
      <p:bldP spid="16824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100" name="文本框 99"/>
          <p:cNvSpPr txBox="1"/>
          <p:nvPr>
            <p:custDataLst>
              <p:tags r:id="rId14"/>
            </p:custDataLst>
          </p:nvPr>
        </p:nvSpPr>
        <p:spPr>
          <a:xfrm>
            <a:off x="534670" y="740410"/>
            <a:ext cx="11140440" cy="5569585"/>
          </a:xfrm>
          <a:prstGeom prst="rect">
            <a:avLst/>
          </a:prstGeom>
          <a:noFill/>
          <a:ln w="9525">
            <a:noFill/>
          </a:ln>
        </p:spPr>
        <p:txBody>
          <a:bodyPr wrap="square">
            <a:spAutoFit/>
          </a:bodyPr>
          <a:lstStyle/>
          <a:p>
            <a:pPr indent="266700"/>
            <a:r>
              <a:rPr lang="en-US" sz="4800" b="1">
                <a:solidFill>
                  <a:srgbClr val="C00000"/>
                </a:solidFill>
                <a:latin typeface="黑体" panose="02010609060101010101" charset="-122"/>
                <a:ea typeface="黑体" panose="02010609060101010101" charset="-122"/>
                <a:cs typeface="黑体" panose="02010609060101010101" charset="-122"/>
              </a:rPr>
              <a:t>2</a:t>
            </a:r>
            <a:r>
              <a:rPr sz="4800" b="1">
                <a:solidFill>
                  <a:srgbClr val="C00000"/>
                </a:solidFill>
                <a:latin typeface="黑体" panose="02010609060101010101" charset="-122"/>
                <a:ea typeface="黑体" panose="02010609060101010101" charset="-122"/>
                <a:cs typeface="黑体" panose="02010609060101010101" charset="-122"/>
              </a:rPr>
              <a:t>．“怎么写的”：</a:t>
            </a:r>
            <a:endParaRPr sz="4800" b="1">
              <a:solidFill>
                <a:srgbClr val="C00000"/>
              </a:solidFill>
              <a:latin typeface="宋体" panose="02010600030101010101" pitchFamily="2" charset="-122"/>
              <a:ea typeface="宋体" panose="02010600030101010101" pitchFamily="2" charset="-122"/>
              <a:cs typeface="宋体" panose="02010600030101010101" pitchFamily="2" charset="-122"/>
            </a:endParaRPr>
          </a:p>
          <a:p>
            <a:pPr indent="266700"/>
            <a:r>
              <a:rPr lang="en-US" sz="4400" b="1">
                <a:latin typeface="宋体" panose="02010600030101010101" pitchFamily="2" charset="-122"/>
                <a:ea typeface="宋体" panose="02010600030101010101" pitchFamily="2" charset="-122"/>
                <a:cs typeface="宋体" panose="02010600030101010101" pitchFamily="2" charset="-122"/>
              </a:rPr>
              <a:t>   </a:t>
            </a:r>
            <a:r>
              <a:rPr sz="4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一篇好的人物通讯，通过对人物一言一行的描写，人物仿佛“立”在我们面前，会产生如见其人，如闻其声，如临其境的效果。</a:t>
            </a:r>
            <a:r>
              <a:rPr lang="en-US" sz="4400" b="1">
                <a:latin typeface="楷体" panose="02010609060101010101" charset="-122"/>
                <a:ea typeface="楷体" panose="02010609060101010101" charset="-122"/>
                <a:cs typeface="楷体" panose="02010609060101010101" charset="-122"/>
              </a:rPr>
              <a:t>  </a:t>
            </a:r>
            <a:endParaRPr lang="en-US" sz="4400" b="1">
              <a:latin typeface="楷体" panose="02010609060101010101" charset="-122"/>
              <a:ea typeface="楷体" panose="02010609060101010101" charset="-122"/>
              <a:cs typeface="楷体" panose="02010609060101010101" charset="-122"/>
            </a:endParaRPr>
          </a:p>
          <a:p>
            <a:pPr indent="266700"/>
            <a:r>
              <a:rPr lang="en-US" sz="4400" b="1">
                <a:latin typeface="楷体" panose="02010609060101010101" charset="-122"/>
                <a:ea typeface="楷体" panose="02010609060101010101" charset="-122"/>
                <a:cs typeface="楷体" panose="02010609060101010101" charset="-122"/>
              </a:rPr>
              <a:t>   </a:t>
            </a:r>
            <a:r>
              <a:rPr sz="4400" b="1">
                <a:latin typeface="楷体" panose="02010609060101010101" charset="-122"/>
                <a:ea typeface="楷体" panose="02010609060101010101" charset="-122"/>
                <a:cs typeface="楷体" panose="02010609060101010101" charset="-122"/>
              </a:rPr>
              <a:t>本文“杂交水稻之父-----袁隆平”就活生生</a:t>
            </a:r>
            <a:r>
              <a:rPr lang="zh-CN" sz="4400" b="1">
                <a:latin typeface="楷体" panose="02010609060101010101" charset="-122"/>
                <a:ea typeface="楷体" panose="02010609060101010101" charset="-122"/>
                <a:cs typeface="楷体" panose="02010609060101010101" charset="-122"/>
              </a:rPr>
              <a:t>的</a:t>
            </a:r>
            <a:r>
              <a:rPr sz="4400" b="1">
                <a:latin typeface="楷体" panose="02010609060101010101" charset="-122"/>
                <a:ea typeface="楷体" panose="02010609060101010101" charset="-122"/>
                <a:cs typeface="楷体" panose="02010609060101010101" charset="-122"/>
              </a:rPr>
              <a:t>“立”在了我们面前，请同学们自主探究，作者是怎样使袁隆平“立”在我们面前的。</a:t>
            </a:r>
            <a:endParaRPr sz="4400" b="1">
              <a:solidFill>
                <a:srgbClr val="628135"/>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3" name="内容占位符 2"/>
          <p:cNvSpPr>
            <a:spLocks noGrp="1"/>
          </p:cNvSpPr>
          <p:nvPr>
            <p:ph idx="1"/>
          </p:nvPr>
        </p:nvSpPr>
        <p:spPr>
          <a:xfrm>
            <a:off x="345440" y="695325"/>
            <a:ext cx="11506200" cy="5888355"/>
          </a:xfrm>
        </p:spPr>
        <p:txBody>
          <a:bodyPr>
            <a:noAutofit/>
          </a:bodyPr>
          <a:p>
            <a:pPr marL="0" indent="0">
              <a:buNone/>
            </a:pPr>
            <a:r>
              <a:rPr lang="zh-CN" altLang="en-US" sz="7200" b="1">
                <a:solidFill>
                  <a:srgbClr val="FF0000"/>
                </a:solidFill>
              </a:rPr>
              <a:t>（1）细节描写：</a:t>
            </a:r>
            <a:endParaRPr lang="zh-CN" altLang="en-US" sz="6000" b="1">
              <a:solidFill>
                <a:srgbClr val="FF0000"/>
              </a:solidFill>
            </a:endParaRPr>
          </a:p>
          <a:p>
            <a:pPr marL="0" indent="0">
              <a:buNone/>
            </a:pPr>
            <a:r>
              <a:rPr lang="zh-CN" altLang="en-US" sz="5400" b="1">
                <a:solidFill>
                  <a:srgbClr val="C00000"/>
                </a:solidFill>
              </a:rPr>
              <a:t> </a:t>
            </a:r>
            <a:r>
              <a:rPr lang="en-US" altLang="zh-CN" sz="5400" b="1">
                <a:solidFill>
                  <a:srgbClr val="C00000"/>
                </a:solidFill>
              </a:rPr>
              <a:t>       </a:t>
            </a:r>
            <a:r>
              <a:rPr lang="zh-CN" altLang="en-US" sz="4800" b="1">
                <a:solidFill>
                  <a:srgbClr val="7030A0"/>
                </a:solidFill>
              </a:rPr>
              <a:t>细节描写是丰富通讯信息、把人物写得栩栩如生、把来龙去脉交代清楚的重要手段。</a:t>
            </a:r>
            <a:r>
              <a:rPr lang="zh-CN" altLang="en-US" sz="5400" b="1">
                <a:solidFill>
                  <a:srgbClr val="7030A0"/>
                </a:solidFill>
              </a:rPr>
              <a:t>   </a:t>
            </a:r>
            <a:r>
              <a:rPr lang="zh-CN" altLang="en-US" sz="4400">
                <a:solidFill>
                  <a:srgbClr val="7030A0"/>
                </a:solidFill>
              </a:rPr>
              <a:t> </a:t>
            </a:r>
            <a:endParaRPr lang="zh-CN" altLang="en-US" sz="4400">
              <a:solidFill>
                <a:srgbClr val="7030A0"/>
              </a:solidFill>
            </a:endParaRPr>
          </a:p>
          <a:p>
            <a:pPr marL="0" indent="0">
              <a:buNone/>
            </a:pPr>
            <a:r>
              <a:rPr lang="en-US" altLang="zh-CN" sz="4400">
                <a:solidFill>
                  <a:schemeClr val="accent1"/>
                </a:solidFill>
                <a:effectLst>
                  <a:outerShdw blurRad="38100" dist="25400" dir="5400000" algn="ctr" rotWithShape="0">
                    <a:srgbClr val="6E747A">
                      <a:alpha val="43000"/>
                    </a:srgbClr>
                  </a:outerShdw>
                </a:effectLst>
              </a:rPr>
              <a:t>         </a:t>
            </a:r>
            <a:endParaRPr lang="en-US" altLang="zh-CN" sz="4400" b="1">
              <a:solidFill>
                <a:schemeClr val="accent1"/>
              </a:solidFill>
              <a:effectLst>
                <a:outerShdw blurRad="38100" dist="25400" dir="5400000" algn="ctr" rotWithShape="0">
                  <a:srgbClr val="6E747A">
                    <a:alpha val="43000"/>
                  </a:srgbClr>
                </a:outerShdw>
              </a:effectLst>
            </a:endParaRPr>
          </a:p>
        </p:txBody>
      </p:sp>
      <p:sp>
        <p:nvSpPr>
          <p:cNvPr id="2" name="文本框 1"/>
          <p:cNvSpPr txBox="1"/>
          <p:nvPr/>
        </p:nvSpPr>
        <p:spPr>
          <a:xfrm>
            <a:off x="729615" y="4307205"/>
            <a:ext cx="10863580" cy="1753235"/>
          </a:xfrm>
          <a:prstGeom prst="rect">
            <a:avLst/>
          </a:prstGeom>
          <a:noFill/>
        </p:spPr>
        <p:txBody>
          <a:bodyPr wrap="square" rtlCol="0">
            <a:spAutoFit/>
          </a:bodyPr>
          <a:p>
            <a:pPr algn="l" fontAlgn="auto">
              <a:lnSpc>
                <a:spcPct val="150000"/>
              </a:lnSpc>
              <a:spcAft>
                <a:spcPts val="600"/>
              </a:spcAft>
            </a:pPr>
            <a:r>
              <a:rPr lang="en-US" altLang="zh-CN" sz="3600" b="1">
                <a:solidFill>
                  <a:schemeClr val="tx1">
                    <a:lumMod val="85000"/>
                    <a:lumOff val="15000"/>
                  </a:schemeClr>
                </a:solidFill>
                <a:latin typeface="微软雅黑" panose="020B0503020204020204" charset="-122"/>
                <a:ea typeface="微软雅黑" panose="020B0503020204020204" charset="-122"/>
                <a:sym typeface="+mn-ea"/>
              </a:rPr>
              <a:t>       </a:t>
            </a:r>
            <a:r>
              <a:rPr lang="zh-CN" altLang="en-US" sz="3600" b="1">
                <a:solidFill>
                  <a:schemeClr val="tx1">
                    <a:lumMod val="85000"/>
                    <a:lumOff val="15000"/>
                  </a:schemeClr>
                </a:solidFill>
                <a:latin typeface="微软雅黑" panose="020B0503020204020204" charset="-122"/>
                <a:ea typeface="微软雅黑" panose="020B0503020204020204" charset="-122"/>
                <a:sym typeface="+mn-ea"/>
              </a:rPr>
              <a:t>在这篇通讯中，作者如何运用大量的细节描写来表现袁隆平的优秀品质？请举例说明。</a:t>
            </a:r>
            <a:endParaRPr lang="zh-CN" altLang="en-US" sz="3600" b="1">
              <a:solidFill>
                <a:schemeClr val="tx1">
                  <a:lumMod val="85000"/>
                  <a:lumOff val="15000"/>
                </a:schemeClr>
              </a:solidFill>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4"/>
            </p:custDataLst>
          </p:nvPr>
        </p:nvPicPr>
        <p:blipFill>
          <a:blip r:embed="rId5" r:link="rId6">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3" name="Text Box 4"/>
          <p:cNvSpPr txBox="1">
            <a:spLocks noChangeArrowheads="1"/>
          </p:cNvSpPr>
          <p:nvPr/>
        </p:nvSpPr>
        <p:spPr bwMode="auto">
          <a:xfrm>
            <a:off x="2858135" y="520700"/>
            <a:ext cx="9232265" cy="581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tabLst>
                <a:tab pos="6096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6096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6096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6096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6096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kumimoji="0" lang="en-US" altLang="zh-CN" sz="3600" b="0"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        </a:t>
            </a:r>
            <a:r>
              <a:rPr kumimoji="0" lang="zh-CN"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片段①：</a:t>
            </a:r>
            <a:r>
              <a:rPr kumimoji="0" lang="en-US" altLang="zh-CN"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a:t>
            </a:r>
            <a:r>
              <a:rPr kumimoji="0" lang="zh-CN" altLang="en-US"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袁隆平眯起双眼，出神地打量着这片几百亩大的试验田，然后跨过水渠，迈步走进田间。他蹲下身子翻看着土壤。</a:t>
            </a:r>
            <a:r>
              <a:rPr kumimoji="0" lang="en-US" altLang="zh-CN"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a:t>
            </a:r>
            <a:endParaRPr kumimoji="0" lang="en-US" altLang="zh-CN"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endParaRPr>
          </a:p>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lang="en-US" altLang="zh-CN" sz="3600" b="1">
                <a:solidFill>
                  <a:srgbClr val="C00000"/>
                </a:solidFill>
                <a:latin typeface="微软雅黑" panose="020B0503020204020204" charset="-122"/>
                <a:ea typeface="微软雅黑" panose="020B0503020204020204" charset="-122"/>
                <a:sym typeface="+mn-ea"/>
              </a:rPr>
              <a:t>      </a:t>
            </a:r>
            <a:r>
              <a:rPr lang="en-US" altLang="zh-CN" sz="3600" b="1">
                <a:solidFill>
                  <a:srgbClr val="C00000"/>
                </a:solidFill>
                <a:latin typeface="楷体" panose="02010609060101010101" charset="-122"/>
                <a:ea typeface="楷体" panose="02010609060101010101" charset="-122"/>
                <a:cs typeface="楷体" panose="02010609060101010101" charset="-122"/>
                <a:sym typeface="+mn-ea"/>
              </a:rPr>
              <a:t> </a:t>
            </a:r>
            <a:endParaRPr lang="en-US" altLang="zh-CN" sz="3600" b="1">
              <a:solidFill>
                <a:srgbClr val="C00000"/>
              </a:solidFill>
              <a:latin typeface="楷体" panose="02010609060101010101" charset="-122"/>
              <a:ea typeface="楷体" panose="02010609060101010101" charset="-122"/>
              <a:cs typeface="楷体" panose="02010609060101010101" charset="-122"/>
              <a:sym typeface="+mn-ea"/>
            </a:endParaRPr>
          </a:p>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lang="en-US" altLang="zh-CN" sz="3600" b="1">
                <a:solidFill>
                  <a:srgbClr val="C00000"/>
                </a:solidFill>
                <a:latin typeface="楷体" panose="02010609060101010101" charset="-122"/>
                <a:ea typeface="楷体" panose="02010609060101010101" charset="-122"/>
                <a:cs typeface="楷体" panose="02010609060101010101" charset="-122"/>
                <a:sym typeface="+mn-ea"/>
              </a:rPr>
              <a:t>     </a:t>
            </a:r>
            <a:r>
              <a:rPr lang="zh-CN" altLang="en-US" sz="3600" b="1">
                <a:solidFill>
                  <a:srgbClr val="C00000"/>
                </a:solidFill>
                <a:latin typeface="楷体" panose="02010609060101010101" charset="-122"/>
                <a:ea typeface="楷体" panose="02010609060101010101" charset="-122"/>
                <a:cs typeface="楷体" panose="02010609060101010101" charset="-122"/>
                <a:sym typeface="+mn-ea"/>
              </a:rPr>
              <a:t>明确</a:t>
            </a:r>
            <a:r>
              <a:rPr lang="en-US" altLang="zh-CN" sz="3600" b="1">
                <a:solidFill>
                  <a:srgbClr val="C00000"/>
                </a:solidFill>
                <a:latin typeface="楷体" panose="02010609060101010101" charset="-122"/>
                <a:ea typeface="楷体" panose="02010609060101010101" charset="-122"/>
                <a:cs typeface="楷体" panose="02010609060101010101" charset="-122"/>
                <a:sym typeface="+mn-ea"/>
              </a:rPr>
              <a:t> ; </a:t>
            </a:r>
            <a:r>
              <a:rPr lang="en-US" altLang="zh-CN" sz="3600" b="1">
                <a:solidFill>
                  <a:srgbClr val="002060"/>
                </a:solidFill>
                <a:latin typeface="楷体" panose="02010609060101010101" charset="-122"/>
                <a:ea typeface="楷体" panose="02010609060101010101" charset="-122"/>
                <a:cs typeface="楷体" panose="02010609060101010101" charset="-122"/>
                <a:sym typeface="+mn-ea"/>
              </a:rPr>
              <a:t>“跨”“迈”“蹲”“翻”等动作生动形象地写出了袁隆平在试验田工作的情形，表现了他工作时的认真严谨、一丝不苟。</a:t>
            </a:r>
            <a:endParaRPr kumimoji="0" lang="en-US" altLang="zh-CN" sz="3600" b="1" i="0" u="none" strike="noStrike" kern="0" cap="none" spc="0" normalizeH="0" baseline="0" noProof="0">
              <a:ln>
                <a:noFill/>
              </a:ln>
              <a:solidFill>
                <a:srgbClr val="002060"/>
              </a:solidFill>
              <a:effectLst/>
              <a:uLnTx/>
              <a:uFillTx/>
              <a:latin typeface="楷体" panose="02010609060101010101" charset="-122"/>
              <a:ea typeface="楷体" panose="02010609060101010101" charset="-122"/>
              <a:cs typeface="楷体" panose="02010609060101010101" charset="-122"/>
              <a:sym typeface="+mn-ea"/>
            </a:endParaRPr>
          </a:p>
        </p:txBody>
      </p:sp>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3665" y="1504315"/>
            <a:ext cx="2581275" cy="3418840"/>
          </a:xfrm>
          <a:prstGeom prst="rect">
            <a:avLst/>
          </a:prstGeom>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4"/>
            </p:custDataLst>
          </p:nvPr>
        </p:nvPicPr>
        <p:blipFill>
          <a:blip r:embed="rId5" r:link="rId6">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3" name="Text Box 4"/>
          <p:cNvSpPr txBox="1">
            <a:spLocks noChangeArrowheads="1"/>
          </p:cNvSpPr>
          <p:nvPr/>
        </p:nvSpPr>
        <p:spPr bwMode="auto">
          <a:xfrm>
            <a:off x="720090" y="104775"/>
            <a:ext cx="11228705" cy="6647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tabLst>
                <a:tab pos="6096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6096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6096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6096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6096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kumimoji="0" lang="en-US" altLang="zh-CN" sz="3600" b="0"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       </a:t>
            </a:r>
            <a:r>
              <a:rPr kumimoji="0" lang="zh-CN"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片段②：</a:t>
            </a:r>
            <a:r>
              <a:rPr kumimoji="0" lang="en-US" altLang="zh-CN"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a:t>
            </a:r>
            <a:r>
              <a:rPr kumimoji="0" lang="zh-CN" altLang="en-US"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突然，他那敏锐的目光停留在一蔸形态特异、鹤立鸡群的水稻植株上。他屏气静神地伸出双手，欣喜地抚摸着那可爱的稻穗，激动得几乎要喊出声来！</a:t>
            </a:r>
            <a:r>
              <a:rPr kumimoji="0" lang="en-US" altLang="zh-CN"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a:t>
            </a:r>
            <a:endParaRPr kumimoji="0" lang="en-US" altLang="zh-CN" sz="3600" b="0"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endParaRPr>
          </a:p>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lang="en-US" altLang="zh-CN" sz="3600">
                <a:solidFill>
                  <a:srgbClr val="C00000"/>
                </a:solidFill>
                <a:latin typeface="微软雅黑" panose="020B0503020204020204" charset="-122"/>
                <a:ea typeface="微软雅黑" panose="020B0503020204020204" charset="-122"/>
                <a:sym typeface="+mn-ea"/>
              </a:rPr>
              <a:t>       </a:t>
            </a:r>
            <a:r>
              <a:rPr lang="zh-CN" altLang="en-US" sz="3600">
                <a:solidFill>
                  <a:srgbClr val="C00000"/>
                </a:solidFill>
                <a:latin typeface="微软雅黑" panose="020B0503020204020204" charset="-122"/>
                <a:ea typeface="微软雅黑" panose="020B0503020204020204" charset="-122"/>
                <a:sym typeface="+mn-ea"/>
              </a:rPr>
              <a:t>明确</a:t>
            </a:r>
            <a:r>
              <a:rPr lang="en-US" altLang="zh-CN" sz="3600">
                <a:solidFill>
                  <a:srgbClr val="C00000"/>
                </a:solidFill>
                <a:latin typeface="微软雅黑" panose="020B0503020204020204" charset="-122"/>
                <a:ea typeface="微软雅黑" panose="020B0503020204020204" charset="-122"/>
                <a:sym typeface="+mn-ea"/>
              </a:rPr>
              <a:t> </a:t>
            </a:r>
            <a:r>
              <a:rPr lang="zh-CN" altLang="en-US" sz="3600">
                <a:solidFill>
                  <a:srgbClr val="C00000"/>
                </a:solidFill>
                <a:latin typeface="微软雅黑" panose="020B0503020204020204" charset="-122"/>
                <a:ea typeface="微软雅黑" panose="020B0503020204020204" charset="-122"/>
                <a:sym typeface="+mn-ea"/>
              </a:rPr>
              <a:t>：</a:t>
            </a:r>
            <a:r>
              <a:rPr lang="en-US" altLang="zh-CN" sz="3600">
                <a:solidFill>
                  <a:srgbClr val="C00000"/>
                </a:solidFill>
                <a:latin typeface="微软雅黑" panose="020B0503020204020204" charset="-122"/>
                <a:ea typeface="微软雅黑" panose="020B0503020204020204" charset="-122"/>
                <a:sym typeface="+mn-ea"/>
              </a:rPr>
              <a:t> </a:t>
            </a:r>
            <a:r>
              <a:rPr lang="en-US" altLang="zh-CN" sz="3600" b="1">
                <a:solidFill>
                  <a:srgbClr val="002060"/>
                </a:solidFill>
                <a:latin typeface="楷体" panose="02010609060101010101" charset="-122"/>
                <a:ea typeface="楷体" panose="02010609060101010101" charset="-122"/>
                <a:cs typeface="楷体" panose="02010609060101010101" charset="-122"/>
                <a:sym typeface="+mn-ea"/>
              </a:rPr>
              <a:t>“敏锐”“屏气静神”“欣喜”三个极富感染力的形容词，准确无误地抓住了袁隆平在发现雄性不育植株时的心情</a:t>
            </a:r>
            <a:r>
              <a:rPr lang="zh-CN" altLang="en-US" sz="3600" b="1">
                <a:solidFill>
                  <a:srgbClr val="002060"/>
                </a:solidFill>
                <a:latin typeface="楷体" panose="02010609060101010101" charset="-122"/>
                <a:ea typeface="楷体" panose="02010609060101010101" charset="-122"/>
                <a:cs typeface="楷体" panose="02010609060101010101" charset="-122"/>
                <a:sym typeface="+mn-ea"/>
              </a:rPr>
              <a:t>。</a:t>
            </a:r>
            <a:r>
              <a:rPr lang="en-US" altLang="zh-CN" sz="3600" b="1">
                <a:solidFill>
                  <a:srgbClr val="002060"/>
                </a:solidFill>
                <a:latin typeface="楷体" panose="02010609060101010101" charset="-122"/>
                <a:ea typeface="楷体" panose="02010609060101010101" charset="-122"/>
                <a:cs typeface="楷体" panose="02010609060101010101" charset="-122"/>
                <a:sym typeface="+mn-ea"/>
              </a:rPr>
              <a:t>“停留”“伸出”“抚摸”三个动词更是详尽地突出了他工作认真专注、观察严谨细致、科研一丝不苟的个性。</a:t>
            </a:r>
            <a:endParaRPr lang="en-US" altLang="zh-CN" sz="3600" b="1">
              <a:solidFill>
                <a:srgbClr val="002060"/>
              </a:solidFill>
              <a:latin typeface="楷体" panose="02010609060101010101" charset="-122"/>
              <a:ea typeface="楷体" panose="02010609060101010101" charset="-122"/>
              <a:cs typeface="楷体" panose="02010609060101010101"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4"/>
            </p:custDataLst>
          </p:nvPr>
        </p:nvPicPr>
        <p:blipFill>
          <a:blip r:embed="rId5" r:link="rId6">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3" name="Text Box 4"/>
          <p:cNvSpPr txBox="1">
            <a:spLocks noChangeArrowheads="1"/>
          </p:cNvSpPr>
          <p:nvPr/>
        </p:nvSpPr>
        <p:spPr bwMode="auto">
          <a:xfrm>
            <a:off x="603250" y="474345"/>
            <a:ext cx="11246485"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tabLst>
                <a:tab pos="6096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6096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6096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6096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6096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kumimoji="0" lang="en-US" altLang="zh-CN" sz="3200" b="0"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        </a:t>
            </a:r>
            <a:r>
              <a:rPr kumimoji="0" lang="zh-CN" sz="32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片段③：</a:t>
            </a:r>
            <a:r>
              <a:rPr kumimoji="0" lang="en-US" altLang="zh-CN" sz="32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a:t>
            </a:r>
            <a:r>
              <a:rPr kumimoji="0" lang="zh-CN" altLang="en-US" sz="32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这是一株奇特的稻禾，株形优异，穗大粒多，足有十余穗，每穗有壮谷一百六七十粒。袁隆平用布条扎上记号，从此格外精心地照顾这蔸稻禾。收获季节他得到了一把金灿灿的稻种。</a:t>
            </a:r>
            <a:r>
              <a:rPr kumimoji="0" lang="en-US" altLang="zh-CN" sz="32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a:t>
            </a:r>
            <a:endParaRPr kumimoji="0" lang="en-US" altLang="zh-CN" sz="32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endParaRPr>
          </a:p>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lang="en-US" altLang="zh-CN" sz="3200">
                <a:solidFill>
                  <a:srgbClr val="C00000"/>
                </a:solidFill>
                <a:latin typeface="微软雅黑" panose="020B0503020204020204" charset="-122"/>
                <a:ea typeface="微软雅黑" panose="020B0503020204020204" charset="-122"/>
                <a:sym typeface="+mn-ea"/>
              </a:rPr>
              <a:t>       </a:t>
            </a:r>
            <a:r>
              <a:rPr lang="zh-CN" altLang="en-US" sz="3200">
                <a:solidFill>
                  <a:srgbClr val="C00000"/>
                </a:solidFill>
                <a:latin typeface="微软雅黑" panose="020B0503020204020204" charset="-122"/>
                <a:ea typeface="微软雅黑" panose="020B0503020204020204" charset="-122"/>
                <a:sym typeface="+mn-ea"/>
              </a:rPr>
              <a:t>明确：</a:t>
            </a:r>
            <a:r>
              <a:rPr lang="en-US" altLang="zh-CN" sz="3200">
                <a:solidFill>
                  <a:srgbClr val="C00000"/>
                </a:solidFill>
                <a:latin typeface="微软雅黑" panose="020B0503020204020204" charset="-122"/>
                <a:ea typeface="微软雅黑" panose="020B0503020204020204" charset="-122"/>
                <a:sym typeface="+mn-ea"/>
              </a:rPr>
              <a:t>  </a:t>
            </a:r>
            <a:r>
              <a:rPr sz="3200" b="1">
                <a:solidFill>
                  <a:srgbClr val="002060"/>
                </a:solidFill>
                <a:latin typeface="楷体" panose="02010609060101010101" charset="-122"/>
                <a:ea typeface="楷体" panose="02010609060101010101" charset="-122"/>
                <a:cs typeface="楷体" panose="02010609060101010101" charset="-122"/>
                <a:sym typeface="+mn-ea"/>
              </a:rPr>
              <a:t>从“穗大粒多，足有十余穗，每穗有壮谷一百六七十粒”这样的细节描写我们能够看出袁隆平对待植物科学、农业技术研究的科学严谨的态度，和对稻田如数家珍般的熟悉与热爱</a:t>
            </a:r>
            <a:r>
              <a:rPr lang="en-US" altLang="zh-CN" sz="3200" b="1">
                <a:solidFill>
                  <a:srgbClr val="002060"/>
                </a:solidFill>
                <a:latin typeface="楷体" panose="02010609060101010101" charset="-122"/>
                <a:ea typeface="楷体" panose="02010609060101010101" charset="-122"/>
                <a:cs typeface="楷体" panose="02010609060101010101" charset="-122"/>
                <a:sym typeface="+mn-ea"/>
              </a:rPr>
              <a:t>。</a:t>
            </a:r>
            <a:endParaRPr lang="en-US" altLang="zh-CN" sz="3200" b="1">
              <a:solidFill>
                <a:srgbClr val="002060"/>
              </a:solidFill>
              <a:latin typeface="楷体" panose="02010609060101010101" charset="-122"/>
              <a:ea typeface="楷体" panose="02010609060101010101" charset="-122"/>
              <a:cs typeface="楷体" panose="02010609060101010101"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100" name="文本框 99"/>
          <p:cNvSpPr txBox="1"/>
          <p:nvPr>
            <p:custDataLst>
              <p:tags r:id="rId14"/>
            </p:custDataLst>
          </p:nvPr>
        </p:nvSpPr>
        <p:spPr>
          <a:xfrm>
            <a:off x="403860" y="539750"/>
            <a:ext cx="11365230" cy="5815965"/>
          </a:xfrm>
          <a:prstGeom prst="rect">
            <a:avLst/>
          </a:prstGeom>
          <a:noFill/>
          <a:ln w="9525">
            <a:noFill/>
          </a:ln>
        </p:spPr>
        <p:txBody>
          <a:bodyPr wrap="square">
            <a:spAutoFit/>
          </a:bodyPr>
          <a:lstStyle/>
          <a:p>
            <a:pPr indent="266700"/>
            <a:r>
              <a:rPr lang="zh-CN" sz="4000" b="1">
                <a:solidFill>
                  <a:srgbClr val="FF0000"/>
                </a:solidFill>
                <a:latin typeface="楷体" panose="02010609060101010101" charset="-122"/>
                <a:ea typeface="楷体" panose="02010609060101010101" charset="-122"/>
                <a:cs typeface="楷体" panose="02010609060101010101" charset="-122"/>
              </a:rPr>
              <a:t>（</a:t>
            </a:r>
            <a:r>
              <a:rPr lang="en-US" altLang="zh-CN" sz="4000" b="1">
                <a:solidFill>
                  <a:srgbClr val="FF0000"/>
                </a:solidFill>
                <a:latin typeface="楷体" panose="02010609060101010101" charset="-122"/>
                <a:ea typeface="楷体" panose="02010609060101010101" charset="-122"/>
                <a:cs typeface="楷体" panose="02010609060101010101" charset="-122"/>
              </a:rPr>
              <a:t>2</a:t>
            </a:r>
            <a:r>
              <a:rPr lang="zh-CN" altLang="en-US" sz="4000" b="1">
                <a:solidFill>
                  <a:srgbClr val="FF0000"/>
                </a:solidFill>
                <a:latin typeface="楷体" panose="02010609060101010101" charset="-122"/>
                <a:ea typeface="楷体" panose="02010609060101010101" charset="-122"/>
                <a:cs typeface="楷体" panose="02010609060101010101" charset="-122"/>
              </a:rPr>
              <a:t>）</a:t>
            </a:r>
            <a:r>
              <a:rPr sz="4000" b="1">
                <a:solidFill>
                  <a:srgbClr val="FF0000"/>
                </a:solidFill>
                <a:latin typeface="楷体" panose="02010609060101010101" charset="-122"/>
                <a:ea typeface="楷体" panose="02010609060101010101" charset="-122"/>
                <a:cs typeface="楷体" panose="02010609060101010101" charset="-122"/>
              </a:rPr>
              <a:t>具体、典型的事例</a:t>
            </a:r>
            <a:endParaRPr sz="4000" b="1">
              <a:solidFill>
                <a:srgbClr val="FF0000"/>
              </a:solidFill>
              <a:latin typeface="楷体" panose="02010609060101010101" charset="-122"/>
              <a:ea typeface="楷体" panose="02010609060101010101" charset="-122"/>
              <a:cs typeface="楷体" panose="02010609060101010101" charset="-122"/>
            </a:endParaRPr>
          </a:p>
          <a:p>
            <a:pPr indent="266700"/>
            <a:r>
              <a:rPr lang="en-US" sz="3200" b="1">
                <a:solidFill>
                  <a:schemeClr val="tx1"/>
                </a:solidFill>
                <a:latin typeface="楷体" panose="02010609060101010101" charset="-122"/>
                <a:ea typeface="楷体" panose="02010609060101010101" charset="-122"/>
                <a:cs typeface="楷体" panose="02010609060101010101" charset="-122"/>
              </a:rPr>
              <a:t>   </a:t>
            </a:r>
            <a:r>
              <a:rPr sz="3200" b="1">
                <a:solidFill>
                  <a:schemeClr val="tx1"/>
                </a:solidFill>
                <a:latin typeface="楷体" panose="02010609060101010101" charset="-122"/>
                <a:ea typeface="楷体" panose="02010609060101010101" charset="-122"/>
                <a:cs typeface="楷体" panose="02010609060101010101" charset="-122"/>
              </a:rPr>
              <a:t>①2001年春节刚过，袁隆平领奖前仍在稻田里工作。</a:t>
            </a:r>
            <a:endParaRPr sz="3200" b="1">
              <a:solidFill>
                <a:schemeClr val="tx1"/>
              </a:solidFill>
              <a:latin typeface="楷体" panose="02010609060101010101" charset="-122"/>
              <a:ea typeface="楷体" panose="02010609060101010101" charset="-122"/>
              <a:cs typeface="楷体" panose="02010609060101010101" charset="-122"/>
            </a:endParaRPr>
          </a:p>
          <a:p>
            <a:pPr indent="266700"/>
            <a:r>
              <a:rPr lang="en-US" sz="3200" b="1">
                <a:solidFill>
                  <a:schemeClr val="tx1"/>
                </a:solidFill>
                <a:latin typeface="楷体" panose="02010609060101010101" charset="-122"/>
                <a:ea typeface="楷体" panose="02010609060101010101" charset="-122"/>
                <a:cs typeface="楷体" panose="02010609060101010101" charset="-122"/>
              </a:rPr>
              <a:t>   </a:t>
            </a:r>
            <a:r>
              <a:rPr sz="3200" b="1">
                <a:solidFill>
                  <a:schemeClr val="tx1"/>
                </a:solidFill>
                <a:latin typeface="楷体" panose="02010609060101010101" charset="-122"/>
                <a:ea typeface="楷体" panose="02010609060101010101" charset="-122"/>
                <a:cs typeface="楷体" panose="02010609060101010101" charset="-122"/>
              </a:rPr>
              <a:t>②1961年袁隆平敏锐地发现了“天然杂交稻株”。</a:t>
            </a:r>
            <a:endParaRPr sz="3200" b="1">
              <a:solidFill>
                <a:schemeClr val="tx1"/>
              </a:solidFill>
              <a:latin typeface="楷体" panose="02010609060101010101" charset="-122"/>
              <a:ea typeface="楷体" panose="02010609060101010101" charset="-122"/>
              <a:cs typeface="楷体" panose="02010609060101010101" charset="-122"/>
            </a:endParaRPr>
          </a:p>
          <a:p>
            <a:pPr indent="266700"/>
            <a:r>
              <a:rPr lang="en-US" sz="3200" b="1">
                <a:solidFill>
                  <a:schemeClr val="tx1"/>
                </a:solidFill>
                <a:latin typeface="楷体" panose="02010609060101010101" charset="-122"/>
                <a:ea typeface="楷体" panose="02010609060101010101" charset="-122"/>
                <a:cs typeface="楷体" panose="02010609060101010101" charset="-122"/>
              </a:rPr>
              <a:t>   </a:t>
            </a:r>
            <a:r>
              <a:rPr sz="3200" b="1">
                <a:solidFill>
                  <a:schemeClr val="tx1"/>
                </a:solidFill>
                <a:latin typeface="楷体" panose="02010609060101010101" charset="-122"/>
                <a:ea typeface="楷体" panose="02010609060101010101" charset="-122"/>
                <a:cs typeface="楷体" panose="02010609060101010101" charset="-122"/>
              </a:rPr>
              <a:t>③1964年袁隆平终于找到了水稻雄性不育植株。</a:t>
            </a:r>
            <a:endParaRPr sz="3200" b="1">
              <a:solidFill>
                <a:schemeClr val="tx1"/>
              </a:solidFill>
              <a:latin typeface="楷体" panose="02010609060101010101" charset="-122"/>
              <a:ea typeface="楷体" panose="02010609060101010101" charset="-122"/>
              <a:cs typeface="楷体" panose="02010609060101010101" charset="-122"/>
            </a:endParaRPr>
          </a:p>
          <a:p>
            <a:pPr indent="266700"/>
            <a:r>
              <a:rPr lang="en-US" sz="3200" b="1">
                <a:solidFill>
                  <a:schemeClr val="tx1"/>
                </a:solidFill>
                <a:latin typeface="楷体" panose="02010609060101010101" charset="-122"/>
                <a:ea typeface="楷体" panose="02010609060101010101" charset="-122"/>
                <a:cs typeface="楷体" panose="02010609060101010101" charset="-122"/>
              </a:rPr>
              <a:t>   </a:t>
            </a:r>
            <a:r>
              <a:rPr sz="3200" b="1">
                <a:solidFill>
                  <a:schemeClr val="tx1"/>
                </a:solidFill>
                <a:latin typeface="楷体" panose="02010609060101010101" charset="-122"/>
                <a:ea typeface="楷体" panose="02010609060101010101" charset="-122"/>
                <a:cs typeface="楷体" panose="02010609060101010101" charset="-122"/>
              </a:rPr>
              <a:t>④1986年以来，袁隆平提出并实现了杂交水稻育种的战略思想，为我国粮食大幅度增产作出了突出贡献。</a:t>
            </a:r>
            <a:endParaRPr sz="3200" b="1">
              <a:solidFill>
                <a:schemeClr val="tx1"/>
              </a:solidFill>
              <a:latin typeface="楷体" panose="02010609060101010101" charset="-122"/>
              <a:ea typeface="楷体" panose="02010609060101010101" charset="-122"/>
              <a:cs typeface="楷体" panose="02010609060101010101" charset="-122"/>
            </a:endParaRPr>
          </a:p>
          <a:p>
            <a:pPr indent="266700"/>
            <a:r>
              <a:rPr lang="en-US" sz="3200" b="1">
                <a:solidFill>
                  <a:schemeClr val="tx1"/>
                </a:solidFill>
                <a:latin typeface="楷体" panose="02010609060101010101" charset="-122"/>
                <a:ea typeface="楷体" panose="02010609060101010101" charset="-122"/>
                <a:cs typeface="楷体" panose="02010609060101010101" charset="-122"/>
              </a:rPr>
              <a:t>   </a:t>
            </a:r>
            <a:r>
              <a:rPr sz="3200" b="1">
                <a:solidFill>
                  <a:schemeClr val="tx1"/>
                </a:solidFill>
                <a:latin typeface="楷体" panose="02010609060101010101" charset="-122"/>
                <a:ea typeface="楷体" panose="02010609060101010101" charset="-122"/>
                <a:cs typeface="楷体" panose="02010609060101010101" charset="-122"/>
              </a:rPr>
              <a:t>⑤1992年袁隆平发表文章批判贬斥杂交稻的文章。</a:t>
            </a:r>
            <a:endParaRPr sz="3200" b="1">
              <a:solidFill>
                <a:schemeClr val="tx1"/>
              </a:solidFill>
              <a:latin typeface="楷体" panose="02010609060101010101" charset="-122"/>
              <a:ea typeface="楷体" panose="02010609060101010101" charset="-122"/>
              <a:cs typeface="楷体" panose="02010609060101010101" charset="-122"/>
            </a:endParaRPr>
          </a:p>
          <a:p>
            <a:pPr indent="266700"/>
            <a:r>
              <a:rPr lang="en-US" sz="3200" b="1">
                <a:solidFill>
                  <a:schemeClr val="tx1"/>
                </a:solidFill>
                <a:latin typeface="楷体" panose="02010609060101010101" charset="-122"/>
                <a:ea typeface="楷体" panose="02010609060101010101" charset="-122"/>
                <a:cs typeface="楷体" panose="02010609060101010101" charset="-122"/>
              </a:rPr>
              <a:t>   </a:t>
            </a:r>
            <a:r>
              <a:rPr sz="3200" b="1">
                <a:solidFill>
                  <a:schemeClr val="tx1"/>
                </a:solidFill>
                <a:latin typeface="楷体" panose="02010609060101010101" charset="-122"/>
                <a:ea typeface="楷体" panose="02010609060101010101" charset="-122"/>
                <a:cs typeface="楷体" panose="02010609060101010101" charset="-122"/>
              </a:rPr>
              <a:t>⑥袁隆平的两个心愿，要引导一场新的“绿色革命”。</a:t>
            </a:r>
            <a:endParaRPr sz="3200" b="1">
              <a:solidFill>
                <a:schemeClr val="tx1"/>
              </a:solidFill>
              <a:latin typeface="楷体" panose="02010609060101010101" charset="-122"/>
              <a:ea typeface="楷体" panose="02010609060101010101" charset="-122"/>
              <a:cs typeface="楷体" panose="02010609060101010101" charset="-122"/>
            </a:endParaRPr>
          </a:p>
          <a:p>
            <a:pPr indent="266700"/>
            <a:r>
              <a:rPr lang="en-US" sz="3600" b="1">
                <a:solidFill>
                  <a:srgbClr val="FF0000"/>
                </a:solidFill>
                <a:latin typeface="楷体" panose="02010609060101010101" charset="-122"/>
                <a:ea typeface="楷体" panose="02010609060101010101" charset="-122"/>
                <a:cs typeface="楷体" panose="02010609060101010101" charset="-122"/>
              </a:rPr>
              <a:t>   </a:t>
            </a:r>
            <a:r>
              <a:rPr sz="3600" b="1">
                <a:solidFill>
                  <a:srgbClr val="7030A0"/>
                </a:solidFill>
                <a:latin typeface="楷体" panose="02010609060101010101" charset="-122"/>
                <a:ea typeface="楷体" panose="02010609060101010101" charset="-122"/>
                <a:cs typeface="楷体" panose="02010609060101010101" charset="-122"/>
              </a:rPr>
              <a:t>搜集占有大量的资料之后，可选的事例很多，但是作者围绕主题，选取可以突出人物个性的事例，选材精，不庞杂。</a:t>
            </a:r>
            <a:endParaRPr sz="3600" b="1">
              <a:solidFill>
                <a:srgbClr val="7030A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anim calcmode="lin" valueType="num">
                                      <p:cBhvr additive="base">
                                        <p:cTn id="25"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0">
                                            <p:txEl>
                                              <p:pRg st="4" end="4"/>
                                            </p:txEl>
                                          </p:spTgt>
                                        </p:tgtEl>
                                        <p:attrNameLst>
                                          <p:attrName>style.visibility</p:attrName>
                                        </p:attrNameLst>
                                      </p:cBhvr>
                                      <p:to>
                                        <p:strVal val="visible"/>
                                      </p:to>
                                    </p:set>
                                    <p:anim calcmode="lin" valueType="num">
                                      <p:cBhvr additive="base">
                                        <p:cTn id="3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0">
                                            <p:txEl>
                                              <p:pRg st="5" end="5"/>
                                            </p:txEl>
                                          </p:spTgt>
                                        </p:tgtEl>
                                        <p:attrNameLst>
                                          <p:attrName>style.visibility</p:attrName>
                                        </p:attrNameLst>
                                      </p:cBhvr>
                                      <p:to>
                                        <p:strVal val="visible"/>
                                      </p:to>
                                    </p:set>
                                    <p:anim calcmode="lin" valueType="num">
                                      <p:cBhvr additive="base">
                                        <p:cTn id="37"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0">
                                            <p:txEl>
                                              <p:pRg st="6" end="6"/>
                                            </p:txEl>
                                          </p:spTgt>
                                        </p:tgtEl>
                                        <p:attrNameLst>
                                          <p:attrName>style.visibility</p:attrName>
                                        </p:attrNameLst>
                                      </p:cBhvr>
                                      <p:to>
                                        <p:strVal val="visible"/>
                                      </p:to>
                                    </p:set>
                                    <p:anim calcmode="lin" valueType="num">
                                      <p:cBhvr additive="base">
                                        <p:cTn id="43" dur="5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0">
                                            <p:txEl>
                                              <p:pRg st="7" end="7"/>
                                            </p:txEl>
                                          </p:spTgt>
                                        </p:tgtEl>
                                        <p:attrNameLst>
                                          <p:attrName>style.visibility</p:attrName>
                                        </p:attrNameLst>
                                      </p:cBhvr>
                                      <p:to>
                                        <p:strVal val="visible"/>
                                      </p:to>
                                    </p:set>
                                    <p:anim calcmode="lin" valueType="num">
                                      <p:cBhvr additive="base">
                                        <p:cTn id="49" dur="500" fill="hold"/>
                                        <p:tgtEl>
                                          <p:spTgt spid="100">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3" name="内容占位符 2"/>
          <p:cNvSpPr>
            <a:spLocks noGrp="1"/>
          </p:cNvSpPr>
          <p:nvPr>
            <p:ph idx="1"/>
          </p:nvPr>
        </p:nvSpPr>
        <p:spPr>
          <a:xfrm>
            <a:off x="344805" y="831850"/>
            <a:ext cx="11384915" cy="6136005"/>
          </a:xfrm>
        </p:spPr>
        <p:txBody>
          <a:bodyPr>
            <a:noAutofit/>
          </a:bodyPr>
          <a:p>
            <a:pPr marL="0" indent="0">
              <a:lnSpc>
                <a:spcPct val="120000"/>
              </a:lnSpc>
              <a:buNone/>
            </a:pPr>
            <a:r>
              <a:rPr lang="en-US" altLang="zh-CN" sz="3600" b="1">
                <a:solidFill>
                  <a:schemeClr val="tx1"/>
                </a:solidFill>
                <a:effectLst>
                  <a:outerShdw blurRad="38100" dist="19050" dir="2700000" algn="tl" rotWithShape="0">
                    <a:schemeClr val="dk1">
                      <a:alpha val="40000"/>
                    </a:schemeClr>
                  </a:outerShdw>
                </a:effectLst>
                <a:sym typeface="+mn-ea"/>
              </a:rPr>
              <a:t>    </a:t>
            </a:r>
            <a:r>
              <a:rPr sz="3600" b="1">
                <a:solidFill>
                  <a:schemeClr val="tx1"/>
                </a:solidFill>
                <a:effectLst>
                  <a:outerShdw blurRad="38100" dist="19050" dir="2700000" algn="tl" rotWithShape="0">
                    <a:schemeClr val="dk1">
                      <a:alpha val="40000"/>
                    </a:schemeClr>
                  </a:outerShdw>
                </a:effectLst>
                <a:sym typeface="+mn-ea"/>
              </a:rPr>
              <a:t> </a:t>
            </a:r>
            <a:r>
              <a:rPr lang="en-US" altLang="zh-CN" sz="3600" b="1">
                <a:solidFill>
                  <a:schemeClr val="tx1"/>
                </a:solidFill>
                <a:effectLst>
                  <a:outerShdw blurRad="38100" dist="19050" dir="2700000" algn="tl" rotWithShape="0">
                    <a:schemeClr val="dk1">
                      <a:alpha val="40000"/>
                    </a:schemeClr>
                  </a:outerShdw>
                </a:effectLst>
                <a:sym typeface="+mn-ea"/>
              </a:rPr>
              <a:t>       </a:t>
            </a:r>
            <a:endParaRPr lang="en-US" altLang="zh-CN" sz="3600" b="1">
              <a:solidFill>
                <a:schemeClr val="tx1"/>
              </a:solidFill>
              <a:effectLst>
                <a:outerShdw blurRad="38100" dist="19050" dir="2700000" algn="tl" rotWithShape="0">
                  <a:schemeClr val="dk1">
                    <a:alpha val="40000"/>
                  </a:schemeClr>
                </a:outerShdw>
              </a:effectLst>
              <a:sym typeface="+mn-ea"/>
            </a:endParaRPr>
          </a:p>
        </p:txBody>
      </p:sp>
      <p:sp>
        <p:nvSpPr>
          <p:cNvPr id="2" name="文本框 1"/>
          <p:cNvSpPr txBox="1"/>
          <p:nvPr/>
        </p:nvSpPr>
        <p:spPr>
          <a:xfrm>
            <a:off x="720725" y="831850"/>
            <a:ext cx="10750550" cy="5076825"/>
          </a:xfrm>
          <a:prstGeom prst="rect">
            <a:avLst/>
          </a:prstGeom>
          <a:noFill/>
        </p:spPr>
        <p:txBody>
          <a:bodyPr wrap="square" rtlCol="0">
            <a:spAutoFit/>
          </a:bodyPr>
          <a:p>
            <a:pPr marL="0" indent="0">
              <a:lnSpc>
                <a:spcPct val="120000"/>
              </a:lnSpc>
              <a:buNone/>
            </a:pPr>
            <a:r>
              <a:rPr lang="en-US" altLang="zh-CN" sz="5400" b="1">
                <a:effectLst>
                  <a:outerShdw blurRad="38100" dist="19050" dir="2700000" algn="tl" rotWithShape="0">
                    <a:schemeClr val="dk1">
                      <a:alpha val="40000"/>
                    </a:schemeClr>
                  </a:outerShdw>
                </a:effectLst>
                <a:sym typeface="+mn-ea"/>
              </a:rPr>
              <a:t>         </a:t>
            </a:r>
            <a:r>
              <a:rPr sz="5400" b="1">
                <a:effectLst>
                  <a:outerShdw blurRad="38100" dist="19050" dir="2700000" algn="tl" rotWithShape="0">
                    <a:schemeClr val="dk1">
                      <a:alpha val="40000"/>
                    </a:schemeClr>
                  </a:outerShdw>
                </a:effectLst>
                <a:sym typeface="+mn-ea"/>
              </a:rPr>
              <a:t>一介农夫，淡泊名利，播撒智慧，收获富足。一粒种子，改变世界。“杂交水稻之父”袁隆平，一位物质和精神双重富有的心灵富豪。让我们一起走近袁隆平。</a:t>
            </a:r>
            <a:endParaRPr lang="zh-CN" altLang="en-US" sz="5400" b="1">
              <a:effectLst>
                <a:outerShdw blurRad="38100" dist="19050" dir="2700000" algn="tl" rotWithShape="0">
                  <a:schemeClr val="dk1">
                    <a:alpha val="40000"/>
                  </a:schemeClr>
                </a:outerShdw>
              </a:effectLst>
              <a:sym typeface="+mn-ea"/>
            </a:endParaRP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24601" name="矩形 59"/>
          <p:cNvSpPr/>
          <p:nvPr>
            <p:custDataLst>
              <p:tags r:id="rId14"/>
            </p:custDataLst>
          </p:nvPr>
        </p:nvSpPr>
        <p:spPr>
          <a:xfrm>
            <a:off x="807720" y="5146040"/>
            <a:ext cx="10476865" cy="1198880"/>
          </a:xfrm>
          <a:prstGeom prst="rect">
            <a:avLst/>
          </a:prstGeom>
          <a:noFill/>
          <a:ln w="9525">
            <a:noFill/>
          </a:ln>
        </p:spPr>
        <p:txBody>
          <a:bodyPr wrap="square">
            <a:spAutoFit/>
          </a:bodyPr>
          <a:lstStyle/>
          <a:p>
            <a:r>
              <a:rPr lang="zh-CN" altLang="en-US" sz="3600" b="1">
                <a:solidFill>
                  <a:srgbClr val="C00000"/>
                </a:solidFill>
                <a:latin typeface="黑体" panose="02010609060101010101" charset="-122"/>
                <a:ea typeface="黑体" panose="02010609060101010101" charset="-122"/>
              </a:rPr>
              <a:t>特点：</a:t>
            </a:r>
            <a:r>
              <a:rPr lang="zh-CN" altLang="en-US" sz="3600" b="1">
                <a:gradFill>
                  <a:gsLst>
                    <a:gs pos="0">
                      <a:srgbClr val="012D86"/>
                    </a:gs>
                    <a:gs pos="100000">
                      <a:srgbClr val="0E2557"/>
                    </a:gs>
                  </a:gsLst>
                  <a:lin scaled="0"/>
                </a:gradFill>
                <a:latin typeface="楷体" panose="02010609060101010101" charset="-122"/>
                <a:ea typeface="楷体" panose="02010609060101010101" charset="-122"/>
              </a:rPr>
              <a:t>条理清晰、重点突出；语句精妙、结构工整；</a:t>
            </a:r>
            <a:r>
              <a:rPr lang="en-US" altLang="zh-CN" sz="3600" b="1">
                <a:gradFill>
                  <a:gsLst>
                    <a:gs pos="0">
                      <a:srgbClr val="012D86"/>
                    </a:gs>
                    <a:gs pos="100000">
                      <a:srgbClr val="0E2557"/>
                    </a:gs>
                  </a:gsLst>
                  <a:lin scaled="0"/>
                </a:gradFill>
                <a:latin typeface="楷体" panose="02010609060101010101" charset="-122"/>
                <a:ea typeface="楷体" panose="02010609060101010101" charset="-122"/>
              </a:rPr>
              <a:t>  </a:t>
            </a:r>
            <a:endParaRPr lang="en-US" altLang="zh-CN" sz="3600" b="1">
              <a:gradFill>
                <a:gsLst>
                  <a:gs pos="0">
                    <a:srgbClr val="012D86"/>
                  </a:gs>
                  <a:gs pos="100000">
                    <a:srgbClr val="0E2557"/>
                  </a:gs>
                </a:gsLst>
                <a:lin scaled="0"/>
              </a:gradFill>
              <a:latin typeface="楷体" panose="02010609060101010101" charset="-122"/>
              <a:ea typeface="楷体" panose="02010609060101010101" charset="-122"/>
            </a:endParaRPr>
          </a:p>
          <a:p>
            <a:r>
              <a:rPr lang="en-US" altLang="zh-CN" sz="3600" b="1">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600" b="1">
                <a:gradFill>
                  <a:gsLst>
                    <a:gs pos="0">
                      <a:srgbClr val="012D86"/>
                    </a:gs>
                    <a:gs pos="100000">
                      <a:srgbClr val="0E2557"/>
                    </a:gs>
                  </a:gsLst>
                  <a:lin scaled="0"/>
                </a:gradFill>
                <a:latin typeface="楷体" panose="02010609060101010101" charset="-122"/>
                <a:ea typeface="楷体" panose="02010609060101010101" charset="-122"/>
              </a:rPr>
              <a:t>内容深刻、主题突出；形式灵动、赋予文采。</a:t>
            </a:r>
            <a:endParaRPr lang="zh-CN" altLang="en-US" sz="3600" b="1">
              <a:gradFill>
                <a:gsLst>
                  <a:gs pos="0">
                    <a:srgbClr val="012D86"/>
                  </a:gs>
                  <a:gs pos="100000">
                    <a:srgbClr val="0E2557"/>
                  </a:gs>
                </a:gsLst>
                <a:lin scaled="0"/>
              </a:gradFill>
              <a:latin typeface="楷体" panose="02010609060101010101" charset="-122"/>
              <a:ea typeface="楷体" panose="02010609060101010101" charset="-122"/>
            </a:endParaRPr>
          </a:p>
        </p:txBody>
      </p:sp>
      <p:sp>
        <p:nvSpPr>
          <p:cNvPr id="2" name="文本框 1"/>
          <p:cNvSpPr txBox="1"/>
          <p:nvPr>
            <p:custDataLst>
              <p:tags r:id="rId15"/>
            </p:custDataLst>
          </p:nvPr>
        </p:nvSpPr>
        <p:spPr>
          <a:xfrm>
            <a:off x="465455" y="506730"/>
            <a:ext cx="11264900" cy="4523105"/>
          </a:xfrm>
          <a:prstGeom prst="rect">
            <a:avLst/>
          </a:prstGeom>
          <a:noFill/>
          <a:ln w="9525">
            <a:noFill/>
          </a:ln>
        </p:spPr>
        <p:txBody>
          <a:bodyPr wrap="square">
            <a:spAutoFit/>
          </a:bodyPr>
          <a:lstStyle/>
          <a:p>
            <a:pPr indent="266700"/>
            <a:r>
              <a:rPr lang="en-US" sz="3600" b="0">
                <a:latin typeface="黑体" panose="02010609060101010101" charset="-122"/>
                <a:ea typeface="黑体" panose="02010609060101010101" charset="-122"/>
                <a:cs typeface="黑体" panose="02010609060101010101" charset="-122"/>
              </a:rPr>
              <a:t>   </a:t>
            </a:r>
            <a:r>
              <a:rPr sz="3600" b="0">
                <a:solidFill>
                  <a:srgbClr val="7030A0"/>
                </a:solidFill>
                <a:latin typeface="黑体" panose="02010609060101010101" charset="-122"/>
                <a:ea typeface="黑体" panose="02010609060101010101" charset="-122"/>
                <a:cs typeface="黑体" panose="02010609060101010101" charset="-122"/>
              </a:rPr>
              <a:t>作者用什么样的结构和手法将这些具体、典型事例贯穿起来的？</a:t>
            </a:r>
            <a:endParaRPr sz="2800" b="0">
              <a:solidFill>
                <a:srgbClr val="7030A0"/>
              </a:solidFill>
              <a:latin typeface="黑体" panose="02010609060101010101" charset="-122"/>
              <a:ea typeface="黑体" panose="02010609060101010101" charset="-122"/>
              <a:cs typeface="黑体" panose="02010609060101010101" charset="-122"/>
            </a:endParaRPr>
          </a:p>
          <a:p>
            <a:pPr indent="266700"/>
            <a:r>
              <a:rPr lang="zh-CN" sz="3600" b="1">
                <a:solidFill>
                  <a:srgbClr val="FF0000"/>
                </a:solidFill>
                <a:latin typeface="楷体" panose="02010609060101010101" charset="-122"/>
                <a:ea typeface="楷体" panose="02010609060101010101" charset="-122"/>
                <a:cs typeface="楷体" panose="02010609060101010101" charset="-122"/>
              </a:rPr>
              <a:t>（</a:t>
            </a:r>
            <a:r>
              <a:rPr lang="en-US" altLang="zh-CN" sz="3600" b="1">
                <a:solidFill>
                  <a:srgbClr val="FF0000"/>
                </a:solidFill>
                <a:latin typeface="楷体" panose="02010609060101010101" charset="-122"/>
                <a:ea typeface="楷体" panose="02010609060101010101" charset="-122"/>
                <a:cs typeface="楷体" panose="02010609060101010101" charset="-122"/>
              </a:rPr>
              <a:t>1</a:t>
            </a:r>
            <a:r>
              <a:rPr lang="zh-CN" altLang="en-US" sz="3600" b="1">
                <a:solidFill>
                  <a:srgbClr val="FF0000"/>
                </a:solidFill>
                <a:latin typeface="楷体" panose="02010609060101010101" charset="-122"/>
                <a:ea typeface="楷体" panose="02010609060101010101" charset="-122"/>
                <a:cs typeface="楷体" panose="02010609060101010101" charset="-122"/>
              </a:rPr>
              <a:t>）</a:t>
            </a:r>
            <a:r>
              <a:rPr sz="3600" b="1">
                <a:solidFill>
                  <a:srgbClr val="FF0000"/>
                </a:solidFill>
                <a:latin typeface="楷体" panose="02010609060101010101" charset="-122"/>
                <a:ea typeface="楷体" panose="02010609060101010101" charset="-122"/>
                <a:cs typeface="楷体" panose="02010609060101010101" charset="-122"/>
              </a:rPr>
              <a:t>小标题的结构，体现布局谋篇的精细、巧妙</a:t>
            </a:r>
            <a:r>
              <a:rPr lang="zh-CN" sz="3600" b="1">
                <a:solidFill>
                  <a:srgbClr val="FF0000"/>
                </a:solidFill>
                <a:latin typeface="楷体" panose="02010609060101010101" charset="-122"/>
                <a:ea typeface="楷体" panose="02010609060101010101" charset="-122"/>
                <a:cs typeface="楷体" panose="02010609060101010101" charset="-122"/>
              </a:rPr>
              <a:t>。</a:t>
            </a:r>
            <a:endParaRPr lang="zh-CN" sz="3600" b="1">
              <a:solidFill>
                <a:srgbClr val="FF0000"/>
              </a:solidFill>
              <a:latin typeface="楷体" panose="02010609060101010101" charset="-122"/>
              <a:ea typeface="楷体" panose="02010609060101010101" charset="-122"/>
              <a:cs typeface="楷体" panose="02010609060101010101" charset="-122"/>
            </a:endParaRPr>
          </a:p>
          <a:p>
            <a:pPr indent="266700"/>
            <a:r>
              <a:rPr lang="zh-CN" sz="3600" b="1">
                <a:solidFill>
                  <a:srgbClr val="FF0000"/>
                </a:solidFill>
                <a:latin typeface="楷体" panose="02010609060101010101" charset="-122"/>
                <a:ea typeface="楷体" panose="02010609060101010101" charset="-122"/>
                <a:cs typeface="楷体" panose="02010609060101010101" charset="-122"/>
              </a:rPr>
              <a:t> </a:t>
            </a:r>
            <a:r>
              <a:rPr sz="3600" b="1">
                <a:solidFill>
                  <a:srgbClr val="002060"/>
                </a:solidFill>
                <a:latin typeface="楷体" panose="02010609060101010101" charset="-122"/>
                <a:ea typeface="楷体" panose="02010609060101010101" charset="-122"/>
                <a:cs typeface="楷体" panose="02010609060101010101" charset="-122"/>
              </a:rPr>
              <a:t>全文按人物的品质和事迹分类，列小标题组织材料。</a:t>
            </a:r>
            <a:endParaRPr sz="3600" b="1">
              <a:solidFill>
                <a:schemeClr val="tx1"/>
              </a:solidFill>
              <a:latin typeface="楷体" panose="02010609060101010101" charset="-122"/>
              <a:ea typeface="楷体" panose="02010609060101010101" charset="-122"/>
              <a:cs typeface="楷体" panose="02010609060101010101" charset="-122"/>
            </a:endParaRPr>
          </a:p>
          <a:p>
            <a:pPr indent="266700"/>
            <a:r>
              <a:rPr lang="en-US" sz="3600" b="1">
                <a:solidFill>
                  <a:schemeClr val="tx1"/>
                </a:solidFill>
                <a:latin typeface="楷体" panose="02010609060101010101" charset="-122"/>
                <a:ea typeface="楷体" panose="02010609060101010101" charset="-122"/>
                <a:cs typeface="楷体" panose="02010609060101010101" charset="-122"/>
              </a:rPr>
              <a:t>     </a:t>
            </a:r>
            <a:r>
              <a:rPr sz="3600" b="1">
                <a:solidFill>
                  <a:schemeClr val="tx1"/>
                </a:solidFill>
                <a:latin typeface="楷体" panose="02010609060101010101" charset="-122"/>
                <a:ea typeface="楷体" panose="02010609060101010101" charset="-122"/>
                <a:cs typeface="楷体" panose="02010609060101010101" charset="-122"/>
              </a:rPr>
              <a:t>曾记否，到中流击水——工作态度、方法</a:t>
            </a:r>
            <a:endParaRPr sz="3600" b="1">
              <a:solidFill>
                <a:schemeClr val="tx1"/>
              </a:solidFill>
              <a:latin typeface="楷体" panose="02010609060101010101" charset="-122"/>
              <a:ea typeface="楷体" panose="02010609060101010101" charset="-122"/>
              <a:cs typeface="楷体" panose="02010609060101010101" charset="-122"/>
            </a:endParaRPr>
          </a:p>
          <a:p>
            <a:pPr indent="266700"/>
            <a:r>
              <a:rPr lang="en-US" sz="3600" b="1">
                <a:solidFill>
                  <a:schemeClr val="tx1"/>
                </a:solidFill>
                <a:latin typeface="楷体" panose="02010609060101010101" charset="-122"/>
                <a:ea typeface="楷体" panose="02010609060101010101" charset="-122"/>
                <a:cs typeface="楷体" panose="02010609060101010101" charset="-122"/>
              </a:rPr>
              <a:t>     </a:t>
            </a:r>
            <a:r>
              <a:rPr sz="3600" b="1">
                <a:solidFill>
                  <a:schemeClr val="tx1"/>
                </a:solidFill>
                <a:latin typeface="楷体" panose="02010609060101010101" charset="-122"/>
                <a:ea typeface="楷体" panose="02010609060101010101" charset="-122"/>
                <a:cs typeface="楷体" panose="02010609060101010101" charset="-122"/>
              </a:rPr>
              <a:t>创新是他的灵魂和本质——学术精神、品格</a:t>
            </a:r>
            <a:endParaRPr sz="3600" b="1">
              <a:solidFill>
                <a:schemeClr val="tx1"/>
              </a:solidFill>
              <a:latin typeface="楷体" panose="02010609060101010101" charset="-122"/>
              <a:ea typeface="楷体" panose="02010609060101010101" charset="-122"/>
              <a:cs typeface="楷体" panose="02010609060101010101" charset="-122"/>
            </a:endParaRPr>
          </a:p>
          <a:p>
            <a:pPr indent="266700"/>
            <a:r>
              <a:rPr lang="en-US" sz="3600" b="1">
                <a:solidFill>
                  <a:schemeClr val="tx1"/>
                </a:solidFill>
                <a:latin typeface="楷体" panose="02010609060101010101" charset="-122"/>
                <a:ea typeface="楷体" panose="02010609060101010101" charset="-122"/>
                <a:cs typeface="楷体" panose="02010609060101010101" charset="-122"/>
              </a:rPr>
              <a:t>     </a:t>
            </a:r>
            <a:r>
              <a:rPr sz="3600" b="1">
                <a:solidFill>
                  <a:schemeClr val="tx1"/>
                </a:solidFill>
                <a:latin typeface="楷体" panose="02010609060101010101" charset="-122"/>
                <a:ea typeface="楷体" panose="02010609060101010101" charset="-122"/>
                <a:cs typeface="楷体" panose="02010609060101010101" charset="-122"/>
              </a:rPr>
              <a:t>事实是科学家的空气——道德操守、准则</a:t>
            </a:r>
            <a:endParaRPr sz="3600" b="1">
              <a:solidFill>
                <a:schemeClr val="tx1"/>
              </a:solidFill>
              <a:latin typeface="楷体" panose="02010609060101010101" charset="-122"/>
              <a:ea typeface="楷体" panose="02010609060101010101" charset="-122"/>
              <a:cs typeface="楷体" panose="02010609060101010101" charset="-122"/>
            </a:endParaRPr>
          </a:p>
          <a:p>
            <a:pPr indent="266700"/>
            <a:r>
              <a:rPr lang="en-US" sz="3600" b="1">
                <a:solidFill>
                  <a:schemeClr val="tx1"/>
                </a:solidFill>
                <a:latin typeface="楷体" panose="02010609060101010101" charset="-122"/>
                <a:ea typeface="楷体" panose="02010609060101010101" charset="-122"/>
                <a:cs typeface="楷体" panose="02010609060101010101" charset="-122"/>
              </a:rPr>
              <a:t>     </a:t>
            </a:r>
            <a:r>
              <a:rPr sz="3600" b="1">
                <a:solidFill>
                  <a:schemeClr val="tx1"/>
                </a:solidFill>
                <a:latin typeface="楷体" panose="02010609060101010101" charset="-122"/>
                <a:ea typeface="楷体" panose="02010609060101010101" charset="-122"/>
                <a:cs typeface="楷体" panose="02010609060101010101" charset="-122"/>
              </a:rPr>
              <a:t>饥饿的威胁在退却——个人理想、志向</a:t>
            </a:r>
            <a:endParaRPr sz="36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4601"/>
                                        </p:tgtEl>
                                        <p:attrNameLst>
                                          <p:attrName>style.visibility</p:attrName>
                                        </p:attrNameLst>
                                      </p:cBhvr>
                                      <p:to>
                                        <p:strVal val="visible"/>
                                      </p:to>
                                    </p:set>
                                    <p:animEffect transition="in" filter="wipe(down)">
                                      <p:cBhvr>
                                        <p:cTn id="49" dur="500"/>
                                        <p:tgtEl>
                                          <p:spTgt spid="24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0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29699" name="组合 19"/>
          <p:cNvGrpSpPr/>
          <p:nvPr>
            <p:custDataLst>
              <p:tags r:id="rId2"/>
            </p:custDataLst>
          </p:nvPr>
        </p:nvGrpSpPr>
        <p:grpSpPr>
          <a:xfrm>
            <a:off x="10828338" y="276225"/>
            <a:ext cx="1077912" cy="1020763"/>
            <a:chOff x="17053" y="435"/>
            <a:chExt cx="1697" cy="1608"/>
          </a:xfrm>
        </p:grpSpPr>
        <p:sp>
          <p:nvSpPr>
            <p:cNvPr id="29700"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1"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2" name="组合 23"/>
          <p:cNvGrpSpPr/>
          <p:nvPr>
            <p:custDataLst>
              <p:tags r:id="rId5"/>
            </p:custDataLst>
          </p:nvPr>
        </p:nvGrpSpPr>
        <p:grpSpPr>
          <a:xfrm flipH="1" flipV="1">
            <a:off x="284163" y="5562600"/>
            <a:ext cx="1077912" cy="1020763"/>
            <a:chOff x="17053" y="435"/>
            <a:chExt cx="1697" cy="1608"/>
          </a:xfrm>
        </p:grpSpPr>
        <p:sp>
          <p:nvSpPr>
            <p:cNvPr id="29703"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4"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5" name="组合 3"/>
          <p:cNvGrpSpPr/>
          <p:nvPr>
            <p:custDataLst>
              <p:tags r:id="rId8"/>
            </p:custDataLst>
          </p:nvPr>
        </p:nvGrpSpPr>
        <p:grpSpPr>
          <a:xfrm flipH="1">
            <a:off x="288925" y="276225"/>
            <a:ext cx="1076325" cy="1020763"/>
            <a:chOff x="17053" y="435"/>
            <a:chExt cx="1697" cy="1608"/>
          </a:xfrm>
        </p:grpSpPr>
        <p:sp>
          <p:nvSpPr>
            <p:cNvPr id="29706"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7"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8" name="组合 8"/>
          <p:cNvGrpSpPr/>
          <p:nvPr>
            <p:custDataLst>
              <p:tags r:id="rId11"/>
            </p:custDataLst>
          </p:nvPr>
        </p:nvGrpSpPr>
        <p:grpSpPr>
          <a:xfrm flipV="1">
            <a:off x="10825163" y="5562600"/>
            <a:ext cx="1077912" cy="1020763"/>
            <a:chOff x="17053" y="435"/>
            <a:chExt cx="1697" cy="1608"/>
          </a:xfrm>
        </p:grpSpPr>
        <p:sp>
          <p:nvSpPr>
            <p:cNvPr id="29709"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10"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29711" name="矩形 49"/>
          <p:cNvSpPr/>
          <p:nvPr>
            <p:custDataLst>
              <p:tags r:id="rId14"/>
            </p:custDataLst>
          </p:nvPr>
        </p:nvSpPr>
        <p:spPr>
          <a:xfrm>
            <a:off x="601345" y="614680"/>
            <a:ext cx="10993120" cy="5631180"/>
          </a:xfrm>
          <a:prstGeom prst="rect">
            <a:avLst/>
          </a:prstGeom>
          <a:noFill/>
          <a:ln w="9525">
            <a:noFill/>
          </a:ln>
        </p:spPr>
        <p:txBody>
          <a:bodyPr wrap="square">
            <a:spAutoFit/>
          </a:bodyPr>
          <a:lstStyle/>
          <a:p>
            <a:r>
              <a:rPr lang="en-US" altLang="zh-CN" sz="6000" b="1">
                <a:solidFill>
                  <a:schemeClr val="tx1"/>
                </a:solidFill>
                <a:latin typeface="楷体" panose="02010609060101010101" charset="-122"/>
                <a:ea typeface="楷体" panose="02010609060101010101" charset="-122"/>
                <a:cs typeface="楷体" panose="02010609060101010101" charset="-122"/>
              </a:rPr>
              <a:t>    </a:t>
            </a:r>
            <a:r>
              <a:rPr lang="zh-CN" altLang="en-US" sz="6000" b="1">
                <a:solidFill>
                  <a:schemeClr val="tx1"/>
                </a:solidFill>
                <a:latin typeface="楷体" panose="02010609060101010101" charset="-122"/>
                <a:ea typeface="楷体" panose="02010609060101010101" charset="-122"/>
                <a:cs typeface="楷体" panose="02010609060101010101" charset="-122"/>
              </a:rPr>
              <a:t>文章除了小标题使用精妙外，其文章题目也非常巧妙，文章的题目是文章的“眼睛”，它要在第一时间传达出消息中最重要、最吸引人的信息。</a:t>
            </a:r>
            <a:endParaRPr lang="zh-CN" altLang="en-US" sz="6000" b="1">
              <a:solidFill>
                <a:schemeClr val="tx1"/>
              </a:solidFill>
              <a:latin typeface="楷体" panose="02010609060101010101" charset="-122"/>
              <a:ea typeface="楷体" panose="02010609060101010101" charset="-122"/>
              <a:cs typeface="楷体" panose="02010609060101010101" charset="-122"/>
            </a:endParaRPr>
          </a:p>
          <a:p>
            <a:r>
              <a:rPr lang="zh-CN" altLang="en-US" sz="6000" b="1">
                <a:solidFill>
                  <a:schemeClr val="tx1"/>
                </a:solidFill>
                <a:latin typeface="楷体" panose="02010609060101010101" charset="-122"/>
                <a:ea typeface="楷体" panose="02010609060101010101" charset="-122"/>
                <a:cs typeface="楷体" panose="02010609060101010101" charset="-122"/>
              </a:rPr>
              <a:t> </a:t>
            </a:r>
            <a:r>
              <a:rPr lang="en-US" altLang="zh-CN" sz="6000" b="1">
                <a:solidFill>
                  <a:schemeClr val="tx1"/>
                </a:solidFill>
                <a:latin typeface="楷体" panose="02010609060101010101" charset="-122"/>
                <a:ea typeface="楷体" panose="02010609060101010101" charset="-122"/>
                <a:cs typeface="楷体" panose="02010609060101010101" charset="-122"/>
              </a:rPr>
              <a:t>   </a:t>
            </a:r>
            <a:r>
              <a:rPr lang="zh-CN" altLang="en-US" sz="6000" b="1">
                <a:solidFill>
                  <a:srgbClr val="7030A0"/>
                </a:solidFill>
                <a:latin typeface="楷体" panose="02010609060101010101" charset="-122"/>
                <a:ea typeface="楷体" panose="02010609060101010101" charset="-122"/>
                <a:cs typeface="楷体" panose="02010609060101010101" charset="-122"/>
              </a:rPr>
              <a:t>请分析本文题目的特点。</a:t>
            </a:r>
            <a:endParaRPr lang="zh-CN" altLang="en-US" sz="6000" b="1">
              <a:solidFill>
                <a:srgbClr val="7030A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29699" name="组合 19"/>
          <p:cNvGrpSpPr/>
          <p:nvPr>
            <p:custDataLst>
              <p:tags r:id="rId2"/>
            </p:custDataLst>
          </p:nvPr>
        </p:nvGrpSpPr>
        <p:grpSpPr>
          <a:xfrm>
            <a:off x="10828338" y="276225"/>
            <a:ext cx="1077912" cy="1020763"/>
            <a:chOff x="17053" y="435"/>
            <a:chExt cx="1697" cy="1608"/>
          </a:xfrm>
        </p:grpSpPr>
        <p:sp>
          <p:nvSpPr>
            <p:cNvPr id="29700"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1"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2" name="组合 23"/>
          <p:cNvGrpSpPr/>
          <p:nvPr>
            <p:custDataLst>
              <p:tags r:id="rId5"/>
            </p:custDataLst>
          </p:nvPr>
        </p:nvGrpSpPr>
        <p:grpSpPr>
          <a:xfrm flipH="1" flipV="1">
            <a:off x="284163" y="5562600"/>
            <a:ext cx="1077912" cy="1020763"/>
            <a:chOff x="17053" y="435"/>
            <a:chExt cx="1697" cy="1608"/>
          </a:xfrm>
        </p:grpSpPr>
        <p:sp>
          <p:nvSpPr>
            <p:cNvPr id="29703"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4"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5" name="组合 3"/>
          <p:cNvGrpSpPr/>
          <p:nvPr>
            <p:custDataLst>
              <p:tags r:id="rId8"/>
            </p:custDataLst>
          </p:nvPr>
        </p:nvGrpSpPr>
        <p:grpSpPr>
          <a:xfrm flipH="1">
            <a:off x="288925" y="276225"/>
            <a:ext cx="1076325" cy="1020763"/>
            <a:chOff x="17053" y="435"/>
            <a:chExt cx="1697" cy="1608"/>
          </a:xfrm>
        </p:grpSpPr>
        <p:sp>
          <p:nvSpPr>
            <p:cNvPr id="29706"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7"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8" name="组合 8"/>
          <p:cNvGrpSpPr/>
          <p:nvPr>
            <p:custDataLst>
              <p:tags r:id="rId11"/>
            </p:custDataLst>
          </p:nvPr>
        </p:nvGrpSpPr>
        <p:grpSpPr>
          <a:xfrm flipV="1">
            <a:off x="10825163" y="5562600"/>
            <a:ext cx="1077912" cy="1020763"/>
            <a:chOff x="17053" y="435"/>
            <a:chExt cx="1697" cy="1608"/>
          </a:xfrm>
        </p:grpSpPr>
        <p:sp>
          <p:nvSpPr>
            <p:cNvPr id="29709"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10"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3" name="文本框 2"/>
          <p:cNvSpPr txBox="1"/>
          <p:nvPr/>
        </p:nvSpPr>
        <p:spPr>
          <a:xfrm>
            <a:off x="518160" y="552450"/>
            <a:ext cx="11139170" cy="1568450"/>
          </a:xfrm>
          <a:prstGeom prst="rect">
            <a:avLst/>
          </a:prstGeom>
          <a:noFill/>
        </p:spPr>
        <p:txBody>
          <a:bodyPr wrap="square" rtlCol="0">
            <a:spAutoFit/>
          </a:bodyPr>
          <a:p>
            <a:r>
              <a:rPr lang="en-US" altLang="zh-CN" sz="4800" b="1">
                <a:latin typeface="楷体" panose="02010609060101010101" charset="-122"/>
                <a:ea typeface="楷体" panose="02010609060101010101" charset="-122"/>
                <a:sym typeface="+mn-ea"/>
              </a:rPr>
              <a:t>    标题引用了谁的诗句,表达了作者的什么感情？副标题有什么作用</a:t>
            </a:r>
            <a:r>
              <a:rPr lang="zh-CN" altLang="en-US" sz="4800" b="1">
                <a:latin typeface="楷体" panose="02010609060101010101" charset="-122"/>
                <a:ea typeface="楷体" panose="02010609060101010101" charset="-122"/>
                <a:sym typeface="+mn-ea"/>
              </a:rPr>
              <a:t>？</a:t>
            </a:r>
            <a:endParaRPr lang="zh-CN" altLang="en-US" sz="4800" b="1">
              <a:latin typeface="楷体" panose="02010609060101010101" charset="-122"/>
              <a:ea typeface="楷体" panose="02010609060101010101" charset="-122"/>
              <a:sym typeface="+mn-ea"/>
            </a:endParaRPr>
          </a:p>
        </p:txBody>
      </p:sp>
      <p:sp>
        <p:nvSpPr>
          <p:cNvPr id="69635" name="Text Box 3"/>
          <p:cNvSpPr txBox="1"/>
          <p:nvPr>
            <p:custDataLst>
              <p:tags r:id="rId14"/>
            </p:custDataLst>
          </p:nvPr>
        </p:nvSpPr>
        <p:spPr>
          <a:xfrm>
            <a:off x="1794510" y="2710815"/>
            <a:ext cx="9997440" cy="3169285"/>
          </a:xfrm>
          <a:prstGeom prst="rect">
            <a:avLst/>
          </a:prstGeom>
          <a:noFill/>
          <a:ln w="9525">
            <a:noFill/>
          </a:ln>
        </p:spPr>
        <p:txBody>
          <a:bodyPr wrap="square">
            <a:spAutoFit/>
          </a:bodyPr>
          <a:p>
            <a:pPr>
              <a:lnSpc>
                <a:spcPct val="100000"/>
              </a:lnSpc>
            </a:pPr>
            <a:r>
              <a:rPr lang="zh-CN" altLang="en-US" sz="4000" b="1">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rPr>
              <a:t>别梦依稀咒逝川，故园三十二年前。</a:t>
            </a:r>
            <a:endParaRPr lang="zh-CN" altLang="en-US" sz="4000" b="1">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endParaRPr>
          </a:p>
          <a:p>
            <a:pPr>
              <a:lnSpc>
                <a:spcPct val="100000"/>
              </a:lnSpc>
            </a:pPr>
            <a:r>
              <a:rPr lang="zh-CN" altLang="en-US" sz="4000" b="1">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rPr>
              <a:t>红旗卷起农奴戟，黑手高悬霸主鞭。</a:t>
            </a:r>
            <a:endParaRPr lang="zh-CN" altLang="en-US" sz="4000" b="1">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endParaRPr>
          </a:p>
          <a:p>
            <a:pPr>
              <a:lnSpc>
                <a:spcPct val="100000"/>
              </a:lnSpc>
            </a:pPr>
            <a:r>
              <a:rPr lang="zh-CN" altLang="en-US" sz="4000" b="1">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rPr>
              <a:t>为有牺牲多壮志，敢叫日月换新天。</a:t>
            </a:r>
            <a:endParaRPr lang="zh-CN" altLang="en-US" sz="4000" b="1">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endParaRPr>
          </a:p>
          <a:p>
            <a:pPr>
              <a:lnSpc>
                <a:spcPct val="100000"/>
              </a:lnSpc>
            </a:pPr>
            <a:r>
              <a:rPr lang="zh-CN" altLang="en-US" sz="4000" b="1">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rPr>
              <a:t>喜看稻菽千重浪，遍地英雄下夕烟</a:t>
            </a:r>
            <a:r>
              <a:rPr lang="zh-CN" altLang="en-US" sz="4000">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rPr>
              <a:t>。                </a:t>
            </a:r>
            <a:endParaRPr lang="zh-CN" altLang="en-US" sz="4000">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endParaRPr>
          </a:p>
          <a:p>
            <a:pPr>
              <a:lnSpc>
                <a:spcPct val="100000"/>
              </a:lnSpc>
            </a:pPr>
            <a:r>
              <a:rPr lang="zh-CN" altLang="en-US" sz="4000">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rPr>
              <a:t>           </a:t>
            </a:r>
            <a:r>
              <a:rPr lang="en-US" altLang="zh-CN" sz="4000">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rPr>
              <a:t>     </a:t>
            </a:r>
            <a:r>
              <a:rPr lang="en-US" altLang="zh-CN"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毛泽东 </a:t>
            </a:r>
            <a:r>
              <a:rPr lang="en-US" altLang="zh-CN"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1959《</a:t>
            </a:r>
            <a:r>
              <a:rPr lang="zh-CN" altLang="en-US"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七律</a:t>
            </a:r>
            <a:r>
              <a:rPr lang="en-US" altLang="zh-CN"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到韶山</a:t>
            </a:r>
            <a:r>
              <a:rPr lang="en-US" altLang="zh-CN"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endParaRPr lang="en-US" altLang="zh-CN"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diamond(in)">
                                      <p:cBhvr>
                                        <p:cTn id="7" dur="2000"/>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29699" name="组合 19"/>
          <p:cNvGrpSpPr/>
          <p:nvPr>
            <p:custDataLst>
              <p:tags r:id="rId2"/>
            </p:custDataLst>
          </p:nvPr>
        </p:nvGrpSpPr>
        <p:grpSpPr>
          <a:xfrm>
            <a:off x="10828338" y="276225"/>
            <a:ext cx="1077912" cy="1020763"/>
            <a:chOff x="17053" y="435"/>
            <a:chExt cx="1697" cy="1608"/>
          </a:xfrm>
        </p:grpSpPr>
        <p:sp>
          <p:nvSpPr>
            <p:cNvPr id="29700"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1"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2" name="组合 23"/>
          <p:cNvGrpSpPr/>
          <p:nvPr>
            <p:custDataLst>
              <p:tags r:id="rId5"/>
            </p:custDataLst>
          </p:nvPr>
        </p:nvGrpSpPr>
        <p:grpSpPr>
          <a:xfrm flipH="1" flipV="1">
            <a:off x="284163" y="5562600"/>
            <a:ext cx="1077912" cy="1020763"/>
            <a:chOff x="17053" y="435"/>
            <a:chExt cx="1697" cy="1608"/>
          </a:xfrm>
        </p:grpSpPr>
        <p:sp>
          <p:nvSpPr>
            <p:cNvPr id="29703"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4"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5" name="组合 3"/>
          <p:cNvGrpSpPr/>
          <p:nvPr>
            <p:custDataLst>
              <p:tags r:id="rId8"/>
            </p:custDataLst>
          </p:nvPr>
        </p:nvGrpSpPr>
        <p:grpSpPr>
          <a:xfrm flipH="1">
            <a:off x="288925" y="276225"/>
            <a:ext cx="1076325" cy="1020763"/>
            <a:chOff x="17053" y="435"/>
            <a:chExt cx="1697" cy="1608"/>
          </a:xfrm>
        </p:grpSpPr>
        <p:sp>
          <p:nvSpPr>
            <p:cNvPr id="29706"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7"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8" name="组合 8"/>
          <p:cNvGrpSpPr/>
          <p:nvPr>
            <p:custDataLst>
              <p:tags r:id="rId11"/>
            </p:custDataLst>
          </p:nvPr>
        </p:nvGrpSpPr>
        <p:grpSpPr>
          <a:xfrm flipV="1">
            <a:off x="10825163" y="5562600"/>
            <a:ext cx="1077912" cy="1020763"/>
            <a:chOff x="17053" y="435"/>
            <a:chExt cx="1697" cy="1608"/>
          </a:xfrm>
        </p:grpSpPr>
        <p:sp>
          <p:nvSpPr>
            <p:cNvPr id="29709"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10"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2" name="文本框 1"/>
          <p:cNvSpPr txBox="1"/>
          <p:nvPr/>
        </p:nvSpPr>
        <p:spPr>
          <a:xfrm>
            <a:off x="1084580" y="390525"/>
            <a:ext cx="10158730" cy="1050290"/>
          </a:xfrm>
          <a:prstGeom prst="rect">
            <a:avLst/>
          </a:prstGeom>
          <a:noFill/>
        </p:spPr>
        <p:txBody>
          <a:bodyPr wrap="square" rtlCol="0">
            <a:spAutoFit/>
          </a:bodyPr>
          <a:p>
            <a:pPr>
              <a:lnSpc>
                <a:spcPct val="130000"/>
              </a:lnSpc>
            </a:pPr>
            <a:r>
              <a:rPr lang="zh-CN" altLang="en-US" sz="2400" b="1">
                <a:solidFill>
                  <a:srgbClr val="002060"/>
                </a:solidFill>
                <a:latin typeface="Arial" panose="020B0604020202020204" pitchFamily="34" charset="0"/>
                <a:ea typeface="华文细黑" pitchFamily="2" charset="-122"/>
                <a:sym typeface="+mn-ea"/>
              </a:rPr>
              <a:t>别梦依稀咒逝川，故园三十二年前。红旗卷起农奴戟，黑手高悬霸主鞭。</a:t>
            </a:r>
            <a:endParaRPr lang="zh-CN" altLang="en-US" sz="2400" b="1">
              <a:solidFill>
                <a:srgbClr val="002060"/>
              </a:solidFill>
              <a:latin typeface="Arial" panose="020B0604020202020204" pitchFamily="34" charset="0"/>
              <a:ea typeface="华文细黑" pitchFamily="2" charset="-122"/>
            </a:endParaRPr>
          </a:p>
          <a:p>
            <a:pPr>
              <a:lnSpc>
                <a:spcPct val="130000"/>
              </a:lnSpc>
            </a:pPr>
            <a:r>
              <a:rPr lang="zh-CN" altLang="en-US" sz="2400" b="1">
                <a:solidFill>
                  <a:srgbClr val="002060"/>
                </a:solidFill>
                <a:latin typeface="Arial" panose="020B0604020202020204" pitchFamily="34" charset="0"/>
                <a:ea typeface="华文细黑" pitchFamily="2" charset="-122"/>
                <a:sym typeface="+mn-ea"/>
              </a:rPr>
              <a:t>为有牺牲多壮志，敢叫日月换新天。</a:t>
            </a:r>
            <a:r>
              <a:rPr lang="zh-CN" altLang="en-US" sz="2400" b="1">
                <a:solidFill>
                  <a:srgbClr val="FF0000"/>
                </a:solidFill>
                <a:latin typeface="Arial" panose="020B0604020202020204" pitchFamily="34" charset="0"/>
                <a:ea typeface="华文细黑" pitchFamily="2" charset="-122"/>
                <a:sym typeface="+mn-ea"/>
              </a:rPr>
              <a:t>喜看稻菽千重浪，遍地英雄下夕烟</a:t>
            </a:r>
            <a:r>
              <a:rPr lang="zh-CN" altLang="en-US" sz="2400">
                <a:solidFill>
                  <a:srgbClr val="FF0000"/>
                </a:solidFill>
                <a:latin typeface="Arial" panose="020B0604020202020204" pitchFamily="34" charset="0"/>
                <a:ea typeface="华文细黑" pitchFamily="2" charset="-122"/>
                <a:sym typeface="+mn-ea"/>
              </a:rPr>
              <a:t>。 </a:t>
            </a:r>
            <a:endParaRPr lang="zh-CN" altLang="en-US" sz="2400">
              <a:solidFill>
                <a:srgbClr val="FF0000"/>
              </a:solidFill>
              <a:latin typeface="Arial" panose="020B0604020202020204" pitchFamily="34" charset="0"/>
              <a:ea typeface="华文细黑" pitchFamily="2" charset="-122"/>
              <a:sym typeface="+mn-ea"/>
            </a:endParaRPr>
          </a:p>
        </p:txBody>
      </p:sp>
      <p:sp>
        <p:nvSpPr>
          <p:cNvPr id="3" name="文本框 2"/>
          <p:cNvSpPr txBox="1"/>
          <p:nvPr/>
        </p:nvSpPr>
        <p:spPr>
          <a:xfrm>
            <a:off x="407035" y="1582420"/>
            <a:ext cx="11384915" cy="4399915"/>
          </a:xfrm>
          <a:prstGeom prst="rect">
            <a:avLst/>
          </a:prstGeom>
          <a:noFill/>
        </p:spPr>
        <p:txBody>
          <a:bodyPr wrap="square" rtlCol="0">
            <a:spAutoFit/>
          </a:bodyPr>
          <a:p>
            <a:pPr>
              <a:lnSpc>
                <a:spcPct val="125000"/>
              </a:lnSpc>
            </a:pPr>
            <a:r>
              <a:rPr lang="en-US" altLang="zh-CN" sz="2800" b="1">
                <a:solidFill>
                  <a:srgbClr val="3333CC"/>
                </a:solidFill>
                <a:latin typeface="楷体" panose="02010609060101010101" charset="-122"/>
                <a:ea typeface="楷体" panose="02010609060101010101" charset="-122"/>
                <a:cs typeface="楷体" panose="02010609060101010101" charset="-122"/>
                <a:sym typeface="+mn-ea"/>
              </a:rPr>
              <a:t>    离别后多少梦境在诅咒岁月的流逝，我的故乡啊与你一别已过了三十二年。红旗漫卷吹动农民的武装，而敌人却高高举起霸主的皮鞭。因为太多的壮志才会有牺牲，但我敢令天地翻覆换一副新颜。再喜看大片庄稼如浪涛滚滚，尽是农民英雄们在暮色中收工归来。 </a:t>
            </a:r>
            <a:endParaRPr lang="en-US" altLang="zh-CN" sz="2800" b="1">
              <a:solidFill>
                <a:srgbClr val="3333CC"/>
              </a:solidFill>
              <a:latin typeface="楷体" panose="02010609060101010101" charset="-122"/>
              <a:ea typeface="楷体" panose="02010609060101010101" charset="-122"/>
              <a:cs typeface="楷体" panose="02010609060101010101" charset="-122"/>
              <a:sym typeface="+mn-ea"/>
            </a:endParaRPr>
          </a:p>
          <a:p>
            <a:pPr>
              <a:lnSpc>
                <a:spcPct val="125000"/>
              </a:lnSpc>
            </a:pPr>
            <a:r>
              <a:rPr lang="en-US" altLang="zh-CN" sz="2800" b="1">
                <a:solidFill>
                  <a:srgbClr val="3333CC"/>
                </a:solidFill>
                <a:latin typeface="楷体" panose="02010609060101010101" charset="-122"/>
                <a:ea typeface="楷体" panose="02010609060101010101" charset="-122"/>
                <a:cs typeface="楷体" panose="02010609060101010101" charset="-122"/>
                <a:sym typeface="+mn-ea"/>
              </a:rPr>
              <a:t>    </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七律·到韶山》通过对韶山人民革命历史的回顾，以及对人民公社社员通过热情劳动而喜获丰收的描绘，赞扬了革命人民艰苦卓绝的战斗精神，歌颂了中国人民战天斗地的风貌，鲜明地体现了毛泽东高远的思想境界。 </a:t>
            </a:r>
            <a:endParaRPr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29699" name="组合 19"/>
          <p:cNvGrpSpPr/>
          <p:nvPr>
            <p:custDataLst>
              <p:tags r:id="rId2"/>
            </p:custDataLst>
          </p:nvPr>
        </p:nvGrpSpPr>
        <p:grpSpPr>
          <a:xfrm>
            <a:off x="10828338" y="276225"/>
            <a:ext cx="1077912" cy="1020763"/>
            <a:chOff x="17053" y="435"/>
            <a:chExt cx="1697" cy="1608"/>
          </a:xfrm>
        </p:grpSpPr>
        <p:sp>
          <p:nvSpPr>
            <p:cNvPr id="29700"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1"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2" name="组合 23"/>
          <p:cNvGrpSpPr/>
          <p:nvPr>
            <p:custDataLst>
              <p:tags r:id="rId5"/>
            </p:custDataLst>
          </p:nvPr>
        </p:nvGrpSpPr>
        <p:grpSpPr>
          <a:xfrm flipH="1" flipV="1">
            <a:off x="284163" y="5562600"/>
            <a:ext cx="1077912" cy="1020763"/>
            <a:chOff x="17053" y="435"/>
            <a:chExt cx="1697" cy="1608"/>
          </a:xfrm>
        </p:grpSpPr>
        <p:sp>
          <p:nvSpPr>
            <p:cNvPr id="29703"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4"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5" name="组合 3"/>
          <p:cNvGrpSpPr/>
          <p:nvPr>
            <p:custDataLst>
              <p:tags r:id="rId8"/>
            </p:custDataLst>
          </p:nvPr>
        </p:nvGrpSpPr>
        <p:grpSpPr>
          <a:xfrm flipH="1">
            <a:off x="288925" y="276225"/>
            <a:ext cx="1076325" cy="1020763"/>
            <a:chOff x="17053" y="435"/>
            <a:chExt cx="1697" cy="1608"/>
          </a:xfrm>
        </p:grpSpPr>
        <p:sp>
          <p:nvSpPr>
            <p:cNvPr id="29706"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7"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8" name="组合 8"/>
          <p:cNvGrpSpPr/>
          <p:nvPr>
            <p:custDataLst>
              <p:tags r:id="rId11"/>
            </p:custDataLst>
          </p:nvPr>
        </p:nvGrpSpPr>
        <p:grpSpPr>
          <a:xfrm flipV="1">
            <a:off x="10825163" y="5562600"/>
            <a:ext cx="1077912" cy="1020763"/>
            <a:chOff x="17053" y="435"/>
            <a:chExt cx="1697" cy="1608"/>
          </a:xfrm>
        </p:grpSpPr>
        <p:sp>
          <p:nvSpPr>
            <p:cNvPr id="29709"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10"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3" name="文本框 2"/>
          <p:cNvSpPr txBox="1"/>
          <p:nvPr/>
        </p:nvSpPr>
        <p:spPr>
          <a:xfrm>
            <a:off x="528320" y="492760"/>
            <a:ext cx="11139170" cy="1568450"/>
          </a:xfrm>
          <a:prstGeom prst="rect">
            <a:avLst/>
          </a:prstGeom>
          <a:noFill/>
        </p:spPr>
        <p:txBody>
          <a:bodyPr wrap="square" rtlCol="0">
            <a:spAutoFit/>
          </a:bodyPr>
          <a:p>
            <a:r>
              <a:rPr lang="en-US" altLang="zh-CN" sz="4800" b="1">
                <a:latin typeface="楷体" panose="02010609060101010101" charset="-122"/>
                <a:ea typeface="楷体" panose="02010609060101010101" charset="-122"/>
                <a:sym typeface="+mn-ea"/>
              </a:rPr>
              <a:t>    </a:t>
            </a:r>
            <a:r>
              <a:rPr lang="en-US" altLang="zh-CN" sz="4800" b="1">
                <a:gradFill>
                  <a:gsLst>
                    <a:gs pos="0">
                      <a:srgbClr val="7B32B2"/>
                    </a:gs>
                    <a:gs pos="100000">
                      <a:srgbClr val="401A5D"/>
                    </a:gs>
                  </a:gsLst>
                  <a:lin scaled="0"/>
                </a:gradFill>
                <a:latin typeface="楷体" panose="02010609060101010101" charset="-122"/>
                <a:ea typeface="楷体" panose="02010609060101010101" charset="-122"/>
                <a:sym typeface="+mn-ea"/>
              </a:rPr>
              <a:t>标题引用了谁的诗句,表达了作者的什么感情？副标题有什么作用</a:t>
            </a:r>
            <a:r>
              <a:rPr lang="zh-CN" altLang="en-US" sz="4800" b="1">
                <a:gradFill>
                  <a:gsLst>
                    <a:gs pos="0">
                      <a:srgbClr val="7B32B2"/>
                    </a:gs>
                    <a:gs pos="100000">
                      <a:srgbClr val="401A5D"/>
                    </a:gs>
                  </a:gsLst>
                  <a:lin scaled="0"/>
                </a:gradFill>
                <a:latin typeface="楷体" panose="02010609060101010101" charset="-122"/>
                <a:ea typeface="楷体" panose="02010609060101010101" charset="-122"/>
                <a:sym typeface="+mn-ea"/>
              </a:rPr>
              <a:t>？</a:t>
            </a:r>
            <a:endParaRPr lang="zh-CN" altLang="en-US" sz="4800" b="1">
              <a:gradFill>
                <a:gsLst>
                  <a:gs pos="0">
                    <a:srgbClr val="7B32B2"/>
                  </a:gs>
                  <a:gs pos="100000">
                    <a:srgbClr val="401A5D"/>
                  </a:gs>
                </a:gsLst>
                <a:lin scaled="0"/>
              </a:gradFill>
              <a:latin typeface="楷体" panose="02010609060101010101" charset="-122"/>
              <a:ea typeface="楷体" panose="02010609060101010101" charset="-122"/>
              <a:sym typeface="+mn-ea"/>
            </a:endParaRPr>
          </a:p>
        </p:txBody>
      </p:sp>
      <p:sp>
        <p:nvSpPr>
          <p:cNvPr id="2" name="文本框 1"/>
          <p:cNvSpPr txBox="1"/>
          <p:nvPr/>
        </p:nvSpPr>
        <p:spPr>
          <a:xfrm>
            <a:off x="593725" y="2061210"/>
            <a:ext cx="11000105" cy="5323205"/>
          </a:xfrm>
          <a:prstGeom prst="rect">
            <a:avLst/>
          </a:prstGeom>
          <a:noFill/>
        </p:spPr>
        <p:txBody>
          <a:bodyPr wrap="square" rtlCol="0">
            <a:spAutoFit/>
          </a:bodyPr>
          <a:p>
            <a:pPr>
              <a:lnSpc>
                <a:spcPct val="125000"/>
              </a:lnSpc>
            </a:pPr>
            <a:r>
              <a:rPr lang="en-US" altLang="zh-CN" sz="4800" b="1">
                <a:latin typeface="楷体" panose="02010609060101010101" charset="-122"/>
                <a:ea typeface="楷体" panose="02010609060101010101" charset="-122"/>
                <a:cs typeface="楷体" panose="02010609060101010101" charset="-122"/>
                <a:sym typeface="+mn-ea"/>
              </a:rPr>
              <a:t>    </a:t>
            </a:r>
            <a:r>
              <a:rPr lang="zh-CN" altLang="en-US" sz="4800" b="1">
                <a:latin typeface="楷体" panose="02010609060101010101" charset="-122"/>
                <a:ea typeface="楷体" panose="02010609060101010101" charset="-122"/>
                <a:cs typeface="楷体" panose="02010609060101010101" charset="-122"/>
                <a:sym typeface="+mn-ea"/>
              </a:rPr>
              <a:t>本文引用了毛泽东的</a:t>
            </a:r>
            <a:r>
              <a:rPr lang="en-US" altLang="zh-CN" sz="4800" b="1">
                <a:latin typeface="楷体" panose="02010609060101010101" charset="-122"/>
                <a:ea typeface="楷体" panose="02010609060101010101" charset="-122"/>
                <a:cs typeface="楷体" panose="02010609060101010101" charset="-122"/>
                <a:sym typeface="+mn-ea"/>
              </a:rPr>
              <a:t>《</a:t>
            </a:r>
            <a:r>
              <a:rPr lang="zh-CN" altLang="en-US" sz="4800" b="1">
                <a:latin typeface="楷体" panose="02010609060101010101" charset="-122"/>
                <a:ea typeface="楷体" panose="02010609060101010101" charset="-122"/>
                <a:cs typeface="楷体" panose="02010609060101010101" charset="-122"/>
                <a:sym typeface="+mn-ea"/>
              </a:rPr>
              <a:t>七律</a:t>
            </a:r>
            <a:r>
              <a:rPr lang="en-US" altLang="zh-CN" sz="4800" b="1">
                <a:latin typeface="楷体" panose="02010609060101010101" charset="-122"/>
                <a:ea typeface="楷体" panose="02010609060101010101" charset="-122"/>
                <a:cs typeface="楷体" panose="02010609060101010101" charset="-122"/>
                <a:sym typeface="+mn-ea"/>
              </a:rPr>
              <a:t>·</a:t>
            </a:r>
            <a:r>
              <a:rPr lang="zh-CN" altLang="en-US" sz="4800" b="1">
                <a:latin typeface="楷体" panose="02010609060101010101" charset="-122"/>
                <a:ea typeface="楷体" panose="02010609060101010101" charset="-122"/>
                <a:cs typeface="楷体" panose="02010609060101010101" charset="-122"/>
                <a:sym typeface="+mn-ea"/>
              </a:rPr>
              <a:t>到韶山</a:t>
            </a:r>
            <a:r>
              <a:rPr lang="en-US" altLang="zh-CN" sz="4800" b="1">
                <a:latin typeface="楷体" panose="02010609060101010101" charset="-122"/>
                <a:ea typeface="楷体" panose="02010609060101010101" charset="-122"/>
                <a:cs typeface="楷体" panose="02010609060101010101" charset="-122"/>
                <a:sym typeface="+mn-ea"/>
              </a:rPr>
              <a:t>》</a:t>
            </a:r>
            <a:r>
              <a:rPr lang="zh-CN" altLang="en-US" sz="4800" b="1">
                <a:latin typeface="楷体" panose="02010609060101010101" charset="-122"/>
                <a:ea typeface="楷体" panose="02010609060101010101" charset="-122"/>
                <a:cs typeface="楷体" panose="02010609060101010101" charset="-122"/>
                <a:sym typeface="+mn-ea"/>
              </a:rPr>
              <a:t>中的诗句，</a:t>
            </a:r>
            <a:r>
              <a:rPr lang="zh-CN" altLang="en-US" sz="4400" b="1">
                <a:latin typeface="楷体" panose="02010609060101010101" charset="-122"/>
                <a:ea typeface="楷体" panose="02010609060101010101" charset="-122"/>
                <a:cs typeface="楷体" panose="02010609060101010101" charset="-122"/>
                <a:sym typeface="+mn-ea"/>
              </a:rPr>
              <a:t>既突出农业科技领域取得的重大成就，还隐含着对未来农业更广阔前景的展望，表达了作者对袁隆平研究成果和突出贡献的赞叹。 </a:t>
            </a:r>
            <a:endParaRPr lang="zh-CN" altLang="en-US" sz="4400" b="1">
              <a:latin typeface="楷体" panose="02010609060101010101" charset="-122"/>
              <a:ea typeface="楷体" panose="02010609060101010101" charset="-122"/>
              <a:cs typeface="楷体" panose="02010609060101010101" charset="-122"/>
            </a:endParaRPr>
          </a:p>
          <a:p>
            <a:pPr>
              <a:lnSpc>
                <a:spcPct val="125000"/>
              </a:lnSpc>
            </a:pPr>
            <a:endParaRPr lang="zh-CN" altLang="en-US" sz="4400" b="1">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29699" name="组合 19"/>
          <p:cNvGrpSpPr/>
          <p:nvPr>
            <p:custDataLst>
              <p:tags r:id="rId2"/>
            </p:custDataLst>
          </p:nvPr>
        </p:nvGrpSpPr>
        <p:grpSpPr>
          <a:xfrm>
            <a:off x="10828338" y="276225"/>
            <a:ext cx="1077912" cy="1020763"/>
            <a:chOff x="17053" y="435"/>
            <a:chExt cx="1697" cy="1608"/>
          </a:xfrm>
        </p:grpSpPr>
        <p:sp>
          <p:nvSpPr>
            <p:cNvPr id="29700"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1"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2" name="组合 23"/>
          <p:cNvGrpSpPr/>
          <p:nvPr>
            <p:custDataLst>
              <p:tags r:id="rId5"/>
            </p:custDataLst>
          </p:nvPr>
        </p:nvGrpSpPr>
        <p:grpSpPr>
          <a:xfrm flipH="1" flipV="1">
            <a:off x="284163" y="5562600"/>
            <a:ext cx="1077912" cy="1020763"/>
            <a:chOff x="17053" y="435"/>
            <a:chExt cx="1697" cy="1608"/>
          </a:xfrm>
        </p:grpSpPr>
        <p:sp>
          <p:nvSpPr>
            <p:cNvPr id="29703"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4"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5" name="组合 3"/>
          <p:cNvGrpSpPr/>
          <p:nvPr>
            <p:custDataLst>
              <p:tags r:id="rId8"/>
            </p:custDataLst>
          </p:nvPr>
        </p:nvGrpSpPr>
        <p:grpSpPr>
          <a:xfrm flipH="1">
            <a:off x="288925" y="276225"/>
            <a:ext cx="1076325" cy="1020763"/>
            <a:chOff x="17053" y="435"/>
            <a:chExt cx="1697" cy="1608"/>
          </a:xfrm>
        </p:grpSpPr>
        <p:sp>
          <p:nvSpPr>
            <p:cNvPr id="29706"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07"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29708" name="组合 8"/>
          <p:cNvGrpSpPr/>
          <p:nvPr>
            <p:custDataLst>
              <p:tags r:id="rId11"/>
            </p:custDataLst>
          </p:nvPr>
        </p:nvGrpSpPr>
        <p:grpSpPr>
          <a:xfrm flipV="1">
            <a:off x="10825163" y="5562600"/>
            <a:ext cx="1077912" cy="1020763"/>
            <a:chOff x="17053" y="435"/>
            <a:chExt cx="1697" cy="1608"/>
          </a:xfrm>
        </p:grpSpPr>
        <p:sp>
          <p:nvSpPr>
            <p:cNvPr id="29709"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29710"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21511" name="Rectangle 7"/>
          <p:cNvSpPr>
            <a:spLocks noChangeArrowheads="1"/>
          </p:cNvSpPr>
          <p:nvPr>
            <p:custDataLst>
              <p:tags r:id="rId14"/>
            </p:custDataLst>
          </p:nvPr>
        </p:nvSpPr>
        <p:spPr bwMode="auto">
          <a:xfrm>
            <a:off x="1534795" y="390525"/>
            <a:ext cx="9125585" cy="2447925"/>
          </a:xfrm>
          <a:prstGeom prst="rect">
            <a:avLst/>
          </a:prstGeom>
          <a:noFill/>
          <a:ln w="9525">
            <a:noFill/>
            <a:miter lim="800000"/>
          </a:ln>
          <a:effectLst/>
        </p:spPr>
        <p:txBody>
          <a:bodyPr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Arial" panose="020B0604020202020204" pitchFamily="34" charset="0"/>
                <a:ea typeface="宋体" panose="02010600030101010101" pitchFamily="2" charset="-122"/>
                <a:cs typeface="+mn-cs"/>
              </a:rPr>
              <a:t>喜看稻菽千重浪</a:t>
            </a:r>
            <a:br>
              <a:rPr kumimoji="0" lang="zh-CN" altLang="en-US" sz="44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Arial" panose="020B0604020202020204" pitchFamily="34" charset="0"/>
                <a:ea typeface="宋体" panose="02010600030101010101" pitchFamily="2" charset="-122"/>
                <a:cs typeface="+mn-cs"/>
              </a:rPr>
            </a:br>
            <a:r>
              <a:rPr kumimoji="0" lang="en-US" altLang="zh-CN" sz="6600" b="1" i="0" u="none" strike="noStrike" kern="1200" cap="none" spc="0" normalizeH="0" baseline="0" noProof="0" smtClean="0">
                <a:ln>
                  <a:noFill/>
                </a:ln>
                <a:solidFill>
                  <a:srgbClr val="7030A0"/>
                </a:solidFill>
                <a:effectLst/>
                <a:uLnTx/>
                <a:uFillTx/>
                <a:latin typeface="Arial" panose="020B0604020202020204" pitchFamily="34" charset="0"/>
                <a:ea typeface="宋体" panose="02010600030101010101" pitchFamily="2" charset="-122"/>
                <a:cs typeface="+mn-cs"/>
              </a:rPr>
              <a:t>—</a:t>
            </a:r>
            <a:r>
              <a:rPr kumimoji="0" lang="zh-CN" altLang="en-US" sz="3600" b="1" i="0" u="none" strike="noStrike" kern="1200" cap="none" spc="0" normalizeH="0" baseline="0" noProof="0" smtClean="0">
                <a:ln>
                  <a:noFill/>
                </a:ln>
                <a:solidFill>
                  <a:srgbClr val="7030A0"/>
                </a:solidFill>
                <a:effectLst/>
                <a:uLnTx/>
                <a:uFillTx/>
                <a:latin typeface="Arial" panose="020B0604020202020204" pitchFamily="34" charset="0"/>
                <a:ea typeface="宋体" panose="02010600030101010101" pitchFamily="2" charset="-122"/>
                <a:cs typeface="+mn-cs"/>
              </a:rPr>
              <a:t>记首届国家最高科技奖获得者袁隆平</a:t>
            </a:r>
            <a:endParaRPr kumimoji="0" lang="zh-CN" altLang="en-US" sz="3600" b="1" i="0" u="none" strike="noStrike" kern="1200" cap="none" spc="0" normalizeH="0" baseline="0" noProof="0" smtClean="0">
              <a:ln>
                <a:noFill/>
              </a:ln>
              <a:solidFill>
                <a:srgbClr val="7030A0"/>
              </a:solidFill>
              <a:effectLst/>
              <a:uLnTx/>
              <a:uFillTx/>
              <a:latin typeface="Arial" panose="020B0604020202020204" pitchFamily="34" charset="0"/>
              <a:ea typeface="宋体" panose="02010600030101010101" pitchFamily="2" charset="-122"/>
              <a:cs typeface="+mn-cs"/>
            </a:endParaRPr>
          </a:p>
        </p:txBody>
      </p:sp>
      <p:sp>
        <p:nvSpPr>
          <p:cNvPr id="43010" name="Text Box 3"/>
          <p:cNvSpPr txBox="1"/>
          <p:nvPr>
            <p:custDataLst>
              <p:tags r:id="rId15"/>
            </p:custDataLst>
          </p:nvPr>
        </p:nvSpPr>
        <p:spPr>
          <a:xfrm>
            <a:off x="501650" y="2838450"/>
            <a:ext cx="11184890" cy="3169285"/>
          </a:xfrm>
          <a:prstGeom prst="rect">
            <a:avLst/>
          </a:prstGeom>
          <a:noFill/>
          <a:ln w="9525">
            <a:noFill/>
          </a:ln>
        </p:spPr>
        <p:txBody>
          <a:bodyPr wrap="square">
            <a:spAutoFit/>
          </a:bodyPr>
          <a:p>
            <a:pPr>
              <a:lnSpc>
                <a:spcPct val="100000"/>
              </a:lnSpc>
              <a:spcBef>
                <a:spcPct val="50000"/>
              </a:spcBef>
            </a:pPr>
            <a:r>
              <a:rPr lang="zh-CN" altLang="en-US" sz="4000" b="1">
                <a:solidFill>
                  <a:srgbClr val="241BA3"/>
                </a:solidFill>
                <a:latin typeface="楷体" panose="02010609060101010101" charset="-122"/>
                <a:ea typeface="楷体" panose="02010609060101010101" charset="-122"/>
                <a:cs typeface="楷体" panose="02010609060101010101" charset="-122"/>
              </a:rPr>
              <a:t>主标题：</a:t>
            </a:r>
            <a:r>
              <a:rPr lang="en-US" altLang="zh-CN" sz="4000" b="1">
                <a:latin typeface="楷体" panose="02010609060101010101" charset="-122"/>
                <a:ea typeface="楷体" panose="02010609060101010101" charset="-122"/>
                <a:cs typeface="楷体" panose="02010609060101010101" charset="-122"/>
              </a:rPr>
              <a:t>1.</a:t>
            </a:r>
            <a:r>
              <a:rPr lang="zh-CN" altLang="en-US" sz="4000" b="1">
                <a:latin typeface="楷体" panose="02010609060101010101" charset="-122"/>
                <a:ea typeface="楷体" panose="02010609060101010101" charset="-122"/>
                <a:cs typeface="楷体" panose="02010609060101010101" charset="-122"/>
              </a:rPr>
              <a:t>对袁隆平研究成果和突出贡献的赞叹。</a:t>
            </a:r>
            <a:endParaRPr lang="zh-CN" altLang="en-US" sz="4000" b="1">
              <a:latin typeface="楷体" panose="02010609060101010101" charset="-122"/>
              <a:ea typeface="楷体" panose="02010609060101010101" charset="-122"/>
              <a:cs typeface="楷体" panose="02010609060101010101" charset="-122"/>
            </a:endParaRPr>
          </a:p>
          <a:p>
            <a:pPr>
              <a:lnSpc>
                <a:spcPct val="100000"/>
              </a:lnSpc>
              <a:spcBef>
                <a:spcPct val="50000"/>
              </a:spcBef>
            </a:pPr>
            <a:r>
              <a:rPr lang="zh-CN" altLang="en-US" sz="4000" b="1">
                <a:latin typeface="楷体" panose="02010609060101010101" charset="-122"/>
                <a:ea typeface="楷体" panose="02010609060101010101" charset="-122"/>
                <a:cs typeface="楷体" panose="02010609060101010101" charset="-122"/>
              </a:rPr>
              <a:t>        </a:t>
            </a:r>
            <a:r>
              <a:rPr lang="en-US" altLang="zh-CN" sz="4000" b="1">
                <a:latin typeface="楷体" panose="02010609060101010101" charset="-122"/>
                <a:ea typeface="楷体" panose="02010609060101010101" charset="-122"/>
                <a:cs typeface="楷体" panose="02010609060101010101" charset="-122"/>
              </a:rPr>
              <a:t>2.</a:t>
            </a:r>
            <a:r>
              <a:rPr lang="zh-CN" altLang="en-US" sz="4000" b="1">
                <a:latin typeface="楷体" panose="02010609060101010101" charset="-122"/>
                <a:ea typeface="楷体" panose="02010609060101010101" charset="-122"/>
                <a:cs typeface="楷体" panose="02010609060101010101" charset="-122"/>
              </a:rPr>
              <a:t>借用诗句，生动形象，富有文采。</a:t>
            </a:r>
            <a:endParaRPr lang="zh-CN" altLang="en-US" sz="4000" b="1">
              <a:latin typeface="楷体" panose="02010609060101010101" charset="-122"/>
              <a:ea typeface="楷体" panose="02010609060101010101" charset="-122"/>
              <a:cs typeface="楷体" panose="02010609060101010101" charset="-122"/>
            </a:endParaRPr>
          </a:p>
          <a:p>
            <a:pPr>
              <a:lnSpc>
                <a:spcPct val="100000"/>
              </a:lnSpc>
              <a:spcBef>
                <a:spcPct val="50000"/>
              </a:spcBef>
            </a:pPr>
            <a:r>
              <a:rPr lang="zh-CN" altLang="en-US" sz="4000" b="1">
                <a:solidFill>
                  <a:srgbClr val="241BA3"/>
                </a:solidFill>
                <a:latin typeface="楷体" panose="02010609060101010101" charset="-122"/>
                <a:ea typeface="楷体" panose="02010609060101010101" charset="-122"/>
                <a:cs typeface="楷体" panose="02010609060101010101" charset="-122"/>
              </a:rPr>
              <a:t>副标题</a:t>
            </a:r>
            <a:r>
              <a:rPr lang="en-US" altLang="zh-CN" sz="4000" b="1">
                <a:solidFill>
                  <a:srgbClr val="3A27C7"/>
                </a:solidFill>
                <a:latin typeface="楷体" panose="02010609060101010101" charset="-122"/>
                <a:ea typeface="楷体" panose="02010609060101010101" charset="-122"/>
                <a:cs typeface="楷体" panose="02010609060101010101" charset="-122"/>
              </a:rPr>
              <a:t>(</a:t>
            </a:r>
            <a:r>
              <a:rPr lang="zh-CN" altLang="en-US" sz="4000" b="1">
                <a:solidFill>
                  <a:srgbClr val="3A27C7"/>
                </a:solidFill>
                <a:latin typeface="楷体" panose="02010609060101010101" charset="-122"/>
                <a:ea typeface="楷体" panose="02010609060101010101" charset="-122"/>
                <a:cs typeface="楷体" panose="02010609060101010101" charset="-122"/>
              </a:rPr>
              <a:t>实题</a:t>
            </a:r>
            <a:r>
              <a:rPr lang="en-US" altLang="zh-CN" sz="4000" b="1">
                <a:solidFill>
                  <a:srgbClr val="3A27C7"/>
                </a:solidFill>
                <a:latin typeface="楷体" panose="02010609060101010101" charset="-122"/>
                <a:ea typeface="楷体" panose="02010609060101010101" charset="-122"/>
                <a:cs typeface="楷体" panose="02010609060101010101" charset="-122"/>
              </a:rPr>
              <a:t>)</a:t>
            </a:r>
            <a:r>
              <a:rPr lang="zh-CN" altLang="en-US" sz="4000" b="1">
                <a:solidFill>
                  <a:srgbClr val="3A27C7"/>
                </a:solidFill>
                <a:latin typeface="楷体" panose="02010609060101010101" charset="-122"/>
                <a:ea typeface="楷体" panose="02010609060101010101" charset="-122"/>
                <a:cs typeface="楷体" panose="02010609060101010101" charset="-122"/>
              </a:rPr>
              <a:t>：</a:t>
            </a:r>
            <a:br>
              <a:rPr lang="en-US" altLang="zh-CN" sz="4000">
                <a:latin typeface="楷体" panose="02010609060101010101" charset="-122"/>
                <a:ea typeface="楷体" panose="02010609060101010101" charset="-122"/>
                <a:cs typeface="楷体" panose="02010609060101010101" charset="-122"/>
              </a:rPr>
            </a:br>
            <a:r>
              <a:rPr lang="en-US" altLang="zh-CN" sz="4000">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交待了这篇人物通讯的主人公</a:t>
            </a:r>
            <a:r>
              <a:rPr lang="en-US" altLang="zh-CN" sz="4000" b="1">
                <a:latin typeface="楷体" panose="02010609060101010101" charset="-122"/>
                <a:ea typeface="楷体" panose="02010609060101010101" charset="-122"/>
                <a:cs typeface="楷体" panose="02010609060101010101" charset="-122"/>
              </a:rPr>
              <a:t>——</a:t>
            </a:r>
            <a:r>
              <a:rPr lang="zh-CN" altLang="en-US" sz="4000" b="1">
                <a:latin typeface="楷体" panose="02010609060101010101" charset="-122"/>
                <a:ea typeface="楷体" panose="02010609060101010101" charset="-122"/>
                <a:cs typeface="楷体" panose="02010609060101010101" charset="-122"/>
              </a:rPr>
              <a:t>袁隆平。</a:t>
            </a:r>
            <a:endParaRPr lang="zh-CN" altLang="en-US" sz="40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blinds(horizontal)">
                                      <p:cBhvr>
                                        <p:cTn id="7" dur="500"/>
                                        <p:tgtEl>
                                          <p:spTgt spid="430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3010">
                                            <p:txEl>
                                              <p:pRg st="1" end="1"/>
                                            </p:txEl>
                                          </p:spTgt>
                                        </p:tgtEl>
                                        <p:attrNameLst>
                                          <p:attrName>style.visibility</p:attrName>
                                        </p:attrNameLst>
                                      </p:cBhvr>
                                      <p:to>
                                        <p:strVal val="visible"/>
                                      </p:to>
                                    </p:set>
                                    <p:animEffect transition="in" filter="blinds(horizontal)">
                                      <p:cBhvr>
                                        <p:cTn id="10" dur="500"/>
                                        <p:tgtEl>
                                          <p:spTgt spid="4301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3010">
                                            <p:txEl>
                                              <p:pRg st="2" end="2"/>
                                            </p:txEl>
                                          </p:spTgt>
                                        </p:tgtEl>
                                        <p:attrNameLst>
                                          <p:attrName>style.visibility</p:attrName>
                                        </p:attrNameLst>
                                      </p:cBhvr>
                                      <p:to>
                                        <p:strVal val="visible"/>
                                      </p:to>
                                    </p:set>
                                    <p:animEffect transition="in" filter="blinds(horizontal)">
                                      <p:cBhvr>
                                        <p:cTn id="13" dur="500"/>
                                        <p:tgtEl>
                                          <p:spTgt spid="430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100" name="文本框 99"/>
          <p:cNvSpPr txBox="1"/>
          <p:nvPr>
            <p:custDataLst>
              <p:tags r:id="rId14"/>
            </p:custDataLst>
          </p:nvPr>
        </p:nvSpPr>
        <p:spPr>
          <a:xfrm>
            <a:off x="476885" y="632460"/>
            <a:ext cx="11238865" cy="5631180"/>
          </a:xfrm>
          <a:prstGeom prst="rect">
            <a:avLst/>
          </a:prstGeom>
          <a:noFill/>
          <a:ln w="9525">
            <a:noFill/>
          </a:ln>
        </p:spPr>
        <p:txBody>
          <a:bodyPr wrap="square">
            <a:spAutoFit/>
          </a:bodyPr>
          <a:lstStyle/>
          <a:p>
            <a:pPr indent="0" fontAlgn="auto"/>
            <a:r>
              <a:rPr lang="zh-CN" sz="4000" b="1">
                <a:solidFill>
                  <a:srgbClr val="FF0000"/>
                </a:solidFill>
                <a:latin typeface="黑体" panose="02010609060101010101" charset="-122"/>
                <a:ea typeface="黑体" panose="02010609060101010101" charset="-122"/>
                <a:cs typeface="黑体" panose="02010609060101010101" charset="-122"/>
              </a:rPr>
              <a:t>（</a:t>
            </a:r>
            <a:r>
              <a:rPr lang="en-US" altLang="zh-CN" sz="4000" b="1">
                <a:solidFill>
                  <a:srgbClr val="FF0000"/>
                </a:solidFill>
                <a:latin typeface="黑体" panose="02010609060101010101" charset="-122"/>
                <a:ea typeface="黑体" panose="02010609060101010101" charset="-122"/>
                <a:cs typeface="黑体" panose="02010609060101010101" charset="-122"/>
              </a:rPr>
              <a:t>3</a:t>
            </a:r>
            <a:r>
              <a:rPr lang="zh-CN" altLang="en-US" sz="4000" b="1">
                <a:solidFill>
                  <a:srgbClr val="FF0000"/>
                </a:solidFill>
                <a:latin typeface="黑体" panose="02010609060101010101" charset="-122"/>
                <a:ea typeface="黑体" panose="02010609060101010101" charset="-122"/>
                <a:cs typeface="黑体" panose="02010609060101010101" charset="-122"/>
              </a:rPr>
              <a:t>）</a:t>
            </a:r>
            <a:r>
              <a:rPr lang="zh-CN" altLang="en-US" sz="4000" b="1">
                <a:solidFill>
                  <a:srgbClr val="FF0000"/>
                </a:solidFill>
                <a:latin typeface="黑体" panose="02010609060101010101" charset="-122"/>
                <a:ea typeface="黑体" panose="02010609060101010101" charset="-122"/>
                <a:cs typeface="黑体" panose="02010609060101010101" charset="-122"/>
                <a:sym typeface="+mn-ea"/>
              </a:rPr>
              <a:t>多种灵活的表达方式</a:t>
            </a:r>
            <a:endParaRPr sz="4000" b="1">
              <a:solidFill>
                <a:srgbClr val="FF0000"/>
              </a:solidFill>
              <a:latin typeface="黑体" panose="02010609060101010101" charset="-122"/>
              <a:ea typeface="黑体" panose="02010609060101010101" charset="-122"/>
              <a:cs typeface="黑体" panose="02010609060101010101" charset="-122"/>
            </a:endParaRPr>
          </a:p>
          <a:p>
            <a:pPr indent="266700"/>
            <a:r>
              <a:rPr sz="4000" b="1">
                <a:solidFill>
                  <a:srgbClr val="FF0000"/>
                </a:solidFill>
                <a:latin typeface="楷体" panose="02010609060101010101" charset="-122"/>
                <a:ea typeface="楷体" panose="02010609060101010101" charset="-122"/>
                <a:cs typeface="楷体" panose="02010609060101010101" charset="-122"/>
              </a:rPr>
              <a:t>   </a:t>
            </a:r>
            <a:r>
              <a:rPr sz="40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记叙</a:t>
            </a:r>
            <a:r>
              <a:rPr sz="4000" b="1">
                <a:latin typeface="楷体" panose="02010609060101010101" charset="-122"/>
                <a:ea typeface="楷体" panose="02010609060101010101" charset="-122"/>
                <a:cs typeface="楷体" panose="02010609060101010101" charset="-122"/>
              </a:rPr>
              <a:t>为主，夹以</a:t>
            </a:r>
            <a:r>
              <a:rPr sz="4000" b="1">
                <a:solidFill>
                  <a:srgbClr val="7030A0"/>
                </a:solidFill>
                <a:latin typeface="楷体" panose="02010609060101010101" charset="-122"/>
                <a:ea typeface="楷体" panose="02010609060101010101" charset="-122"/>
                <a:cs typeface="楷体" panose="02010609060101010101" charset="-122"/>
              </a:rPr>
              <a:t>描写、议论、说明</a:t>
            </a:r>
            <a:r>
              <a:rPr sz="4000" b="1">
                <a:latin typeface="楷体" panose="02010609060101010101" charset="-122"/>
                <a:ea typeface="楷体" panose="02010609060101010101" charset="-122"/>
                <a:cs typeface="楷体" panose="02010609060101010101" charset="-122"/>
              </a:rPr>
              <a:t>袁隆平是怎样发现真理的，采用了</a:t>
            </a:r>
            <a:r>
              <a:rPr sz="4000" b="1">
                <a:solidFill>
                  <a:srgbClr val="7030A0"/>
                </a:solidFill>
                <a:latin typeface="楷体" panose="02010609060101010101" charset="-122"/>
                <a:ea typeface="楷体" panose="02010609060101010101" charset="-122"/>
                <a:cs typeface="楷体" panose="02010609060101010101" charset="-122"/>
              </a:rPr>
              <a:t>倒叙</a:t>
            </a:r>
            <a:r>
              <a:rPr sz="4000" b="1">
                <a:latin typeface="楷体" panose="02010609060101010101" charset="-122"/>
                <a:ea typeface="楷体" panose="02010609060101010101" charset="-122"/>
                <a:cs typeface="楷体" panose="02010609060101010101" charset="-122"/>
              </a:rPr>
              <a:t>的手法，追述了袁隆平科学实践的过程（那是1960年7月的一天——发起了挑战）：</a:t>
            </a:r>
            <a:endParaRPr sz="4000" b="1">
              <a:latin typeface="楷体" panose="02010609060101010101" charset="-122"/>
              <a:ea typeface="楷体" panose="02010609060101010101" charset="-122"/>
              <a:cs typeface="楷体" panose="02010609060101010101" charset="-122"/>
            </a:endParaRPr>
          </a:p>
          <a:p>
            <a:pPr indent="266700"/>
            <a:r>
              <a:rPr lang="en-US" sz="4000" b="1">
                <a:latin typeface="楷体" panose="02010609060101010101" charset="-122"/>
                <a:ea typeface="楷体" panose="02010609060101010101" charset="-122"/>
                <a:cs typeface="楷体" panose="02010609060101010101" charset="-122"/>
              </a:rPr>
              <a:t>   </a:t>
            </a:r>
            <a:r>
              <a:rPr sz="4000" b="1">
                <a:latin typeface="楷体" panose="02010609060101010101" charset="-122"/>
                <a:ea typeface="楷体" panose="02010609060101010101" charset="-122"/>
                <a:cs typeface="楷体" panose="02010609060101010101" charset="-122"/>
              </a:rPr>
              <a:t>发现特异稻（欣喜）→护理特异稻（满怀希望）→试种特异稻（失望）→分析研究（自信）→发现真理（收获），</a:t>
            </a:r>
            <a:r>
              <a:rPr sz="4000" b="1">
                <a:solidFill>
                  <a:srgbClr val="7030A0"/>
                </a:solidFill>
                <a:latin typeface="楷体" panose="02010609060101010101" charset="-122"/>
                <a:ea typeface="楷体" panose="02010609060101010101" charset="-122"/>
                <a:cs typeface="楷体" panose="02010609060101010101" charset="-122"/>
              </a:rPr>
              <a:t>并在记叙的同事不断地穿插议论。</a:t>
            </a:r>
            <a:endParaRPr sz="4000" b="1">
              <a:solidFill>
                <a:srgbClr val="7030A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nvPicPr>
        <p:blipFill>
          <a:blip r:embed="rId1">
            <a:clrChange>
              <a:clrFrom>
                <a:srgbClr val="F6F6F6">
                  <a:alpha val="100000"/>
                </a:srgbClr>
              </a:clrFrom>
              <a:clrTo>
                <a:srgbClr val="F6F6F6">
                  <a:alpha val="100000"/>
                  <a:alpha val="0"/>
                </a:srgbClr>
              </a:clrTo>
            </a:clrChange>
          </a:blip>
          <a:srcRect l="10350" t="13902" b="16415"/>
          <a:stretch>
            <a:fillRect/>
          </a:stretch>
        </p:blipFill>
        <p:spPr>
          <a:xfrm>
            <a:off x="120650" y="5048885"/>
            <a:ext cx="2059940" cy="1809115"/>
          </a:xfrm>
          <a:prstGeom prst="rect">
            <a:avLst/>
          </a:prstGeom>
          <a:noFill/>
          <a:ln w="9525">
            <a:noFill/>
          </a:ln>
        </p:spPr>
      </p:pic>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矩形 2"/>
          <p:cNvSpPr/>
          <p:nvPr/>
        </p:nvSpPr>
        <p:spPr>
          <a:xfrm>
            <a:off x="970915" y="109031"/>
            <a:ext cx="10250256" cy="755650"/>
          </a:xfrm>
          <a:prstGeom prst="rect">
            <a:avLst/>
          </a:prstGeom>
        </p:spPr>
        <p:txBody>
          <a:bodyPr wrap="square">
            <a:spAutoFit/>
          </a:bodyPr>
          <a:lstStyle/>
          <a:p>
            <a:pPr algn="l">
              <a:lnSpc>
                <a:spcPct val="120000"/>
              </a:lnSpc>
              <a:spcAft>
                <a:spcPts val="600"/>
              </a:spcAft>
            </a:pPr>
            <a:r>
              <a:rPr lang="zh-CN" altLang="en-US" sz="3600" b="1">
                <a:solidFill>
                  <a:srgbClr val="7030A0"/>
                </a:solidFill>
                <a:latin typeface="微软雅黑" panose="020B0503020204020204" charset="-122"/>
                <a:ea typeface="微软雅黑" panose="020B0503020204020204" charset="-122"/>
              </a:rPr>
              <a:t>思考：</a:t>
            </a:r>
            <a:r>
              <a:rPr lang="zh-CN" sz="3600" b="1">
                <a:solidFill>
                  <a:srgbClr val="7030A0"/>
                </a:solidFill>
                <a:latin typeface="微软雅黑" panose="020B0503020204020204" charset="-122"/>
                <a:ea typeface="微软雅黑" panose="020B0503020204020204" charset="-122"/>
              </a:rPr>
              <a:t>分析本文的语言特点。</a:t>
            </a:r>
            <a:endParaRPr lang="zh-CN" sz="3600" b="1">
              <a:solidFill>
                <a:srgbClr val="7030A0"/>
              </a:solidFill>
              <a:latin typeface="微软雅黑" panose="020B0503020204020204" charset="-122"/>
              <a:ea typeface="微软雅黑" panose="020B0503020204020204" charset="-122"/>
            </a:endParaRPr>
          </a:p>
        </p:txBody>
      </p:sp>
      <p:sp>
        <p:nvSpPr>
          <p:cNvPr id="13" name="Text Box 4"/>
          <p:cNvSpPr txBox="1">
            <a:spLocks noChangeArrowheads="1"/>
          </p:cNvSpPr>
          <p:nvPr/>
        </p:nvSpPr>
        <p:spPr bwMode="auto">
          <a:xfrm>
            <a:off x="285115" y="977265"/>
            <a:ext cx="11730990"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tabLst>
                <a:tab pos="6096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6096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6096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6096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6096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kumimoji="0" lang="zh-CN" altLang="en-US" sz="3200" b="1" i="0" u="none" strike="noStrike" kern="0" cap="none" spc="0" normalizeH="0" baseline="0" noProof="0">
                <a:ln>
                  <a:noFill/>
                </a:ln>
                <a:solidFill>
                  <a:srgbClr val="C00000"/>
                </a:solidFill>
                <a:effectLst/>
                <a:uLnTx/>
                <a:uFillTx/>
                <a:latin typeface="楷体" panose="02010609060101010101" charset="-122"/>
                <a:ea typeface="楷体" panose="02010609060101010101" charset="-122"/>
                <a:cs typeface="楷体" panose="02010609060101010101" charset="-122"/>
              </a:rPr>
              <a:t>明确</a:t>
            </a: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 : </a:t>
            </a:r>
            <a:r>
              <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①通俗易懂。如：袁隆平“泥腿子专家”</a:t>
            </a: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泥腿子院士</a:t>
            </a: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的称谓；“三不稻”—“米不养人，糠不养猪，草不养牛。”</a:t>
            </a:r>
            <a:endPar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endParaRPr>
          </a:p>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    </a:t>
            </a:r>
            <a:r>
              <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②真实准确。列举了大量的数字和具体的时间，增强了文章的真实性和表达的准确性。如：产量占90%以上；增长20%左右等。</a:t>
            </a:r>
            <a:endPar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endParaRPr>
          </a:p>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    </a:t>
            </a:r>
            <a:r>
              <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③生动传神。如“欣喜地抚摸着那可爱的稻穗”。</a:t>
            </a:r>
            <a:endPar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endParaRPr>
          </a:p>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    </a:t>
            </a:r>
            <a:r>
              <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④情感充沛，富有感染力。如</a:t>
            </a: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激动得几乎要喊出来！</a:t>
            </a: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a:t>
            </a:r>
            <a:endPar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endParaRPr>
          </a:p>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    </a:t>
            </a:r>
            <a:r>
              <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⑤富有哲理，引人深思。如</a:t>
            </a: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科学家是真理的侍者，是事实的追随者。</a:t>
            </a:r>
            <a:r>
              <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a:t>
            </a:r>
            <a:endParaRPr kumimoji="0" lang="en-US" altLang="zh-CN" sz="32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4"/>
            </p:custDataLst>
          </p:nvPr>
        </p:nvPicPr>
        <p:blipFill>
          <a:blip r:embed="rId5" r:link="rId6">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矩形 2"/>
          <p:cNvSpPr/>
          <p:nvPr/>
        </p:nvSpPr>
        <p:spPr>
          <a:xfrm>
            <a:off x="1056640" y="298261"/>
            <a:ext cx="10250256" cy="829945"/>
          </a:xfrm>
          <a:prstGeom prst="rect">
            <a:avLst/>
          </a:prstGeom>
        </p:spPr>
        <p:txBody>
          <a:bodyPr wrap="square">
            <a:spAutoFit/>
          </a:bodyPr>
          <a:lstStyle/>
          <a:p>
            <a:pPr algn="l">
              <a:lnSpc>
                <a:spcPct val="120000"/>
              </a:lnSpc>
              <a:spcAft>
                <a:spcPts val="600"/>
              </a:spcAft>
            </a:pPr>
            <a:r>
              <a:rPr lang="zh-CN" altLang="en-US" sz="4000" b="1">
                <a:solidFill>
                  <a:srgbClr val="7030A0"/>
                </a:solidFill>
                <a:latin typeface="微软雅黑" panose="020B0503020204020204" charset="-122"/>
                <a:ea typeface="微软雅黑" panose="020B0503020204020204" charset="-122"/>
              </a:rPr>
              <a:t>思考：如何理解袁隆平的</a:t>
            </a:r>
            <a:r>
              <a:rPr lang="en-US" altLang="zh-CN" sz="4000" b="1">
                <a:solidFill>
                  <a:srgbClr val="7030A0"/>
                </a:solidFill>
                <a:latin typeface="微软雅黑" panose="020B0503020204020204" charset="-122"/>
                <a:ea typeface="微软雅黑" panose="020B0503020204020204" charset="-122"/>
              </a:rPr>
              <a:t>“</a:t>
            </a:r>
            <a:r>
              <a:rPr lang="zh-CN" altLang="en-US" sz="4000" b="1">
                <a:solidFill>
                  <a:srgbClr val="7030A0"/>
                </a:solidFill>
                <a:latin typeface="微软雅黑" panose="020B0503020204020204" charset="-122"/>
                <a:ea typeface="微软雅黑" panose="020B0503020204020204" charset="-122"/>
              </a:rPr>
              <a:t>梦</a:t>
            </a:r>
            <a:r>
              <a:rPr lang="en-US" altLang="zh-CN" sz="4000" b="1">
                <a:solidFill>
                  <a:srgbClr val="7030A0"/>
                </a:solidFill>
                <a:latin typeface="微软雅黑" panose="020B0503020204020204" charset="-122"/>
                <a:ea typeface="微软雅黑" panose="020B0503020204020204" charset="-122"/>
              </a:rPr>
              <a:t>”</a:t>
            </a:r>
            <a:r>
              <a:rPr lang="zh-CN" altLang="en-US" sz="4000" b="1">
                <a:solidFill>
                  <a:srgbClr val="7030A0"/>
                </a:solidFill>
                <a:latin typeface="微软雅黑" panose="020B0503020204020204" charset="-122"/>
                <a:ea typeface="微软雅黑" panose="020B0503020204020204" charset="-122"/>
              </a:rPr>
              <a:t>？</a:t>
            </a:r>
            <a:endParaRPr lang="zh-CN" altLang="en-US" sz="4000" b="1">
              <a:solidFill>
                <a:srgbClr val="7030A0"/>
              </a:solidFill>
              <a:latin typeface="微软雅黑" panose="020B0503020204020204" charset="-122"/>
              <a:ea typeface="微软雅黑" panose="020B0503020204020204" charset="-122"/>
            </a:endParaRPr>
          </a:p>
        </p:txBody>
      </p:sp>
      <p:sp>
        <p:nvSpPr>
          <p:cNvPr id="13" name="Text Box 4"/>
          <p:cNvSpPr txBox="1">
            <a:spLocks noChangeArrowheads="1"/>
          </p:cNvSpPr>
          <p:nvPr/>
        </p:nvSpPr>
        <p:spPr bwMode="auto">
          <a:xfrm>
            <a:off x="351790" y="1642745"/>
            <a:ext cx="11470640" cy="4986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tabLst>
                <a:tab pos="6096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6096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6096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6096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6096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609600" algn="l"/>
              </a:tabLs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50000"/>
              </a:lnSpc>
              <a:spcBef>
                <a:spcPct val="0"/>
              </a:spcBef>
              <a:spcAft>
                <a:spcPct val="0"/>
              </a:spcAft>
              <a:buClrTx/>
              <a:buSzTx/>
              <a:buFontTx/>
              <a:buNone/>
              <a:tabLst>
                <a:tab pos="609600" algn="l"/>
              </a:tabLst>
              <a:defRPr/>
            </a:pPr>
            <a:r>
              <a:rPr kumimoji="0" lang="zh-CN" altLang="en-US" sz="3600" b="1" i="0" u="none" strike="noStrike" kern="0" cap="none" spc="0" normalizeH="0" baseline="0" noProof="0">
                <a:ln>
                  <a:noFill/>
                </a:ln>
                <a:solidFill>
                  <a:srgbClr val="C00000"/>
                </a:solidFill>
                <a:effectLst/>
                <a:uLnTx/>
                <a:uFillTx/>
                <a:latin typeface="等线" panose="02010600030101010101" pitchFamily="2" charset="-122"/>
                <a:ea typeface="等线" panose="02010600030101010101" pitchFamily="2" charset="-122"/>
              </a:rPr>
              <a:t>明确</a:t>
            </a:r>
            <a:r>
              <a:rPr kumimoji="0" lang="en-US" altLang="zh-CN"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 </a:t>
            </a:r>
            <a:r>
              <a:rPr kumimoji="0" lang="zh-CN" altLang="en-US" sz="3600" b="1" i="0" u="none" strike="noStrike" kern="0" cap="none" spc="0" normalizeH="0" baseline="0" noProof="0">
                <a:ln>
                  <a:noFill/>
                </a:ln>
                <a:solidFill>
                  <a:srgbClr val="000000"/>
                </a:solidFill>
                <a:effectLst/>
                <a:uLnTx/>
                <a:uFillTx/>
                <a:latin typeface="等线" panose="02010600030101010101" pitchFamily="2" charset="-122"/>
                <a:ea typeface="等线" panose="02010600030101010101" pitchFamily="2" charset="-122"/>
              </a:rPr>
              <a:t>：</a:t>
            </a:r>
            <a:r>
              <a:rPr kumimoji="0" lang="en-US" altLang="zh-CN" sz="36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  </a:t>
            </a:r>
            <a:r>
              <a:rPr kumimoji="0" lang="zh-CN" altLang="en-US" sz="36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rPr>
              <a:t>一个个杂交水稻科学实验成功之后，主人公袁隆平不仅没有感到任何的满足，相反地，他觉得肩上的担子更重了。这就使他自觉不自觉地对主持人，也是对自己说出了这番令人感动的话语。这不是“梦”，而是基于严谨科学态度上信心的坦诚表露，是未来科研累累硕果的可感、可触、可敬的展示。</a:t>
            </a:r>
            <a:endParaRPr kumimoji="0" lang="zh-CN" altLang="en-US" sz="3600" b="1" i="0" u="none" strike="noStrike" kern="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endParaRPr>
          </a:p>
        </p:txBody>
      </p:sp>
      <p:pic>
        <p:nvPicPr>
          <p:cNvPr id="104" name="图片 103"/>
          <p:cNvPicPr/>
          <p:nvPr/>
        </p:nvPicPr>
        <p:blipFill>
          <a:blip r:embed="rId7">
            <a:clrChange>
              <a:clrFrom>
                <a:srgbClr val="F6F6F6">
                  <a:alpha val="100000"/>
                </a:srgbClr>
              </a:clrFrom>
              <a:clrTo>
                <a:srgbClr val="F6F6F6">
                  <a:alpha val="100000"/>
                  <a:alpha val="0"/>
                </a:srgbClr>
              </a:clrTo>
            </a:clrChange>
          </a:blip>
          <a:srcRect l="10350" t="13902" b="16415"/>
          <a:stretch>
            <a:fillRect/>
          </a:stretch>
        </p:blipFill>
        <p:spPr>
          <a:xfrm>
            <a:off x="9762490" y="0"/>
            <a:ext cx="2279650" cy="1809115"/>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pic>
        <p:nvPicPr>
          <p:cNvPr id="39939" name="Picture 4" descr="u=875022766,1478437320&amp;fm=26&amp;gp=0"/>
          <p:cNvPicPr>
            <a:picLocks noChangeAspect="1"/>
          </p:cNvPicPr>
          <p:nvPr/>
        </p:nvPicPr>
        <p:blipFill>
          <a:blip r:embed="rId14"/>
          <a:stretch>
            <a:fillRect/>
          </a:stretch>
        </p:blipFill>
        <p:spPr>
          <a:xfrm>
            <a:off x="0" y="0"/>
            <a:ext cx="2251075" cy="6858000"/>
          </a:xfrm>
          <a:prstGeom prst="rect">
            <a:avLst/>
          </a:prstGeom>
          <a:noFill/>
          <a:ln w="9525">
            <a:noFill/>
          </a:ln>
        </p:spPr>
      </p:pic>
      <p:sp>
        <p:nvSpPr>
          <p:cNvPr id="39938" name="Rectangle 3"/>
          <p:cNvSpPr>
            <a:spLocks noGrp="1"/>
          </p:cNvSpPr>
          <p:nvPr>
            <p:ph idx="1"/>
          </p:nvPr>
        </p:nvSpPr>
        <p:spPr>
          <a:xfrm>
            <a:off x="2439670" y="704850"/>
            <a:ext cx="9249410" cy="5607050"/>
          </a:xfrm>
        </p:spPr>
        <p:txBody>
          <a:bodyPr wrap="square" lIns="91440" tIns="45720" rIns="91440" bIns="45720" anchor="t" anchorCtr="0">
            <a:noAutofit/>
          </a:bodyPr>
          <a:p>
            <a:pPr marL="711200" indent="-711200" eaLnBrk="1" hangingPunct="1">
              <a:buNone/>
            </a:pPr>
            <a:r>
              <a:rPr lang="zh-CN" altLang="en-US" sz="4800" b="1">
                <a:solidFill>
                  <a:srgbClr val="7030A0"/>
                </a:solidFill>
              </a:rPr>
              <a:t>你总结一下袁隆平具有哪些优秀的品质？请用下面的格式回答。</a:t>
            </a:r>
            <a:endParaRPr lang="zh-CN" altLang="en-US" sz="4800" b="1">
              <a:solidFill>
                <a:srgbClr val="7030A0"/>
              </a:solidFill>
            </a:endParaRPr>
          </a:p>
          <a:p>
            <a:pPr marL="711200" indent="-711200" eaLnBrk="1" hangingPunct="1">
              <a:buNone/>
            </a:pPr>
            <a:r>
              <a:rPr lang="zh-CN" altLang="en-US" sz="4800" b="1"/>
              <a:t>袁隆平是一位</a:t>
            </a:r>
            <a:r>
              <a:rPr lang="zh-CN" altLang="en-US" sz="4800" b="1" u="sng"/>
              <a:t>                </a:t>
            </a:r>
            <a:r>
              <a:rPr lang="zh-CN" altLang="en-US" sz="4800" b="1"/>
              <a:t>的实践者</a:t>
            </a:r>
            <a:endParaRPr lang="zh-CN" altLang="en-US" sz="4800" b="1"/>
          </a:p>
          <a:p>
            <a:pPr marL="711200" indent="-711200" eaLnBrk="1" hangingPunct="1">
              <a:buNone/>
            </a:pPr>
            <a:r>
              <a:rPr lang="zh-CN" altLang="en-US" sz="4800" b="1"/>
              <a:t>袁隆平是一位 </a:t>
            </a:r>
            <a:r>
              <a:rPr lang="zh-CN" altLang="en-US" sz="4800" b="1" u="sng"/>
              <a:t>               </a:t>
            </a:r>
            <a:r>
              <a:rPr lang="zh-CN" altLang="en-US" sz="4800" b="1"/>
              <a:t>的研究者</a:t>
            </a:r>
            <a:endParaRPr lang="zh-CN" altLang="en-US" sz="4800" b="1"/>
          </a:p>
          <a:p>
            <a:pPr marL="711200" indent="-711200" eaLnBrk="1" hangingPunct="1">
              <a:buNone/>
            </a:pPr>
            <a:r>
              <a:rPr lang="zh-CN" altLang="en-US" sz="4800" b="1"/>
              <a:t>袁隆平是一位 </a:t>
            </a:r>
            <a:r>
              <a:rPr lang="zh-CN" altLang="en-US" sz="4800" b="1" u="sng"/>
              <a:t>               </a:t>
            </a:r>
            <a:r>
              <a:rPr lang="zh-CN" altLang="en-US" sz="4800" b="1"/>
              <a:t>的捍卫者</a:t>
            </a:r>
            <a:endParaRPr lang="zh-CN" altLang="en-US" sz="4800" b="1"/>
          </a:p>
          <a:p>
            <a:pPr marL="711200" indent="-711200" eaLnBrk="1" hangingPunct="1">
              <a:buNone/>
            </a:pPr>
            <a:r>
              <a:rPr lang="zh-CN" altLang="en-US" sz="4800" b="1"/>
              <a:t>袁隆平是一位 </a:t>
            </a:r>
            <a:r>
              <a:rPr lang="zh-CN" altLang="en-US" sz="4800" b="1" u="sng"/>
              <a:t>              </a:t>
            </a:r>
            <a:r>
              <a:rPr lang="zh-CN" altLang="en-US" sz="4800" b="1"/>
              <a:t> 的追梦者</a:t>
            </a:r>
            <a:endParaRPr lang="zh-CN" altLang="en-US" sz="4800" b="1"/>
          </a:p>
          <a:p>
            <a:pPr marL="711200" indent="-711200" eaLnBrk="1" hangingPunct="1"/>
            <a:endParaRPr lang="zh-CN" altLang="en-US" sz="4800" b="1"/>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9241" name="文本框 20"/>
          <p:cNvSpPr/>
          <p:nvPr>
            <p:custDataLst>
              <p:tags r:id="rId14"/>
            </p:custDataLst>
          </p:nvPr>
        </p:nvSpPr>
        <p:spPr>
          <a:xfrm>
            <a:off x="2814320" y="854710"/>
            <a:ext cx="1219200" cy="4707890"/>
          </a:xfrm>
          <a:prstGeom prst="rect">
            <a:avLst/>
          </a:prstGeom>
          <a:noFill/>
          <a:ln w="9525">
            <a:noFill/>
          </a:ln>
        </p:spPr>
        <p:txBody>
          <a:bodyPr wrap="square">
            <a:spAutoFit/>
          </a:bodyPr>
          <a:lstStyle/>
          <a:p>
            <a:pPr algn="ctr"/>
            <a:r>
              <a:rPr lang="en-US" altLang="zh-CN" sz="6000" b="1">
                <a:solidFill>
                  <a:srgbClr val="00B050"/>
                </a:solidFill>
                <a:latin typeface="微软雅黑" panose="020B0503020204020204" charset="-122"/>
                <a:ea typeface="微软雅黑" panose="020B0503020204020204" charset="-122"/>
              </a:rPr>
              <a:t> </a:t>
            </a:r>
            <a:r>
              <a:rPr lang="zh-CN" altLang="en-US" sz="6000" b="1">
                <a:solidFill>
                  <a:srgbClr val="00B050"/>
                </a:solidFill>
                <a:latin typeface="微软雅黑" panose="020B0503020204020204" charset="-122"/>
                <a:ea typeface="微软雅黑" panose="020B0503020204020204" charset="-122"/>
              </a:rPr>
              <a:t>一、了解人物</a:t>
            </a:r>
            <a:endParaRPr lang="zh-CN" altLang="en-US" sz="6000" b="1">
              <a:solidFill>
                <a:srgbClr val="00B050"/>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15"/>
            </p:custDataLst>
          </p:nvPr>
        </p:nvPicPr>
        <p:blipFill>
          <a:blip r:embed="rId16"/>
          <a:stretch>
            <a:fillRect/>
          </a:stretch>
        </p:blipFill>
        <p:spPr>
          <a:xfrm>
            <a:off x="344805" y="333375"/>
            <a:ext cx="11501120" cy="6136005"/>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398780" y="634365"/>
            <a:ext cx="4071620" cy="768350"/>
          </a:xfrm>
          <a:prstGeom prst="rect">
            <a:avLst/>
          </a:prstGeom>
          <a:noFill/>
        </p:spPr>
        <p:txBody>
          <a:bodyPr wrap="square" rtlCol="0">
            <a:spAutoFit/>
          </a:bodyPr>
          <a:p>
            <a:r>
              <a:rPr lang="zh-CN" altLang="en-US" sz="4400" b="1">
                <a:solidFill>
                  <a:srgbClr val="FF0000"/>
                </a:solidFill>
                <a:latin typeface="黑体" panose="02010609060101010101" charset="-122"/>
                <a:ea typeface="黑体" panose="02010609060101010101" charset="-122"/>
              </a:rPr>
              <a:t>一、了解人物</a:t>
            </a:r>
            <a:endParaRPr lang="zh-CN" altLang="en-US" sz="4400" b="1">
              <a:solidFill>
                <a:srgbClr val="FF0000"/>
              </a:solidFill>
              <a:latin typeface="黑体" panose="02010609060101010101" charset="-122"/>
              <a:ea typeface="黑体" panose="02010609060101010101" charset="-122"/>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3315" name="组合 19"/>
          <p:cNvGrpSpPr/>
          <p:nvPr>
            <p:custDataLst>
              <p:tags r:id="rId2"/>
            </p:custDataLst>
          </p:nvPr>
        </p:nvGrpSpPr>
        <p:grpSpPr>
          <a:xfrm>
            <a:off x="10828338" y="276225"/>
            <a:ext cx="1077912" cy="1020763"/>
            <a:chOff x="17053" y="435"/>
            <a:chExt cx="1697" cy="1608"/>
          </a:xfrm>
        </p:grpSpPr>
        <p:sp>
          <p:nvSpPr>
            <p:cNvPr id="13316"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17"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18" name="组合 23"/>
          <p:cNvGrpSpPr/>
          <p:nvPr>
            <p:custDataLst>
              <p:tags r:id="rId5"/>
            </p:custDataLst>
          </p:nvPr>
        </p:nvGrpSpPr>
        <p:grpSpPr>
          <a:xfrm flipH="1" flipV="1">
            <a:off x="284163" y="5562600"/>
            <a:ext cx="1077912" cy="1020763"/>
            <a:chOff x="17053" y="435"/>
            <a:chExt cx="1697" cy="1608"/>
          </a:xfrm>
        </p:grpSpPr>
        <p:sp>
          <p:nvSpPr>
            <p:cNvPr id="13319"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0"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1" name="组合 3"/>
          <p:cNvGrpSpPr/>
          <p:nvPr>
            <p:custDataLst>
              <p:tags r:id="rId8"/>
            </p:custDataLst>
          </p:nvPr>
        </p:nvGrpSpPr>
        <p:grpSpPr>
          <a:xfrm flipH="1">
            <a:off x="288925" y="276225"/>
            <a:ext cx="1076325" cy="1020763"/>
            <a:chOff x="17053" y="435"/>
            <a:chExt cx="1697" cy="1608"/>
          </a:xfrm>
        </p:grpSpPr>
        <p:sp>
          <p:nvSpPr>
            <p:cNvPr id="13322"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3"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3324" name="组合 8"/>
          <p:cNvGrpSpPr/>
          <p:nvPr>
            <p:custDataLst>
              <p:tags r:id="rId11"/>
            </p:custDataLst>
          </p:nvPr>
        </p:nvGrpSpPr>
        <p:grpSpPr>
          <a:xfrm flipV="1">
            <a:off x="10825163" y="5562600"/>
            <a:ext cx="1077912" cy="1020763"/>
            <a:chOff x="17053" y="435"/>
            <a:chExt cx="1697" cy="1608"/>
          </a:xfrm>
        </p:grpSpPr>
        <p:sp>
          <p:nvSpPr>
            <p:cNvPr id="13325"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3326"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pic>
        <p:nvPicPr>
          <p:cNvPr id="39939" name="Picture 4" descr="u=875022766,1478437320&amp;fm=26&amp;gp=0"/>
          <p:cNvPicPr>
            <a:picLocks noChangeAspect="1"/>
          </p:cNvPicPr>
          <p:nvPr/>
        </p:nvPicPr>
        <p:blipFill>
          <a:blip r:embed="rId14"/>
          <a:stretch>
            <a:fillRect/>
          </a:stretch>
        </p:blipFill>
        <p:spPr>
          <a:xfrm>
            <a:off x="0" y="0"/>
            <a:ext cx="2251075" cy="6858000"/>
          </a:xfrm>
          <a:prstGeom prst="rect">
            <a:avLst/>
          </a:prstGeom>
          <a:noFill/>
          <a:ln w="9525">
            <a:noFill/>
          </a:ln>
        </p:spPr>
      </p:pic>
      <p:sp>
        <p:nvSpPr>
          <p:cNvPr id="39938" name="Rectangle 3"/>
          <p:cNvSpPr>
            <a:spLocks noGrp="1"/>
          </p:cNvSpPr>
          <p:nvPr>
            <p:ph idx="1"/>
          </p:nvPr>
        </p:nvSpPr>
        <p:spPr>
          <a:xfrm>
            <a:off x="2439670" y="914400"/>
            <a:ext cx="9249410" cy="5607050"/>
          </a:xfrm>
        </p:spPr>
        <p:txBody>
          <a:bodyPr wrap="square" lIns="91440" tIns="45720" rIns="91440" bIns="45720" anchor="t" anchorCtr="0">
            <a:noAutofit/>
          </a:bodyPr>
          <a:p>
            <a:pPr marL="0" indent="0" eaLnBrk="1" hangingPunct="1">
              <a:buNone/>
            </a:pPr>
            <a:r>
              <a:rPr lang="zh-CN" altLang="en-US" sz="4000" b="1">
                <a:latin typeface="楷体" panose="02010609060101010101" charset="-122"/>
                <a:ea typeface="楷体" panose="02010609060101010101" charset="-122"/>
                <a:cs typeface="楷体" panose="02010609060101010101" charset="-122"/>
                <a:sym typeface="+mn-ea"/>
              </a:rPr>
              <a:t>（</a:t>
            </a:r>
            <a:r>
              <a:rPr lang="en-US" altLang="zh-CN" sz="4000" b="1">
                <a:latin typeface="楷体" panose="02010609060101010101" charset="-122"/>
                <a:ea typeface="楷体" panose="02010609060101010101" charset="-122"/>
                <a:cs typeface="楷体" panose="02010609060101010101" charset="-122"/>
                <a:sym typeface="+mn-ea"/>
              </a:rPr>
              <a:t>1</a:t>
            </a:r>
            <a:r>
              <a:rPr lang="zh-CN" altLang="en-US" sz="4000" b="1">
                <a:latin typeface="楷体" panose="02010609060101010101" charset="-122"/>
                <a:ea typeface="楷体" panose="02010609060101010101" charset="-122"/>
                <a:cs typeface="楷体" panose="02010609060101010101" charset="-122"/>
                <a:sym typeface="+mn-ea"/>
              </a:rPr>
              <a:t>）</a:t>
            </a:r>
            <a:r>
              <a:rPr lang="zh-CN" altLang="en-US" sz="4000" b="1">
                <a:solidFill>
                  <a:srgbClr val="FF0000"/>
                </a:solidFill>
                <a:latin typeface="楷体" panose="02010609060101010101" charset="-122"/>
                <a:ea typeface="楷体" panose="02010609060101010101" charset="-122"/>
                <a:cs typeface="楷体" panose="02010609060101010101" charset="-122"/>
                <a:sym typeface="+mn-ea"/>
              </a:rPr>
              <a:t>袁隆平</a:t>
            </a:r>
            <a:r>
              <a:rPr lang="zh-CN" altLang="en-US" sz="4000" b="1">
                <a:solidFill>
                  <a:schemeClr val="tx1"/>
                </a:solidFill>
                <a:latin typeface="楷体" panose="02010609060101010101" charset="-122"/>
                <a:ea typeface="楷体" panose="02010609060101010101" charset="-122"/>
                <a:cs typeface="楷体" panose="02010609060101010101" charset="-122"/>
                <a:sym typeface="+mn-ea"/>
              </a:rPr>
              <a:t>是一位扎根农田，挥洒汗水，专注敬业，严谨认真的</a:t>
            </a:r>
            <a:r>
              <a:rPr lang="zh-CN" altLang="en-US" sz="4000" b="1">
                <a:solidFill>
                  <a:srgbClr val="7030A0"/>
                </a:solidFill>
                <a:latin typeface="楷体" panose="02010609060101010101" charset="-122"/>
                <a:ea typeface="楷体" panose="02010609060101010101" charset="-122"/>
                <a:cs typeface="楷体" panose="02010609060101010101" charset="-122"/>
                <a:sym typeface="+mn-ea"/>
              </a:rPr>
              <a:t>实践者</a:t>
            </a:r>
            <a:r>
              <a:rPr lang="zh-CN" altLang="en-US" sz="4000" b="1">
                <a:latin typeface="楷体" panose="02010609060101010101" charset="-122"/>
                <a:ea typeface="楷体" panose="02010609060101010101" charset="-122"/>
                <a:cs typeface="楷体" panose="02010609060101010101" charset="-122"/>
                <a:sym typeface="+mn-ea"/>
              </a:rPr>
              <a:t>；</a:t>
            </a:r>
            <a:endParaRPr lang="zh-CN" altLang="en-US" sz="4000" b="1">
              <a:latin typeface="楷体" panose="02010609060101010101" charset="-122"/>
              <a:ea typeface="楷体" panose="02010609060101010101" charset="-122"/>
              <a:cs typeface="楷体" panose="02010609060101010101" charset="-122"/>
            </a:endParaRPr>
          </a:p>
          <a:p>
            <a:pPr marL="0" indent="0" eaLnBrk="1" hangingPunct="1">
              <a:buNone/>
            </a:pPr>
            <a:r>
              <a:rPr lang="zh-CN" altLang="en-US" sz="4000" b="1">
                <a:latin typeface="楷体" panose="02010609060101010101" charset="-122"/>
                <a:ea typeface="楷体" panose="02010609060101010101" charset="-122"/>
                <a:cs typeface="楷体" panose="02010609060101010101" charset="-122"/>
                <a:sym typeface="+mn-ea"/>
              </a:rPr>
              <a:t>（</a:t>
            </a:r>
            <a:r>
              <a:rPr lang="en-US" altLang="zh-CN" sz="4000" b="1">
                <a:latin typeface="楷体" panose="02010609060101010101" charset="-122"/>
                <a:ea typeface="楷体" panose="02010609060101010101" charset="-122"/>
                <a:cs typeface="楷体" panose="02010609060101010101" charset="-122"/>
                <a:sym typeface="+mn-ea"/>
              </a:rPr>
              <a:t>2</a:t>
            </a:r>
            <a:r>
              <a:rPr lang="zh-CN" altLang="en-US" sz="4000" b="1">
                <a:latin typeface="楷体" panose="02010609060101010101" charset="-122"/>
                <a:ea typeface="楷体" panose="02010609060101010101" charset="-122"/>
                <a:cs typeface="楷体" panose="02010609060101010101" charset="-122"/>
                <a:sym typeface="+mn-ea"/>
              </a:rPr>
              <a:t>）</a:t>
            </a:r>
            <a:r>
              <a:rPr lang="zh-CN" altLang="en-US" sz="4000" b="1">
                <a:solidFill>
                  <a:srgbClr val="FF0000"/>
                </a:solidFill>
                <a:latin typeface="楷体" panose="02010609060101010101" charset="-122"/>
                <a:ea typeface="楷体" panose="02010609060101010101" charset="-122"/>
                <a:cs typeface="楷体" panose="02010609060101010101" charset="-122"/>
                <a:sym typeface="+mn-ea"/>
              </a:rPr>
              <a:t>袁隆平</a:t>
            </a:r>
            <a:r>
              <a:rPr lang="zh-CN" altLang="en-US" sz="4000" b="1">
                <a:solidFill>
                  <a:schemeClr val="tx1"/>
                </a:solidFill>
                <a:latin typeface="楷体" panose="02010609060101010101" charset="-122"/>
                <a:ea typeface="楷体" panose="02010609060101010101" charset="-122"/>
                <a:cs typeface="楷体" panose="02010609060101010101" charset="-122"/>
                <a:sym typeface="+mn-ea"/>
              </a:rPr>
              <a:t>是一位不迷信权威，不动摇，不退却，极具韧性的</a:t>
            </a:r>
            <a:r>
              <a:rPr lang="zh-CN" altLang="en-US" sz="4000" b="1">
                <a:solidFill>
                  <a:srgbClr val="7030A0"/>
                </a:solidFill>
                <a:latin typeface="楷体" panose="02010609060101010101" charset="-122"/>
                <a:ea typeface="楷体" panose="02010609060101010101" charset="-122"/>
                <a:cs typeface="楷体" panose="02010609060101010101" charset="-122"/>
                <a:sym typeface="+mn-ea"/>
              </a:rPr>
              <a:t>研究者</a:t>
            </a:r>
            <a:r>
              <a:rPr lang="zh-CN" altLang="en-US" sz="4000" b="1">
                <a:latin typeface="楷体" panose="02010609060101010101" charset="-122"/>
                <a:ea typeface="楷体" panose="02010609060101010101" charset="-122"/>
                <a:cs typeface="楷体" panose="02010609060101010101" charset="-122"/>
                <a:sym typeface="+mn-ea"/>
              </a:rPr>
              <a:t>；</a:t>
            </a:r>
            <a:endParaRPr lang="zh-CN" altLang="en-US" sz="4000" b="1">
              <a:latin typeface="楷体" panose="02010609060101010101" charset="-122"/>
              <a:ea typeface="楷体" panose="02010609060101010101" charset="-122"/>
              <a:cs typeface="楷体" panose="02010609060101010101" charset="-122"/>
              <a:sym typeface="+mn-ea"/>
            </a:endParaRPr>
          </a:p>
          <a:p>
            <a:pPr marL="0" indent="0" eaLnBrk="1" hangingPunct="1">
              <a:buNone/>
            </a:pPr>
            <a:r>
              <a:rPr lang="zh-CN" altLang="en-US" sz="4000" b="1">
                <a:latin typeface="楷体" panose="02010609060101010101" charset="-122"/>
                <a:ea typeface="楷体" panose="02010609060101010101" charset="-122"/>
                <a:cs typeface="楷体" panose="02010609060101010101" charset="-122"/>
                <a:sym typeface="+mn-ea"/>
              </a:rPr>
              <a:t>（</a:t>
            </a:r>
            <a:r>
              <a:rPr lang="en-US" altLang="zh-CN" sz="4000" b="1">
                <a:latin typeface="楷体" panose="02010609060101010101" charset="-122"/>
                <a:ea typeface="楷体" panose="02010609060101010101" charset="-122"/>
                <a:cs typeface="楷体" panose="02010609060101010101" charset="-122"/>
                <a:sym typeface="+mn-ea"/>
              </a:rPr>
              <a:t>3</a:t>
            </a:r>
            <a:r>
              <a:rPr lang="zh-CN" altLang="en-US" sz="4000" b="1">
                <a:latin typeface="楷体" panose="02010609060101010101" charset="-122"/>
                <a:ea typeface="楷体" panose="02010609060101010101" charset="-122"/>
                <a:cs typeface="楷体" panose="02010609060101010101" charset="-122"/>
                <a:sym typeface="+mn-ea"/>
              </a:rPr>
              <a:t>）</a:t>
            </a:r>
            <a:r>
              <a:rPr lang="zh-CN" altLang="en-US" sz="4000" b="1">
                <a:solidFill>
                  <a:srgbClr val="FF0000"/>
                </a:solidFill>
                <a:latin typeface="楷体" panose="02010609060101010101" charset="-122"/>
                <a:ea typeface="楷体" panose="02010609060101010101" charset="-122"/>
                <a:cs typeface="楷体" panose="02010609060101010101" charset="-122"/>
                <a:sym typeface="+mn-ea"/>
              </a:rPr>
              <a:t>袁隆平</a:t>
            </a:r>
            <a:r>
              <a:rPr lang="zh-CN" altLang="en-US" sz="4000" b="1">
                <a:solidFill>
                  <a:schemeClr val="tx1"/>
                </a:solidFill>
                <a:latin typeface="楷体" panose="02010609060101010101" charset="-122"/>
                <a:ea typeface="楷体" panose="02010609060101010101" charset="-122"/>
                <a:cs typeface="楷体" panose="02010609060101010101" charset="-122"/>
                <a:sym typeface="+mn-ea"/>
              </a:rPr>
              <a:t>是一位勇于担当，坚持实事求是，不计个人风险的</a:t>
            </a:r>
            <a:r>
              <a:rPr lang="zh-CN" altLang="en-US" sz="4000" b="1">
                <a:solidFill>
                  <a:srgbClr val="7030A0"/>
                </a:solidFill>
                <a:latin typeface="楷体" panose="02010609060101010101" charset="-122"/>
                <a:ea typeface="楷体" panose="02010609060101010101" charset="-122"/>
                <a:cs typeface="楷体" panose="02010609060101010101" charset="-122"/>
                <a:sym typeface="+mn-ea"/>
              </a:rPr>
              <a:t>捍卫者</a:t>
            </a:r>
            <a:r>
              <a:rPr lang="zh-CN" altLang="en-US" sz="4000" b="1">
                <a:latin typeface="楷体" panose="02010609060101010101" charset="-122"/>
                <a:ea typeface="楷体" panose="02010609060101010101" charset="-122"/>
                <a:cs typeface="楷体" panose="02010609060101010101" charset="-122"/>
                <a:sym typeface="+mn-ea"/>
              </a:rPr>
              <a:t>；</a:t>
            </a:r>
            <a:endParaRPr lang="zh-CN" altLang="en-US" sz="4000" b="1">
              <a:latin typeface="楷体" panose="02010609060101010101" charset="-122"/>
              <a:ea typeface="楷体" panose="02010609060101010101" charset="-122"/>
              <a:cs typeface="楷体" panose="02010609060101010101" charset="-122"/>
            </a:endParaRPr>
          </a:p>
          <a:p>
            <a:pPr marL="0" indent="0" eaLnBrk="1" hangingPunct="1">
              <a:buNone/>
            </a:pPr>
            <a:r>
              <a:rPr lang="zh-CN" altLang="en-US" sz="4000" b="1">
                <a:latin typeface="楷体" panose="02010609060101010101" charset="-122"/>
                <a:ea typeface="楷体" panose="02010609060101010101" charset="-122"/>
                <a:cs typeface="楷体" panose="02010609060101010101" charset="-122"/>
                <a:sym typeface="+mn-ea"/>
              </a:rPr>
              <a:t>（</a:t>
            </a:r>
            <a:r>
              <a:rPr lang="en-US" altLang="zh-CN" sz="4000" b="1">
                <a:latin typeface="楷体" panose="02010609060101010101" charset="-122"/>
                <a:ea typeface="楷体" panose="02010609060101010101" charset="-122"/>
                <a:cs typeface="楷体" panose="02010609060101010101" charset="-122"/>
                <a:sym typeface="+mn-ea"/>
              </a:rPr>
              <a:t>4</a:t>
            </a:r>
            <a:r>
              <a:rPr lang="zh-CN" altLang="en-US" sz="4000" b="1">
                <a:latin typeface="楷体" panose="02010609060101010101" charset="-122"/>
                <a:ea typeface="楷体" panose="02010609060101010101" charset="-122"/>
                <a:cs typeface="楷体" panose="02010609060101010101" charset="-122"/>
                <a:sym typeface="+mn-ea"/>
              </a:rPr>
              <a:t>）</a:t>
            </a:r>
            <a:r>
              <a:rPr lang="zh-CN" altLang="en-US" sz="4000" b="1">
                <a:solidFill>
                  <a:srgbClr val="FF0000"/>
                </a:solidFill>
                <a:latin typeface="楷体" panose="02010609060101010101" charset="-122"/>
                <a:ea typeface="楷体" panose="02010609060101010101" charset="-122"/>
                <a:cs typeface="楷体" panose="02010609060101010101" charset="-122"/>
                <a:sym typeface="+mn-ea"/>
              </a:rPr>
              <a:t>袁隆平</a:t>
            </a:r>
            <a:r>
              <a:rPr lang="zh-CN" altLang="en-US" sz="4000" b="1">
                <a:solidFill>
                  <a:schemeClr val="tx1"/>
                </a:solidFill>
                <a:latin typeface="楷体" panose="02010609060101010101" charset="-122"/>
                <a:ea typeface="楷体" panose="02010609060101010101" charset="-122"/>
                <a:cs typeface="楷体" panose="02010609060101010101" charset="-122"/>
                <a:sym typeface="+mn-ea"/>
              </a:rPr>
              <a:t>是一位心怀天下，情系世界，生命不息，追求不止的</a:t>
            </a:r>
            <a:r>
              <a:rPr lang="zh-CN" altLang="en-US" sz="4000" b="1">
                <a:solidFill>
                  <a:srgbClr val="7030A0"/>
                </a:solidFill>
                <a:latin typeface="楷体" panose="02010609060101010101" charset="-122"/>
                <a:ea typeface="楷体" panose="02010609060101010101" charset="-122"/>
                <a:cs typeface="楷体" panose="02010609060101010101" charset="-122"/>
                <a:sym typeface="+mn-ea"/>
              </a:rPr>
              <a:t>追梦者</a:t>
            </a:r>
            <a:r>
              <a:rPr lang="zh-CN" altLang="en-US" sz="4000" b="1">
                <a:latin typeface="楷体" panose="02010609060101010101" charset="-122"/>
                <a:ea typeface="楷体" panose="02010609060101010101" charset="-122"/>
                <a:cs typeface="楷体" panose="02010609060101010101" charset="-122"/>
                <a:sym typeface="+mn-ea"/>
              </a:rPr>
              <a:t>。</a:t>
            </a:r>
            <a:endParaRPr lang="zh-CN" altLang="en-US" sz="4000" b="1">
              <a:latin typeface="楷体" panose="02010609060101010101" charset="-122"/>
              <a:ea typeface="楷体" panose="02010609060101010101" charset="-122"/>
              <a:cs typeface="楷体" panose="02010609060101010101" charset="-122"/>
            </a:endParaRPr>
          </a:p>
          <a:p>
            <a:pPr marL="711200" indent="-711200" eaLnBrk="1" hangingPunct="1"/>
            <a:endParaRPr lang="zh-CN" altLang="en-US" sz="40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4"/>
            </p:custDataLst>
          </p:nvPr>
        </p:nvPicPr>
        <p:blipFill>
          <a:blip r:embed="rId5" r:link="rId6">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圆角矩形 1"/>
          <p:cNvSpPr/>
          <p:nvPr/>
        </p:nvSpPr>
        <p:spPr>
          <a:xfrm>
            <a:off x="196850" y="4665980"/>
            <a:ext cx="2851150" cy="1566545"/>
          </a:xfrm>
          <a:prstGeom prst="roundRect">
            <a:avLst/>
          </a:prstGeom>
          <a:ln>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en-US" altLang="zh-CN" sz="2000" b="1"/>
              <a:t>          </a:t>
            </a:r>
            <a:r>
              <a:rPr lang="zh-CN" altLang="en-US" sz="2000" b="1"/>
              <a:t>我有两个梦想，一个禾下乘凉梦，还有杂交稻覆盖全球梦。</a:t>
            </a:r>
            <a:endParaRPr lang="zh-CN" altLang="en-US" sz="2000" b="1"/>
          </a:p>
        </p:txBody>
      </p:sp>
      <p:sp>
        <p:nvSpPr>
          <p:cNvPr id="3" name="圆角矩形 2"/>
          <p:cNvSpPr/>
          <p:nvPr/>
        </p:nvSpPr>
        <p:spPr>
          <a:xfrm>
            <a:off x="3229610" y="4665980"/>
            <a:ext cx="2631440" cy="1306830"/>
          </a:xfrm>
          <a:prstGeom prst="roundRect">
            <a:avLst/>
          </a:prstGeom>
          <a:ln>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sz="2400" b="1"/>
              <a:t>人就像一粒种子，各方面都要健康。</a:t>
            </a:r>
            <a:endParaRPr lang="zh-CN" altLang="en-US" sz="2400" b="1"/>
          </a:p>
        </p:txBody>
      </p:sp>
      <p:sp>
        <p:nvSpPr>
          <p:cNvPr id="4" name="圆角矩形 3"/>
          <p:cNvSpPr/>
          <p:nvPr/>
        </p:nvSpPr>
        <p:spPr>
          <a:xfrm>
            <a:off x="9055735" y="4735830"/>
            <a:ext cx="2631440" cy="1556385"/>
          </a:xfrm>
          <a:prstGeom prst="roundRect">
            <a:avLst/>
          </a:prstGeom>
          <a:ln>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en-US" altLang="zh-CN" sz="2400" b="1"/>
              <a:t>        </a:t>
            </a:r>
            <a:r>
              <a:rPr lang="zh-CN" altLang="en-US" sz="2400" b="1"/>
              <a:t>我毕生的追求就是让所有人远离饥饿。</a:t>
            </a:r>
            <a:endParaRPr lang="zh-CN" altLang="en-US" sz="2400" b="1"/>
          </a:p>
        </p:txBody>
      </p:sp>
      <p:sp>
        <p:nvSpPr>
          <p:cNvPr id="10" name="圆角矩形 9"/>
          <p:cNvSpPr/>
          <p:nvPr/>
        </p:nvSpPr>
        <p:spPr>
          <a:xfrm>
            <a:off x="6222365" y="4665980"/>
            <a:ext cx="2540635" cy="1566545"/>
          </a:xfrm>
          <a:prstGeom prst="roundRect">
            <a:avLst/>
          </a:prstGeom>
          <a:ln>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sz="2400" b="1"/>
              <a:t>我成功的秘诀：知识，汗水，灵感，机遇。</a:t>
            </a:r>
            <a:endParaRPr lang="zh-CN" altLang="en-US" sz="2400" b="1"/>
          </a:p>
        </p:txBody>
      </p:sp>
      <p:sp>
        <p:nvSpPr>
          <p:cNvPr id="11" name="文本框 10"/>
          <p:cNvSpPr txBox="1"/>
          <p:nvPr/>
        </p:nvSpPr>
        <p:spPr>
          <a:xfrm>
            <a:off x="1051862" y="337868"/>
            <a:ext cx="2228557" cy="607695"/>
          </a:xfrm>
          <a:prstGeom prst="rect">
            <a:avLst/>
          </a:prstGeom>
          <a:noFill/>
        </p:spPr>
        <p:txBody>
          <a:bodyPr wrap="square" rtlCol="0" anchor="t">
            <a:spAutoFit/>
          </a:bodyPr>
          <a:lstStyle/>
          <a:p>
            <a:pPr indent="0">
              <a:lnSpc>
                <a:spcPct val="120000"/>
              </a:lnSpc>
              <a:spcAft>
                <a:spcPts val="600"/>
              </a:spcAft>
              <a:buClr>
                <a:schemeClr val="bg1"/>
              </a:buClr>
              <a:buFontTx/>
              <a:buNone/>
            </a:pPr>
            <a:r>
              <a:rPr kumimoji="1" lang="zh-CN" altLang="en-US" sz="2800" b="1">
                <a:solidFill>
                  <a:srgbClr val="D18224"/>
                </a:solidFill>
                <a:latin typeface="微软雅黑" panose="020B0503020204020204" charset="-122"/>
                <a:ea typeface="微软雅黑" panose="020B0503020204020204" charset="-122"/>
                <a:cs typeface="仿宋" panose="02010609060101010101" pitchFamily="49" charset="-122"/>
                <a:sym typeface="+mn-ea"/>
              </a:rPr>
              <a:t>经典语录</a:t>
            </a:r>
            <a:endParaRPr kumimoji="1" lang="zh-CN" altLang="en-US" sz="2800" b="1">
              <a:solidFill>
                <a:srgbClr val="D18224"/>
              </a:solidFill>
              <a:latin typeface="微软雅黑" panose="020B0503020204020204" charset="-122"/>
              <a:ea typeface="微软雅黑" panose="020B0503020204020204" charset="-122"/>
              <a:cs typeface="仿宋" panose="02010609060101010101" pitchFamily="49" charset="-122"/>
              <a:sym typeface="+mn-ea"/>
            </a:endParaRPr>
          </a:p>
        </p:txBody>
      </p:sp>
      <p:pic>
        <p:nvPicPr>
          <p:cNvPr id="101" name="图片 100"/>
          <p:cNvPicPr/>
          <p:nvPr/>
        </p:nvPicPr>
        <p:blipFill>
          <a:blip r:embed="rId7"/>
          <a:srcRect b="11986"/>
          <a:stretch>
            <a:fillRect/>
          </a:stretch>
        </p:blipFill>
        <p:spPr>
          <a:xfrm>
            <a:off x="436880" y="1473200"/>
            <a:ext cx="2390140" cy="2965450"/>
          </a:xfrm>
          <a:prstGeom prst="rect">
            <a:avLst/>
          </a:prstGeom>
          <a:noFill/>
          <a:ln w="9525">
            <a:noFill/>
          </a:ln>
        </p:spPr>
      </p:pic>
      <p:pic>
        <p:nvPicPr>
          <p:cNvPr id="102" name="图片 101"/>
          <p:cNvPicPr/>
          <p:nvPr/>
        </p:nvPicPr>
        <p:blipFill>
          <a:blip r:embed="rId8"/>
          <a:srcRect l="20861" r="25361"/>
          <a:stretch>
            <a:fillRect/>
          </a:stretch>
        </p:blipFill>
        <p:spPr>
          <a:xfrm>
            <a:off x="3315970" y="1473200"/>
            <a:ext cx="2416810" cy="2965450"/>
          </a:xfrm>
          <a:prstGeom prst="rect">
            <a:avLst/>
          </a:prstGeom>
          <a:noFill/>
          <a:ln w="9525">
            <a:noFill/>
          </a:ln>
        </p:spPr>
      </p:pic>
      <p:pic>
        <p:nvPicPr>
          <p:cNvPr id="103" name="图片 102"/>
          <p:cNvPicPr/>
          <p:nvPr/>
        </p:nvPicPr>
        <p:blipFill>
          <a:blip r:embed="rId9"/>
          <a:stretch>
            <a:fillRect/>
          </a:stretch>
        </p:blipFill>
        <p:spPr>
          <a:xfrm>
            <a:off x="9211310" y="1407795"/>
            <a:ext cx="2157095" cy="3030855"/>
          </a:xfrm>
          <a:prstGeom prst="rect">
            <a:avLst/>
          </a:prstGeom>
          <a:noFill/>
          <a:ln w="9525">
            <a:noFill/>
          </a:ln>
        </p:spPr>
      </p:pic>
      <p:pic>
        <p:nvPicPr>
          <p:cNvPr id="104" name="图片 103"/>
          <p:cNvPicPr/>
          <p:nvPr/>
        </p:nvPicPr>
        <p:blipFill>
          <a:blip r:embed="rId10"/>
          <a:srcRect r="38383"/>
          <a:stretch>
            <a:fillRect/>
          </a:stretch>
        </p:blipFill>
        <p:spPr>
          <a:xfrm>
            <a:off x="6341745" y="1473200"/>
            <a:ext cx="2233295" cy="2965450"/>
          </a:xfrm>
          <a:prstGeom prst="rect">
            <a:avLst/>
          </a:prstGeom>
          <a:noFill/>
          <a:ln w="9525">
            <a:noFill/>
          </a:ln>
        </p:spPr>
      </p:pic>
    </p:spTree>
    <p:custDataLst>
      <p:tags r:id="rId1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7995" y="435610"/>
            <a:ext cx="11259820" cy="706755"/>
          </a:xfrm>
          <a:prstGeom prst="rect">
            <a:avLst/>
          </a:prstGeom>
          <a:noFill/>
        </p:spPr>
        <p:txBody>
          <a:bodyPr wrap="square" rtlCol="0">
            <a:spAutoFit/>
          </a:bodyPr>
          <a:lstStyle/>
          <a:p>
            <a:r>
              <a:rPr lang="en-US" altLang="zh-CN" sz="4000" b="1">
                <a:solidFill>
                  <a:srgbClr val="7030A0"/>
                </a:solidFill>
                <a:latin typeface="Noto Sans S Chinese Black" panose="020B0A00000000000000" pitchFamily="34" charset="-122"/>
                <a:ea typeface="Noto Sans S Chinese Black" panose="020B0A00000000000000" pitchFamily="34" charset="-122"/>
                <a:cs typeface="黑体" panose="02010609060101010101" charset="-122"/>
              </a:rPr>
              <a:t>2004</a:t>
            </a:r>
            <a:r>
              <a:rPr lang="zh-CN" altLang="en-US" sz="4000" b="1">
                <a:solidFill>
                  <a:srgbClr val="7030A0"/>
                </a:solidFill>
                <a:latin typeface="Noto Sans S Chinese Black" panose="020B0A00000000000000" pitchFamily="34" charset="-122"/>
                <a:ea typeface="Noto Sans S Chinese Black" panose="020B0A00000000000000" pitchFamily="34" charset="-122"/>
                <a:cs typeface="黑体" panose="02010609060101010101" charset="-122"/>
              </a:rPr>
              <a:t>中央电视台</a:t>
            </a:r>
            <a:r>
              <a:rPr lang="en-US" altLang="zh-CN" sz="4000" b="1">
                <a:solidFill>
                  <a:srgbClr val="7030A0"/>
                </a:solidFill>
                <a:latin typeface="Noto Sans S Chinese Black" panose="020B0A00000000000000" pitchFamily="34" charset="-122"/>
                <a:ea typeface="Noto Sans S Chinese Black" panose="020B0A00000000000000" pitchFamily="34" charset="-122"/>
                <a:cs typeface="黑体" panose="02010609060101010101" charset="-122"/>
              </a:rPr>
              <a:t>“</a:t>
            </a:r>
            <a:r>
              <a:rPr lang="zh-CN" altLang="en-US" sz="4000" b="1">
                <a:solidFill>
                  <a:srgbClr val="7030A0"/>
                </a:solidFill>
                <a:latin typeface="Noto Sans S Chinese Black" panose="020B0A00000000000000" pitchFamily="34" charset="-122"/>
                <a:ea typeface="Noto Sans S Chinese Black" panose="020B0A00000000000000" pitchFamily="34" charset="-122"/>
                <a:cs typeface="黑体" panose="02010609060101010101" charset="-122"/>
              </a:rPr>
              <a:t>感动中国</a:t>
            </a:r>
            <a:r>
              <a:rPr lang="en-US" altLang="zh-CN" sz="4000" b="1">
                <a:solidFill>
                  <a:srgbClr val="7030A0"/>
                </a:solidFill>
                <a:latin typeface="Noto Sans S Chinese Black" panose="020B0A00000000000000" pitchFamily="34" charset="-122"/>
                <a:ea typeface="Noto Sans S Chinese Black" panose="020B0A00000000000000" pitchFamily="34" charset="-122"/>
                <a:cs typeface="黑体" panose="02010609060101010101" charset="-122"/>
              </a:rPr>
              <a:t>”</a:t>
            </a:r>
            <a:r>
              <a:rPr lang="zh-CN" altLang="en-US" sz="4000" b="1">
                <a:solidFill>
                  <a:srgbClr val="7030A0"/>
                </a:solidFill>
                <a:latin typeface="Noto Sans S Chinese Black" panose="020B0A00000000000000" pitchFamily="34" charset="-122"/>
                <a:ea typeface="Noto Sans S Chinese Black" panose="020B0A00000000000000" pitchFamily="34" charset="-122"/>
                <a:cs typeface="黑体" panose="02010609060101010101" charset="-122"/>
              </a:rPr>
              <a:t>颁奖词</a:t>
            </a:r>
            <a:r>
              <a:rPr lang="en-US" altLang="zh-CN" sz="4000" b="1">
                <a:solidFill>
                  <a:srgbClr val="7030A0"/>
                </a:solidFill>
                <a:latin typeface="Noto Sans S Chinese Black" panose="020B0A00000000000000" pitchFamily="34" charset="-122"/>
                <a:ea typeface="Noto Sans S Chinese Black" panose="020B0A00000000000000" pitchFamily="34" charset="-122"/>
                <a:cs typeface="黑体" panose="02010609060101010101" charset="-122"/>
              </a:rPr>
              <a:t>——</a:t>
            </a:r>
            <a:r>
              <a:rPr lang="zh-CN" altLang="en-US" sz="4000" b="1">
                <a:solidFill>
                  <a:srgbClr val="7030A0"/>
                </a:solidFill>
                <a:latin typeface="Noto Sans S Chinese Black" panose="020B0A00000000000000" pitchFamily="34" charset="-122"/>
                <a:ea typeface="Noto Sans S Chinese Black" panose="020B0A00000000000000" pitchFamily="34" charset="-122"/>
                <a:cs typeface="黑体" panose="02010609060101010101" charset="-122"/>
              </a:rPr>
              <a:t>袁隆平</a:t>
            </a:r>
            <a:endParaRPr lang="zh-CN" altLang="en-US" sz="4000" b="1">
              <a:solidFill>
                <a:srgbClr val="7030A0"/>
              </a:solidFill>
              <a:latin typeface="Noto Sans S Chinese Black" panose="020B0A00000000000000" pitchFamily="34" charset="-122"/>
              <a:ea typeface="Noto Sans S Chinese Black" panose="020B0A00000000000000" pitchFamily="34" charset="-122"/>
              <a:cs typeface="黑体" panose="02010609060101010101" charset="-122"/>
            </a:endParaRPr>
          </a:p>
        </p:txBody>
      </p:sp>
      <p:sp>
        <p:nvSpPr>
          <p:cNvPr id="3" name="文本框 2"/>
          <p:cNvSpPr txBox="1"/>
          <p:nvPr/>
        </p:nvSpPr>
        <p:spPr>
          <a:xfrm>
            <a:off x="199390" y="1487170"/>
            <a:ext cx="8702675" cy="4831080"/>
          </a:xfrm>
          <a:prstGeom prst="rect">
            <a:avLst/>
          </a:prstGeom>
          <a:noFill/>
        </p:spPr>
        <p:txBody>
          <a:bodyPr wrap="square" rtlCol="0">
            <a:spAutoFit/>
          </a:bodyPr>
          <a:lstStyle/>
          <a:p>
            <a:pPr>
              <a:lnSpc>
                <a:spcPct val="110000"/>
              </a:lnSpc>
              <a:spcBef>
                <a:spcPct val="50000"/>
              </a:spcBef>
            </a:pPr>
            <a:r>
              <a:rPr lang="en-US" altLang="zh-CN" sz="4000" b="1">
                <a:latin typeface="楷体" panose="02010609060101010101" charset="-122"/>
                <a:ea typeface="楷体" panose="02010609060101010101" charset="-122"/>
                <a:cs typeface="楷体" panose="02010609060101010101" charset="-122"/>
                <a:sym typeface="+mn-ea"/>
              </a:rPr>
              <a:t>   “</a:t>
            </a:r>
            <a:r>
              <a:rPr lang="zh-CN" altLang="en-US" sz="4000" b="1">
                <a:latin typeface="楷体" panose="02010609060101010101" charset="-122"/>
                <a:ea typeface="楷体" panose="02010609060101010101" charset="-122"/>
                <a:cs typeface="楷体" panose="02010609060101010101" charset="-122"/>
                <a:sym typeface="+mn-ea"/>
              </a:rPr>
              <a:t>他是一位真正的耕耘者。当他还是一个乡村教师的时候</a:t>
            </a:r>
            <a:r>
              <a:rPr lang="en-US" altLang="zh-CN" sz="4000" b="1">
                <a:latin typeface="楷体" panose="02010609060101010101" charset="-122"/>
                <a:ea typeface="楷体" panose="02010609060101010101" charset="-122"/>
                <a:cs typeface="楷体" panose="02010609060101010101" charset="-122"/>
                <a:sym typeface="+mn-ea"/>
              </a:rPr>
              <a:t>,</a:t>
            </a:r>
            <a:r>
              <a:rPr lang="zh-CN" altLang="en-US" sz="4000" b="1">
                <a:latin typeface="楷体" panose="02010609060101010101" charset="-122"/>
                <a:ea typeface="楷体" panose="02010609060101010101" charset="-122"/>
                <a:cs typeface="楷体" panose="02010609060101010101" charset="-122"/>
                <a:sym typeface="+mn-ea"/>
              </a:rPr>
              <a:t>已经具有颠覆世界权威的胆识</a:t>
            </a:r>
            <a:r>
              <a:rPr lang="en-US" altLang="zh-CN" sz="4000" b="1">
                <a:latin typeface="楷体" panose="02010609060101010101" charset="-122"/>
                <a:ea typeface="楷体" panose="02010609060101010101" charset="-122"/>
                <a:cs typeface="楷体" panose="02010609060101010101" charset="-122"/>
                <a:sym typeface="+mn-ea"/>
              </a:rPr>
              <a:t>;</a:t>
            </a:r>
            <a:r>
              <a:rPr lang="zh-CN" altLang="en-US" sz="4000" b="1">
                <a:latin typeface="楷体" panose="02010609060101010101" charset="-122"/>
                <a:ea typeface="楷体" panose="02010609060101010101" charset="-122"/>
                <a:cs typeface="楷体" panose="02010609060101010101" charset="-122"/>
                <a:sym typeface="+mn-ea"/>
              </a:rPr>
              <a:t>当他名满天下的时候</a:t>
            </a:r>
            <a:r>
              <a:rPr lang="en-US" altLang="zh-CN" sz="4000" b="1">
                <a:latin typeface="楷体" panose="02010609060101010101" charset="-122"/>
                <a:ea typeface="楷体" panose="02010609060101010101" charset="-122"/>
                <a:cs typeface="楷体" panose="02010609060101010101" charset="-122"/>
                <a:sym typeface="+mn-ea"/>
              </a:rPr>
              <a:t>,</a:t>
            </a:r>
            <a:r>
              <a:rPr lang="zh-CN" altLang="en-US" sz="4000" b="1">
                <a:latin typeface="楷体" panose="02010609060101010101" charset="-122"/>
                <a:ea typeface="楷体" panose="02010609060101010101" charset="-122"/>
                <a:cs typeface="楷体" panose="02010609060101010101" charset="-122"/>
                <a:sym typeface="+mn-ea"/>
              </a:rPr>
              <a:t>却仍然只是专注于田畴。淡泊名利</a:t>
            </a:r>
            <a:r>
              <a:rPr lang="en-US" altLang="zh-CN" sz="4000" b="1">
                <a:latin typeface="楷体" panose="02010609060101010101" charset="-122"/>
                <a:ea typeface="楷体" panose="02010609060101010101" charset="-122"/>
                <a:cs typeface="楷体" panose="02010609060101010101" charset="-122"/>
                <a:sym typeface="+mn-ea"/>
              </a:rPr>
              <a:t>,</a:t>
            </a:r>
            <a:r>
              <a:rPr lang="zh-CN" altLang="en-US" sz="4000" b="1">
                <a:latin typeface="楷体" panose="02010609060101010101" charset="-122"/>
                <a:ea typeface="楷体" panose="02010609060101010101" charset="-122"/>
                <a:cs typeface="楷体" panose="02010609060101010101" charset="-122"/>
                <a:sym typeface="+mn-ea"/>
              </a:rPr>
              <a:t>一介农夫</a:t>
            </a:r>
            <a:r>
              <a:rPr lang="en-US" altLang="zh-CN" sz="4000" b="1">
                <a:latin typeface="楷体" panose="02010609060101010101" charset="-122"/>
                <a:ea typeface="楷体" panose="02010609060101010101" charset="-122"/>
                <a:cs typeface="楷体" panose="02010609060101010101" charset="-122"/>
                <a:sym typeface="+mn-ea"/>
              </a:rPr>
              <a:t>,</a:t>
            </a:r>
            <a:r>
              <a:rPr lang="zh-CN" altLang="en-US" sz="4000" b="1">
                <a:latin typeface="楷体" panose="02010609060101010101" charset="-122"/>
                <a:ea typeface="楷体" panose="02010609060101010101" charset="-122"/>
                <a:cs typeface="楷体" panose="02010609060101010101" charset="-122"/>
                <a:sym typeface="+mn-ea"/>
              </a:rPr>
              <a:t>播撒智慧</a:t>
            </a:r>
            <a:r>
              <a:rPr lang="en-US" altLang="zh-CN" sz="4000" b="1">
                <a:latin typeface="楷体" panose="02010609060101010101" charset="-122"/>
                <a:ea typeface="楷体" panose="02010609060101010101" charset="-122"/>
                <a:cs typeface="楷体" panose="02010609060101010101" charset="-122"/>
                <a:sym typeface="+mn-ea"/>
              </a:rPr>
              <a:t>,</a:t>
            </a:r>
            <a:r>
              <a:rPr lang="zh-CN" altLang="en-US" sz="4000" b="1">
                <a:latin typeface="楷体" panose="02010609060101010101" charset="-122"/>
                <a:ea typeface="楷体" panose="02010609060101010101" charset="-122"/>
                <a:cs typeface="楷体" panose="02010609060101010101" charset="-122"/>
                <a:sym typeface="+mn-ea"/>
              </a:rPr>
              <a:t>收获富足。他毕生的梦想</a:t>
            </a:r>
            <a:r>
              <a:rPr lang="en-US" altLang="zh-CN" sz="4000" b="1">
                <a:latin typeface="楷体" panose="02010609060101010101" charset="-122"/>
                <a:ea typeface="楷体" panose="02010609060101010101" charset="-122"/>
                <a:cs typeface="楷体" panose="02010609060101010101" charset="-122"/>
                <a:sym typeface="+mn-ea"/>
              </a:rPr>
              <a:t>,</a:t>
            </a:r>
            <a:r>
              <a:rPr lang="zh-CN" altLang="en-US" sz="4000" b="1">
                <a:latin typeface="楷体" panose="02010609060101010101" charset="-122"/>
                <a:ea typeface="楷体" panose="02010609060101010101" charset="-122"/>
                <a:cs typeface="楷体" panose="02010609060101010101" charset="-122"/>
                <a:sym typeface="+mn-ea"/>
              </a:rPr>
              <a:t>就是让所有人远离饥饿。</a:t>
            </a:r>
            <a:r>
              <a:rPr lang="zh-CN" altLang="en-US" sz="4000" b="1">
                <a:solidFill>
                  <a:srgbClr val="C00000"/>
                </a:solidFill>
                <a:latin typeface="楷体" panose="02010609060101010101" charset="-122"/>
                <a:ea typeface="楷体" panose="02010609060101010101" charset="-122"/>
                <a:cs typeface="楷体" panose="02010609060101010101" charset="-122"/>
                <a:sym typeface="+mn-ea"/>
              </a:rPr>
              <a:t>喜看稻菽千重浪</a:t>
            </a:r>
            <a:r>
              <a:rPr lang="en-US" altLang="zh-CN" sz="4000" b="1">
                <a:solidFill>
                  <a:srgbClr val="C00000"/>
                </a:solidFill>
                <a:latin typeface="楷体" panose="02010609060101010101" charset="-122"/>
                <a:ea typeface="楷体" panose="02010609060101010101" charset="-122"/>
                <a:cs typeface="楷体" panose="02010609060101010101" charset="-122"/>
                <a:sym typeface="+mn-ea"/>
              </a:rPr>
              <a:t>,</a:t>
            </a:r>
            <a:r>
              <a:rPr lang="zh-CN" altLang="en-US" sz="4000" b="1">
                <a:solidFill>
                  <a:srgbClr val="C00000"/>
                </a:solidFill>
                <a:latin typeface="楷体" panose="02010609060101010101" charset="-122"/>
                <a:ea typeface="楷体" panose="02010609060101010101" charset="-122"/>
                <a:cs typeface="楷体" panose="02010609060101010101" charset="-122"/>
                <a:sym typeface="+mn-ea"/>
              </a:rPr>
              <a:t>最是风流袁隆平。</a:t>
            </a:r>
            <a:r>
              <a:rPr lang="zh-CN" altLang="en-US" sz="4000" b="1">
                <a:latin typeface="楷体" panose="02010609060101010101" charset="-122"/>
                <a:ea typeface="楷体" panose="02010609060101010101" charset="-122"/>
                <a:cs typeface="楷体" panose="02010609060101010101" charset="-122"/>
                <a:sym typeface="+mn-ea"/>
              </a:rPr>
              <a:t>”</a:t>
            </a:r>
            <a:endParaRPr lang="zh-CN" altLang="en-US" sz="4000" b="1">
              <a:latin typeface="楷体" panose="02010609060101010101" charset="-122"/>
              <a:ea typeface="楷体" panose="02010609060101010101" charset="-122"/>
              <a:cs typeface="楷体" panose="02010609060101010101" charset="-122"/>
              <a:sym typeface="+mn-ea"/>
            </a:endParaRPr>
          </a:p>
        </p:txBody>
      </p:sp>
      <p:pic>
        <p:nvPicPr>
          <p:cNvPr id="8196" name="图片 16392"/>
          <p:cNvPicPr>
            <a:picLocks noChangeAspect="1"/>
          </p:cNvPicPr>
          <p:nvPr/>
        </p:nvPicPr>
        <p:blipFill>
          <a:blip r:embed="rId1"/>
          <a:stretch>
            <a:fillRect/>
          </a:stretch>
        </p:blipFill>
        <p:spPr>
          <a:xfrm>
            <a:off x="9018270" y="1575435"/>
            <a:ext cx="3006090" cy="453517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0243" name="组合 19"/>
          <p:cNvGrpSpPr/>
          <p:nvPr>
            <p:custDataLst>
              <p:tags r:id="rId2"/>
            </p:custDataLst>
          </p:nvPr>
        </p:nvGrpSpPr>
        <p:grpSpPr>
          <a:xfrm>
            <a:off x="10828338" y="276225"/>
            <a:ext cx="1077912" cy="1020763"/>
            <a:chOff x="17053" y="435"/>
            <a:chExt cx="1697" cy="1608"/>
          </a:xfrm>
        </p:grpSpPr>
        <p:sp>
          <p:nvSpPr>
            <p:cNvPr id="10244"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0245"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0246" name="组合 23"/>
          <p:cNvGrpSpPr/>
          <p:nvPr>
            <p:custDataLst>
              <p:tags r:id="rId5"/>
            </p:custDataLst>
          </p:nvPr>
        </p:nvGrpSpPr>
        <p:grpSpPr>
          <a:xfrm flipH="1" flipV="1">
            <a:off x="284163" y="5562600"/>
            <a:ext cx="1077912" cy="1020763"/>
            <a:chOff x="17053" y="435"/>
            <a:chExt cx="1697" cy="1608"/>
          </a:xfrm>
        </p:grpSpPr>
        <p:sp>
          <p:nvSpPr>
            <p:cNvPr id="10247"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0248"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0249" name="组合 3"/>
          <p:cNvGrpSpPr/>
          <p:nvPr>
            <p:custDataLst>
              <p:tags r:id="rId8"/>
            </p:custDataLst>
          </p:nvPr>
        </p:nvGrpSpPr>
        <p:grpSpPr>
          <a:xfrm flipH="1">
            <a:off x="288925" y="276225"/>
            <a:ext cx="1076325" cy="1020763"/>
            <a:chOff x="17053" y="435"/>
            <a:chExt cx="1697" cy="1608"/>
          </a:xfrm>
        </p:grpSpPr>
        <p:sp>
          <p:nvSpPr>
            <p:cNvPr id="10250"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0251"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0252" name="组合 8"/>
          <p:cNvGrpSpPr/>
          <p:nvPr>
            <p:custDataLst>
              <p:tags r:id="rId11"/>
            </p:custDataLst>
          </p:nvPr>
        </p:nvGrpSpPr>
        <p:grpSpPr>
          <a:xfrm flipV="1">
            <a:off x="10825163" y="5562600"/>
            <a:ext cx="1077912" cy="1020763"/>
            <a:chOff x="17053" y="435"/>
            <a:chExt cx="1697" cy="1608"/>
          </a:xfrm>
        </p:grpSpPr>
        <p:sp>
          <p:nvSpPr>
            <p:cNvPr id="10253"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0254"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sp>
        <p:nvSpPr>
          <p:cNvPr id="2" name="文本框 1"/>
          <p:cNvSpPr txBox="1"/>
          <p:nvPr>
            <p:custDataLst>
              <p:tags r:id="rId14"/>
            </p:custDataLst>
          </p:nvPr>
        </p:nvSpPr>
        <p:spPr>
          <a:xfrm>
            <a:off x="5220970" y="583565"/>
            <a:ext cx="6500495" cy="5692775"/>
          </a:xfrm>
          <a:prstGeom prst="rect">
            <a:avLst/>
          </a:prstGeom>
          <a:noFill/>
        </p:spPr>
        <p:txBody>
          <a:bodyPr wrap="square" rtlCol="0" anchor="t">
            <a:spAutoFit/>
          </a:bodyPr>
          <a:lstStyle/>
          <a:p>
            <a:r>
              <a:rPr lang="en-US" altLang="zh-CN" sz="2800" b="1">
                <a:latin typeface="楷体" panose="02010609060101010101" charset="-122"/>
                <a:ea typeface="楷体" panose="02010609060101010101" charset="-122"/>
                <a:cs typeface="楷体" panose="02010609060101010101" charset="-122"/>
                <a:sym typeface="+mn-ea"/>
              </a:rPr>
              <a:t>     </a:t>
            </a:r>
            <a:r>
              <a:rPr sz="2800" b="1">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2010年4月28日，北京百年讲堂，“首届中国心灵富豪榜”在此隆重发布。唯一的“首富榜”被中国著名科学家、“杂交水稻之父”袁隆平摘得。主办方给他的评词是：“他用一粒种子改变了世界；他创造的物质财富，只有两个字可以形容——无价。而他自己，依旧躬耕于田畴，淡泊于名利，真实于自我。他以一介农夫的姿态，行走在心灵的田野，收获着泥土的芬芳。那里，有着一个民族崛起的最古老密码。”    </a:t>
            </a:r>
            <a:endParaRPr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r>
              <a:rPr lang="en-US" altLang="zh-CN" sz="2800" b="1">
                <a:latin typeface="楷体" panose="02010609060101010101" charset="-122"/>
                <a:ea typeface="楷体" panose="02010609060101010101" charset="-122"/>
                <a:cs typeface="楷体" panose="02010609060101010101" charset="-122"/>
                <a:sym typeface="+mn-ea"/>
              </a:rPr>
              <a:t>    2019</a:t>
            </a:r>
            <a:r>
              <a:rPr lang="zh-CN" altLang="en-US" sz="2800" b="1">
                <a:latin typeface="楷体" panose="02010609060101010101" charset="-122"/>
                <a:ea typeface="楷体" panose="02010609060101010101" charset="-122"/>
                <a:cs typeface="楷体" panose="02010609060101010101" charset="-122"/>
                <a:sym typeface="+mn-ea"/>
              </a:rPr>
              <a:t>年</a:t>
            </a:r>
            <a:r>
              <a:rPr lang="en-US" altLang="zh-CN" sz="2800" b="1">
                <a:latin typeface="楷体" panose="02010609060101010101" charset="-122"/>
                <a:ea typeface="楷体" panose="02010609060101010101" charset="-122"/>
                <a:cs typeface="楷体" panose="02010609060101010101" charset="-122"/>
                <a:sym typeface="+mn-ea"/>
              </a:rPr>
              <a:t>9</a:t>
            </a:r>
            <a:r>
              <a:rPr lang="zh-CN" altLang="en-US" sz="2800" b="1">
                <a:latin typeface="楷体" panose="02010609060101010101" charset="-122"/>
                <a:ea typeface="楷体" panose="02010609060101010101" charset="-122"/>
                <a:cs typeface="楷体" panose="02010609060101010101" charset="-122"/>
                <a:sym typeface="+mn-ea"/>
              </a:rPr>
              <a:t>月</a:t>
            </a:r>
            <a:r>
              <a:rPr lang="en-US" altLang="zh-CN" sz="2800" b="1">
                <a:latin typeface="楷体" panose="02010609060101010101" charset="-122"/>
                <a:ea typeface="楷体" panose="02010609060101010101" charset="-122"/>
                <a:cs typeface="楷体" panose="02010609060101010101" charset="-122"/>
                <a:sym typeface="+mn-ea"/>
              </a:rPr>
              <a:t>17</a:t>
            </a:r>
            <a:r>
              <a:rPr lang="zh-CN" altLang="en-US" sz="2800" b="1">
                <a:latin typeface="楷体" panose="02010609060101010101" charset="-122"/>
                <a:ea typeface="楷体" panose="02010609060101010101" charset="-122"/>
                <a:cs typeface="楷体" panose="02010609060101010101" charset="-122"/>
                <a:sym typeface="+mn-ea"/>
              </a:rPr>
              <a:t>日，国家主席习近平签署主席令，授予袁隆平</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共和国勋章</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a:t>
            </a:r>
            <a:endParaRPr lang="zh-CN" altLang="en-US" sz="2800" b="1">
              <a:latin typeface="楷体" panose="02010609060101010101" charset="-122"/>
              <a:ea typeface="楷体" panose="02010609060101010101" charset="-122"/>
              <a:cs typeface="楷体" panose="02010609060101010101" charset="-122"/>
              <a:sym typeface="+mn-ea"/>
            </a:endParaRPr>
          </a:p>
        </p:txBody>
      </p:sp>
      <p:pic>
        <p:nvPicPr>
          <p:cNvPr id="105" name="图片 104"/>
          <p:cNvPicPr/>
          <p:nvPr/>
        </p:nvPicPr>
        <p:blipFill>
          <a:blip r:embed="rId15"/>
          <a:srcRect b="21380"/>
          <a:stretch>
            <a:fillRect/>
          </a:stretch>
        </p:blipFill>
        <p:spPr>
          <a:xfrm>
            <a:off x="288925" y="332740"/>
            <a:ext cx="4792980" cy="618871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a:stretch>
            <a:fillRect/>
          </a:stretch>
        </p:blipFill>
        <p:spPr>
          <a:xfrm>
            <a:off x="6964680" y="0"/>
            <a:ext cx="5227320" cy="6858000"/>
          </a:xfrm>
          <a:prstGeom prst="rect">
            <a:avLst/>
          </a:prstGeom>
          <a:noFill/>
          <a:ln w="9525">
            <a:noFill/>
          </a:ln>
        </p:spPr>
      </p:pic>
      <p:pic>
        <p:nvPicPr>
          <p:cNvPr id="101" name="New picture"/>
          <p:cNvPicPr/>
          <p:nvPr/>
        </p:nvPicPr>
        <p:blipFill>
          <a:blip r:embed="rId2"/>
          <a:stretch>
            <a:fillRect/>
          </a:stretch>
        </p:blipFill>
        <p:spPr>
          <a:xfrm>
            <a:off x="11925300" y="10414000"/>
            <a:ext cx="304800" cy="228600"/>
          </a:xfrm>
          <a:prstGeom prst="cube">
            <a:avLst/>
          </a:prstGeom>
        </p:spPr>
      </p:pic>
      <p:sp>
        <p:nvSpPr>
          <p:cNvPr id="1048781" name="内容占位符 2"/>
          <p:cNvSpPr>
            <a:spLocks noGrp="1"/>
          </p:cNvSpPr>
          <p:nvPr>
            <p:custDataLst>
              <p:tags r:id="rId3"/>
            </p:custDataLst>
          </p:nvPr>
        </p:nvSpPr>
        <p:spPr>
          <a:xfrm>
            <a:off x="237490" y="256540"/>
            <a:ext cx="6453505" cy="6511925"/>
          </a:xfrm>
          <a:prstGeom prst="rect">
            <a:avLst/>
          </a:prstGeom>
          <a:noFill/>
          <a:ln w="9525">
            <a:noFill/>
          </a:ln>
        </p:spPr>
        <p:txBody>
          <a:bodyPr vert="horz" lIns="91440" tIns="45720" rIns="91440" bIns="45720" rtlCol="0" anchor="t" anchorCtr="0">
            <a:noAutofit/>
          </a:bodyPr>
          <a:lstStyle>
            <a:lvl1pPr marL="342900" lvl="0" indent="-342900" algn="l" defTabSz="914400" eaLnBrk="1" fontAlgn="base" latinLnBrk="1" hangingPunct="1">
              <a:spcBef>
                <a:spcPct val="20000"/>
              </a:spcBef>
              <a:spcAft>
                <a:spcPct val="0"/>
              </a:spcAft>
              <a:defRPr sz="3200" b="0">
                <a:solidFill>
                  <a:srgbClr val="000000"/>
                </a:solidFill>
                <a:latin typeface="Calibri" panose="020F0502020204030204"/>
                <a:ea typeface="宋体" panose="02010600030101010101" pitchFamily="2" charset="-122"/>
              </a:defRPr>
            </a:lvl1pPr>
            <a:lvl2pPr marL="742950" lvl="1" indent="-285750" algn="l" defTabSz="914400" eaLnBrk="1" fontAlgn="base" latinLnBrk="1" hangingPunct="1">
              <a:spcBef>
                <a:spcPct val="20000"/>
              </a:spcBef>
              <a:spcAft>
                <a:spcPct val="0"/>
              </a:spcAft>
              <a:defRPr sz="2800" b="0">
                <a:solidFill>
                  <a:srgbClr val="000000"/>
                </a:solidFill>
                <a:latin typeface="Calibri" panose="020F0502020204030204"/>
                <a:ea typeface="宋体" panose="02010600030101010101" pitchFamily="2" charset="-122"/>
              </a:defRPr>
            </a:lvl2pPr>
            <a:lvl3pPr marL="1143000" lvl="2" indent="-228600" algn="l" defTabSz="914400" eaLnBrk="1" fontAlgn="base" latinLnBrk="1" hangingPunct="1">
              <a:spcBef>
                <a:spcPct val="20000"/>
              </a:spcBef>
              <a:spcAft>
                <a:spcPct val="0"/>
              </a:spcAft>
              <a:defRPr sz="2400" b="0">
                <a:solidFill>
                  <a:srgbClr val="000000"/>
                </a:solidFill>
                <a:latin typeface="Calibri" panose="020F0502020204030204"/>
                <a:ea typeface="宋体" panose="02010600030101010101" pitchFamily="2" charset="-122"/>
              </a:defRPr>
            </a:lvl3pPr>
            <a:lvl4pPr marL="1600200" lvl="3" indent="-228600" algn="l" defTabSz="914400" eaLnBrk="1" fontAlgn="base" latinLnBrk="1" hangingPunct="1">
              <a:spcBef>
                <a:spcPct val="20000"/>
              </a:spcBef>
              <a:spcAft>
                <a:spcPct val="0"/>
              </a:spcAft>
              <a:defRPr sz="2000" b="0">
                <a:solidFill>
                  <a:srgbClr val="000000"/>
                </a:solidFill>
                <a:latin typeface="Calibri" panose="020F0502020204030204"/>
                <a:ea typeface="宋体" panose="02010600030101010101" pitchFamily="2" charset="-122"/>
              </a:defRPr>
            </a:lvl4pPr>
            <a:lvl5pPr marL="2057400" lvl="4" indent="-228600" algn="l" defTabSz="914400" eaLnBrk="1" fontAlgn="base" latinLnBrk="1" hangingPunct="1">
              <a:spcBef>
                <a:spcPct val="20000"/>
              </a:spcBef>
              <a:spcAft>
                <a:spcPct val="0"/>
              </a:spcAft>
              <a:defRPr sz="2000" b="0">
                <a:solidFill>
                  <a:srgbClr val="000000"/>
                </a:solidFill>
                <a:latin typeface="Calibri" panose="020F0502020204030204"/>
                <a:ea typeface="宋体" panose="02010600030101010101" pitchFamily="2" charset="-122"/>
              </a:defRPr>
            </a:lvl5pPr>
          </a:lstStyle>
          <a:p>
            <a:pPr marL="0" lvl="0" indent="0" algn="ctr" eaLnBrk="1" fontAlgn="base" latinLnBrk="0" hangingPunct="1">
              <a:lnSpc>
                <a:spcPct val="100000"/>
              </a:lnSpc>
              <a:spcBef>
                <a:spcPct val="20000"/>
              </a:spcBef>
              <a:spcAft>
                <a:spcPct val="0"/>
              </a:spcAft>
              <a:buSzTx/>
              <a:buFontTx/>
              <a:buNone/>
            </a:pP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侠之大者，国之仁士</a:t>
            </a:r>
            <a:endParaRPr lang="zh-CN" altLang="zh-CN" sz="4800" b="1"/>
          </a:p>
          <a:p>
            <a:pPr marL="0" lvl="0" indent="0" algn="ctr" eaLnBrk="1" fontAlgn="base" latinLnBrk="0" hangingPunct="1">
              <a:lnSpc>
                <a:spcPct val="100000"/>
              </a:lnSpc>
              <a:spcBef>
                <a:spcPct val="20000"/>
              </a:spcBef>
              <a:spcAft>
                <a:spcPct val="0"/>
              </a:spcAft>
              <a:buSzTx/>
              <a:buFontTx/>
              <a:buNone/>
            </a:pP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2021</a:t>
            </a: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年</a:t>
            </a: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05</a:t>
            </a: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月</a:t>
            </a: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22</a:t>
            </a: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日 </a:t>
            </a: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15:23 </a:t>
            </a:r>
            <a:endPar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0" lvl="0" indent="0" algn="ctr" eaLnBrk="1" fontAlgn="base" latinLnBrk="0" hangingPunct="1">
              <a:lnSpc>
                <a:spcPct val="100000"/>
              </a:lnSpc>
              <a:spcBef>
                <a:spcPct val="20000"/>
              </a:spcBef>
              <a:spcAft>
                <a:spcPct val="0"/>
              </a:spcAft>
              <a:buSzTx/>
              <a:buFontTx/>
              <a:buNone/>
            </a:pP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人民日报</a:t>
            </a:r>
            <a:endParaRPr lang="zh-CN" altLang="zh-CN" sz="4800" b="1"/>
          </a:p>
          <a:p>
            <a:pPr marL="0" lvl="0" indent="0" algn="l" eaLnBrk="1" fontAlgn="base" latinLnBrk="0" hangingPunct="1">
              <a:lnSpc>
                <a:spcPct val="100000"/>
              </a:lnSpc>
              <a:spcBef>
                <a:spcPct val="20000"/>
              </a:spcBef>
              <a:spcAft>
                <a:spcPct val="0"/>
              </a:spcAft>
              <a:buSzTx/>
              <a:buFontTx/>
              <a:buNone/>
            </a:pPr>
            <a:endPar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0" lvl="0" indent="0" algn="l" eaLnBrk="1" fontAlgn="base" latinLnBrk="0" hangingPunct="1">
              <a:lnSpc>
                <a:spcPct val="100000"/>
              </a:lnSpc>
              <a:spcBef>
                <a:spcPct val="20000"/>
              </a:spcBef>
              <a:spcAft>
                <a:spcPct val="0"/>
              </a:spcAft>
              <a:buSzTx/>
              <a:buFontTx/>
              <a:buNone/>
            </a:pP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       2021</a:t>
            </a: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年</a:t>
            </a: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5</a:t>
            </a: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月</a:t>
            </a: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22</a:t>
            </a: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日</a:t>
            </a: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13</a:t>
            </a: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时</a:t>
            </a: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07</a:t>
            </a: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分，</a:t>
            </a:r>
            <a:r>
              <a:rPr lang="en-US" altLang="zh-CN"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91</a:t>
            </a:r>
            <a:r>
              <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rPr>
              <a:t>岁的袁隆平院士，因多器官功能衰竭在长沙逝世。国人哀痛！世人悲恸！让我们为这位伟大的科学家，致敬、默哀！</a:t>
            </a:r>
            <a:endParaRPr lang="zh-CN" altLang="zh-CN" sz="4800" b="1"/>
          </a:p>
          <a:p>
            <a:pPr marL="0" lvl="0" indent="0" algn="l" eaLnBrk="1" fontAlgn="base" latinLnBrk="0" hangingPunct="1">
              <a:lnSpc>
                <a:spcPct val="100000"/>
              </a:lnSpc>
              <a:spcBef>
                <a:spcPct val="20000"/>
              </a:spcBef>
              <a:spcAft>
                <a:spcPct val="0"/>
              </a:spcAft>
              <a:buSzTx/>
              <a:buFontTx/>
              <a:buNone/>
            </a:pPr>
            <a:endPar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0" lvl="0" indent="0" algn="l" eaLnBrk="1" fontAlgn="base" latinLnBrk="0" hangingPunct="1">
              <a:lnSpc>
                <a:spcPct val="100000"/>
              </a:lnSpc>
              <a:spcBef>
                <a:spcPct val="20000"/>
              </a:spcBef>
              <a:spcAft>
                <a:spcPct val="0"/>
              </a:spcAft>
              <a:buSzTx/>
              <a:buFontTx/>
              <a:buNone/>
            </a:pPr>
            <a:endParaRPr lang="zh-CN" altLang="en-US" sz="4000" b="1" u="none" baseline="0">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Tree>
    <p:custDataLst>
      <p:tags r:id="rId4"/>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2"/>
          <p:cNvSpPr/>
          <p:nvPr>
            <p:custDataLst>
              <p:tags r:id="rId1"/>
            </p:custDataLst>
          </p:nvPr>
        </p:nvSpPr>
        <p:spPr>
          <a:xfrm>
            <a:off x="344488" y="333375"/>
            <a:ext cx="11501437" cy="6188075"/>
          </a:xfrm>
          <a:prstGeom prst="rect">
            <a:avLst/>
          </a:prstGeom>
          <a:noFill/>
          <a:ln w="19050" cap="flat" cmpd="sng">
            <a:solidFill>
              <a:srgbClr val="6B9D43"/>
            </a:solidFill>
            <a:prstDash val="solid"/>
            <a:miter/>
            <a:headEnd type="none" w="med" len="med"/>
            <a:tailEnd type="none" w="med" len="med"/>
          </a:ln>
        </p:spPr>
        <p:txBody>
          <a:bodyPr anchor="ctr"/>
          <a:lstStyle/>
          <a:p>
            <a:pPr algn="ctr"/>
            <a:endParaRPr lang="zh-CN" altLang="en-US">
              <a:solidFill>
                <a:srgbClr val="FFFFFF"/>
              </a:solidFill>
              <a:latin typeface="Calibri" panose="020F0502020204030204"/>
            </a:endParaRPr>
          </a:p>
        </p:txBody>
      </p:sp>
      <p:grpSp>
        <p:nvGrpSpPr>
          <p:cNvPr id="10243" name="组合 19"/>
          <p:cNvGrpSpPr/>
          <p:nvPr>
            <p:custDataLst>
              <p:tags r:id="rId2"/>
            </p:custDataLst>
          </p:nvPr>
        </p:nvGrpSpPr>
        <p:grpSpPr>
          <a:xfrm>
            <a:off x="10828338" y="276225"/>
            <a:ext cx="1077912" cy="1020763"/>
            <a:chOff x="17053" y="435"/>
            <a:chExt cx="1697" cy="1608"/>
          </a:xfrm>
        </p:grpSpPr>
        <p:sp>
          <p:nvSpPr>
            <p:cNvPr id="10244" name="矩形 15"/>
            <p:cNvSpPr/>
            <p:nvPr>
              <p:custDataLst>
                <p:tags r:id="rId3"/>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0245" name="矩形 18"/>
            <p:cNvSpPr/>
            <p:nvPr>
              <p:custDataLst>
                <p:tags r:id="rId4"/>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0246" name="组合 23"/>
          <p:cNvGrpSpPr/>
          <p:nvPr>
            <p:custDataLst>
              <p:tags r:id="rId5"/>
            </p:custDataLst>
          </p:nvPr>
        </p:nvGrpSpPr>
        <p:grpSpPr>
          <a:xfrm flipH="1" flipV="1">
            <a:off x="284163" y="5562600"/>
            <a:ext cx="1077912" cy="1020763"/>
            <a:chOff x="17053" y="435"/>
            <a:chExt cx="1697" cy="1608"/>
          </a:xfrm>
        </p:grpSpPr>
        <p:sp>
          <p:nvSpPr>
            <p:cNvPr id="10247" name="矩形 24"/>
            <p:cNvSpPr/>
            <p:nvPr>
              <p:custDataLst>
                <p:tags r:id="rId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0248" name="矩形 25"/>
            <p:cNvSpPr/>
            <p:nvPr>
              <p:custDataLst>
                <p:tags r:id="rId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0249" name="组合 3"/>
          <p:cNvGrpSpPr/>
          <p:nvPr>
            <p:custDataLst>
              <p:tags r:id="rId8"/>
            </p:custDataLst>
          </p:nvPr>
        </p:nvGrpSpPr>
        <p:grpSpPr>
          <a:xfrm flipH="1">
            <a:off x="288925" y="276225"/>
            <a:ext cx="1076325" cy="1020763"/>
            <a:chOff x="17053" y="435"/>
            <a:chExt cx="1697" cy="1608"/>
          </a:xfrm>
        </p:grpSpPr>
        <p:sp>
          <p:nvSpPr>
            <p:cNvPr id="10250" name="矩形 4"/>
            <p:cNvSpPr/>
            <p:nvPr>
              <p:custDataLst>
                <p:tags r:id="rId9"/>
              </p:custDataLst>
            </p:nvPr>
          </p:nvSpPr>
          <p:spPr>
            <a:xfrm>
              <a:off x="17053" y="435"/>
              <a:ext cx="1609"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0251" name="矩形 5"/>
            <p:cNvSpPr/>
            <p:nvPr>
              <p:custDataLst>
                <p:tags r:id="rId1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10252" name="组合 8"/>
          <p:cNvGrpSpPr/>
          <p:nvPr>
            <p:custDataLst>
              <p:tags r:id="rId11"/>
            </p:custDataLst>
          </p:nvPr>
        </p:nvGrpSpPr>
        <p:grpSpPr>
          <a:xfrm flipV="1">
            <a:off x="10825163" y="5562600"/>
            <a:ext cx="1077912" cy="1020763"/>
            <a:chOff x="17053" y="435"/>
            <a:chExt cx="1697" cy="1608"/>
          </a:xfrm>
        </p:grpSpPr>
        <p:sp>
          <p:nvSpPr>
            <p:cNvPr id="10253" name="矩形 9"/>
            <p:cNvSpPr/>
            <p:nvPr>
              <p:custDataLst>
                <p:tags r:id="rId12"/>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10254" name="矩形 10"/>
            <p:cNvSpPr/>
            <p:nvPr>
              <p:custDataLst>
                <p:tags r:id="rId13"/>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pic>
        <p:nvPicPr>
          <p:cNvPr id="105" name="图片 104"/>
          <p:cNvPicPr/>
          <p:nvPr/>
        </p:nvPicPr>
        <p:blipFill>
          <a:blip r:embed="rId14"/>
          <a:srcRect b="21380"/>
          <a:stretch>
            <a:fillRect/>
          </a:stretch>
        </p:blipFill>
        <p:spPr>
          <a:xfrm>
            <a:off x="403225" y="390525"/>
            <a:ext cx="4226560" cy="6069330"/>
          </a:xfrm>
          <a:prstGeom prst="rect">
            <a:avLst/>
          </a:prstGeom>
          <a:noFill/>
          <a:ln w="9525">
            <a:noFill/>
          </a:ln>
        </p:spPr>
      </p:pic>
      <p:sp>
        <p:nvSpPr>
          <p:cNvPr id="3" name="文本框 2"/>
          <p:cNvSpPr txBox="1"/>
          <p:nvPr/>
        </p:nvSpPr>
        <p:spPr>
          <a:xfrm>
            <a:off x="4907280" y="668020"/>
            <a:ext cx="6881495" cy="5262245"/>
          </a:xfrm>
          <a:prstGeom prst="rect">
            <a:avLst/>
          </a:prstGeom>
          <a:noFill/>
        </p:spPr>
        <p:txBody>
          <a:bodyPr wrap="square" rtlCol="0">
            <a:spAutoFit/>
          </a:bodyPr>
          <a:p>
            <a:pPr marL="0" indent="0" fontAlgn="auto">
              <a:lnSpc>
                <a:spcPts val="3360"/>
              </a:lnSpc>
              <a:buNone/>
            </a:pPr>
            <a:r>
              <a:rPr lang="en-US" altLang="zh-CN" sz="2800">
                <a:latin typeface="黑体" panose="02010609060101010101" charset="-122"/>
                <a:ea typeface="黑体" panose="02010609060101010101" charset="-122"/>
                <a:cs typeface="黑体" panose="02010609060101010101" charset="-122"/>
                <a:sym typeface="+mn-ea"/>
              </a:rPr>
              <a:t>    消息传出，各地民众自发聚集到湘雅医院、湖南杂交水稻研究中心、湖南阳明山殡仪馆沿途一路冒雨送别，送行队伍长达五六公里。让人想起了当年“十里长街”送别周总理的情形。</a:t>
            </a:r>
            <a:endParaRPr lang="en-US" altLang="zh-CN" sz="2800">
              <a:latin typeface="黑体" panose="02010609060101010101" charset="-122"/>
              <a:ea typeface="黑体" panose="02010609060101010101" charset="-122"/>
              <a:cs typeface="黑体" panose="02010609060101010101" charset="-122"/>
            </a:endParaRPr>
          </a:p>
          <a:p>
            <a:pPr marL="0" indent="0" fontAlgn="auto">
              <a:lnSpc>
                <a:spcPts val="3360"/>
              </a:lnSpc>
              <a:buNone/>
            </a:pPr>
            <a:r>
              <a:rPr lang="en-US" altLang="zh-CN" sz="2800">
                <a:latin typeface="黑体" panose="02010609060101010101" charset="-122"/>
                <a:ea typeface="黑体" panose="02010609060101010101" charset="-122"/>
                <a:cs typeface="黑体" panose="02010609060101010101" charset="-122"/>
                <a:sym typeface="+mn-ea"/>
              </a:rPr>
              <a:t>    这个平凡又不平凡的“劳动者”，何以受到人们如此的尊敬和礼遇？</a:t>
            </a:r>
            <a:endParaRPr lang="en-US" altLang="zh-CN" sz="2800">
              <a:latin typeface="黑体" panose="02010609060101010101" charset="-122"/>
              <a:ea typeface="黑体" panose="02010609060101010101" charset="-122"/>
              <a:cs typeface="黑体" panose="02010609060101010101" charset="-122"/>
            </a:endParaRPr>
          </a:p>
          <a:p>
            <a:pPr marL="0" indent="0" fontAlgn="auto">
              <a:lnSpc>
                <a:spcPts val="3360"/>
              </a:lnSpc>
              <a:buNone/>
            </a:pPr>
            <a:r>
              <a:rPr lang="en-US" altLang="zh-CN" sz="2800">
                <a:latin typeface="黑体" panose="02010609060101010101" charset="-122"/>
                <a:ea typeface="黑体" panose="02010609060101010101" charset="-122"/>
                <a:cs typeface="黑体" panose="02010609060101010101" charset="-122"/>
                <a:sym typeface="+mn-ea"/>
              </a:rPr>
              <a:t>    在社会主义建设和中华民族伟大复兴的历程中，涌现出了许多杰出的劳动者，他们岗位不同，但都具有高度的责任心和奉献精神，以辛勤劳动与创造为社会作出巨大贡献，令我们感佩和敬仰。</a:t>
            </a:r>
            <a:endParaRPr lang="en-US" altLang="zh-CN" sz="28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3" descr="花8"/>
          <p:cNvPicPr>
            <a:picLocks noChangeAspect="1"/>
          </p:cNvPicPr>
          <p:nvPr>
            <p:custDataLst>
              <p:tags r:id="rId1"/>
            </p:custDataLst>
          </p:nvPr>
        </p:nvPicPr>
        <p:blipFill>
          <a:blip r:embed="rId2"/>
          <a:stretch>
            <a:fillRect/>
          </a:stretch>
        </p:blipFill>
        <p:spPr>
          <a:xfrm>
            <a:off x="-3175" y="-4762"/>
            <a:ext cx="4022725" cy="3571875"/>
          </a:xfrm>
          <a:prstGeom prst="rect">
            <a:avLst/>
          </a:prstGeom>
          <a:noFill/>
          <a:ln w="9525">
            <a:noFill/>
          </a:ln>
        </p:spPr>
      </p:pic>
      <p:pic>
        <p:nvPicPr>
          <p:cNvPr id="31747" name="图片 4" descr="花9"/>
          <p:cNvPicPr>
            <a:picLocks noChangeAspect="1"/>
          </p:cNvPicPr>
          <p:nvPr>
            <p:custDataLst>
              <p:tags r:id="rId3"/>
            </p:custDataLst>
          </p:nvPr>
        </p:nvPicPr>
        <p:blipFill>
          <a:blip r:embed="rId4"/>
          <a:stretch>
            <a:fillRect/>
          </a:stretch>
        </p:blipFill>
        <p:spPr>
          <a:xfrm>
            <a:off x="9496425" y="2911475"/>
            <a:ext cx="2697163" cy="3946525"/>
          </a:xfrm>
          <a:prstGeom prst="rect">
            <a:avLst/>
          </a:prstGeom>
          <a:noFill/>
          <a:ln w="9525">
            <a:noFill/>
          </a:ln>
        </p:spPr>
      </p:pic>
      <p:grpSp>
        <p:nvGrpSpPr>
          <p:cNvPr id="31748" name="组合 9"/>
          <p:cNvGrpSpPr/>
          <p:nvPr>
            <p:custDataLst>
              <p:tags r:id="rId5"/>
            </p:custDataLst>
          </p:nvPr>
        </p:nvGrpSpPr>
        <p:grpSpPr>
          <a:xfrm>
            <a:off x="4191000" y="276225"/>
            <a:ext cx="7715250" cy="2592388"/>
            <a:chOff x="6578" y="580"/>
            <a:chExt cx="12152" cy="4082"/>
          </a:xfrm>
        </p:grpSpPr>
        <p:sp>
          <p:nvSpPr>
            <p:cNvPr id="31749" name="椭圆 5"/>
            <p:cNvSpPr/>
            <p:nvPr>
              <p:custDataLst>
                <p:tags r:id="rId6"/>
              </p:custDataLst>
            </p:nvPr>
          </p:nvSpPr>
          <p:spPr>
            <a:xfrm>
              <a:off x="6578" y="580"/>
              <a:ext cx="180" cy="180"/>
            </a:xfrm>
            <a:prstGeom prst="ellipse">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cxnSp>
          <p:nvCxnSpPr>
            <p:cNvPr id="31750" name="直接连接符 6"/>
            <p:cNvCxnSpPr/>
            <p:nvPr>
              <p:custDataLst>
                <p:tags r:id="rId7"/>
              </p:custDataLst>
            </p:nvPr>
          </p:nvCxnSpPr>
          <p:spPr>
            <a:xfrm>
              <a:off x="6758" y="670"/>
              <a:ext cx="11882" cy="0"/>
            </a:xfrm>
            <a:prstGeom prst="line">
              <a:avLst/>
            </a:prstGeom>
            <a:ln w="15875" cap="flat" cmpd="sng">
              <a:solidFill>
                <a:srgbClr val="6B9D43"/>
              </a:solidFill>
              <a:prstDash val="solid"/>
              <a:headEnd type="none" w="med" len="med"/>
              <a:tailEnd type="none" w="med" len="med"/>
            </a:ln>
          </p:spPr>
        </p:cxnSp>
        <p:cxnSp>
          <p:nvCxnSpPr>
            <p:cNvPr id="31751" name="直接连接符 7"/>
            <p:cNvCxnSpPr/>
            <p:nvPr>
              <p:custDataLst>
                <p:tags r:id="rId8"/>
              </p:custDataLst>
            </p:nvPr>
          </p:nvCxnSpPr>
          <p:spPr>
            <a:xfrm flipH="1">
              <a:off x="18640" y="670"/>
              <a:ext cx="0" cy="3812"/>
            </a:xfrm>
            <a:prstGeom prst="line">
              <a:avLst/>
            </a:prstGeom>
            <a:ln w="15875" cap="flat" cmpd="sng">
              <a:solidFill>
                <a:srgbClr val="6B9D43"/>
              </a:solidFill>
              <a:prstDash val="solid"/>
              <a:headEnd type="none" w="med" len="med"/>
              <a:tailEnd type="none" w="med" len="med"/>
            </a:ln>
          </p:spPr>
        </p:cxnSp>
        <p:sp>
          <p:nvSpPr>
            <p:cNvPr id="31752" name="椭圆 8"/>
            <p:cNvSpPr/>
            <p:nvPr>
              <p:custDataLst>
                <p:tags r:id="rId9"/>
              </p:custDataLst>
            </p:nvPr>
          </p:nvSpPr>
          <p:spPr>
            <a:xfrm>
              <a:off x="18550" y="4482"/>
              <a:ext cx="180" cy="180"/>
            </a:xfrm>
            <a:prstGeom prst="ellipse">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31753" name="组合 10"/>
          <p:cNvGrpSpPr/>
          <p:nvPr>
            <p:custDataLst>
              <p:tags r:id="rId10"/>
            </p:custDataLst>
          </p:nvPr>
        </p:nvGrpSpPr>
        <p:grpSpPr>
          <a:xfrm flipH="1" flipV="1">
            <a:off x="285750" y="3975100"/>
            <a:ext cx="8950325" cy="2590800"/>
            <a:chOff x="4635" y="581"/>
            <a:chExt cx="14095" cy="4081"/>
          </a:xfrm>
        </p:grpSpPr>
        <p:sp>
          <p:nvSpPr>
            <p:cNvPr id="31754" name="椭圆 11"/>
            <p:cNvSpPr/>
            <p:nvPr>
              <p:custDataLst>
                <p:tags r:id="rId11"/>
              </p:custDataLst>
            </p:nvPr>
          </p:nvSpPr>
          <p:spPr>
            <a:xfrm>
              <a:off x="4635" y="581"/>
              <a:ext cx="180" cy="180"/>
            </a:xfrm>
            <a:prstGeom prst="ellipse">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cxnSp>
          <p:nvCxnSpPr>
            <p:cNvPr id="31755" name="直接连接符 12"/>
            <p:cNvCxnSpPr/>
            <p:nvPr>
              <p:custDataLst>
                <p:tags r:id="rId12"/>
              </p:custDataLst>
            </p:nvPr>
          </p:nvCxnSpPr>
          <p:spPr>
            <a:xfrm>
              <a:off x="4815" y="671"/>
              <a:ext cx="13840" cy="0"/>
            </a:xfrm>
            <a:prstGeom prst="line">
              <a:avLst/>
            </a:prstGeom>
            <a:ln w="15875" cap="flat" cmpd="sng">
              <a:solidFill>
                <a:srgbClr val="6B9D43"/>
              </a:solidFill>
              <a:prstDash val="solid"/>
              <a:headEnd type="none" w="med" len="med"/>
              <a:tailEnd type="none" w="med" len="med"/>
            </a:ln>
          </p:spPr>
        </p:cxnSp>
        <p:cxnSp>
          <p:nvCxnSpPr>
            <p:cNvPr id="31756" name="直接连接符 13"/>
            <p:cNvCxnSpPr/>
            <p:nvPr>
              <p:custDataLst>
                <p:tags r:id="rId13"/>
              </p:custDataLst>
            </p:nvPr>
          </p:nvCxnSpPr>
          <p:spPr>
            <a:xfrm flipH="1">
              <a:off x="18640" y="671"/>
              <a:ext cx="0" cy="3811"/>
            </a:xfrm>
            <a:prstGeom prst="line">
              <a:avLst/>
            </a:prstGeom>
            <a:ln w="15875" cap="flat" cmpd="sng">
              <a:solidFill>
                <a:srgbClr val="6B9D43"/>
              </a:solidFill>
              <a:prstDash val="solid"/>
              <a:headEnd type="none" w="med" len="med"/>
              <a:tailEnd type="none" w="med" len="med"/>
            </a:ln>
          </p:spPr>
        </p:cxnSp>
        <p:sp>
          <p:nvSpPr>
            <p:cNvPr id="31757" name="椭圆 14"/>
            <p:cNvSpPr/>
            <p:nvPr>
              <p:custDataLst>
                <p:tags r:id="rId14"/>
              </p:custDataLst>
            </p:nvPr>
          </p:nvSpPr>
          <p:spPr>
            <a:xfrm>
              <a:off x="18550" y="4482"/>
              <a:ext cx="180" cy="180"/>
            </a:xfrm>
            <a:prstGeom prst="ellipse">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31758" name="组合 19"/>
          <p:cNvGrpSpPr/>
          <p:nvPr>
            <p:custDataLst>
              <p:tags r:id="rId15"/>
            </p:custDataLst>
          </p:nvPr>
        </p:nvGrpSpPr>
        <p:grpSpPr>
          <a:xfrm>
            <a:off x="10828338" y="276225"/>
            <a:ext cx="1077912" cy="1020763"/>
            <a:chOff x="17053" y="435"/>
            <a:chExt cx="1697" cy="1608"/>
          </a:xfrm>
        </p:grpSpPr>
        <p:sp>
          <p:nvSpPr>
            <p:cNvPr id="31759" name="矩形 15"/>
            <p:cNvSpPr/>
            <p:nvPr>
              <p:custDataLst>
                <p:tags r:id="rId16"/>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31760" name="矩形 18"/>
            <p:cNvSpPr/>
            <p:nvPr>
              <p:custDataLst>
                <p:tags r:id="rId17"/>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grpSp>
        <p:nvGrpSpPr>
          <p:cNvPr id="31761" name="组合 23"/>
          <p:cNvGrpSpPr/>
          <p:nvPr>
            <p:custDataLst>
              <p:tags r:id="rId18"/>
            </p:custDataLst>
          </p:nvPr>
        </p:nvGrpSpPr>
        <p:grpSpPr>
          <a:xfrm flipH="1" flipV="1">
            <a:off x="284163" y="5545138"/>
            <a:ext cx="1077912" cy="1020762"/>
            <a:chOff x="17053" y="435"/>
            <a:chExt cx="1697" cy="1608"/>
          </a:xfrm>
        </p:grpSpPr>
        <p:sp>
          <p:nvSpPr>
            <p:cNvPr id="31762" name="矩形 24"/>
            <p:cNvSpPr/>
            <p:nvPr>
              <p:custDataLst>
                <p:tags r:id="rId19"/>
              </p:custDataLst>
            </p:nvPr>
          </p:nvSpPr>
          <p:spPr>
            <a:xfrm>
              <a:off x="17053" y="435"/>
              <a:ext cx="1610"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sp>
          <p:nvSpPr>
            <p:cNvPr id="31763" name="矩形 25"/>
            <p:cNvSpPr/>
            <p:nvPr>
              <p:custDataLst>
                <p:tags r:id="rId20"/>
              </p:custDataLst>
            </p:nvPr>
          </p:nvSpPr>
          <p:spPr>
            <a:xfrm rot="5400000">
              <a:off x="17856" y="1149"/>
              <a:ext cx="1608" cy="180"/>
            </a:xfrm>
            <a:prstGeom prst="rect">
              <a:avLst/>
            </a:prstGeom>
            <a:solidFill>
              <a:srgbClr val="6B9D43"/>
            </a:solidFill>
            <a:ln w="12700">
              <a:noFill/>
            </a:ln>
          </p:spPr>
          <p:txBody>
            <a:bodyPr anchor="ctr"/>
            <a:lstStyle/>
            <a:p>
              <a:pPr algn="ctr"/>
              <a:endParaRPr lang="zh-CN" altLang="en-US">
                <a:solidFill>
                  <a:srgbClr val="FFFFFF"/>
                </a:solidFill>
                <a:latin typeface="Calibri" panose="020F0502020204030204"/>
              </a:endParaRPr>
            </a:p>
          </p:txBody>
        </p:sp>
      </p:grpSp>
      <p:cxnSp>
        <p:nvCxnSpPr>
          <p:cNvPr id="31764" name="直接连接符 26"/>
          <p:cNvCxnSpPr/>
          <p:nvPr>
            <p:custDataLst>
              <p:tags r:id="rId21"/>
            </p:custDataLst>
          </p:nvPr>
        </p:nvCxnSpPr>
        <p:spPr>
          <a:xfrm>
            <a:off x="9571038" y="276225"/>
            <a:ext cx="1076325" cy="0"/>
          </a:xfrm>
          <a:prstGeom prst="line">
            <a:avLst/>
          </a:prstGeom>
          <a:ln w="6350" cap="flat" cmpd="sng">
            <a:solidFill>
              <a:srgbClr val="6B9D43"/>
            </a:solidFill>
            <a:prstDash val="solid"/>
            <a:headEnd type="none" w="med" len="med"/>
            <a:tailEnd type="none" w="med" len="med"/>
          </a:ln>
        </p:spPr>
      </p:cxnSp>
      <p:cxnSp>
        <p:nvCxnSpPr>
          <p:cNvPr id="31765" name="直接连接符 27"/>
          <p:cNvCxnSpPr/>
          <p:nvPr>
            <p:custDataLst>
              <p:tags r:id="rId22"/>
            </p:custDataLst>
          </p:nvPr>
        </p:nvCxnSpPr>
        <p:spPr>
          <a:xfrm>
            <a:off x="1538288" y="6565900"/>
            <a:ext cx="1076325" cy="0"/>
          </a:xfrm>
          <a:prstGeom prst="line">
            <a:avLst/>
          </a:prstGeom>
          <a:ln w="6350" cap="flat" cmpd="sng">
            <a:solidFill>
              <a:srgbClr val="6B9D43"/>
            </a:solidFill>
            <a:prstDash val="solid"/>
            <a:headEnd type="none" w="med" len="med"/>
            <a:tailEnd type="none" w="med" len="med"/>
          </a:ln>
        </p:spPr>
      </p:cxnSp>
      <p:cxnSp>
        <p:nvCxnSpPr>
          <p:cNvPr id="31766" name="直接连接符 28"/>
          <p:cNvCxnSpPr/>
          <p:nvPr>
            <p:custDataLst>
              <p:tags r:id="rId23"/>
            </p:custDataLst>
          </p:nvPr>
        </p:nvCxnSpPr>
        <p:spPr>
          <a:xfrm rot="5400000">
            <a:off x="11253788" y="2103438"/>
            <a:ext cx="1074737" cy="0"/>
          </a:xfrm>
          <a:prstGeom prst="line">
            <a:avLst/>
          </a:prstGeom>
          <a:ln w="6350" cap="flat" cmpd="sng">
            <a:solidFill>
              <a:srgbClr val="6B9D43"/>
            </a:solidFill>
            <a:prstDash val="solid"/>
            <a:headEnd type="none" w="med" len="med"/>
            <a:tailEnd type="none" w="med" len="med"/>
          </a:ln>
        </p:spPr>
      </p:cxnSp>
      <p:cxnSp>
        <p:nvCxnSpPr>
          <p:cNvPr id="31767" name="直接连接符 29"/>
          <p:cNvCxnSpPr/>
          <p:nvPr>
            <p:custDataLst>
              <p:tags r:id="rId24"/>
            </p:custDataLst>
          </p:nvPr>
        </p:nvCxnSpPr>
        <p:spPr>
          <a:xfrm rot="5400000">
            <a:off x="-138112" y="4816475"/>
            <a:ext cx="1074737" cy="0"/>
          </a:xfrm>
          <a:prstGeom prst="line">
            <a:avLst/>
          </a:prstGeom>
          <a:ln w="6350" cap="flat" cmpd="sng">
            <a:solidFill>
              <a:srgbClr val="6B9D43"/>
            </a:solidFill>
            <a:prstDash val="solid"/>
            <a:headEnd type="none" w="med" len="med"/>
            <a:tailEnd type="none" w="med" len="med"/>
          </a:ln>
        </p:spPr>
      </p:cxnSp>
      <p:sp>
        <p:nvSpPr>
          <p:cNvPr id="31768" name="文本框 30"/>
          <p:cNvSpPr/>
          <p:nvPr>
            <p:custDataLst>
              <p:tags r:id="rId25"/>
            </p:custDataLst>
          </p:nvPr>
        </p:nvSpPr>
        <p:spPr>
          <a:xfrm>
            <a:off x="2836863" y="1645920"/>
            <a:ext cx="6734175" cy="3153410"/>
          </a:xfrm>
          <a:prstGeom prst="rect">
            <a:avLst/>
          </a:prstGeom>
          <a:noFill/>
          <a:ln w="9525">
            <a:noFill/>
          </a:ln>
        </p:spPr>
        <p:txBody>
          <a:bodyPr>
            <a:spAutoFit/>
          </a:bodyPr>
          <a:lstStyle/>
          <a:p>
            <a:pPr algn="ctr"/>
            <a:r>
              <a:rPr lang="zh-CN" altLang="en-US" sz="19900" smtClean="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sym typeface="+mn-ea"/>
              </a:rPr>
              <a:t>再见！</a:t>
            </a:r>
            <a:endParaRPr lang="zh-CN" altLang="en-US" sz="19900" b="1" smtClean="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sym typeface="+mn-ea"/>
            </a:endParaRPr>
          </a:p>
        </p:txBody>
      </p:sp>
      <p:pic>
        <p:nvPicPr>
          <p:cNvPr id="31770" name="New picture" hidden="1"/>
          <p:cNvPicPr>
            <a:picLocks noChangeAspect="1"/>
          </p:cNvPicPr>
          <p:nvPr>
            <p:custDataLst>
              <p:tags r:id="rId26"/>
            </p:custDataLst>
          </p:nvPr>
        </p:nvPicPr>
        <p:blipFill>
          <a:blip r:embed="rId27"/>
          <a:stretch>
            <a:fillRect/>
          </a:stretch>
        </p:blipFill>
        <p:spPr>
          <a:xfrm>
            <a:off x="11188700" y="12611100"/>
            <a:ext cx="355600" cy="495300"/>
          </a:xfrm>
          <a:prstGeom prst="rect">
            <a:avLst/>
          </a:prstGeom>
          <a:noFill/>
          <a:ln w="9525">
            <a:noFill/>
          </a:ln>
        </p:spPr>
      </p:pic>
      <p:pic>
        <p:nvPicPr>
          <p:cNvPr id="31771" name="New picture"/>
          <p:cNvPicPr/>
          <p:nvPr>
            <p:custDataLst>
              <p:tags r:id="rId28"/>
            </p:custDataLst>
          </p:nvPr>
        </p:nvPicPr>
        <p:blipFill>
          <a:blip r:embed="rId29"/>
          <a:stretch>
            <a:fillRect/>
          </a:stretch>
        </p:blipFill>
        <p:spPr>
          <a:xfrm>
            <a:off x="11671300" y="12242800"/>
            <a:ext cx="355600" cy="266700"/>
          </a:xfrm>
          <a:prstGeom prst="cube">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left)">
                                      <p:cBhvr>
                                        <p:cTn id="7" dur="500"/>
                                        <p:tgtEl>
                                          <p:spTgt spid="31746"/>
                                        </p:tgtEl>
                                      </p:cBhvr>
                                    </p:animEffect>
                                  </p:childTnLst>
                                </p:cTn>
                              </p:par>
                              <p:par>
                                <p:cTn id="8" presetID="22" presetClass="entr" presetSubtype="2" fill="hold" nodeType="withEffect">
                                  <p:stCondLst>
                                    <p:cond delay="0"/>
                                  </p:stCondLst>
                                  <p:childTnLst>
                                    <p:set>
                                      <p:cBhvr>
                                        <p:cTn id="9" dur="1" fill="hold">
                                          <p:stCondLst>
                                            <p:cond delay="0"/>
                                          </p:stCondLst>
                                        </p:cTn>
                                        <p:tgtEl>
                                          <p:spTgt spid="31747"/>
                                        </p:tgtEl>
                                        <p:attrNameLst>
                                          <p:attrName>style.visibility</p:attrName>
                                        </p:attrNameLst>
                                      </p:cBhvr>
                                      <p:to>
                                        <p:strVal val="visible"/>
                                      </p:to>
                                    </p:set>
                                    <p:animEffect transition="in" filter="wipe(right)">
                                      <p:cBhvr>
                                        <p:cTn id="10" dur="500"/>
                                        <p:tgtEl>
                                          <p:spTgt spid="31747"/>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31748"/>
                                        </p:tgtEl>
                                        <p:attrNameLst>
                                          <p:attrName>style.visibility</p:attrName>
                                        </p:attrNameLst>
                                      </p:cBhvr>
                                      <p:to>
                                        <p:strVal val="visible"/>
                                      </p:to>
                                    </p:set>
                                    <p:anim calcmode="lin" valueType="num">
                                      <p:cBhvr>
                                        <p:cTn id="14" dur="500" fill="hold"/>
                                        <p:tgtEl>
                                          <p:spTgt spid="31748"/>
                                        </p:tgtEl>
                                        <p:attrNameLst>
                                          <p:attrName>ppt_w</p:attrName>
                                        </p:attrNameLst>
                                      </p:cBhvr>
                                      <p:tavLst>
                                        <p:tav tm="0">
                                          <p:val>
                                            <p:fltVal val="0"/>
                                          </p:val>
                                        </p:tav>
                                        <p:tav tm="100000">
                                          <p:val>
                                            <p:strVal val="#ppt_w"/>
                                          </p:val>
                                        </p:tav>
                                      </p:tavLst>
                                    </p:anim>
                                    <p:anim calcmode="lin" valueType="num">
                                      <p:cBhvr>
                                        <p:cTn id="15" dur="500" fill="hold"/>
                                        <p:tgtEl>
                                          <p:spTgt spid="31748"/>
                                        </p:tgtEl>
                                        <p:attrNameLst>
                                          <p:attrName>ppt_h</p:attrName>
                                        </p:attrNameLst>
                                      </p:cBhvr>
                                      <p:tavLst>
                                        <p:tav tm="0">
                                          <p:val>
                                            <p:strVal val="#ppt_h"/>
                                          </p:val>
                                        </p:tav>
                                        <p:tav tm="100000">
                                          <p:val>
                                            <p:strVal val="#ppt_h"/>
                                          </p:val>
                                        </p:tav>
                                      </p:tavLst>
                                    </p:anim>
                                  </p:childTnLst>
                                </p:cTn>
                              </p:par>
                              <p:par>
                                <p:cTn id="16" presetID="17" presetClass="entr" presetSubtype="10" fill="hold" nodeType="withEffect">
                                  <p:stCondLst>
                                    <p:cond delay="0"/>
                                  </p:stCondLst>
                                  <p:childTnLst>
                                    <p:set>
                                      <p:cBhvr>
                                        <p:cTn id="17" dur="1" fill="hold">
                                          <p:stCondLst>
                                            <p:cond delay="0"/>
                                          </p:stCondLst>
                                        </p:cTn>
                                        <p:tgtEl>
                                          <p:spTgt spid="31753"/>
                                        </p:tgtEl>
                                        <p:attrNameLst>
                                          <p:attrName>style.visibility</p:attrName>
                                        </p:attrNameLst>
                                      </p:cBhvr>
                                      <p:to>
                                        <p:strVal val="visible"/>
                                      </p:to>
                                    </p:set>
                                    <p:anim calcmode="lin" valueType="num">
                                      <p:cBhvr>
                                        <p:cTn id="18" dur="500" fill="hold"/>
                                        <p:tgtEl>
                                          <p:spTgt spid="31753"/>
                                        </p:tgtEl>
                                        <p:attrNameLst>
                                          <p:attrName>ppt_w</p:attrName>
                                        </p:attrNameLst>
                                      </p:cBhvr>
                                      <p:tavLst>
                                        <p:tav tm="0">
                                          <p:val>
                                            <p:fltVal val="0"/>
                                          </p:val>
                                        </p:tav>
                                        <p:tav tm="100000">
                                          <p:val>
                                            <p:strVal val="#ppt_w"/>
                                          </p:val>
                                        </p:tav>
                                      </p:tavLst>
                                    </p:anim>
                                    <p:anim calcmode="lin" valueType="num">
                                      <p:cBhvr>
                                        <p:cTn id="19" dur="500" fill="hold"/>
                                        <p:tgtEl>
                                          <p:spTgt spid="31753"/>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31758"/>
                                        </p:tgtEl>
                                        <p:attrNameLst>
                                          <p:attrName>style.visibility</p:attrName>
                                        </p:attrNameLst>
                                      </p:cBhvr>
                                      <p:to>
                                        <p:strVal val="visible"/>
                                      </p:to>
                                    </p:set>
                                    <p:anim calcmode="lin" valueType="num">
                                      <p:cBhvr>
                                        <p:cTn id="23" dur="500" fill="hold"/>
                                        <p:tgtEl>
                                          <p:spTgt spid="31758"/>
                                        </p:tgtEl>
                                        <p:attrNameLst>
                                          <p:attrName>ppt_w</p:attrName>
                                        </p:attrNameLst>
                                      </p:cBhvr>
                                      <p:tavLst>
                                        <p:tav tm="0">
                                          <p:val>
                                            <p:fltVal val="0"/>
                                          </p:val>
                                        </p:tav>
                                        <p:tav tm="100000">
                                          <p:val>
                                            <p:strVal val="#ppt_w"/>
                                          </p:val>
                                        </p:tav>
                                      </p:tavLst>
                                    </p:anim>
                                    <p:anim calcmode="lin" valueType="num">
                                      <p:cBhvr>
                                        <p:cTn id="24" dur="500" fill="hold"/>
                                        <p:tgtEl>
                                          <p:spTgt spid="31758"/>
                                        </p:tgtEl>
                                        <p:attrNameLst>
                                          <p:attrName>ppt_h</p:attrName>
                                        </p:attrNameLst>
                                      </p:cBhvr>
                                      <p:tavLst>
                                        <p:tav tm="0">
                                          <p:val>
                                            <p:fltVal val="0"/>
                                          </p:val>
                                        </p:tav>
                                        <p:tav tm="100000">
                                          <p:val>
                                            <p:strVal val="#ppt_h"/>
                                          </p:val>
                                        </p:tav>
                                      </p:tavLst>
                                    </p:anim>
                                    <p:animEffect transition="in" filter="fade">
                                      <p:cBhvr>
                                        <p:cTn id="25" dur="500"/>
                                        <p:tgtEl>
                                          <p:spTgt spid="31758"/>
                                        </p:tgtEl>
                                      </p:cBhvr>
                                    </p:animEffect>
                                  </p:childTnLst>
                                </p:cTn>
                              </p:par>
                              <p:par>
                                <p:cTn id="26" presetID="53" presetClass="entr" presetSubtype="16" fill="hold" nodeType="withEffect">
                                  <p:stCondLst>
                                    <p:cond delay="0"/>
                                  </p:stCondLst>
                                  <p:childTnLst>
                                    <p:set>
                                      <p:cBhvr>
                                        <p:cTn id="27" dur="1" fill="hold">
                                          <p:stCondLst>
                                            <p:cond delay="0"/>
                                          </p:stCondLst>
                                        </p:cTn>
                                        <p:tgtEl>
                                          <p:spTgt spid="31761"/>
                                        </p:tgtEl>
                                        <p:attrNameLst>
                                          <p:attrName>style.visibility</p:attrName>
                                        </p:attrNameLst>
                                      </p:cBhvr>
                                      <p:to>
                                        <p:strVal val="visible"/>
                                      </p:to>
                                    </p:set>
                                    <p:anim calcmode="lin" valueType="num">
                                      <p:cBhvr>
                                        <p:cTn id="28" dur="500" fill="hold"/>
                                        <p:tgtEl>
                                          <p:spTgt spid="31761"/>
                                        </p:tgtEl>
                                        <p:attrNameLst>
                                          <p:attrName>ppt_w</p:attrName>
                                        </p:attrNameLst>
                                      </p:cBhvr>
                                      <p:tavLst>
                                        <p:tav tm="0">
                                          <p:val>
                                            <p:fltVal val="0"/>
                                          </p:val>
                                        </p:tav>
                                        <p:tav tm="100000">
                                          <p:val>
                                            <p:strVal val="#ppt_w"/>
                                          </p:val>
                                        </p:tav>
                                      </p:tavLst>
                                    </p:anim>
                                    <p:anim calcmode="lin" valueType="num">
                                      <p:cBhvr>
                                        <p:cTn id="29" dur="500" fill="hold"/>
                                        <p:tgtEl>
                                          <p:spTgt spid="31761"/>
                                        </p:tgtEl>
                                        <p:attrNameLst>
                                          <p:attrName>ppt_h</p:attrName>
                                        </p:attrNameLst>
                                      </p:cBhvr>
                                      <p:tavLst>
                                        <p:tav tm="0">
                                          <p:val>
                                            <p:fltVal val="0"/>
                                          </p:val>
                                        </p:tav>
                                        <p:tav tm="100000">
                                          <p:val>
                                            <p:strVal val="#ppt_h"/>
                                          </p:val>
                                        </p:tav>
                                      </p:tavLst>
                                    </p:anim>
                                    <p:animEffect transition="in" filter="fade">
                                      <p:cBhvr>
                                        <p:cTn id="30" dur="500"/>
                                        <p:tgtEl>
                                          <p:spTgt spid="31761"/>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31764"/>
                                        </p:tgtEl>
                                        <p:attrNameLst>
                                          <p:attrName>style.visibility</p:attrName>
                                        </p:attrNameLst>
                                      </p:cBhvr>
                                      <p:to>
                                        <p:strVal val="visible"/>
                                      </p:to>
                                    </p:set>
                                    <p:animEffect transition="in" filter="wipe(right)">
                                      <p:cBhvr>
                                        <p:cTn id="34" dur="500"/>
                                        <p:tgtEl>
                                          <p:spTgt spid="31764"/>
                                        </p:tgtEl>
                                      </p:cBhvr>
                                    </p:animEffect>
                                  </p:childTnLst>
                                </p:cTn>
                              </p:par>
                              <p:par>
                                <p:cTn id="35" presetID="22" presetClass="entr" presetSubtype="2" fill="hold" nodeType="withEffect">
                                  <p:stCondLst>
                                    <p:cond delay="0"/>
                                  </p:stCondLst>
                                  <p:childTnLst>
                                    <p:set>
                                      <p:cBhvr>
                                        <p:cTn id="36" dur="1" fill="hold">
                                          <p:stCondLst>
                                            <p:cond delay="0"/>
                                          </p:stCondLst>
                                        </p:cTn>
                                        <p:tgtEl>
                                          <p:spTgt spid="31765"/>
                                        </p:tgtEl>
                                        <p:attrNameLst>
                                          <p:attrName>style.visibility</p:attrName>
                                        </p:attrNameLst>
                                      </p:cBhvr>
                                      <p:to>
                                        <p:strVal val="visible"/>
                                      </p:to>
                                    </p:set>
                                    <p:animEffect transition="in" filter="wipe(right)">
                                      <p:cBhvr>
                                        <p:cTn id="37" dur="500"/>
                                        <p:tgtEl>
                                          <p:spTgt spid="31765"/>
                                        </p:tgtEl>
                                      </p:cBhvr>
                                    </p:animEffect>
                                  </p:childTnLst>
                                </p:cTn>
                              </p:par>
                              <p:par>
                                <p:cTn id="38" presetID="22" presetClass="entr" presetSubtype="4" fill="hold" nodeType="withEffect">
                                  <p:stCondLst>
                                    <p:cond delay="0"/>
                                  </p:stCondLst>
                                  <p:childTnLst>
                                    <p:set>
                                      <p:cBhvr>
                                        <p:cTn id="39" dur="1" fill="hold">
                                          <p:stCondLst>
                                            <p:cond delay="0"/>
                                          </p:stCondLst>
                                        </p:cTn>
                                        <p:tgtEl>
                                          <p:spTgt spid="31766"/>
                                        </p:tgtEl>
                                        <p:attrNameLst>
                                          <p:attrName>style.visibility</p:attrName>
                                        </p:attrNameLst>
                                      </p:cBhvr>
                                      <p:to>
                                        <p:strVal val="visible"/>
                                      </p:to>
                                    </p:set>
                                    <p:animEffect transition="in" filter="wipe(down)">
                                      <p:cBhvr>
                                        <p:cTn id="40" dur="500"/>
                                        <p:tgtEl>
                                          <p:spTgt spid="31766"/>
                                        </p:tgtEl>
                                      </p:cBhvr>
                                    </p:animEffect>
                                  </p:childTnLst>
                                </p:cTn>
                              </p:par>
                              <p:par>
                                <p:cTn id="41" presetID="22" presetClass="entr" presetSubtype="4" fill="hold" nodeType="withEffect">
                                  <p:stCondLst>
                                    <p:cond delay="0"/>
                                  </p:stCondLst>
                                  <p:childTnLst>
                                    <p:set>
                                      <p:cBhvr>
                                        <p:cTn id="42" dur="1" fill="hold">
                                          <p:stCondLst>
                                            <p:cond delay="0"/>
                                          </p:stCondLst>
                                        </p:cTn>
                                        <p:tgtEl>
                                          <p:spTgt spid="31767"/>
                                        </p:tgtEl>
                                        <p:attrNameLst>
                                          <p:attrName>style.visibility</p:attrName>
                                        </p:attrNameLst>
                                      </p:cBhvr>
                                      <p:to>
                                        <p:strVal val="visible"/>
                                      </p:to>
                                    </p:set>
                                    <p:animEffect transition="in" filter="wipe(down)">
                                      <p:cBhvr>
                                        <p:cTn id="43" dur="500"/>
                                        <p:tgtEl>
                                          <p:spTgt spid="31767"/>
                                        </p:tgtEl>
                                      </p:cBhvr>
                                    </p:animEffect>
                                  </p:childTnLst>
                                </p:cTn>
                              </p:par>
                            </p:childTnLst>
                          </p:cTn>
                        </p:par>
                        <p:par>
                          <p:cTn id="44" fill="hold">
                            <p:stCondLst>
                              <p:cond delay="20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31768"/>
                                        </p:tgtEl>
                                        <p:attrNameLst>
                                          <p:attrName>style.visibility</p:attrName>
                                        </p:attrNameLst>
                                      </p:cBhvr>
                                      <p:to>
                                        <p:strVal val="visible"/>
                                      </p:to>
                                    </p:set>
                                    <p:anim calcmode="lin" valueType="num">
                                      <p:cBhvr>
                                        <p:cTn id="47" dur="500" fill="hold"/>
                                        <p:tgtEl>
                                          <p:spTgt spid="31768"/>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1768"/>
                                        </p:tgtEl>
                                        <p:attrNameLst>
                                          <p:attrName>ppt_y</p:attrName>
                                        </p:attrNameLst>
                                      </p:cBhvr>
                                      <p:tavLst>
                                        <p:tav tm="0">
                                          <p:val>
                                            <p:strVal val="#ppt_y"/>
                                          </p:val>
                                        </p:tav>
                                        <p:tav tm="100000">
                                          <p:val>
                                            <p:strVal val="#ppt_y"/>
                                          </p:val>
                                        </p:tav>
                                      </p:tavLst>
                                    </p:anim>
                                    <p:anim calcmode="lin" valueType="num">
                                      <p:cBhvr>
                                        <p:cTn id="49" dur="500" fill="hold"/>
                                        <p:tgtEl>
                                          <p:spTgt spid="31768"/>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1768"/>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17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226695" y="2948305"/>
            <a:ext cx="11746230" cy="640080"/>
          </a:xfrm>
          <a:prstGeom prst="rect">
            <a:avLst/>
          </a:prstGeom>
          <a:solidFill>
            <a:schemeClr val="accent4">
              <a:lumMod val="20000"/>
              <a:lumOff val="80000"/>
            </a:schemeClr>
          </a:solidFill>
          <a:extLst>
            <a:ext uri="{91240B29-F687-4F45-9708-019B960494DF}">
              <a14:hiddenLine xmlns:a14="http://schemas.microsoft.com/office/drawing/2010/main" w="9525">
                <a:solidFill>
                  <a:srgbClr val="000000"/>
                </a:solidFill>
                <a:miter lim="800000"/>
                <a:headEnd/>
                <a:tailEnd/>
              </a14:hiddenLine>
            </a:ext>
          </a:extLst>
        </p:spPr>
        <p:txBody>
          <a:bodyPr wrap="square" lIns="86636" tIns="43318" rIns="86636" bIns="43318">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en-US" sz="1895" b="1">
                <a:solidFill>
                  <a:schemeClr val="tx1"/>
                </a:solidFill>
                <a:sym typeface="Arial" panose="020B0604020202020204" pitchFamily="34" charset="0"/>
              </a:rPr>
              <a:t>      </a:t>
            </a:r>
            <a:r>
              <a:rPr lang="en-US" sz="24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  </a:t>
            </a:r>
            <a:endParaRPr lang="en-US" sz="24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
        <p:nvSpPr>
          <p:cNvPr id="11" name="TextBox 39"/>
          <p:cNvSpPr txBox="1"/>
          <p:nvPr/>
        </p:nvSpPr>
        <p:spPr bwMode="auto">
          <a:xfrm>
            <a:off x="350520" y="382905"/>
            <a:ext cx="11469370" cy="5995670"/>
          </a:xfrm>
          <a:prstGeom prst="rect">
            <a:avLst/>
          </a:prstGeom>
          <a:solidFill>
            <a:schemeClr val="accent4">
              <a:lumMod val="20000"/>
              <a:lumOff val="80000"/>
            </a:schemeClr>
          </a:solidFill>
        </p:spPr>
        <p:txBody>
          <a:bodyPr wrap="square" lIns="86636" tIns="43318" rIns="86636" bIns="43318">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lvl="0" algn="l"/>
            <a:r>
              <a:rPr lang="en-US" sz="36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    </a:t>
            </a:r>
            <a:r>
              <a:rPr lang="en-US" sz="4000" b="1">
                <a:solidFill>
                  <a:srgbClr val="7030A0"/>
                </a:solidFill>
                <a:latin typeface="黑体" panose="02010609060101010101" charset="-122"/>
                <a:ea typeface="黑体" panose="02010609060101010101" charset="-122"/>
                <a:cs typeface="楷体" panose="02010609060101010101" charset="-122"/>
                <a:sym typeface="Arial" panose="020B0604020202020204" pitchFamily="34" charset="0"/>
              </a:rPr>
              <a:t>袁隆平</a:t>
            </a:r>
            <a:r>
              <a:rPr lang="en-US" sz="36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（1930-2021），</a:t>
            </a:r>
            <a:r>
              <a:rPr lang="zh-CN" altLang="en-US" sz="36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毕业于西南农学院。</a:t>
            </a:r>
            <a:r>
              <a:rPr lang="en-US" sz="36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1954年4月参加工作</a:t>
            </a:r>
            <a:r>
              <a:rPr lang="zh-CN" altLang="en-US" sz="36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a:t>
            </a:r>
            <a:r>
              <a:rPr lang="en-US" sz="36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历任湖南省安江农校教师，省农科院讲师，省杂交水稻研究中心主任、研究员，湖南省政协副主席、中国工程院院士、国家杂交水稻工程技术研究中心主任。</a:t>
            </a:r>
            <a:r>
              <a:rPr lang="zh-CN" altLang="en-US" sz="36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1964年开始杂交水稻研究，</a:t>
            </a:r>
            <a:r>
              <a:rPr lang="en-US" sz="36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他发起的“第二次绿色革命”，给整个人类带来了福音。</a:t>
            </a:r>
            <a:r>
              <a:rPr lang="zh-CN" altLang="en-US" sz="3600" b="1">
                <a:solidFill>
                  <a:schemeClr val="tx1"/>
                </a:solidFill>
                <a:latin typeface="楷体" panose="02010609060101010101" charset="-122"/>
                <a:ea typeface="楷体" panose="02010609060101010101" charset="-122"/>
                <a:cs typeface="楷体" panose="02010609060101010101" charset="-122"/>
                <a:sym typeface="+mn-ea"/>
              </a:rPr>
              <a:t>他</a:t>
            </a:r>
            <a:r>
              <a:rPr lang="zh-CN" altLang="en-US" sz="36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是中国研究与发展杂交水稻的开创者，被誉为“世界杂交水稻之父”。</a:t>
            </a:r>
            <a:endParaRPr lang="zh-CN" altLang="en-US" sz="3600" b="1" u="sng">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bldLvl="0" animBg="1"/>
      <p:bldP spid="11" grpId="1"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222885" y="216535"/>
            <a:ext cx="11746230" cy="7472680"/>
          </a:xfrm>
          <a:prstGeom prst="rect">
            <a:avLst/>
          </a:prstGeom>
          <a:solidFill>
            <a:schemeClr val="accent4">
              <a:lumMod val="20000"/>
              <a:lumOff val="80000"/>
            </a:schemeClr>
          </a:solidFill>
          <a:extLst>
            <a:ext uri="{91240B29-F687-4F45-9708-019B960494DF}">
              <a14:hiddenLine xmlns:a14="http://schemas.microsoft.com/office/drawing/2010/main" w="9525">
                <a:solidFill>
                  <a:srgbClr val="000000"/>
                </a:solidFill>
                <a:miter lim="800000"/>
                <a:headEnd/>
                <a:tailEnd/>
              </a14:hiddenLine>
            </a:ext>
          </a:extLst>
        </p:spPr>
        <p:txBody>
          <a:bodyPr wrap="square" lIns="86636" tIns="43318" rIns="86636" bIns="43318">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en-US" sz="2400" b="1">
                <a:solidFill>
                  <a:schemeClr val="tx1"/>
                </a:solidFill>
                <a:sym typeface="Arial" panose="020B0604020202020204" pitchFamily="34" charset="0"/>
              </a:rPr>
              <a:t>      </a:t>
            </a:r>
            <a:r>
              <a:rPr lang="en-US"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  </a:t>
            </a:r>
            <a:r>
              <a:rPr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六十年代以来，袁隆平的科研成果</a:t>
            </a:r>
            <a:r>
              <a:rPr lang="en-US" sz="32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使中国在矮杆水稻、杂交水稻育种和超级杂交水稻育种上三次领先世界水平。</a:t>
            </a:r>
            <a:r>
              <a:rPr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前两阶段的研究成果在中国推广后，中国的水稻</a:t>
            </a:r>
            <a:r>
              <a:rPr lang="en-US" sz="3200" b="1" u="sng">
                <a:solidFill>
                  <a:srgbClr val="FF0000"/>
                </a:solidFill>
                <a:latin typeface="楷体" panose="02010609060101010101" charset="-122"/>
                <a:ea typeface="楷体" panose="02010609060101010101" charset="-122"/>
                <a:cs typeface="楷体" panose="02010609060101010101" charset="-122"/>
                <a:sym typeface="Arial" panose="020B0604020202020204" pitchFamily="34" charset="0"/>
              </a:rPr>
              <a:t>单产</a:t>
            </a:r>
            <a:r>
              <a:rPr lang="en-US" sz="32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从四百公斤</a:t>
            </a:r>
            <a:r>
              <a:rPr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左右提高到</a:t>
            </a:r>
            <a:r>
              <a:rPr lang="en-US" sz="32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六百公斤左右</a:t>
            </a:r>
            <a:r>
              <a:rPr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，近二十年内为全国增产粮食三千多亿公斤。</a:t>
            </a:r>
            <a:endParaRPr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r>
              <a:rPr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 </a:t>
            </a:r>
            <a:r>
              <a:rPr lang="en-US"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   </a:t>
            </a:r>
            <a:r>
              <a:rPr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七十年代初，袁隆平发表了水稻有杂交优势的观点，打破了世界性的自花授粉作物育种的禁区。</a:t>
            </a:r>
            <a:r>
              <a:rPr lang="en-US" sz="32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国际上的同行们称袁隆平为“世界杂交水稻之父”</a:t>
            </a:r>
            <a:r>
              <a:rPr sz="32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。杂交水稻的大面积推广应用，为我国粮食增产发挥了重要作用。</a:t>
            </a:r>
            <a:r>
              <a:rPr lang="en-US" sz="32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杂交水稻的研究成果获得我国迄今为止唯一的发明特等奖。</a:t>
            </a:r>
            <a:endParaRPr lang="en-US" sz="32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endParaRPr>
          </a:p>
          <a:p>
            <a:pPr algn="l"/>
            <a:endParaRPr lang="en-US" sz="32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9"/>
          <p:cNvSpPr txBox="1"/>
          <p:nvPr/>
        </p:nvSpPr>
        <p:spPr bwMode="auto">
          <a:xfrm>
            <a:off x="345440" y="308610"/>
            <a:ext cx="11501755" cy="6549390"/>
          </a:xfrm>
          <a:prstGeom prst="rect">
            <a:avLst/>
          </a:prstGeom>
          <a:solidFill>
            <a:schemeClr val="accent4">
              <a:lumMod val="20000"/>
              <a:lumOff val="80000"/>
            </a:schemeClr>
          </a:solidFill>
        </p:spPr>
        <p:txBody>
          <a:bodyPr wrap="square" lIns="86636" tIns="43318" rIns="86636" bIns="43318">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lvl="0" algn="l"/>
            <a:r>
              <a:rPr 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    袁隆平是个神话。“</a:t>
            </a:r>
            <a:r>
              <a:rPr lang="en-US" sz="28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袁隆平”品牌被评估为1000亿元人民币</a:t>
            </a:r>
            <a:r>
              <a:rPr 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。1976至1987年间，袁隆平让中国多长出1000亿公斤的水稻，而他正在研究的“超级稻”将能够让中国每年多养活几亿人口。 袁隆平获得</a:t>
            </a:r>
            <a:r>
              <a:rPr lang="en-US" sz="28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国际“拯救饥饿奖”</a:t>
            </a:r>
            <a:r>
              <a:rPr 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，他的杂交水稻也将向全球推广，</a:t>
            </a:r>
            <a:r>
              <a:rPr lang="en-US" sz="28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解决人类吃饱肚子这件头等大事</a:t>
            </a:r>
            <a:r>
              <a:rPr 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a:t>
            </a:r>
            <a:r>
              <a:rPr 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中国农民说，</a:t>
            </a:r>
            <a:r>
              <a:rPr lang="en-US" sz="28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吃饭靠“两平”，一靠邓小平（责任制），二靠袁隆平（杂交稻）。西方世界称，杂交稻是“东方魔稻”</a:t>
            </a:r>
            <a:r>
              <a:rPr 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。他的成果不仅在很大程度上</a:t>
            </a:r>
            <a:r>
              <a:rPr lang="en-US" sz="28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解决了中国人的吃饭</a:t>
            </a:r>
            <a:r>
              <a:rPr 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问题，而且也被认为是</a:t>
            </a:r>
            <a:r>
              <a:rPr lang="en-US" sz="28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解决下个世纪世界性饥饿问题的</a:t>
            </a:r>
            <a:r>
              <a:rPr 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法宝。国际上甚至把杂交稻当作中国继四大发明之后的第五大发明，</a:t>
            </a:r>
            <a:r>
              <a:rPr lang="en-US" sz="28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rPr>
              <a:t>誉为“第二次绿色革命”。</a:t>
            </a:r>
            <a:endParaRPr lang="en-US" sz="28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endParaRPr>
          </a:p>
          <a:p>
            <a:pPr lvl="0" algn="l"/>
            <a:endParaRPr lang="en-US" sz="2800" b="1">
              <a:solidFill>
                <a:srgbClr val="7030A0"/>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p:custDataLst>
              <p:tags r:id="rId4"/>
            </p:custDataLst>
          </p:nvPr>
        </p:nvPicPr>
        <p:blipFill>
          <a:blip r:embed="rId5" r:link="rId6">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106" name="图片 105"/>
          <p:cNvPicPr/>
          <p:nvPr/>
        </p:nvPicPr>
        <p:blipFill>
          <a:blip r:embed="rId7"/>
          <a:srcRect t="18667" b="6139"/>
          <a:stretch>
            <a:fillRect/>
          </a:stretch>
        </p:blipFill>
        <p:spPr>
          <a:xfrm>
            <a:off x="-8890" y="0"/>
            <a:ext cx="2987040" cy="3422015"/>
          </a:xfrm>
          <a:prstGeom prst="rect">
            <a:avLst/>
          </a:prstGeom>
          <a:noFill/>
          <a:ln w="9525">
            <a:noFill/>
          </a:ln>
        </p:spPr>
      </p:pic>
      <p:pic>
        <p:nvPicPr>
          <p:cNvPr id="107" name="图片 106"/>
          <p:cNvPicPr/>
          <p:nvPr/>
        </p:nvPicPr>
        <p:blipFill>
          <a:blip r:embed="rId8"/>
          <a:srcRect t="16287" b="6056"/>
          <a:stretch>
            <a:fillRect/>
          </a:stretch>
        </p:blipFill>
        <p:spPr>
          <a:xfrm>
            <a:off x="2984500" y="0"/>
            <a:ext cx="3114040" cy="3422015"/>
          </a:xfrm>
          <a:prstGeom prst="rect">
            <a:avLst/>
          </a:prstGeom>
          <a:noFill/>
          <a:ln w="9525">
            <a:noFill/>
          </a:ln>
        </p:spPr>
      </p:pic>
      <p:pic>
        <p:nvPicPr>
          <p:cNvPr id="108" name="图片 107"/>
          <p:cNvPicPr/>
          <p:nvPr/>
        </p:nvPicPr>
        <p:blipFill>
          <a:blip r:embed="rId9"/>
          <a:srcRect t="15917" b="7398"/>
          <a:stretch>
            <a:fillRect/>
          </a:stretch>
        </p:blipFill>
        <p:spPr>
          <a:xfrm>
            <a:off x="6098540" y="0"/>
            <a:ext cx="2990850" cy="3422015"/>
          </a:xfrm>
          <a:prstGeom prst="rect">
            <a:avLst/>
          </a:prstGeom>
          <a:noFill/>
          <a:ln w="9525">
            <a:noFill/>
          </a:ln>
        </p:spPr>
      </p:pic>
      <p:pic>
        <p:nvPicPr>
          <p:cNvPr id="109" name="图片 108"/>
          <p:cNvPicPr/>
          <p:nvPr/>
        </p:nvPicPr>
        <p:blipFill>
          <a:blip r:embed="rId10"/>
          <a:srcRect t="17546" b="9778"/>
          <a:stretch>
            <a:fillRect/>
          </a:stretch>
        </p:blipFill>
        <p:spPr>
          <a:xfrm>
            <a:off x="9088755" y="635"/>
            <a:ext cx="3086100" cy="3422650"/>
          </a:xfrm>
          <a:prstGeom prst="rect">
            <a:avLst/>
          </a:prstGeom>
          <a:noFill/>
          <a:ln w="9525">
            <a:noFill/>
          </a:ln>
        </p:spPr>
      </p:pic>
      <p:pic>
        <p:nvPicPr>
          <p:cNvPr id="110" name="图片 109"/>
          <p:cNvPicPr/>
          <p:nvPr/>
        </p:nvPicPr>
        <p:blipFill>
          <a:blip r:embed="rId11"/>
          <a:srcRect t="18667" b="6769"/>
          <a:stretch>
            <a:fillRect/>
          </a:stretch>
        </p:blipFill>
        <p:spPr>
          <a:xfrm>
            <a:off x="0" y="3422650"/>
            <a:ext cx="2964180" cy="3434715"/>
          </a:xfrm>
          <a:prstGeom prst="rect">
            <a:avLst/>
          </a:prstGeom>
          <a:noFill/>
          <a:ln w="9525">
            <a:noFill/>
          </a:ln>
        </p:spPr>
      </p:pic>
      <p:pic>
        <p:nvPicPr>
          <p:cNvPr id="111" name="图片 110"/>
          <p:cNvPicPr/>
          <p:nvPr/>
        </p:nvPicPr>
        <p:blipFill>
          <a:blip r:embed="rId12"/>
          <a:srcRect t="17037" b="6398"/>
          <a:stretch>
            <a:fillRect/>
          </a:stretch>
        </p:blipFill>
        <p:spPr>
          <a:xfrm>
            <a:off x="2964815" y="3424555"/>
            <a:ext cx="3133090" cy="3434080"/>
          </a:xfrm>
          <a:prstGeom prst="rect">
            <a:avLst/>
          </a:prstGeom>
          <a:noFill/>
          <a:ln w="9525">
            <a:noFill/>
          </a:ln>
        </p:spPr>
      </p:pic>
      <p:pic>
        <p:nvPicPr>
          <p:cNvPr id="112" name="图片 111"/>
          <p:cNvPicPr/>
          <p:nvPr/>
        </p:nvPicPr>
        <p:blipFill>
          <a:blip r:embed="rId13"/>
          <a:srcRect t="15667" b="5389"/>
          <a:stretch>
            <a:fillRect/>
          </a:stretch>
        </p:blipFill>
        <p:spPr>
          <a:xfrm>
            <a:off x="6097905" y="3424555"/>
            <a:ext cx="2997835" cy="3435350"/>
          </a:xfrm>
          <a:prstGeom prst="rect">
            <a:avLst/>
          </a:prstGeom>
          <a:noFill/>
          <a:ln w="9525">
            <a:noFill/>
          </a:ln>
        </p:spPr>
      </p:pic>
      <p:pic>
        <p:nvPicPr>
          <p:cNvPr id="113" name="图片 112"/>
          <p:cNvPicPr/>
          <p:nvPr/>
        </p:nvPicPr>
        <p:blipFill>
          <a:blip r:embed="rId14"/>
          <a:srcRect t="13287" b="2759"/>
          <a:stretch>
            <a:fillRect/>
          </a:stretch>
        </p:blipFill>
        <p:spPr>
          <a:xfrm>
            <a:off x="9088755" y="3424555"/>
            <a:ext cx="3085465" cy="3435350"/>
          </a:xfrm>
          <a:prstGeom prst="rect">
            <a:avLst/>
          </a:prstGeom>
          <a:noFill/>
          <a:ln w="9525">
            <a:noFill/>
          </a:ln>
        </p:spPr>
      </p:pic>
    </p:spTree>
    <p:custDataLst>
      <p:tags r:id="rId15"/>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7975600" y="4260850"/>
            <a:ext cx="4101465" cy="2597150"/>
          </a:xfrm>
          <a:prstGeom prst="rect">
            <a:avLst/>
          </a:prstGeom>
          <a:effectLst>
            <a:softEdge rad="635000"/>
          </a:effectLst>
        </p:spPr>
      </p:pic>
      <p:sp>
        <p:nvSpPr>
          <p:cNvPr id="100" name="文本框 99"/>
          <p:cNvSpPr txBox="1"/>
          <p:nvPr>
            <p:custDataLst>
              <p:tags r:id="rId3"/>
            </p:custDataLst>
          </p:nvPr>
        </p:nvSpPr>
        <p:spPr>
          <a:xfrm>
            <a:off x="416560" y="1167130"/>
            <a:ext cx="11414125" cy="3538220"/>
          </a:xfrm>
          <a:prstGeom prst="rect">
            <a:avLst/>
          </a:prstGeom>
          <a:noFill/>
          <a:ln w="9525">
            <a:noFill/>
          </a:ln>
        </p:spPr>
        <p:txBody>
          <a:bodyPr wrap="square">
            <a:spAutoFit/>
          </a:bodyPr>
          <a:lstStyle/>
          <a:p>
            <a:pPr indent="266700"/>
            <a:r>
              <a:rPr lang="en-US" altLang="zh-CN" sz="3200" b="1">
                <a:solidFill>
                  <a:schemeClr val="tx1"/>
                </a:solidFill>
                <a:latin typeface="楷体" panose="02010609060101010101" charset="-122"/>
                <a:ea typeface="楷体" panose="02010609060101010101" charset="-122"/>
                <a:cs typeface="楷体" panose="02010609060101010101" charset="-122"/>
              </a:rPr>
              <a:t>   </a:t>
            </a:r>
            <a:r>
              <a:rPr lang="zh-CN" sz="3200" b="1">
                <a:solidFill>
                  <a:schemeClr val="tx1"/>
                </a:solidFill>
                <a:latin typeface="楷体" panose="02010609060101010101" charset="-122"/>
                <a:ea typeface="楷体" panose="02010609060101010101" charset="-122"/>
                <a:cs typeface="楷体" panose="02010609060101010101" charset="-122"/>
              </a:rPr>
              <a:t>联合国粮农组织</a:t>
            </a:r>
            <a:r>
              <a:rPr lang="en-US" altLang="zh-CN" sz="3200" b="1">
                <a:solidFill>
                  <a:schemeClr val="tx1"/>
                </a:solidFill>
                <a:latin typeface="楷体" panose="02010609060101010101" charset="-122"/>
                <a:ea typeface="楷体" panose="02010609060101010101" charset="-122"/>
                <a:cs typeface="楷体" panose="02010609060101010101" charset="-122"/>
              </a:rPr>
              <a:t>2001</a:t>
            </a:r>
            <a:r>
              <a:rPr lang="zh-CN" altLang="en-US" sz="3200" b="1">
                <a:solidFill>
                  <a:schemeClr val="tx1"/>
                </a:solidFill>
                <a:latin typeface="楷体" panose="02010609060101010101" charset="-122"/>
                <a:ea typeface="楷体" panose="02010609060101010101" charset="-122"/>
                <a:cs typeface="楷体" panose="02010609060101010101" charset="-122"/>
              </a:rPr>
              <a:t>年</a:t>
            </a:r>
            <a:r>
              <a:rPr lang="zh-CN" sz="3200" b="1">
                <a:solidFill>
                  <a:schemeClr val="tx1"/>
                </a:solidFill>
                <a:latin typeface="楷体" panose="02010609060101010101" charset="-122"/>
                <a:ea typeface="楷体" panose="02010609060101010101" charset="-122"/>
                <a:cs typeface="楷体" panose="02010609060101010101" charset="-122"/>
              </a:rPr>
              <a:t>公布的一份报告称，世界上36个国家和地区由于内战或气候恶劣等原因，面临严重的粮食短缺问题。在发展中国家，有1/5的人无法获得足够的粮食，全世界每年有600万学龄前儿童因饥饿而夭折。在解决粮食紧缺问题的过程中，科技进步无疑发挥着重要的作用。而我国率先培育成功的增产20%的超级水稻必将造福世界。“杂交水稻之父”袁隆平也因此得到了世界的认可和尊敬。</a:t>
            </a:r>
            <a:endParaRPr lang="zh-CN" sz="3200" b="1">
              <a:solidFill>
                <a:schemeClr val="tx1"/>
              </a:solidFill>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4"/>
            </p:custDataLst>
          </p:nvPr>
        </p:nvSpPr>
        <p:spPr>
          <a:xfrm>
            <a:off x="417195" y="231140"/>
            <a:ext cx="3912870" cy="768350"/>
          </a:xfrm>
          <a:prstGeom prst="rect">
            <a:avLst/>
          </a:prstGeom>
          <a:noFill/>
        </p:spPr>
        <p:txBody>
          <a:bodyPr wrap="square" rtlCol="0">
            <a:spAutoFit/>
          </a:bodyPr>
          <a:lstStyle/>
          <a:p>
            <a:r>
              <a:rPr lang="zh-CN" altLang="en-US" sz="4400" b="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rPr>
              <a:t>二、写作背景</a:t>
            </a:r>
            <a:endParaRPr lang="zh-CN" altLang="en-US" sz="4400" b="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5"/>
            </p:custDataLst>
          </p:nvPr>
        </p:nvSpPr>
        <p:spPr>
          <a:xfrm>
            <a:off x="483870" y="4872990"/>
            <a:ext cx="7912100" cy="1076325"/>
          </a:xfrm>
          <a:prstGeom prst="rect">
            <a:avLst/>
          </a:prstGeom>
          <a:noFill/>
        </p:spPr>
        <p:txBody>
          <a:bodyPr wrap="square" rtlCol="0" anchor="t">
            <a:spAutoFit/>
          </a:bodyPr>
          <a:lstStyle/>
          <a:p>
            <a:pPr indent="266700" algn="l"/>
            <a:r>
              <a:rPr lang="en-US" altLang="zh-CN" sz="3200">
                <a:latin typeface="黑体" panose="02010609060101010101" charset="-122"/>
                <a:ea typeface="黑体" panose="02010609060101010101" charset="-122"/>
                <a:cs typeface="黑体" panose="02010609060101010101" charset="-122"/>
                <a:sym typeface="+mn-ea"/>
              </a:rPr>
              <a:t>   </a:t>
            </a:r>
            <a:r>
              <a:rPr lang="zh-CN" sz="3200">
                <a:latin typeface="黑体" panose="02010609060101010101" charset="-122"/>
                <a:ea typeface="黑体" panose="02010609060101010101" charset="-122"/>
                <a:cs typeface="黑体" panose="02010609060101010101" charset="-122"/>
                <a:sym typeface="+mn-ea"/>
              </a:rPr>
              <a:t>2001年2月22日,《科技日报》发表了这篇人物通讯。 </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tags/tag1.xml><?xml version="1.0" encoding="utf-8"?>
<p:tagLst xmlns:p="http://schemas.openxmlformats.org/presentationml/2006/main">
  <p:tag name="AS_UNIQUEID" val="601"/>
</p:tagLst>
</file>

<file path=ppt/tags/tag10.xml><?xml version="1.0" encoding="utf-8"?>
<p:tagLst xmlns:p="http://schemas.openxmlformats.org/presentationml/2006/main">
  <p:tag name="AS_UNIQUEID" val="611"/>
</p:tagLst>
</file>

<file path=ppt/tags/tag100.xml><?xml version="1.0" encoding="utf-8"?>
<p:tagLst xmlns:p="http://schemas.openxmlformats.org/presentationml/2006/main">
  <p:tag name="AS_UNIQUEID" val="216"/>
</p:tagLst>
</file>

<file path=ppt/tags/tag101.xml><?xml version="1.0" encoding="utf-8"?>
<p:tagLst xmlns:p="http://schemas.openxmlformats.org/presentationml/2006/main">
  <p:tag name="AS_UNIQUEID" val="708"/>
</p:tagLst>
</file>

<file path=ppt/tags/tag102.xml><?xml version="1.0" encoding="utf-8"?>
<p:tagLst xmlns:p="http://schemas.openxmlformats.org/presentationml/2006/main">
  <p:tag name="AS_UNIQUEID" val="217"/>
</p:tagLst>
</file>

<file path=ppt/tags/tag103.xml><?xml version="1.0" encoding="utf-8"?>
<p:tagLst xmlns:p="http://schemas.openxmlformats.org/presentationml/2006/main">
  <p:tag name="AS_UNIQUEID" val="218"/>
</p:tagLst>
</file>

<file path=ppt/tags/tag104.xml><?xml version="1.0" encoding="utf-8"?>
<p:tagLst xmlns:p="http://schemas.openxmlformats.org/presentationml/2006/main">
  <p:tag name="AS_UNIQUEID" val="167"/>
</p:tagLst>
</file>

<file path=ppt/tags/tag105.xml><?xml version="1.0" encoding="utf-8"?>
<p:tagLst xmlns:p="http://schemas.openxmlformats.org/presentationml/2006/main">
  <p:tag name="AS_UNIQUEID" val="700"/>
  <p:tag name="KSO_WM_UNIT_PLACING_PICTURE_USER_VIEWPORT" val="{&quot;height&quot;:9600,&quot;width&quot;:12800}"/>
</p:tagLst>
</file>

<file path=ppt/tags/tag106.xml><?xml version="1.0" encoding="utf-8"?>
<p:tagLst xmlns:p="http://schemas.openxmlformats.org/presentationml/2006/main">
  <p:tag name="AS_UNIQUEID" val="543"/>
</p:tagLst>
</file>

<file path=ppt/tags/tag107.xml><?xml version="1.0" encoding="utf-8"?>
<p:tagLst xmlns:p="http://schemas.openxmlformats.org/presentationml/2006/main">
  <p:tag name="AS_UNIQUEID" val="544"/>
</p:tagLst>
</file>

<file path=ppt/tags/tag108.xml><?xml version="1.0" encoding="utf-8"?>
<p:tagLst xmlns:p="http://schemas.openxmlformats.org/presentationml/2006/main">
  <p:tag name="AS_UNIQUEID" val="545"/>
</p:tagLst>
</file>

<file path=ppt/tags/tag109.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11.xml><?xml version="1.0" encoding="utf-8"?>
<p:tagLst xmlns:p="http://schemas.openxmlformats.org/presentationml/2006/main">
  <p:tag name="AS_UNIQUEID" val="612"/>
</p:tagLst>
</file>

<file path=ppt/tags/tag110.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111.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112.xml><?xml version="1.0" encoding="utf-8"?>
<p:tagLst xmlns:p="http://schemas.openxmlformats.org/presentationml/2006/main">
  <p:tag name="AS_UNIQUEID" val="718"/>
</p:tagLst>
</file>

<file path=ppt/tags/tag113.xml><?xml version="1.0" encoding="utf-8"?>
<p:tagLst xmlns:p="http://schemas.openxmlformats.org/presentationml/2006/main">
  <p:tag name="AS_UNIQUEID" val="719"/>
</p:tagLst>
</file>

<file path=ppt/tags/tag114.xml><?xml version="1.0" encoding="utf-8"?>
<p:tagLst xmlns:p="http://schemas.openxmlformats.org/presentationml/2006/main">
  <p:tag name="AS_UNIQUEID" val="720"/>
</p:tagLst>
</file>

<file path=ppt/tags/tag115.xml><?xml version="1.0" encoding="utf-8"?>
<p:tagLst xmlns:p="http://schemas.openxmlformats.org/presentationml/2006/main">
  <p:tag name="AS_UNIQUEID" val="721"/>
</p:tagLst>
</file>

<file path=ppt/tags/tag116.xml><?xml version="1.0" encoding="utf-8"?>
<p:tagLst xmlns:p="http://schemas.openxmlformats.org/presentationml/2006/main">
  <p:tag name="AS_UNIQUEID" val="700"/>
  <p:tag name="KSO_WM_UNIT_PLACING_PICTURE_USER_VIEWPORT" val="{&quot;height&quot;:9600,&quot;width&quot;:12800}"/>
</p:tagLst>
</file>

<file path=ppt/tags/tag117.xml><?xml version="1.0" encoding="utf-8"?>
<p:tagLst xmlns:p="http://schemas.openxmlformats.org/presentationml/2006/main">
  <p:tag name="AS_UNIQUEID" val="210"/>
</p:tagLst>
</file>

<file path=ppt/tags/tag118.xml><?xml version="1.0" encoding="utf-8"?>
<p:tagLst xmlns:p="http://schemas.openxmlformats.org/presentationml/2006/main">
  <p:tag name="AS_UNIQUEID" val="724"/>
</p:tagLst>
</file>

<file path=ppt/tags/tag119.xml><?xml version="1.0" encoding="utf-8"?>
<p:tagLst xmlns:p="http://schemas.openxmlformats.org/presentationml/2006/main">
  <p:tag name="AS_UNIQUEID" val="211"/>
</p:tagLst>
</file>

<file path=ppt/tags/tag12.xml><?xml version="1.0" encoding="utf-8"?>
<p:tagLst xmlns:p="http://schemas.openxmlformats.org/presentationml/2006/main">
  <p:tag name="AS_UNIQUEID" val="614"/>
</p:tagLst>
</file>

<file path=ppt/tags/tag120.xml><?xml version="1.0" encoding="utf-8"?>
<p:tagLst xmlns:p="http://schemas.openxmlformats.org/presentationml/2006/main">
  <p:tag name="AS_UNIQUEID" val="212"/>
</p:tagLst>
</file>

<file path=ppt/tags/tag121.xml><?xml version="1.0" encoding="utf-8"?>
<p:tagLst xmlns:p="http://schemas.openxmlformats.org/presentationml/2006/main">
  <p:tag name="AS_UNIQUEID" val="725"/>
</p:tagLst>
</file>

<file path=ppt/tags/tag122.xml><?xml version="1.0" encoding="utf-8"?>
<p:tagLst xmlns:p="http://schemas.openxmlformats.org/presentationml/2006/main">
  <p:tag name="AS_UNIQUEID" val="213"/>
</p:tagLst>
</file>

<file path=ppt/tags/tag123.xml><?xml version="1.0" encoding="utf-8"?>
<p:tagLst xmlns:p="http://schemas.openxmlformats.org/presentationml/2006/main">
  <p:tag name="AS_UNIQUEID" val="214"/>
</p:tagLst>
</file>

<file path=ppt/tags/tag124.xml><?xml version="1.0" encoding="utf-8"?>
<p:tagLst xmlns:p="http://schemas.openxmlformats.org/presentationml/2006/main">
  <p:tag name="AS_UNIQUEID" val="726"/>
</p:tagLst>
</file>

<file path=ppt/tags/tag125.xml><?xml version="1.0" encoding="utf-8"?>
<p:tagLst xmlns:p="http://schemas.openxmlformats.org/presentationml/2006/main">
  <p:tag name="AS_UNIQUEID" val="215"/>
</p:tagLst>
</file>

<file path=ppt/tags/tag126.xml><?xml version="1.0" encoding="utf-8"?>
<p:tagLst xmlns:p="http://schemas.openxmlformats.org/presentationml/2006/main">
  <p:tag name="AS_UNIQUEID" val="216"/>
</p:tagLst>
</file>

<file path=ppt/tags/tag127.xml><?xml version="1.0" encoding="utf-8"?>
<p:tagLst xmlns:p="http://schemas.openxmlformats.org/presentationml/2006/main">
  <p:tag name="AS_UNIQUEID" val="727"/>
</p:tagLst>
</file>

<file path=ppt/tags/tag128.xml><?xml version="1.0" encoding="utf-8"?>
<p:tagLst xmlns:p="http://schemas.openxmlformats.org/presentationml/2006/main">
  <p:tag name="AS_UNIQUEID" val="217"/>
</p:tagLst>
</file>

<file path=ppt/tags/tag129.xml><?xml version="1.0" encoding="utf-8"?>
<p:tagLst xmlns:p="http://schemas.openxmlformats.org/presentationml/2006/main">
  <p:tag name="AS_UNIQUEID" val="218"/>
</p:tagLst>
</file>

<file path=ppt/tags/tag13.xml><?xml version="1.0" encoding="utf-8"?>
<p:tagLst xmlns:p="http://schemas.openxmlformats.org/presentationml/2006/main">
  <p:tag name="AS_UNIQUEID" val="615"/>
</p:tagLst>
</file>

<file path=ppt/tags/tag130.xml><?xml version="1.0" encoding="utf-8"?>
<p:tagLst xmlns:p="http://schemas.openxmlformats.org/presentationml/2006/main">
  <p:tag name="AS_UNIQUEID" val="167"/>
</p:tagLst>
</file>

<file path=ppt/tags/tag131.xml><?xml version="1.0" encoding="utf-8"?>
<p:tagLst xmlns:p="http://schemas.openxmlformats.org/presentationml/2006/main">
  <p:tag name="AS_UNIQUEID" val="543"/>
</p:tagLst>
</file>

<file path=ppt/tags/tag132.xml><?xml version="1.0" encoding="utf-8"?>
<p:tagLst xmlns:p="http://schemas.openxmlformats.org/presentationml/2006/main">
  <p:tag name="AS_UNIQUEID" val="544"/>
</p:tagLst>
</file>

<file path=ppt/tags/tag133.xml><?xml version="1.0" encoding="utf-8"?>
<p:tagLst xmlns:p="http://schemas.openxmlformats.org/presentationml/2006/main">
  <p:tag name="AS_UNIQUEID" val="545"/>
</p:tagLst>
</file>

<file path=ppt/tags/tag134.xml><?xml version="1.0" encoding="utf-8"?>
<p:tagLst xmlns:p="http://schemas.openxmlformats.org/presentationml/2006/main">
  <p:tag name="AS_UNIQUEID" val="63"/>
</p:tagLst>
</file>

<file path=ppt/tags/tag135.xml><?xml version="1.0" encoding="utf-8"?>
<p:tagLst xmlns:p="http://schemas.openxmlformats.org/presentationml/2006/main">
  <p:tag name="AS_UNIQUEID" val="730"/>
</p:tagLst>
</file>

<file path=ppt/tags/tag136.xml><?xml version="1.0" encoding="utf-8"?>
<p:tagLst xmlns:p="http://schemas.openxmlformats.org/presentationml/2006/main">
  <p:tag name="AS_UNIQUEID" val="64"/>
</p:tagLst>
</file>

<file path=ppt/tags/tag137.xml><?xml version="1.0" encoding="utf-8"?>
<p:tagLst xmlns:p="http://schemas.openxmlformats.org/presentationml/2006/main">
  <p:tag name="AS_UNIQUEID" val="65"/>
</p:tagLst>
</file>

<file path=ppt/tags/tag138.xml><?xml version="1.0" encoding="utf-8"?>
<p:tagLst xmlns:p="http://schemas.openxmlformats.org/presentationml/2006/main">
  <p:tag name="AS_UNIQUEID" val="731"/>
</p:tagLst>
</file>

<file path=ppt/tags/tag139.xml><?xml version="1.0" encoding="utf-8"?>
<p:tagLst xmlns:p="http://schemas.openxmlformats.org/presentationml/2006/main">
  <p:tag name="AS_UNIQUEID" val="66"/>
</p:tagLst>
</file>

<file path=ppt/tags/tag14.xml><?xml version="1.0" encoding="utf-8"?>
<p:tagLst xmlns:p="http://schemas.openxmlformats.org/presentationml/2006/main">
  <p:tag name="AS_UNIQUEID" val="616"/>
</p:tagLst>
</file>

<file path=ppt/tags/tag140.xml><?xml version="1.0" encoding="utf-8"?>
<p:tagLst xmlns:p="http://schemas.openxmlformats.org/presentationml/2006/main">
  <p:tag name="AS_UNIQUEID" val="67"/>
</p:tagLst>
</file>

<file path=ppt/tags/tag141.xml><?xml version="1.0" encoding="utf-8"?>
<p:tagLst xmlns:p="http://schemas.openxmlformats.org/presentationml/2006/main">
  <p:tag name="AS_UNIQUEID" val="732"/>
</p:tagLst>
</file>

<file path=ppt/tags/tag142.xml><?xml version="1.0" encoding="utf-8"?>
<p:tagLst xmlns:p="http://schemas.openxmlformats.org/presentationml/2006/main">
  <p:tag name="AS_UNIQUEID" val="68"/>
</p:tagLst>
</file>

<file path=ppt/tags/tag143.xml><?xml version="1.0" encoding="utf-8"?>
<p:tagLst xmlns:p="http://schemas.openxmlformats.org/presentationml/2006/main">
  <p:tag name="AS_UNIQUEID" val="69"/>
</p:tagLst>
</file>

<file path=ppt/tags/tag144.xml><?xml version="1.0" encoding="utf-8"?>
<p:tagLst xmlns:p="http://schemas.openxmlformats.org/presentationml/2006/main">
  <p:tag name="AS_UNIQUEID" val="733"/>
</p:tagLst>
</file>

<file path=ppt/tags/tag145.xml><?xml version="1.0" encoding="utf-8"?>
<p:tagLst xmlns:p="http://schemas.openxmlformats.org/presentationml/2006/main">
  <p:tag name="AS_UNIQUEID" val="70"/>
</p:tagLst>
</file>

<file path=ppt/tags/tag146.xml><?xml version="1.0" encoding="utf-8"?>
<p:tagLst xmlns:p="http://schemas.openxmlformats.org/presentationml/2006/main">
  <p:tag name="AS_UNIQUEID" val="71"/>
</p:tagLst>
</file>

<file path=ppt/tags/tag147.xml><?xml version="1.0" encoding="utf-8"?>
<p:tagLst xmlns:p="http://schemas.openxmlformats.org/presentationml/2006/main">
  <p:tag name="AS_UNIQUEID" val="75"/>
</p:tagLst>
</file>

<file path=ppt/tags/tag148.xml><?xml version="1.0" encoding="utf-8"?>
<p:tagLst xmlns:p="http://schemas.openxmlformats.org/presentationml/2006/main">
  <p:tag name="AS_UNIQUEID" val="76"/>
</p:tagLst>
</file>

<file path=ppt/tags/tag149.xml><?xml version="1.0" encoding="utf-8"?>
<p:tagLst xmlns:p="http://schemas.openxmlformats.org/presentationml/2006/main">
  <p:tag name="AS_UNIQUEID" val="77"/>
</p:tagLst>
</file>

<file path=ppt/tags/tag15.xml><?xml version="1.0" encoding="utf-8"?>
<p:tagLst xmlns:p="http://schemas.openxmlformats.org/presentationml/2006/main">
  <p:tag name="AS_UNIQUEID" val="617"/>
</p:tagLst>
</file>

<file path=ppt/tags/tag150.xml><?xml version="1.0" encoding="utf-8"?>
<p:tagLst xmlns:p="http://schemas.openxmlformats.org/presentationml/2006/main">
  <p:tag name="AS_UNIQUEID" val="78"/>
</p:tagLst>
</file>

<file path=ppt/tags/tag151.xml><?xml version="1.0" encoding="utf-8"?>
<p:tagLst xmlns:p="http://schemas.openxmlformats.org/presentationml/2006/main">
  <p:tag name="AS_UNIQUEID" val="79"/>
</p:tagLst>
</file>

<file path=ppt/tags/tag152.xml><?xml version="1.0" encoding="utf-8"?>
<p:tagLst xmlns:p="http://schemas.openxmlformats.org/presentationml/2006/main">
  <p:tag name="AS_UNIQUEID" val="80"/>
</p:tagLst>
</file>

<file path=ppt/tags/tag153.xml><?xml version="1.0" encoding="utf-8"?>
<p:tagLst xmlns:p="http://schemas.openxmlformats.org/presentationml/2006/main">
  <p:tag name="AS_UNIQUEID" val="81"/>
</p:tagLst>
</file>

<file path=ppt/tags/tag154.xml><?xml version="1.0" encoding="utf-8"?>
<p:tagLst xmlns:p="http://schemas.openxmlformats.org/presentationml/2006/main">
  <p:tag name="AS_UNIQUEID" val="82"/>
</p:tagLst>
</file>

<file path=ppt/tags/tag155.xml><?xml version="1.0" encoding="utf-8"?>
<p:tagLst xmlns:p="http://schemas.openxmlformats.org/presentationml/2006/main">
  <p:tag name="AS_UNIQUEID" val="83"/>
</p:tagLst>
</file>

<file path=ppt/tags/tag156.xml><?xml version="1.0" encoding="utf-8"?>
<p:tagLst xmlns:p="http://schemas.openxmlformats.org/presentationml/2006/main">
  <p:tag name="AS_UNIQUEID" val="84"/>
</p:tagLst>
</file>

<file path=ppt/tags/tag157.xml><?xml version="1.0" encoding="utf-8"?>
<p:tagLst xmlns:p="http://schemas.openxmlformats.org/presentationml/2006/main">
  <p:tag name="AS_UNIQUEID" val="85"/>
</p:tagLst>
</file>

<file path=ppt/tags/tag158.xml><?xml version="1.0" encoding="utf-8"?>
<p:tagLst xmlns:p="http://schemas.openxmlformats.org/presentationml/2006/main">
  <p:tag name="AS_UNIQUEID" val="86"/>
</p:tagLst>
</file>

<file path=ppt/tags/tag159.xml><?xml version="1.0" encoding="utf-8"?>
<p:tagLst xmlns:p="http://schemas.openxmlformats.org/presentationml/2006/main">
  <p:tag name="AS_UNIQUEID" val="87"/>
</p:tagLst>
</file>

<file path=ppt/tags/tag16.xml><?xml version="1.0" encoding="utf-8"?>
<p:tagLst xmlns:p="http://schemas.openxmlformats.org/presentationml/2006/main">
  <p:tag name="AS_UNIQUEID" val="618"/>
</p:tagLst>
</file>

<file path=ppt/tags/tag160.xml><?xml version="1.0" encoding="utf-8"?>
<p:tagLst xmlns:p="http://schemas.openxmlformats.org/presentationml/2006/main">
  <p:tag name="AS_UNIQUEID" val="88"/>
</p:tagLst>
</file>

<file path=ppt/tags/tag161.xml><?xml version="1.0" encoding="utf-8"?>
<p:tagLst xmlns:p="http://schemas.openxmlformats.org/presentationml/2006/main">
  <p:tag name="AS_UNIQUEID" val="89"/>
</p:tagLst>
</file>

<file path=ppt/tags/tag162.xml><?xml version="1.0" encoding="utf-8"?>
<p:tagLst xmlns:p="http://schemas.openxmlformats.org/presentationml/2006/main">
  <p:tag name="AS_UNIQUEID" val="519"/>
</p:tagLst>
</file>

<file path=ppt/tags/tag163.xml><?xml version="1.0" encoding="utf-8"?>
<p:tagLst xmlns:p="http://schemas.openxmlformats.org/presentationml/2006/main">
  <p:tag name="AS_UNIQUEID" val="520"/>
</p:tagLst>
</file>

<file path=ppt/tags/tag164.xml><?xml version="1.0" encoding="utf-8"?>
<p:tagLst xmlns:p="http://schemas.openxmlformats.org/presentationml/2006/main">
  <p:tag name="AS_UNIQUEID" val="521"/>
</p:tagLst>
</file>

<file path=ppt/tags/tag165.xml><?xml version="1.0" encoding="utf-8"?>
<p:tagLst xmlns:p="http://schemas.openxmlformats.org/presentationml/2006/main">
  <p:tag name="AS_UNIQUEID" val="1369"/>
  <p:tag name="KSO_WM_UNIT_TABLE_BEAUTIFY" val="smartTable{3488fa8f-2129-4d00-a0cc-e0478f1f7a94}"/>
  <p:tag name="TABLE_ENDDRAG_ORIGIN_RECT" val="767*402"/>
  <p:tag name="TABLE_ENDDRAG_RECT" val="84*117*767*402"/>
</p:tagLst>
</file>

<file path=ppt/tags/tag166.xml><?xml version="1.0" encoding="utf-8"?>
<p:tagLst xmlns:p="http://schemas.openxmlformats.org/presentationml/2006/main">
  <p:tag name="AS_UNIQUEID" val="1370"/>
</p:tagLst>
</file>

<file path=ppt/tags/tag167.xml><?xml version="1.0" encoding="utf-8"?>
<p:tagLst xmlns:p="http://schemas.openxmlformats.org/presentationml/2006/main">
  <p:tag name="AS_UNIQUEID" val="1371"/>
</p:tagLst>
</file>

<file path=ppt/tags/tag168.xml><?xml version="1.0" encoding="utf-8"?>
<p:tagLst xmlns:p="http://schemas.openxmlformats.org/presentationml/2006/main">
  <p:tag name="AS_UNIQUEID" val="1372"/>
</p:tagLst>
</file>

<file path=ppt/tags/tag169.xml><?xml version="1.0" encoding="utf-8"?>
<p:tagLst xmlns:p="http://schemas.openxmlformats.org/presentationml/2006/main">
  <p:tag name="AS_UNIQUEID" val="1373"/>
</p:tagLst>
</file>

<file path=ppt/tags/tag17.xml><?xml version="1.0" encoding="utf-8"?>
<p:tagLst xmlns:p="http://schemas.openxmlformats.org/presentationml/2006/main">
  <p:tag name="AS_UNIQUEID" val="620"/>
</p:tagLst>
</file>

<file path=ppt/tags/tag170.xml><?xml version="1.0" encoding="utf-8"?>
<p:tagLst xmlns:p="http://schemas.openxmlformats.org/presentationml/2006/main">
  <p:tag name="AS_UNIQUEID" val="1374"/>
</p:tagLst>
</file>

<file path=ppt/tags/tag171.xml><?xml version="1.0" encoding="utf-8"?>
<p:tagLst xmlns:p="http://schemas.openxmlformats.org/presentationml/2006/main">
  <p:tag name="AS_UNIQUEID" val="1375"/>
</p:tagLst>
</file>

<file path=ppt/tags/tag172.xml><?xml version="1.0" encoding="utf-8"?>
<p:tagLst xmlns:p="http://schemas.openxmlformats.org/presentationml/2006/main">
  <p:tag name="AS_UNIQUEID" val="1376"/>
</p:tagLst>
</file>

<file path=ppt/tags/tag173.xml><?xml version="1.0" encoding="utf-8"?>
<p:tagLst xmlns:p="http://schemas.openxmlformats.org/presentationml/2006/main">
  <p:tag name="AS_UNIQUEID" val="1377"/>
</p:tagLst>
</file>

<file path=ppt/tags/tag174.xml><?xml version="1.0" encoding="utf-8"?>
<p:tagLst xmlns:p="http://schemas.openxmlformats.org/presentationml/2006/main">
  <p:tag name="AS_UNIQUEID" val="1378"/>
</p:tagLst>
</file>

<file path=ppt/tags/tag175.xml><?xml version="1.0" encoding="utf-8"?>
<p:tagLst xmlns:p="http://schemas.openxmlformats.org/presentationml/2006/main">
  <p:tag name="KSO_WM_SPECIAL_SOURCE" val="bdnull"/>
</p:tagLst>
</file>

<file path=ppt/tags/tag176.xml><?xml version="1.0" encoding="utf-8"?>
<p:tagLst xmlns:p="http://schemas.openxmlformats.org/presentationml/2006/main">
  <p:tag name="AS_UNIQUEID" val="90"/>
</p:tagLst>
</file>

<file path=ppt/tags/tag177.xml><?xml version="1.0" encoding="utf-8"?>
<p:tagLst xmlns:p="http://schemas.openxmlformats.org/presentationml/2006/main">
  <p:tag name="AS_UNIQUEID" val="737"/>
</p:tagLst>
</file>

<file path=ppt/tags/tag178.xml><?xml version="1.0" encoding="utf-8"?>
<p:tagLst xmlns:p="http://schemas.openxmlformats.org/presentationml/2006/main">
  <p:tag name="AS_UNIQUEID" val="91"/>
</p:tagLst>
</file>

<file path=ppt/tags/tag179.xml><?xml version="1.0" encoding="utf-8"?>
<p:tagLst xmlns:p="http://schemas.openxmlformats.org/presentationml/2006/main">
  <p:tag name="AS_UNIQUEID" val="92"/>
</p:tagLst>
</file>

<file path=ppt/tags/tag18.xml><?xml version="1.0" encoding="utf-8"?>
<p:tagLst xmlns:p="http://schemas.openxmlformats.org/presentationml/2006/main">
  <p:tag name="AS_UNIQUEID" val="621"/>
</p:tagLst>
</file>

<file path=ppt/tags/tag180.xml><?xml version="1.0" encoding="utf-8"?>
<p:tagLst xmlns:p="http://schemas.openxmlformats.org/presentationml/2006/main">
  <p:tag name="AS_UNIQUEID" val="738"/>
</p:tagLst>
</file>

<file path=ppt/tags/tag181.xml><?xml version="1.0" encoding="utf-8"?>
<p:tagLst xmlns:p="http://schemas.openxmlformats.org/presentationml/2006/main">
  <p:tag name="AS_UNIQUEID" val="93"/>
</p:tagLst>
</file>

<file path=ppt/tags/tag182.xml><?xml version="1.0" encoding="utf-8"?>
<p:tagLst xmlns:p="http://schemas.openxmlformats.org/presentationml/2006/main">
  <p:tag name="AS_UNIQUEID" val="94"/>
</p:tagLst>
</file>

<file path=ppt/tags/tag183.xml><?xml version="1.0" encoding="utf-8"?>
<p:tagLst xmlns:p="http://schemas.openxmlformats.org/presentationml/2006/main">
  <p:tag name="AS_UNIQUEID" val="739"/>
</p:tagLst>
</file>

<file path=ppt/tags/tag184.xml><?xml version="1.0" encoding="utf-8"?>
<p:tagLst xmlns:p="http://schemas.openxmlformats.org/presentationml/2006/main">
  <p:tag name="AS_UNIQUEID" val="95"/>
</p:tagLst>
</file>

<file path=ppt/tags/tag185.xml><?xml version="1.0" encoding="utf-8"?>
<p:tagLst xmlns:p="http://schemas.openxmlformats.org/presentationml/2006/main">
  <p:tag name="AS_UNIQUEID" val="96"/>
</p:tagLst>
</file>

<file path=ppt/tags/tag186.xml><?xml version="1.0" encoding="utf-8"?>
<p:tagLst xmlns:p="http://schemas.openxmlformats.org/presentationml/2006/main">
  <p:tag name="AS_UNIQUEID" val="740"/>
</p:tagLst>
</file>

<file path=ppt/tags/tag187.xml><?xml version="1.0" encoding="utf-8"?>
<p:tagLst xmlns:p="http://schemas.openxmlformats.org/presentationml/2006/main">
  <p:tag name="AS_UNIQUEID" val="97"/>
</p:tagLst>
</file>

<file path=ppt/tags/tag188.xml><?xml version="1.0" encoding="utf-8"?>
<p:tagLst xmlns:p="http://schemas.openxmlformats.org/presentationml/2006/main">
  <p:tag name="AS_UNIQUEID" val="98"/>
</p:tagLst>
</file>

<file path=ppt/tags/tag189.xml><?xml version="1.0" encoding="utf-8"?>
<p:tagLst xmlns:p="http://schemas.openxmlformats.org/presentationml/2006/main">
  <p:tag name="AS_UNIQUEID" val="99"/>
</p:tagLst>
</file>

<file path=ppt/tags/tag19.xml><?xml version="1.0" encoding="utf-8"?>
<p:tagLst xmlns:p="http://schemas.openxmlformats.org/presentationml/2006/main">
  <p:tag name="AS_UNIQUEID" val="622"/>
</p:tagLst>
</file>

<file path=ppt/tags/tag190.xml><?xml version="1.0" encoding="utf-8"?>
<p:tagLst xmlns:p="http://schemas.openxmlformats.org/presentationml/2006/main">
  <p:tag name="AS_UNIQUEID" val="103"/>
</p:tagLst>
</file>

<file path=ppt/tags/tag191.xml><?xml version="1.0" encoding="utf-8"?>
<p:tagLst xmlns:p="http://schemas.openxmlformats.org/presentationml/2006/main">
  <p:tag name="AS_UNIQUEID" val="522"/>
</p:tagLst>
</file>

<file path=ppt/tags/tag192.xml><?xml version="1.0" encoding="utf-8"?>
<p:tagLst xmlns:p="http://schemas.openxmlformats.org/presentationml/2006/main">
  <p:tag name="AS_UNIQUEID" val="523"/>
</p:tagLst>
</file>

<file path=ppt/tags/tag193.xml><?xml version="1.0" encoding="utf-8"?>
<p:tagLst xmlns:p="http://schemas.openxmlformats.org/presentationml/2006/main">
  <p:tag name="AS_UNIQUEID" val="524"/>
</p:tagLst>
</file>

<file path=ppt/tags/tag194.xml><?xml version="1.0" encoding="utf-8"?>
<p:tagLst xmlns:p="http://schemas.openxmlformats.org/presentationml/2006/main">
  <p:tag name="AS_UNIQUEID" val="104"/>
</p:tagLst>
</file>

<file path=ppt/tags/tag195.xml><?xml version="1.0" encoding="utf-8"?>
<p:tagLst xmlns:p="http://schemas.openxmlformats.org/presentationml/2006/main">
  <p:tag name="AS_UNIQUEID" val="744"/>
</p:tagLst>
</file>

<file path=ppt/tags/tag196.xml><?xml version="1.0" encoding="utf-8"?>
<p:tagLst xmlns:p="http://schemas.openxmlformats.org/presentationml/2006/main">
  <p:tag name="AS_UNIQUEID" val="105"/>
</p:tagLst>
</file>

<file path=ppt/tags/tag197.xml><?xml version="1.0" encoding="utf-8"?>
<p:tagLst xmlns:p="http://schemas.openxmlformats.org/presentationml/2006/main">
  <p:tag name="AS_UNIQUEID" val="106"/>
</p:tagLst>
</file>

<file path=ppt/tags/tag198.xml><?xml version="1.0" encoding="utf-8"?>
<p:tagLst xmlns:p="http://schemas.openxmlformats.org/presentationml/2006/main">
  <p:tag name="AS_UNIQUEID" val="745"/>
</p:tagLst>
</file>

<file path=ppt/tags/tag199.xml><?xml version="1.0" encoding="utf-8"?>
<p:tagLst xmlns:p="http://schemas.openxmlformats.org/presentationml/2006/main">
  <p:tag name="AS_UNIQUEID" val="107"/>
</p:tagLst>
</file>

<file path=ppt/tags/tag2.xml><?xml version="1.0" encoding="utf-8"?>
<p:tagLst xmlns:p="http://schemas.openxmlformats.org/presentationml/2006/main">
  <p:tag name="AS_UNIQUEID" val="602"/>
</p:tagLst>
</file>

<file path=ppt/tags/tag20.xml><?xml version="1.0" encoding="utf-8"?>
<p:tagLst xmlns:p="http://schemas.openxmlformats.org/presentationml/2006/main">
  <p:tag name="AS_UNIQUEID" val="623"/>
</p:tagLst>
</file>

<file path=ppt/tags/tag200.xml><?xml version="1.0" encoding="utf-8"?>
<p:tagLst xmlns:p="http://schemas.openxmlformats.org/presentationml/2006/main">
  <p:tag name="AS_UNIQUEID" val="108"/>
</p:tagLst>
</file>

<file path=ppt/tags/tag201.xml><?xml version="1.0" encoding="utf-8"?>
<p:tagLst xmlns:p="http://schemas.openxmlformats.org/presentationml/2006/main">
  <p:tag name="AS_UNIQUEID" val="746"/>
</p:tagLst>
</file>

<file path=ppt/tags/tag202.xml><?xml version="1.0" encoding="utf-8"?>
<p:tagLst xmlns:p="http://schemas.openxmlformats.org/presentationml/2006/main">
  <p:tag name="AS_UNIQUEID" val="109"/>
</p:tagLst>
</file>

<file path=ppt/tags/tag203.xml><?xml version="1.0" encoding="utf-8"?>
<p:tagLst xmlns:p="http://schemas.openxmlformats.org/presentationml/2006/main">
  <p:tag name="AS_UNIQUEID" val="110"/>
</p:tagLst>
</file>

<file path=ppt/tags/tag204.xml><?xml version="1.0" encoding="utf-8"?>
<p:tagLst xmlns:p="http://schemas.openxmlformats.org/presentationml/2006/main">
  <p:tag name="AS_UNIQUEID" val="747"/>
</p:tagLst>
</file>

<file path=ppt/tags/tag205.xml><?xml version="1.0" encoding="utf-8"?>
<p:tagLst xmlns:p="http://schemas.openxmlformats.org/presentationml/2006/main">
  <p:tag name="AS_UNIQUEID" val="111"/>
</p:tagLst>
</file>

<file path=ppt/tags/tag206.xml><?xml version="1.0" encoding="utf-8"?>
<p:tagLst xmlns:p="http://schemas.openxmlformats.org/presentationml/2006/main">
  <p:tag name="AS_UNIQUEID" val="112"/>
</p:tagLst>
</file>

<file path=ppt/tags/tag207.xml><?xml version="1.0" encoding="utf-8"?>
<p:tagLst xmlns:p="http://schemas.openxmlformats.org/presentationml/2006/main">
  <p:tag name="AS_UNIQUEID" val="748"/>
</p:tagLst>
</file>

<file path=ppt/tags/tag208.xml><?xml version="1.0" encoding="utf-8"?>
<p:tagLst xmlns:p="http://schemas.openxmlformats.org/presentationml/2006/main">
  <p:tag name="AS_UNIQUEID" val="113"/>
</p:tagLst>
</file>

<file path=ppt/tags/tag209.xml><?xml version="1.0" encoding="utf-8"?>
<p:tagLst xmlns:p="http://schemas.openxmlformats.org/presentationml/2006/main">
  <p:tag name="AS_UNIQUEID" val="114"/>
</p:tagLst>
</file>

<file path=ppt/tags/tag21.xml><?xml version="1.0" encoding="utf-8"?>
<p:tagLst xmlns:p="http://schemas.openxmlformats.org/presentationml/2006/main">
  <p:tag name="AS_UNIQUEID" val="624"/>
</p:tagLst>
</file>

<file path=ppt/tags/tag210.xml><?xml version="1.0" encoding="utf-8"?>
<p:tagLst xmlns:p="http://schemas.openxmlformats.org/presentationml/2006/main">
  <p:tag name="AS_UNIQUEID" val="749"/>
</p:tagLst>
</file>

<file path=ppt/tags/tag211.xml><?xml version="1.0" encoding="utf-8"?>
<p:tagLst xmlns:p="http://schemas.openxmlformats.org/presentationml/2006/main">
  <p:tag name="AS_UNIQUEID" val="115"/>
</p:tagLst>
</file>

<file path=ppt/tags/tag212.xml><?xml version="1.0" encoding="utf-8"?>
<p:tagLst xmlns:p="http://schemas.openxmlformats.org/presentationml/2006/main">
  <p:tag name="AS_UNIQUEID" val="116"/>
</p:tagLst>
</file>

<file path=ppt/tags/tag213.xml><?xml version="1.0" encoding="utf-8"?>
<p:tagLst xmlns:p="http://schemas.openxmlformats.org/presentationml/2006/main">
  <p:tag name="AS_UNIQUEID" val="750"/>
</p:tagLst>
</file>

<file path=ppt/tags/tag214.xml><?xml version="1.0" encoding="utf-8"?>
<p:tagLst xmlns:p="http://schemas.openxmlformats.org/presentationml/2006/main">
  <p:tag name="AS_UNIQUEID" val="117"/>
</p:tagLst>
</file>

<file path=ppt/tags/tag215.xml><?xml version="1.0" encoding="utf-8"?>
<p:tagLst xmlns:p="http://schemas.openxmlformats.org/presentationml/2006/main">
  <p:tag name="AS_UNIQUEID" val="118"/>
</p:tagLst>
</file>

<file path=ppt/tags/tag216.xml><?xml version="1.0" encoding="utf-8"?>
<p:tagLst xmlns:p="http://schemas.openxmlformats.org/presentationml/2006/main">
  <p:tag name="AS_UNIQUEID" val="751"/>
</p:tagLst>
</file>

<file path=ppt/tags/tag217.xml><?xml version="1.0" encoding="utf-8"?>
<p:tagLst xmlns:p="http://schemas.openxmlformats.org/presentationml/2006/main">
  <p:tag name="AS_UNIQUEID" val="119"/>
</p:tagLst>
</file>

<file path=ppt/tags/tag218.xml><?xml version="1.0" encoding="utf-8"?>
<p:tagLst xmlns:p="http://schemas.openxmlformats.org/presentationml/2006/main">
  <p:tag name="AS_UNIQUEID" val="120"/>
</p:tagLst>
</file>

<file path=ppt/tags/tag219.xml><?xml version="1.0" encoding="utf-8"?>
<p:tagLst xmlns:p="http://schemas.openxmlformats.org/presentationml/2006/main">
  <p:tag name="AS_UNIQUEID" val="121"/>
</p:tagLst>
</file>

<file path=ppt/tags/tag22.xml><?xml version="1.0" encoding="utf-8"?>
<p:tagLst xmlns:p="http://schemas.openxmlformats.org/presentationml/2006/main">
  <p:tag name="AS_UNIQUEID" val="625"/>
</p:tagLst>
</file>

<file path=ppt/tags/tag220.xml><?xml version="1.0" encoding="utf-8"?>
<p:tagLst xmlns:p="http://schemas.openxmlformats.org/presentationml/2006/main">
  <p:tag name="AS_UNIQUEID" val="122"/>
</p:tagLst>
</file>

<file path=ppt/tags/tag221.xml><?xml version="1.0" encoding="utf-8"?>
<p:tagLst xmlns:p="http://schemas.openxmlformats.org/presentationml/2006/main">
  <p:tag name="AS_UNIQUEID" val="123"/>
</p:tagLst>
</file>

<file path=ppt/tags/tag222.xml><?xml version="1.0" encoding="utf-8"?>
<p:tagLst xmlns:p="http://schemas.openxmlformats.org/presentationml/2006/main">
  <p:tag name="AS_UNIQUEID" val="124"/>
</p:tagLst>
</file>

<file path=ppt/tags/tag223.xml><?xml version="1.0" encoding="utf-8"?>
<p:tagLst xmlns:p="http://schemas.openxmlformats.org/presentationml/2006/main">
  <p:tag name="AS_UNIQUEID" val="125"/>
</p:tagLst>
</file>

<file path=ppt/tags/tag224.xml><?xml version="1.0" encoding="utf-8"?>
<p:tagLst xmlns:p="http://schemas.openxmlformats.org/presentationml/2006/main">
  <p:tag name="AS_UNIQUEID" val="126"/>
</p:tagLst>
</file>

<file path=ppt/tags/tag225.xml><?xml version="1.0" encoding="utf-8"?>
<p:tagLst xmlns:p="http://schemas.openxmlformats.org/presentationml/2006/main">
  <p:tag name="AS_UNIQUEID" val="127"/>
</p:tagLst>
</file>

<file path=ppt/tags/tag226.xml><?xml version="1.0" encoding="utf-8"?>
<p:tagLst xmlns:p="http://schemas.openxmlformats.org/presentationml/2006/main">
  <p:tag name="AS_UNIQUEID" val="128"/>
</p:tagLst>
</file>

<file path=ppt/tags/tag227.xml><?xml version="1.0" encoding="utf-8"?>
<p:tagLst xmlns:p="http://schemas.openxmlformats.org/presentationml/2006/main">
  <p:tag name="AS_UNIQUEID" val="129"/>
</p:tagLst>
</file>

<file path=ppt/tags/tag228.xml><?xml version="1.0" encoding="utf-8"?>
<p:tagLst xmlns:p="http://schemas.openxmlformats.org/presentationml/2006/main">
  <p:tag name="AS_UNIQUEID" val="525"/>
</p:tagLst>
</file>

<file path=ppt/tags/tag229.xml><?xml version="1.0" encoding="utf-8"?>
<p:tagLst xmlns:p="http://schemas.openxmlformats.org/presentationml/2006/main">
  <p:tag name="AS_UNIQUEID" val="526"/>
</p:tagLst>
</file>

<file path=ppt/tags/tag23.xml><?xml version="1.0" encoding="utf-8"?>
<p:tagLst xmlns:p="http://schemas.openxmlformats.org/presentationml/2006/main">
  <p:tag name="AS_UNIQUEID" val="627"/>
</p:tagLst>
</file>

<file path=ppt/tags/tag230.xml><?xml version="1.0" encoding="utf-8"?>
<p:tagLst xmlns:p="http://schemas.openxmlformats.org/presentationml/2006/main">
  <p:tag name="AS_UNIQUEID" val="527"/>
</p:tagLst>
</file>

<file path=ppt/tags/tag231.xml><?xml version="1.0" encoding="utf-8"?>
<p:tagLst xmlns:p="http://schemas.openxmlformats.org/presentationml/2006/main">
  <p:tag name="AS_UNIQUEID" val="130"/>
</p:tagLst>
</file>

<file path=ppt/tags/tag232.xml><?xml version="1.0" encoding="utf-8"?>
<p:tagLst xmlns:p="http://schemas.openxmlformats.org/presentationml/2006/main">
  <p:tag name="AS_UNIQUEID" val="754"/>
</p:tagLst>
</file>

<file path=ppt/tags/tag233.xml><?xml version="1.0" encoding="utf-8"?>
<p:tagLst xmlns:p="http://schemas.openxmlformats.org/presentationml/2006/main">
  <p:tag name="AS_UNIQUEID" val="131"/>
</p:tagLst>
</file>

<file path=ppt/tags/tag234.xml><?xml version="1.0" encoding="utf-8"?>
<p:tagLst xmlns:p="http://schemas.openxmlformats.org/presentationml/2006/main">
  <p:tag name="AS_UNIQUEID" val="132"/>
</p:tagLst>
</file>

<file path=ppt/tags/tag235.xml><?xml version="1.0" encoding="utf-8"?>
<p:tagLst xmlns:p="http://schemas.openxmlformats.org/presentationml/2006/main">
  <p:tag name="AS_UNIQUEID" val="755"/>
</p:tagLst>
</file>

<file path=ppt/tags/tag236.xml><?xml version="1.0" encoding="utf-8"?>
<p:tagLst xmlns:p="http://schemas.openxmlformats.org/presentationml/2006/main">
  <p:tag name="AS_UNIQUEID" val="133"/>
</p:tagLst>
</file>

<file path=ppt/tags/tag237.xml><?xml version="1.0" encoding="utf-8"?>
<p:tagLst xmlns:p="http://schemas.openxmlformats.org/presentationml/2006/main">
  <p:tag name="AS_UNIQUEID" val="134"/>
</p:tagLst>
</file>

<file path=ppt/tags/tag238.xml><?xml version="1.0" encoding="utf-8"?>
<p:tagLst xmlns:p="http://schemas.openxmlformats.org/presentationml/2006/main">
  <p:tag name="AS_UNIQUEID" val="756"/>
</p:tagLst>
</file>

<file path=ppt/tags/tag239.xml><?xml version="1.0" encoding="utf-8"?>
<p:tagLst xmlns:p="http://schemas.openxmlformats.org/presentationml/2006/main">
  <p:tag name="AS_UNIQUEID" val="135"/>
</p:tagLst>
</file>

<file path=ppt/tags/tag24.xml><?xml version="1.0" encoding="utf-8"?>
<p:tagLst xmlns:p="http://schemas.openxmlformats.org/presentationml/2006/main">
  <p:tag name="AS_UNIQUEID" val="628"/>
</p:tagLst>
</file>

<file path=ppt/tags/tag240.xml><?xml version="1.0" encoding="utf-8"?>
<p:tagLst xmlns:p="http://schemas.openxmlformats.org/presentationml/2006/main">
  <p:tag name="AS_UNIQUEID" val="136"/>
</p:tagLst>
</file>

<file path=ppt/tags/tag241.xml><?xml version="1.0" encoding="utf-8"?>
<p:tagLst xmlns:p="http://schemas.openxmlformats.org/presentationml/2006/main">
  <p:tag name="AS_UNIQUEID" val="757"/>
</p:tagLst>
</file>

<file path=ppt/tags/tag242.xml><?xml version="1.0" encoding="utf-8"?>
<p:tagLst xmlns:p="http://schemas.openxmlformats.org/presentationml/2006/main">
  <p:tag name="AS_UNIQUEID" val="137"/>
</p:tagLst>
</file>

<file path=ppt/tags/tag243.xml><?xml version="1.0" encoding="utf-8"?>
<p:tagLst xmlns:p="http://schemas.openxmlformats.org/presentationml/2006/main">
  <p:tag name="AS_UNIQUEID" val="138"/>
</p:tagLst>
</file>

<file path=ppt/tags/tag244.xml><?xml version="1.0" encoding="utf-8"?>
<p:tagLst xmlns:p="http://schemas.openxmlformats.org/presentationml/2006/main">
  <p:tag name="AS_UNIQUEID" val="139"/>
</p:tagLst>
</file>

<file path=ppt/tags/tag245.xml><?xml version="1.0" encoding="utf-8"?>
<p:tagLst xmlns:p="http://schemas.openxmlformats.org/presentationml/2006/main">
  <p:tag name="AS_UNIQUEID" val="140"/>
</p:tagLst>
</file>

<file path=ppt/tags/tag246.xml><?xml version="1.0" encoding="utf-8"?>
<p:tagLst xmlns:p="http://schemas.openxmlformats.org/presentationml/2006/main">
  <p:tag name="AS_UNIQUEID" val="141"/>
</p:tagLst>
</file>

<file path=ppt/tags/tag247.xml><?xml version="1.0" encoding="utf-8"?>
<p:tagLst xmlns:p="http://schemas.openxmlformats.org/presentationml/2006/main">
  <p:tag name="AS_UNIQUEID" val="142"/>
</p:tagLst>
</file>

<file path=ppt/tags/tag248.xml><?xml version="1.0" encoding="utf-8"?>
<p:tagLst xmlns:p="http://schemas.openxmlformats.org/presentationml/2006/main">
  <p:tag name="AS_UNIQUEID" val="143"/>
</p:tagLst>
</file>

<file path=ppt/tags/tag249.xml><?xml version="1.0" encoding="utf-8"?>
<p:tagLst xmlns:p="http://schemas.openxmlformats.org/presentationml/2006/main">
  <p:tag name="AS_UNIQUEID" val="144"/>
</p:tagLst>
</file>

<file path=ppt/tags/tag25.xml><?xml version="1.0" encoding="utf-8"?>
<p:tagLst xmlns:p="http://schemas.openxmlformats.org/presentationml/2006/main">
  <p:tag name="AS_UNIQUEID" val="629"/>
</p:tagLst>
</file>

<file path=ppt/tags/tag250.xml><?xml version="1.0" encoding="utf-8"?>
<p:tagLst xmlns:p="http://schemas.openxmlformats.org/presentationml/2006/main">
  <p:tag name="AS_UNIQUEID" val="145"/>
</p:tagLst>
</file>

<file path=ppt/tags/tag251.xml><?xml version="1.0" encoding="utf-8"?>
<p:tagLst xmlns:p="http://schemas.openxmlformats.org/presentationml/2006/main">
  <p:tag name="AS_UNIQUEID" val="146"/>
</p:tagLst>
</file>

<file path=ppt/tags/tag252.xml><?xml version="1.0" encoding="utf-8"?>
<p:tagLst xmlns:p="http://schemas.openxmlformats.org/presentationml/2006/main">
  <p:tag name="AS_UNIQUEID" val="147"/>
</p:tagLst>
</file>

<file path=ppt/tags/tag253.xml><?xml version="1.0" encoding="utf-8"?>
<p:tagLst xmlns:p="http://schemas.openxmlformats.org/presentationml/2006/main">
  <p:tag name="AS_UNIQUEID" val="528"/>
</p:tagLst>
</file>

<file path=ppt/tags/tag254.xml><?xml version="1.0" encoding="utf-8"?>
<p:tagLst xmlns:p="http://schemas.openxmlformats.org/presentationml/2006/main">
  <p:tag name="AS_UNIQUEID" val="529"/>
</p:tagLst>
</file>

<file path=ppt/tags/tag255.xml><?xml version="1.0" encoding="utf-8"?>
<p:tagLst xmlns:p="http://schemas.openxmlformats.org/presentationml/2006/main">
  <p:tag name="AS_UNIQUEID" val="530"/>
</p:tagLst>
</file>

<file path=ppt/tags/tag256.xml><?xml version="1.0" encoding="utf-8"?>
<p:tagLst xmlns:p="http://schemas.openxmlformats.org/presentationml/2006/main">
  <p:tag name="AS_UNIQUEID" val="700"/>
  <p:tag name="KSO_WM_UNIT_PLACING_PICTURE_USER_VIEWPORT" val="{&quot;height&quot;:9600,&quot;width&quot;:12800}"/>
</p:tagLst>
</file>

<file path=ppt/tags/tag257.xml><?xml version="1.0" encoding="utf-8"?>
<p:tagLst xmlns:p="http://schemas.openxmlformats.org/presentationml/2006/main">
  <p:tag name="AS_UNIQUEID" val="210"/>
</p:tagLst>
</file>

<file path=ppt/tags/tag258.xml><?xml version="1.0" encoding="utf-8"?>
<p:tagLst xmlns:p="http://schemas.openxmlformats.org/presentationml/2006/main">
  <p:tag name="AS_UNIQUEID" val="760"/>
</p:tagLst>
</file>

<file path=ppt/tags/tag259.xml><?xml version="1.0" encoding="utf-8"?>
<p:tagLst xmlns:p="http://schemas.openxmlformats.org/presentationml/2006/main">
  <p:tag name="AS_UNIQUEID" val="211"/>
</p:tagLst>
</file>

<file path=ppt/tags/tag26.xml><?xml version="1.0" encoding="utf-8"?>
<p:tagLst xmlns:p="http://schemas.openxmlformats.org/presentationml/2006/main">
  <p:tag name="AS_UNIQUEID" val="630"/>
</p:tagLst>
</file>

<file path=ppt/tags/tag260.xml><?xml version="1.0" encoding="utf-8"?>
<p:tagLst xmlns:p="http://schemas.openxmlformats.org/presentationml/2006/main">
  <p:tag name="AS_UNIQUEID" val="212"/>
</p:tagLst>
</file>

<file path=ppt/tags/tag261.xml><?xml version="1.0" encoding="utf-8"?>
<p:tagLst xmlns:p="http://schemas.openxmlformats.org/presentationml/2006/main">
  <p:tag name="AS_UNIQUEID" val="761"/>
</p:tagLst>
</file>

<file path=ppt/tags/tag262.xml><?xml version="1.0" encoding="utf-8"?>
<p:tagLst xmlns:p="http://schemas.openxmlformats.org/presentationml/2006/main">
  <p:tag name="AS_UNIQUEID" val="213"/>
</p:tagLst>
</file>

<file path=ppt/tags/tag263.xml><?xml version="1.0" encoding="utf-8"?>
<p:tagLst xmlns:p="http://schemas.openxmlformats.org/presentationml/2006/main">
  <p:tag name="AS_UNIQUEID" val="214"/>
</p:tagLst>
</file>

<file path=ppt/tags/tag264.xml><?xml version="1.0" encoding="utf-8"?>
<p:tagLst xmlns:p="http://schemas.openxmlformats.org/presentationml/2006/main">
  <p:tag name="AS_UNIQUEID" val="762"/>
</p:tagLst>
</file>

<file path=ppt/tags/tag265.xml><?xml version="1.0" encoding="utf-8"?>
<p:tagLst xmlns:p="http://schemas.openxmlformats.org/presentationml/2006/main">
  <p:tag name="AS_UNIQUEID" val="215"/>
</p:tagLst>
</file>

<file path=ppt/tags/tag266.xml><?xml version="1.0" encoding="utf-8"?>
<p:tagLst xmlns:p="http://schemas.openxmlformats.org/presentationml/2006/main">
  <p:tag name="AS_UNIQUEID" val="216"/>
</p:tagLst>
</file>

<file path=ppt/tags/tag267.xml><?xml version="1.0" encoding="utf-8"?>
<p:tagLst xmlns:p="http://schemas.openxmlformats.org/presentationml/2006/main">
  <p:tag name="AS_UNIQUEID" val="763"/>
</p:tagLst>
</file>

<file path=ppt/tags/tag268.xml><?xml version="1.0" encoding="utf-8"?>
<p:tagLst xmlns:p="http://schemas.openxmlformats.org/presentationml/2006/main">
  <p:tag name="AS_UNIQUEID" val="217"/>
</p:tagLst>
</file>

<file path=ppt/tags/tag269.xml><?xml version="1.0" encoding="utf-8"?>
<p:tagLst xmlns:p="http://schemas.openxmlformats.org/presentationml/2006/main">
  <p:tag name="AS_UNIQUEID" val="218"/>
</p:tagLst>
</file>

<file path=ppt/tags/tag27.xml><?xml version="1.0" encoding="utf-8"?>
<p:tagLst xmlns:p="http://schemas.openxmlformats.org/presentationml/2006/main">
  <p:tag name="AS_UNIQUEID" val="631"/>
</p:tagLst>
</file>

<file path=ppt/tags/tag270.xml><?xml version="1.0" encoding="utf-8"?>
<p:tagLst xmlns:p="http://schemas.openxmlformats.org/presentationml/2006/main">
  <p:tag name="AS_UNIQUEID" val="543"/>
</p:tagLst>
</file>

<file path=ppt/tags/tag271.xml><?xml version="1.0" encoding="utf-8"?>
<p:tagLst xmlns:p="http://schemas.openxmlformats.org/presentationml/2006/main">
  <p:tag name="AS_UNIQUEID" val="544"/>
</p:tagLst>
</file>

<file path=ppt/tags/tag272.xml><?xml version="1.0" encoding="utf-8"?>
<p:tagLst xmlns:p="http://schemas.openxmlformats.org/presentationml/2006/main">
  <p:tag name="AS_UNIQUEID" val="545"/>
</p:tagLst>
</file>

<file path=ppt/tags/tag273.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274.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275.xml><?xml version="1.0" encoding="utf-8"?>
<p:tagLst xmlns:p="http://schemas.openxmlformats.org/presentationml/2006/main">
  <p:tag name="KSO_WM_UNIT_TABLE_BEAUTIFY" val="smartTable{9949ff78-7844-4745-95da-130fc9dee503}"/>
  <p:tag name="TABLE_ENDDRAG_ORIGIN_RECT" val="600*177"/>
  <p:tag name="TABLE_ENDDRAG_RECT" val="258*43*600*177"/>
</p:tagLst>
</file>

<file path=ppt/tags/tag276.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277.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278.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279.xml><?xml version="1.0" encoding="utf-8"?>
<p:tagLst xmlns:p="http://schemas.openxmlformats.org/presentationml/2006/main">
  <p:tag name="KSO_WM_UNIT_TABLE_BEAUTIFY" val="smartTable{9949ff78-7844-4745-95da-130fc9dee503}"/>
  <p:tag name="TABLE_ENDDRAG_ORIGIN_RECT" val="600*177"/>
  <p:tag name="TABLE_ENDDRAG_RECT" val="258*43*600*177"/>
</p:tagLst>
</file>

<file path=ppt/tags/tag28.xml><?xml version="1.0" encoding="utf-8"?>
<p:tagLst xmlns:p="http://schemas.openxmlformats.org/presentationml/2006/main">
  <p:tag name="AS_UNIQUEID" val="632"/>
</p:tagLst>
</file>

<file path=ppt/tags/tag280.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281.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282.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283.xml><?xml version="1.0" encoding="utf-8"?>
<p:tagLst xmlns:p="http://schemas.openxmlformats.org/presentationml/2006/main">
  <p:tag name="KSO_WM_UNIT_TABLE_BEAUTIFY" val="smartTable{47932f22-a05a-4818-a9dd-42f883176ae3}"/>
  <p:tag name="TABLE_ENDDRAG_ORIGIN_RECT" val="620*259"/>
  <p:tag name="TABLE_ENDDRAG_RECT" val="256*317*620*259"/>
</p:tagLst>
</file>

<file path=ppt/tags/tag284.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285.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286.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287.xml><?xml version="1.0" encoding="utf-8"?>
<p:tagLst xmlns:p="http://schemas.openxmlformats.org/presentationml/2006/main">
  <p:tag name="KSO_WM_UNIT_TABLE_BEAUTIFY" val="smartTable{47932f22-a05a-4818-a9dd-42f883176ae3}"/>
  <p:tag name="TABLE_ENDDRAG_ORIGIN_RECT" val="620*259"/>
  <p:tag name="TABLE_ENDDRAG_RECT" val="256*317*620*259"/>
</p:tagLst>
</file>

<file path=ppt/tags/tag288.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289.xml><?xml version="1.0" encoding="utf-8"?>
<p:tagLst xmlns:p="http://schemas.openxmlformats.org/presentationml/2006/main">
  <p:tag name="AS_UNIQUEID" val="210"/>
</p:tagLst>
</file>

<file path=ppt/tags/tag29.xml><?xml version="1.0" encoding="utf-8"?>
<p:tagLst xmlns:p="http://schemas.openxmlformats.org/presentationml/2006/main">
  <p:tag name="AS_UNIQUEID" val="633"/>
</p:tagLst>
</file>

<file path=ppt/tags/tag290.xml><?xml version="1.0" encoding="utf-8"?>
<p:tagLst xmlns:p="http://schemas.openxmlformats.org/presentationml/2006/main">
  <p:tag name="AS_UNIQUEID" val="760"/>
</p:tagLst>
</file>

<file path=ppt/tags/tag291.xml><?xml version="1.0" encoding="utf-8"?>
<p:tagLst xmlns:p="http://schemas.openxmlformats.org/presentationml/2006/main">
  <p:tag name="AS_UNIQUEID" val="211"/>
</p:tagLst>
</file>

<file path=ppt/tags/tag292.xml><?xml version="1.0" encoding="utf-8"?>
<p:tagLst xmlns:p="http://schemas.openxmlformats.org/presentationml/2006/main">
  <p:tag name="AS_UNIQUEID" val="212"/>
</p:tagLst>
</file>

<file path=ppt/tags/tag293.xml><?xml version="1.0" encoding="utf-8"?>
<p:tagLst xmlns:p="http://schemas.openxmlformats.org/presentationml/2006/main">
  <p:tag name="AS_UNIQUEID" val="761"/>
</p:tagLst>
</file>

<file path=ppt/tags/tag294.xml><?xml version="1.0" encoding="utf-8"?>
<p:tagLst xmlns:p="http://schemas.openxmlformats.org/presentationml/2006/main">
  <p:tag name="AS_UNIQUEID" val="213"/>
</p:tagLst>
</file>

<file path=ppt/tags/tag295.xml><?xml version="1.0" encoding="utf-8"?>
<p:tagLst xmlns:p="http://schemas.openxmlformats.org/presentationml/2006/main">
  <p:tag name="AS_UNIQUEID" val="214"/>
</p:tagLst>
</file>

<file path=ppt/tags/tag296.xml><?xml version="1.0" encoding="utf-8"?>
<p:tagLst xmlns:p="http://schemas.openxmlformats.org/presentationml/2006/main">
  <p:tag name="AS_UNIQUEID" val="762"/>
</p:tagLst>
</file>

<file path=ppt/tags/tag297.xml><?xml version="1.0" encoding="utf-8"?>
<p:tagLst xmlns:p="http://schemas.openxmlformats.org/presentationml/2006/main">
  <p:tag name="AS_UNIQUEID" val="215"/>
</p:tagLst>
</file>

<file path=ppt/tags/tag298.xml><?xml version="1.0" encoding="utf-8"?>
<p:tagLst xmlns:p="http://schemas.openxmlformats.org/presentationml/2006/main">
  <p:tag name="AS_UNIQUEID" val="216"/>
</p:tagLst>
</file>

<file path=ppt/tags/tag299.xml><?xml version="1.0" encoding="utf-8"?>
<p:tagLst xmlns:p="http://schemas.openxmlformats.org/presentationml/2006/main">
  <p:tag name="AS_UNIQUEID" val="763"/>
</p:tagLst>
</file>

<file path=ppt/tags/tag3.xml><?xml version="1.0" encoding="utf-8"?>
<p:tagLst xmlns:p="http://schemas.openxmlformats.org/presentationml/2006/main">
  <p:tag name="AS_UNIQUEID" val="603"/>
</p:tagLst>
</file>

<file path=ppt/tags/tag30.xml><?xml version="1.0" encoding="utf-8"?>
<p:tagLst xmlns:p="http://schemas.openxmlformats.org/presentationml/2006/main">
  <p:tag name="AS_UNIQUEID" val="634"/>
</p:tagLst>
</file>

<file path=ppt/tags/tag300.xml><?xml version="1.0" encoding="utf-8"?>
<p:tagLst xmlns:p="http://schemas.openxmlformats.org/presentationml/2006/main">
  <p:tag name="AS_UNIQUEID" val="217"/>
</p:tagLst>
</file>

<file path=ppt/tags/tag301.xml><?xml version="1.0" encoding="utf-8"?>
<p:tagLst xmlns:p="http://schemas.openxmlformats.org/presentationml/2006/main">
  <p:tag name="AS_UNIQUEID" val="218"/>
</p:tagLst>
</file>

<file path=ppt/tags/tag302.xml><?xml version="1.0" encoding="utf-8"?>
<p:tagLst xmlns:p="http://schemas.openxmlformats.org/presentationml/2006/main">
  <p:tag name="AS_UNIQUEID" val="167"/>
</p:tagLst>
</file>

<file path=ppt/tags/tag303.xml><?xml version="1.0" encoding="utf-8"?>
<p:tagLst xmlns:p="http://schemas.openxmlformats.org/presentationml/2006/main">
  <p:tag name="AS_UNIQUEID" val="243"/>
</p:tagLst>
</file>

<file path=ppt/tags/tag304.xml><?xml version="1.0" encoding="utf-8"?>
<p:tagLst xmlns:p="http://schemas.openxmlformats.org/presentationml/2006/main">
  <p:tag name="AS_UNIQUEID" val="543"/>
</p:tagLst>
</file>

<file path=ppt/tags/tag305.xml><?xml version="1.0" encoding="utf-8"?>
<p:tagLst xmlns:p="http://schemas.openxmlformats.org/presentationml/2006/main">
  <p:tag name="AS_UNIQUEID" val="544"/>
</p:tagLst>
</file>

<file path=ppt/tags/tag306.xml><?xml version="1.0" encoding="utf-8"?>
<p:tagLst xmlns:p="http://schemas.openxmlformats.org/presentationml/2006/main">
  <p:tag name="AS_UNIQUEID" val="545"/>
</p:tagLst>
</file>

<file path=ppt/tags/tag307.xml><?xml version="1.0" encoding="utf-8"?>
<p:tagLst xmlns:p="http://schemas.openxmlformats.org/presentationml/2006/main">
  <p:tag name="AS_UNIQUEID" val="210"/>
</p:tagLst>
</file>

<file path=ppt/tags/tag308.xml><?xml version="1.0" encoding="utf-8"?>
<p:tagLst xmlns:p="http://schemas.openxmlformats.org/presentationml/2006/main">
  <p:tag name="AS_UNIQUEID" val="766"/>
</p:tagLst>
</file>

<file path=ppt/tags/tag309.xml><?xml version="1.0" encoding="utf-8"?>
<p:tagLst xmlns:p="http://schemas.openxmlformats.org/presentationml/2006/main">
  <p:tag name="AS_UNIQUEID" val="211"/>
</p:tagLst>
</file>

<file path=ppt/tags/tag31.xml><?xml version="1.0" encoding="utf-8"?>
<p:tagLst xmlns:p="http://schemas.openxmlformats.org/presentationml/2006/main">
  <p:tag name="AS_UNIQUEID" val="636"/>
</p:tagLst>
</file>

<file path=ppt/tags/tag310.xml><?xml version="1.0" encoding="utf-8"?>
<p:tagLst xmlns:p="http://schemas.openxmlformats.org/presentationml/2006/main">
  <p:tag name="AS_UNIQUEID" val="212"/>
</p:tagLst>
</file>

<file path=ppt/tags/tag311.xml><?xml version="1.0" encoding="utf-8"?>
<p:tagLst xmlns:p="http://schemas.openxmlformats.org/presentationml/2006/main">
  <p:tag name="AS_UNIQUEID" val="767"/>
</p:tagLst>
</file>

<file path=ppt/tags/tag312.xml><?xml version="1.0" encoding="utf-8"?>
<p:tagLst xmlns:p="http://schemas.openxmlformats.org/presentationml/2006/main">
  <p:tag name="AS_UNIQUEID" val="213"/>
</p:tagLst>
</file>

<file path=ppt/tags/tag313.xml><?xml version="1.0" encoding="utf-8"?>
<p:tagLst xmlns:p="http://schemas.openxmlformats.org/presentationml/2006/main">
  <p:tag name="AS_UNIQUEID" val="214"/>
</p:tagLst>
</file>

<file path=ppt/tags/tag314.xml><?xml version="1.0" encoding="utf-8"?>
<p:tagLst xmlns:p="http://schemas.openxmlformats.org/presentationml/2006/main">
  <p:tag name="AS_UNIQUEID" val="768"/>
</p:tagLst>
</file>

<file path=ppt/tags/tag315.xml><?xml version="1.0" encoding="utf-8"?>
<p:tagLst xmlns:p="http://schemas.openxmlformats.org/presentationml/2006/main">
  <p:tag name="AS_UNIQUEID" val="215"/>
</p:tagLst>
</file>

<file path=ppt/tags/tag316.xml><?xml version="1.0" encoding="utf-8"?>
<p:tagLst xmlns:p="http://schemas.openxmlformats.org/presentationml/2006/main">
  <p:tag name="AS_UNIQUEID" val="216"/>
</p:tagLst>
</file>

<file path=ppt/tags/tag317.xml><?xml version="1.0" encoding="utf-8"?>
<p:tagLst xmlns:p="http://schemas.openxmlformats.org/presentationml/2006/main">
  <p:tag name="AS_UNIQUEID" val="769"/>
</p:tagLst>
</file>

<file path=ppt/tags/tag318.xml><?xml version="1.0" encoding="utf-8"?>
<p:tagLst xmlns:p="http://schemas.openxmlformats.org/presentationml/2006/main">
  <p:tag name="AS_UNIQUEID" val="217"/>
</p:tagLst>
</file>

<file path=ppt/tags/tag319.xml><?xml version="1.0" encoding="utf-8"?>
<p:tagLst xmlns:p="http://schemas.openxmlformats.org/presentationml/2006/main">
  <p:tag name="AS_UNIQUEID" val="218"/>
</p:tagLst>
</file>

<file path=ppt/tags/tag32.xml><?xml version="1.0" encoding="utf-8"?>
<p:tagLst xmlns:p="http://schemas.openxmlformats.org/presentationml/2006/main">
  <p:tag name="AS_UNIQUEID" val="637"/>
</p:tagLst>
</file>

<file path=ppt/tags/tag320.xml><?xml version="1.0" encoding="utf-8"?>
<p:tagLst xmlns:p="http://schemas.openxmlformats.org/presentationml/2006/main">
  <p:tag name="AS_UNIQUEID" val="770"/>
</p:tagLst>
</file>

<file path=ppt/tags/tag321.xml><?xml version="1.0" encoding="utf-8"?>
<p:tagLst xmlns:p="http://schemas.openxmlformats.org/presentationml/2006/main">
  <p:tag name="AS_UNIQUEID" val="771"/>
</p:tagLst>
</file>

<file path=ppt/tags/tag322.xml><?xml version="1.0" encoding="utf-8"?>
<p:tagLst xmlns:p="http://schemas.openxmlformats.org/presentationml/2006/main">
  <p:tag name="AS_UNIQUEID" val="543"/>
</p:tagLst>
</file>

<file path=ppt/tags/tag323.xml><?xml version="1.0" encoding="utf-8"?>
<p:tagLst xmlns:p="http://schemas.openxmlformats.org/presentationml/2006/main">
  <p:tag name="AS_UNIQUEID" val="544"/>
</p:tagLst>
</file>

<file path=ppt/tags/tag324.xml><?xml version="1.0" encoding="utf-8"?>
<p:tagLst xmlns:p="http://schemas.openxmlformats.org/presentationml/2006/main">
  <p:tag name="AS_UNIQUEID" val="545"/>
</p:tagLst>
</file>

<file path=ppt/tags/tag325.xml><?xml version="1.0" encoding="utf-8"?>
<p:tagLst xmlns:p="http://schemas.openxmlformats.org/presentationml/2006/main">
  <p:tag name="AS_UNIQUEID" val="210"/>
</p:tagLst>
</file>

<file path=ppt/tags/tag326.xml><?xml version="1.0" encoding="utf-8"?>
<p:tagLst xmlns:p="http://schemas.openxmlformats.org/presentationml/2006/main">
  <p:tag name="AS_UNIQUEID" val="774"/>
</p:tagLst>
</file>

<file path=ppt/tags/tag327.xml><?xml version="1.0" encoding="utf-8"?>
<p:tagLst xmlns:p="http://schemas.openxmlformats.org/presentationml/2006/main">
  <p:tag name="AS_UNIQUEID" val="211"/>
</p:tagLst>
</file>

<file path=ppt/tags/tag328.xml><?xml version="1.0" encoding="utf-8"?>
<p:tagLst xmlns:p="http://schemas.openxmlformats.org/presentationml/2006/main">
  <p:tag name="AS_UNIQUEID" val="212"/>
</p:tagLst>
</file>

<file path=ppt/tags/tag329.xml><?xml version="1.0" encoding="utf-8"?>
<p:tagLst xmlns:p="http://schemas.openxmlformats.org/presentationml/2006/main">
  <p:tag name="AS_UNIQUEID" val="775"/>
</p:tagLst>
</file>

<file path=ppt/tags/tag33.xml><?xml version="1.0" encoding="utf-8"?>
<p:tagLst xmlns:p="http://schemas.openxmlformats.org/presentationml/2006/main">
  <p:tag name="AS_UNIQUEID" val="638"/>
</p:tagLst>
</file>

<file path=ppt/tags/tag330.xml><?xml version="1.0" encoding="utf-8"?>
<p:tagLst xmlns:p="http://schemas.openxmlformats.org/presentationml/2006/main">
  <p:tag name="AS_UNIQUEID" val="213"/>
</p:tagLst>
</file>

<file path=ppt/tags/tag331.xml><?xml version="1.0" encoding="utf-8"?>
<p:tagLst xmlns:p="http://schemas.openxmlformats.org/presentationml/2006/main">
  <p:tag name="AS_UNIQUEID" val="214"/>
</p:tagLst>
</file>

<file path=ppt/tags/tag332.xml><?xml version="1.0" encoding="utf-8"?>
<p:tagLst xmlns:p="http://schemas.openxmlformats.org/presentationml/2006/main">
  <p:tag name="AS_UNIQUEID" val="776"/>
</p:tagLst>
</file>

<file path=ppt/tags/tag333.xml><?xml version="1.0" encoding="utf-8"?>
<p:tagLst xmlns:p="http://schemas.openxmlformats.org/presentationml/2006/main">
  <p:tag name="AS_UNIQUEID" val="215"/>
</p:tagLst>
</file>

<file path=ppt/tags/tag334.xml><?xml version="1.0" encoding="utf-8"?>
<p:tagLst xmlns:p="http://schemas.openxmlformats.org/presentationml/2006/main">
  <p:tag name="AS_UNIQUEID" val="216"/>
</p:tagLst>
</file>

<file path=ppt/tags/tag335.xml><?xml version="1.0" encoding="utf-8"?>
<p:tagLst xmlns:p="http://schemas.openxmlformats.org/presentationml/2006/main">
  <p:tag name="AS_UNIQUEID" val="777"/>
</p:tagLst>
</file>

<file path=ppt/tags/tag336.xml><?xml version="1.0" encoding="utf-8"?>
<p:tagLst xmlns:p="http://schemas.openxmlformats.org/presentationml/2006/main">
  <p:tag name="AS_UNIQUEID" val="217"/>
</p:tagLst>
</file>

<file path=ppt/tags/tag337.xml><?xml version="1.0" encoding="utf-8"?>
<p:tagLst xmlns:p="http://schemas.openxmlformats.org/presentationml/2006/main">
  <p:tag name="AS_UNIQUEID" val="218"/>
</p:tagLst>
</file>

<file path=ppt/tags/tag338.xml><?xml version="1.0" encoding="utf-8"?>
<p:tagLst xmlns:p="http://schemas.openxmlformats.org/presentationml/2006/main">
  <p:tag name="AS_UNIQUEID" val="778"/>
  <p:tag name="KSO_WM_UNIT_TABLE_BEAUTIFY" val="smartTable{32b51223-c7d5-41c9-a970-9f41dc463ce2}"/>
  <p:tag name="TABLE_ENDDRAG_ORIGIN_RECT" val="927*506"/>
  <p:tag name="TABLE_ENDDRAG_RECT" val="17*13*927*506"/>
</p:tagLst>
</file>

<file path=ppt/tags/tag339.xml><?xml version="1.0" encoding="utf-8"?>
<p:tagLst xmlns:p="http://schemas.openxmlformats.org/presentationml/2006/main">
  <p:tag name="AS_UNIQUEID" val="779"/>
</p:tagLst>
</file>

<file path=ppt/tags/tag34.xml><?xml version="1.0" encoding="utf-8"?>
<p:tagLst xmlns:p="http://schemas.openxmlformats.org/presentationml/2006/main">
  <p:tag name="AS_UNIQUEID" val="639"/>
</p:tagLst>
</file>

<file path=ppt/tags/tag340.xml><?xml version="1.0" encoding="utf-8"?>
<p:tagLst xmlns:p="http://schemas.openxmlformats.org/presentationml/2006/main">
  <p:tag name="AS_UNIQUEID" val="780"/>
</p:tagLst>
</file>

<file path=ppt/tags/tag341.xml><?xml version="1.0" encoding="utf-8"?>
<p:tagLst xmlns:p="http://schemas.openxmlformats.org/presentationml/2006/main">
  <p:tag name="AS_UNIQUEID" val="781"/>
</p:tagLst>
</file>

<file path=ppt/tags/tag342.xml><?xml version="1.0" encoding="utf-8"?>
<p:tagLst xmlns:p="http://schemas.openxmlformats.org/presentationml/2006/main">
  <p:tag name="AS_UNIQUEID" val="782"/>
</p:tagLst>
</file>

<file path=ppt/tags/tag343.xml><?xml version="1.0" encoding="utf-8"?>
<p:tagLst xmlns:p="http://schemas.openxmlformats.org/presentationml/2006/main">
  <p:tag name="AS_UNIQUEID" val="783"/>
</p:tagLst>
</file>

<file path=ppt/tags/tag344.xml><?xml version="1.0" encoding="utf-8"?>
<p:tagLst xmlns:p="http://schemas.openxmlformats.org/presentationml/2006/main">
  <p:tag name="AS_UNIQUEID" val="543"/>
</p:tagLst>
</file>

<file path=ppt/tags/tag345.xml><?xml version="1.0" encoding="utf-8"?>
<p:tagLst xmlns:p="http://schemas.openxmlformats.org/presentationml/2006/main">
  <p:tag name="AS_UNIQUEID" val="544"/>
</p:tagLst>
</file>

<file path=ppt/tags/tag346.xml><?xml version="1.0" encoding="utf-8"?>
<p:tagLst xmlns:p="http://schemas.openxmlformats.org/presentationml/2006/main">
  <p:tag name="AS_UNIQUEID" val="545"/>
</p:tagLst>
</file>

<file path=ppt/tags/tag347.xml><?xml version="1.0" encoding="utf-8"?>
<p:tagLst xmlns:p="http://schemas.openxmlformats.org/presentationml/2006/main">
  <p:tag name="AS_UNIQUEID" val="210"/>
</p:tagLst>
</file>

<file path=ppt/tags/tag348.xml><?xml version="1.0" encoding="utf-8"?>
<p:tagLst xmlns:p="http://schemas.openxmlformats.org/presentationml/2006/main">
  <p:tag name="AS_UNIQUEID" val="786"/>
</p:tagLst>
</file>

<file path=ppt/tags/tag349.xml><?xml version="1.0" encoding="utf-8"?>
<p:tagLst xmlns:p="http://schemas.openxmlformats.org/presentationml/2006/main">
  <p:tag name="AS_UNIQUEID" val="211"/>
</p:tagLst>
</file>

<file path=ppt/tags/tag35.xml><?xml version="1.0" encoding="utf-8"?>
<p:tagLst xmlns:p="http://schemas.openxmlformats.org/presentationml/2006/main">
  <p:tag name="AS_UNIQUEID" val="641"/>
</p:tagLst>
</file>

<file path=ppt/tags/tag350.xml><?xml version="1.0" encoding="utf-8"?>
<p:tagLst xmlns:p="http://schemas.openxmlformats.org/presentationml/2006/main">
  <p:tag name="AS_UNIQUEID" val="212"/>
</p:tagLst>
</file>

<file path=ppt/tags/tag351.xml><?xml version="1.0" encoding="utf-8"?>
<p:tagLst xmlns:p="http://schemas.openxmlformats.org/presentationml/2006/main">
  <p:tag name="AS_UNIQUEID" val="787"/>
</p:tagLst>
</file>

<file path=ppt/tags/tag352.xml><?xml version="1.0" encoding="utf-8"?>
<p:tagLst xmlns:p="http://schemas.openxmlformats.org/presentationml/2006/main">
  <p:tag name="AS_UNIQUEID" val="213"/>
</p:tagLst>
</file>

<file path=ppt/tags/tag353.xml><?xml version="1.0" encoding="utf-8"?>
<p:tagLst xmlns:p="http://schemas.openxmlformats.org/presentationml/2006/main">
  <p:tag name="AS_UNIQUEID" val="214"/>
</p:tagLst>
</file>

<file path=ppt/tags/tag354.xml><?xml version="1.0" encoding="utf-8"?>
<p:tagLst xmlns:p="http://schemas.openxmlformats.org/presentationml/2006/main">
  <p:tag name="AS_UNIQUEID" val="788"/>
</p:tagLst>
</file>

<file path=ppt/tags/tag355.xml><?xml version="1.0" encoding="utf-8"?>
<p:tagLst xmlns:p="http://schemas.openxmlformats.org/presentationml/2006/main">
  <p:tag name="AS_UNIQUEID" val="215"/>
</p:tagLst>
</file>

<file path=ppt/tags/tag356.xml><?xml version="1.0" encoding="utf-8"?>
<p:tagLst xmlns:p="http://schemas.openxmlformats.org/presentationml/2006/main">
  <p:tag name="AS_UNIQUEID" val="216"/>
</p:tagLst>
</file>

<file path=ppt/tags/tag357.xml><?xml version="1.0" encoding="utf-8"?>
<p:tagLst xmlns:p="http://schemas.openxmlformats.org/presentationml/2006/main">
  <p:tag name="AS_UNIQUEID" val="789"/>
</p:tagLst>
</file>

<file path=ppt/tags/tag358.xml><?xml version="1.0" encoding="utf-8"?>
<p:tagLst xmlns:p="http://schemas.openxmlformats.org/presentationml/2006/main">
  <p:tag name="AS_UNIQUEID" val="217"/>
</p:tagLst>
</file>

<file path=ppt/tags/tag359.xml><?xml version="1.0" encoding="utf-8"?>
<p:tagLst xmlns:p="http://schemas.openxmlformats.org/presentationml/2006/main">
  <p:tag name="AS_UNIQUEID" val="218"/>
</p:tagLst>
</file>

<file path=ppt/tags/tag36.xml><?xml version="1.0" encoding="utf-8"?>
<p:tagLst xmlns:p="http://schemas.openxmlformats.org/presentationml/2006/main">
  <p:tag name="AS_UNIQUEID" val="642"/>
</p:tagLst>
</file>

<file path=ppt/tags/tag360.xml><?xml version="1.0" encoding="utf-8"?>
<p:tagLst xmlns:p="http://schemas.openxmlformats.org/presentationml/2006/main">
  <p:tag name="AS_UNIQUEID" val="790"/>
</p:tagLst>
</file>

<file path=ppt/tags/tag361.xml><?xml version="1.0" encoding="utf-8"?>
<p:tagLst xmlns:p="http://schemas.openxmlformats.org/presentationml/2006/main">
  <p:tag name="AS_UNIQUEID" val="543"/>
</p:tagLst>
</file>

<file path=ppt/tags/tag362.xml><?xml version="1.0" encoding="utf-8"?>
<p:tagLst xmlns:p="http://schemas.openxmlformats.org/presentationml/2006/main">
  <p:tag name="AS_UNIQUEID" val="544"/>
</p:tagLst>
</file>

<file path=ppt/tags/tag363.xml><?xml version="1.0" encoding="utf-8"?>
<p:tagLst xmlns:p="http://schemas.openxmlformats.org/presentationml/2006/main">
  <p:tag name="AS_UNIQUEID" val="545"/>
</p:tagLst>
</file>

<file path=ppt/tags/tag364.xml><?xml version="1.0" encoding="utf-8"?>
<p:tagLst xmlns:p="http://schemas.openxmlformats.org/presentationml/2006/main">
  <p:tag name="AS_UNIQUEID" val="210"/>
</p:tagLst>
</file>

<file path=ppt/tags/tag365.xml><?xml version="1.0" encoding="utf-8"?>
<p:tagLst xmlns:p="http://schemas.openxmlformats.org/presentationml/2006/main">
  <p:tag name="AS_UNIQUEID" val="786"/>
</p:tagLst>
</file>

<file path=ppt/tags/tag366.xml><?xml version="1.0" encoding="utf-8"?>
<p:tagLst xmlns:p="http://schemas.openxmlformats.org/presentationml/2006/main">
  <p:tag name="AS_UNIQUEID" val="211"/>
</p:tagLst>
</file>

<file path=ppt/tags/tag367.xml><?xml version="1.0" encoding="utf-8"?>
<p:tagLst xmlns:p="http://schemas.openxmlformats.org/presentationml/2006/main">
  <p:tag name="AS_UNIQUEID" val="212"/>
</p:tagLst>
</file>

<file path=ppt/tags/tag368.xml><?xml version="1.0" encoding="utf-8"?>
<p:tagLst xmlns:p="http://schemas.openxmlformats.org/presentationml/2006/main">
  <p:tag name="AS_UNIQUEID" val="787"/>
</p:tagLst>
</file>

<file path=ppt/tags/tag369.xml><?xml version="1.0" encoding="utf-8"?>
<p:tagLst xmlns:p="http://schemas.openxmlformats.org/presentationml/2006/main">
  <p:tag name="AS_UNIQUEID" val="213"/>
</p:tagLst>
</file>

<file path=ppt/tags/tag37.xml><?xml version="1.0" encoding="utf-8"?>
<p:tagLst xmlns:p="http://schemas.openxmlformats.org/presentationml/2006/main">
  <p:tag name="AS_UNIQUEID" val="643"/>
</p:tagLst>
</file>

<file path=ppt/tags/tag370.xml><?xml version="1.0" encoding="utf-8"?>
<p:tagLst xmlns:p="http://schemas.openxmlformats.org/presentationml/2006/main">
  <p:tag name="AS_UNIQUEID" val="214"/>
</p:tagLst>
</file>

<file path=ppt/tags/tag371.xml><?xml version="1.0" encoding="utf-8"?>
<p:tagLst xmlns:p="http://schemas.openxmlformats.org/presentationml/2006/main">
  <p:tag name="AS_UNIQUEID" val="788"/>
</p:tagLst>
</file>

<file path=ppt/tags/tag372.xml><?xml version="1.0" encoding="utf-8"?>
<p:tagLst xmlns:p="http://schemas.openxmlformats.org/presentationml/2006/main">
  <p:tag name="AS_UNIQUEID" val="215"/>
</p:tagLst>
</file>

<file path=ppt/tags/tag373.xml><?xml version="1.0" encoding="utf-8"?>
<p:tagLst xmlns:p="http://schemas.openxmlformats.org/presentationml/2006/main">
  <p:tag name="AS_UNIQUEID" val="216"/>
</p:tagLst>
</file>

<file path=ppt/tags/tag374.xml><?xml version="1.0" encoding="utf-8"?>
<p:tagLst xmlns:p="http://schemas.openxmlformats.org/presentationml/2006/main">
  <p:tag name="AS_UNIQUEID" val="789"/>
</p:tagLst>
</file>

<file path=ppt/tags/tag375.xml><?xml version="1.0" encoding="utf-8"?>
<p:tagLst xmlns:p="http://schemas.openxmlformats.org/presentationml/2006/main">
  <p:tag name="AS_UNIQUEID" val="217"/>
</p:tagLst>
</file>

<file path=ppt/tags/tag376.xml><?xml version="1.0" encoding="utf-8"?>
<p:tagLst xmlns:p="http://schemas.openxmlformats.org/presentationml/2006/main">
  <p:tag name="AS_UNIQUEID" val="218"/>
</p:tagLst>
</file>

<file path=ppt/tags/tag377.xml><?xml version="1.0" encoding="utf-8"?>
<p:tagLst xmlns:p="http://schemas.openxmlformats.org/presentationml/2006/main">
  <p:tag name="AS_UNIQUEID" val="543"/>
</p:tagLst>
</file>

<file path=ppt/tags/tag378.xml><?xml version="1.0" encoding="utf-8"?>
<p:tagLst xmlns:p="http://schemas.openxmlformats.org/presentationml/2006/main">
  <p:tag name="AS_UNIQUEID" val="544"/>
</p:tagLst>
</file>

<file path=ppt/tags/tag379.xml><?xml version="1.0" encoding="utf-8"?>
<p:tagLst xmlns:p="http://schemas.openxmlformats.org/presentationml/2006/main">
  <p:tag name="AS_UNIQUEID" val="545"/>
</p:tagLst>
</file>

<file path=ppt/tags/tag38.xml><?xml version="1.0" encoding="utf-8"?>
<p:tagLst xmlns:p="http://schemas.openxmlformats.org/presentationml/2006/main">
  <p:tag name="AS_UNIQUEID" val="645"/>
</p:tagLst>
</file>

<file path=ppt/tags/tag380.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381.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382.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383.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384.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385.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386.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387.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388.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389.xml><?xml version="1.0" encoding="utf-8"?>
<p:tagLst xmlns:p="http://schemas.openxmlformats.org/presentationml/2006/main">
  <p:tag name="AS_UNIQUEID" val="210"/>
</p:tagLst>
</file>

<file path=ppt/tags/tag39.xml><?xml version="1.0" encoding="utf-8"?>
<p:tagLst xmlns:p="http://schemas.openxmlformats.org/presentationml/2006/main">
  <p:tag name="AS_UNIQUEID" val="646"/>
</p:tagLst>
</file>

<file path=ppt/tags/tag390.xml><?xml version="1.0" encoding="utf-8"?>
<p:tagLst xmlns:p="http://schemas.openxmlformats.org/presentationml/2006/main">
  <p:tag name="AS_UNIQUEID" val="794"/>
</p:tagLst>
</file>

<file path=ppt/tags/tag391.xml><?xml version="1.0" encoding="utf-8"?>
<p:tagLst xmlns:p="http://schemas.openxmlformats.org/presentationml/2006/main">
  <p:tag name="AS_UNIQUEID" val="211"/>
</p:tagLst>
</file>

<file path=ppt/tags/tag392.xml><?xml version="1.0" encoding="utf-8"?>
<p:tagLst xmlns:p="http://schemas.openxmlformats.org/presentationml/2006/main">
  <p:tag name="AS_UNIQUEID" val="212"/>
</p:tagLst>
</file>

<file path=ppt/tags/tag393.xml><?xml version="1.0" encoding="utf-8"?>
<p:tagLst xmlns:p="http://schemas.openxmlformats.org/presentationml/2006/main">
  <p:tag name="AS_UNIQUEID" val="795"/>
</p:tagLst>
</file>

<file path=ppt/tags/tag394.xml><?xml version="1.0" encoding="utf-8"?>
<p:tagLst xmlns:p="http://schemas.openxmlformats.org/presentationml/2006/main">
  <p:tag name="AS_UNIQUEID" val="213"/>
</p:tagLst>
</file>

<file path=ppt/tags/tag395.xml><?xml version="1.0" encoding="utf-8"?>
<p:tagLst xmlns:p="http://schemas.openxmlformats.org/presentationml/2006/main">
  <p:tag name="AS_UNIQUEID" val="214"/>
</p:tagLst>
</file>

<file path=ppt/tags/tag396.xml><?xml version="1.0" encoding="utf-8"?>
<p:tagLst xmlns:p="http://schemas.openxmlformats.org/presentationml/2006/main">
  <p:tag name="AS_UNIQUEID" val="796"/>
</p:tagLst>
</file>

<file path=ppt/tags/tag397.xml><?xml version="1.0" encoding="utf-8"?>
<p:tagLst xmlns:p="http://schemas.openxmlformats.org/presentationml/2006/main">
  <p:tag name="AS_UNIQUEID" val="215"/>
</p:tagLst>
</file>

<file path=ppt/tags/tag398.xml><?xml version="1.0" encoding="utf-8"?>
<p:tagLst xmlns:p="http://schemas.openxmlformats.org/presentationml/2006/main">
  <p:tag name="AS_UNIQUEID" val="216"/>
</p:tagLst>
</file>

<file path=ppt/tags/tag399.xml><?xml version="1.0" encoding="utf-8"?>
<p:tagLst xmlns:p="http://schemas.openxmlformats.org/presentationml/2006/main">
  <p:tag name="AS_UNIQUEID" val="797"/>
</p:tagLst>
</file>

<file path=ppt/tags/tag4.xml><?xml version="1.0" encoding="utf-8"?>
<p:tagLst xmlns:p="http://schemas.openxmlformats.org/presentationml/2006/main">
  <p:tag name="AS_UNIQUEID" val="604"/>
</p:tagLst>
</file>

<file path=ppt/tags/tag40.xml><?xml version="1.0" encoding="utf-8"?>
<p:tagLst xmlns:p="http://schemas.openxmlformats.org/presentationml/2006/main">
  <p:tag name="AS_UNIQUEID" val="647"/>
</p:tagLst>
</file>

<file path=ppt/tags/tag400.xml><?xml version="1.0" encoding="utf-8"?>
<p:tagLst xmlns:p="http://schemas.openxmlformats.org/presentationml/2006/main">
  <p:tag name="AS_UNIQUEID" val="217"/>
</p:tagLst>
</file>

<file path=ppt/tags/tag401.xml><?xml version="1.0" encoding="utf-8"?>
<p:tagLst xmlns:p="http://schemas.openxmlformats.org/presentationml/2006/main">
  <p:tag name="AS_UNIQUEID" val="218"/>
</p:tagLst>
</file>

<file path=ppt/tags/tag402.xml><?xml version="1.0" encoding="utf-8"?>
<p:tagLst xmlns:p="http://schemas.openxmlformats.org/presentationml/2006/main">
  <p:tag name="AS_UNIQUEID" val="798"/>
</p:tagLst>
</file>

<file path=ppt/tags/tag403.xml><?xml version="1.0" encoding="utf-8"?>
<p:tagLst xmlns:p="http://schemas.openxmlformats.org/presentationml/2006/main">
  <p:tag name="AS_UNIQUEID" val="543"/>
</p:tagLst>
</file>

<file path=ppt/tags/tag404.xml><?xml version="1.0" encoding="utf-8"?>
<p:tagLst xmlns:p="http://schemas.openxmlformats.org/presentationml/2006/main">
  <p:tag name="AS_UNIQUEID" val="544"/>
</p:tagLst>
</file>

<file path=ppt/tags/tag405.xml><?xml version="1.0" encoding="utf-8"?>
<p:tagLst xmlns:p="http://schemas.openxmlformats.org/presentationml/2006/main">
  <p:tag name="AS_UNIQUEID" val="545"/>
</p:tagLst>
</file>

<file path=ppt/tags/tag406.xml><?xml version="1.0" encoding="utf-8"?>
<p:tagLst xmlns:p="http://schemas.openxmlformats.org/presentationml/2006/main">
  <p:tag name="AS_UNIQUEID" val="210"/>
</p:tagLst>
</file>

<file path=ppt/tags/tag407.xml><?xml version="1.0" encoding="utf-8"?>
<p:tagLst xmlns:p="http://schemas.openxmlformats.org/presentationml/2006/main">
  <p:tag name="AS_UNIQUEID" val="801"/>
</p:tagLst>
</file>

<file path=ppt/tags/tag408.xml><?xml version="1.0" encoding="utf-8"?>
<p:tagLst xmlns:p="http://schemas.openxmlformats.org/presentationml/2006/main">
  <p:tag name="AS_UNIQUEID" val="211"/>
</p:tagLst>
</file>

<file path=ppt/tags/tag409.xml><?xml version="1.0" encoding="utf-8"?>
<p:tagLst xmlns:p="http://schemas.openxmlformats.org/presentationml/2006/main">
  <p:tag name="AS_UNIQUEID" val="212"/>
</p:tagLst>
</file>

<file path=ppt/tags/tag41.xml><?xml version="1.0" encoding="utf-8"?>
<p:tagLst xmlns:p="http://schemas.openxmlformats.org/presentationml/2006/main">
  <p:tag name="AS_UNIQUEID" val="648"/>
</p:tagLst>
</file>

<file path=ppt/tags/tag410.xml><?xml version="1.0" encoding="utf-8"?>
<p:tagLst xmlns:p="http://schemas.openxmlformats.org/presentationml/2006/main">
  <p:tag name="AS_UNIQUEID" val="802"/>
</p:tagLst>
</file>

<file path=ppt/tags/tag411.xml><?xml version="1.0" encoding="utf-8"?>
<p:tagLst xmlns:p="http://schemas.openxmlformats.org/presentationml/2006/main">
  <p:tag name="AS_UNIQUEID" val="213"/>
</p:tagLst>
</file>

<file path=ppt/tags/tag412.xml><?xml version="1.0" encoding="utf-8"?>
<p:tagLst xmlns:p="http://schemas.openxmlformats.org/presentationml/2006/main">
  <p:tag name="AS_UNIQUEID" val="214"/>
</p:tagLst>
</file>

<file path=ppt/tags/tag413.xml><?xml version="1.0" encoding="utf-8"?>
<p:tagLst xmlns:p="http://schemas.openxmlformats.org/presentationml/2006/main">
  <p:tag name="AS_UNIQUEID" val="803"/>
</p:tagLst>
</file>

<file path=ppt/tags/tag414.xml><?xml version="1.0" encoding="utf-8"?>
<p:tagLst xmlns:p="http://schemas.openxmlformats.org/presentationml/2006/main">
  <p:tag name="AS_UNIQUEID" val="215"/>
</p:tagLst>
</file>

<file path=ppt/tags/tag415.xml><?xml version="1.0" encoding="utf-8"?>
<p:tagLst xmlns:p="http://schemas.openxmlformats.org/presentationml/2006/main">
  <p:tag name="AS_UNIQUEID" val="216"/>
</p:tagLst>
</file>

<file path=ppt/tags/tag416.xml><?xml version="1.0" encoding="utf-8"?>
<p:tagLst xmlns:p="http://schemas.openxmlformats.org/presentationml/2006/main">
  <p:tag name="AS_UNIQUEID" val="804"/>
</p:tagLst>
</file>

<file path=ppt/tags/tag417.xml><?xml version="1.0" encoding="utf-8"?>
<p:tagLst xmlns:p="http://schemas.openxmlformats.org/presentationml/2006/main">
  <p:tag name="AS_UNIQUEID" val="217"/>
</p:tagLst>
</file>

<file path=ppt/tags/tag418.xml><?xml version="1.0" encoding="utf-8"?>
<p:tagLst xmlns:p="http://schemas.openxmlformats.org/presentationml/2006/main">
  <p:tag name="AS_UNIQUEID" val="218"/>
</p:tagLst>
</file>

<file path=ppt/tags/tag419.xml><?xml version="1.0" encoding="utf-8"?>
<p:tagLst xmlns:p="http://schemas.openxmlformats.org/presentationml/2006/main">
  <p:tag name="AS_UNIQUEID" val="387"/>
</p:tagLst>
</file>

<file path=ppt/tags/tag42.xml><?xml version="1.0" encoding="utf-8"?>
<p:tagLst xmlns:p="http://schemas.openxmlformats.org/presentationml/2006/main">
  <p:tag name="AS_UNIQUEID" val="649"/>
</p:tagLst>
</file>

<file path=ppt/tags/tag420.xml><?xml version="1.0" encoding="utf-8"?>
<p:tagLst xmlns:p="http://schemas.openxmlformats.org/presentationml/2006/main">
  <p:tag name="AS_UNIQUEID" val="805"/>
</p:tagLst>
</file>

<file path=ppt/tags/tag421.xml><?xml version="1.0" encoding="utf-8"?>
<p:tagLst xmlns:p="http://schemas.openxmlformats.org/presentationml/2006/main">
  <p:tag name="AS_UNIQUEID" val="543"/>
</p:tagLst>
</file>

<file path=ppt/tags/tag422.xml><?xml version="1.0" encoding="utf-8"?>
<p:tagLst xmlns:p="http://schemas.openxmlformats.org/presentationml/2006/main">
  <p:tag name="AS_UNIQUEID" val="544"/>
</p:tagLst>
</file>

<file path=ppt/tags/tag423.xml><?xml version="1.0" encoding="utf-8"?>
<p:tagLst xmlns:p="http://schemas.openxmlformats.org/presentationml/2006/main">
  <p:tag name="AS_UNIQUEID" val="545"/>
</p:tagLst>
</file>

<file path=ppt/tags/tag424.xml><?xml version="1.0" encoding="utf-8"?>
<p:tagLst xmlns:p="http://schemas.openxmlformats.org/presentationml/2006/main">
  <p:tag name="AS_UNIQUEID" val="451"/>
</p:tagLst>
</file>

<file path=ppt/tags/tag425.xml><?xml version="1.0" encoding="utf-8"?>
<p:tagLst xmlns:p="http://schemas.openxmlformats.org/presentationml/2006/main">
  <p:tag name="AS_UNIQUEID" val="809"/>
</p:tagLst>
</file>

<file path=ppt/tags/tag426.xml><?xml version="1.0" encoding="utf-8"?>
<p:tagLst xmlns:p="http://schemas.openxmlformats.org/presentationml/2006/main">
  <p:tag name="AS_UNIQUEID" val="452"/>
</p:tagLst>
</file>

<file path=ppt/tags/tag427.xml><?xml version="1.0" encoding="utf-8"?>
<p:tagLst xmlns:p="http://schemas.openxmlformats.org/presentationml/2006/main">
  <p:tag name="AS_UNIQUEID" val="453"/>
</p:tagLst>
</file>

<file path=ppt/tags/tag428.xml><?xml version="1.0" encoding="utf-8"?>
<p:tagLst xmlns:p="http://schemas.openxmlformats.org/presentationml/2006/main">
  <p:tag name="AS_UNIQUEID" val="810"/>
</p:tagLst>
</file>

<file path=ppt/tags/tag429.xml><?xml version="1.0" encoding="utf-8"?>
<p:tagLst xmlns:p="http://schemas.openxmlformats.org/presentationml/2006/main">
  <p:tag name="AS_UNIQUEID" val="454"/>
</p:tagLst>
</file>

<file path=ppt/tags/tag43.xml><?xml version="1.0" encoding="utf-8"?>
<p:tagLst xmlns:p="http://schemas.openxmlformats.org/presentationml/2006/main">
  <p:tag name="AS_UNIQUEID" val="650"/>
</p:tagLst>
</file>

<file path=ppt/tags/tag430.xml><?xml version="1.0" encoding="utf-8"?>
<p:tagLst xmlns:p="http://schemas.openxmlformats.org/presentationml/2006/main">
  <p:tag name="AS_UNIQUEID" val="455"/>
</p:tagLst>
</file>

<file path=ppt/tags/tag431.xml><?xml version="1.0" encoding="utf-8"?>
<p:tagLst xmlns:p="http://schemas.openxmlformats.org/presentationml/2006/main">
  <p:tag name="AS_UNIQUEID" val="811"/>
</p:tagLst>
</file>

<file path=ppt/tags/tag432.xml><?xml version="1.0" encoding="utf-8"?>
<p:tagLst xmlns:p="http://schemas.openxmlformats.org/presentationml/2006/main">
  <p:tag name="AS_UNIQUEID" val="456"/>
</p:tagLst>
</file>

<file path=ppt/tags/tag433.xml><?xml version="1.0" encoding="utf-8"?>
<p:tagLst xmlns:p="http://schemas.openxmlformats.org/presentationml/2006/main">
  <p:tag name="AS_UNIQUEID" val="457"/>
</p:tagLst>
</file>

<file path=ppt/tags/tag434.xml><?xml version="1.0" encoding="utf-8"?>
<p:tagLst xmlns:p="http://schemas.openxmlformats.org/presentationml/2006/main">
  <p:tag name="AS_UNIQUEID" val="812"/>
</p:tagLst>
</file>

<file path=ppt/tags/tag435.xml><?xml version="1.0" encoding="utf-8"?>
<p:tagLst xmlns:p="http://schemas.openxmlformats.org/presentationml/2006/main">
  <p:tag name="AS_UNIQUEID" val="458"/>
</p:tagLst>
</file>

<file path=ppt/tags/tag436.xml><?xml version="1.0" encoding="utf-8"?>
<p:tagLst xmlns:p="http://schemas.openxmlformats.org/presentationml/2006/main">
  <p:tag name="AS_UNIQUEID" val="459"/>
</p:tagLst>
</file>

<file path=ppt/tags/tag437.xml><?xml version="1.0" encoding="utf-8"?>
<p:tagLst xmlns:p="http://schemas.openxmlformats.org/presentationml/2006/main">
  <p:tag name="AS_UNIQUEID" val="460"/>
</p:tagLst>
</file>

<file path=ppt/tags/tag438.xml><?xml version="1.0" encoding="utf-8"?>
<p:tagLst xmlns:p="http://schemas.openxmlformats.org/presentationml/2006/main">
  <p:tag name="AS_UNIQUEID" val="591"/>
</p:tagLst>
</file>

<file path=ppt/tags/tag439.xml><?xml version="1.0" encoding="utf-8"?>
<p:tagLst xmlns:p="http://schemas.openxmlformats.org/presentationml/2006/main">
  <p:tag name="AS_UNIQUEID" val="592"/>
</p:tagLst>
</file>

<file path=ppt/tags/tag44.xml><?xml version="1.0" encoding="utf-8"?>
<p:tagLst xmlns:p="http://schemas.openxmlformats.org/presentationml/2006/main">
  <p:tag name="AS_UNIQUEID" val="652"/>
</p:tagLst>
</file>

<file path=ppt/tags/tag440.xml><?xml version="1.0" encoding="utf-8"?>
<p:tagLst xmlns:p="http://schemas.openxmlformats.org/presentationml/2006/main">
  <p:tag name="AS_UNIQUEID" val="593"/>
</p:tagLst>
</file>

<file path=ppt/tags/tag441.xml><?xml version="1.0" encoding="utf-8"?>
<p:tagLst xmlns:p="http://schemas.openxmlformats.org/presentationml/2006/main">
  <p:tag name="AS_UNIQUEID" val="451"/>
</p:tagLst>
</file>

<file path=ppt/tags/tag442.xml><?xml version="1.0" encoding="utf-8"?>
<p:tagLst xmlns:p="http://schemas.openxmlformats.org/presentationml/2006/main">
  <p:tag name="AS_UNIQUEID" val="809"/>
</p:tagLst>
</file>

<file path=ppt/tags/tag443.xml><?xml version="1.0" encoding="utf-8"?>
<p:tagLst xmlns:p="http://schemas.openxmlformats.org/presentationml/2006/main">
  <p:tag name="AS_UNIQUEID" val="452"/>
</p:tagLst>
</file>

<file path=ppt/tags/tag444.xml><?xml version="1.0" encoding="utf-8"?>
<p:tagLst xmlns:p="http://schemas.openxmlformats.org/presentationml/2006/main">
  <p:tag name="AS_UNIQUEID" val="453"/>
</p:tagLst>
</file>

<file path=ppt/tags/tag445.xml><?xml version="1.0" encoding="utf-8"?>
<p:tagLst xmlns:p="http://schemas.openxmlformats.org/presentationml/2006/main">
  <p:tag name="AS_UNIQUEID" val="810"/>
</p:tagLst>
</file>

<file path=ppt/tags/tag446.xml><?xml version="1.0" encoding="utf-8"?>
<p:tagLst xmlns:p="http://schemas.openxmlformats.org/presentationml/2006/main">
  <p:tag name="AS_UNIQUEID" val="454"/>
</p:tagLst>
</file>

<file path=ppt/tags/tag447.xml><?xml version="1.0" encoding="utf-8"?>
<p:tagLst xmlns:p="http://schemas.openxmlformats.org/presentationml/2006/main">
  <p:tag name="AS_UNIQUEID" val="455"/>
</p:tagLst>
</file>

<file path=ppt/tags/tag448.xml><?xml version="1.0" encoding="utf-8"?>
<p:tagLst xmlns:p="http://schemas.openxmlformats.org/presentationml/2006/main">
  <p:tag name="AS_UNIQUEID" val="811"/>
</p:tagLst>
</file>

<file path=ppt/tags/tag449.xml><?xml version="1.0" encoding="utf-8"?>
<p:tagLst xmlns:p="http://schemas.openxmlformats.org/presentationml/2006/main">
  <p:tag name="AS_UNIQUEID" val="456"/>
</p:tagLst>
</file>

<file path=ppt/tags/tag45.xml><?xml version="1.0" encoding="utf-8"?>
<p:tagLst xmlns:p="http://schemas.openxmlformats.org/presentationml/2006/main">
  <p:tag name="AS_UNIQUEID" val="653"/>
</p:tagLst>
</file>

<file path=ppt/tags/tag450.xml><?xml version="1.0" encoding="utf-8"?>
<p:tagLst xmlns:p="http://schemas.openxmlformats.org/presentationml/2006/main">
  <p:tag name="AS_UNIQUEID" val="457"/>
</p:tagLst>
</file>

<file path=ppt/tags/tag451.xml><?xml version="1.0" encoding="utf-8"?>
<p:tagLst xmlns:p="http://schemas.openxmlformats.org/presentationml/2006/main">
  <p:tag name="AS_UNIQUEID" val="812"/>
</p:tagLst>
</file>

<file path=ppt/tags/tag452.xml><?xml version="1.0" encoding="utf-8"?>
<p:tagLst xmlns:p="http://schemas.openxmlformats.org/presentationml/2006/main">
  <p:tag name="AS_UNIQUEID" val="458"/>
</p:tagLst>
</file>

<file path=ppt/tags/tag453.xml><?xml version="1.0" encoding="utf-8"?>
<p:tagLst xmlns:p="http://schemas.openxmlformats.org/presentationml/2006/main">
  <p:tag name="AS_UNIQUEID" val="459"/>
</p:tagLst>
</file>

<file path=ppt/tags/tag454.xml><?xml version="1.0" encoding="utf-8"?>
<p:tagLst xmlns:p="http://schemas.openxmlformats.org/presentationml/2006/main">
  <p:tag name="AS_UNIQUEID" val="1381"/>
</p:tagLst>
</file>

<file path=ppt/tags/tag455.xml><?xml version="1.0" encoding="utf-8"?>
<p:tagLst xmlns:p="http://schemas.openxmlformats.org/presentationml/2006/main">
  <p:tag name="AS_UNIQUEID" val="591"/>
</p:tagLst>
</file>

<file path=ppt/tags/tag456.xml><?xml version="1.0" encoding="utf-8"?>
<p:tagLst xmlns:p="http://schemas.openxmlformats.org/presentationml/2006/main">
  <p:tag name="AS_UNIQUEID" val="592"/>
</p:tagLst>
</file>

<file path=ppt/tags/tag457.xml><?xml version="1.0" encoding="utf-8"?>
<p:tagLst xmlns:p="http://schemas.openxmlformats.org/presentationml/2006/main">
  <p:tag name="AS_UNIQUEID" val="593"/>
</p:tagLst>
</file>

<file path=ppt/tags/tag458.xml><?xml version="1.0" encoding="utf-8"?>
<p:tagLst xmlns:p="http://schemas.openxmlformats.org/presentationml/2006/main">
  <p:tag name="AS_UNIQUEID" val="451"/>
</p:tagLst>
</file>

<file path=ppt/tags/tag459.xml><?xml version="1.0" encoding="utf-8"?>
<p:tagLst xmlns:p="http://schemas.openxmlformats.org/presentationml/2006/main">
  <p:tag name="AS_UNIQUEID" val="809"/>
</p:tagLst>
</file>

<file path=ppt/tags/tag46.xml><?xml version="1.0" encoding="utf-8"?>
<p:tagLst xmlns:p="http://schemas.openxmlformats.org/presentationml/2006/main">
  <p:tag name="AS_UNIQUEID" val="654"/>
</p:tagLst>
</file>

<file path=ppt/tags/tag460.xml><?xml version="1.0" encoding="utf-8"?>
<p:tagLst xmlns:p="http://schemas.openxmlformats.org/presentationml/2006/main">
  <p:tag name="AS_UNIQUEID" val="452"/>
</p:tagLst>
</file>

<file path=ppt/tags/tag461.xml><?xml version="1.0" encoding="utf-8"?>
<p:tagLst xmlns:p="http://schemas.openxmlformats.org/presentationml/2006/main">
  <p:tag name="AS_UNIQUEID" val="453"/>
</p:tagLst>
</file>

<file path=ppt/tags/tag462.xml><?xml version="1.0" encoding="utf-8"?>
<p:tagLst xmlns:p="http://schemas.openxmlformats.org/presentationml/2006/main">
  <p:tag name="AS_UNIQUEID" val="810"/>
</p:tagLst>
</file>

<file path=ppt/tags/tag463.xml><?xml version="1.0" encoding="utf-8"?>
<p:tagLst xmlns:p="http://schemas.openxmlformats.org/presentationml/2006/main">
  <p:tag name="AS_UNIQUEID" val="454"/>
</p:tagLst>
</file>

<file path=ppt/tags/tag464.xml><?xml version="1.0" encoding="utf-8"?>
<p:tagLst xmlns:p="http://schemas.openxmlformats.org/presentationml/2006/main">
  <p:tag name="AS_UNIQUEID" val="455"/>
</p:tagLst>
</file>

<file path=ppt/tags/tag465.xml><?xml version="1.0" encoding="utf-8"?>
<p:tagLst xmlns:p="http://schemas.openxmlformats.org/presentationml/2006/main">
  <p:tag name="AS_UNIQUEID" val="811"/>
</p:tagLst>
</file>

<file path=ppt/tags/tag466.xml><?xml version="1.0" encoding="utf-8"?>
<p:tagLst xmlns:p="http://schemas.openxmlformats.org/presentationml/2006/main">
  <p:tag name="AS_UNIQUEID" val="456"/>
</p:tagLst>
</file>

<file path=ppt/tags/tag467.xml><?xml version="1.0" encoding="utf-8"?>
<p:tagLst xmlns:p="http://schemas.openxmlformats.org/presentationml/2006/main">
  <p:tag name="AS_UNIQUEID" val="457"/>
</p:tagLst>
</file>

<file path=ppt/tags/tag468.xml><?xml version="1.0" encoding="utf-8"?>
<p:tagLst xmlns:p="http://schemas.openxmlformats.org/presentationml/2006/main">
  <p:tag name="AS_UNIQUEID" val="812"/>
</p:tagLst>
</file>

<file path=ppt/tags/tag469.xml><?xml version="1.0" encoding="utf-8"?>
<p:tagLst xmlns:p="http://schemas.openxmlformats.org/presentationml/2006/main">
  <p:tag name="AS_UNIQUEID" val="458"/>
</p:tagLst>
</file>

<file path=ppt/tags/tag47.xml><?xml version="1.0" encoding="utf-8"?>
<p:tagLst xmlns:p="http://schemas.openxmlformats.org/presentationml/2006/main">
  <p:tag name="AS_UNIQUEID" val="655"/>
</p:tagLst>
</file>

<file path=ppt/tags/tag470.xml><?xml version="1.0" encoding="utf-8"?>
<p:tagLst xmlns:p="http://schemas.openxmlformats.org/presentationml/2006/main">
  <p:tag name="AS_UNIQUEID" val="459"/>
</p:tagLst>
</file>

<file path=ppt/tags/tag471.xml><?xml version="1.0" encoding="utf-8"?>
<p:tagLst xmlns:p="http://schemas.openxmlformats.org/presentationml/2006/main">
  <p:tag name="AS_UNIQUEID" val="591"/>
</p:tagLst>
</file>

<file path=ppt/tags/tag472.xml><?xml version="1.0" encoding="utf-8"?>
<p:tagLst xmlns:p="http://schemas.openxmlformats.org/presentationml/2006/main">
  <p:tag name="AS_UNIQUEID" val="592"/>
</p:tagLst>
</file>

<file path=ppt/tags/tag473.xml><?xml version="1.0" encoding="utf-8"?>
<p:tagLst xmlns:p="http://schemas.openxmlformats.org/presentationml/2006/main">
  <p:tag name="AS_UNIQUEID" val="593"/>
</p:tagLst>
</file>

<file path=ppt/tags/tag474.xml><?xml version="1.0" encoding="utf-8"?>
<p:tagLst xmlns:p="http://schemas.openxmlformats.org/presentationml/2006/main">
  <p:tag name="AS_UNIQUEID" val="451"/>
</p:tagLst>
</file>

<file path=ppt/tags/tag475.xml><?xml version="1.0" encoding="utf-8"?>
<p:tagLst xmlns:p="http://schemas.openxmlformats.org/presentationml/2006/main">
  <p:tag name="AS_UNIQUEID" val="809"/>
</p:tagLst>
</file>

<file path=ppt/tags/tag476.xml><?xml version="1.0" encoding="utf-8"?>
<p:tagLst xmlns:p="http://schemas.openxmlformats.org/presentationml/2006/main">
  <p:tag name="AS_UNIQUEID" val="452"/>
</p:tagLst>
</file>

<file path=ppt/tags/tag477.xml><?xml version="1.0" encoding="utf-8"?>
<p:tagLst xmlns:p="http://schemas.openxmlformats.org/presentationml/2006/main">
  <p:tag name="AS_UNIQUEID" val="453"/>
</p:tagLst>
</file>

<file path=ppt/tags/tag478.xml><?xml version="1.0" encoding="utf-8"?>
<p:tagLst xmlns:p="http://schemas.openxmlformats.org/presentationml/2006/main">
  <p:tag name="AS_UNIQUEID" val="810"/>
</p:tagLst>
</file>

<file path=ppt/tags/tag479.xml><?xml version="1.0" encoding="utf-8"?>
<p:tagLst xmlns:p="http://schemas.openxmlformats.org/presentationml/2006/main">
  <p:tag name="AS_UNIQUEID" val="454"/>
</p:tagLst>
</file>

<file path=ppt/tags/tag48.xml><?xml version="1.0" encoding="utf-8"?>
<p:tagLst xmlns:p="http://schemas.openxmlformats.org/presentationml/2006/main">
  <p:tag name="AS_UNIQUEID" val="656"/>
</p:tagLst>
</file>

<file path=ppt/tags/tag480.xml><?xml version="1.0" encoding="utf-8"?>
<p:tagLst xmlns:p="http://schemas.openxmlformats.org/presentationml/2006/main">
  <p:tag name="AS_UNIQUEID" val="455"/>
</p:tagLst>
</file>

<file path=ppt/tags/tag481.xml><?xml version="1.0" encoding="utf-8"?>
<p:tagLst xmlns:p="http://schemas.openxmlformats.org/presentationml/2006/main">
  <p:tag name="AS_UNIQUEID" val="811"/>
</p:tagLst>
</file>

<file path=ppt/tags/tag482.xml><?xml version="1.0" encoding="utf-8"?>
<p:tagLst xmlns:p="http://schemas.openxmlformats.org/presentationml/2006/main">
  <p:tag name="AS_UNIQUEID" val="456"/>
</p:tagLst>
</file>

<file path=ppt/tags/tag483.xml><?xml version="1.0" encoding="utf-8"?>
<p:tagLst xmlns:p="http://schemas.openxmlformats.org/presentationml/2006/main">
  <p:tag name="AS_UNIQUEID" val="457"/>
</p:tagLst>
</file>

<file path=ppt/tags/tag484.xml><?xml version="1.0" encoding="utf-8"?>
<p:tagLst xmlns:p="http://schemas.openxmlformats.org/presentationml/2006/main">
  <p:tag name="AS_UNIQUEID" val="812"/>
</p:tagLst>
</file>

<file path=ppt/tags/tag485.xml><?xml version="1.0" encoding="utf-8"?>
<p:tagLst xmlns:p="http://schemas.openxmlformats.org/presentationml/2006/main">
  <p:tag name="AS_UNIQUEID" val="458"/>
</p:tagLst>
</file>

<file path=ppt/tags/tag486.xml><?xml version="1.0" encoding="utf-8"?>
<p:tagLst xmlns:p="http://schemas.openxmlformats.org/presentationml/2006/main">
  <p:tag name="AS_UNIQUEID" val="459"/>
</p:tagLst>
</file>

<file path=ppt/tags/tag487.xml><?xml version="1.0" encoding="utf-8"?>
<p:tagLst xmlns:p="http://schemas.openxmlformats.org/presentationml/2006/main">
  <p:tag name="AS_UNIQUEID" val="591"/>
</p:tagLst>
</file>

<file path=ppt/tags/tag488.xml><?xml version="1.0" encoding="utf-8"?>
<p:tagLst xmlns:p="http://schemas.openxmlformats.org/presentationml/2006/main">
  <p:tag name="AS_UNIQUEID" val="592"/>
</p:tagLst>
</file>

<file path=ppt/tags/tag489.xml><?xml version="1.0" encoding="utf-8"?>
<p:tagLst xmlns:p="http://schemas.openxmlformats.org/presentationml/2006/main">
  <p:tag name="AS_UNIQUEID" val="593"/>
</p:tagLst>
</file>

<file path=ppt/tags/tag49.xml><?xml version="1.0" encoding="utf-8"?>
<p:tagLst xmlns:p="http://schemas.openxmlformats.org/presentationml/2006/main">
  <p:tag name="AS_UNIQUEID" val="658"/>
</p:tagLst>
</file>

<file path=ppt/tags/tag490.xml><?xml version="1.0" encoding="utf-8"?>
<p:tagLst xmlns:p="http://schemas.openxmlformats.org/presentationml/2006/main">
  <p:tag name="AS_UNIQUEID" val="451"/>
</p:tagLst>
</file>

<file path=ppt/tags/tag491.xml><?xml version="1.0" encoding="utf-8"?>
<p:tagLst xmlns:p="http://schemas.openxmlformats.org/presentationml/2006/main">
  <p:tag name="AS_UNIQUEID" val="809"/>
</p:tagLst>
</file>

<file path=ppt/tags/tag492.xml><?xml version="1.0" encoding="utf-8"?>
<p:tagLst xmlns:p="http://schemas.openxmlformats.org/presentationml/2006/main">
  <p:tag name="AS_UNIQUEID" val="452"/>
</p:tagLst>
</file>

<file path=ppt/tags/tag493.xml><?xml version="1.0" encoding="utf-8"?>
<p:tagLst xmlns:p="http://schemas.openxmlformats.org/presentationml/2006/main">
  <p:tag name="AS_UNIQUEID" val="453"/>
</p:tagLst>
</file>

<file path=ppt/tags/tag494.xml><?xml version="1.0" encoding="utf-8"?>
<p:tagLst xmlns:p="http://schemas.openxmlformats.org/presentationml/2006/main">
  <p:tag name="AS_UNIQUEID" val="810"/>
</p:tagLst>
</file>

<file path=ppt/tags/tag495.xml><?xml version="1.0" encoding="utf-8"?>
<p:tagLst xmlns:p="http://schemas.openxmlformats.org/presentationml/2006/main">
  <p:tag name="AS_UNIQUEID" val="454"/>
</p:tagLst>
</file>

<file path=ppt/tags/tag496.xml><?xml version="1.0" encoding="utf-8"?>
<p:tagLst xmlns:p="http://schemas.openxmlformats.org/presentationml/2006/main">
  <p:tag name="AS_UNIQUEID" val="455"/>
</p:tagLst>
</file>

<file path=ppt/tags/tag497.xml><?xml version="1.0" encoding="utf-8"?>
<p:tagLst xmlns:p="http://schemas.openxmlformats.org/presentationml/2006/main">
  <p:tag name="AS_UNIQUEID" val="811"/>
</p:tagLst>
</file>

<file path=ppt/tags/tag498.xml><?xml version="1.0" encoding="utf-8"?>
<p:tagLst xmlns:p="http://schemas.openxmlformats.org/presentationml/2006/main">
  <p:tag name="AS_UNIQUEID" val="456"/>
</p:tagLst>
</file>

<file path=ppt/tags/tag499.xml><?xml version="1.0" encoding="utf-8"?>
<p:tagLst xmlns:p="http://schemas.openxmlformats.org/presentationml/2006/main">
  <p:tag name="AS_UNIQUEID" val="457"/>
</p:tagLst>
</file>

<file path=ppt/tags/tag5.xml><?xml version="1.0" encoding="utf-8"?>
<p:tagLst xmlns:p="http://schemas.openxmlformats.org/presentationml/2006/main">
  <p:tag name="AS_UNIQUEID" val="605"/>
</p:tagLst>
</file>

<file path=ppt/tags/tag50.xml><?xml version="1.0" encoding="utf-8"?>
<p:tagLst xmlns:p="http://schemas.openxmlformats.org/presentationml/2006/main">
  <p:tag name="AS_UNIQUEID" val="659"/>
</p:tagLst>
</file>

<file path=ppt/tags/tag500.xml><?xml version="1.0" encoding="utf-8"?>
<p:tagLst xmlns:p="http://schemas.openxmlformats.org/presentationml/2006/main">
  <p:tag name="AS_UNIQUEID" val="812"/>
</p:tagLst>
</file>

<file path=ppt/tags/tag501.xml><?xml version="1.0" encoding="utf-8"?>
<p:tagLst xmlns:p="http://schemas.openxmlformats.org/presentationml/2006/main">
  <p:tag name="AS_UNIQUEID" val="458"/>
</p:tagLst>
</file>

<file path=ppt/tags/tag502.xml><?xml version="1.0" encoding="utf-8"?>
<p:tagLst xmlns:p="http://schemas.openxmlformats.org/presentationml/2006/main">
  <p:tag name="AS_UNIQUEID" val="459"/>
</p:tagLst>
</file>

<file path=ppt/tags/tag503.xml><?xml version="1.0" encoding="utf-8"?>
<p:tagLst xmlns:p="http://schemas.openxmlformats.org/presentationml/2006/main">
  <p:tag name="AS_UNIQUEID" val="1386"/>
</p:tagLst>
</file>

<file path=ppt/tags/tag504.xml><?xml version="1.0" encoding="utf-8"?>
<p:tagLst xmlns:p="http://schemas.openxmlformats.org/presentationml/2006/main">
  <p:tag name="AS_UNIQUEID" val="1385"/>
</p:tagLst>
</file>

<file path=ppt/tags/tag505.xml><?xml version="1.0" encoding="utf-8"?>
<p:tagLst xmlns:p="http://schemas.openxmlformats.org/presentationml/2006/main">
  <p:tag name="AS_UNIQUEID" val="591"/>
</p:tagLst>
</file>

<file path=ppt/tags/tag506.xml><?xml version="1.0" encoding="utf-8"?>
<p:tagLst xmlns:p="http://schemas.openxmlformats.org/presentationml/2006/main">
  <p:tag name="AS_UNIQUEID" val="592"/>
</p:tagLst>
</file>

<file path=ppt/tags/tag507.xml><?xml version="1.0" encoding="utf-8"?>
<p:tagLst xmlns:p="http://schemas.openxmlformats.org/presentationml/2006/main">
  <p:tag name="AS_UNIQUEID" val="593"/>
</p:tagLst>
</file>

<file path=ppt/tags/tag508.xml><?xml version="1.0" encoding="utf-8"?>
<p:tagLst xmlns:p="http://schemas.openxmlformats.org/presentationml/2006/main">
  <p:tag name="AS_UNIQUEID" val="210"/>
</p:tagLst>
</file>

<file path=ppt/tags/tag509.xml><?xml version="1.0" encoding="utf-8"?>
<p:tagLst xmlns:p="http://schemas.openxmlformats.org/presentationml/2006/main">
  <p:tag name="AS_UNIQUEID" val="817"/>
</p:tagLst>
</file>

<file path=ppt/tags/tag51.xml><?xml version="1.0" encoding="utf-8"?>
<p:tagLst xmlns:p="http://schemas.openxmlformats.org/presentationml/2006/main">
  <p:tag name="AS_UNIQUEID" val="660"/>
</p:tagLst>
</file>

<file path=ppt/tags/tag510.xml><?xml version="1.0" encoding="utf-8"?>
<p:tagLst xmlns:p="http://schemas.openxmlformats.org/presentationml/2006/main">
  <p:tag name="AS_UNIQUEID" val="211"/>
</p:tagLst>
</file>

<file path=ppt/tags/tag511.xml><?xml version="1.0" encoding="utf-8"?>
<p:tagLst xmlns:p="http://schemas.openxmlformats.org/presentationml/2006/main">
  <p:tag name="AS_UNIQUEID" val="212"/>
</p:tagLst>
</file>

<file path=ppt/tags/tag512.xml><?xml version="1.0" encoding="utf-8"?>
<p:tagLst xmlns:p="http://schemas.openxmlformats.org/presentationml/2006/main">
  <p:tag name="AS_UNIQUEID" val="818"/>
</p:tagLst>
</file>

<file path=ppt/tags/tag513.xml><?xml version="1.0" encoding="utf-8"?>
<p:tagLst xmlns:p="http://schemas.openxmlformats.org/presentationml/2006/main">
  <p:tag name="AS_UNIQUEID" val="213"/>
</p:tagLst>
</file>

<file path=ppt/tags/tag514.xml><?xml version="1.0" encoding="utf-8"?>
<p:tagLst xmlns:p="http://schemas.openxmlformats.org/presentationml/2006/main">
  <p:tag name="AS_UNIQUEID" val="214"/>
</p:tagLst>
</file>

<file path=ppt/tags/tag515.xml><?xml version="1.0" encoding="utf-8"?>
<p:tagLst xmlns:p="http://schemas.openxmlformats.org/presentationml/2006/main">
  <p:tag name="AS_UNIQUEID" val="819"/>
</p:tagLst>
</file>

<file path=ppt/tags/tag516.xml><?xml version="1.0" encoding="utf-8"?>
<p:tagLst xmlns:p="http://schemas.openxmlformats.org/presentationml/2006/main">
  <p:tag name="AS_UNIQUEID" val="215"/>
</p:tagLst>
</file>

<file path=ppt/tags/tag517.xml><?xml version="1.0" encoding="utf-8"?>
<p:tagLst xmlns:p="http://schemas.openxmlformats.org/presentationml/2006/main">
  <p:tag name="AS_UNIQUEID" val="216"/>
</p:tagLst>
</file>

<file path=ppt/tags/tag518.xml><?xml version="1.0" encoding="utf-8"?>
<p:tagLst xmlns:p="http://schemas.openxmlformats.org/presentationml/2006/main">
  <p:tag name="AS_UNIQUEID" val="820"/>
</p:tagLst>
</file>

<file path=ppt/tags/tag519.xml><?xml version="1.0" encoding="utf-8"?>
<p:tagLst xmlns:p="http://schemas.openxmlformats.org/presentationml/2006/main">
  <p:tag name="AS_UNIQUEID" val="217"/>
</p:tagLst>
</file>

<file path=ppt/tags/tag52.xml><?xml version="1.0" encoding="utf-8"?>
<p:tagLst xmlns:p="http://schemas.openxmlformats.org/presentationml/2006/main">
  <p:tag name="AS_UNIQUEID" val="661"/>
</p:tagLst>
</file>

<file path=ppt/tags/tag520.xml><?xml version="1.0" encoding="utf-8"?>
<p:tagLst xmlns:p="http://schemas.openxmlformats.org/presentationml/2006/main">
  <p:tag name="AS_UNIQUEID" val="218"/>
</p:tagLst>
</file>

<file path=ppt/tags/tag521.xml><?xml version="1.0" encoding="utf-8"?>
<p:tagLst xmlns:p="http://schemas.openxmlformats.org/presentationml/2006/main">
  <p:tag name="AS_UNIQUEID" val="821"/>
</p:tagLst>
</file>

<file path=ppt/tags/tag522.xml><?xml version="1.0" encoding="utf-8"?>
<p:tagLst xmlns:p="http://schemas.openxmlformats.org/presentationml/2006/main">
  <p:tag name="AS_UNIQUEID" val="543"/>
</p:tagLst>
</file>

<file path=ppt/tags/tag523.xml><?xml version="1.0" encoding="utf-8"?>
<p:tagLst xmlns:p="http://schemas.openxmlformats.org/presentationml/2006/main">
  <p:tag name="AS_UNIQUEID" val="544"/>
</p:tagLst>
</file>

<file path=ppt/tags/tag524.xml><?xml version="1.0" encoding="utf-8"?>
<p:tagLst xmlns:p="http://schemas.openxmlformats.org/presentationml/2006/main">
  <p:tag name="AS_UNIQUEID" val="545"/>
</p:tagLst>
</file>

<file path=ppt/tags/tag525.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526.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527.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528.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529.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53.xml><?xml version="1.0" encoding="utf-8"?>
<p:tagLst xmlns:p="http://schemas.openxmlformats.org/presentationml/2006/main">
  <p:tag name="AS_UNIQUEID" val="663"/>
</p:tagLst>
</file>

<file path=ppt/tags/tag530.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531.xml><?xml version="1.0" encoding="utf-8"?>
<p:tagLst xmlns:p="http://schemas.openxmlformats.org/presentationml/2006/main">
  <p:tag name="AS_UNIQUEID" val="210"/>
</p:tagLst>
</file>

<file path=ppt/tags/tag532.xml><?xml version="1.0" encoding="utf-8"?>
<p:tagLst xmlns:p="http://schemas.openxmlformats.org/presentationml/2006/main">
  <p:tag name="AS_UNIQUEID" val="817"/>
</p:tagLst>
</file>

<file path=ppt/tags/tag533.xml><?xml version="1.0" encoding="utf-8"?>
<p:tagLst xmlns:p="http://schemas.openxmlformats.org/presentationml/2006/main">
  <p:tag name="AS_UNIQUEID" val="211"/>
</p:tagLst>
</file>

<file path=ppt/tags/tag534.xml><?xml version="1.0" encoding="utf-8"?>
<p:tagLst xmlns:p="http://schemas.openxmlformats.org/presentationml/2006/main">
  <p:tag name="AS_UNIQUEID" val="212"/>
</p:tagLst>
</file>

<file path=ppt/tags/tag535.xml><?xml version="1.0" encoding="utf-8"?>
<p:tagLst xmlns:p="http://schemas.openxmlformats.org/presentationml/2006/main">
  <p:tag name="AS_UNIQUEID" val="818"/>
</p:tagLst>
</file>

<file path=ppt/tags/tag536.xml><?xml version="1.0" encoding="utf-8"?>
<p:tagLst xmlns:p="http://schemas.openxmlformats.org/presentationml/2006/main">
  <p:tag name="AS_UNIQUEID" val="213"/>
</p:tagLst>
</file>

<file path=ppt/tags/tag537.xml><?xml version="1.0" encoding="utf-8"?>
<p:tagLst xmlns:p="http://schemas.openxmlformats.org/presentationml/2006/main">
  <p:tag name="AS_UNIQUEID" val="214"/>
</p:tagLst>
</file>

<file path=ppt/tags/tag538.xml><?xml version="1.0" encoding="utf-8"?>
<p:tagLst xmlns:p="http://schemas.openxmlformats.org/presentationml/2006/main">
  <p:tag name="AS_UNIQUEID" val="819"/>
</p:tagLst>
</file>

<file path=ppt/tags/tag539.xml><?xml version="1.0" encoding="utf-8"?>
<p:tagLst xmlns:p="http://schemas.openxmlformats.org/presentationml/2006/main">
  <p:tag name="AS_UNIQUEID" val="215"/>
</p:tagLst>
</file>

<file path=ppt/tags/tag54.xml><?xml version="1.0" encoding="utf-8"?>
<p:tagLst xmlns:p="http://schemas.openxmlformats.org/presentationml/2006/main">
  <p:tag name="AS_UNIQUEID" val="664"/>
</p:tagLst>
</file>

<file path=ppt/tags/tag540.xml><?xml version="1.0" encoding="utf-8"?>
<p:tagLst xmlns:p="http://schemas.openxmlformats.org/presentationml/2006/main">
  <p:tag name="AS_UNIQUEID" val="216"/>
</p:tagLst>
</file>

<file path=ppt/tags/tag541.xml><?xml version="1.0" encoding="utf-8"?>
<p:tagLst xmlns:p="http://schemas.openxmlformats.org/presentationml/2006/main">
  <p:tag name="AS_UNIQUEID" val="820"/>
</p:tagLst>
</file>

<file path=ppt/tags/tag542.xml><?xml version="1.0" encoding="utf-8"?>
<p:tagLst xmlns:p="http://schemas.openxmlformats.org/presentationml/2006/main">
  <p:tag name="AS_UNIQUEID" val="217"/>
</p:tagLst>
</file>

<file path=ppt/tags/tag543.xml><?xml version="1.0" encoding="utf-8"?>
<p:tagLst xmlns:p="http://schemas.openxmlformats.org/presentationml/2006/main">
  <p:tag name="AS_UNIQUEID" val="218"/>
</p:tagLst>
</file>

<file path=ppt/tags/tag544.xml><?xml version="1.0" encoding="utf-8"?>
<p:tagLst xmlns:p="http://schemas.openxmlformats.org/presentationml/2006/main">
  <p:tag name="AS_UNIQUEID" val="543"/>
</p:tagLst>
</file>

<file path=ppt/tags/tag545.xml><?xml version="1.0" encoding="utf-8"?>
<p:tagLst xmlns:p="http://schemas.openxmlformats.org/presentationml/2006/main">
  <p:tag name="AS_UNIQUEID" val="544"/>
</p:tagLst>
</file>

<file path=ppt/tags/tag546.xml><?xml version="1.0" encoding="utf-8"?>
<p:tagLst xmlns:p="http://schemas.openxmlformats.org/presentationml/2006/main">
  <p:tag name="AS_UNIQUEID" val="545"/>
</p:tagLst>
</file>

<file path=ppt/tags/tag547.xml><?xml version="1.0" encoding="utf-8"?>
<p:tagLst xmlns:p="http://schemas.openxmlformats.org/presentationml/2006/main">
  <p:tag name="AS_UNIQUEID" val="210"/>
</p:tagLst>
</file>

<file path=ppt/tags/tag548.xml><?xml version="1.0" encoding="utf-8"?>
<p:tagLst xmlns:p="http://schemas.openxmlformats.org/presentationml/2006/main">
  <p:tag name="AS_UNIQUEID" val="817"/>
</p:tagLst>
</file>

<file path=ppt/tags/tag549.xml><?xml version="1.0" encoding="utf-8"?>
<p:tagLst xmlns:p="http://schemas.openxmlformats.org/presentationml/2006/main">
  <p:tag name="AS_UNIQUEID" val="211"/>
</p:tagLst>
</file>

<file path=ppt/tags/tag55.xml><?xml version="1.0" encoding="utf-8"?>
<p:tagLst xmlns:p="http://schemas.openxmlformats.org/presentationml/2006/main">
  <p:tag name="AS_UNIQUEID" val="665"/>
</p:tagLst>
</file>

<file path=ppt/tags/tag550.xml><?xml version="1.0" encoding="utf-8"?>
<p:tagLst xmlns:p="http://schemas.openxmlformats.org/presentationml/2006/main">
  <p:tag name="AS_UNIQUEID" val="212"/>
</p:tagLst>
</file>

<file path=ppt/tags/tag551.xml><?xml version="1.0" encoding="utf-8"?>
<p:tagLst xmlns:p="http://schemas.openxmlformats.org/presentationml/2006/main">
  <p:tag name="AS_UNIQUEID" val="818"/>
</p:tagLst>
</file>

<file path=ppt/tags/tag552.xml><?xml version="1.0" encoding="utf-8"?>
<p:tagLst xmlns:p="http://schemas.openxmlformats.org/presentationml/2006/main">
  <p:tag name="AS_UNIQUEID" val="213"/>
</p:tagLst>
</file>

<file path=ppt/tags/tag553.xml><?xml version="1.0" encoding="utf-8"?>
<p:tagLst xmlns:p="http://schemas.openxmlformats.org/presentationml/2006/main">
  <p:tag name="AS_UNIQUEID" val="214"/>
</p:tagLst>
</file>

<file path=ppt/tags/tag554.xml><?xml version="1.0" encoding="utf-8"?>
<p:tagLst xmlns:p="http://schemas.openxmlformats.org/presentationml/2006/main">
  <p:tag name="AS_UNIQUEID" val="819"/>
</p:tagLst>
</file>

<file path=ppt/tags/tag555.xml><?xml version="1.0" encoding="utf-8"?>
<p:tagLst xmlns:p="http://schemas.openxmlformats.org/presentationml/2006/main">
  <p:tag name="AS_UNIQUEID" val="215"/>
</p:tagLst>
</file>

<file path=ppt/tags/tag556.xml><?xml version="1.0" encoding="utf-8"?>
<p:tagLst xmlns:p="http://schemas.openxmlformats.org/presentationml/2006/main">
  <p:tag name="AS_UNIQUEID" val="216"/>
</p:tagLst>
</file>

<file path=ppt/tags/tag557.xml><?xml version="1.0" encoding="utf-8"?>
<p:tagLst xmlns:p="http://schemas.openxmlformats.org/presentationml/2006/main">
  <p:tag name="AS_UNIQUEID" val="820"/>
</p:tagLst>
</file>

<file path=ppt/tags/tag558.xml><?xml version="1.0" encoding="utf-8"?>
<p:tagLst xmlns:p="http://schemas.openxmlformats.org/presentationml/2006/main">
  <p:tag name="AS_UNIQUEID" val="217"/>
</p:tagLst>
</file>

<file path=ppt/tags/tag559.xml><?xml version="1.0" encoding="utf-8"?>
<p:tagLst xmlns:p="http://schemas.openxmlformats.org/presentationml/2006/main">
  <p:tag name="AS_UNIQUEID" val="218"/>
</p:tagLst>
</file>

<file path=ppt/tags/tag56.xml><?xml version="1.0" encoding="utf-8"?>
<p:tagLst xmlns:p="http://schemas.openxmlformats.org/presentationml/2006/main">
  <p:tag name="AS_UNIQUEID" val="666"/>
</p:tagLst>
</file>

<file path=ppt/tags/tag560.xml><?xml version="1.0" encoding="utf-8"?>
<p:tagLst xmlns:p="http://schemas.openxmlformats.org/presentationml/2006/main">
  <p:tag name="AS_UNIQUEID" val="543"/>
</p:tagLst>
</file>

<file path=ppt/tags/tag561.xml><?xml version="1.0" encoding="utf-8"?>
<p:tagLst xmlns:p="http://schemas.openxmlformats.org/presentationml/2006/main">
  <p:tag name="AS_UNIQUEID" val="544"/>
</p:tagLst>
</file>

<file path=ppt/tags/tag562.xml><?xml version="1.0" encoding="utf-8"?>
<p:tagLst xmlns:p="http://schemas.openxmlformats.org/presentationml/2006/main">
  <p:tag name="AS_UNIQUEID" val="545"/>
</p:tagLst>
</file>

<file path=ppt/tags/tag563.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1"/>
  <p:tag name="KSO_WM_UNIT_INDEX" val="1"/>
  <p:tag name="KSO_WM_UNIT_LAYERLEVEL" val="1"/>
  <p:tag name="KSO_WM_UNIT_TYPE" val="i"/>
</p:tagLst>
</file>

<file path=ppt/tags/tag564.xml><?xml version="1.0" encoding="utf-8"?>
<p:tagLst xmlns:p="http://schemas.openxmlformats.org/presentationml/2006/main">
  <p:tag name="KSO_WM_BEAUTIFY_FLAG" val="#wm#"/>
  <p:tag name="KSO_WM_SLIDE_BACKGROUND_TYPE" val="general"/>
  <p:tag name="KSO_WM_TAG_VERSION" val="1.0"/>
  <p:tag name="KSO_WM_TEMPLATE_CATEGORY" val="custom"/>
  <p:tag name="KSO_WM_TEMPLATE_INDEX" val="20205696"/>
  <p:tag name="KSO_WM_UNIT_COMPATIBLE" val="0"/>
  <p:tag name="KSO_WM_UNIT_DIAGRAM_ISNUMVISUAL" val="0"/>
  <p:tag name="KSO_WM_UNIT_DIAGRAM_ISREFERUNIT" val="0"/>
  <p:tag name="KSO_WM_UNIT_HIGHLIGHT" val="0"/>
  <p:tag name="KSO_WM_UNIT_ID" val="custom20205696_9*i*2"/>
  <p:tag name="KSO_WM_UNIT_INDEX" val="2"/>
  <p:tag name="KSO_WM_UNIT_LAYERLEVEL" val="1"/>
  <p:tag name="KSO_WM_UNIT_TYPE" val="i"/>
</p:tagLst>
</file>

<file path=ppt/tags/tag565.xml><?xml version="1.0" encoding="utf-8"?>
<p:tagLst xmlns:p="http://schemas.openxmlformats.org/presentationml/2006/main">
  <p:tag name="KSO_WM_BEAUTIFY_FLAG" val="#wm#"/>
  <p:tag name="KSO_WM_SLIDE_BACKGROUND" val="[&quot;general&quot;]"/>
  <p:tag name="KSO_WM_SLIDE_ID" val="custom20205696_9"/>
  <p:tag name="KSO_WM_SLIDE_INDEX" val="9"/>
  <p:tag name="KSO_WM_SLIDE_ITEM_CNT" val="0"/>
  <p:tag name="KSO_WM_SLIDE_LAYOUT" val="a_d_f"/>
  <p:tag name="KSO_WM_SLIDE_LAYOUT_CNT" val="1_1_2"/>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POSITION" val="0*0"/>
  <p:tag name="KSO_WM_SLIDE_RATIO" val="1.777778"/>
  <p:tag name="KSO_WM_SLIDE_SIZE" val="959*481"/>
  <p:tag name="KSO_WM_SLIDE_SUBTYPE" val="picTxt"/>
  <p:tag name="KSO_WM_SLIDE_TYPE" val="text"/>
  <p:tag name="KSO_WM_TAG_VERSION" val="1.0"/>
  <p:tag name="KSO_WM_TEMPLATE_CATEGORY" val="custom"/>
  <p:tag name="KSO_WM_TEMPLATE_COLOR_TYPE" val="1"/>
  <p:tag name="KSO_WM_TEMPLATE_INDEX" val="20205696"/>
  <p:tag name="KSO_WM_TEMPLATE_MASTER_TYPE" val="1"/>
  <p:tag name="KSO_WM_TEMPLATE_SUBCATEGORY" val="0"/>
  <p:tag name="KSO_WM_SPECIAL_SOURCE" val="bdnull"/>
</p:tagLst>
</file>

<file path=ppt/tags/tag566.xml><?xml version="1.0" encoding="utf-8"?>
<p:tagLst xmlns:p="http://schemas.openxmlformats.org/presentationml/2006/main">
  <p:tag name="AS_UNIQUEID" val="169"/>
</p:tagLst>
</file>

<file path=ppt/tags/tag567.xml><?xml version="1.0" encoding="utf-8"?>
<p:tagLst xmlns:p="http://schemas.openxmlformats.org/presentationml/2006/main">
  <p:tag name="AS_UNIQUEID" val="711"/>
</p:tagLst>
</file>

<file path=ppt/tags/tag568.xml><?xml version="1.0" encoding="utf-8"?>
<p:tagLst xmlns:p="http://schemas.openxmlformats.org/presentationml/2006/main">
  <p:tag name="AS_UNIQUEID" val="170"/>
</p:tagLst>
</file>

<file path=ppt/tags/tag569.xml><?xml version="1.0" encoding="utf-8"?>
<p:tagLst xmlns:p="http://schemas.openxmlformats.org/presentationml/2006/main">
  <p:tag name="AS_UNIQUEID" val="171"/>
</p:tagLst>
</file>

<file path=ppt/tags/tag57.xml><?xml version="1.0" encoding="utf-8"?>
<p:tagLst xmlns:p="http://schemas.openxmlformats.org/presentationml/2006/main">
  <p:tag name="AS_UNIQUEID" val="667"/>
</p:tagLst>
</file>

<file path=ppt/tags/tag570.xml><?xml version="1.0" encoding="utf-8"?>
<p:tagLst xmlns:p="http://schemas.openxmlformats.org/presentationml/2006/main">
  <p:tag name="AS_UNIQUEID" val="712"/>
</p:tagLst>
</file>

<file path=ppt/tags/tag571.xml><?xml version="1.0" encoding="utf-8"?>
<p:tagLst xmlns:p="http://schemas.openxmlformats.org/presentationml/2006/main">
  <p:tag name="AS_UNIQUEID" val="172"/>
</p:tagLst>
</file>

<file path=ppt/tags/tag572.xml><?xml version="1.0" encoding="utf-8"?>
<p:tagLst xmlns:p="http://schemas.openxmlformats.org/presentationml/2006/main">
  <p:tag name="AS_UNIQUEID" val="173"/>
</p:tagLst>
</file>

<file path=ppt/tags/tag573.xml><?xml version="1.0" encoding="utf-8"?>
<p:tagLst xmlns:p="http://schemas.openxmlformats.org/presentationml/2006/main">
  <p:tag name="AS_UNIQUEID" val="713"/>
</p:tagLst>
</file>

<file path=ppt/tags/tag574.xml><?xml version="1.0" encoding="utf-8"?>
<p:tagLst xmlns:p="http://schemas.openxmlformats.org/presentationml/2006/main">
  <p:tag name="AS_UNIQUEID" val="174"/>
</p:tagLst>
</file>

<file path=ppt/tags/tag575.xml><?xml version="1.0" encoding="utf-8"?>
<p:tagLst xmlns:p="http://schemas.openxmlformats.org/presentationml/2006/main">
  <p:tag name="AS_UNIQUEID" val="175"/>
</p:tagLst>
</file>

<file path=ppt/tags/tag576.xml><?xml version="1.0" encoding="utf-8"?>
<p:tagLst xmlns:p="http://schemas.openxmlformats.org/presentationml/2006/main">
  <p:tag name="AS_UNIQUEID" val="714"/>
</p:tagLst>
</file>

<file path=ppt/tags/tag577.xml><?xml version="1.0" encoding="utf-8"?>
<p:tagLst xmlns:p="http://schemas.openxmlformats.org/presentationml/2006/main">
  <p:tag name="AS_UNIQUEID" val="176"/>
</p:tagLst>
</file>

<file path=ppt/tags/tag578.xml><?xml version="1.0" encoding="utf-8"?>
<p:tagLst xmlns:p="http://schemas.openxmlformats.org/presentationml/2006/main">
  <p:tag name="AS_UNIQUEID" val="177"/>
</p:tagLst>
</file>

<file path=ppt/tags/tag579.xml><?xml version="1.0" encoding="utf-8"?>
<p:tagLst xmlns:p="http://schemas.openxmlformats.org/presentationml/2006/main">
  <p:tag name="AS_UNIQUEID" val="716"/>
</p:tagLst>
</file>

<file path=ppt/tags/tag58.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 name="KSO_WM_SPECIAL_SOURCE" val="bdnull"/>
</p:tagLst>
</file>

<file path=ppt/tags/tag580.xml><?xml version="1.0" encoding="utf-8"?>
<p:tagLst xmlns:p="http://schemas.openxmlformats.org/presentationml/2006/main">
  <p:tag name="AS_UNIQUEID" val="534"/>
</p:tagLst>
</file>

<file path=ppt/tags/tag581.xml><?xml version="1.0" encoding="utf-8"?>
<p:tagLst xmlns:p="http://schemas.openxmlformats.org/presentationml/2006/main">
  <p:tag name="AS_UNIQUEID" val="535"/>
</p:tagLst>
</file>

<file path=ppt/tags/tag582.xml><?xml version="1.0" encoding="utf-8"?>
<p:tagLst xmlns:p="http://schemas.openxmlformats.org/presentationml/2006/main">
  <p:tag name="AS_UNIQUEID" val="536"/>
</p:tagLst>
</file>

<file path=ppt/tags/tag583.xml><?xml version="1.0" encoding="utf-8"?>
<p:tagLst xmlns:p="http://schemas.openxmlformats.org/presentationml/2006/main">
  <p:tag name="AS_UNIQUEID" val="835"/>
</p:tagLst>
</file>

<file path=ppt/tags/tag58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85.xml><?xml version="1.0" encoding="utf-8"?>
<p:tagLst xmlns:p="http://schemas.openxmlformats.org/presentationml/2006/main">
  <p:tag name="AS_UNIQUEID" val="169"/>
</p:tagLst>
</file>

<file path=ppt/tags/tag586.xml><?xml version="1.0" encoding="utf-8"?>
<p:tagLst xmlns:p="http://schemas.openxmlformats.org/presentationml/2006/main">
  <p:tag name="AS_UNIQUEID" val="711"/>
</p:tagLst>
</file>

<file path=ppt/tags/tag587.xml><?xml version="1.0" encoding="utf-8"?>
<p:tagLst xmlns:p="http://schemas.openxmlformats.org/presentationml/2006/main">
  <p:tag name="AS_UNIQUEID" val="170"/>
</p:tagLst>
</file>

<file path=ppt/tags/tag588.xml><?xml version="1.0" encoding="utf-8"?>
<p:tagLst xmlns:p="http://schemas.openxmlformats.org/presentationml/2006/main">
  <p:tag name="AS_UNIQUEID" val="171"/>
</p:tagLst>
</file>

<file path=ppt/tags/tag589.xml><?xml version="1.0" encoding="utf-8"?>
<p:tagLst xmlns:p="http://schemas.openxmlformats.org/presentationml/2006/main">
  <p:tag name="AS_UNIQUEID" val="712"/>
</p:tagLst>
</file>

<file path=ppt/tags/tag59.xml><?xml version="1.0" encoding="utf-8"?>
<p:tagLst xmlns:p="http://schemas.openxmlformats.org/presentationml/2006/main">
  <p:tag name="AS_UNIQUEID" val="210"/>
</p:tagLst>
</file>

<file path=ppt/tags/tag590.xml><?xml version="1.0" encoding="utf-8"?>
<p:tagLst xmlns:p="http://schemas.openxmlformats.org/presentationml/2006/main">
  <p:tag name="AS_UNIQUEID" val="172"/>
</p:tagLst>
</file>

<file path=ppt/tags/tag591.xml><?xml version="1.0" encoding="utf-8"?>
<p:tagLst xmlns:p="http://schemas.openxmlformats.org/presentationml/2006/main">
  <p:tag name="AS_UNIQUEID" val="173"/>
</p:tagLst>
</file>

<file path=ppt/tags/tag592.xml><?xml version="1.0" encoding="utf-8"?>
<p:tagLst xmlns:p="http://schemas.openxmlformats.org/presentationml/2006/main">
  <p:tag name="AS_UNIQUEID" val="713"/>
</p:tagLst>
</file>

<file path=ppt/tags/tag593.xml><?xml version="1.0" encoding="utf-8"?>
<p:tagLst xmlns:p="http://schemas.openxmlformats.org/presentationml/2006/main">
  <p:tag name="AS_UNIQUEID" val="174"/>
</p:tagLst>
</file>

<file path=ppt/tags/tag594.xml><?xml version="1.0" encoding="utf-8"?>
<p:tagLst xmlns:p="http://schemas.openxmlformats.org/presentationml/2006/main">
  <p:tag name="AS_UNIQUEID" val="175"/>
</p:tagLst>
</file>

<file path=ppt/tags/tag595.xml><?xml version="1.0" encoding="utf-8"?>
<p:tagLst xmlns:p="http://schemas.openxmlformats.org/presentationml/2006/main">
  <p:tag name="AS_UNIQUEID" val="714"/>
</p:tagLst>
</file>

<file path=ppt/tags/tag596.xml><?xml version="1.0" encoding="utf-8"?>
<p:tagLst xmlns:p="http://schemas.openxmlformats.org/presentationml/2006/main">
  <p:tag name="AS_UNIQUEID" val="176"/>
</p:tagLst>
</file>

<file path=ppt/tags/tag597.xml><?xml version="1.0" encoding="utf-8"?>
<p:tagLst xmlns:p="http://schemas.openxmlformats.org/presentationml/2006/main">
  <p:tag name="AS_UNIQUEID" val="177"/>
</p:tagLst>
</file>

<file path=ppt/tags/tag598.xml><?xml version="1.0" encoding="utf-8"?>
<p:tagLst xmlns:p="http://schemas.openxmlformats.org/presentationml/2006/main">
  <p:tag name="AS_UNIQUEID" val="534"/>
</p:tagLst>
</file>

<file path=ppt/tags/tag599.xml><?xml version="1.0" encoding="utf-8"?>
<p:tagLst xmlns:p="http://schemas.openxmlformats.org/presentationml/2006/main">
  <p:tag name="AS_UNIQUEID" val="535"/>
</p:tagLst>
</file>

<file path=ppt/tags/tag6.xml><?xml version="1.0" encoding="utf-8"?>
<p:tagLst xmlns:p="http://schemas.openxmlformats.org/presentationml/2006/main">
  <p:tag name="AS_UNIQUEID" val="607"/>
</p:tagLst>
</file>

<file path=ppt/tags/tag60.xml><?xml version="1.0" encoding="utf-8"?>
<p:tagLst xmlns:p="http://schemas.openxmlformats.org/presentationml/2006/main">
  <p:tag name="AS_UNIQUEID" val="705"/>
</p:tagLst>
</file>

<file path=ppt/tags/tag600.xml><?xml version="1.0" encoding="utf-8"?>
<p:tagLst xmlns:p="http://schemas.openxmlformats.org/presentationml/2006/main">
  <p:tag name="AS_UNIQUEID" val="536"/>
</p:tagLst>
</file>

<file path=ppt/tags/tag601.xml><?xml version="1.0" encoding="utf-8"?>
<p:tagLst xmlns:p="http://schemas.openxmlformats.org/presentationml/2006/main">
  <p:tag name="AS_UNIQUEID" val="483"/>
</p:tagLst>
</file>

<file path=ppt/tags/tag602.xml><?xml version="1.0" encoding="utf-8"?>
<p:tagLst xmlns:p="http://schemas.openxmlformats.org/presentationml/2006/main">
  <p:tag name="AS_UNIQUEID" val="484"/>
</p:tagLst>
</file>

<file path=ppt/tags/tag603.xml><?xml version="1.0" encoding="utf-8"?>
<p:tagLst xmlns:p="http://schemas.openxmlformats.org/presentationml/2006/main">
  <p:tag name="AS_UNIQUEID" val="911"/>
</p:tagLst>
</file>

<file path=ppt/tags/tag604.xml><?xml version="1.0" encoding="utf-8"?>
<p:tagLst xmlns:p="http://schemas.openxmlformats.org/presentationml/2006/main">
  <p:tag name="AS_UNIQUEID" val="485"/>
</p:tagLst>
</file>

<file path=ppt/tags/tag605.xml><?xml version="1.0" encoding="utf-8"?>
<p:tagLst xmlns:p="http://schemas.openxmlformats.org/presentationml/2006/main">
  <p:tag name="AS_UNIQUEID" val="486"/>
</p:tagLst>
</file>

<file path=ppt/tags/tag606.xml><?xml version="1.0" encoding="utf-8"?>
<p:tagLst xmlns:p="http://schemas.openxmlformats.org/presentationml/2006/main">
  <p:tag name="AS_UNIQUEID" val="487"/>
</p:tagLst>
</file>

<file path=ppt/tags/tag607.xml><?xml version="1.0" encoding="utf-8"?>
<p:tagLst xmlns:p="http://schemas.openxmlformats.org/presentationml/2006/main">
  <p:tag name="AS_UNIQUEID" val="488"/>
</p:tagLst>
</file>

<file path=ppt/tags/tag608.xml><?xml version="1.0" encoding="utf-8"?>
<p:tagLst xmlns:p="http://schemas.openxmlformats.org/presentationml/2006/main">
  <p:tag name="AS_UNIQUEID" val="912"/>
</p:tagLst>
</file>

<file path=ppt/tags/tag609.xml><?xml version="1.0" encoding="utf-8"?>
<p:tagLst xmlns:p="http://schemas.openxmlformats.org/presentationml/2006/main">
  <p:tag name="AS_UNIQUEID" val="489"/>
</p:tagLst>
</file>

<file path=ppt/tags/tag61.xml><?xml version="1.0" encoding="utf-8"?>
<p:tagLst xmlns:p="http://schemas.openxmlformats.org/presentationml/2006/main">
  <p:tag name="AS_UNIQUEID" val="211"/>
</p:tagLst>
</file>

<file path=ppt/tags/tag610.xml><?xml version="1.0" encoding="utf-8"?>
<p:tagLst xmlns:p="http://schemas.openxmlformats.org/presentationml/2006/main">
  <p:tag name="AS_UNIQUEID" val="490"/>
</p:tagLst>
</file>

<file path=ppt/tags/tag611.xml><?xml version="1.0" encoding="utf-8"?>
<p:tagLst xmlns:p="http://schemas.openxmlformats.org/presentationml/2006/main">
  <p:tag name="AS_UNIQUEID" val="491"/>
</p:tagLst>
</file>

<file path=ppt/tags/tag612.xml><?xml version="1.0" encoding="utf-8"?>
<p:tagLst xmlns:p="http://schemas.openxmlformats.org/presentationml/2006/main">
  <p:tag name="AS_UNIQUEID" val="492"/>
</p:tagLst>
</file>

<file path=ppt/tags/tag613.xml><?xml version="1.0" encoding="utf-8"?>
<p:tagLst xmlns:p="http://schemas.openxmlformats.org/presentationml/2006/main">
  <p:tag name="AS_UNIQUEID" val="913"/>
</p:tagLst>
</file>

<file path=ppt/tags/tag614.xml><?xml version="1.0" encoding="utf-8"?>
<p:tagLst xmlns:p="http://schemas.openxmlformats.org/presentationml/2006/main">
  <p:tag name="AS_UNIQUEID" val="493"/>
</p:tagLst>
</file>

<file path=ppt/tags/tag615.xml><?xml version="1.0" encoding="utf-8"?>
<p:tagLst xmlns:p="http://schemas.openxmlformats.org/presentationml/2006/main">
  <p:tag name="AS_UNIQUEID" val="494"/>
</p:tagLst>
</file>

<file path=ppt/tags/tag616.xml><?xml version="1.0" encoding="utf-8"?>
<p:tagLst xmlns:p="http://schemas.openxmlformats.org/presentationml/2006/main">
  <p:tag name="AS_UNIQUEID" val="914"/>
</p:tagLst>
</file>

<file path=ppt/tags/tag617.xml><?xml version="1.0" encoding="utf-8"?>
<p:tagLst xmlns:p="http://schemas.openxmlformats.org/presentationml/2006/main">
  <p:tag name="AS_UNIQUEID" val="495"/>
</p:tagLst>
</file>

<file path=ppt/tags/tag618.xml><?xml version="1.0" encoding="utf-8"?>
<p:tagLst xmlns:p="http://schemas.openxmlformats.org/presentationml/2006/main">
  <p:tag name="AS_UNIQUEID" val="496"/>
</p:tagLst>
</file>

<file path=ppt/tags/tag619.xml><?xml version="1.0" encoding="utf-8"?>
<p:tagLst xmlns:p="http://schemas.openxmlformats.org/presentationml/2006/main">
  <p:tag name="AS_UNIQUEID" val="497"/>
</p:tagLst>
</file>

<file path=ppt/tags/tag62.xml><?xml version="1.0" encoding="utf-8"?>
<p:tagLst xmlns:p="http://schemas.openxmlformats.org/presentationml/2006/main">
  <p:tag name="AS_UNIQUEID" val="212"/>
</p:tagLst>
</file>

<file path=ppt/tags/tag620.xml><?xml version="1.0" encoding="utf-8"?>
<p:tagLst xmlns:p="http://schemas.openxmlformats.org/presentationml/2006/main">
  <p:tag name="AS_UNIQUEID" val="498"/>
</p:tagLst>
</file>

<file path=ppt/tags/tag621.xml><?xml version="1.0" encoding="utf-8"?>
<p:tagLst xmlns:p="http://schemas.openxmlformats.org/presentationml/2006/main">
  <p:tag name="AS_UNIQUEID" val="499"/>
</p:tagLst>
</file>

<file path=ppt/tags/tag622.xml><?xml version="1.0" encoding="utf-8"?>
<p:tagLst xmlns:p="http://schemas.openxmlformats.org/presentationml/2006/main">
  <p:tag name="AS_UNIQUEID" val="500"/>
</p:tagLst>
</file>

<file path=ppt/tags/tag623.xml><?xml version="1.0" encoding="utf-8"?>
<p:tagLst xmlns:p="http://schemas.openxmlformats.org/presentationml/2006/main">
  <p:tag name="AS_UNIQUEID" val="501"/>
</p:tagLst>
</file>

<file path=ppt/tags/tag624.xml><?xml version="1.0" encoding="utf-8"?>
<p:tagLst xmlns:p="http://schemas.openxmlformats.org/presentationml/2006/main">
  <p:tag name="AS_UNIQUEID" val="503"/>
</p:tagLst>
</file>

<file path=ppt/tags/tag625.xml><?xml version="1.0" encoding="utf-8"?>
<p:tagLst xmlns:p="http://schemas.openxmlformats.org/presentationml/2006/main">
  <p:tag name="AS_UNIQUEID" val="915"/>
</p:tagLst>
</file>

<file path=ppt/tags/tag626.xml><?xml version="1.0" encoding="utf-8"?>
<p:tagLst xmlns:p="http://schemas.openxmlformats.org/presentationml/2006/main">
  <p:tag name="AS_UNIQUEID" val="597"/>
</p:tagLst>
</file>

<file path=ppt/tags/tag627.xml><?xml version="1.0" encoding="utf-8"?>
<p:tagLst xmlns:p="http://schemas.openxmlformats.org/presentationml/2006/main">
  <p:tag name="AS_UNIQUEID" val="598"/>
</p:tagLst>
</file>

<file path=ppt/tags/tag628.xml><?xml version="1.0" encoding="utf-8"?>
<p:tagLst xmlns:p="http://schemas.openxmlformats.org/presentationml/2006/main">
  <p:tag name="AS_UNIQUEID" val="599"/>
</p:tagLst>
</file>

<file path=ppt/tags/tag629.xml><?xml version="1.0" encoding="utf-8"?>
<p:tagLst xmlns:p="http://schemas.openxmlformats.org/presentationml/2006/main">
  <p:tag name="AS_UNIQUEID" val="669"/>
</p:tagLst>
</file>

<file path=ppt/tags/tag63.xml><?xml version="1.0" encoding="utf-8"?>
<p:tagLst xmlns:p="http://schemas.openxmlformats.org/presentationml/2006/main">
  <p:tag name="AS_UNIQUEID" val="706"/>
</p:tagLst>
</file>

<file path=ppt/tags/tag630.xml><?xml version="1.0" encoding="utf-8"?>
<p:tagLst xmlns:p="http://schemas.openxmlformats.org/presentationml/2006/main">
  <p:tag name="AS_UNIQUEID" val="670"/>
</p:tagLst>
</file>

<file path=ppt/tags/tag631.xml><?xml version="1.0" encoding="utf-8"?>
<p:tagLst xmlns:p="http://schemas.openxmlformats.org/presentationml/2006/main">
  <p:tag name="AS_UNIQUEID" val="671"/>
</p:tagLst>
</file>

<file path=ppt/tags/tag632.xml><?xml version="1.0" encoding="utf-8"?>
<p:tagLst xmlns:p="http://schemas.openxmlformats.org/presentationml/2006/main">
  <p:tag name="AS_UNIQUEID" val="672"/>
</p:tagLst>
</file>

<file path=ppt/tags/tag633.xml><?xml version="1.0" encoding="utf-8"?>
<p:tagLst xmlns:p="http://schemas.openxmlformats.org/presentationml/2006/main">
  <p:tag name="AS_UNIQUEID" val="673"/>
</p:tagLst>
</file>

<file path=ppt/tags/tag634.xml><?xml version="1.0" encoding="utf-8"?>
<p:tagLst xmlns:p="http://schemas.openxmlformats.org/presentationml/2006/main">
  <p:tag name="AS_UNIQUEID" val="674"/>
</p:tagLst>
</file>

<file path=ppt/tags/tag635.xml><?xml version="1.0" encoding="utf-8"?>
<p:tagLst xmlns:p="http://schemas.openxmlformats.org/presentationml/2006/main">
  <p:tag name="AS_OS" val="Unix 3.10 unknown"/>
  <p:tag name="AS_RELEASE_DATE" val="2020.11.30"/>
  <p:tag name="AS_TITLE" val="Aspose.Slides for Java"/>
  <p:tag name="AS_VERSION" val="20.11"/>
</p:tagLst>
</file>

<file path=ppt/tags/tag64.xml><?xml version="1.0" encoding="utf-8"?>
<p:tagLst xmlns:p="http://schemas.openxmlformats.org/presentationml/2006/main">
  <p:tag name="AS_UNIQUEID" val="213"/>
</p:tagLst>
</file>

<file path=ppt/tags/tag65.xml><?xml version="1.0" encoding="utf-8"?>
<p:tagLst xmlns:p="http://schemas.openxmlformats.org/presentationml/2006/main">
  <p:tag name="AS_UNIQUEID" val="214"/>
</p:tagLst>
</file>

<file path=ppt/tags/tag66.xml><?xml version="1.0" encoding="utf-8"?>
<p:tagLst xmlns:p="http://schemas.openxmlformats.org/presentationml/2006/main">
  <p:tag name="AS_UNIQUEID" val="707"/>
</p:tagLst>
</file>

<file path=ppt/tags/tag67.xml><?xml version="1.0" encoding="utf-8"?>
<p:tagLst xmlns:p="http://schemas.openxmlformats.org/presentationml/2006/main">
  <p:tag name="AS_UNIQUEID" val="215"/>
</p:tagLst>
</file>

<file path=ppt/tags/tag68.xml><?xml version="1.0" encoding="utf-8"?>
<p:tagLst xmlns:p="http://schemas.openxmlformats.org/presentationml/2006/main">
  <p:tag name="AS_UNIQUEID" val="216"/>
</p:tagLst>
</file>

<file path=ppt/tags/tag69.xml><?xml version="1.0" encoding="utf-8"?>
<p:tagLst xmlns:p="http://schemas.openxmlformats.org/presentationml/2006/main">
  <p:tag name="AS_UNIQUEID" val="708"/>
</p:tagLst>
</file>

<file path=ppt/tags/tag7.xml><?xml version="1.0" encoding="utf-8"?>
<p:tagLst xmlns:p="http://schemas.openxmlformats.org/presentationml/2006/main">
  <p:tag name="AS_UNIQUEID" val="608"/>
</p:tagLst>
</file>

<file path=ppt/tags/tag70.xml><?xml version="1.0" encoding="utf-8"?>
<p:tagLst xmlns:p="http://schemas.openxmlformats.org/presentationml/2006/main">
  <p:tag name="AS_UNIQUEID" val="217"/>
</p:tagLst>
</file>

<file path=ppt/tags/tag71.xml><?xml version="1.0" encoding="utf-8"?>
<p:tagLst xmlns:p="http://schemas.openxmlformats.org/presentationml/2006/main">
  <p:tag name="AS_UNIQUEID" val="218"/>
</p:tagLst>
</file>

<file path=ppt/tags/tag72.xml><?xml version="1.0" encoding="utf-8"?>
<p:tagLst xmlns:p="http://schemas.openxmlformats.org/presentationml/2006/main">
  <p:tag name="AS_UNIQUEID" val="543"/>
</p:tagLst>
</file>

<file path=ppt/tags/tag73.xml><?xml version="1.0" encoding="utf-8"?>
<p:tagLst xmlns:p="http://schemas.openxmlformats.org/presentationml/2006/main">
  <p:tag name="AS_UNIQUEID" val="544"/>
</p:tagLst>
</file>

<file path=ppt/tags/tag74.xml><?xml version="1.0" encoding="utf-8"?>
<p:tagLst xmlns:p="http://schemas.openxmlformats.org/presentationml/2006/main">
  <p:tag name="AS_UNIQUEID" val="545"/>
</p:tagLst>
</file>

<file path=ppt/tags/tag75.xml><?xml version="1.0" encoding="utf-8"?>
<p:tagLst xmlns:p="http://schemas.openxmlformats.org/presentationml/2006/main">
  <p:tag name="AS_UNIQUEID" val="210"/>
</p:tagLst>
</file>

<file path=ppt/tags/tag76.xml><?xml version="1.0" encoding="utf-8"?>
<p:tagLst xmlns:p="http://schemas.openxmlformats.org/presentationml/2006/main">
  <p:tag name="AS_UNIQUEID" val="705"/>
</p:tagLst>
</file>

<file path=ppt/tags/tag77.xml><?xml version="1.0" encoding="utf-8"?>
<p:tagLst xmlns:p="http://schemas.openxmlformats.org/presentationml/2006/main">
  <p:tag name="AS_UNIQUEID" val="211"/>
</p:tagLst>
</file>

<file path=ppt/tags/tag78.xml><?xml version="1.0" encoding="utf-8"?>
<p:tagLst xmlns:p="http://schemas.openxmlformats.org/presentationml/2006/main">
  <p:tag name="AS_UNIQUEID" val="212"/>
</p:tagLst>
</file>

<file path=ppt/tags/tag79.xml><?xml version="1.0" encoding="utf-8"?>
<p:tagLst xmlns:p="http://schemas.openxmlformats.org/presentationml/2006/main">
  <p:tag name="AS_UNIQUEID" val="706"/>
</p:tagLst>
</file>

<file path=ppt/tags/tag8.xml><?xml version="1.0" encoding="utf-8"?>
<p:tagLst xmlns:p="http://schemas.openxmlformats.org/presentationml/2006/main">
  <p:tag name="AS_UNIQUEID" val="609"/>
</p:tagLst>
</file>

<file path=ppt/tags/tag80.xml><?xml version="1.0" encoding="utf-8"?>
<p:tagLst xmlns:p="http://schemas.openxmlformats.org/presentationml/2006/main">
  <p:tag name="AS_UNIQUEID" val="213"/>
</p:tagLst>
</file>

<file path=ppt/tags/tag81.xml><?xml version="1.0" encoding="utf-8"?>
<p:tagLst xmlns:p="http://schemas.openxmlformats.org/presentationml/2006/main">
  <p:tag name="AS_UNIQUEID" val="214"/>
</p:tagLst>
</file>

<file path=ppt/tags/tag82.xml><?xml version="1.0" encoding="utf-8"?>
<p:tagLst xmlns:p="http://schemas.openxmlformats.org/presentationml/2006/main">
  <p:tag name="AS_UNIQUEID" val="707"/>
</p:tagLst>
</file>

<file path=ppt/tags/tag83.xml><?xml version="1.0" encoding="utf-8"?>
<p:tagLst xmlns:p="http://schemas.openxmlformats.org/presentationml/2006/main">
  <p:tag name="AS_UNIQUEID" val="215"/>
</p:tagLst>
</file>

<file path=ppt/tags/tag84.xml><?xml version="1.0" encoding="utf-8"?>
<p:tagLst xmlns:p="http://schemas.openxmlformats.org/presentationml/2006/main">
  <p:tag name="AS_UNIQUEID" val="216"/>
</p:tagLst>
</file>

<file path=ppt/tags/tag85.xml><?xml version="1.0" encoding="utf-8"?>
<p:tagLst xmlns:p="http://schemas.openxmlformats.org/presentationml/2006/main">
  <p:tag name="AS_UNIQUEID" val="708"/>
</p:tagLst>
</file>

<file path=ppt/tags/tag86.xml><?xml version="1.0" encoding="utf-8"?>
<p:tagLst xmlns:p="http://schemas.openxmlformats.org/presentationml/2006/main">
  <p:tag name="AS_UNIQUEID" val="217"/>
</p:tagLst>
</file>

<file path=ppt/tags/tag87.xml><?xml version="1.0" encoding="utf-8"?>
<p:tagLst xmlns:p="http://schemas.openxmlformats.org/presentationml/2006/main">
  <p:tag name="AS_UNIQUEID" val="218"/>
</p:tagLst>
</file>

<file path=ppt/tags/tag88.xml><?xml version="1.0" encoding="utf-8"?>
<p:tagLst xmlns:p="http://schemas.openxmlformats.org/presentationml/2006/main">
  <p:tag name="AS_UNIQUEID" val="543"/>
</p:tagLst>
</file>

<file path=ppt/tags/tag89.xml><?xml version="1.0" encoding="utf-8"?>
<p:tagLst xmlns:p="http://schemas.openxmlformats.org/presentationml/2006/main">
  <p:tag name="AS_UNIQUEID" val="544"/>
</p:tagLst>
</file>

<file path=ppt/tags/tag9.xml><?xml version="1.0" encoding="utf-8"?>
<p:tagLst xmlns:p="http://schemas.openxmlformats.org/presentationml/2006/main">
  <p:tag name="AS_UNIQUEID" val="610"/>
</p:tagLst>
</file>

<file path=ppt/tags/tag90.xml><?xml version="1.0" encoding="utf-8"?>
<p:tagLst xmlns:p="http://schemas.openxmlformats.org/presentationml/2006/main">
  <p:tag name="AS_UNIQUEID" val="545"/>
</p:tagLst>
</file>

<file path=ppt/tags/tag91.xml><?xml version="1.0" encoding="utf-8"?>
<p:tagLst xmlns:p="http://schemas.openxmlformats.org/presentationml/2006/main">
  <p:tag name="AS_UNIQUEID" val="210"/>
</p:tagLst>
</file>

<file path=ppt/tags/tag92.xml><?xml version="1.0" encoding="utf-8"?>
<p:tagLst xmlns:p="http://schemas.openxmlformats.org/presentationml/2006/main">
  <p:tag name="AS_UNIQUEID" val="705"/>
</p:tagLst>
</file>

<file path=ppt/tags/tag93.xml><?xml version="1.0" encoding="utf-8"?>
<p:tagLst xmlns:p="http://schemas.openxmlformats.org/presentationml/2006/main">
  <p:tag name="AS_UNIQUEID" val="211"/>
</p:tagLst>
</file>

<file path=ppt/tags/tag94.xml><?xml version="1.0" encoding="utf-8"?>
<p:tagLst xmlns:p="http://schemas.openxmlformats.org/presentationml/2006/main">
  <p:tag name="AS_UNIQUEID" val="212"/>
</p:tagLst>
</file>

<file path=ppt/tags/tag95.xml><?xml version="1.0" encoding="utf-8"?>
<p:tagLst xmlns:p="http://schemas.openxmlformats.org/presentationml/2006/main">
  <p:tag name="AS_UNIQUEID" val="706"/>
</p:tagLst>
</file>

<file path=ppt/tags/tag96.xml><?xml version="1.0" encoding="utf-8"?>
<p:tagLst xmlns:p="http://schemas.openxmlformats.org/presentationml/2006/main">
  <p:tag name="AS_UNIQUEID" val="213"/>
</p:tagLst>
</file>

<file path=ppt/tags/tag97.xml><?xml version="1.0" encoding="utf-8"?>
<p:tagLst xmlns:p="http://schemas.openxmlformats.org/presentationml/2006/main">
  <p:tag name="AS_UNIQUEID" val="214"/>
</p:tagLst>
</file>

<file path=ppt/tags/tag98.xml><?xml version="1.0" encoding="utf-8"?>
<p:tagLst xmlns:p="http://schemas.openxmlformats.org/presentationml/2006/main">
  <p:tag name="AS_UNIQUEID" val="707"/>
</p:tagLst>
</file>

<file path=ppt/tags/tag99.xml><?xml version="1.0" encoding="utf-8"?>
<p:tagLst xmlns:p="http://schemas.openxmlformats.org/presentationml/2006/main">
  <p:tag name="AS_UNIQUEID" val="2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6276</Words>
  <Application>WPS 演示</Application>
  <PresentationFormat/>
  <Paragraphs>375</Paragraphs>
  <Slides>46</Slides>
  <Notes>28</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46</vt:i4>
      </vt:variant>
    </vt:vector>
  </HeadingPairs>
  <TitlesOfParts>
    <vt:vector size="67" baseType="lpstr">
      <vt:lpstr>Arial</vt:lpstr>
      <vt:lpstr>宋体</vt:lpstr>
      <vt:lpstr>Wingdings</vt:lpstr>
      <vt:lpstr>华文新魏</vt:lpstr>
      <vt:lpstr>Calibri</vt:lpstr>
      <vt:lpstr>等线</vt:lpstr>
      <vt:lpstr>微软雅黑</vt:lpstr>
      <vt:lpstr>黑体</vt:lpstr>
      <vt:lpstr>Segoe UI Semilight</vt:lpstr>
      <vt:lpstr>楷体</vt:lpstr>
      <vt:lpstr>Adobe 黑体 Std R</vt:lpstr>
      <vt:lpstr>Calibri Light</vt:lpstr>
      <vt:lpstr>Arial Unicode MS</vt:lpstr>
      <vt:lpstr>Tahoma</vt:lpstr>
      <vt:lpstr>华文中宋</vt:lpstr>
      <vt:lpstr>Times New Roman</vt:lpstr>
      <vt:lpstr>华文细黑</vt:lpstr>
      <vt:lpstr>仿宋</vt:lpstr>
      <vt:lpstr>Noto Sans S Chinese Black</vt:lpstr>
      <vt:lpstr>Calibri</vt:lpstr>
      <vt:lpstr>Office 主题</vt:lpstr>
      <vt:lpstr>            喜看稻菽千重浪               ——记首届国家最高科技奖获得者袁隆平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Administrator</cp:lastModifiedBy>
  <cp:revision>20</cp:revision>
  <cp:lastPrinted>2021-09-07T18:54:00Z</cp:lastPrinted>
  <dcterms:created xsi:type="dcterms:W3CDTF">2021-09-07T18:54:00Z</dcterms:created>
  <dcterms:modified xsi:type="dcterms:W3CDTF">2021-11-13T15:07:16Z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D30CBA2C924F4D5D99A83D49080BFD5C</vt:lpwstr>
  </property>
  <property fmtid="{D5CDD505-2E9C-101B-9397-08002B2CF9AE}" pid="7" name="KSOProductBuildVer">
    <vt:lpwstr>2052-11.1.0.11045</vt:lpwstr>
  </property>
</Properties>
</file>