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 id="2147483684" r:id="rId5"/>
    <p:sldMasterId id="2147483696" r:id="rId6"/>
    <p:sldMasterId id="2147483708" r:id="rId7"/>
    <p:sldMasterId id="2147483720" r:id="rId8"/>
    <p:sldMasterId id="2147483732"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刘思蜀" initials="刘思蜀"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notesMaster" Target="notesMasters/notesMaster1.xml" /><Relationship Id="rId11" Type="http://schemas.openxmlformats.org/officeDocument/2006/relationships/slide" Target="slides/slid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 Type="http://schemas.openxmlformats.org/officeDocument/2006/relationships/slideMaster" Target="slideMasters/slideMaster1.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 Type="http://schemas.openxmlformats.org/officeDocument/2006/relationships/slideMaster" Target="slideMasters/slideMaster2.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 Type="http://schemas.openxmlformats.org/officeDocument/2006/relationships/slideMaster" Target="slideMasters/slideMaster3.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tags" Target="tags/tag950.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Master" Target="slideMasters/slideMaster4.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slideMaster" Target="slideMasters/slideMaster8.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00.xml" /><Relationship Id="rId2" Type="http://schemas.openxmlformats.org/officeDocument/2006/relationships/tags" Target="../tags/tag701.xml" /><Relationship Id="rId3" Type="http://schemas.openxmlformats.org/officeDocument/2006/relationships/tags" Target="../tags/tag702.xml" /><Relationship Id="rId4" Type="http://schemas.openxmlformats.org/officeDocument/2006/relationships/tags" Target="../tags/tag703.xml" /><Relationship Id="rId5" Type="http://schemas.openxmlformats.org/officeDocument/2006/relationships/tags" Target="../tags/tag704.xml" /><Relationship Id="rId6" Type="http://schemas.openxmlformats.org/officeDocument/2006/relationships/tags" Target="../tags/tag705.xml" /><Relationship Id="rId7" Type="http://schemas.openxmlformats.org/officeDocument/2006/relationships/tags" Target="../tags/tag706.xml" /><Relationship Id="rId8" Type="http://schemas.openxmlformats.org/officeDocument/2006/relationships/theme" Target="../theme/theme9.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725.xml" /><Relationship Id="rId4" Type="http://schemas.openxmlformats.org/officeDocument/2006/relationships/tags" Target="../tags/tag726.xml" /><Relationship Id="rId5" Type="http://schemas.openxmlformats.org/officeDocument/2006/relationships/tags" Target="../tags/tag727.xml" /><Relationship Id="rId6" Type="http://schemas.openxmlformats.org/officeDocument/2006/relationships/tags" Target="../tags/tag72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752.xml" /><Relationship Id="rId4" Type="http://schemas.openxmlformats.org/officeDocument/2006/relationships/tags" Target="../tags/tag753.xml" /><Relationship Id="rId5" Type="http://schemas.openxmlformats.org/officeDocument/2006/relationships/tags" Target="../tags/tag754.xml" /><Relationship Id="rId6" Type="http://schemas.openxmlformats.org/officeDocument/2006/relationships/tags" Target="../tags/tag75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803.xml" /><Relationship Id="rId4" Type="http://schemas.openxmlformats.org/officeDocument/2006/relationships/tags" Target="../tags/tag804.xml" /><Relationship Id="rId5" Type="http://schemas.openxmlformats.org/officeDocument/2006/relationships/tags" Target="../tags/tag805.xml" /><Relationship Id="rId6" Type="http://schemas.openxmlformats.org/officeDocument/2006/relationships/tags" Target="../tags/tag80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灯片编号占位符 1"/>
          <p:cNvSpPr/>
          <p:nvPr>
            <p:ph type="sldNum" sz="quarter" idx="2"/>
            <p:custDataLst>
              <p:tags r:id="rId4"/>
            </p:custDataLst>
          </p:nvPr>
        </p:nvSpPr>
        <p:spPr/>
        <p:txBody>
          <a:bodyPr/>
          <a:lstStyle/>
          <a:p>
            <a:pPr lvl="0" algn="r"/>
            <a:fld id="{9A0DB2DC-4C9A-4742-B13C-FB6460FD3503}" type="slidenum">
              <a:rPr lang="zh-CN" altLang="en-US" sz="1200"/>
              <a:t>6</a:t>
            </a:fld>
            <a:endParaRPr lang="zh-CN" altLang="en-US" sz="1200"/>
          </a:p>
        </p:txBody>
      </p:sp>
      <p:sp>
        <p:nvSpPr>
          <p:cNvPr id="12290" name="幻灯片图像占位符 12289"/>
          <p:cNvSpPr>
            <a:spLocks noRot="1" noTextEdit="1"/>
          </p:cNvSpPr>
          <p:nvPr>
            <p:ph type="sldImg"/>
            <p:custDataLst>
              <p:tags r:id="rId5"/>
            </p:custDataLst>
          </p:nvPr>
        </p:nvSpPr>
        <p:spPr/>
      </p:sp>
      <p:sp>
        <p:nvSpPr>
          <p:cNvPr id="12291" name="文本占位符 12290"/>
          <p:cNvSpPr>
            <a:spLocks noGrp="1"/>
          </p:cNvSpPr>
          <p:nvPr>
            <p:ph type="body" idx="1"/>
            <p:custDataLst>
              <p:tags r:id="rId6"/>
            </p:custDataLst>
          </p:nvPr>
        </p:nvSpPr>
        <p:spPr>
          <a:xfrm>
            <a:off x="914400" y="4343400"/>
            <a:ext cx="5029200" cy="4114800"/>
          </a:xfrm>
        </p:spPr>
        <p:txBody>
          <a:bodyPr/>
          <a:lstStyle/>
          <a:p>
            <a:pPr lvl="0"/>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6322" name="幻灯片图像占位符 1"/>
          <p:cNvSpPr>
            <a:spLocks noGrp="1" noRot="1" noChangeAspect="1" noTextEdit="1"/>
          </p:cNvSpPr>
          <p:nvPr>
            <p:ph type="sldImg"/>
            <p:custDataLst>
              <p:tags r:id="rId4"/>
            </p:custDataLst>
          </p:nvPr>
        </p:nvSpPr>
        <p:spPr/>
      </p:sp>
      <p:sp>
        <p:nvSpPr>
          <p:cNvPr id="56323" name="备注占位符 2"/>
          <p:cNvSpPr>
            <a:spLocks noGrp="1"/>
          </p:cNvSpPr>
          <p:nvPr>
            <p:ph type="body" idx="1"/>
            <p:custDataLst>
              <p:tags r:id="rId5"/>
            </p:custDataLst>
          </p:nvPr>
        </p:nvSpPr>
        <p:spPr/>
        <p:txBody>
          <a:bodyPr wrap="square" lIns="91440" tIns="45720" rIns="91440" bIns="45720" anchor="t"/>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chemeClr val="tx1"/>
              </a:solidFill>
              <a:effectLst/>
              <a:latin typeface="Calibri"/>
              <a:ea typeface="宋体" panose="02010600030101010101" pitchFamily="2" charset="-122"/>
            </a:endParaRPr>
          </a:p>
        </p:txBody>
      </p:sp>
      <p:sp>
        <p:nvSpPr>
          <p:cNvPr id="56324" name="灯片编号占位符 3"/>
          <p:cNvSpPr>
            <a:spLocks noGrp="1"/>
          </p:cNvSpPr>
          <p:nvPr>
            <p:custDataLst>
              <p:tags r:id="rId6"/>
            </p:custDataLst>
          </p:nvPr>
        </p:nvSpPr>
        <p:spPr>
          <a:xfrm>
            <a:off x="3884613" y="8685213"/>
            <a:ext cx="2971800" cy="457200"/>
          </a:xfrm>
          <a:prstGeom prst="rect">
            <a:avLst/>
          </a:prstGeom>
          <a:noFill/>
          <a:ln w="9525">
            <a:noFill/>
          </a:ln>
        </p:spPr>
        <p:txBody>
          <a:bodyPr anchor="b"/>
          <a:lstStyle/>
          <a:p>
            <a:pPr marL="0" lvl="0" indent="0" algn="r" eaLnBrk="1" hangingPunct="1"/>
            <a:fld id="{9A0DB2DC-4C9A-4742-B13C-FB6460FD3503}" type="slidenum">
              <a:rPr lang="zh-CN" altLang="en-US" sz="1200" u="none"/>
              <a:t>12</a:t>
            </a:fld>
            <a:endParaRPr lang="zh-CN" altLang="en-US" sz="1200" u="none"/>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1.xml" /><Relationship Id="rId10" Type="http://schemas.openxmlformats.org/officeDocument/2006/relationships/tags" Target="../tags/tag160.xml" /><Relationship Id="rId11" Type="http://schemas.openxmlformats.org/officeDocument/2006/relationships/tags" Target="../tags/tag161.xml" /><Relationship Id="rId12" Type="http://schemas.openxmlformats.org/officeDocument/2006/relationships/tags" Target="../tags/tag162.xml" /><Relationship Id="rId13" Type="http://schemas.openxmlformats.org/officeDocument/2006/relationships/tags" Target="../tags/tag163.xml" /><Relationship Id="rId14" Type="http://schemas.openxmlformats.org/officeDocument/2006/relationships/tags" Target="../tags/tag164.xml" /><Relationship Id="rId15" Type="http://schemas.openxmlformats.org/officeDocument/2006/relationships/tags" Target="../tags/tag165.xml" /><Relationship Id="rId16" Type="http://schemas.openxmlformats.org/officeDocument/2006/relationships/tags" Target="../tags/tag166.xml" /><Relationship Id="rId17" Type="http://schemas.openxmlformats.org/officeDocument/2006/relationships/tags" Target="../tags/tag167.xml" /><Relationship Id="rId18" Type="http://schemas.openxmlformats.org/officeDocument/2006/relationships/tags" Target="../tags/tag168.xml" /><Relationship Id="rId19" Type="http://schemas.openxmlformats.org/officeDocument/2006/relationships/tags" Target="../tags/tag169.xml" /><Relationship Id="rId2" Type="http://schemas.openxmlformats.org/officeDocument/2006/relationships/tags" Target="../tags/tag152.xml" /><Relationship Id="rId20" Type="http://schemas.openxmlformats.org/officeDocument/2006/relationships/tags" Target="../tags/tag170.xml" /><Relationship Id="rId21" Type="http://schemas.openxmlformats.org/officeDocument/2006/relationships/tags" Target="../tags/tag171.xml" /><Relationship Id="rId22" Type="http://schemas.openxmlformats.org/officeDocument/2006/relationships/tags" Target="../tags/tag172.xml" /><Relationship Id="rId23" Type="http://schemas.openxmlformats.org/officeDocument/2006/relationships/tags" Target="../tags/tag173.xml" /><Relationship Id="rId24" Type="http://schemas.openxmlformats.org/officeDocument/2006/relationships/tags" Target="../tags/tag174.xml" /><Relationship Id="rId25" Type="http://schemas.openxmlformats.org/officeDocument/2006/relationships/tags" Target="../tags/tag175.xml" /><Relationship Id="rId26" Type="http://schemas.openxmlformats.org/officeDocument/2006/relationships/tags" Target="../tags/tag176.xml" /><Relationship Id="rId27" Type="http://schemas.openxmlformats.org/officeDocument/2006/relationships/tags" Target="../tags/tag177.xml" /><Relationship Id="rId28" Type="http://schemas.openxmlformats.org/officeDocument/2006/relationships/tags" Target="../tags/tag178.xml" /><Relationship Id="rId29" Type="http://schemas.openxmlformats.org/officeDocument/2006/relationships/tags" Target="../tags/tag179.xml" /><Relationship Id="rId3" Type="http://schemas.openxmlformats.org/officeDocument/2006/relationships/tags" Target="../tags/tag153.xml" /><Relationship Id="rId30" Type="http://schemas.openxmlformats.org/officeDocument/2006/relationships/tags" Target="../tags/tag180.xml" /><Relationship Id="rId31" Type="http://schemas.openxmlformats.org/officeDocument/2006/relationships/tags" Target="../tags/tag181.xml" /><Relationship Id="rId32" Type="http://schemas.openxmlformats.org/officeDocument/2006/relationships/tags" Target="../tags/tag182.xml" /><Relationship Id="rId33" Type="http://schemas.openxmlformats.org/officeDocument/2006/relationships/tags" Target="../tags/tag183.xml" /><Relationship Id="rId34" Type="http://schemas.openxmlformats.org/officeDocument/2006/relationships/tags" Target="../tags/tag184.xml" /><Relationship Id="rId35" Type="http://schemas.openxmlformats.org/officeDocument/2006/relationships/tags" Target="../tags/tag185.xml" /><Relationship Id="rId36" Type="http://schemas.openxmlformats.org/officeDocument/2006/relationships/tags" Target="../tags/tag186.xml" /><Relationship Id="rId37" Type="http://schemas.openxmlformats.org/officeDocument/2006/relationships/tags" Target="../tags/tag187.xml" /><Relationship Id="rId38" Type="http://schemas.openxmlformats.org/officeDocument/2006/relationships/tags" Target="../tags/tag188.xml" /><Relationship Id="rId39" Type="http://schemas.openxmlformats.org/officeDocument/2006/relationships/tags" Target="../tags/tag189.xml" /><Relationship Id="rId4" Type="http://schemas.openxmlformats.org/officeDocument/2006/relationships/tags" Target="../tags/tag154.xml" /><Relationship Id="rId40" Type="http://schemas.openxmlformats.org/officeDocument/2006/relationships/tags" Target="../tags/tag190.xml" /><Relationship Id="rId41" Type="http://schemas.openxmlformats.org/officeDocument/2006/relationships/slideMaster" Target="../slideMasters/slideMaster3.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97.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210.xml" /><Relationship Id="rId10" Type="http://schemas.openxmlformats.org/officeDocument/2006/relationships/slideMaster" Target="../slideMasters/slideMaster3.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19.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24.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28.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35.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4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48.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93.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99.xml" /><Relationship Id="rId2" Type="http://schemas.openxmlformats.org/officeDocument/2006/relationships/tags" Target="../tags/tag300.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305.xml" /><Relationship Id="rId2" Type="http://schemas.openxmlformats.org/officeDocument/2006/relationships/tags" Target="../tags/tag306.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311.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318.xml" /><Relationship Id="rId10" Type="http://schemas.openxmlformats.org/officeDocument/2006/relationships/slideMaster" Target="../slideMasters/slideMaster4.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327.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332.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336.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tags" Target="../tags/tag342.xml" /><Relationship Id="rId8"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43.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tags" Target="../tags/tag349.xml" /><Relationship Id="rId8"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50.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56.xml" /><Relationship Id="rId2" Type="http://schemas.openxmlformats.org/officeDocument/2006/relationships/tags" Target="../tags/tag357.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68.xml" /><Relationship Id="rId2" Type="http://schemas.openxmlformats.org/officeDocument/2006/relationships/tags" Target="../tags/tag369.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74.xml"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 Id="rId7"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80.xml" /><Relationship Id="rId2" Type="http://schemas.openxmlformats.org/officeDocument/2006/relationships/tags" Target="../tags/tag38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 Id="rId7"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86.xml" /><Relationship Id="rId2" Type="http://schemas.openxmlformats.org/officeDocument/2006/relationships/tags" Target="../tags/tag387.xml" /><Relationship Id="rId3" Type="http://schemas.openxmlformats.org/officeDocument/2006/relationships/tags" Target="../tags/tag388.xml"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93.xml" /><Relationship Id="rId10" Type="http://schemas.openxmlformats.org/officeDocument/2006/relationships/slideMaster" Target="../slideMasters/slideMaster5.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402.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407.xml" /><Relationship Id="rId2" Type="http://schemas.openxmlformats.org/officeDocument/2006/relationships/tags" Target="../tags/tag408.xml" /><Relationship Id="rId3" Type="http://schemas.openxmlformats.org/officeDocument/2006/relationships/tags" Target="../tags/tag409.xml" /><Relationship Id="rId4" Type="http://schemas.openxmlformats.org/officeDocument/2006/relationships/tags" Target="../tags/tag410.xml" /><Relationship Id="rId5"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411.xml" /><Relationship Id="rId2" Type="http://schemas.openxmlformats.org/officeDocument/2006/relationships/tags" Target="../tags/tag412.xml" /><Relationship Id="rId3" Type="http://schemas.openxmlformats.org/officeDocument/2006/relationships/tags" Target="../tags/tag413.xml" /><Relationship Id="rId4" Type="http://schemas.openxmlformats.org/officeDocument/2006/relationships/tags" Target="../tags/tag414.xml" /><Relationship Id="rId5" Type="http://schemas.openxmlformats.org/officeDocument/2006/relationships/tags" Target="../tags/tag415.xml" /><Relationship Id="rId6" Type="http://schemas.openxmlformats.org/officeDocument/2006/relationships/tags" Target="../tags/tag416.xml" /><Relationship Id="rId7" Type="http://schemas.openxmlformats.org/officeDocument/2006/relationships/tags" Target="../tags/tag417.xml" /><Relationship Id="rId8"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418.xml" /><Relationship Id="rId2" Type="http://schemas.openxmlformats.org/officeDocument/2006/relationships/tags" Target="../tags/tag419.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 Id="rId7" Type="http://schemas.openxmlformats.org/officeDocument/2006/relationships/tags" Target="../tags/tag424.xml" /><Relationship Id="rId8"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425.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 Id="rId7"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431.xml" /><Relationship Id="rId2" Type="http://schemas.openxmlformats.org/officeDocument/2006/relationships/tags" Target="../tags/tag432.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tags" Target="../tags/tag435.xml" /><Relationship Id="rId6" Type="http://schemas.openxmlformats.org/officeDocument/2006/relationships/tags" Target="../tags/tag436.xml" /><Relationship Id="rId7"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443.xml" /><Relationship Id="rId2" Type="http://schemas.openxmlformats.org/officeDocument/2006/relationships/tags" Target="../tags/tag444.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 Id="rId7"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449.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 Id="rId7"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455.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 Id="rId7"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461.xml" /><Relationship Id="rId2" Type="http://schemas.openxmlformats.org/officeDocument/2006/relationships/tags" Target="../tags/tag462.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 Id="rId7" Type="http://schemas.openxmlformats.org/officeDocument/2006/relationships/tags" Target="../tags/tag467.xml" /><Relationship Id="rId8"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468.xml" /><Relationship Id="rId10" Type="http://schemas.openxmlformats.org/officeDocument/2006/relationships/slideMaster" Target="../slideMasters/slideMaster6.xml" /><Relationship Id="rId2" Type="http://schemas.openxmlformats.org/officeDocument/2006/relationships/tags" Target="../tags/tag469.xml" /><Relationship Id="rId3" Type="http://schemas.openxmlformats.org/officeDocument/2006/relationships/tags" Target="../tags/tag470.xml" /><Relationship Id="rId4" Type="http://schemas.openxmlformats.org/officeDocument/2006/relationships/tags" Target="../tags/tag471.xml" /><Relationship Id="rId5" Type="http://schemas.openxmlformats.org/officeDocument/2006/relationships/tags" Target="../tags/tag472.xml" /><Relationship Id="rId6" Type="http://schemas.openxmlformats.org/officeDocument/2006/relationships/tags" Target="../tags/tag473.xml" /><Relationship Id="rId7" Type="http://schemas.openxmlformats.org/officeDocument/2006/relationships/tags" Target="../tags/tag474.xml" /><Relationship Id="rId8" Type="http://schemas.openxmlformats.org/officeDocument/2006/relationships/tags" Target="../tags/tag475.xml" /><Relationship Id="rId9" Type="http://schemas.openxmlformats.org/officeDocument/2006/relationships/tags" Target="../tags/tag47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77.xml" /><Relationship Id="rId2" Type="http://schemas.openxmlformats.org/officeDocument/2006/relationships/tags" Target="../tags/tag478.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82.xml" /><Relationship Id="rId2" Type="http://schemas.openxmlformats.org/officeDocument/2006/relationships/tags" Target="../tags/tag483.xml" /><Relationship Id="rId3" Type="http://schemas.openxmlformats.org/officeDocument/2006/relationships/tags" Target="../tags/tag484.xml" /><Relationship Id="rId4" Type="http://schemas.openxmlformats.org/officeDocument/2006/relationships/tags" Target="../tags/tag485.xml" /><Relationship Id="rId5"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86.xml" /><Relationship Id="rId2" Type="http://schemas.openxmlformats.org/officeDocument/2006/relationships/tags" Target="../tags/tag487.xml" /><Relationship Id="rId3" Type="http://schemas.openxmlformats.org/officeDocument/2006/relationships/tags" Target="../tags/tag488.xml" /><Relationship Id="rId4" Type="http://schemas.openxmlformats.org/officeDocument/2006/relationships/tags" Target="../tags/tag489.xml" /><Relationship Id="rId5" Type="http://schemas.openxmlformats.org/officeDocument/2006/relationships/tags" Target="../tags/tag490.xml" /><Relationship Id="rId6" Type="http://schemas.openxmlformats.org/officeDocument/2006/relationships/tags" Target="../tags/tag491.xml" /><Relationship Id="rId7" Type="http://schemas.openxmlformats.org/officeDocument/2006/relationships/tags" Target="../tags/tag492.xml" /><Relationship Id="rId8"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93.xml" /><Relationship Id="rId2" Type="http://schemas.openxmlformats.org/officeDocument/2006/relationships/tags" Target="../tags/tag494.xml" /><Relationship Id="rId3" Type="http://schemas.openxmlformats.org/officeDocument/2006/relationships/tags" Target="../tags/tag495.xml" /><Relationship Id="rId4" Type="http://schemas.openxmlformats.org/officeDocument/2006/relationships/tags" Target="../tags/tag496.xml" /><Relationship Id="rId5" Type="http://schemas.openxmlformats.org/officeDocument/2006/relationships/tags" Target="../tags/tag497.xml" /><Relationship Id="rId6" Type="http://schemas.openxmlformats.org/officeDocument/2006/relationships/tags" Target="../tags/tag498.xml" /><Relationship Id="rId7" Type="http://schemas.openxmlformats.org/officeDocument/2006/relationships/tags" Target="../tags/tag499.xml" /><Relationship Id="rId8"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500.xml" /><Relationship Id="rId2" Type="http://schemas.openxmlformats.org/officeDocument/2006/relationships/tags" Target="../tags/tag501.xml" /><Relationship Id="rId3" Type="http://schemas.openxmlformats.org/officeDocument/2006/relationships/tags" Target="../tags/tag502.xml" /><Relationship Id="rId4" Type="http://schemas.openxmlformats.org/officeDocument/2006/relationships/tags" Target="../tags/tag503.xml" /><Relationship Id="rId5" Type="http://schemas.openxmlformats.org/officeDocument/2006/relationships/tags" Target="../tags/tag504.xml" /><Relationship Id="rId6" Type="http://schemas.openxmlformats.org/officeDocument/2006/relationships/tags" Target="../tags/tag505.xml" /><Relationship Id="rId7"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506.xml" /><Relationship Id="rId2" Type="http://schemas.openxmlformats.org/officeDocument/2006/relationships/tags" Target="../tags/tag507.xml" /><Relationship Id="rId3" Type="http://schemas.openxmlformats.org/officeDocument/2006/relationships/tags" Target="../tags/tag508.xml" /><Relationship Id="rId4" Type="http://schemas.openxmlformats.org/officeDocument/2006/relationships/tags" Target="../tags/tag509.xml" /><Relationship Id="rId5" Type="http://schemas.openxmlformats.org/officeDocument/2006/relationships/tags" Target="../tags/tag510.xml" /><Relationship Id="rId6" Type="http://schemas.openxmlformats.org/officeDocument/2006/relationships/tags" Target="../tags/tag511.xml" /><Relationship Id="rId7"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518.xml" /><Relationship Id="rId10" Type="http://schemas.openxmlformats.org/officeDocument/2006/relationships/tags" Target="../tags/tag527.xml" /><Relationship Id="rId11" Type="http://schemas.openxmlformats.org/officeDocument/2006/relationships/tags" Target="../tags/tag528.xml" /><Relationship Id="rId12" Type="http://schemas.openxmlformats.org/officeDocument/2006/relationships/tags" Target="../tags/tag529.xml" /><Relationship Id="rId13" Type="http://schemas.openxmlformats.org/officeDocument/2006/relationships/tags" Target="../tags/tag530.xml" /><Relationship Id="rId14" Type="http://schemas.openxmlformats.org/officeDocument/2006/relationships/tags" Target="../tags/tag531.xml" /><Relationship Id="rId15" Type="http://schemas.openxmlformats.org/officeDocument/2006/relationships/tags" Target="../tags/tag532.xml" /><Relationship Id="rId16" Type="http://schemas.openxmlformats.org/officeDocument/2006/relationships/tags" Target="../tags/tag533.xml" /><Relationship Id="rId17" Type="http://schemas.openxmlformats.org/officeDocument/2006/relationships/tags" Target="../tags/tag534.xml" /><Relationship Id="rId18" Type="http://schemas.openxmlformats.org/officeDocument/2006/relationships/tags" Target="../tags/tag535.xml" /><Relationship Id="rId19" Type="http://schemas.openxmlformats.org/officeDocument/2006/relationships/tags" Target="../tags/tag536.xml" /><Relationship Id="rId2" Type="http://schemas.openxmlformats.org/officeDocument/2006/relationships/tags" Target="../tags/tag519.xml" /><Relationship Id="rId20" Type="http://schemas.openxmlformats.org/officeDocument/2006/relationships/tags" Target="../tags/tag537.xml" /><Relationship Id="rId21" Type="http://schemas.openxmlformats.org/officeDocument/2006/relationships/tags" Target="../tags/tag538.xml" /><Relationship Id="rId22" Type="http://schemas.openxmlformats.org/officeDocument/2006/relationships/tags" Target="../tags/tag539.xml" /><Relationship Id="rId23" Type="http://schemas.openxmlformats.org/officeDocument/2006/relationships/slideMaster" Target="../slideMasters/slideMaster7.xml" /><Relationship Id="rId3" Type="http://schemas.openxmlformats.org/officeDocument/2006/relationships/tags" Target="../tags/tag520.xml"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 Id="rId7" Type="http://schemas.openxmlformats.org/officeDocument/2006/relationships/tags" Target="../tags/tag524.xml" /><Relationship Id="rId8" Type="http://schemas.openxmlformats.org/officeDocument/2006/relationships/tags" Target="../tags/tag525.xml" /><Relationship Id="rId9" Type="http://schemas.openxmlformats.org/officeDocument/2006/relationships/tags" Target="../tags/tag52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540.xml" /><Relationship Id="rId2" Type="http://schemas.openxmlformats.org/officeDocument/2006/relationships/tags" Target="../tags/tag541.xml" /><Relationship Id="rId3" Type="http://schemas.openxmlformats.org/officeDocument/2006/relationships/tags" Target="../tags/tag542.xml" /><Relationship Id="rId4" Type="http://schemas.openxmlformats.org/officeDocument/2006/relationships/tags" Target="../tags/tag543.xml" /><Relationship Id="rId5" Type="http://schemas.openxmlformats.org/officeDocument/2006/relationships/tags" Target="../tags/tag544.xml" /><Relationship Id="rId6" Type="http://schemas.openxmlformats.org/officeDocument/2006/relationships/tags" Target="../tags/tag545.xml" /><Relationship Id="rId7"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546.xml" /><Relationship Id="rId2" Type="http://schemas.openxmlformats.org/officeDocument/2006/relationships/tags" Target="../tags/tag547.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 Id="rId6" Type="http://schemas.openxmlformats.org/officeDocument/2006/relationships/tags" Target="../tags/tag551.xml" /><Relationship Id="rId7"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552.xml" /><Relationship Id="rId2" Type="http://schemas.openxmlformats.org/officeDocument/2006/relationships/tags" Target="../tags/tag553.xml" /><Relationship Id="rId3" Type="http://schemas.openxmlformats.org/officeDocument/2006/relationships/tags" Target="../tags/tag554.xml" /><Relationship Id="rId4" Type="http://schemas.openxmlformats.org/officeDocument/2006/relationships/tags" Target="../tags/tag555.xml" /><Relationship Id="rId5" Type="http://schemas.openxmlformats.org/officeDocument/2006/relationships/tags" Target="../tags/tag556.xml" /><Relationship Id="rId6" Type="http://schemas.openxmlformats.org/officeDocument/2006/relationships/tags" Target="../tags/tag557.xml" /><Relationship Id="rId7" Type="http://schemas.openxmlformats.org/officeDocument/2006/relationships/tags" Target="../tags/tag558.xml" /><Relationship Id="rId8"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559.xml" /><Relationship Id="rId10" Type="http://schemas.openxmlformats.org/officeDocument/2006/relationships/slideMaster" Target="../slideMasters/slideMaster7.xml" /><Relationship Id="rId2" Type="http://schemas.openxmlformats.org/officeDocument/2006/relationships/tags" Target="../tags/tag560.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tags" Target="../tags/tag563.xml" /><Relationship Id="rId6" Type="http://schemas.openxmlformats.org/officeDocument/2006/relationships/tags" Target="../tags/tag564.xml" /><Relationship Id="rId7" Type="http://schemas.openxmlformats.org/officeDocument/2006/relationships/tags" Target="../tags/tag565.xml" /><Relationship Id="rId8" Type="http://schemas.openxmlformats.org/officeDocument/2006/relationships/tags" Target="../tags/tag566.xml" /><Relationship Id="rId9" Type="http://schemas.openxmlformats.org/officeDocument/2006/relationships/tags" Target="../tags/tag567.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568.xml" /><Relationship Id="rId2" Type="http://schemas.openxmlformats.org/officeDocument/2006/relationships/tags" Target="../tags/tag569.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573.xml" /><Relationship Id="rId2" Type="http://schemas.openxmlformats.org/officeDocument/2006/relationships/tags" Target="../tags/tag574.xml" /><Relationship Id="rId3" Type="http://schemas.openxmlformats.org/officeDocument/2006/relationships/tags" Target="../tags/tag575.xml" /><Relationship Id="rId4" Type="http://schemas.openxmlformats.org/officeDocument/2006/relationships/tags" Target="../tags/tag576.xml" /><Relationship Id="rId5"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577.xml" /><Relationship Id="rId2" Type="http://schemas.openxmlformats.org/officeDocument/2006/relationships/tags" Target="../tags/tag578.xml" /><Relationship Id="rId3" Type="http://schemas.openxmlformats.org/officeDocument/2006/relationships/tags" Target="../tags/tag579.xml" /><Relationship Id="rId4" Type="http://schemas.openxmlformats.org/officeDocument/2006/relationships/tags" Target="../tags/tag580.xml" /><Relationship Id="rId5" Type="http://schemas.openxmlformats.org/officeDocument/2006/relationships/tags" Target="../tags/tag581.xml" /><Relationship Id="rId6" Type="http://schemas.openxmlformats.org/officeDocument/2006/relationships/tags" Target="../tags/tag582.xml" /><Relationship Id="rId7" Type="http://schemas.openxmlformats.org/officeDocument/2006/relationships/tags" Target="../tags/tag583.xml" /><Relationship Id="rId8"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584.xml" /><Relationship Id="rId2" Type="http://schemas.openxmlformats.org/officeDocument/2006/relationships/tags" Target="../tags/tag585.xml" /><Relationship Id="rId3" Type="http://schemas.openxmlformats.org/officeDocument/2006/relationships/tags" Target="../tags/tag586.xml" /><Relationship Id="rId4" Type="http://schemas.openxmlformats.org/officeDocument/2006/relationships/tags" Target="../tags/tag587.xml" /><Relationship Id="rId5" Type="http://schemas.openxmlformats.org/officeDocument/2006/relationships/tags" Target="../tags/tag588.xml" /><Relationship Id="rId6" Type="http://schemas.openxmlformats.org/officeDocument/2006/relationships/tags" Target="../tags/tag589.xml" /><Relationship Id="rId7" Type="http://schemas.openxmlformats.org/officeDocument/2006/relationships/tags" Target="../tags/tag590.xml" /><Relationship Id="rId8"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591.xml" /><Relationship Id="rId2" Type="http://schemas.openxmlformats.org/officeDocument/2006/relationships/tags" Target="../tags/tag592.xml" /><Relationship Id="rId3" Type="http://schemas.openxmlformats.org/officeDocument/2006/relationships/tags" Target="../tags/tag593.xml" /><Relationship Id="rId4" Type="http://schemas.openxmlformats.org/officeDocument/2006/relationships/tags" Target="../tags/tag594.xml" /><Relationship Id="rId5" Type="http://schemas.openxmlformats.org/officeDocument/2006/relationships/tags" Target="../tags/tag595.xml" /><Relationship Id="rId6" Type="http://schemas.openxmlformats.org/officeDocument/2006/relationships/tags" Target="../tags/tag596.xml" /><Relationship Id="rId7"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597.xml" /><Relationship Id="rId2" Type="http://schemas.openxmlformats.org/officeDocument/2006/relationships/tags" Target="../tags/tag598.xml" /><Relationship Id="rId3" Type="http://schemas.openxmlformats.org/officeDocument/2006/relationships/tags" Target="../tags/tag599.xml" /><Relationship Id="rId4" Type="http://schemas.openxmlformats.org/officeDocument/2006/relationships/tags" Target="../tags/tag600.xml" /><Relationship Id="rId5" Type="http://schemas.openxmlformats.org/officeDocument/2006/relationships/tags" Target="../tags/tag601.xml" /><Relationship Id="rId6" Type="http://schemas.openxmlformats.org/officeDocument/2006/relationships/tags" Target="../tags/tag602.xml" /><Relationship Id="rId7"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625.xml" /><Relationship Id="rId2" Type="http://schemas.openxmlformats.org/officeDocument/2006/relationships/tags" Target="../tags/tag626.xml" /><Relationship Id="rId3" Type="http://schemas.openxmlformats.org/officeDocument/2006/relationships/tags" Target="../tags/tag627.xml" /><Relationship Id="rId4" Type="http://schemas.openxmlformats.org/officeDocument/2006/relationships/tags" Target="../tags/tag628.xml" /><Relationship Id="rId5" Type="http://schemas.openxmlformats.org/officeDocument/2006/relationships/tags" Target="../tags/tag629.xml" /><Relationship Id="rId6" Type="http://schemas.openxmlformats.org/officeDocument/2006/relationships/tags" Target="../tags/tag630.xml" /><Relationship Id="rId7" Type="http://schemas.openxmlformats.org/officeDocument/2006/relationships/slideMaster" Target="../slideMasters/slideMaster8.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631.xml" /><Relationship Id="rId2" Type="http://schemas.openxmlformats.org/officeDocument/2006/relationships/tags" Target="../tags/tag632.xml" /><Relationship Id="rId3" Type="http://schemas.openxmlformats.org/officeDocument/2006/relationships/tags" Target="../tags/tag633.xml" /><Relationship Id="rId4" Type="http://schemas.openxmlformats.org/officeDocument/2006/relationships/tags" Target="../tags/tag634.xml" /><Relationship Id="rId5" Type="http://schemas.openxmlformats.org/officeDocument/2006/relationships/tags" Target="../tags/tag635.xml" /><Relationship Id="rId6" Type="http://schemas.openxmlformats.org/officeDocument/2006/relationships/tags" Target="../tags/tag636.xml" /><Relationship Id="rId7"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637.xml" /><Relationship Id="rId2" Type="http://schemas.openxmlformats.org/officeDocument/2006/relationships/tags" Target="../tags/tag638.xml" /><Relationship Id="rId3" Type="http://schemas.openxmlformats.org/officeDocument/2006/relationships/tags" Target="../tags/tag639.xml" /><Relationship Id="rId4" Type="http://schemas.openxmlformats.org/officeDocument/2006/relationships/tags" Target="../tags/tag640.xml" /><Relationship Id="rId5" Type="http://schemas.openxmlformats.org/officeDocument/2006/relationships/tags" Target="../tags/tag641.xml" /><Relationship Id="rId6" Type="http://schemas.openxmlformats.org/officeDocument/2006/relationships/tags" Target="../tags/tag642.xml" /><Relationship Id="rId7"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643.xml" /><Relationship Id="rId2" Type="http://schemas.openxmlformats.org/officeDocument/2006/relationships/tags" Target="../tags/tag644.xml" /><Relationship Id="rId3" Type="http://schemas.openxmlformats.org/officeDocument/2006/relationships/tags" Target="../tags/tag645.xml" /><Relationship Id="rId4" Type="http://schemas.openxmlformats.org/officeDocument/2006/relationships/tags" Target="../tags/tag646.xml" /><Relationship Id="rId5" Type="http://schemas.openxmlformats.org/officeDocument/2006/relationships/tags" Target="../tags/tag647.xml" /><Relationship Id="rId6" Type="http://schemas.openxmlformats.org/officeDocument/2006/relationships/tags" Target="../tags/tag648.xml" /><Relationship Id="rId7" Type="http://schemas.openxmlformats.org/officeDocument/2006/relationships/tags" Target="../tags/tag649.xml" /><Relationship Id="rId8"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650.xml" /><Relationship Id="rId10" Type="http://schemas.openxmlformats.org/officeDocument/2006/relationships/slideMaster" Target="../slideMasters/slideMaster8.xml" /><Relationship Id="rId2" Type="http://schemas.openxmlformats.org/officeDocument/2006/relationships/tags" Target="../tags/tag651.xml" /><Relationship Id="rId3" Type="http://schemas.openxmlformats.org/officeDocument/2006/relationships/tags" Target="../tags/tag652.xml" /><Relationship Id="rId4" Type="http://schemas.openxmlformats.org/officeDocument/2006/relationships/tags" Target="../tags/tag653.xml" /><Relationship Id="rId5" Type="http://schemas.openxmlformats.org/officeDocument/2006/relationships/tags" Target="../tags/tag654.xml" /><Relationship Id="rId6" Type="http://schemas.openxmlformats.org/officeDocument/2006/relationships/tags" Target="../tags/tag655.xml" /><Relationship Id="rId7" Type="http://schemas.openxmlformats.org/officeDocument/2006/relationships/tags" Target="../tags/tag656.xml" /><Relationship Id="rId8" Type="http://schemas.openxmlformats.org/officeDocument/2006/relationships/tags" Target="../tags/tag657.xml" /><Relationship Id="rId9" Type="http://schemas.openxmlformats.org/officeDocument/2006/relationships/tags" Target="../tags/tag658.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659.xml" /><Relationship Id="rId2" Type="http://schemas.openxmlformats.org/officeDocument/2006/relationships/tags" Target="../tags/tag660.xml" /><Relationship Id="rId3" Type="http://schemas.openxmlformats.org/officeDocument/2006/relationships/tags" Target="../tags/tag661.xml" /><Relationship Id="rId4" Type="http://schemas.openxmlformats.org/officeDocument/2006/relationships/tags" Target="../tags/tag662.xml" /><Relationship Id="rId5" Type="http://schemas.openxmlformats.org/officeDocument/2006/relationships/tags" Target="../tags/tag663.xml" /><Relationship Id="rId6"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664.xml" /><Relationship Id="rId2" Type="http://schemas.openxmlformats.org/officeDocument/2006/relationships/tags" Target="../tags/tag665.xml" /><Relationship Id="rId3" Type="http://schemas.openxmlformats.org/officeDocument/2006/relationships/tags" Target="../tags/tag666.xml" /><Relationship Id="rId4" Type="http://schemas.openxmlformats.org/officeDocument/2006/relationships/tags" Target="../tags/tag667.xml" /><Relationship Id="rId5"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668.xml" /><Relationship Id="rId2" Type="http://schemas.openxmlformats.org/officeDocument/2006/relationships/tags" Target="../tags/tag669.xml" /><Relationship Id="rId3" Type="http://schemas.openxmlformats.org/officeDocument/2006/relationships/tags" Target="../tags/tag670.xml" /><Relationship Id="rId4" Type="http://schemas.openxmlformats.org/officeDocument/2006/relationships/tags" Target="../tags/tag671.xml" /><Relationship Id="rId5" Type="http://schemas.openxmlformats.org/officeDocument/2006/relationships/tags" Target="../tags/tag672.xml" /><Relationship Id="rId6" Type="http://schemas.openxmlformats.org/officeDocument/2006/relationships/tags" Target="../tags/tag673.xml" /><Relationship Id="rId7" Type="http://schemas.openxmlformats.org/officeDocument/2006/relationships/tags" Target="../tags/tag674.xml" /><Relationship Id="rId8"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675.xml" /><Relationship Id="rId2" Type="http://schemas.openxmlformats.org/officeDocument/2006/relationships/tags" Target="../tags/tag676.xml" /><Relationship Id="rId3" Type="http://schemas.openxmlformats.org/officeDocument/2006/relationships/tags" Target="../tags/tag677.xml" /><Relationship Id="rId4" Type="http://schemas.openxmlformats.org/officeDocument/2006/relationships/tags" Target="../tags/tag678.xml" /><Relationship Id="rId5" Type="http://schemas.openxmlformats.org/officeDocument/2006/relationships/tags" Target="../tags/tag679.xml" /><Relationship Id="rId6" Type="http://schemas.openxmlformats.org/officeDocument/2006/relationships/tags" Target="../tags/tag680.xml" /><Relationship Id="rId7" Type="http://schemas.openxmlformats.org/officeDocument/2006/relationships/tags" Target="../tags/tag681.xml" /><Relationship Id="rId8"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682.xml" /><Relationship Id="rId2" Type="http://schemas.openxmlformats.org/officeDocument/2006/relationships/tags" Target="../tags/tag683.xml" /><Relationship Id="rId3" Type="http://schemas.openxmlformats.org/officeDocument/2006/relationships/tags" Target="../tags/tag684.xml" /><Relationship Id="rId4" Type="http://schemas.openxmlformats.org/officeDocument/2006/relationships/tags" Target="../tags/tag685.xml" /><Relationship Id="rId5" Type="http://schemas.openxmlformats.org/officeDocument/2006/relationships/tags" Target="../tags/tag686.xml" /><Relationship Id="rId6" Type="http://schemas.openxmlformats.org/officeDocument/2006/relationships/tags" Target="../tags/tag687.xml" /><Relationship Id="rId7"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688.xml" /><Relationship Id="rId2" Type="http://schemas.openxmlformats.org/officeDocument/2006/relationships/tags" Target="../tags/tag689.xml" /><Relationship Id="rId3" Type="http://schemas.openxmlformats.org/officeDocument/2006/relationships/tags" Target="../tags/tag690.xml" /><Relationship Id="rId4" Type="http://schemas.openxmlformats.org/officeDocument/2006/relationships/tags" Target="../tags/tag691.xml" /><Relationship Id="rId5" Type="http://schemas.openxmlformats.org/officeDocument/2006/relationships/tags" Target="../tags/tag692.xml" /><Relationship Id="rId6" Type="http://schemas.openxmlformats.org/officeDocument/2006/relationships/tags" Target="../tags/tag693.xml" /><Relationship Id="rId7"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solidFill>
          <a:schemeClr val="bg1"/>
        </a:solidFill>
        <a:effectLst/>
      </p:bgPr>
    </p:bg>
    <p:spTree>
      <p:nvGrpSpPr>
        <p:cNvPr id="1" name=""/>
        <p:cNvGrpSpPr/>
        <p:nvPr>
          <p:custDataLst>
            <p:tags r:id="rId1"/>
          </p:custDataLst>
        </p:nvPr>
      </p:nvGrpSpPr>
      <p:grpSpPr/>
      <p:sp>
        <p:nvSpPr>
          <p:cNvPr id="135170" name="Rectangle 2"/>
          <p:cNvSpPr>
            <a:spLocks noGrp="1" noRot="1" noChangeArrowheads="1"/>
          </p:cNvSpPr>
          <p:nvPr>
            <p:ph type="ctrTitle"/>
            <p:custDataLst>
              <p:tags r:id="rId2"/>
            </p:custDataLst>
          </p:nvPr>
        </p:nvSpPr>
        <p:spPr>
          <a:xfrm>
            <a:off x="914400" y="2286000"/>
            <a:ext cx="10363200" cy="1143000"/>
          </a:xfrm>
        </p:spPr>
        <p:txBody>
          <a:bodyPr/>
          <a:lstStyle>
            <a:lvl1pPr>
              <a:defRPr/>
            </a:lvl1p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135171" name="Rectangle 3"/>
          <p:cNvSpPr>
            <a:spLocks noGrp="1" noRot="1" noChangeArrowheads="1"/>
          </p:cNvSpPr>
          <p:nvPr>
            <p:ph type="subTitle" idx="1"/>
            <p:custDataLst>
              <p:tags r:id="rId3"/>
            </p:custDataLst>
          </p:nvPr>
        </p:nvSpPr>
        <p:spPr>
          <a:xfrm>
            <a:off x="1828800" y="3886200"/>
            <a:ext cx="8534400" cy="1752600"/>
          </a:xfrm>
        </p:spPr>
        <p:txBody>
          <a:bodyPr/>
          <a:lstStyle>
            <a:lvl1pPr marL="0" indent="0" algn="ctr">
              <a:buFont typeface="Wingdings" panose="05000000000000000000" pitchFamily="2" charset="2"/>
              <a:buNone/>
              <a:defRPr/>
            </a:lvl1pPr>
          </a:lstStyle>
          <a:p>
            <a:r>
              <a:rPr kumimoji="0" lang="zh-CN" altLang="en-US" sz="3200" b="0" i="0" u="none" strike="noStrike" kern="1200" cap="none" spc="0" normalizeH="0" baseline="0" noProof="0">
                <a:uLnTx/>
                <a:uFillTx/>
              </a:rPr>
              <a:t>单击此处编辑母版副标题样式</a:t>
            </a:r>
            <a:endParaRPr kumimoji="0" lang="zh-CN" altLang="en-US" sz="3200" b="0" i="0" u="none" strike="noStrike" kern="1200" cap="none" spc="0" normalizeH="0" baseline="0" noProof="0">
              <a:uLnTx/>
              <a:uFillTx/>
            </a:endParaRPr>
          </a:p>
        </p:txBody>
      </p:sp>
      <p:sp>
        <p:nvSpPr>
          <p:cNvPr id="9218" name="Rectangle 6"/>
          <p:cNvSpPr>
            <a:spLocks noGrp="1"/>
          </p:cNvSpPr>
          <p:nvPr>
            <p:ph type="sldNum" sz="quarter" idx="4"/>
            <p:custDataLst>
              <p:tags r:id="rId4"/>
            </p:custDataLst>
          </p:nvPr>
        </p:nvSpPr>
        <p:spPr>
          <a:xfrm>
            <a:off x="8737600" y="6245225"/>
            <a:ext cx="3052233" cy="476250"/>
          </a:xfrm>
          <a:prstGeom prst="rect">
            <a:avLst/>
          </a:prstGeom>
          <a:noFill/>
          <a:ln w="9525">
            <a:noFill/>
          </a:ln>
        </p:spPr>
        <p:txBody>
          <a:bodyPr anchor="t"/>
          <a:lstStyle/>
          <a:p>
            <a:pPr algn="r"/>
            <a:fld id="{9A0DB2DC-4C9A-4742-B13C-FB6460FD3503}" type="slidenum">
              <a:rPr lang="en-US" altLang="zh-CN"/>
              <a:t/>
            </a:fld>
            <a:endParaRPr lang="en-US" altLang="zh-CN"/>
          </a:p>
        </p:txBody>
      </p:sp>
      <p:sp>
        <p:nvSpPr>
          <p:cNvPr id="9221" name="Rectangle 4"/>
          <p:cNvSpPr>
            <a:spLocks noGrp="1"/>
          </p:cNvSpPr>
          <p:nvPr>
            <p:ph type="dt" sz="half" idx="2"/>
            <p:custDataLst>
              <p:tags r:id="rId5"/>
            </p:custDataLst>
          </p:nvPr>
        </p:nvSpPr>
        <p:spPr>
          <a:xfrm>
            <a:off x="402167" y="6245225"/>
            <a:ext cx="3052233" cy="476250"/>
          </a:xfrm>
          <a:prstGeom prst="rect">
            <a:avLst/>
          </a:prstGeom>
          <a:noFill/>
          <a:ln w="9525">
            <a:noFill/>
          </a:ln>
        </p:spPr>
        <p:txBody>
          <a:bodyPr anchor="t"/>
          <a:lstStyle/>
          <a:p>
            <a:endParaRPr lang="en-US" altLang="zh-CN"/>
          </a:p>
        </p:txBody>
      </p:sp>
      <p:sp>
        <p:nvSpPr>
          <p:cNvPr id="9222" name="Rectangle 5"/>
          <p:cNvSpPr>
            <a:spLocks noGrp="1"/>
          </p:cNvSpPr>
          <p:nvPr>
            <p:ph type="ftr" sz="quarter" idx="3"/>
            <p:custDataLst>
              <p:tags r:id="rId6"/>
            </p:custDataLst>
          </p:nvPr>
        </p:nvSpPr>
        <p:spPr>
          <a:xfrm>
            <a:off x="4165600" y="6245225"/>
            <a:ext cx="3860800" cy="476250"/>
          </a:xfrm>
          <a:prstGeom prst="rect">
            <a:avLst/>
          </a:prstGeom>
          <a:noFill/>
          <a:ln w="9525">
            <a:noFill/>
          </a:ln>
        </p:spPr>
        <p:txBody>
          <a:bodyPr anchor="t"/>
          <a:lstStyle/>
          <a:p>
            <a:pPr algn="ctr"/>
            <a:endParaRPr lang="en-US" altLang="zh-CN"/>
          </a:p>
        </p:txBody>
      </p:sp>
    </p:spTree>
  </p:cSld>
  <p:clrMapOvr>
    <a:masterClrMapping/>
  </p:clrMapOvr>
  <p:transition spd="slow">
    <p:randomBar dir="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02167" y="381000"/>
            <a:ext cx="11387667"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402167" y="1752600"/>
            <a:ext cx="11387667" cy="4270375"/>
          </a:xfrm>
        </p:spPr>
        <p:txBody>
          <a:body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endParaRPr kumimoji="0" lang="zh-CN" altLang="en-US" sz="4000" b="1" i="0" u="none" strike="noStrike" kern="1200" cap="all" spc="0" normalizeH="0" baseline="0" noProof="0">
              <a:uLnTx/>
              <a:uFillTx/>
            </a:endParaRP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02167" y="381000"/>
            <a:ext cx="11387667"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402167" y="1752600"/>
            <a:ext cx="5592233"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197600" y="1752600"/>
            <a:ext cx="5592233"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lvl1pPr>
              <a:defRPr/>
            </a:lvl1p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7" name="日期占位符 6"/>
          <p:cNvSpPr>
            <a:spLocks noGrp="1"/>
          </p:cNvSpPr>
          <p:nvPr>
            <p:ph type="dt" sz="half" idx="10"/>
            <p:custDataLst>
              <p:tags r:id="rId7"/>
            </p:custDataLst>
          </p:nvPr>
        </p:nvSpPr>
        <p:spPr/>
        <p:txBody>
          <a:bodyPr/>
          <a:lstStyle/>
          <a:p>
            <a:pPr lvl="0" eaLnBrk="1" hangingPunct="1"/>
            <a:endParaRPr lang="en-US" altLang="zh-CN"/>
          </a:p>
        </p:txBody>
      </p:sp>
      <p:sp>
        <p:nvSpPr>
          <p:cNvPr id="8" name="页脚占位符 7"/>
          <p:cNvSpPr>
            <a:spLocks noGrp="1"/>
          </p:cNvSpPr>
          <p:nvPr>
            <p:ph type="ftr" sz="quarter" idx="11"/>
            <p:custDataLst>
              <p:tags r:id="rId8"/>
            </p:custDataLst>
          </p:nvPr>
        </p:nvSpPr>
        <p:spPr/>
        <p:txBody>
          <a:bodyPr/>
          <a:lstStyle/>
          <a:p>
            <a:pPr lvl="0" eaLnBrk="1" hangingPunct="1"/>
            <a:endParaRPr lang="en-US" altLang="zh-CN"/>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02167" y="381000"/>
            <a:ext cx="11387667"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日期占位符 2"/>
          <p:cNvSpPr>
            <a:spLocks noGrp="1"/>
          </p:cNvSpPr>
          <p:nvPr>
            <p:ph type="dt" sz="half" idx="10"/>
            <p:custDataLst>
              <p:tags r:id="rId3"/>
            </p:custDataLst>
          </p:nvPr>
        </p:nvSpPr>
        <p:spPr/>
        <p:txBody>
          <a:bodyPr/>
          <a:lstStyle/>
          <a:p>
            <a:pPr lvl="0" eaLnBrk="1" hangingPunct="1"/>
            <a:endParaRPr lang="en-US" altLang="zh-CN"/>
          </a:p>
        </p:txBody>
      </p:sp>
      <p:sp>
        <p:nvSpPr>
          <p:cNvPr id="4" name="页脚占位符 3"/>
          <p:cNvSpPr>
            <a:spLocks noGrp="1"/>
          </p:cNvSpPr>
          <p:nvPr>
            <p:ph type="ftr" sz="quarter" idx="11"/>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endParaRPr lang="en-US" altLang="zh-CN"/>
          </a:p>
        </p:txBody>
      </p:sp>
      <p:sp>
        <p:nvSpPr>
          <p:cNvPr id="3" name="页脚占位符 2"/>
          <p:cNvSpPr>
            <a:spLocks noGrp="1"/>
          </p:cNvSpPr>
          <p:nvPr>
            <p:ph type="ftr" sz="quarter" idx="11"/>
            <p:custDataLst>
              <p:tags r:id="rId3"/>
            </p:custDataLst>
          </p:nvPr>
        </p:nvSpPr>
        <p:spPr/>
        <p:txBody>
          <a:bodyPr/>
          <a:lstStyle/>
          <a:p>
            <a:pPr lvl="0" eaLnBrk="1" hangingPunct="1"/>
            <a:endParaRPr lang="en-US" altLang="zh-CN"/>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02167" y="381000"/>
            <a:ext cx="11387667"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402167" y="1752600"/>
            <a:ext cx="11387667" cy="4270375"/>
          </a:xfrm>
        </p:spPr>
        <p:txBody>
          <a:bodyPr vert="eaVert"/>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942917" y="381000"/>
            <a:ext cx="2846916" cy="5641975"/>
          </a:xfrm>
        </p:spPr>
        <p:txBody>
          <a:bodyPr vert="eaVert"/>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402167" y="381000"/>
            <a:ext cx="8337551" cy="5641975"/>
          </a:xfrm>
        </p:spPr>
        <p:txBody>
          <a:bodyPr vert="eaVert"/>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solidFill>
          <a:schemeClr val="bg1"/>
        </a:solidFill>
        <a:effectLst/>
      </p:bgPr>
    </p:bg>
    <p:spTree>
      <p:nvGrpSpPr>
        <p:cNvPr id="1" name=""/>
        <p:cNvGrpSpPr/>
        <p:nvPr>
          <p:custDataLst>
            <p:tags r:id="rId1"/>
          </p:custDataLst>
        </p:nvPr>
      </p:nvGrpSpPr>
      <p:grpSpPr/>
      <p:sp>
        <p:nvSpPr>
          <p:cNvPr id="10275" name="Line 2"/>
          <p:cNvSpPr/>
          <p:nvPr>
            <p:custDataLst>
              <p:tags r:id="rId2"/>
            </p:custDataLst>
          </p:nvPr>
        </p:nvSpPr>
        <p:spPr>
          <a:xfrm flipH="1">
            <a:off x="9753600" y="1066800"/>
            <a:ext cx="0" cy="4495800"/>
          </a:xfrm>
          <a:prstGeom prst="line">
            <a:avLst/>
          </a:prstGeom>
          <a:ln w="9525" cap="flat" cmpd="sng">
            <a:solidFill>
              <a:schemeClr val="tx1"/>
            </a:solidFill>
            <a:prstDash val="solid"/>
            <a:round/>
            <a:headEnd type="none" w="med" len="med"/>
            <a:tailEnd type="none" w="med" len="med"/>
          </a:ln>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p>
        </p:txBody>
      </p:sp>
      <p:grpSp>
        <p:nvGrpSpPr>
          <p:cNvPr id="10276" name="Group 8"/>
          <p:cNvGrpSpPr/>
          <p:nvPr>
            <p:custDataLst>
              <p:tags r:id="rId3"/>
            </p:custDataLst>
          </p:nvPr>
        </p:nvGrpSpPr>
        <p:grpSpPr>
          <a:xfrm>
            <a:off x="9990667" y="2992438"/>
            <a:ext cx="1784351" cy="2189162"/>
            <a:chOff x="4704" y="1885"/>
            <a:chExt cx="843" cy="1379"/>
          </a:xfrm>
        </p:grpSpPr>
        <p:sp>
          <p:nvSpPr>
            <p:cNvPr id="10277" name="Oval 9"/>
            <p:cNvSpPr/>
            <p:nvPr>
              <p:custDataLst>
                <p:tags r:id="rId4"/>
              </p:custDataLst>
            </p:nvPr>
          </p:nvSpPr>
          <p:spPr>
            <a:xfrm>
              <a:off x="4704" y="1885"/>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78" name="Oval 10"/>
            <p:cNvSpPr/>
            <p:nvPr>
              <p:custDataLst>
                <p:tags r:id="rId5"/>
              </p:custDataLst>
            </p:nvPr>
          </p:nvSpPr>
          <p:spPr>
            <a:xfrm>
              <a:off x="4883" y="1885"/>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79" name="Oval 11"/>
            <p:cNvSpPr/>
            <p:nvPr>
              <p:custDataLst>
                <p:tags r:id="rId6"/>
              </p:custDataLst>
            </p:nvPr>
          </p:nvSpPr>
          <p:spPr>
            <a:xfrm>
              <a:off x="5062" y="1885"/>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80" name="Oval 12"/>
            <p:cNvSpPr/>
            <p:nvPr>
              <p:custDataLst>
                <p:tags r:id="rId7"/>
              </p:custDataLst>
            </p:nvPr>
          </p:nvSpPr>
          <p:spPr>
            <a:xfrm>
              <a:off x="4704" y="2064"/>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81" name="Oval 13"/>
            <p:cNvSpPr/>
            <p:nvPr>
              <p:custDataLst>
                <p:tags r:id="rId8"/>
              </p:custDataLst>
            </p:nvPr>
          </p:nvSpPr>
          <p:spPr>
            <a:xfrm>
              <a:off x="4883" y="2064"/>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82" name="Oval 14"/>
            <p:cNvSpPr/>
            <p:nvPr>
              <p:custDataLst>
                <p:tags r:id="rId9"/>
              </p:custDataLst>
            </p:nvPr>
          </p:nvSpPr>
          <p:spPr>
            <a:xfrm>
              <a:off x="5062" y="2064"/>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83" name="Oval 15"/>
            <p:cNvSpPr/>
            <p:nvPr>
              <p:custDataLst>
                <p:tags r:id="rId10"/>
              </p:custDataLst>
            </p:nvPr>
          </p:nvSpPr>
          <p:spPr>
            <a:xfrm>
              <a:off x="5241" y="2064"/>
              <a:ext cx="127" cy="127"/>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84" name="Oval 16"/>
            <p:cNvSpPr/>
            <p:nvPr>
              <p:custDataLst>
                <p:tags r:id="rId11"/>
              </p:custDataLst>
            </p:nvPr>
          </p:nvSpPr>
          <p:spPr>
            <a:xfrm>
              <a:off x="4704" y="2243"/>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85" name="Oval 17"/>
            <p:cNvSpPr/>
            <p:nvPr>
              <p:custDataLst>
                <p:tags r:id="rId12"/>
              </p:custDataLst>
            </p:nvPr>
          </p:nvSpPr>
          <p:spPr>
            <a:xfrm>
              <a:off x="4883" y="2243"/>
              <a:ext cx="127" cy="12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86" name="Oval 18"/>
            <p:cNvSpPr/>
            <p:nvPr>
              <p:custDataLst>
                <p:tags r:id="rId13"/>
              </p:custDataLst>
            </p:nvPr>
          </p:nvSpPr>
          <p:spPr>
            <a:xfrm>
              <a:off x="5062" y="2243"/>
              <a:ext cx="127" cy="127"/>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87" name="Oval 19"/>
            <p:cNvSpPr/>
            <p:nvPr>
              <p:custDataLst>
                <p:tags r:id="rId14"/>
              </p:custDataLst>
            </p:nvPr>
          </p:nvSpPr>
          <p:spPr>
            <a:xfrm>
              <a:off x="5241" y="2243"/>
              <a:ext cx="127" cy="127"/>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88" name="Oval 20"/>
            <p:cNvSpPr/>
            <p:nvPr>
              <p:custDataLst>
                <p:tags r:id="rId15"/>
              </p:custDataLst>
            </p:nvPr>
          </p:nvSpPr>
          <p:spPr>
            <a:xfrm>
              <a:off x="5420" y="2243"/>
              <a:ext cx="127" cy="127"/>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289" name="Oval 21"/>
            <p:cNvSpPr/>
            <p:nvPr>
              <p:custDataLst>
                <p:tags r:id="rId16"/>
              </p:custDataLst>
            </p:nvPr>
          </p:nvSpPr>
          <p:spPr>
            <a:xfrm>
              <a:off x="4704" y="2421"/>
              <a:ext cx="127" cy="128"/>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10290" name="Oval 22"/>
            <p:cNvSpPr/>
            <p:nvPr>
              <p:custDataLst>
                <p:tags r:id="rId17"/>
              </p:custDataLst>
            </p:nvPr>
          </p:nvSpPr>
          <p:spPr>
            <a:xfrm>
              <a:off x="4883" y="2421"/>
              <a:ext cx="127" cy="128"/>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91" name="Oval 23"/>
            <p:cNvSpPr/>
            <p:nvPr>
              <p:custDataLst>
                <p:tags r:id="rId18"/>
              </p:custDataLst>
            </p:nvPr>
          </p:nvSpPr>
          <p:spPr>
            <a:xfrm>
              <a:off x="5062" y="2421"/>
              <a:ext cx="127" cy="128"/>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92" name="Oval 24"/>
            <p:cNvSpPr/>
            <p:nvPr>
              <p:custDataLst>
                <p:tags r:id="rId19"/>
              </p:custDataLst>
            </p:nvPr>
          </p:nvSpPr>
          <p:spPr>
            <a:xfrm>
              <a:off x="5241" y="2421"/>
              <a:ext cx="127" cy="128"/>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293" name="Oval 25"/>
            <p:cNvSpPr/>
            <p:nvPr>
              <p:custDataLst>
                <p:tags r:id="rId20"/>
              </p:custDataLst>
            </p:nvPr>
          </p:nvSpPr>
          <p:spPr>
            <a:xfrm>
              <a:off x="4704" y="2600"/>
              <a:ext cx="127" cy="128"/>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94" name="Oval 26"/>
            <p:cNvSpPr/>
            <p:nvPr>
              <p:custDataLst>
                <p:tags r:id="rId21"/>
              </p:custDataLst>
            </p:nvPr>
          </p:nvSpPr>
          <p:spPr>
            <a:xfrm>
              <a:off x="4883" y="2600"/>
              <a:ext cx="127" cy="128"/>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95" name="Oval 27"/>
            <p:cNvSpPr/>
            <p:nvPr>
              <p:custDataLst>
                <p:tags r:id="rId22"/>
              </p:custDataLst>
            </p:nvPr>
          </p:nvSpPr>
          <p:spPr>
            <a:xfrm>
              <a:off x="5062" y="2600"/>
              <a:ext cx="127" cy="128"/>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296" name="Oval 28"/>
            <p:cNvSpPr/>
            <p:nvPr>
              <p:custDataLst>
                <p:tags r:id="rId23"/>
              </p:custDataLst>
            </p:nvPr>
          </p:nvSpPr>
          <p:spPr>
            <a:xfrm>
              <a:off x="5241" y="2600"/>
              <a:ext cx="127" cy="128"/>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297" name="Oval 29"/>
            <p:cNvSpPr/>
            <p:nvPr>
              <p:custDataLst>
                <p:tags r:id="rId24"/>
              </p:custDataLst>
            </p:nvPr>
          </p:nvSpPr>
          <p:spPr>
            <a:xfrm>
              <a:off x="5420" y="2600"/>
              <a:ext cx="127" cy="128"/>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10298" name="Oval 30"/>
            <p:cNvSpPr/>
            <p:nvPr>
              <p:custDataLst>
                <p:tags r:id="rId25"/>
              </p:custDataLst>
            </p:nvPr>
          </p:nvSpPr>
          <p:spPr>
            <a:xfrm>
              <a:off x="4704" y="2779"/>
              <a:ext cx="127" cy="127"/>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10299" name="Oval 31"/>
            <p:cNvSpPr/>
            <p:nvPr>
              <p:custDataLst>
                <p:tags r:id="rId26"/>
              </p:custDataLst>
            </p:nvPr>
          </p:nvSpPr>
          <p:spPr>
            <a:xfrm>
              <a:off x="4883" y="2779"/>
              <a:ext cx="127" cy="127"/>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300" name="Oval 32"/>
            <p:cNvSpPr/>
            <p:nvPr>
              <p:custDataLst>
                <p:tags r:id="rId27"/>
              </p:custDataLst>
            </p:nvPr>
          </p:nvSpPr>
          <p:spPr>
            <a:xfrm>
              <a:off x="5062" y="2779"/>
              <a:ext cx="127" cy="127"/>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301" name="Oval 33"/>
            <p:cNvSpPr/>
            <p:nvPr>
              <p:custDataLst>
                <p:tags r:id="rId28"/>
              </p:custDataLst>
            </p:nvPr>
          </p:nvSpPr>
          <p:spPr>
            <a:xfrm>
              <a:off x="5241" y="2779"/>
              <a:ext cx="127" cy="127"/>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10302" name="Oval 34"/>
            <p:cNvSpPr/>
            <p:nvPr>
              <p:custDataLst>
                <p:tags r:id="rId29"/>
              </p:custDataLst>
            </p:nvPr>
          </p:nvSpPr>
          <p:spPr>
            <a:xfrm>
              <a:off x="4704" y="2958"/>
              <a:ext cx="127" cy="127"/>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303" name="Oval 35"/>
            <p:cNvSpPr/>
            <p:nvPr>
              <p:custDataLst>
                <p:tags r:id="rId30"/>
              </p:custDataLst>
            </p:nvPr>
          </p:nvSpPr>
          <p:spPr>
            <a:xfrm>
              <a:off x="4883" y="2958"/>
              <a:ext cx="127" cy="127"/>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10304" name="Oval 36"/>
            <p:cNvSpPr/>
            <p:nvPr>
              <p:custDataLst>
                <p:tags r:id="rId31"/>
              </p:custDataLst>
            </p:nvPr>
          </p:nvSpPr>
          <p:spPr>
            <a:xfrm>
              <a:off x="5062" y="2958"/>
              <a:ext cx="127" cy="127"/>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10305" name="Oval 37"/>
            <p:cNvSpPr/>
            <p:nvPr>
              <p:custDataLst>
                <p:tags r:id="rId32"/>
              </p:custDataLst>
            </p:nvPr>
          </p:nvSpPr>
          <p:spPr>
            <a:xfrm>
              <a:off x="5241" y="2958"/>
              <a:ext cx="127" cy="127"/>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10306" name="Oval 38"/>
            <p:cNvSpPr/>
            <p:nvPr>
              <p:custDataLst>
                <p:tags r:id="rId33"/>
              </p:custDataLst>
            </p:nvPr>
          </p:nvSpPr>
          <p:spPr>
            <a:xfrm>
              <a:off x="4883" y="3137"/>
              <a:ext cx="127" cy="127"/>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10307" name="Oval 39"/>
            <p:cNvSpPr/>
            <p:nvPr>
              <p:custDataLst>
                <p:tags r:id="rId34"/>
              </p:custDataLst>
            </p:nvPr>
          </p:nvSpPr>
          <p:spPr>
            <a:xfrm>
              <a:off x="5241" y="3137"/>
              <a:ext cx="127" cy="127"/>
            </a:xfrm>
            <a:prstGeom prst="ellipse">
              <a:avLst/>
            </a:prstGeom>
            <a:solidFill>
              <a:schemeClr val="folHlink"/>
            </a:solidFill>
            <a:ln w="9525">
              <a:noFill/>
            </a:ln>
          </p:spPr>
          <p:txBody>
            <a:bodyPr wrap="none" anchor="ctr"/>
            <a:lstStyle/>
            <a:p>
              <a:pPr marL="0" lvl="0" indent="0" algn="ctr" eaLnBrk="1" hangingPunct="1"/>
              <a:endParaRPr lang="zh-CN" altLang="en-US"/>
            </a:p>
          </p:txBody>
        </p:sp>
      </p:grpSp>
      <p:sp>
        <p:nvSpPr>
          <p:cNvPr id="10246" name="Line 40"/>
          <p:cNvSpPr>
            <a:spLocks noChangeShapeType="1"/>
          </p:cNvSpPr>
          <p:nvPr>
            <p:custDataLst>
              <p:tags r:id="rId35"/>
            </p:custDataLst>
          </p:nvPr>
        </p:nvSpPr>
        <p:spPr bwMode="auto">
          <a:xfrm>
            <a:off x="406400" y="2819400"/>
            <a:ext cx="10972800" cy="0"/>
          </a:xfrm>
          <a:prstGeom prst="line">
            <a:avLst/>
          </a:prstGeom>
          <a:noFill/>
          <a:ln w="6350">
            <a:solidFill>
              <a:schemeClr val="tx1"/>
            </a:solidFill>
            <a:round/>
          </a:ln>
          <a:effectLst/>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p>
        </p:txBody>
      </p:sp>
      <p:sp>
        <p:nvSpPr>
          <p:cNvPr id="227331" name="Rectangle 3"/>
          <p:cNvSpPr>
            <a:spLocks noGrp="1" noChangeArrowheads="1"/>
          </p:cNvSpPr>
          <p:nvPr>
            <p:ph type="ctrTitle"/>
            <p:custDataLst>
              <p:tags r:id="rId36"/>
            </p:custDataLst>
          </p:nvPr>
        </p:nvSpPr>
        <p:spPr>
          <a:xfrm>
            <a:off x="421217" y="466725"/>
            <a:ext cx="9042400" cy="2133600"/>
          </a:xfrm>
        </p:spPr>
        <p:txBody>
          <a:bodyPr/>
          <a:lstStyle>
            <a:lvl1pPr algn="r">
              <a:defRPr sz="4800"/>
            </a:lvl1pPr>
          </a:lstStyle>
          <a:p>
            <a:r>
              <a:rPr kumimoji="0" lang="zh-CN" altLang="en-US" sz="4800" b="1" i="0" u="none" strike="noStrike" kern="1200" cap="none" spc="0" normalizeH="0" baseline="0" noProof="0">
                <a:uLnTx/>
                <a:uFillTx/>
              </a:rPr>
              <a:t>单击此处编辑母版标题样式</a:t>
            </a:r>
            <a:endParaRPr kumimoji="0" lang="zh-CN" altLang="en-US" sz="4800" b="1" i="0" u="none" strike="noStrike" kern="1200" cap="none" spc="0" normalizeH="0" baseline="0" noProof="0">
              <a:uLnTx/>
              <a:uFillTx/>
            </a:endParaRPr>
          </a:p>
        </p:txBody>
      </p:sp>
      <p:sp>
        <p:nvSpPr>
          <p:cNvPr id="227332" name="Rectangle 4"/>
          <p:cNvSpPr>
            <a:spLocks noGrp="1" noChangeArrowheads="1"/>
          </p:cNvSpPr>
          <p:nvPr>
            <p:ph type="subTitle" idx="1"/>
            <p:custDataLst>
              <p:tags r:id="rId37"/>
            </p:custDataLst>
          </p:nvPr>
        </p:nvSpPr>
        <p:spPr>
          <a:xfrm>
            <a:off x="1132417" y="3049588"/>
            <a:ext cx="8331200" cy="2362200"/>
          </a:xfrm>
        </p:spPr>
        <p:txBody>
          <a:bodyPr/>
          <a:lstStyle>
            <a:lvl1pPr marL="0" indent="0" algn="r">
              <a:buFont typeface="Wingdings" panose="05000000000000000000" pitchFamily="2" charset="2"/>
              <a:buNone/>
              <a:defRPr sz="3200"/>
            </a:lvl1pPr>
          </a:lstStyle>
          <a:p>
            <a:r>
              <a:rPr kumimoji="0" lang="zh-CN" altLang="en-US" sz="3200" b="0" i="0" u="none" strike="noStrike" kern="1200" cap="none" spc="0" normalizeH="0" baseline="0" noProof="0">
                <a:uLnTx/>
                <a:uFillTx/>
              </a:rPr>
              <a:t>单击此处编辑母版副标题样式</a:t>
            </a:r>
            <a:endParaRPr kumimoji="0" lang="zh-CN" altLang="en-US" sz="3200" b="0" i="0" u="none" strike="noStrike" kern="1200" cap="none" spc="0" normalizeH="0" baseline="0" noProof="0">
              <a:uLnTx/>
              <a:uFillTx/>
            </a:endParaRPr>
          </a:p>
        </p:txBody>
      </p:sp>
      <p:sp>
        <p:nvSpPr>
          <p:cNvPr id="10309" name="Rectangle 7"/>
          <p:cNvSpPr>
            <a:spLocks noGrp="1"/>
          </p:cNvSpPr>
          <p:nvPr>
            <p:ph type="sldNum" sz="quarter" idx="4"/>
            <p:custDataLst>
              <p:tags r:id="rId38"/>
            </p:custDataLst>
          </p:nvPr>
        </p:nvSpPr>
        <p:spPr>
          <a:xfrm>
            <a:off x="8737600" y="6248400"/>
            <a:ext cx="2844800" cy="457200"/>
          </a:xfrm>
          <a:prstGeom prst="rect">
            <a:avLst/>
          </a:prstGeom>
          <a:noFill/>
          <a:ln w="9525">
            <a:noFill/>
          </a:ln>
        </p:spPr>
        <p:txBody>
          <a:bodyPr anchor="t"/>
          <a:lstStyle/>
          <a:p>
            <a:pPr algn="r"/>
            <a:fld id="{9A0DB2DC-4C9A-4742-B13C-FB6460FD3503}" type="slidenum">
              <a:rPr lang="en-US" altLang="zh-CN"/>
              <a:t/>
            </a:fld>
            <a:endParaRPr lang="en-US" altLang="zh-CN"/>
          </a:p>
        </p:txBody>
      </p:sp>
      <p:sp>
        <p:nvSpPr>
          <p:cNvPr id="10312" name="Rectangle 5"/>
          <p:cNvSpPr>
            <a:spLocks noGrp="1"/>
          </p:cNvSpPr>
          <p:nvPr>
            <p:ph type="dt" sz="half" idx="2"/>
            <p:custDataLst>
              <p:tags r:id="rId39"/>
            </p:custDataLst>
          </p:nvPr>
        </p:nvSpPr>
        <p:spPr>
          <a:xfrm>
            <a:off x="609600" y="6248400"/>
            <a:ext cx="2844800" cy="457200"/>
          </a:xfrm>
          <a:prstGeom prst="rect">
            <a:avLst/>
          </a:prstGeom>
          <a:noFill/>
          <a:ln w="9525">
            <a:noFill/>
          </a:ln>
        </p:spPr>
        <p:txBody>
          <a:bodyPr anchor="t"/>
          <a:lstStyle/>
          <a:p>
            <a:endParaRPr lang="en-US" altLang="zh-CN"/>
          </a:p>
        </p:txBody>
      </p:sp>
      <p:sp>
        <p:nvSpPr>
          <p:cNvPr id="10313" name="Rectangle 6"/>
          <p:cNvSpPr>
            <a:spLocks noGrp="1"/>
          </p:cNvSpPr>
          <p:nvPr>
            <p:ph type="ftr" sz="quarter" idx="3"/>
            <p:custDataLst>
              <p:tags r:id="rId40"/>
            </p:custDataLst>
          </p:nvPr>
        </p:nvSpPr>
        <p:spPr>
          <a:xfrm>
            <a:off x="4165600" y="6248400"/>
            <a:ext cx="3860800" cy="457200"/>
          </a:xfrm>
          <a:prstGeom prst="rect">
            <a:avLst/>
          </a:prstGeom>
          <a:noFill/>
          <a:ln w="9525">
            <a:noFill/>
          </a:ln>
        </p:spPr>
        <p:txBody>
          <a:bodyPr anchor="t"/>
          <a:lstStyle/>
          <a:p>
            <a:pPr algn="ctr"/>
            <a:endParaRPr lang="en-US" altLang="zh-CN"/>
          </a:p>
        </p:txBody>
      </p:sp>
    </p:spTree>
  </p:cSld>
  <p:clrMapOvr>
    <a:masterClrMapping/>
  </p:clrMapOvr>
  <p:transition spd="slow">
    <p:randomBar dir="vert"/>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122238"/>
            <a:ext cx="10058400" cy="1295400"/>
          </a:xfrm>
        </p:spPr>
        <p:txBody>
          <a:bodyPr/>
          <a:lstStyle/>
          <a:p>
            <a:r>
              <a:rPr kumimoji="0" lang="zh-CN" altLang="en-US" sz="3900" b="1" i="0" u="none" strike="noStrike" kern="1200" cap="none" spc="0" normalizeH="0" baseline="0" noProof="0">
                <a:uLnTx/>
                <a:uFillTx/>
              </a:rPr>
              <a:t>单击此处编辑母版标题样式</a:t>
            </a:r>
            <a:endParaRPr kumimoji="0" lang="zh-CN" altLang="en-US" sz="3900" b="1"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609600" y="1719263"/>
            <a:ext cx="10972800" cy="4411662"/>
          </a:xfrm>
        </p:spPr>
        <p:txBody>
          <a:bodyPr/>
          <a:lstStyle/>
          <a:p>
            <a:pPr lvl="0"/>
            <a:r>
              <a:rPr kumimoji="0" lang="zh-CN" altLang="en-US" sz="3000" b="0" i="0" u="none" strike="noStrike" kern="1200" cap="none" spc="0" normalizeH="0" baseline="0" noProof="0">
                <a:uLnTx/>
                <a:uFillTx/>
              </a:rPr>
              <a:t>单击此处编辑母版文本样式</a:t>
            </a:r>
            <a:endParaRPr kumimoji="0" lang="zh-CN" altLang="en-US" sz="3000" b="0" i="0" u="none" strike="noStrike" kern="1200" cap="none" spc="0" normalizeH="0" baseline="0" noProof="0">
              <a:uLnTx/>
              <a:uFillTx/>
            </a:endParaRPr>
          </a:p>
          <a:p>
            <a:pPr lvl="1"/>
            <a:r>
              <a:rPr kumimoji="0" lang="zh-CN" altLang="en-US" sz="2600" b="0" i="0" u="none" strike="noStrike" kern="1200" cap="none" spc="0" normalizeH="0" baseline="0" noProof="0">
                <a:uLnTx/>
                <a:uFillTx/>
              </a:rPr>
              <a:t>第二级</a:t>
            </a:r>
            <a:endParaRPr kumimoji="0" lang="zh-CN" altLang="en-US" sz="2600" b="0" i="0" u="none" strike="noStrike" kern="1200" cap="none" spc="0" normalizeH="0" baseline="0" noProof="0">
              <a:uLnTx/>
              <a:uFillTx/>
            </a:endParaRPr>
          </a:p>
          <a:p>
            <a:pPr lvl="2"/>
            <a:r>
              <a:rPr kumimoji="0" lang="zh-CN" altLang="en-US" sz="2300" b="0" i="0" u="none" strike="noStrike" kern="1200" cap="none" spc="0" normalizeH="0" baseline="0" noProof="0">
                <a:uLnTx/>
                <a:uFillTx/>
              </a:rPr>
              <a:t>第三级</a:t>
            </a:r>
            <a:endParaRPr kumimoji="0" lang="zh-CN" altLang="en-US" sz="23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endParaRPr kumimoji="0" lang="zh-CN" altLang="en-US" sz="4000" b="1" i="0" u="none" strike="noStrike" kern="1200" cap="all" spc="0" normalizeH="0" baseline="0" noProof="0">
              <a:uLnTx/>
              <a:uFillTx/>
            </a:endParaRP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122238"/>
            <a:ext cx="10058400" cy="1295400"/>
          </a:xfrm>
        </p:spPr>
        <p:txBody>
          <a:bodyPr/>
          <a:lstStyle/>
          <a:p>
            <a:r>
              <a:rPr kumimoji="0" lang="zh-CN" altLang="en-US" sz="3900" b="1" i="0" u="none" strike="noStrike" kern="1200" cap="none" spc="0" normalizeH="0" baseline="0" noProof="0">
                <a:uLnTx/>
                <a:uFillTx/>
              </a:rPr>
              <a:t>单击此处编辑母版标题样式</a:t>
            </a:r>
            <a:endParaRPr kumimoji="0" lang="zh-CN" altLang="en-US" sz="3900" b="1"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609600" y="1719263"/>
            <a:ext cx="53848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197600" y="1719263"/>
            <a:ext cx="53848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lvl1pPr>
              <a:defRPr/>
            </a:lvl1pPr>
          </a:lstStyle>
          <a:p>
            <a:r>
              <a:rPr kumimoji="0" lang="zh-CN" altLang="en-US" sz="3900" b="1" i="0" u="none" strike="noStrike" kern="1200" cap="none" spc="0" normalizeH="0" baseline="0" noProof="0">
                <a:uLnTx/>
                <a:uFillTx/>
              </a:rPr>
              <a:t>单击此处编辑母版标题样式</a:t>
            </a:r>
            <a:endParaRPr kumimoji="0" lang="zh-CN" altLang="en-US" sz="3900" b="1"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7" name="日期占位符 6"/>
          <p:cNvSpPr>
            <a:spLocks noGrp="1"/>
          </p:cNvSpPr>
          <p:nvPr>
            <p:ph type="dt" sz="half" idx="10"/>
            <p:custDataLst>
              <p:tags r:id="rId7"/>
            </p:custDataLst>
          </p:nvPr>
        </p:nvSpPr>
        <p:spPr/>
        <p:txBody>
          <a:bodyPr/>
          <a:lstStyle/>
          <a:p>
            <a:pPr lvl="0" eaLnBrk="1" hangingPunct="1"/>
            <a:endParaRPr lang="en-US" altLang="zh-CN"/>
          </a:p>
        </p:txBody>
      </p:sp>
      <p:sp>
        <p:nvSpPr>
          <p:cNvPr id="8" name="页脚占位符 7"/>
          <p:cNvSpPr>
            <a:spLocks noGrp="1"/>
          </p:cNvSpPr>
          <p:nvPr>
            <p:ph type="ftr" sz="quarter" idx="11"/>
            <p:custDataLst>
              <p:tags r:id="rId8"/>
            </p:custDataLst>
          </p:nvPr>
        </p:nvSpPr>
        <p:spPr/>
        <p:txBody>
          <a:bodyPr/>
          <a:lstStyle/>
          <a:p>
            <a:pPr lvl="0" eaLnBrk="1" hangingPunct="1"/>
            <a:endParaRPr lang="en-US" altLang="zh-CN"/>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122238"/>
            <a:ext cx="10058400" cy="1295400"/>
          </a:xfrm>
        </p:spPr>
        <p:txBody>
          <a:bodyPr/>
          <a:lstStyle/>
          <a:p>
            <a:r>
              <a:rPr kumimoji="0" lang="zh-CN" altLang="en-US" sz="3900" b="1" i="0" u="none" strike="noStrike" kern="1200" cap="none" spc="0" normalizeH="0" baseline="0" noProof="0">
                <a:uLnTx/>
                <a:uFillTx/>
              </a:rPr>
              <a:t>单击此处编辑母版标题样式</a:t>
            </a:r>
            <a:endParaRPr kumimoji="0" lang="zh-CN" altLang="en-US" sz="3900" b="1" i="0" u="none" strike="noStrike" kern="1200" cap="none" spc="0" normalizeH="0" baseline="0" noProof="0">
              <a:uLnTx/>
              <a:uFillTx/>
            </a:endParaRPr>
          </a:p>
        </p:txBody>
      </p:sp>
      <p:sp>
        <p:nvSpPr>
          <p:cNvPr id="3" name="日期占位符 2"/>
          <p:cNvSpPr>
            <a:spLocks noGrp="1"/>
          </p:cNvSpPr>
          <p:nvPr>
            <p:ph type="dt" sz="half" idx="10"/>
            <p:custDataLst>
              <p:tags r:id="rId3"/>
            </p:custDataLst>
          </p:nvPr>
        </p:nvSpPr>
        <p:spPr/>
        <p:txBody>
          <a:bodyPr/>
          <a:lstStyle/>
          <a:p>
            <a:pPr lvl="0" eaLnBrk="1" hangingPunct="1"/>
            <a:endParaRPr lang="en-US" altLang="zh-CN"/>
          </a:p>
        </p:txBody>
      </p:sp>
      <p:sp>
        <p:nvSpPr>
          <p:cNvPr id="4" name="页脚占位符 3"/>
          <p:cNvSpPr>
            <a:spLocks noGrp="1"/>
          </p:cNvSpPr>
          <p:nvPr>
            <p:ph type="ftr" sz="quarter" idx="11"/>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endParaRPr lang="en-US" altLang="zh-CN"/>
          </a:p>
        </p:txBody>
      </p:sp>
      <p:sp>
        <p:nvSpPr>
          <p:cNvPr id="3" name="页脚占位符 2"/>
          <p:cNvSpPr>
            <a:spLocks noGrp="1"/>
          </p:cNvSpPr>
          <p:nvPr>
            <p:ph type="ftr" sz="quarter" idx="11"/>
            <p:custDataLst>
              <p:tags r:id="rId3"/>
            </p:custDataLst>
          </p:nvPr>
        </p:nvSpPr>
        <p:spPr/>
        <p:txBody>
          <a:bodyPr/>
          <a:lstStyle/>
          <a:p>
            <a:pPr lvl="0" eaLnBrk="1" hangingPunct="1"/>
            <a:endParaRPr lang="en-US" altLang="zh-CN"/>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122238"/>
            <a:ext cx="10058400" cy="1295400"/>
          </a:xfrm>
        </p:spPr>
        <p:txBody>
          <a:bodyPr/>
          <a:lstStyle/>
          <a:p>
            <a:r>
              <a:rPr kumimoji="0" lang="zh-CN" altLang="en-US" sz="3900" b="1" i="0" u="none" strike="noStrike" kern="1200" cap="none" spc="0" normalizeH="0" baseline="0" noProof="0">
                <a:uLnTx/>
                <a:uFillTx/>
              </a:rPr>
              <a:t>单击此处编辑母版标题样式</a:t>
            </a:r>
            <a:endParaRPr kumimoji="0" lang="zh-CN" altLang="en-US" sz="3900" b="1"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609600" y="1719263"/>
            <a:ext cx="10972800" cy="4411662"/>
          </a:xfrm>
        </p:spPr>
        <p:txBody>
          <a:bodyPr vert="eaVert"/>
          <a:lstStyle/>
          <a:p>
            <a:pPr lvl="0"/>
            <a:r>
              <a:rPr kumimoji="0" lang="zh-CN" altLang="en-US" sz="3000" b="0" i="0" u="none" strike="noStrike" kern="1200" cap="none" spc="0" normalizeH="0" baseline="0" noProof="0">
                <a:uLnTx/>
                <a:uFillTx/>
              </a:rPr>
              <a:t>单击此处编辑母版文本样式</a:t>
            </a:r>
            <a:endParaRPr kumimoji="0" lang="zh-CN" altLang="en-US" sz="3000" b="0" i="0" u="none" strike="noStrike" kern="1200" cap="none" spc="0" normalizeH="0" baseline="0" noProof="0">
              <a:uLnTx/>
              <a:uFillTx/>
            </a:endParaRPr>
          </a:p>
          <a:p>
            <a:pPr lvl="1"/>
            <a:r>
              <a:rPr kumimoji="0" lang="zh-CN" altLang="en-US" sz="2600" b="0" i="0" u="none" strike="noStrike" kern="1200" cap="none" spc="0" normalizeH="0" baseline="0" noProof="0">
                <a:uLnTx/>
                <a:uFillTx/>
              </a:rPr>
              <a:t>第二级</a:t>
            </a:r>
            <a:endParaRPr kumimoji="0" lang="zh-CN" altLang="en-US" sz="2600" b="0" i="0" u="none" strike="noStrike" kern="1200" cap="none" spc="0" normalizeH="0" baseline="0" noProof="0">
              <a:uLnTx/>
              <a:uFillTx/>
            </a:endParaRPr>
          </a:p>
          <a:p>
            <a:pPr lvl="2"/>
            <a:r>
              <a:rPr kumimoji="0" lang="zh-CN" altLang="en-US" sz="2300" b="0" i="0" u="none" strike="noStrike" kern="1200" cap="none" spc="0" normalizeH="0" baseline="0" noProof="0">
                <a:uLnTx/>
                <a:uFillTx/>
              </a:rPr>
              <a:t>第三级</a:t>
            </a:r>
            <a:endParaRPr kumimoji="0" lang="zh-CN" altLang="en-US" sz="23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122238"/>
            <a:ext cx="2743200" cy="6008687"/>
          </a:xfrm>
        </p:spPr>
        <p:txBody>
          <a:bodyPr vert="eaVert"/>
          <a:lstStyle/>
          <a:p>
            <a:r>
              <a:rPr kumimoji="0" lang="zh-CN" altLang="en-US" sz="3900" b="1" i="0" u="none" strike="noStrike" kern="1200" cap="none" spc="0" normalizeH="0" baseline="0" noProof="0">
                <a:uLnTx/>
                <a:uFillTx/>
              </a:rPr>
              <a:t>单击此处编辑母版标题样式</a:t>
            </a:r>
            <a:endParaRPr kumimoji="0" lang="zh-CN" altLang="en-US" sz="3900" b="1"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609600" y="122238"/>
            <a:ext cx="8026400" cy="6008687"/>
          </a:xfrm>
        </p:spPr>
        <p:txBody>
          <a:bodyPr vert="eaVert"/>
          <a:lstStyle/>
          <a:p>
            <a:pPr lvl="0"/>
            <a:r>
              <a:rPr kumimoji="0" lang="zh-CN" altLang="en-US" sz="3000" b="0" i="0" u="none" strike="noStrike" kern="1200" cap="none" spc="0" normalizeH="0" baseline="0" noProof="0">
                <a:uLnTx/>
                <a:uFillTx/>
              </a:rPr>
              <a:t>单击此处编辑母版文本样式</a:t>
            </a:r>
            <a:endParaRPr kumimoji="0" lang="zh-CN" altLang="en-US" sz="3000" b="0" i="0" u="none" strike="noStrike" kern="1200" cap="none" spc="0" normalizeH="0" baseline="0" noProof="0">
              <a:uLnTx/>
              <a:uFillTx/>
            </a:endParaRPr>
          </a:p>
          <a:p>
            <a:pPr lvl="1"/>
            <a:r>
              <a:rPr kumimoji="0" lang="zh-CN" altLang="en-US" sz="2600" b="0" i="0" u="none" strike="noStrike" kern="1200" cap="none" spc="0" normalizeH="0" baseline="0" noProof="0">
                <a:uLnTx/>
                <a:uFillTx/>
              </a:rPr>
              <a:t>第二级</a:t>
            </a:r>
            <a:endParaRPr kumimoji="0" lang="zh-CN" altLang="en-US" sz="2600" b="0" i="0" u="none" strike="noStrike" kern="1200" cap="none" spc="0" normalizeH="0" baseline="0" noProof="0">
              <a:uLnTx/>
              <a:uFillTx/>
            </a:endParaRPr>
          </a:p>
          <a:p>
            <a:pPr lvl="2"/>
            <a:r>
              <a:rPr kumimoji="0" lang="zh-CN" altLang="en-US" sz="2300" b="0" i="0" u="none" strike="noStrike" kern="1200" cap="none" spc="0" normalizeH="0" baseline="0" noProof="0">
                <a:uLnTx/>
                <a:uFillTx/>
              </a:rPr>
              <a:t>第三级</a:t>
            </a:r>
            <a:endParaRPr kumimoji="0" lang="zh-CN" altLang="en-US" sz="23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en-US" altLang="zh-CN"/>
              <a:t/>
            </a:fld>
            <a:endParaRPr lang="en-US" altLang="zh-CN"/>
          </a:p>
        </p:txBody>
      </p:sp>
    </p:spTree>
  </p:cSld>
  <p:clrMapOvr>
    <a:masterClrMapping/>
  </p:clrMapOvr>
  <p:transition spd="slow">
    <p:randomBar dir="vert"/>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914432" y="1122415"/>
            <a:ext cx="10363561" cy="2387711"/>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custDataLst>
              <p:tags r:id="rId3"/>
            </p:custDataLst>
          </p:nvPr>
        </p:nvSpPr>
        <p:spPr>
          <a:xfrm>
            <a:off x="1524054" y="3602205"/>
            <a:ext cx="9144318" cy="165583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custDataLst>
              <p:tags r:id="rId4"/>
            </p:custDataLst>
          </p:nvPr>
        </p:nvSpPr>
        <p:spPr/>
        <p:txBody>
          <a:bodyPr/>
          <a:lstStyle/>
          <a:p>
            <a:fld id="{4C4388EF-52D1-4258-9BE5-BCD010C7D4DE}"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custDataLst>
              <p:tags r:id="rId4"/>
            </p:custDataLst>
          </p:nvPr>
        </p:nvSpPr>
        <p:spPr/>
        <p:txBody>
          <a:bodyPr/>
          <a:lstStyle/>
          <a:p>
            <a:fld id="{4C4388EF-52D1-4258-9BE5-BCD010C7D4DE}"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79" y="1709818"/>
            <a:ext cx="10515966" cy="2852870"/>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custDataLst>
              <p:tags r:id="rId3"/>
            </p:custDataLst>
          </p:nvPr>
        </p:nvSpPr>
        <p:spPr>
          <a:xfrm>
            <a:off x="831879" y="4589677"/>
            <a:ext cx="10515966" cy="1500256"/>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custDataLst>
              <p:tags r:id="rId4"/>
            </p:custDataLst>
          </p:nvPr>
        </p:nvSpPr>
        <p:spPr/>
        <p:txBody>
          <a:bodyPr/>
          <a:lstStyle/>
          <a:p>
            <a:fld id="{4C4388EF-52D1-4258-9BE5-BCD010C7D4DE}"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Content Placeholder 2"/>
          <p:cNvSpPr>
            <a:spLocks noGrp="1"/>
          </p:cNvSpPr>
          <p:nvPr>
            <p:ph sz="half" idx="1"/>
            <p:custDataLst>
              <p:tags r:id="rId3"/>
            </p:custDataLst>
          </p:nvPr>
        </p:nvSpPr>
        <p:spPr>
          <a:xfrm>
            <a:off x="838229" y="1825710"/>
            <a:ext cx="5181780" cy="435154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Content Placeholder 3"/>
          <p:cNvSpPr>
            <a:spLocks noGrp="1"/>
          </p:cNvSpPr>
          <p:nvPr>
            <p:ph sz="half" idx="2"/>
            <p:custDataLst>
              <p:tags r:id="rId4"/>
            </p:custDataLst>
          </p:nvPr>
        </p:nvSpPr>
        <p:spPr>
          <a:xfrm>
            <a:off x="6172415" y="1825710"/>
            <a:ext cx="5181780" cy="435154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5" name="Date Placeholder 4"/>
          <p:cNvSpPr>
            <a:spLocks noGrp="1"/>
          </p:cNvSpPr>
          <p:nvPr>
            <p:ph type="dt" sz="half" idx="10"/>
            <p:custDataLst>
              <p:tags r:id="rId5"/>
            </p:custDataLst>
          </p:nvPr>
        </p:nvSpPr>
        <p:spPr/>
        <p:txBody>
          <a:bodyPr/>
          <a:lstStyle/>
          <a:p>
            <a:fld id="{4C4388EF-52D1-4258-9BE5-BCD010C7D4DE}" type="datetimeFigureOut">
              <a:rPr lang="zh-CN" altLang="en-US" smtClean="0"/>
              <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817" y="365143"/>
            <a:ext cx="10515966" cy="1325625"/>
          </a:xfrm>
        </p:spPr>
        <p:txBody>
          <a:bodyPr/>
          <a:lstStyle/>
          <a:p>
            <a:r>
              <a:rPr lang="zh-CN" altLang="en-US"/>
              <a:t>单击此处编辑母版标题样式</a:t>
            </a:r>
            <a:endParaRPr lang="en-US"/>
          </a:p>
        </p:txBody>
      </p:sp>
      <p:sp>
        <p:nvSpPr>
          <p:cNvPr id="3" name="Text Placeholder 2"/>
          <p:cNvSpPr>
            <a:spLocks noGrp="1"/>
          </p:cNvSpPr>
          <p:nvPr>
            <p:ph type="body" idx="1"/>
            <p:custDataLst>
              <p:tags r:id="rId3"/>
            </p:custDataLst>
          </p:nvPr>
        </p:nvSpPr>
        <p:spPr>
          <a:xfrm>
            <a:off x="839818" y="1681241"/>
            <a:ext cx="5157966" cy="823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custDataLst>
              <p:tags r:id="rId4"/>
            </p:custDataLst>
          </p:nvPr>
        </p:nvSpPr>
        <p:spPr>
          <a:xfrm>
            <a:off x="839818" y="2505191"/>
            <a:ext cx="5157966" cy="3684759"/>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5" name="Text Placeholder 4"/>
          <p:cNvSpPr>
            <a:spLocks noGrp="1"/>
          </p:cNvSpPr>
          <p:nvPr>
            <p:ph type="body" sz="quarter" idx="3"/>
            <p:custDataLst>
              <p:tags r:id="rId5"/>
            </p:custDataLst>
          </p:nvPr>
        </p:nvSpPr>
        <p:spPr>
          <a:xfrm>
            <a:off x="6172415" y="1681241"/>
            <a:ext cx="5183368" cy="823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custDataLst>
              <p:tags r:id="rId6"/>
            </p:custDataLst>
          </p:nvPr>
        </p:nvSpPr>
        <p:spPr>
          <a:xfrm>
            <a:off x="6172415" y="2505191"/>
            <a:ext cx="5183368" cy="3684759"/>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7" name="Date Placeholder 6"/>
          <p:cNvSpPr>
            <a:spLocks noGrp="1"/>
          </p:cNvSpPr>
          <p:nvPr>
            <p:ph type="dt" sz="half" idx="10"/>
            <p:custDataLst>
              <p:tags r:id="rId7"/>
            </p:custDataLst>
          </p:nvPr>
        </p:nvSpPr>
        <p:spPr/>
        <p:txBody>
          <a:bodyPr/>
          <a:lstStyle/>
          <a:p>
            <a:fld id="{4C4388EF-52D1-4258-9BE5-BCD010C7D4DE}" type="datetimeFigureOut">
              <a:rPr lang="zh-CN" altLang="en-US" smtClean="0"/>
              <a:t/>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3"/>
            </p:custDataLst>
          </p:nvPr>
        </p:nvSpPr>
        <p:spPr/>
        <p:txBody>
          <a:bodyPr/>
          <a:lstStyle/>
          <a:p>
            <a:fld id="{4C4388EF-52D1-4258-9BE5-BCD010C7D4DE}" type="datetimeFigureOut">
              <a:rPr lang="zh-CN" altLang="en-US" smtClean="0"/>
              <a:t/>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fld id="{4C4388EF-52D1-4258-9BE5-BCD010C7D4DE}" type="datetimeFigureOut">
              <a:rPr lang="zh-CN" altLang="en-US" smtClean="0"/>
              <a:t/>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3D3EE65E-57D2-4566-898C-4F2076833F8D}" type="slidenum">
              <a:rPr lang="zh-CN" altLang="en-US" smtClean="0"/>
              <a:t/>
            </a:fld>
            <a:endParaRPr lang="zh-CN" altLang="en-US"/>
          </a:p>
        </p:txBody>
      </p:sp>
    </p:spTree>
  </p:cSld>
  <p:clrMapOvr>
    <a:masterClrMapping/>
  </p:clrMapOvr>
  <p:transition spd="slow">
    <p:blinds dir="vert"/>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817" y="457221"/>
            <a:ext cx="3932374" cy="1600275"/>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custDataLst>
              <p:tags r:id="rId3"/>
            </p:custDataLst>
          </p:nvPr>
        </p:nvSpPr>
        <p:spPr>
          <a:xfrm>
            <a:off x="5183368" y="987472"/>
            <a:ext cx="6172415" cy="48738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Text Placeholder 3"/>
          <p:cNvSpPr>
            <a:spLocks noGrp="1"/>
          </p:cNvSpPr>
          <p:nvPr>
            <p:ph type="body" sz="half" idx="2"/>
            <p:custDataLst>
              <p:tags r:id="rId4"/>
            </p:custDataLst>
          </p:nvPr>
        </p:nvSpPr>
        <p:spPr>
          <a:xfrm>
            <a:off x="839817" y="2057495"/>
            <a:ext cx="3932374" cy="3811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custDataLst>
              <p:tags r:id="rId5"/>
            </p:custDataLst>
          </p:nvPr>
        </p:nvSpPr>
        <p:spPr/>
        <p:txBody>
          <a:bodyPr/>
          <a:lstStyle/>
          <a:p>
            <a:fld id="{4C4388EF-52D1-4258-9BE5-BCD010C7D4DE}" type="datetimeFigureOut">
              <a:rPr lang="zh-CN" altLang="en-US" smtClean="0"/>
              <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817" y="457221"/>
            <a:ext cx="3932374" cy="1600275"/>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3"/>
            </p:custDataLst>
          </p:nvPr>
        </p:nvSpPr>
        <p:spPr>
          <a:xfrm>
            <a:off x="5183368" y="987472"/>
            <a:ext cx="6172415" cy="487385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custDataLst>
              <p:tags r:id="rId4"/>
            </p:custDataLst>
          </p:nvPr>
        </p:nvSpPr>
        <p:spPr>
          <a:xfrm>
            <a:off x="839817" y="2057495"/>
            <a:ext cx="3932374" cy="3811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custDataLst>
              <p:tags r:id="rId5"/>
            </p:custDataLst>
          </p:nvPr>
        </p:nvSpPr>
        <p:spPr/>
        <p:txBody>
          <a:bodyPr/>
          <a:lstStyle/>
          <a:p>
            <a:fld id="{4C4388EF-52D1-4258-9BE5-BCD010C7D4DE}" type="datetimeFigureOut">
              <a:rPr lang="zh-CN" altLang="en-US" smtClean="0"/>
              <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custDataLst>
              <p:tags r:id="rId4"/>
            </p:custDataLst>
          </p:nvPr>
        </p:nvSpPr>
        <p:spPr/>
        <p:txBody>
          <a:bodyPr/>
          <a:lstStyle/>
          <a:p>
            <a:fld id="{4C4388EF-52D1-4258-9BE5-BCD010C7D4DE}"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5204" y="365141"/>
            <a:ext cx="2628991" cy="581210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custDataLst>
              <p:tags r:id="rId3"/>
            </p:custDataLst>
          </p:nvPr>
        </p:nvSpPr>
        <p:spPr>
          <a:xfrm>
            <a:off x="838230" y="365141"/>
            <a:ext cx="7734568" cy="581210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custDataLst>
              <p:tags r:id="rId4"/>
            </p:custDataLst>
          </p:nvPr>
        </p:nvSpPr>
        <p:spPr/>
        <p:txBody>
          <a:bodyPr/>
          <a:lstStyle/>
          <a:p>
            <a:fld id="{4C4388EF-52D1-4258-9BE5-BCD010C7D4DE}"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r>
              <a:rPr kumimoji="0" lang="zh-CN" altLang="en-US" sz="4500" b="0" i="0" u="none" strike="noStrike" kern="1200" cap="none" spc="0" normalizeH="0" baseline="0" noProof="0">
                <a:uLnTx/>
                <a:uFillTx/>
              </a:rPr>
              <a:t>单击此处编辑母版标题样式</a:t>
            </a:r>
            <a:endParaRPr kumimoji="0" lang="zh-CN" altLang="en-US" sz="4500" b="0" i="0" u="none" strike="noStrike" kern="1200" cap="none" spc="0" normalizeH="0" baseline="0" noProof="0">
              <a:uLnTx/>
              <a:uFillTx/>
            </a:endParaRP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0" lang="zh-CN" altLang="en-US" sz="1800" b="0" i="0" u="none" strike="noStrike" kern="1200" cap="none" spc="0" normalizeH="0" baseline="0" noProof="0">
                <a:uLnTx/>
                <a:uFillTx/>
              </a:rPr>
              <a:t>单击此处编辑母版副标题样式</a:t>
            </a:r>
            <a:endParaRPr kumimoji="0" lang="zh-CN" altLang="en-US" sz="18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zh-CN" altLang="zh-CN"/>
          </a:p>
        </p:txBody>
      </p:sp>
      <p:sp>
        <p:nvSpPr>
          <p:cNvPr id="5" name="页脚占位符 4"/>
          <p:cNvSpPr>
            <a:spLocks noGrp="1"/>
          </p:cNvSpPr>
          <p:nvPr>
            <p:ph type="ftr" sz="quarter" idx="11"/>
            <p:custDataLst>
              <p:tags r:id="rId5"/>
            </p:custDataLst>
          </p:nvPr>
        </p:nvSpPr>
        <p:spPr/>
        <p:txBody>
          <a:bodyPr/>
          <a:lstStyle/>
          <a:p>
            <a:pPr lvl="0" eaLnBrk="1" hangingPunct="1"/>
            <a:endParaRPr lang="zh-CN"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14400" y="609600"/>
            <a:ext cx="10363200" cy="1143000"/>
          </a:xfrm>
        </p:spPr>
        <p:txBody>
          <a:bodyPr/>
          <a:lstStyle/>
          <a:p>
            <a:r>
              <a:rPr kumimoji="0" lang="zh-CN" altLang="en-US" sz="3300" b="0" i="0" u="none" strike="noStrike" kern="1200" cap="none" spc="0" normalizeH="0" baseline="0" noProof="0">
                <a:uLnTx/>
                <a:uFillTx/>
              </a:rPr>
              <a:t>单击此处编辑母版标题样式</a:t>
            </a:r>
            <a:endParaRPr kumimoji="0" lang="zh-CN" altLang="en-US" sz="33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914400" y="1981200"/>
            <a:ext cx="10363200" cy="4114800"/>
          </a:xfrm>
        </p:spPr>
        <p:txBody>
          <a:body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zh-CN" altLang="zh-CN"/>
          </a:p>
        </p:txBody>
      </p:sp>
      <p:sp>
        <p:nvSpPr>
          <p:cNvPr id="5" name="页脚占位符 4"/>
          <p:cNvSpPr>
            <a:spLocks noGrp="1"/>
          </p:cNvSpPr>
          <p:nvPr>
            <p:ph type="ftr" sz="quarter" idx="11"/>
            <p:custDataLst>
              <p:tags r:id="rId5"/>
            </p:custDataLst>
          </p:nvPr>
        </p:nvSpPr>
        <p:spPr/>
        <p:txBody>
          <a:bodyPr/>
          <a:lstStyle/>
          <a:p>
            <a:pPr lvl="0" eaLnBrk="1" hangingPunct="1"/>
            <a:endParaRPr lang="zh-CN"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40"/>
            <a:ext cx="10515600" cy="2852737"/>
          </a:xfrm>
        </p:spPr>
        <p:txBody>
          <a:bodyPr anchor="b"/>
          <a:lstStyle>
            <a:lvl1pPr>
              <a:defRPr sz="4500"/>
            </a:lvl1pPr>
          </a:lstStyle>
          <a:p>
            <a:r>
              <a:rPr kumimoji="0" lang="zh-CN" altLang="en-US" sz="4500" b="0" i="0" u="none" strike="noStrike" kern="1200" cap="none" spc="0" normalizeH="0" baseline="0" noProof="0">
                <a:uLnTx/>
                <a:uFillTx/>
              </a:rPr>
              <a:t>单击此处编辑母版标题样式</a:t>
            </a:r>
            <a:endParaRPr kumimoji="0" lang="zh-CN" altLang="en-US" sz="45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831851" y="4589465"/>
            <a:ext cx="105156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kumimoji="0" lang="zh-CN" altLang="en-US" sz="1800" b="0" i="0" u="none" strike="noStrike" kern="1200" cap="none" spc="0" normalizeH="0" baseline="0" noProof="0">
                <a:uLnTx/>
                <a:uFillTx/>
              </a:rPr>
              <a:t>单击此处编辑母版文本样式</a:t>
            </a:r>
            <a:endParaRPr kumimoji="0" lang="zh-CN" altLang="en-US" sz="18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zh-CN" altLang="zh-CN"/>
          </a:p>
        </p:txBody>
      </p:sp>
      <p:sp>
        <p:nvSpPr>
          <p:cNvPr id="5" name="页脚占位符 4"/>
          <p:cNvSpPr>
            <a:spLocks noGrp="1"/>
          </p:cNvSpPr>
          <p:nvPr>
            <p:ph type="ftr" sz="quarter" idx="11"/>
            <p:custDataLst>
              <p:tags r:id="rId5"/>
            </p:custDataLst>
          </p:nvPr>
        </p:nvSpPr>
        <p:spPr/>
        <p:txBody>
          <a:bodyPr/>
          <a:lstStyle/>
          <a:p>
            <a:pPr lvl="0" eaLnBrk="1" hangingPunct="1"/>
            <a:endParaRPr lang="zh-CN"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14400" y="609600"/>
            <a:ext cx="10363200" cy="1143000"/>
          </a:xfrm>
        </p:spPr>
        <p:txBody>
          <a:bodyPr/>
          <a:lstStyle/>
          <a:p>
            <a:r>
              <a:rPr kumimoji="0" lang="zh-CN" altLang="en-US" sz="3300" b="0" i="0" u="none" strike="noStrike" kern="1200" cap="none" spc="0" normalizeH="0" baseline="0" noProof="0">
                <a:uLnTx/>
                <a:uFillTx/>
              </a:rPr>
              <a:t>单击此处编辑母版标题样式</a:t>
            </a:r>
            <a:endParaRPr kumimoji="0" lang="zh-CN" altLang="en-US" sz="3300" b="0"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914400" y="1981200"/>
            <a:ext cx="5080000" cy="4114800"/>
          </a:xfrm>
        </p:spPr>
        <p:txBody>
          <a:body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197600" y="1981200"/>
            <a:ext cx="5080000" cy="4114800"/>
          </a:xfrm>
        </p:spPr>
        <p:txBody>
          <a:body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zh-CN" altLang="zh-CN"/>
          </a:p>
        </p:txBody>
      </p:sp>
      <p:sp>
        <p:nvSpPr>
          <p:cNvPr id="6" name="页脚占位符 5"/>
          <p:cNvSpPr>
            <a:spLocks noGrp="1"/>
          </p:cNvSpPr>
          <p:nvPr>
            <p:ph type="ftr" sz="quarter" idx="11"/>
            <p:custDataLst>
              <p:tags r:id="rId6"/>
            </p:custDataLst>
          </p:nvPr>
        </p:nvSpPr>
        <p:spPr/>
        <p:txBody>
          <a:bodyPr/>
          <a:lstStyle/>
          <a:p>
            <a:pPr lvl="0" eaLnBrk="1" hangingPunct="1"/>
            <a:endParaRPr lang="zh-CN"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40317" y="365127"/>
            <a:ext cx="10515600" cy="1325563"/>
          </a:xfrm>
        </p:spPr>
        <p:txBody>
          <a:bodyPr/>
          <a:lstStyle/>
          <a:p>
            <a:r>
              <a:rPr kumimoji="0" lang="zh-CN" altLang="en-US" sz="3300" b="0" i="0" u="none" strike="noStrike" kern="1200" cap="none" spc="0" normalizeH="0" baseline="0" noProof="0">
                <a:uLnTx/>
                <a:uFillTx/>
              </a:rPr>
              <a:t>单击此处编辑母版标题样式</a:t>
            </a:r>
            <a:endParaRPr kumimoji="0" lang="zh-CN" altLang="en-US" sz="33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840319" y="1681163"/>
            <a:ext cx="5158316"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0" lang="zh-CN" altLang="en-US" sz="1800" b="1" i="0" u="none" strike="noStrike" kern="1200" cap="none" spc="0" normalizeH="0" baseline="0" noProof="0">
                <a:uLnTx/>
                <a:uFillTx/>
              </a:rPr>
              <a:t>单击此处编辑母版文本样式</a:t>
            </a:r>
            <a:endParaRPr kumimoji="0" lang="zh-CN" altLang="en-US" sz="18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840319" y="2505075"/>
            <a:ext cx="5158316" cy="3684588"/>
          </a:xfrm>
        </p:spPr>
        <p:txBody>
          <a:body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0" lang="zh-CN" altLang="en-US" sz="1800" b="1" i="0" u="none" strike="noStrike" kern="1200" cap="none" spc="0" normalizeH="0" baseline="0" noProof="0">
                <a:uLnTx/>
                <a:uFillTx/>
              </a:rPr>
              <a:t>单击此处编辑母版文本样式</a:t>
            </a:r>
            <a:endParaRPr kumimoji="0" lang="zh-CN" altLang="en-US" sz="18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7" name="日期占位符 6"/>
          <p:cNvSpPr>
            <a:spLocks noGrp="1"/>
          </p:cNvSpPr>
          <p:nvPr>
            <p:ph type="dt" sz="half" idx="10"/>
            <p:custDataLst>
              <p:tags r:id="rId7"/>
            </p:custDataLst>
          </p:nvPr>
        </p:nvSpPr>
        <p:spPr/>
        <p:txBody>
          <a:bodyPr/>
          <a:lstStyle/>
          <a:p>
            <a:pPr lvl="0" eaLnBrk="1" hangingPunct="1"/>
            <a:endParaRPr lang="zh-CN" altLang="zh-CN"/>
          </a:p>
        </p:txBody>
      </p:sp>
      <p:sp>
        <p:nvSpPr>
          <p:cNvPr id="8" name="页脚占位符 7"/>
          <p:cNvSpPr>
            <a:spLocks noGrp="1"/>
          </p:cNvSpPr>
          <p:nvPr>
            <p:ph type="ftr" sz="quarter" idx="11"/>
            <p:custDataLst>
              <p:tags r:id="rId8"/>
            </p:custDataLst>
          </p:nvPr>
        </p:nvSpPr>
        <p:spPr/>
        <p:txBody>
          <a:bodyPr/>
          <a:lstStyle/>
          <a:p>
            <a:pPr lvl="0" eaLnBrk="1" hangingPunct="1"/>
            <a:endParaRPr lang="zh-CN" altLang="zh-CN"/>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14400" y="609600"/>
            <a:ext cx="10363200" cy="1143000"/>
          </a:xfrm>
        </p:spPr>
        <p:txBody>
          <a:bodyPr/>
          <a:lstStyle/>
          <a:p>
            <a:r>
              <a:rPr kumimoji="0" lang="zh-CN" altLang="en-US" sz="3300" b="0" i="0" u="none" strike="noStrike" kern="1200" cap="none" spc="0" normalizeH="0" baseline="0" noProof="0">
                <a:uLnTx/>
                <a:uFillTx/>
              </a:rPr>
              <a:t>单击此处编辑母版标题样式</a:t>
            </a:r>
            <a:endParaRPr kumimoji="0" lang="zh-CN" altLang="en-US" sz="3300" b="0" i="0" u="none" strike="noStrike" kern="1200" cap="none" spc="0" normalizeH="0" baseline="0" noProof="0">
              <a:uLnTx/>
              <a:uFillTx/>
            </a:endParaRPr>
          </a:p>
        </p:txBody>
      </p:sp>
      <p:sp>
        <p:nvSpPr>
          <p:cNvPr id="3" name="日期占位符 2"/>
          <p:cNvSpPr>
            <a:spLocks noGrp="1"/>
          </p:cNvSpPr>
          <p:nvPr>
            <p:ph type="dt" sz="half" idx="10"/>
            <p:custDataLst>
              <p:tags r:id="rId3"/>
            </p:custDataLst>
          </p:nvPr>
        </p:nvSpPr>
        <p:spPr/>
        <p:txBody>
          <a:bodyPr/>
          <a:lstStyle/>
          <a:p>
            <a:pPr lvl="0" eaLnBrk="1" hangingPunct="1"/>
            <a:endParaRPr lang="zh-CN" altLang="zh-CN"/>
          </a:p>
        </p:txBody>
      </p:sp>
      <p:sp>
        <p:nvSpPr>
          <p:cNvPr id="4" name="页脚占位符 3"/>
          <p:cNvSpPr>
            <a:spLocks noGrp="1"/>
          </p:cNvSpPr>
          <p:nvPr>
            <p:ph type="ftr" sz="quarter" idx="11"/>
            <p:custDataLst>
              <p:tags r:id="rId4"/>
            </p:custDataLst>
          </p:nvPr>
        </p:nvSpPr>
        <p:spPr/>
        <p:txBody>
          <a:bodyPr/>
          <a:lstStyle/>
          <a:p>
            <a:pPr lvl="0" eaLnBrk="1" hangingPunct="1"/>
            <a:endParaRPr lang="zh-CN" altLang="zh-CN"/>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endParaRPr lang="zh-CN" altLang="zh-CN"/>
          </a:p>
        </p:txBody>
      </p:sp>
      <p:sp>
        <p:nvSpPr>
          <p:cNvPr id="3" name="页脚占位符 2"/>
          <p:cNvSpPr>
            <a:spLocks noGrp="1"/>
          </p:cNvSpPr>
          <p:nvPr>
            <p:ph type="ftr" sz="quarter" idx="11"/>
            <p:custDataLst>
              <p:tags r:id="rId3"/>
            </p:custDataLst>
          </p:nvPr>
        </p:nvSpPr>
        <p:spPr/>
        <p:txBody>
          <a:bodyPr/>
          <a:lstStyle/>
          <a:p>
            <a:pPr lvl="0" eaLnBrk="1" hangingPunct="1"/>
            <a:endParaRPr lang="zh-CN" altLang="zh-CN"/>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40319" y="457200"/>
            <a:ext cx="3932767" cy="1600200"/>
          </a:xfrm>
        </p:spPr>
        <p:txBody>
          <a:bodyPr anchor="b"/>
          <a:lstStyle>
            <a:lvl1pPr>
              <a:defRPr sz="2400"/>
            </a:lvl1pPr>
          </a:lstStyle>
          <a:p>
            <a:r>
              <a:rPr kumimoji="0" lang="zh-CN" altLang="en-US" sz="2400" b="0" i="0" u="none" strike="noStrike" kern="1200" cap="none" spc="0" normalizeH="0" baseline="0" noProof="0">
                <a:uLnTx/>
                <a:uFillTx/>
              </a:rPr>
              <a:t>单击此处编辑母版标题样式</a:t>
            </a:r>
            <a:endParaRPr kumimoji="0" lang="zh-CN" altLang="en-US" sz="24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5183717"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840319" y="2057400"/>
            <a:ext cx="393276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0" lang="zh-CN" altLang="en-US" sz="1200" b="0" i="0" u="none" strike="noStrike" kern="1200" cap="none" spc="0" normalizeH="0" baseline="0" noProof="0">
                <a:uLnTx/>
                <a:uFillTx/>
              </a:rPr>
              <a:t>单击此处编辑母版文本样式</a:t>
            </a:r>
            <a:endParaRPr kumimoji="0" lang="zh-CN" altLang="en-US" sz="12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zh-CN" altLang="zh-CN"/>
          </a:p>
        </p:txBody>
      </p:sp>
      <p:sp>
        <p:nvSpPr>
          <p:cNvPr id="6" name="页脚占位符 5"/>
          <p:cNvSpPr>
            <a:spLocks noGrp="1"/>
          </p:cNvSpPr>
          <p:nvPr>
            <p:ph type="ftr" sz="quarter" idx="11"/>
            <p:custDataLst>
              <p:tags r:id="rId6"/>
            </p:custDataLst>
          </p:nvPr>
        </p:nvSpPr>
        <p:spPr/>
        <p:txBody>
          <a:bodyPr/>
          <a:lstStyle/>
          <a:p>
            <a:pPr lvl="0" eaLnBrk="1" hangingPunct="1"/>
            <a:endParaRPr lang="zh-CN"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40319" y="457200"/>
            <a:ext cx="3932767" cy="1600200"/>
          </a:xfrm>
        </p:spPr>
        <p:txBody>
          <a:bodyPr anchor="b"/>
          <a:lstStyle>
            <a:lvl1pPr>
              <a:defRPr sz="2400"/>
            </a:lvl1pPr>
          </a:lstStyle>
          <a:p>
            <a:r>
              <a:rPr kumimoji="0" lang="zh-CN" altLang="en-US" sz="2400" b="0" i="0" u="none" strike="noStrike" kern="1200" cap="none" spc="0" normalizeH="0" baseline="0" noProof="0">
                <a:uLnTx/>
                <a:uFillTx/>
              </a:rPr>
              <a:t>单击此处编辑母版标题样式</a:t>
            </a:r>
            <a:endParaRPr kumimoji="0" lang="zh-CN" altLang="en-US" sz="2400" b="0"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5183717" y="987427"/>
            <a:ext cx="617220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1"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0">
              <a:ln>
                <a:noFill/>
              </a:ln>
              <a:solidFill>
                <a:srgbClr val="000000"/>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40319" y="2057400"/>
            <a:ext cx="393276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0" lang="zh-CN" altLang="en-US" sz="1200" b="0" i="0" u="none" strike="noStrike" kern="1200" cap="none" spc="0" normalizeH="0" baseline="0" noProof="0">
                <a:uLnTx/>
                <a:uFillTx/>
              </a:rPr>
              <a:t>单击此处编辑母版文本样式</a:t>
            </a:r>
            <a:endParaRPr kumimoji="0" lang="zh-CN" altLang="en-US" sz="12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zh-CN" altLang="zh-CN"/>
          </a:p>
        </p:txBody>
      </p:sp>
      <p:sp>
        <p:nvSpPr>
          <p:cNvPr id="6" name="页脚占位符 5"/>
          <p:cNvSpPr>
            <a:spLocks noGrp="1"/>
          </p:cNvSpPr>
          <p:nvPr>
            <p:ph type="ftr" sz="quarter" idx="11"/>
            <p:custDataLst>
              <p:tags r:id="rId6"/>
            </p:custDataLst>
          </p:nvPr>
        </p:nvSpPr>
        <p:spPr/>
        <p:txBody>
          <a:bodyPr/>
          <a:lstStyle/>
          <a:p>
            <a:pPr lvl="0" eaLnBrk="1" hangingPunct="1"/>
            <a:endParaRPr lang="zh-CN"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14400" y="609600"/>
            <a:ext cx="10363200" cy="1143000"/>
          </a:xfrm>
        </p:spPr>
        <p:txBody>
          <a:bodyPr/>
          <a:lstStyle/>
          <a:p>
            <a:r>
              <a:rPr kumimoji="0" lang="zh-CN" altLang="en-US" sz="3300" b="0" i="0" u="none" strike="noStrike" kern="1200" cap="none" spc="0" normalizeH="0" baseline="0" noProof="0">
                <a:uLnTx/>
                <a:uFillTx/>
              </a:rPr>
              <a:t>单击此处编辑母版标题样式</a:t>
            </a:r>
            <a:endParaRPr kumimoji="0" lang="zh-CN" altLang="en-US" sz="33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914400" y="1981200"/>
            <a:ext cx="10363200" cy="4114800"/>
          </a:xfrm>
        </p:spPr>
        <p:txBody>
          <a:bodyPr vert="eaVert"/>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zh-CN" altLang="zh-CN"/>
          </a:p>
        </p:txBody>
      </p:sp>
      <p:sp>
        <p:nvSpPr>
          <p:cNvPr id="5" name="页脚占位符 4"/>
          <p:cNvSpPr>
            <a:spLocks noGrp="1"/>
          </p:cNvSpPr>
          <p:nvPr>
            <p:ph type="ftr" sz="quarter" idx="11"/>
            <p:custDataLst>
              <p:tags r:id="rId5"/>
            </p:custDataLst>
          </p:nvPr>
        </p:nvSpPr>
        <p:spPr/>
        <p:txBody>
          <a:bodyPr/>
          <a:lstStyle/>
          <a:p>
            <a:pPr lvl="0" eaLnBrk="1" hangingPunct="1"/>
            <a:endParaRPr lang="zh-CN"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686800" y="609600"/>
            <a:ext cx="2590800" cy="5486400"/>
          </a:xfrm>
        </p:spPr>
        <p:txBody>
          <a:bodyPr vert="eaVert"/>
          <a:lstStyle/>
          <a:p>
            <a:r>
              <a:rPr kumimoji="0" lang="zh-CN" altLang="en-US" sz="3300" b="0" i="0" u="none" strike="noStrike" kern="1200" cap="none" spc="0" normalizeH="0" baseline="0" noProof="0">
                <a:uLnTx/>
                <a:uFillTx/>
              </a:rPr>
              <a:t>单击此处编辑母版标题样式</a:t>
            </a:r>
            <a:endParaRPr kumimoji="0" lang="zh-CN" altLang="en-US" sz="33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914400" y="609600"/>
            <a:ext cx="7569200" cy="5486400"/>
          </a:xfrm>
        </p:spPr>
        <p:txBody>
          <a:bodyPr vert="eaVert"/>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100" b="0" i="0" u="none" strike="noStrike" kern="1200" cap="none" spc="0" normalizeH="0" baseline="0" noProof="0">
                <a:uLnTx/>
                <a:uFillTx/>
              </a:rPr>
              <a:t>第二级</a:t>
            </a:r>
            <a:endParaRPr kumimoji="0" lang="zh-CN" altLang="en-US" sz="21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500" b="0" i="0" u="none" strike="noStrike" kern="1200" cap="none" spc="0" normalizeH="0" baseline="0" noProof="0">
                <a:uLnTx/>
                <a:uFillTx/>
              </a:rPr>
              <a:t>第四级</a:t>
            </a:r>
            <a:endParaRPr kumimoji="0" lang="zh-CN" altLang="en-US" sz="1500" b="0" i="0" u="none" strike="noStrike" kern="1200" cap="none" spc="0" normalizeH="0" baseline="0" noProof="0">
              <a:uLnTx/>
              <a:uFillTx/>
            </a:endParaRPr>
          </a:p>
          <a:p>
            <a:pPr lvl="4"/>
            <a:r>
              <a:rPr kumimoji="0" lang="zh-CN" altLang="en-US" sz="1500" b="0" i="0" u="none" strike="noStrike" kern="1200" cap="none" spc="0" normalizeH="0" baseline="0" noProof="0">
                <a:uLnTx/>
                <a:uFillTx/>
              </a:rPr>
              <a:t>第五级</a:t>
            </a:r>
            <a:endParaRPr kumimoji="0" lang="zh-CN" altLang="en-US" sz="15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zh-CN" altLang="zh-CN"/>
          </a:p>
        </p:txBody>
      </p:sp>
      <p:sp>
        <p:nvSpPr>
          <p:cNvPr id="5" name="页脚占位符 4"/>
          <p:cNvSpPr>
            <a:spLocks noGrp="1"/>
          </p:cNvSpPr>
          <p:nvPr>
            <p:ph type="ftr" sz="quarter" idx="11"/>
            <p:custDataLst>
              <p:tags r:id="rId5"/>
            </p:custDataLst>
          </p:nvPr>
        </p:nvSpPr>
        <p:spPr/>
        <p:txBody>
          <a:bodyPr/>
          <a:lstStyle/>
          <a:p>
            <a:pPr lvl="0" eaLnBrk="1" hangingPunct="1"/>
            <a:endParaRPr lang="zh-CN"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t/>
            </a:fld>
            <a:endParaRPr lang="zh-CN" altLang="zh-CN"/>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solidFill>
          <a:schemeClr val="bg1"/>
        </a:solidFill>
        <a:effectLst/>
      </p:bgPr>
    </p:bg>
    <p:spTree>
      <p:nvGrpSpPr>
        <p:cNvPr id="1" name=""/>
        <p:cNvGrpSpPr/>
        <p:nvPr>
          <p:custDataLst>
            <p:tags r:id="rId1"/>
          </p:custDataLst>
        </p:nvPr>
      </p:nvGrpSpPr>
      <p:grpSpPr/>
      <p:sp>
        <p:nvSpPr>
          <p:cNvPr id="11282" name="Line 7"/>
          <p:cNvSpPr/>
          <p:nvPr>
            <p:custDataLst>
              <p:tags r:id="rId2"/>
            </p:custDataLst>
          </p:nvPr>
        </p:nvSpPr>
        <p:spPr>
          <a:xfrm>
            <a:off x="304800" y="990600"/>
            <a:ext cx="11480800" cy="0"/>
          </a:xfrm>
          <a:prstGeom prst="line">
            <a:avLst/>
          </a:prstGeom>
          <a:ln w="66675" cap="flat" cmpd="sng">
            <a:solidFill>
              <a:schemeClr val="tx2"/>
            </a:solidFill>
            <a:prstDash val="solid"/>
            <a:round/>
            <a:headEnd type="none" w="med" len="med"/>
            <a:tailEnd type="none" w="med" len="med"/>
          </a:ln>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effectLst>
                <a:outerShdw blurRad="38100" dist="38100" dir="2700000">
                  <a:srgbClr val="000000"/>
                </a:outerShdw>
              </a:effectLst>
              <a:ea typeface="黑体" panose="02010609060101010101" charset="-122"/>
            </a:endParaRPr>
          </a:p>
        </p:txBody>
      </p:sp>
      <p:grpSp>
        <p:nvGrpSpPr>
          <p:cNvPr id="11283" name="Group 8"/>
          <p:cNvGrpSpPr/>
          <p:nvPr>
            <p:custDataLst>
              <p:tags r:id="rId3"/>
            </p:custDataLst>
          </p:nvPr>
        </p:nvGrpSpPr>
        <p:grpSpPr>
          <a:xfrm>
            <a:off x="304800" y="1447800"/>
            <a:ext cx="3048000" cy="2514600"/>
            <a:chOff x="144" y="912"/>
            <a:chExt cx="1440" cy="1584"/>
          </a:xfrm>
        </p:grpSpPr>
        <p:sp>
          <p:nvSpPr>
            <p:cNvPr id="11284" name="Rectangle 9"/>
            <p:cNvSpPr/>
            <p:nvPr>
              <p:custDataLst>
                <p:tags r:id="rId4"/>
              </p:custDataLst>
            </p:nvPr>
          </p:nvSpPr>
          <p:spPr>
            <a:xfrm>
              <a:off x="960" y="912"/>
              <a:ext cx="52" cy="979"/>
            </a:xfrm>
            <a:prstGeom prst="rect">
              <a:avLst/>
            </a:prstGeom>
            <a:solidFill>
              <a:schemeClr val="accent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85" name="Rectangle 10"/>
            <p:cNvSpPr/>
            <p:nvPr>
              <p:custDataLst>
                <p:tags r:id="rId5"/>
              </p:custDataLst>
            </p:nvPr>
          </p:nvSpPr>
          <p:spPr>
            <a:xfrm>
              <a:off x="844" y="912"/>
              <a:ext cx="52" cy="861"/>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86" name="Rectangle 11"/>
            <p:cNvSpPr/>
            <p:nvPr>
              <p:custDataLst>
                <p:tags r:id="rId6"/>
              </p:custDataLst>
            </p:nvPr>
          </p:nvSpPr>
          <p:spPr>
            <a:xfrm>
              <a:off x="727" y="912"/>
              <a:ext cx="52" cy="736"/>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87" name="Rectangle 12"/>
            <p:cNvSpPr/>
            <p:nvPr>
              <p:custDataLst>
                <p:tags r:id="rId7"/>
              </p:custDataLst>
            </p:nvPr>
          </p:nvSpPr>
          <p:spPr>
            <a:xfrm>
              <a:off x="610" y="912"/>
              <a:ext cx="52" cy="612"/>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88" name="Rectangle 13"/>
            <p:cNvSpPr/>
            <p:nvPr>
              <p:custDataLst>
                <p:tags r:id="rId8"/>
              </p:custDataLst>
            </p:nvPr>
          </p:nvSpPr>
          <p:spPr>
            <a:xfrm>
              <a:off x="494" y="912"/>
              <a:ext cx="52" cy="493"/>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89" name="Rectangle 14"/>
            <p:cNvSpPr/>
            <p:nvPr>
              <p:custDataLst>
                <p:tags r:id="rId9"/>
              </p:custDataLst>
            </p:nvPr>
          </p:nvSpPr>
          <p:spPr>
            <a:xfrm>
              <a:off x="377" y="912"/>
              <a:ext cx="52" cy="361"/>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0" name="Rectangle 15"/>
            <p:cNvSpPr/>
            <p:nvPr>
              <p:custDataLst>
                <p:tags r:id="rId10"/>
              </p:custDataLst>
            </p:nvPr>
          </p:nvSpPr>
          <p:spPr>
            <a:xfrm>
              <a:off x="260" y="912"/>
              <a:ext cx="52" cy="249"/>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1" name="Rectangle 16"/>
            <p:cNvSpPr/>
            <p:nvPr>
              <p:custDataLst>
                <p:tags r:id="rId11"/>
              </p:custDataLst>
            </p:nvPr>
          </p:nvSpPr>
          <p:spPr>
            <a:xfrm>
              <a:off x="144" y="912"/>
              <a:ext cx="52" cy="125"/>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2" name="Rectangle 17"/>
            <p:cNvSpPr/>
            <p:nvPr>
              <p:custDataLst>
                <p:tags r:id="rId12"/>
              </p:custDataLst>
            </p:nvPr>
          </p:nvSpPr>
          <p:spPr>
            <a:xfrm>
              <a:off x="1077" y="912"/>
              <a:ext cx="49" cy="1098"/>
            </a:xfrm>
            <a:prstGeom prst="rect">
              <a:avLst/>
            </a:prstGeom>
            <a:solidFill>
              <a:schemeClr val="accent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3" name="Rectangle 18"/>
            <p:cNvSpPr/>
            <p:nvPr>
              <p:custDataLst>
                <p:tags r:id="rId13"/>
              </p:custDataLst>
            </p:nvPr>
          </p:nvSpPr>
          <p:spPr>
            <a:xfrm>
              <a:off x="1191" y="912"/>
              <a:ext cx="49" cy="1223"/>
            </a:xfrm>
            <a:prstGeom prst="rect">
              <a:avLst/>
            </a:prstGeom>
            <a:solidFill>
              <a:schemeClr val="accent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4" name="Rectangle 19"/>
            <p:cNvSpPr/>
            <p:nvPr>
              <p:custDataLst>
                <p:tags r:id="rId14"/>
              </p:custDataLst>
            </p:nvPr>
          </p:nvSpPr>
          <p:spPr>
            <a:xfrm>
              <a:off x="1304" y="912"/>
              <a:ext cx="49" cy="1341"/>
            </a:xfrm>
            <a:prstGeom prst="rect">
              <a:avLst/>
            </a:prstGeom>
            <a:solidFill>
              <a:schemeClr val="accent1"/>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5" name="Rectangle 20"/>
            <p:cNvSpPr/>
            <p:nvPr>
              <p:custDataLst>
                <p:tags r:id="rId15"/>
              </p:custDataLst>
            </p:nvPr>
          </p:nvSpPr>
          <p:spPr>
            <a:xfrm>
              <a:off x="1418" y="912"/>
              <a:ext cx="52" cy="1466"/>
            </a:xfrm>
            <a:prstGeom prst="rect">
              <a:avLst/>
            </a:prstGeom>
            <a:solidFill>
              <a:schemeClr val="accent1"/>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11296" name="Rectangle 21"/>
            <p:cNvSpPr/>
            <p:nvPr>
              <p:custDataLst>
                <p:tags r:id="rId16"/>
              </p:custDataLst>
            </p:nvPr>
          </p:nvSpPr>
          <p:spPr>
            <a:xfrm>
              <a:off x="1535" y="912"/>
              <a:ext cx="49" cy="1584"/>
            </a:xfrm>
            <a:prstGeom prst="rect">
              <a:avLst/>
            </a:prstGeom>
            <a:solidFill>
              <a:schemeClr val="accent1"/>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grpSp>
      <p:sp>
        <p:nvSpPr>
          <p:cNvPr id="11297" name="Line 22"/>
          <p:cNvSpPr/>
          <p:nvPr>
            <p:custDataLst>
              <p:tags r:id="rId17"/>
            </p:custDataLst>
          </p:nvPr>
        </p:nvSpPr>
        <p:spPr>
          <a:xfrm>
            <a:off x="355600" y="6172200"/>
            <a:ext cx="11480800" cy="0"/>
          </a:xfrm>
          <a:prstGeom prst="line">
            <a:avLst/>
          </a:prstGeom>
          <a:ln w="12700" cap="flat" cmpd="sng">
            <a:solidFill>
              <a:schemeClr val="tx2"/>
            </a:solidFill>
            <a:prstDash val="solid"/>
            <a:round/>
            <a:headEnd type="none" w="med" len="med"/>
            <a:tailEnd type="none" w="med" len="med"/>
          </a:ln>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effectLst>
                <a:outerShdw blurRad="38100" dist="38100" dir="2700000">
                  <a:srgbClr val="000000"/>
                </a:outerShdw>
              </a:effectLst>
              <a:ea typeface="黑体" panose="02010609060101010101" charset="-122"/>
            </a:endParaRPr>
          </a:p>
        </p:txBody>
      </p:sp>
      <p:sp>
        <p:nvSpPr>
          <p:cNvPr id="171010" name="Rectangle 2"/>
          <p:cNvSpPr>
            <a:spLocks noGrp="1" noChangeArrowheads="1"/>
          </p:cNvSpPr>
          <p:nvPr>
            <p:ph type="ctrTitle"/>
            <p:custDataLst>
              <p:tags r:id="rId18"/>
            </p:custDataLst>
          </p:nvPr>
        </p:nvSpPr>
        <p:spPr>
          <a:xfrm>
            <a:off x="3860800" y="1371600"/>
            <a:ext cx="7823200" cy="2286000"/>
          </a:xfrm>
        </p:spPr>
        <p:txBody>
          <a:bodyPr/>
          <a:lstStyle>
            <a:lvl1pPr>
              <a:defRPr sz="4500"/>
            </a:lvl1pPr>
          </a:lstStyle>
          <a:p>
            <a:r>
              <a:rPr kumimoji="0" lang="zh-CN" altLang="en-US" sz="4500" b="0" i="0" u="none" strike="noStrike" kern="1200" cap="none" spc="0" normalizeH="0" baseline="0" noProof="0">
                <a:uLnTx/>
                <a:uFillTx/>
              </a:rPr>
              <a:t>单击此处编辑母版标题样式</a:t>
            </a:r>
            <a:endParaRPr kumimoji="0" lang="zh-CN" altLang="en-US" sz="4500" b="0" i="0" u="none" strike="noStrike" kern="1200" cap="none" spc="0" normalizeH="0" baseline="0" noProof="0">
              <a:uLnTx/>
              <a:uFillTx/>
            </a:endParaRPr>
          </a:p>
        </p:txBody>
      </p:sp>
      <p:sp>
        <p:nvSpPr>
          <p:cNvPr id="171011" name="Rectangle 3"/>
          <p:cNvSpPr>
            <a:spLocks noGrp="1" noChangeArrowheads="1"/>
          </p:cNvSpPr>
          <p:nvPr>
            <p:ph type="subTitle" idx="1"/>
            <p:custDataLst>
              <p:tags r:id="rId19"/>
            </p:custDataLst>
          </p:nvPr>
        </p:nvSpPr>
        <p:spPr>
          <a:xfrm>
            <a:off x="3962400" y="4267200"/>
            <a:ext cx="7721600" cy="1447800"/>
          </a:xfrm>
        </p:spPr>
        <p:txBody>
          <a:bodyPr/>
          <a:lstStyle>
            <a:lvl1pPr marL="0" indent="0">
              <a:buFont typeface="Wingdings" panose="05000000000000000000" pitchFamily="2" charset="2"/>
              <a:buNone/>
              <a:defRPr sz="2600" b="1"/>
            </a:lvl1pPr>
          </a:lstStyle>
          <a:p>
            <a:r>
              <a:rPr kumimoji="0" lang="zh-CN" altLang="en-US" sz="2600" b="1" i="0" u="none" strike="noStrike" kern="1200" cap="none" spc="0" normalizeH="0" baseline="0" noProof="0">
                <a:uLnTx/>
                <a:uFillTx/>
              </a:rPr>
              <a:t>单击此处编辑母版副标题样式</a:t>
            </a:r>
            <a:endParaRPr kumimoji="0" lang="zh-CN" altLang="en-US" sz="2600" b="1" i="0" u="none" strike="noStrike" kern="1200" cap="none" spc="0" normalizeH="0" baseline="0" noProof="0">
              <a:uLnTx/>
              <a:uFillTx/>
            </a:endParaRPr>
          </a:p>
        </p:txBody>
      </p:sp>
      <p:sp>
        <p:nvSpPr>
          <p:cNvPr id="11298" name="Rectangle 6"/>
          <p:cNvSpPr>
            <a:spLocks noGrp="1"/>
          </p:cNvSpPr>
          <p:nvPr>
            <p:ph type="sldNum" sz="quarter" idx="4"/>
            <p:custDataLst>
              <p:tags r:id="rId20"/>
            </p:custDataLst>
          </p:nvPr>
        </p:nvSpPr>
        <p:spPr>
          <a:xfrm>
            <a:off x="8737600" y="6248400"/>
            <a:ext cx="2844800" cy="457200"/>
          </a:xfrm>
          <a:prstGeom prst="rect">
            <a:avLst/>
          </a:prstGeom>
          <a:noFill/>
          <a:ln w="9525">
            <a:noFill/>
          </a:ln>
        </p:spPr>
        <p:txBody>
          <a:bodyPr anchor="t"/>
          <a:lstStyle/>
          <a:p>
            <a:pPr algn="r"/>
            <a:fld id="{9A0DB2DC-4C9A-4742-B13C-FB6460FD3503}" type="slidenum">
              <a:rPr lang="zh-CN" altLang="en-US"/>
              <a:t/>
            </a:fld>
            <a:endParaRPr lang="zh-CN" altLang="en-US"/>
          </a:p>
        </p:txBody>
      </p:sp>
      <p:sp>
        <p:nvSpPr>
          <p:cNvPr id="11301" name="Rectangle 4"/>
          <p:cNvSpPr>
            <a:spLocks noGrp="1"/>
          </p:cNvSpPr>
          <p:nvPr>
            <p:ph type="dt" sz="half" idx="2"/>
            <p:custDataLst>
              <p:tags r:id="rId21"/>
            </p:custDataLst>
          </p:nvPr>
        </p:nvSpPr>
        <p:spPr>
          <a:xfrm>
            <a:off x="609600" y="6248400"/>
            <a:ext cx="2844800" cy="457200"/>
          </a:xfrm>
          <a:prstGeom prst="rect">
            <a:avLst/>
          </a:prstGeom>
          <a:noFill/>
          <a:ln w="9525">
            <a:noFill/>
          </a:ln>
        </p:spPr>
        <p:txBody>
          <a:bodyPr anchor="t"/>
          <a:lstStyle/>
          <a:p>
            <a:endParaRPr lang="en-US" altLang="zh-CN"/>
          </a:p>
        </p:txBody>
      </p:sp>
      <p:sp>
        <p:nvSpPr>
          <p:cNvPr id="11302" name="Rectangle 5"/>
          <p:cNvSpPr>
            <a:spLocks noGrp="1"/>
          </p:cNvSpPr>
          <p:nvPr>
            <p:ph type="ftr" sz="quarter" idx="3"/>
            <p:custDataLst>
              <p:tags r:id="rId22"/>
            </p:custDataLst>
          </p:nvPr>
        </p:nvSpPr>
        <p:spPr>
          <a:xfrm>
            <a:off x="4165600" y="6248400"/>
            <a:ext cx="3860800" cy="457200"/>
          </a:xfrm>
          <a:prstGeom prst="rect">
            <a:avLst/>
          </a:prstGeom>
          <a:noFill/>
          <a:ln w="9525">
            <a:noFill/>
          </a:ln>
        </p:spPr>
        <p:txBody>
          <a:bodyPr anchor="t"/>
          <a:lstStyle/>
          <a:p>
            <a:pPr algn="ctr"/>
            <a:endParaRPr lang="en-US" altLang="zh-CN"/>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235200" y="457200"/>
            <a:ext cx="9347200" cy="1295400"/>
          </a:xfrm>
        </p:spPr>
        <p:txBody>
          <a:bodyPr/>
          <a:lstStyle/>
          <a:p>
            <a:r>
              <a:rPr kumimoji="0" lang="zh-CN" altLang="en-US" sz="3900" b="0" i="0" u="none" strike="noStrike" kern="1200" cap="none" spc="0" normalizeH="0" baseline="0" noProof="0">
                <a:uLnTx/>
                <a:uFillTx/>
              </a:rPr>
              <a:t>单击此处编辑母版标题样式</a:t>
            </a:r>
            <a:endParaRPr kumimoji="0" lang="zh-CN" altLang="en-US" sz="39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2235200" y="1981200"/>
            <a:ext cx="9347200" cy="4114800"/>
          </a:xfrm>
        </p:spPr>
        <p:txBody>
          <a:body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500" b="0" i="0" u="none" strike="noStrike" kern="1200" cap="none" spc="0" normalizeH="0" baseline="0" noProof="0">
                <a:uLnTx/>
                <a:uFillTx/>
              </a:rPr>
              <a:t>第二级</a:t>
            </a:r>
            <a:endParaRPr kumimoji="0" lang="zh-CN" altLang="en-US" sz="2500" b="0" i="0" u="none" strike="noStrike" kern="1200" cap="none" spc="0" normalizeH="0" baseline="0" noProof="0">
              <a:uLnTx/>
              <a:uFillTx/>
            </a:endParaRPr>
          </a:p>
          <a:p>
            <a:pPr lvl="2"/>
            <a:r>
              <a:rPr kumimoji="0" lang="zh-CN" altLang="en-US" sz="2200" b="0" i="0" u="none" strike="noStrike" kern="1200" cap="none" spc="0" normalizeH="0" baseline="0" noProof="0">
                <a:uLnTx/>
                <a:uFillTx/>
              </a:rPr>
              <a:t>第三级</a:t>
            </a:r>
            <a:endParaRPr kumimoji="0" lang="zh-CN" altLang="en-US" sz="22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页脚占位符 3"/>
          <p:cNvSpPr>
            <a:spLocks noGrp="1"/>
          </p:cNvSpPr>
          <p:nvPr>
            <p:ph type="ftr" sz="quarter" idx="10"/>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1"/>
            <p:custDataLst>
              <p:tags r:id="rId5"/>
            </p:custDataLst>
          </p:nvPr>
        </p:nvSpPr>
        <p:spPr/>
        <p:txBody>
          <a:bodyPr/>
          <a:lstStyle/>
          <a:p>
            <a:pPr lvl="0" eaLnBrk="1" hangingPunct="1"/>
            <a:fld id="{9A0DB2DC-4C9A-4742-B13C-FB6460FD3503}" type="slidenum">
              <a:rPr lang="zh-CN" altLang="en-US"/>
              <a:t/>
            </a:fld>
            <a:endParaRPr lang="zh-CN" altLang="en-US"/>
          </a:p>
        </p:txBody>
      </p:sp>
      <p:sp>
        <p:nvSpPr>
          <p:cNvPr id="6" name="日期占位符 5"/>
          <p:cNvSpPr>
            <a:spLocks noGrp="1"/>
          </p:cNvSpPr>
          <p:nvPr>
            <p:ph type="dt" sz="half" idx="12"/>
            <p:custDataLst>
              <p:tags r:id="rId6"/>
            </p:custDataLst>
          </p:nvPr>
        </p:nvSpPr>
        <p:spPr/>
        <p:txBody>
          <a:bodyPr/>
          <a:lstStyle/>
          <a:p>
            <a:pPr lvl="0" eaLnBrk="1" hangingPunct="1"/>
            <a:endParaRPr lang="en-US" altLang="zh-CN"/>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endParaRPr kumimoji="0" lang="zh-CN" altLang="en-US" sz="4000" b="1" i="0" u="none" strike="noStrike" kern="1200" cap="all" spc="0" normalizeH="0" baseline="0" noProof="0">
              <a:uLnTx/>
              <a:uFillTx/>
            </a:endParaRP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endParaRPr kumimoji="0" lang="zh-CN" altLang="en-US" sz="2000" b="0" i="0" u="none" strike="noStrike" kern="1200" cap="none" spc="0" normalizeH="0" baseline="0" noProof="0">
              <a:uLnTx/>
              <a:uFillTx/>
            </a:endParaRPr>
          </a:p>
        </p:txBody>
      </p:sp>
      <p:sp>
        <p:nvSpPr>
          <p:cNvPr id="4" name="页脚占位符 3"/>
          <p:cNvSpPr>
            <a:spLocks noGrp="1"/>
          </p:cNvSpPr>
          <p:nvPr>
            <p:ph type="ftr" sz="quarter" idx="10"/>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1"/>
            <p:custDataLst>
              <p:tags r:id="rId5"/>
            </p:custDataLst>
          </p:nvPr>
        </p:nvSpPr>
        <p:spPr/>
        <p:txBody>
          <a:bodyPr/>
          <a:lstStyle/>
          <a:p>
            <a:pPr lvl="0" eaLnBrk="1" hangingPunct="1"/>
            <a:fld id="{9A0DB2DC-4C9A-4742-B13C-FB6460FD3503}" type="slidenum">
              <a:rPr lang="zh-CN" altLang="en-US"/>
              <a:t/>
            </a:fld>
            <a:endParaRPr lang="zh-CN" altLang="en-US"/>
          </a:p>
        </p:txBody>
      </p:sp>
      <p:sp>
        <p:nvSpPr>
          <p:cNvPr id="6" name="日期占位符 5"/>
          <p:cNvSpPr>
            <a:spLocks noGrp="1"/>
          </p:cNvSpPr>
          <p:nvPr>
            <p:ph type="dt" sz="half" idx="12"/>
            <p:custDataLst>
              <p:tags r:id="rId6"/>
            </p:custDataLst>
          </p:nvPr>
        </p:nvSpPr>
        <p:spPr/>
        <p:txBody>
          <a:bodyPr/>
          <a:lstStyle/>
          <a:p>
            <a:pPr lvl="0" eaLnBrk="1" hangingPunct="1"/>
            <a:endParaRPr lang="en-US" altLang="zh-CN"/>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235200" y="457200"/>
            <a:ext cx="9347200" cy="1295400"/>
          </a:xfrm>
        </p:spPr>
        <p:txBody>
          <a:bodyPr/>
          <a:lstStyle/>
          <a:p>
            <a:r>
              <a:rPr kumimoji="0" lang="zh-CN" altLang="en-US" sz="3900" b="0" i="0" u="none" strike="noStrike" kern="1200" cap="none" spc="0" normalizeH="0" baseline="0" noProof="0">
                <a:uLnTx/>
                <a:uFillTx/>
              </a:rPr>
              <a:t>单击此处编辑母版标题样式</a:t>
            </a:r>
            <a:endParaRPr kumimoji="0" lang="zh-CN" altLang="en-US" sz="3900" b="0"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2235200" y="1981200"/>
            <a:ext cx="4572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7010400" y="1981200"/>
            <a:ext cx="4572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 name="页脚占位符 4"/>
          <p:cNvSpPr>
            <a:spLocks noGrp="1"/>
          </p:cNvSpPr>
          <p:nvPr>
            <p:ph type="ftr" sz="quarter" idx="10"/>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1"/>
            <p:custDataLst>
              <p:tags r:id="rId6"/>
            </p:custDataLst>
          </p:nvPr>
        </p:nvSpPr>
        <p:spPr/>
        <p:txBody>
          <a:bodyPr/>
          <a:lstStyle/>
          <a:p>
            <a:pPr lvl="0" eaLnBrk="1" hangingPunct="1"/>
            <a:fld id="{9A0DB2DC-4C9A-4742-B13C-FB6460FD3503}" type="slidenum">
              <a:rPr lang="zh-CN" altLang="en-US"/>
              <a:t/>
            </a:fld>
            <a:endParaRPr lang="zh-CN" altLang="en-US"/>
          </a:p>
        </p:txBody>
      </p:sp>
      <p:sp>
        <p:nvSpPr>
          <p:cNvPr id="7" name="日期占位符 6"/>
          <p:cNvSpPr>
            <a:spLocks noGrp="1"/>
          </p:cNvSpPr>
          <p:nvPr>
            <p:ph type="dt" sz="half" idx="12"/>
            <p:custDataLst>
              <p:tags r:id="rId7"/>
            </p:custDataLst>
          </p:nvPr>
        </p:nvSpPr>
        <p:spPr/>
        <p:txBody>
          <a:bodyPr/>
          <a:lstStyle/>
          <a:p>
            <a:pPr lvl="0" eaLnBrk="1" hangingPunct="1"/>
            <a:endParaRPr lang="en-US" altLang="zh-CN"/>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lvl1pPr>
              <a:defRPr/>
            </a:lvl1pPr>
          </a:lstStyle>
          <a:p>
            <a:r>
              <a:rPr kumimoji="0" lang="zh-CN" altLang="en-US" sz="3900" b="0" i="0" u="none" strike="noStrike" kern="1200" cap="none" spc="0" normalizeH="0" baseline="0" noProof="0">
                <a:uLnTx/>
                <a:uFillTx/>
              </a:rPr>
              <a:t>单击此处编辑母版标题样式</a:t>
            </a:r>
            <a:endParaRPr kumimoji="0" lang="zh-CN" altLang="en-US" sz="39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7" name="页脚占位符 6"/>
          <p:cNvSpPr>
            <a:spLocks noGrp="1"/>
          </p:cNvSpPr>
          <p:nvPr>
            <p:ph type="ftr" sz="quarter" idx="10"/>
            <p:custDataLst>
              <p:tags r:id="rId7"/>
            </p:custDataLst>
          </p:nvPr>
        </p:nvSpPr>
        <p:spPr/>
        <p:txBody>
          <a:bodyPr/>
          <a:lstStyle/>
          <a:p>
            <a:pPr lvl="0" eaLnBrk="1" hangingPunct="1"/>
            <a:endParaRPr lang="en-US" altLang="zh-CN"/>
          </a:p>
        </p:txBody>
      </p:sp>
      <p:sp>
        <p:nvSpPr>
          <p:cNvPr id="8" name="灯片编号占位符 7"/>
          <p:cNvSpPr>
            <a:spLocks noGrp="1"/>
          </p:cNvSpPr>
          <p:nvPr>
            <p:ph type="sldNum" sz="quarter" idx="11"/>
            <p:custDataLst>
              <p:tags r:id="rId8"/>
            </p:custDataLst>
          </p:nvPr>
        </p:nvSpPr>
        <p:spPr/>
        <p:txBody>
          <a:bodyPr/>
          <a:lstStyle/>
          <a:p>
            <a:pPr lvl="0" eaLnBrk="1" hangingPunct="1"/>
            <a:fld id="{9A0DB2DC-4C9A-4742-B13C-FB6460FD3503}" type="slidenum">
              <a:rPr lang="zh-CN" altLang="en-US"/>
              <a:t/>
            </a:fld>
            <a:endParaRPr lang="zh-CN" altLang="en-US"/>
          </a:p>
        </p:txBody>
      </p:sp>
      <p:sp>
        <p:nvSpPr>
          <p:cNvPr id="9" name="日期占位符 8"/>
          <p:cNvSpPr>
            <a:spLocks noGrp="1"/>
          </p:cNvSpPr>
          <p:nvPr>
            <p:ph type="dt" sz="half" idx="12"/>
            <p:custDataLst>
              <p:tags r:id="rId9"/>
            </p:custDataLst>
          </p:nvPr>
        </p:nvSpPr>
        <p:spPr/>
        <p:txBody>
          <a:bodyPr/>
          <a:lstStyle/>
          <a:p>
            <a:pPr lvl="0" eaLnBrk="1" hangingPunct="1"/>
            <a:endParaRPr lang="en-US" altLang="zh-CN"/>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235200" y="457200"/>
            <a:ext cx="9347200" cy="1295400"/>
          </a:xfrm>
        </p:spPr>
        <p:txBody>
          <a:bodyPr/>
          <a:lstStyle/>
          <a:p>
            <a:r>
              <a:rPr kumimoji="0" lang="zh-CN" altLang="en-US" sz="3900" b="0" i="0" u="none" strike="noStrike" kern="1200" cap="none" spc="0" normalizeH="0" baseline="0" noProof="0">
                <a:uLnTx/>
                <a:uFillTx/>
              </a:rPr>
              <a:t>单击此处编辑母版标题样式</a:t>
            </a:r>
            <a:endParaRPr kumimoji="0" lang="zh-CN" altLang="en-US" sz="3900" b="0" i="0" u="none" strike="noStrike" kern="1200" cap="none" spc="0" normalizeH="0" baseline="0" noProof="0">
              <a:uLnTx/>
              <a:uFillTx/>
            </a:endParaRPr>
          </a:p>
        </p:txBody>
      </p:sp>
      <p:sp>
        <p:nvSpPr>
          <p:cNvPr id="3" name="页脚占位符 2"/>
          <p:cNvSpPr>
            <a:spLocks noGrp="1"/>
          </p:cNvSpPr>
          <p:nvPr>
            <p:ph type="ftr" sz="quarter" idx="10"/>
            <p:custDataLst>
              <p:tags r:id="rId3"/>
            </p:custDataLst>
          </p:nvPr>
        </p:nvSpPr>
        <p:spPr/>
        <p:txBody>
          <a:bodyPr/>
          <a:lstStyle/>
          <a:p>
            <a:pPr lvl="0" eaLnBrk="1" hangingPunct="1"/>
            <a:endParaRPr lang="en-US" altLang="zh-CN"/>
          </a:p>
        </p:txBody>
      </p:sp>
      <p:sp>
        <p:nvSpPr>
          <p:cNvPr id="4" name="灯片编号占位符 3"/>
          <p:cNvSpPr>
            <a:spLocks noGrp="1"/>
          </p:cNvSpPr>
          <p:nvPr>
            <p:ph type="sldNum" sz="quarter" idx="11"/>
            <p:custDataLst>
              <p:tags r:id="rId4"/>
            </p:custDataLst>
          </p:nvPr>
        </p:nvSpPr>
        <p:spPr/>
        <p:txBody>
          <a:bodyPr/>
          <a:lstStyle/>
          <a:p>
            <a:pPr lvl="0" eaLnBrk="1" hangingPunct="1"/>
            <a:fld id="{9A0DB2DC-4C9A-4742-B13C-FB6460FD3503}" type="slidenum">
              <a:rPr lang="zh-CN" altLang="en-US"/>
              <a:t/>
            </a:fld>
            <a:endParaRPr lang="zh-CN" altLang="en-US"/>
          </a:p>
        </p:txBody>
      </p:sp>
      <p:sp>
        <p:nvSpPr>
          <p:cNvPr id="5" name="日期占位符 4"/>
          <p:cNvSpPr>
            <a:spLocks noGrp="1"/>
          </p:cNvSpPr>
          <p:nvPr>
            <p:ph type="dt" sz="half" idx="12"/>
            <p:custDataLst>
              <p:tags r:id="rId5"/>
            </p:custDataLst>
          </p:nvPr>
        </p:nvSpPr>
        <p:spPr/>
        <p:txBody>
          <a:bodyPr/>
          <a:lstStyle/>
          <a:p>
            <a:pPr lvl="0" eaLnBrk="1" hangingPunct="1"/>
            <a:endParaRPr lang="en-US" altLang="zh-CN"/>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页脚占位符 1"/>
          <p:cNvSpPr>
            <a:spLocks noGrp="1"/>
          </p:cNvSpPr>
          <p:nvPr>
            <p:ph type="ftr" sz="quarter" idx="10"/>
            <p:custDataLst>
              <p:tags r:id="rId2"/>
            </p:custDataLst>
          </p:nvPr>
        </p:nvSpPr>
        <p:spPr/>
        <p:txBody>
          <a:bodyPr/>
          <a:lstStyle/>
          <a:p>
            <a:pPr lvl="0" eaLnBrk="1" hangingPunct="1"/>
            <a:endParaRPr lang="en-US" altLang="zh-CN"/>
          </a:p>
        </p:txBody>
      </p:sp>
      <p:sp>
        <p:nvSpPr>
          <p:cNvPr id="3" name="灯片编号占位符 2"/>
          <p:cNvSpPr>
            <a:spLocks noGrp="1"/>
          </p:cNvSpPr>
          <p:nvPr>
            <p:ph type="sldNum" sz="quarter" idx="11"/>
            <p:custDataLst>
              <p:tags r:id="rId3"/>
            </p:custDataLst>
          </p:nvPr>
        </p:nvSpPr>
        <p:spPr/>
        <p:txBody>
          <a:bodyPr/>
          <a:lstStyle/>
          <a:p>
            <a:pPr lvl="0" eaLnBrk="1" hangingPunct="1"/>
            <a:fld id="{9A0DB2DC-4C9A-4742-B13C-FB6460FD3503}" type="slidenum">
              <a:rPr lang="zh-CN" altLang="en-US"/>
              <a:t/>
            </a:fld>
            <a:endParaRPr lang="zh-CN" altLang="en-US"/>
          </a:p>
        </p:txBody>
      </p:sp>
      <p:sp>
        <p:nvSpPr>
          <p:cNvPr id="4" name="日期占位符 3"/>
          <p:cNvSpPr>
            <a:spLocks noGrp="1"/>
          </p:cNvSpPr>
          <p:nvPr>
            <p:ph type="dt" sz="half" idx="12"/>
            <p:custDataLst>
              <p:tags r:id="rId4"/>
            </p:custDataLst>
          </p:nvPr>
        </p:nvSpPr>
        <p:spPr/>
        <p:txBody>
          <a:bodyPr/>
          <a:lstStyle/>
          <a:p>
            <a:pPr lvl="0" eaLnBrk="1" hangingPunct="1"/>
            <a:endParaRPr lang="en-US" altLang="zh-CN"/>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页脚占位符 4"/>
          <p:cNvSpPr>
            <a:spLocks noGrp="1"/>
          </p:cNvSpPr>
          <p:nvPr>
            <p:ph type="ftr" sz="quarter" idx="10"/>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1"/>
            <p:custDataLst>
              <p:tags r:id="rId6"/>
            </p:custDataLst>
          </p:nvPr>
        </p:nvSpPr>
        <p:spPr/>
        <p:txBody>
          <a:bodyPr/>
          <a:lstStyle/>
          <a:p>
            <a:pPr lvl="0" eaLnBrk="1" hangingPunct="1"/>
            <a:fld id="{9A0DB2DC-4C9A-4742-B13C-FB6460FD3503}" type="slidenum">
              <a:rPr lang="zh-CN" altLang="en-US"/>
              <a:t/>
            </a:fld>
            <a:endParaRPr lang="zh-CN" altLang="en-US"/>
          </a:p>
        </p:txBody>
      </p:sp>
      <p:sp>
        <p:nvSpPr>
          <p:cNvPr id="7" name="日期占位符 6"/>
          <p:cNvSpPr>
            <a:spLocks noGrp="1"/>
          </p:cNvSpPr>
          <p:nvPr>
            <p:ph type="dt" sz="half" idx="12"/>
            <p:custDataLst>
              <p:tags r:id="rId7"/>
            </p:custDataLst>
          </p:nvPr>
        </p:nvSpPr>
        <p:spPr/>
        <p:txBody>
          <a:bodyPr/>
          <a:lstStyle/>
          <a:p>
            <a:pPr lvl="0" eaLnBrk="1" hangingPunct="1"/>
            <a:endParaRPr lang="en-US" altLang="zh-CN"/>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Pct val="85000"/>
              <a:buFont typeface="Wingdings" panose="05000000000000000000" pitchFamily="2" charset="2"/>
              <a:buNone/>
              <a:defRPr/>
            </a:pPr>
            <a:endParaRPr kumimoji="0" lang="zh-CN" altLang="en-US" sz="3200" b="0" i="0" u="none" strike="noStrike" kern="0" cap="none" spc="0" normalizeH="0" baseline="0" noProof="0">
              <a:ln>
                <a:noFill/>
              </a:ln>
              <a:solidFill>
                <a:schemeClr val="tx2"/>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页脚占位符 4"/>
          <p:cNvSpPr>
            <a:spLocks noGrp="1"/>
          </p:cNvSpPr>
          <p:nvPr>
            <p:ph type="ftr" sz="quarter" idx="10"/>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1"/>
            <p:custDataLst>
              <p:tags r:id="rId6"/>
            </p:custDataLst>
          </p:nvPr>
        </p:nvSpPr>
        <p:spPr/>
        <p:txBody>
          <a:bodyPr/>
          <a:lstStyle/>
          <a:p>
            <a:pPr lvl="0" eaLnBrk="1" hangingPunct="1"/>
            <a:fld id="{9A0DB2DC-4C9A-4742-B13C-FB6460FD3503}" type="slidenum">
              <a:rPr lang="zh-CN" altLang="en-US"/>
              <a:t/>
            </a:fld>
            <a:endParaRPr lang="zh-CN" altLang="en-US"/>
          </a:p>
        </p:txBody>
      </p:sp>
      <p:sp>
        <p:nvSpPr>
          <p:cNvPr id="7" name="日期占位符 6"/>
          <p:cNvSpPr>
            <a:spLocks noGrp="1"/>
          </p:cNvSpPr>
          <p:nvPr>
            <p:ph type="dt" sz="half" idx="12"/>
            <p:custDataLst>
              <p:tags r:id="rId7"/>
            </p:custDataLst>
          </p:nvPr>
        </p:nvSpPr>
        <p:spPr/>
        <p:txBody>
          <a:bodyPr/>
          <a:lstStyle/>
          <a:p>
            <a:pPr lvl="0" eaLnBrk="1" hangingPunct="1"/>
            <a:endParaRPr lang="en-US" altLang="zh-CN"/>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235200" y="457200"/>
            <a:ext cx="9347200" cy="1295400"/>
          </a:xfrm>
        </p:spPr>
        <p:txBody>
          <a:bodyPr/>
          <a:lstStyle/>
          <a:p>
            <a:r>
              <a:rPr kumimoji="0" lang="zh-CN" altLang="en-US" sz="3900" b="0" i="0" u="none" strike="noStrike" kern="1200" cap="none" spc="0" normalizeH="0" baseline="0" noProof="0">
                <a:uLnTx/>
                <a:uFillTx/>
              </a:rPr>
              <a:t>单击此处编辑母版标题样式</a:t>
            </a:r>
            <a:endParaRPr kumimoji="0" lang="zh-CN" altLang="en-US" sz="39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2235200" y="1981200"/>
            <a:ext cx="9347200" cy="4114800"/>
          </a:xfrm>
        </p:spPr>
        <p:txBody>
          <a:bodyPr vert="eaVert"/>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500" b="0" i="0" u="none" strike="noStrike" kern="1200" cap="none" spc="0" normalizeH="0" baseline="0" noProof="0">
                <a:uLnTx/>
                <a:uFillTx/>
              </a:rPr>
              <a:t>第二级</a:t>
            </a:r>
            <a:endParaRPr kumimoji="0" lang="zh-CN" altLang="en-US" sz="2500" b="0" i="0" u="none" strike="noStrike" kern="1200" cap="none" spc="0" normalizeH="0" baseline="0" noProof="0">
              <a:uLnTx/>
              <a:uFillTx/>
            </a:endParaRPr>
          </a:p>
          <a:p>
            <a:pPr lvl="2"/>
            <a:r>
              <a:rPr kumimoji="0" lang="zh-CN" altLang="en-US" sz="2200" b="0" i="0" u="none" strike="noStrike" kern="1200" cap="none" spc="0" normalizeH="0" baseline="0" noProof="0">
                <a:uLnTx/>
                <a:uFillTx/>
              </a:rPr>
              <a:t>第三级</a:t>
            </a:r>
            <a:endParaRPr kumimoji="0" lang="zh-CN" altLang="en-US" sz="22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页脚占位符 3"/>
          <p:cNvSpPr>
            <a:spLocks noGrp="1"/>
          </p:cNvSpPr>
          <p:nvPr>
            <p:ph type="ftr" sz="quarter" idx="10"/>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1"/>
            <p:custDataLst>
              <p:tags r:id="rId5"/>
            </p:custDataLst>
          </p:nvPr>
        </p:nvSpPr>
        <p:spPr/>
        <p:txBody>
          <a:bodyPr/>
          <a:lstStyle/>
          <a:p>
            <a:pPr lvl="0" eaLnBrk="1" hangingPunct="1"/>
            <a:fld id="{9A0DB2DC-4C9A-4742-B13C-FB6460FD3503}" type="slidenum">
              <a:rPr lang="zh-CN" altLang="en-US"/>
              <a:t/>
            </a:fld>
            <a:endParaRPr lang="zh-CN" altLang="en-US"/>
          </a:p>
        </p:txBody>
      </p:sp>
      <p:sp>
        <p:nvSpPr>
          <p:cNvPr id="6" name="日期占位符 5"/>
          <p:cNvSpPr>
            <a:spLocks noGrp="1"/>
          </p:cNvSpPr>
          <p:nvPr>
            <p:ph type="dt" sz="half" idx="12"/>
            <p:custDataLst>
              <p:tags r:id="rId6"/>
            </p:custDataLst>
          </p:nvPr>
        </p:nvSpPr>
        <p:spPr/>
        <p:txBody>
          <a:bodyPr/>
          <a:lstStyle/>
          <a:p>
            <a:pPr lvl="0" eaLnBrk="1" hangingPunct="1"/>
            <a:endParaRPr lang="en-US" altLang="zh-CN"/>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245600" y="457200"/>
            <a:ext cx="2336800" cy="5638800"/>
          </a:xfrm>
        </p:spPr>
        <p:txBody>
          <a:bodyPr vert="eaVert"/>
          <a:lstStyle/>
          <a:p>
            <a:r>
              <a:rPr kumimoji="0" lang="zh-CN" altLang="en-US" sz="3900" b="0" i="0" u="none" strike="noStrike" kern="1200" cap="none" spc="0" normalizeH="0" baseline="0" noProof="0">
                <a:uLnTx/>
                <a:uFillTx/>
              </a:rPr>
              <a:t>单击此处编辑母版标题样式</a:t>
            </a:r>
            <a:endParaRPr kumimoji="0" lang="zh-CN" altLang="en-US" sz="39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2235200" y="457200"/>
            <a:ext cx="6807200" cy="5638800"/>
          </a:xfrm>
        </p:spPr>
        <p:txBody>
          <a:bodyPr vert="eaVert"/>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500" b="0" i="0" u="none" strike="noStrike" kern="1200" cap="none" spc="0" normalizeH="0" baseline="0" noProof="0">
                <a:uLnTx/>
                <a:uFillTx/>
              </a:rPr>
              <a:t>第二级</a:t>
            </a:r>
            <a:endParaRPr kumimoji="0" lang="zh-CN" altLang="en-US" sz="2500" b="0" i="0" u="none" strike="noStrike" kern="1200" cap="none" spc="0" normalizeH="0" baseline="0" noProof="0">
              <a:uLnTx/>
              <a:uFillTx/>
            </a:endParaRPr>
          </a:p>
          <a:p>
            <a:pPr lvl="2"/>
            <a:r>
              <a:rPr kumimoji="0" lang="zh-CN" altLang="en-US" sz="2200" b="0" i="0" u="none" strike="noStrike" kern="1200" cap="none" spc="0" normalizeH="0" baseline="0" noProof="0">
                <a:uLnTx/>
                <a:uFillTx/>
              </a:rPr>
              <a:t>第三级</a:t>
            </a:r>
            <a:endParaRPr kumimoji="0" lang="zh-CN" altLang="en-US" sz="22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页脚占位符 3"/>
          <p:cNvSpPr>
            <a:spLocks noGrp="1"/>
          </p:cNvSpPr>
          <p:nvPr>
            <p:ph type="ftr" sz="quarter" idx="10"/>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1"/>
            <p:custDataLst>
              <p:tags r:id="rId5"/>
            </p:custDataLst>
          </p:nvPr>
        </p:nvSpPr>
        <p:spPr/>
        <p:txBody>
          <a:bodyPr/>
          <a:lstStyle/>
          <a:p>
            <a:pPr lvl="0" eaLnBrk="1" hangingPunct="1"/>
            <a:fld id="{9A0DB2DC-4C9A-4742-B13C-FB6460FD3503}" type="slidenum">
              <a:rPr lang="zh-CN" altLang="en-US"/>
              <a:t/>
            </a:fld>
            <a:endParaRPr lang="zh-CN" altLang="en-US"/>
          </a:p>
        </p:txBody>
      </p:sp>
      <p:sp>
        <p:nvSpPr>
          <p:cNvPr id="6" name="日期占位符 5"/>
          <p:cNvSpPr>
            <a:spLocks noGrp="1"/>
          </p:cNvSpPr>
          <p:nvPr>
            <p:ph type="dt" sz="half" idx="12"/>
            <p:custDataLst>
              <p:tags r:id="rId6"/>
            </p:custDataLst>
          </p:nvPr>
        </p:nvSpPr>
        <p:spPr/>
        <p:txBody>
          <a:bodyPr/>
          <a:lstStyle/>
          <a:p>
            <a:pPr lvl="0" eaLnBrk="1" hangingPunct="1"/>
            <a:endParaRPr lang="en-US" altLang="zh-CN"/>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00" y="2130425"/>
            <a:ext cx="10363200" cy="1470025"/>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kumimoji="0" lang="zh-CN" altLang="en-US" sz="3200" b="0" i="0" u="none" strike="noStrike" kern="1200" cap="none" spc="0" normalizeH="0" baseline="0" noProof="0">
                <a:uLnTx/>
                <a:uFillTx/>
              </a:rPr>
              <a:t>单击此处编辑母版副标题样式</a:t>
            </a:r>
            <a:endParaRPr kumimoji="0" lang="zh-CN" altLang="en-US" sz="32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609600" y="1600200"/>
            <a:ext cx="10972800" cy="4525963"/>
          </a:xfrm>
        </p:spPr>
        <p:txBody>
          <a:body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endParaRPr kumimoji="0" lang="zh-CN" altLang="en-US" sz="4000" b="1" i="0" u="none" strike="noStrike" kern="1200" cap="all" spc="0" normalizeH="0" baseline="0" noProof="0">
              <a:uLnTx/>
              <a:uFillTx/>
            </a:endParaRP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lvl1pPr>
              <a:defRPr/>
            </a:lvl1p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7" name="日期占位符 6"/>
          <p:cNvSpPr>
            <a:spLocks noGrp="1"/>
          </p:cNvSpPr>
          <p:nvPr>
            <p:ph type="dt" sz="half" idx="10"/>
            <p:custDataLst>
              <p:tags r:id="rId7"/>
            </p:custDataLst>
          </p:nvPr>
        </p:nvSpPr>
        <p:spPr/>
        <p:txBody>
          <a:bodyPr/>
          <a:lstStyle/>
          <a:p>
            <a:pPr lvl="0" eaLnBrk="1" hangingPunct="1"/>
            <a:endParaRPr lang="en-US" altLang="zh-CN"/>
          </a:p>
        </p:txBody>
      </p:sp>
      <p:sp>
        <p:nvSpPr>
          <p:cNvPr id="8" name="页脚占位符 7"/>
          <p:cNvSpPr>
            <a:spLocks noGrp="1"/>
          </p:cNvSpPr>
          <p:nvPr>
            <p:ph type="ftr" sz="quarter" idx="11"/>
            <p:custDataLst>
              <p:tags r:id="rId8"/>
            </p:custDataLst>
          </p:nvPr>
        </p:nvSpPr>
        <p:spPr/>
        <p:txBody>
          <a:bodyPr/>
          <a:lstStyle/>
          <a:p>
            <a:pPr lvl="0" eaLnBrk="1" hangingPunct="1"/>
            <a:endParaRPr lang="en-US" altLang="zh-CN"/>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日期占位符 2"/>
          <p:cNvSpPr>
            <a:spLocks noGrp="1"/>
          </p:cNvSpPr>
          <p:nvPr>
            <p:ph type="dt" sz="half" idx="10"/>
            <p:custDataLst>
              <p:tags r:id="rId3"/>
            </p:custDataLst>
          </p:nvPr>
        </p:nvSpPr>
        <p:spPr/>
        <p:txBody>
          <a:bodyPr/>
          <a:lstStyle/>
          <a:p>
            <a:pPr lvl="0" eaLnBrk="1" hangingPunct="1"/>
            <a:endParaRPr lang="en-US" altLang="zh-CN"/>
          </a:p>
        </p:txBody>
      </p:sp>
      <p:sp>
        <p:nvSpPr>
          <p:cNvPr id="4" name="页脚占位符 3"/>
          <p:cNvSpPr>
            <a:spLocks noGrp="1"/>
          </p:cNvSpPr>
          <p:nvPr>
            <p:ph type="ftr" sz="quarter" idx="11"/>
            <p:custDataLst>
              <p:tags r:id="rId4"/>
            </p:custDataLst>
          </p:nvPr>
        </p:nvSpPr>
        <p:spPr/>
        <p:txBody>
          <a:bodyPr/>
          <a:lstStyle/>
          <a:p>
            <a:pPr lvl="0" eaLnBrk="1" hangingPunct="1"/>
            <a:endParaRPr lang="en-US" altLang="zh-CN"/>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endParaRPr lang="en-US" altLang="zh-CN"/>
          </a:p>
        </p:txBody>
      </p:sp>
      <p:sp>
        <p:nvSpPr>
          <p:cNvPr id="3" name="页脚占位符 2"/>
          <p:cNvSpPr>
            <a:spLocks noGrp="1"/>
          </p:cNvSpPr>
          <p:nvPr>
            <p:ph type="ftr" sz="quarter" idx="11"/>
            <p:custDataLst>
              <p:tags r:id="rId3"/>
            </p:custDataLst>
          </p:nvPr>
        </p:nvSpPr>
        <p:spPr/>
        <p:txBody>
          <a:bodyPr/>
          <a:lstStyle/>
          <a:p>
            <a:pPr lvl="0" eaLnBrk="1" hangingPunct="1"/>
            <a:endParaRPr lang="en-US" altLang="zh-CN"/>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p:txBody>
          <a:bodyPr/>
          <a:lstStyle/>
          <a:p>
            <a:pPr lvl="0" eaLnBrk="1" hangingPunct="1"/>
            <a:endParaRPr lang="en-US" altLang="zh-CN"/>
          </a:p>
        </p:txBody>
      </p:sp>
      <p:sp>
        <p:nvSpPr>
          <p:cNvPr id="6" name="页脚占位符 5"/>
          <p:cNvSpPr>
            <a:spLocks noGrp="1"/>
          </p:cNvSpPr>
          <p:nvPr>
            <p:ph type="ftr" sz="quarter" idx="11"/>
            <p:custDataLst>
              <p:tags r:id="rId6"/>
            </p:custDataLst>
          </p:nvPr>
        </p:nvSpPr>
        <p:spPr/>
        <p:txBody>
          <a:bodyPr/>
          <a:lstStyle/>
          <a:p>
            <a:pPr lvl="0" eaLnBrk="1" hangingPunct="1"/>
            <a:endParaRPr lang="en-US" altLang="zh-CN"/>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609600" y="1600200"/>
            <a:ext cx="10972800" cy="4525963"/>
          </a:xfrm>
        </p:spPr>
        <p:txBody>
          <a:bodyPr vert="eaVert"/>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609600" y="274638"/>
            <a:ext cx="8026400" cy="5851525"/>
          </a:xfrm>
        </p:spPr>
        <p:txBody>
          <a:bodyPr vert="eaVert"/>
          <a:lstStyle/>
          <a:p>
            <a:pPr lvl="0"/>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p:txBody>
          <a:bodyPr/>
          <a:lstStyle/>
          <a:p>
            <a:pPr lvl="0" eaLnBrk="1" hangingPunct="1"/>
            <a:endParaRPr lang="en-US" altLang="zh-CN"/>
          </a:p>
        </p:txBody>
      </p:sp>
      <p:sp>
        <p:nvSpPr>
          <p:cNvPr id="5" name="页脚占位符 4"/>
          <p:cNvSpPr>
            <a:spLocks noGrp="1"/>
          </p:cNvSpPr>
          <p:nvPr>
            <p:ph type="ftr" sz="quarter" idx="11"/>
            <p:custDataLst>
              <p:tags r:id="rId5"/>
            </p:custDataLst>
          </p:nvPr>
        </p:nvSpPr>
        <p:spPr/>
        <p:txBody>
          <a:bodyPr/>
          <a:lstStyle/>
          <a:p>
            <a:pPr lvl="0" eaLnBrk="1" hangingPunct="1"/>
            <a:endParaRPr lang="en-US" altLang="zh-CN"/>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tags" Target="../tags/tag150.xml" /><Relationship Id="rId18"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254.xml" /><Relationship Id="rId13" Type="http://schemas.openxmlformats.org/officeDocument/2006/relationships/tags" Target="../tags/tag255.xml" /><Relationship Id="rId14" Type="http://schemas.openxmlformats.org/officeDocument/2006/relationships/tags" Target="../tags/tag256.xml" /><Relationship Id="rId15" Type="http://schemas.openxmlformats.org/officeDocument/2006/relationships/tags" Target="../tags/tag257.xml" /><Relationship Id="rId16" Type="http://schemas.openxmlformats.org/officeDocument/2006/relationships/tags" Target="../tags/tag258.xml" /><Relationship Id="rId17" Type="http://schemas.openxmlformats.org/officeDocument/2006/relationships/tags" Target="../tags/tag259.xml" /><Relationship Id="rId18" Type="http://schemas.openxmlformats.org/officeDocument/2006/relationships/tags" Target="../tags/tag260.xml" /><Relationship Id="rId19" Type="http://schemas.openxmlformats.org/officeDocument/2006/relationships/tags" Target="../tags/tag261.xml" /><Relationship Id="rId2" Type="http://schemas.openxmlformats.org/officeDocument/2006/relationships/slideLayout" Target="../slideLayouts/slideLayout24.xml" /><Relationship Id="rId20" Type="http://schemas.openxmlformats.org/officeDocument/2006/relationships/tags" Target="../tags/tag262.xml" /><Relationship Id="rId21" Type="http://schemas.openxmlformats.org/officeDocument/2006/relationships/tags" Target="../tags/tag263.xml" /><Relationship Id="rId22" Type="http://schemas.openxmlformats.org/officeDocument/2006/relationships/tags" Target="../tags/tag264.xml" /><Relationship Id="rId23" Type="http://schemas.openxmlformats.org/officeDocument/2006/relationships/tags" Target="../tags/tag265.xml" /><Relationship Id="rId24" Type="http://schemas.openxmlformats.org/officeDocument/2006/relationships/tags" Target="../tags/tag266.xml" /><Relationship Id="rId25" Type="http://schemas.openxmlformats.org/officeDocument/2006/relationships/tags" Target="../tags/tag267.xml" /><Relationship Id="rId26" Type="http://schemas.openxmlformats.org/officeDocument/2006/relationships/tags" Target="../tags/tag268.xml" /><Relationship Id="rId27" Type="http://schemas.openxmlformats.org/officeDocument/2006/relationships/tags" Target="../tags/tag269.xml" /><Relationship Id="rId28" Type="http://schemas.openxmlformats.org/officeDocument/2006/relationships/tags" Target="../tags/tag270.xml" /><Relationship Id="rId29" Type="http://schemas.openxmlformats.org/officeDocument/2006/relationships/tags" Target="../tags/tag271.xml" /><Relationship Id="rId3" Type="http://schemas.openxmlformats.org/officeDocument/2006/relationships/slideLayout" Target="../slideLayouts/slideLayout25.xml" /><Relationship Id="rId30" Type="http://schemas.openxmlformats.org/officeDocument/2006/relationships/tags" Target="../tags/tag272.xml" /><Relationship Id="rId31" Type="http://schemas.openxmlformats.org/officeDocument/2006/relationships/tags" Target="../tags/tag273.xml" /><Relationship Id="rId32" Type="http://schemas.openxmlformats.org/officeDocument/2006/relationships/tags" Target="../tags/tag274.xml" /><Relationship Id="rId33" Type="http://schemas.openxmlformats.org/officeDocument/2006/relationships/tags" Target="../tags/tag275.xml" /><Relationship Id="rId34" Type="http://schemas.openxmlformats.org/officeDocument/2006/relationships/tags" Target="../tags/tag276.xml" /><Relationship Id="rId35" Type="http://schemas.openxmlformats.org/officeDocument/2006/relationships/tags" Target="../tags/tag277.xml" /><Relationship Id="rId36" Type="http://schemas.openxmlformats.org/officeDocument/2006/relationships/tags" Target="../tags/tag278.xml" /><Relationship Id="rId37" Type="http://schemas.openxmlformats.org/officeDocument/2006/relationships/tags" Target="../tags/tag279.xml" /><Relationship Id="rId38" Type="http://schemas.openxmlformats.org/officeDocument/2006/relationships/tags" Target="../tags/tag280.xml" /><Relationship Id="rId39" Type="http://schemas.openxmlformats.org/officeDocument/2006/relationships/tags" Target="../tags/tag281.xml" /><Relationship Id="rId4" Type="http://schemas.openxmlformats.org/officeDocument/2006/relationships/slideLayout" Target="../slideLayouts/slideLayout26.xml" /><Relationship Id="rId40" Type="http://schemas.openxmlformats.org/officeDocument/2006/relationships/tags" Target="../tags/tag282.xml" /><Relationship Id="rId41" Type="http://schemas.openxmlformats.org/officeDocument/2006/relationships/tags" Target="../tags/tag283.xml" /><Relationship Id="rId42" Type="http://schemas.openxmlformats.org/officeDocument/2006/relationships/tags" Target="../tags/tag284.xml" /><Relationship Id="rId43" Type="http://schemas.openxmlformats.org/officeDocument/2006/relationships/tags" Target="../tags/tag285.xml" /><Relationship Id="rId44" Type="http://schemas.openxmlformats.org/officeDocument/2006/relationships/tags" Target="../tags/tag286.xml" /><Relationship Id="rId45" Type="http://schemas.openxmlformats.org/officeDocument/2006/relationships/tags" Target="../tags/tag287.xml" /><Relationship Id="rId46" Type="http://schemas.openxmlformats.org/officeDocument/2006/relationships/tags" Target="../tags/tag288.xml" /><Relationship Id="rId47" Type="http://schemas.openxmlformats.org/officeDocument/2006/relationships/tags" Target="../tags/tag289.xml" /><Relationship Id="rId48" Type="http://schemas.openxmlformats.org/officeDocument/2006/relationships/tags" Target="../tags/tag290.xml" /><Relationship Id="rId49" Type="http://schemas.openxmlformats.org/officeDocument/2006/relationships/tags" Target="../tags/tag291.xml" /><Relationship Id="rId5" Type="http://schemas.openxmlformats.org/officeDocument/2006/relationships/slideLayout" Target="../slideLayouts/slideLayout27.xml" /><Relationship Id="rId50" Type="http://schemas.openxmlformats.org/officeDocument/2006/relationships/tags" Target="../tags/tag292.xml" /><Relationship Id="rId51" Type="http://schemas.openxmlformats.org/officeDocument/2006/relationships/theme" Target="../theme/theme3.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ags" Target="../tags/tag362.xml" /><Relationship Id="rId13" Type="http://schemas.openxmlformats.org/officeDocument/2006/relationships/tags" Target="../tags/tag363.xml" /><Relationship Id="rId14" Type="http://schemas.openxmlformats.org/officeDocument/2006/relationships/tags" Target="../tags/tag364.xml" /><Relationship Id="rId15" Type="http://schemas.openxmlformats.org/officeDocument/2006/relationships/tags" Target="../tags/tag365.xml" /><Relationship Id="rId16" Type="http://schemas.openxmlformats.org/officeDocument/2006/relationships/tags" Target="../tags/tag366.xml" /><Relationship Id="rId17" Type="http://schemas.openxmlformats.org/officeDocument/2006/relationships/tags" Target="../tags/tag367.xml" /><Relationship Id="rId18"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tags" Target="../tags/tag437.xml" /><Relationship Id="rId13" Type="http://schemas.openxmlformats.org/officeDocument/2006/relationships/tags" Target="../tags/tag438.xml" /><Relationship Id="rId14" Type="http://schemas.openxmlformats.org/officeDocument/2006/relationships/tags" Target="../tags/tag439.xml" /><Relationship Id="rId15" Type="http://schemas.openxmlformats.org/officeDocument/2006/relationships/tags" Target="../tags/tag440.xml" /><Relationship Id="rId16" Type="http://schemas.openxmlformats.org/officeDocument/2006/relationships/tags" Target="../tags/tag441.xml" /><Relationship Id="rId17" Type="http://schemas.openxmlformats.org/officeDocument/2006/relationships/tags" Target="../tags/tag442.xml" /><Relationship Id="rId18" Type="http://schemas.openxmlformats.org/officeDocument/2006/relationships/image" Target="../media/image1.jpeg" /><Relationship Id="rId19"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tags" Target="../tags/tag512.xml" /><Relationship Id="rId13" Type="http://schemas.openxmlformats.org/officeDocument/2006/relationships/tags" Target="../tags/tag513.xml" /><Relationship Id="rId14" Type="http://schemas.openxmlformats.org/officeDocument/2006/relationships/tags" Target="../tags/tag514.xml" /><Relationship Id="rId15" Type="http://schemas.openxmlformats.org/officeDocument/2006/relationships/tags" Target="../tags/tag515.xml" /><Relationship Id="rId16" Type="http://schemas.openxmlformats.org/officeDocument/2006/relationships/tags" Target="../tags/tag516.xml" /><Relationship Id="rId17" Type="http://schemas.openxmlformats.org/officeDocument/2006/relationships/tags" Target="../tags/tag517.xml" /><Relationship Id="rId18" Type="http://schemas.openxmlformats.org/officeDocument/2006/relationships/image" Target="../media/image2.jpeg" /><Relationship Id="rId19"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tags" Target="../tags/tag603.xml" /><Relationship Id="rId13" Type="http://schemas.openxmlformats.org/officeDocument/2006/relationships/tags" Target="../tags/tag604.xml" /><Relationship Id="rId14" Type="http://schemas.openxmlformats.org/officeDocument/2006/relationships/tags" Target="../tags/tag605.xml" /><Relationship Id="rId15" Type="http://schemas.openxmlformats.org/officeDocument/2006/relationships/tags" Target="../tags/tag606.xml" /><Relationship Id="rId16" Type="http://schemas.openxmlformats.org/officeDocument/2006/relationships/tags" Target="../tags/tag607.xml" /><Relationship Id="rId17" Type="http://schemas.openxmlformats.org/officeDocument/2006/relationships/tags" Target="../tags/tag608.xml" /><Relationship Id="rId18" Type="http://schemas.openxmlformats.org/officeDocument/2006/relationships/tags" Target="../tags/tag609.xml" /><Relationship Id="rId19" Type="http://schemas.openxmlformats.org/officeDocument/2006/relationships/tags" Target="../tags/tag610.xml" /><Relationship Id="rId2" Type="http://schemas.openxmlformats.org/officeDocument/2006/relationships/slideLayout" Target="../slideLayouts/slideLayout68.xml" /><Relationship Id="rId20" Type="http://schemas.openxmlformats.org/officeDocument/2006/relationships/tags" Target="../tags/tag611.xml" /><Relationship Id="rId21" Type="http://schemas.openxmlformats.org/officeDocument/2006/relationships/tags" Target="../tags/tag612.xml" /><Relationship Id="rId22" Type="http://schemas.openxmlformats.org/officeDocument/2006/relationships/tags" Target="../tags/tag613.xml" /><Relationship Id="rId23" Type="http://schemas.openxmlformats.org/officeDocument/2006/relationships/tags" Target="../tags/tag614.xml" /><Relationship Id="rId24" Type="http://schemas.openxmlformats.org/officeDocument/2006/relationships/tags" Target="../tags/tag615.xml" /><Relationship Id="rId25" Type="http://schemas.openxmlformats.org/officeDocument/2006/relationships/tags" Target="../tags/tag616.xml" /><Relationship Id="rId26" Type="http://schemas.openxmlformats.org/officeDocument/2006/relationships/tags" Target="../tags/tag617.xml" /><Relationship Id="rId27" Type="http://schemas.openxmlformats.org/officeDocument/2006/relationships/tags" Target="../tags/tag618.xml" /><Relationship Id="rId28" Type="http://schemas.openxmlformats.org/officeDocument/2006/relationships/tags" Target="../tags/tag619.xml" /><Relationship Id="rId29" Type="http://schemas.openxmlformats.org/officeDocument/2006/relationships/tags" Target="../tags/tag620.xml" /><Relationship Id="rId3" Type="http://schemas.openxmlformats.org/officeDocument/2006/relationships/slideLayout" Target="../slideLayouts/slideLayout69.xml" /><Relationship Id="rId30" Type="http://schemas.openxmlformats.org/officeDocument/2006/relationships/tags" Target="../tags/tag621.xml" /><Relationship Id="rId31" Type="http://schemas.openxmlformats.org/officeDocument/2006/relationships/tags" Target="../tags/tag622.xml" /><Relationship Id="rId32" Type="http://schemas.openxmlformats.org/officeDocument/2006/relationships/tags" Target="../tags/tag623.xml" /><Relationship Id="rId33" Type="http://schemas.openxmlformats.org/officeDocument/2006/relationships/tags" Target="../tags/tag624.xml" /><Relationship Id="rId34" Type="http://schemas.openxmlformats.org/officeDocument/2006/relationships/theme" Target="../theme/theme7.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8.xml" /><Relationship Id="rId10" Type="http://schemas.openxmlformats.org/officeDocument/2006/relationships/slideLayout" Target="../slideLayouts/slideLayout87.xml" /><Relationship Id="rId11" Type="http://schemas.openxmlformats.org/officeDocument/2006/relationships/slideLayout" Target="../slideLayouts/slideLayout88.xml" /><Relationship Id="rId12" Type="http://schemas.openxmlformats.org/officeDocument/2006/relationships/tags" Target="../tags/tag694.xml" /><Relationship Id="rId13" Type="http://schemas.openxmlformats.org/officeDocument/2006/relationships/tags" Target="../tags/tag695.xml" /><Relationship Id="rId14" Type="http://schemas.openxmlformats.org/officeDocument/2006/relationships/tags" Target="../tags/tag696.xml" /><Relationship Id="rId15" Type="http://schemas.openxmlformats.org/officeDocument/2006/relationships/tags" Target="../tags/tag697.xml" /><Relationship Id="rId16" Type="http://schemas.openxmlformats.org/officeDocument/2006/relationships/tags" Target="../tags/tag698.xml" /><Relationship Id="rId17" Type="http://schemas.openxmlformats.org/officeDocument/2006/relationships/tags" Target="../tags/tag699.xml" /><Relationship Id="rId18" Type="http://schemas.openxmlformats.org/officeDocument/2006/relationships/theme" Target="../theme/theme8.xml" /><Relationship Id="rId2" Type="http://schemas.openxmlformats.org/officeDocument/2006/relationships/slideLayout" Target="../slideLayouts/slideLayout79.xml" /><Relationship Id="rId3" Type="http://schemas.openxmlformats.org/officeDocument/2006/relationships/slideLayout" Target="../slideLayouts/slideLayout80.xml" /><Relationship Id="rId4" Type="http://schemas.openxmlformats.org/officeDocument/2006/relationships/slideLayout" Target="../slideLayouts/slideLayout81.xml" /><Relationship Id="rId5" Type="http://schemas.openxmlformats.org/officeDocument/2006/relationships/slideLayout" Target="../slideLayouts/slideLayout82.xml" /><Relationship Id="rId6" Type="http://schemas.openxmlformats.org/officeDocument/2006/relationships/slideLayout" Target="../slideLayouts/slideLayout83.xml" /><Relationship Id="rId7" Type="http://schemas.openxmlformats.org/officeDocument/2006/relationships/slideLayout" Target="../slideLayouts/slideLayout84.xml" /><Relationship Id="rId8" Type="http://schemas.openxmlformats.org/officeDocument/2006/relationships/slideLayout" Target="../slideLayouts/slideLayout85.xml" /><Relationship Id="rId9" Type="http://schemas.openxmlformats.org/officeDocument/2006/relationships/slideLayout" Target="../slideLayouts/slideLayout8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p:sp>
        <p:nvSpPr>
          <p:cNvPr id="1026" name="Rectangle 2"/>
          <p:cNvSpPr>
            <a:spLocks noGrp="1" noRot="1"/>
          </p:cNvSpPr>
          <p:nvPr>
            <p:ph type="title"/>
            <p:custDataLst>
              <p:tags r:id="rId13"/>
            </p:custDataLst>
          </p:nvPr>
        </p:nvSpPr>
        <p:spPr>
          <a:xfrm>
            <a:off x="402167" y="381000"/>
            <a:ext cx="11387667"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noRot="1"/>
          </p:cNvSpPr>
          <p:nvPr>
            <p:ph type="body" idx="1"/>
            <p:custDataLst>
              <p:tags r:id="rId14"/>
            </p:custDataLst>
          </p:nvPr>
        </p:nvSpPr>
        <p:spPr>
          <a:xfrm>
            <a:off x="402167" y="1752600"/>
            <a:ext cx="11387667" cy="4270375"/>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custDataLst>
              <p:tags r:id="rId15"/>
            </p:custDataLst>
          </p:nvPr>
        </p:nvSpPr>
        <p:spPr>
          <a:xfrm>
            <a:off x="402167" y="6172200"/>
            <a:ext cx="3052233" cy="476250"/>
          </a:xfrm>
          <a:prstGeom prst="rect">
            <a:avLst/>
          </a:prstGeom>
          <a:noFill/>
          <a:ln w="9525">
            <a:noFill/>
          </a:ln>
        </p:spPr>
        <p:txBody>
          <a:bodyPr/>
          <a:lstStyle>
            <a:lvl1pPr>
              <a:defRPr sz="1400"/>
            </a:lvl1pPr>
          </a:lstStyle>
          <a:p>
            <a:pPr lvl="0" eaLnBrk="1" hangingPunct="1"/>
            <a:endParaRPr lang="en-US" altLang="zh-CN"/>
          </a:p>
        </p:txBody>
      </p:sp>
      <p:sp>
        <p:nvSpPr>
          <p:cNvPr id="1029" name="Rectangle 5"/>
          <p:cNvSpPr>
            <a:spLocks noGrp="1"/>
          </p:cNvSpPr>
          <p:nvPr>
            <p:ph type="ftr" sz="quarter" idx="3"/>
            <p:custDataLst>
              <p:tags r:id="rId16"/>
            </p:custDataLst>
          </p:nvPr>
        </p:nvSpPr>
        <p:spPr>
          <a:xfrm>
            <a:off x="4165600" y="6172200"/>
            <a:ext cx="3860800" cy="476250"/>
          </a:xfrm>
          <a:prstGeom prst="rect">
            <a:avLst/>
          </a:prstGeom>
          <a:noFill/>
          <a:ln w="9525">
            <a:noFill/>
          </a:ln>
        </p:spPr>
        <p:txBody>
          <a:bodyPr/>
          <a:lstStyle>
            <a:lvl1pPr algn="ctr">
              <a:defRPr sz="1400"/>
            </a:lvl1pPr>
          </a:lstStyle>
          <a:p>
            <a:pPr lvl="0" eaLnBrk="1" hangingPunct="1"/>
            <a:endParaRPr lang="en-US" altLang="zh-CN"/>
          </a:p>
        </p:txBody>
      </p:sp>
      <p:sp>
        <p:nvSpPr>
          <p:cNvPr id="1030" name="Rectangle 6"/>
          <p:cNvSpPr>
            <a:spLocks noGrp="1"/>
          </p:cNvSpPr>
          <p:nvPr>
            <p:ph type="sldNum" sz="quarter" idx="4"/>
            <p:custDataLst>
              <p:tags r:id="rId17"/>
            </p:custDataLst>
          </p:nvPr>
        </p:nvSpPr>
        <p:spPr>
          <a:xfrm>
            <a:off x="8737600" y="6172200"/>
            <a:ext cx="3052233" cy="476250"/>
          </a:xfrm>
          <a:prstGeom prst="rect">
            <a:avLst/>
          </a:prstGeom>
          <a:noFill/>
          <a:ln w="9525">
            <a:noFill/>
          </a:ln>
        </p:spPr>
        <p:txBody>
          <a:bodyPr/>
          <a:lstStyle>
            <a:lvl1pPr algn="r">
              <a:defRPr sz="1400"/>
            </a:lvl1pPr>
          </a:lstStyle>
          <a:p>
            <a:pPr lvl="0" eaLnBrk="1" hangingPunct="1"/>
            <a:fld id="{9A0DB2DC-4C9A-4742-B13C-FB6460FD3503}" type="slidenum">
              <a:rPr lang="en-US" altLang="zh-CN"/>
              <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randomBar dir="ver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folHlink"/>
        </a:buClr>
        <a:buSzTx/>
        <a:buFont typeface="Wingdings" panose="05000000000000000000" pitchFamily="2" charset="2"/>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hlink"/>
        </a:buClr>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folHlink"/>
        </a:buClr>
        <a:buSzTx/>
        <a:buFont typeface="Wingdings" panose="05000000000000000000" pitchFamily="2" charset="2"/>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hlink"/>
        </a:buClr>
        <a:buSzPct val="115000"/>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folHlink"/>
        </a:buClr>
        <a:buSzTx/>
        <a:buFont typeface="Wingdings" panose="05000000000000000000" pitchFamily="2" charset="2"/>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p:sp>
        <p:nvSpPr>
          <p:cNvPr id="2050" name="Line 2"/>
          <p:cNvSpPr/>
          <p:nvPr>
            <p:custDataLst>
              <p:tags r:id="rId13"/>
            </p:custDataLst>
          </p:nvPr>
        </p:nvSpPr>
        <p:spPr>
          <a:xfrm flipH="1">
            <a:off x="10617200" y="152400"/>
            <a:ext cx="0" cy="1524000"/>
          </a:xfrm>
          <a:prstGeom prst="line">
            <a:avLst/>
          </a:prstGeom>
          <a:ln w="9525" cap="flat" cmpd="sng">
            <a:solidFill>
              <a:schemeClr val="tx1"/>
            </a:solidFill>
            <a:prstDash val="solid"/>
            <a:round/>
            <a:headEnd type="none" w="med" len="med"/>
            <a:tailEnd type="none" w="med" len="med"/>
          </a:ln>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p>
        </p:txBody>
      </p:sp>
      <p:sp>
        <p:nvSpPr>
          <p:cNvPr id="2051" name="Rectangle 3"/>
          <p:cNvSpPr>
            <a:spLocks noGrp="1"/>
          </p:cNvSpPr>
          <p:nvPr>
            <p:ph type="title"/>
            <p:custDataLst>
              <p:tags r:id="rId14"/>
            </p:custDataLst>
          </p:nvPr>
        </p:nvSpPr>
        <p:spPr>
          <a:xfrm>
            <a:off x="609600" y="122238"/>
            <a:ext cx="10058400" cy="1295400"/>
          </a:xfrm>
          <a:prstGeom prst="rect">
            <a:avLst/>
          </a:prstGeom>
          <a:noFill/>
          <a:ln w="9525">
            <a:noFill/>
          </a:ln>
        </p:spPr>
        <p:txBody>
          <a:bodyPr anchor="b"/>
          <a:lstStyle/>
          <a:p>
            <a:pPr lvl="0"/>
            <a:r>
              <a:rPr lang="zh-CN" altLang="en-US"/>
              <a:t>单击此处编辑母版标题样式</a:t>
            </a:r>
            <a:endParaRPr lang="zh-CN" altLang="en-US"/>
          </a:p>
        </p:txBody>
      </p:sp>
      <p:sp>
        <p:nvSpPr>
          <p:cNvPr id="2052" name="Rectangle 4"/>
          <p:cNvSpPr>
            <a:spLocks noGrp="1"/>
          </p:cNvSpPr>
          <p:nvPr>
            <p:ph type="body" idx="1"/>
            <p:custDataLst>
              <p:tags r:id="rId15"/>
            </p:custDataLst>
          </p:nvPr>
        </p:nvSpPr>
        <p:spPr>
          <a:xfrm>
            <a:off x="609600" y="1719263"/>
            <a:ext cx="10972800" cy="4411662"/>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3" name="Rectangle 5"/>
          <p:cNvSpPr>
            <a:spLocks noGrp="1"/>
          </p:cNvSpPr>
          <p:nvPr>
            <p:ph type="dt" sz="half" idx="2"/>
            <p:custDataLst>
              <p:tags r:id="rId16"/>
            </p:custDataLst>
          </p:nvPr>
        </p:nvSpPr>
        <p:spPr>
          <a:xfrm>
            <a:off x="609600" y="6248400"/>
            <a:ext cx="2844800" cy="457200"/>
          </a:xfrm>
          <a:prstGeom prst="rect">
            <a:avLst/>
          </a:prstGeom>
          <a:noFill/>
          <a:ln w="9525">
            <a:noFill/>
          </a:ln>
        </p:spPr>
        <p:txBody>
          <a:bodyPr/>
          <a:lstStyle>
            <a:lvl1pPr>
              <a:defRPr sz="1000"/>
            </a:lvl1pPr>
          </a:lstStyle>
          <a:p>
            <a:pPr lvl="0" eaLnBrk="1" hangingPunct="1"/>
            <a:endParaRPr lang="en-US" altLang="zh-CN"/>
          </a:p>
        </p:txBody>
      </p:sp>
      <p:sp>
        <p:nvSpPr>
          <p:cNvPr id="2054" name="Rectangle 6"/>
          <p:cNvSpPr>
            <a:spLocks noGrp="1"/>
          </p:cNvSpPr>
          <p:nvPr>
            <p:ph type="ftr" sz="quarter" idx="3"/>
            <p:custDataLst>
              <p:tags r:id="rId17"/>
            </p:custDataLst>
          </p:nvPr>
        </p:nvSpPr>
        <p:spPr>
          <a:xfrm>
            <a:off x="4165600" y="6248400"/>
            <a:ext cx="3860800" cy="457200"/>
          </a:xfrm>
          <a:prstGeom prst="rect">
            <a:avLst/>
          </a:prstGeom>
          <a:noFill/>
          <a:ln w="9525">
            <a:noFill/>
          </a:ln>
        </p:spPr>
        <p:txBody>
          <a:bodyPr/>
          <a:lstStyle>
            <a:lvl1pPr algn="ctr">
              <a:defRPr sz="1000"/>
            </a:lvl1pPr>
          </a:lstStyle>
          <a:p>
            <a:pPr lvl="0" eaLnBrk="1" hangingPunct="1"/>
            <a:endParaRPr lang="en-US" altLang="zh-CN"/>
          </a:p>
        </p:txBody>
      </p:sp>
      <p:sp>
        <p:nvSpPr>
          <p:cNvPr id="2055" name="Rectangle 7"/>
          <p:cNvSpPr>
            <a:spLocks noGrp="1"/>
          </p:cNvSpPr>
          <p:nvPr>
            <p:ph type="sldNum" sz="quarter" idx="4"/>
            <p:custDataLst>
              <p:tags r:id="rId18"/>
            </p:custDataLst>
          </p:nvPr>
        </p:nvSpPr>
        <p:spPr>
          <a:xfrm>
            <a:off x="8737600" y="6248400"/>
            <a:ext cx="2844800" cy="457200"/>
          </a:xfrm>
          <a:prstGeom prst="rect">
            <a:avLst/>
          </a:prstGeom>
          <a:noFill/>
          <a:ln w="9525">
            <a:noFill/>
          </a:ln>
        </p:spPr>
        <p:txBody>
          <a:bodyPr/>
          <a:lstStyle>
            <a:lvl1pPr algn="r">
              <a:defRPr sz="1000"/>
            </a:lvl1pPr>
          </a:lstStyle>
          <a:p>
            <a:pPr lvl="0" eaLnBrk="1" hangingPunct="1"/>
            <a:fld id="{9A0DB2DC-4C9A-4742-B13C-FB6460FD3503}" type="slidenum">
              <a:rPr lang="en-US" altLang="zh-CN"/>
              <a:t/>
            </a:fld>
            <a:endParaRPr lang="en-US" altLang="zh-CN"/>
          </a:p>
        </p:txBody>
      </p:sp>
      <p:grpSp>
        <p:nvGrpSpPr>
          <p:cNvPr id="2056" name="Group 8"/>
          <p:cNvGrpSpPr/>
          <p:nvPr>
            <p:custDataLst>
              <p:tags r:id="rId19"/>
            </p:custDataLst>
          </p:nvPr>
        </p:nvGrpSpPr>
        <p:grpSpPr>
          <a:xfrm>
            <a:off x="10871200" y="152400"/>
            <a:ext cx="1056217" cy="1295400"/>
            <a:chOff x="5136" y="960"/>
            <a:chExt cx="528" cy="864"/>
          </a:xfrm>
        </p:grpSpPr>
        <p:sp>
          <p:nvSpPr>
            <p:cNvPr id="2057" name="Oval 9"/>
            <p:cNvSpPr/>
            <p:nvPr>
              <p:custDataLst>
                <p:tags r:id="rId20"/>
              </p:custDataLst>
            </p:nvPr>
          </p:nvSpPr>
          <p:spPr>
            <a:xfrm>
              <a:off x="5136" y="960"/>
              <a:ext cx="80" cy="80"/>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58" name="Oval 10"/>
            <p:cNvSpPr/>
            <p:nvPr>
              <p:custDataLst>
                <p:tags r:id="rId21"/>
              </p:custDataLst>
            </p:nvPr>
          </p:nvSpPr>
          <p:spPr>
            <a:xfrm>
              <a:off x="5248" y="960"/>
              <a:ext cx="79" cy="80"/>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59" name="Oval 11"/>
            <p:cNvSpPr/>
            <p:nvPr>
              <p:custDataLst>
                <p:tags r:id="rId22"/>
              </p:custDataLst>
            </p:nvPr>
          </p:nvSpPr>
          <p:spPr>
            <a:xfrm>
              <a:off x="5360" y="960"/>
              <a:ext cx="76" cy="80"/>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60" name="Oval 12"/>
            <p:cNvSpPr/>
            <p:nvPr>
              <p:custDataLst>
                <p:tags r:id="rId23"/>
              </p:custDataLst>
            </p:nvPr>
          </p:nvSpPr>
          <p:spPr>
            <a:xfrm>
              <a:off x="5136" y="1072"/>
              <a:ext cx="80" cy="7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61" name="Oval 13"/>
            <p:cNvSpPr/>
            <p:nvPr>
              <p:custDataLst>
                <p:tags r:id="rId24"/>
              </p:custDataLst>
            </p:nvPr>
          </p:nvSpPr>
          <p:spPr>
            <a:xfrm>
              <a:off x="5248" y="1072"/>
              <a:ext cx="79" cy="7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62" name="Oval 14"/>
            <p:cNvSpPr/>
            <p:nvPr>
              <p:custDataLst>
                <p:tags r:id="rId25"/>
              </p:custDataLst>
            </p:nvPr>
          </p:nvSpPr>
          <p:spPr>
            <a:xfrm>
              <a:off x="5360" y="1072"/>
              <a:ext cx="76" cy="77"/>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63" name="Oval 15"/>
            <p:cNvSpPr/>
            <p:nvPr>
              <p:custDataLst>
                <p:tags r:id="rId26"/>
              </p:custDataLst>
            </p:nvPr>
          </p:nvSpPr>
          <p:spPr>
            <a:xfrm>
              <a:off x="5472" y="1072"/>
              <a:ext cx="74" cy="77"/>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64" name="Oval 16"/>
            <p:cNvSpPr/>
            <p:nvPr>
              <p:custDataLst>
                <p:tags r:id="rId27"/>
              </p:custDataLst>
            </p:nvPr>
          </p:nvSpPr>
          <p:spPr>
            <a:xfrm>
              <a:off x="5136" y="1184"/>
              <a:ext cx="80" cy="74"/>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65" name="Oval 17"/>
            <p:cNvSpPr/>
            <p:nvPr>
              <p:custDataLst>
                <p:tags r:id="rId28"/>
              </p:custDataLst>
            </p:nvPr>
          </p:nvSpPr>
          <p:spPr>
            <a:xfrm>
              <a:off x="5248" y="1184"/>
              <a:ext cx="79" cy="74"/>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66" name="Oval 18"/>
            <p:cNvSpPr/>
            <p:nvPr>
              <p:custDataLst>
                <p:tags r:id="rId29"/>
              </p:custDataLst>
            </p:nvPr>
          </p:nvSpPr>
          <p:spPr>
            <a:xfrm>
              <a:off x="5360" y="1184"/>
              <a:ext cx="76" cy="74"/>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67" name="Oval 19"/>
            <p:cNvSpPr/>
            <p:nvPr>
              <p:custDataLst>
                <p:tags r:id="rId30"/>
              </p:custDataLst>
            </p:nvPr>
          </p:nvSpPr>
          <p:spPr>
            <a:xfrm>
              <a:off x="5472" y="1184"/>
              <a:ext cx="74" cy="74"/>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68" name="Oval 20"/>
            <p:cNvSpPr/>
            <p:nvPr>
              <p:custDataLst>
                <p:tags r:id="rId31"/>
              </p:custDataLst>
            </p:nvPr>
          </p:nvSpPr>
          <p:spPr>
            <a:xfrm>
              <a:off x="5584" y="1184"/>
              <a:ext cx="80" cy="74"/>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69" name="Oval 21"/>
            <p:cNvSpPr/>
            <p:nvPr>
              <p:custDataLst>
                <p:tags r:id="rId32"/>
              </p:custDataLst>
            </p:nvPr>
          </p:nvSpPr>
          <p:spPr>
            <a:xfrm>
              <a:off x="5136" y="1296"/>
              <a:ext cx="80" cy="80"/>
            </a:xfrm>
            <a:prstGeom prst="ellipse">
              <a:avLst/>
            </a:prstGeom>
            <a:solidFill>
              <a:schemeClr val="tx2"/>
            </a:solidFill>
            <a:ln w="9525">
              <a:noFill/>
            </a:ln>
          </p:spPr>
          <p:txBody>
            <a:bodyPr wrap="none" anchor="ctr"/>
            <a:lstStyle/>
            <a:p>
              <a:pPr marL="0" lvl="0" indent="0" algn="ctr" eaLnBrk="1" hangingPunct="1"/>
              <a:endParaRPr lang="zh-CN" altLang="en-US"/>
            </a:p>
          </p:txBody>
        </p:sp>
        <p:sp>
          <p:nvSpPr>
            <p:cNvPr id="2070" name="Oval 22"/>
            <p:cNvSpPr/>
            <p:nvPr>
              <p:custDataLst>
                <p:tags r:id="rId33"/>
              </p:custDataLst>
            </p:nvPr>
          </p:nvSpPr>
          <p:spPr>
            <a:xfrm>
              <a:off x="5248" y="1296"/>
              <a:ext cx="79" cy="80"/>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71" name="Oval 23"/>
            <p:cNvSpPr/>
            <p:nvPr>
              <p:custDataLst>
                <p:tags r:id="rId34"/>
              </p:custDataLst>
            </p:nvPr>
          </p:nvSpPr>
          <p:spPr>
            <a:xfrm>
              <a:off x="5360" y="1296"/>
              <a:ext cx="76" cy="80"/>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72" name="Oval 24"/>
            <p:cNvSpPr/>
            <p:nvPr>
              <p:custDataLst>
                <p:tags r:id="rId35"/>
              </p:custDataLst>
            </p:nvPr>
          </p:nvSpPr>
          <p:spPr>
            <a:xfrm>
              <a:off x="5472" y="1296"/>
              <a:ext cx="74" cy="80"/>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73" name="Oval 25"/>
            <p:cNvSpPr/>
            <p:nvPr>
              <p:custDataLst>
                <p:tags r:id="rId36"/>
              </p:custDataLst>
            </p:nvPr>
          </p:nvSpPr>
          <p:spPr>
            <a:xfrm>
              <a:off x="5136" y="1408"/>
              <a:ext cx="80" cy="80"/>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74" name="Oval 26"/>
            <p:cNvSpPr/>
            <p:nvPr>
              <p:custDataLst>
                <p:tags r:id="rId37"/>
              </p:custDataLst>
            </p:nvPr>
          </p:nvSpPr>
          <p:spPr>
            <a:xfrm>
              <a:off x="5248" y="1408"/>
              <a:ext cx="79" cy="80"/>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75" name="Oval 27"/>
            <p:cNvSpPr/>
            <p:nvPr>
              <p:custDataLst>
                <p:tags r:id="rId38"/>
              </p:custDataLst>
            </p:nvPr>
          </p:nvSpPr>
          <p:spPr>
            <a:xfrm>
              <a:off x="5360" y="1408"/>
              <a:ext cx="76" cy="80"/>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76" name="Oval 28"/>
            <p:cNvSpPr/>
            <p:nvPr>
              <p:custDataLst>
                <p:tags r:id="rId39"/>
              </p:custDataLst>
            </p:nvPr>
          </p:nvSpPr>
          <p:spPr>
            <a:xfrm>
              <a:off x="5472" y="1408"/>
              <a:ext cx="74" cy="80"/>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77" name="Oval 29"/>
            <p:cNvSpPr/>
            <p:nvPr>
              <p:custDataLst>
                <p:tags r:id="rId40"/>
              </p:custDataLst>
            </p:nvPr>
          </p:nvSpPr>
          <p:spPr>
            <a:xfrm>
              <a:off x="5584" y="1408"/>
              <a:ext cx="80" cy="80"/>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2078" name="Oval 30"/>
            <p:cNvSpPr/>
            <p:nvPr>
              <p:custDataLst>
                <p:tags r:id="rId41"/>
              </p:custDataLst>
            </p:nvPr>
          </p:nvSpPr>
          <p:spPr>
            <a:xfrm>
              <a:off x="5136" y="1520"/>
              <a:ext cx="80" cy="79"/>
            </a:xfrm>
            <a:prstGeom prst="ellipse">
              <a:avLst/>
            </a:prstGeom>
            <a:solidFill>
              <a:schemeClr val="accent2"/>
            </a:solidFill>
            <a:ln w="9525">
              <a:noFill/>
            </a:ln>
          </p:spPr>
          <p:txBody>
            <a:bodyPr wrap="none" anchor="ctr"/>
            <a:lstStyle/>
            <a:p>
              <a:pPr marL="0" lvl="0" indent="0" algn="ctr" eaLnBrk="1" hangingPunct="1"/>
              <a:endParaRPr lang="zh-CN" altLang="en-US"/>
            </a:p>
          </p:txBody>
        </p:sp>
        <p:sp>
          <p:nvSpPr>
            <p:cNvPr id="2079" name="Oval 31"/>
            <p:cNvSpPr/>
            <p:nvPr>
              <p:custDataLst>
                <p:tags r:id="rId42"/>
              </p:custDataLst>
            </p:nvPr>
          </p:nvSpPr>
          <p:spPr>
            <a:xfrm>
              <a:off x="5248" y="1520"/>
              <a:ext cx="79" cy="79"/>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80" name="Oval 32"/>
            <p:cNvSpPr/>
            <p:nvPr>
              <p:custDataLst>
                <p:tags r:id="rId43"/>
              </p:custDataLst>
            </p:nvPr>
          </p:nvSpPr>
          <p:spPr>
            <a:xfrm>
              <a:off x="5360" y="1520"/>
              <a:ext cx="76" cy="79"/>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81" name="Oval 33"/>
            <p:cNvSpPr/>
            <p:nvPr>
              <p:custDataLst>
                <p:tags r:id="rId44"/>
              </p:custDataLst>
            </p:nvPr>
          </p:nvSpPr>
          <p:spPr>
            <a:xfrm>
              <a:off x="5472" y="1520"/>
              <a:ext cx="74" cy="79"/>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2082" name="Oval 34"/>
            <p:cNvSpPr/>
            <p:nvPr>
              <p:custDataLst>
                <p:tags r:id="rId45"/>
              </p:custDataLst>
            </p:nvPr>
          </p:nvSpPr>
          <p:spPr>
            <a:xfrm>
              <a:off x="5136" y="1632"/>
              <a:ext cx="80" cy="75"/>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83" name="Oval 35"/>
            <p:cNvSpPr/>
            <p:nvPr>
              <p:custDataLst>
                <p:tags r:id="rId46"/>
              </p:custDataLst>
            </p:nvPr>
          </p:nvSpPr>
          <p:spPr>
            <a:xfrm>
              <a:off x="5248" y="1632"/>
              <a:ext cx="79" cy="75"/>
            </a:xfrm>
            <a:prstGeom prst="ellipse">
              <a:avLst/>
            </a:prstGeom>
            <a:solidFill>
              <a:schemeClr val="accent1"/>
            </a:solidFill>
            <a:ln w="9525">
              <a:noFill/>
            </a:ln>
          </p:spPr>
          <p:txBody>
            <a:bodyPr wrap="none" anchor="ctr"/>
            <a:lstStyle/>
            <a:p>
              <a:pPr marL="0" lvl="0" indent="0" algn="ctr" eaLnBrk="1" hangingPunct="1"/>
              <a:endParaRPr lang="zh-CN" altLang="en-US"/>
            </a:p>
          </p:txBody>
        </p:sp>
        <p:sp>
          <p:nvSpPr>
            <p:cNvPr id="2084" name="Oval 36"/>
            <p:cNvSpPr/>
            <p:nvPr>
              <p:custDataLst>
                <p:tags r:id="rId47"/>
              </p:custDataLst>
            </p:nvPr>
          </p:nvSpPr>
          <p:spPr>
            <a:xfrm>
              <a:off x="5360" y="1632"/>
              <a:ext cx="76" cy="75"/>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2085" name="Oval 37"/>
            <p:cNvSpPr/>
            <p:nvPr>
              <p:custDataLst>
                <p:tags r:id="rId48"/>
              </p:custDataLst>
            </p:nvPr>
          </p:nvSpPr>
          <p:spPr>
            <a:xfrm>
              <a:off x="5472" y="1632"/>
              <a:ext cx="74" cy="75"/>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2086" name="Oval 38"/>
            <p:cNvSpPr/>
            <p:nvPr>
              <p:custDataLst>
                <p:tags r:id="rId49"/>
              </p:custDataLst>
            </p:nvPr>
          </p:nvSpPr>
          <p:spPr>
            <a:xfrm>
              <a:off x="5248" y="1744"/>
              <a:ext cx="79" cy="80"/>
            </a:xfrm>
            <a:prstGeom prst="ellipse">
              <a:avLst/>
            </a:prstGeom>
            <a:solidFill>
              <a:schemeClr val="folHlink"/>
            </a:solidFill>
            <a:ln w="9525">
              <a:noFill/>
            </a:ln>
          </p:spPr>
          <p:txBody>
            <a:bodyPr wrap="none" anchor="ctr"/>
            <a:lstStyle/>
            <a:p>
              <a:pPr marL="0" lvl="0" indent="0" algn="ctr" eaLnBrk="1" hangingPunct="1"/>
              <a:endParaRPr lang="zh-CN" altLang="en-US"/>
            </a:p>
          </p:txBody>
        </p:sp>
        <p:sp>
          <p:nvSpPr>
            <p:cNvPr id="2087" name="Oval 39"/>
            <p:cNvSpPr/>
            <p:nvPr>
              <p:custDataLst>
                <p:tags r:id="rId50"/>
              </p:custDataLst>
            </p:nvPr>
          </p:nvSpPr>
          <p:spPr>
            <a:xfrm>
              <a:off x="5472" y="1744"/>
              <a:ext cx="74" cy="80"/>
            </a:xfrm>
            <a:prstGeom prst="ellipse">
              <a:avLst/>
            </a:prstGeom>
            <a:solidFill>
              <a:schemeClr val="folHlink"/>
            </a:solidFill>
            <a:ln w="9525">
              <a:noFill/>
            </a:ln>
          </p:spPr>
          <p:txBody>
            <a:bodyPr wrap="none" anchor="ctr"/>
            <a:lstStyle/>
            <a:p>
              <a:pPr marL="0" lvl="0" indent="0" algn="ctr" eaLnBrk="1" hangingPunct="1"/>
              <a:endParaRPr lang="zh-CN" alt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randomBar dir="vert"/>
  </p:transition>
  <p:timing/>
  <p:txStyles>
    <p:titleStyle>
      <a:lvl1pPr marL="0" indent="0" algn="l" defTabSz="914400" rtl="0" eaLnBrk="0" fontAlgn="base" hangingPunct="0">
        <a:lnSpc>
          <a:spcPct val="100000"/>
        </a:lnSpc>
        <a:spcBef>
          <a:spcPct val="0"/>
        </a:spcBef>
        <a:spcAft>
          <a:spcPct val="0"/>
        </a:spcAft>
        <a:buClrTx/>
        <a:buSzTx/>
        <a:buFontTx/>
        <a:buNone/>
        <a:defRPr kumimoji="0" sz="3900" b="1"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tx2"/>
        </a:buClr>
        <a:buSzPct val="70000"/>
        <a:buFont typeface="Wingdings" panose="05000000000000000000" pitchFamily="2" charset="2"/>
        <a:buChar char="l"/>
        <a:defRPr kumimoji="0" sz="3000" b="0" i="0" u="none" baseline="0">
          <a:solidFill>
            <a:schemeClr val="tx1"/>
          </a:solidFill>
          <a:effectLst/>
          <a:latin typeface="+mn-lt"/>
          <a:ea typeface="+mn-ea"/>
          <a:cs typeface="+mn-cs"/>
        </a:defRPr>
      </a:lvl1pPr>
      <a:lvl2pPr marL="692150" indent="-347980" algn="l" defTabSz="914400" rtl="0" eaLnBrk="0" fontAlgn="base" hangingPunct="0">
        <a:lnSpc>
          <a:spcPct val="100000"/>
        </a:lnSpc>
        <a:spcBef>
          <a:spcPct val="20000"/>
        </a:spcBef>
        <a:spcAft>
          <a:spcPct val="0"/>
        </a:spcAft>
        <a:buClr>
          <a:schemeClr val="accent2"/>
        </a:buClr>
        <a:buSzPct val="70000"/>
        <a:buFont typeface="Wingdings" panose="05000000000000000000" pitchFamily="2" charset="2"/>
        <a:buChar char="l"/>
        <a:defRPr kumimoji="0" sz="2600" b="0" i="0" u="none" baseline="0">
          <a:solidFill>
            <a:schemeClr val="tx1"/>
          </a:solidFill>
          <a:effectLst/>
          <a:latin typeface="+mn-lt"/>
          <a:ea typeface="+mn-ea"/>
        </a:defRPr>
      </a:lvl2pPr>
      <a:lvl3pPr marL="987425" indent="-294005" algn="l" defTabSz="914400" rtl="0" eaLnBrk="0" fontAlgn="base" hangingPunct="0">
        <a:lnSpc>
          <a:spcPct val="100000"/>
        </a:lnSpc>
        <a:spcBef>
          <a:spcPct val="20000"/>
        </a:spcBef>
        <a:spcAft>
          <a:spcPct val="0"/>
        </a:spcAft>
        <a:buClr>
          <a:schemeClr val="accent1"/>
        </a:buClr>
        <a:buSzPct val="70000"/>
        <a:buFont typeface="Wingdings" panose="05000000000000000000" pitchFamily="2" charset="2"/>
        <a:buChar char="l"/>
        <a:defRPr kumimoji="0" sz="2300" b="0" i="0" u="none" baseline="0">
          <a:solidFill>
            <a:schemeClr val="tx1"/>
          </a:solidFill>
          <a:effectLst/>
          <a:latin typeface="+mn-lt"/>
          <a:ea typeface="+mn-ea"/>
        </a:defRPr>
      </a:lvl3pPr>
      <a:lvl4pPr marL="1281430" indent="-292100" algn="l" defTabSz="914400" rtl="0" eaLnBrk="0" fontAlgn="base" hangingPunct="0">
        <a:lnSpc>
          <a:spcPct val="100000"/>
        </a:lnSpc>
        <a:spcBef>
          <a:spcPct val="20000"/>
        </a:spcBef>
        <a:spcAft>
          <a:spcPct val="0"/>
        </a:spcAft>
        <a:buClr>
          <a:schemeClr val="tx2"/>
        </a:buClr>
        <a:buSzPct val="75000"/>
        <a:buFont typeface="Wingdings" panose="05000000000000000000" pitchFamily="2" charset="2"/>
        <a:buChar char="§"/>
        <a:defRPr kumimoji="0" sz="2000" b="0" i="0" u="none" baseline="0">
          <a:solidFill>
            <a:schemeClr val="tx1"/>
          </a:solidFill>
          <a:effectLst/>
          <a:latin typeface="+mn-lt"/>
          <a:ea typeface="+mn-ea"/>
        </a:defRPr>
      </a:lvl4pPr>
      <a:lvl5pPr marL="1598930" indent="-316230" algn="l" defTabSz="914400" rtl="0" eaLnBrk="0" fontAlgn="base" hangingPunct="0">
        <a:lnSpc>
          <a:spcPct val="100000"/>
        </a:lnSpc>
        <a:spcBef>
          <a:spcPct val="20000"/>
        </a:spcBef>
        <a:spcAft>
          <a:spcPct val="0"/>
        </a:spcAft>
        <a:buClr>
          <a:schemeClr val="folHlink"/>
        </a:buClr>
        <a:buSzPct val="80000"/>
        <a:buFont typeface="Wingdings" panose="05000000000000000000" pitchFamily="2" charset="2"/>
        <a:buChar char="§"/>
        <a:defRPr kumimoji="0" sz="2000" b="0" i="0" u="none" baseline="0">
          <a:solidFill>
            <a:schemeClr val="tx1"/>
          </a:solidFill>
          <a:effectLst/>
          <a:latin typeface="+mn-lt"/>
          <a:ea typeface="+mn-ea"/>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p:sp>
        <p:nvSpPr>
          <p:cNvPr id="1026"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custDataLst>
              <p:tags r:id="rId14"/>
            </p:custDataLst>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stretch>
            <a:fillRect l="-15000" r="-15000"/>
          </a:stretch>
        </a:blipFill>
        <a:effectLst/>
      </p:bgPr>
    </p:bg>
    <p:spTree>
      <p:nvGrpSpPr>
        <p:cNvPr id="1" name=""/>
        <p:cNvGrpSpPr/>
        <p:nvPr>
          <p:custDataLst>
            <p:tags r:id="rId12"/>
          </p:custDataLst>
        </p:nvPr>
      </p:nvGrpSpPr>
      <p:grpSpPr>
        <a:xfrm>
          <a:off x="0" y="0"/>
          <a:ext cx="0" cy="0"/>
        </a:xfrm>
      </p:grpSpPr>
      <p:sp>
        <p:nvSpPr>
          <p:cNvPr id="2" name="Title Placeholder 1"/>
          <p:cNvSpPr>
            <a:spLocks noGrp="1"/>
          </p:cNvSpPr>
          <p:nvPr>
            <p:ph type="title"/>
            <p:custDataLst>
              <p:tags r:id="rId13"/>
            </p:custDataLst>
          </p:nvPr>
        </p:nvSpPr>
        <p:spPr>
          <a:xfrm>
            <a:off x="838229" y="365143"/>
            <a:ext cx="10515966" cy="1325625"/>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14"/>
            </p:custDataLst>
          </p:nvPr>
        </p:nvSpPr>
        <p:spPr>
          <a:xfrm>
            <a:off x="838229" y="1825710"/>
            <a:ext cx="10515966" cy="435154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2"/>
            <p:custDataLst>
              <p:tags r:id="rId15"/>
            </p:custDataLst>
          </p:nvPr>
        </p:nvSpPr>
        <p:spPr>
          <a:xfrm>
            <a:off x="838229" y="6356646"/>
            <a:ext cx="2743295" cy="365142"/>
          </a:xfrm>
          <a:prstGeom prst="rect">
            <a:avLst/>
          </a:prstGeom>
        </p:spPr>
        <p:txBody>
          <a:bodyPr vert="horz" lIns="91440" tIns="45720" rIns="91440" bIns="45720"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Footer Placeholder 4"/>
          <p:cNvSpPr>
            <a:spLocks noGrp="1"/>
          </p:cNvSpPr>
          <p:nvPr>
            <p:ph type="ftr" sz="quarter" idx="3"/>
            <p:custDataLst>
              <p:tags r:id="rId16"/>
            </p:custDataLst>
          </p:nvPr>
        </p:nvSpPr>
        <p:spPr>
          <a:xfrm>
            <a:off x="4038740" y="6356646"/>
            <a:ext cx="4114943" cy="36514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custDataLst>
              <p:tags r:id="rId17"/>
            </p:custDataLst>
          </p:nvPr>
        </p:nvSpPr>
        <p:spPr>
          <a:xfrm>
            <a:off x="8610900" y="6356646"/>
            <a:ext cx="2743295" cy="365142"/>
          </a:xfrm>
          <a:prstGeom prst="rect">
            <a:avLst/>
          </a:prstGeom>
        </p:spPr>
        <p:txBody>
          <a:bodyPr vert="horz" lIns="91440" tIns="45720" rIns="91440" bIns="45720"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blinds dir="ver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p:sp>
        <p:nvSpPr>
          <p:cNvPr id="6146" name="Rectangle 1024"/>
          <p:cNvSpPr>
            <a:spLocks noGrp="1"/>
          </p:cNvSpPr>
          <p:nvPr>
            <p:ph type="title"/>
            <p:custDataLst>
              <p:tags r:id="rId13"/>
            </p:custDataLst>
          </p:nvPr>
        </p:nvSpPr>
        <p:spPr>
          <a:xfrm>
            <a:off x="914400" y="609600"/>
            <a:ext cx="103632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6147" name="Rectangle 1025"/>
          <p:cNvSpPr>
            <a:spLocks noGrp="1"/>
          </p:cNvSpPr>
          <p:nvPr>
            <p:ph type="body" idx="1"/>
            <p:custDataLst>
              <p:tags r:id="rId14"/>
            </p:custDataLst>
          </p:nvPr>
        </p:nvSpPr>
        <p:spPr>
          <a:xfrm>
            <a:off x="914400" y="1981200"/>
            <a:ext cx="10363200" cy="41148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148" name="Rectangle 1026"/>
          <p:cNvSpPr>
            <a:spLocks noGrp="1"/>
          </p:cNvSpPr>
          <p:nvPr>
            <p:ph type="dt" sz="half" idx="2"/>
            <p:custDataLst>
              <p:tags r:id="rId15"/>
            </p:custDataLst>
          </p:nvPr>
        </p:nvSpPr>
        <p:spPr>
          <a:xfrm>
            <a:off x="914400" y="6248400"/>
            <a:ext cx="2540000" cy="457200"/>
          </a:xfrm>
          <a:prstGeom prst="rect">
            <a:avLst/>
          </a:prstGeom>
          <a:noFill/>
          <a:ln w="9525">
            <a:noFill/>
          </a:ln>
        </p:spPr>
        <p:txBody>
          <a:bodyPr/>
          <a:lstStyle>
            <a:lvl1pPr algn="ctr">
              <a:defRPr sz="1000" b="1" i="1">
                <a:latin typeface="Times New Roman" panose="02020603050405020304" pitchFamily="18" charset="0"/>
              </a:defRPr>
            </a:lvl1pPr>
          </a:lstStyle>
          <a:p>
            <a:pPr lvl="0" eaLnBrk="1" hangingPunct="1"/>
            <a:endParaRPr lang="zh-CN" altLang="zh-CN"/>
          </a:p>
        </p:txBody>
      </p:sp>
      <p:sp>
        <p:nvSpPr>
          <p:cNvPr id="6149" name="Rectangle 1027"/>
          <p:cNvSpPr>
            <a:spLocks noGrp="1"/>
          </p:cNvSpPr>
          <p:nvPr>
            <p:ph type="ftr" sz="quarter" idx="3"/>
            <p:custDataLst>
              <p:tags r:id="rId16"/>
            </p:custDataLst>
          </p:nvPr>
        </p:nvSpPr>
        <p:spPr>
          <a:xfrm>
            <a:off x="4165600" y="6248400"/>
            <a:ext cx="3860800" cy="457200"/>
          </a:xfrm>
          <a:prstGeom prst="rect">
            <a:avLst/>
          </a:prstGeom>
          <a:noFill/>
          <a:ln w="9525">
            <a:noFill/>
          </a:ln>
        </p:spPr>
        <p:txBody>
          <a:bodyPr/>
          <a:lstStyle>
            <a:lvl1pPr algn="ctr">
              <a:defRPr sz="1000" b="1" i="1">
                <a:latin typeface="Times New Roman" panose="02020603050405020304" pitchFamily="18" charset="0"/>
              </a:defRPr>
            </a:lvl1pPr>
          </a:lstStyle>
          <a:p>
            <a:pPr lvl="0" eaLnBrk="1" hangingPunct="1"/>
            <a:endParaRPr lang="zh-CN" altLang="zh-CN"/>
          </a:p>
        </p:txBody>
      </p:sp>
      <p:sp>
        <p:nvSpPr>
          <p:cNvPr id="6150" name="Rectangle 1028"/>
          <p:cNvSpPr>
            <a:spLocks noGrp="1"/>
          </p:cNvSpPr>
          <p:nvPr>
            <p:ph type="sldNum" sz="quarter" idx="4"/>
            <p:custDataLst>
              <p:tags r:id="rId17"/>
            </p:custDataLst>
          </p:nvPr>
        </p:nvSpPr>
        <p:spPr>
          <a:xfrm>
            <a:off x="8737600" y="6248400"/>
            <a:ext cx="2540000" cy="457200"/>
          </a:xfrm>
          <a:prstGeom prst="rect">
            <a:avLst/>
          </a:prstGeom>
          <a:noFill/>
          <a:ln w="9525">
            <a:noFill/>
          </a:ln>
        </p:spPr>
        <p:txBody>
          <a:bodyPr/>
          <a:lstStyle>
            <a:lvl1pPr algn="r">
              <a:defRPr sz="1000" b="1" i="1">
                <a:latin typeface="Times New Roman" panose="02020603050405020304" pitchFamily="18" charset="0"/>
              </a:defRPr>
            </a:lvl1pPr>
          </a:lstStyle>
          <a:p>
            <a:pPr lvl="0" eaLnBrk="1" hangingPunct="1"/>
            <a:fld id="{9A0DB2DC-4C9A-4742-B13C-FB6460FD3503}" type="slidenum">
              <a:rPr lang="zh-CN" altLang="zh-CN"/>
              <a:t/>
            </a:fld>
            <a:endParaRPr lang="zh-CN"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xStyles>
    <p:titleStyle>
      <a:lvl1pPr marL="0" indent="0" algn="ctr" defTabSz="914400" rtl="0" eaLnBrk="0" fontAlgn="base" latinLnBrk="1" hangingPunct="0">
        <a:lnSpc>
          <a:spcPct val="100000"/>
        </a:lnSpc>
        <a:spcBef>
          <a:spcPct val="0"/>
        </a:spcBef>
        <a:spcAft>
          <a:spcPct val="0"/>
        </a:spcAft>
        <a:buClrTx/>
        <a:buSzTx/>
        <a:buFontTx/>
        <a:buNone/>
        <a:defRPr kumimoji="0" sz="3300" b="0" i="0" u="none" kern="1200" baseline="0">
          <a:solidFill>
            <a:srgbClr val="000000"/>
          </a:solidFill>
          <a:effectLst/>
          <a:latin typeface="Calibri Light"/>
          <a:ea typeface="宋体" panose="02010600030101010101" pitchFamily="2" charset="-122"/>
          <a:cs typeface="+mj-cs"/>
        </a:defRPr>
      </a:lvl1pPr>
    </p:titleStyle>
    <p:bodyStyle>
      <a:lvl1pPr marL="257175" indent="-257175" algn="l" defTabSz="914400" rtl="0" eaLnBrk="0" fontAlgn="base" latinLnBrk="1" hangingPunct="0">
        <a:lnSpc>
          <a:spcPct val="100000"/>
        </a:lnSpc>
        <a:spcBef>
          <a:spcPct val="20000"/>
        </a:spcBef>
        <a:spcAft>
          <a:spcPct val="0"/>
        </a:spcAft>
        <a:buClrTx/>
        <a:buSzTx/>
        <a:buFontTx/>
        <a:buChar char="•"/>
        <a:defRPr kumimoji="0" sz="2400" b="0" i="0" u="none" kern="1200" baseline="0">
          <a:solidFill>
            <a:srgbClr val="000000"/>
          </a:solidFill>
          <a:effectLst/>
          <a:latin typeface="+mn-lt"/>
          <a:ea typeface="+mn-ea"/>
          <a:cs typeface="+mn-cs"/>
        </a:defRPr>
      </a:lvl1pPr>
      <a:lvl2pPr marL="557530" indent="-214630" algn="l" defTabSz="914400" rtl="0" eaLnBrk="0" fontAlgn="base" latinLnBrk="1" hangingPunct="0">
        <a:lnSpc>
          <a:spcPct val="100000"/>
        </a:lnSpc>
        <a:spcBef>
          <a:spcPct val="20000"/>
        </a:spcBef>
        <a:spcAft>
          <a:spcPct val="0"/>
        </a:spcAft>
        <a:buClrTx/>
        <a:buSzTx/>
        <a:buFontTx/>
        <a:buChar char="–"/>
        <a:defRPr kumimoji="0" sz="2100" b="0" i="0" u="none" kern="1200" baseline="0">
          <a:solidFill>
            <a:srgbClr val="000000"/>
          </a:solidFill>
          <a:effectLst/>
          <a:latin typeface="+mn-lt"/>
          <a:ea typeface="+mn-ea"/>
          <a:cs typeface="+mn-cs"/>
        </a:defRPr>
      </a:lvl2pPr>
      <a:lvl3pPr marL="857250" indent="-171450" algn="l" defTabSz="914400" rtl="0" eaLnBrk="0" fontAlgn="base" latinLnBrk="1" hangingPunct="0">
        <a:lnSpc>
          <a:spcPct val="100000"/>
        </a:lnSpc>
        <a:spcBef>
          <a:spcPct val="20000"/>
        </a:spcBef>
        <a:spcAft>
          <a:spcPct val="0"/>
        </a:spcAft>
        <a:buClrTx/>
        <a:buSzTx/>
        <a:buFontTx/>
        <a:buChar char="•"/>
        <a:defRPr kumimoji="0" sz="1800" b="0" i="0" u="none" kern="1200" baseline="0">
          <a:solidFill>
            <a:srgbClr val="000000"/>
          </a:solidFill>
          <a:effectLst/>
          <a:latin typeface="+mn-lt"/>
          <a:ea typeface="+mn-ea"/>
          <a:cs typeface="+mn-cs"/>
        </a:defRPr>
      </a:lvl3pPr>
      <a:lvl4pPr marL="1200150" indent="-171450" algn="l" defTabSz="914400" rtl="0" eaLnBrk="0" fontAlgn="base" latinLnBrk="1" hangingPunct="0">
        <a:lnSpc>
          <a:spcPct val="100000"/>
        </a:lnSpc>
        <a:spcBef>
          <a:spcPct val="20000"/>
        </a:spcBef>
        <a:spcAft>
          <a:spcPct val="0"/>
        </a:spcAft>
        <a:buClrTx/>
        <a:buSzTx/>
        <a:buFontTx/>
        <a:buChar char="–"/>
        <a:defRPr kumimoji="0" sz="1500" b="0" i="0" u="none" kern="1200" baseline="0">
          <a:solidFill>
            <a:srgbClr val="000000"/>
          </a:solidFill>
          <a:effectLst/>
          <a:latin typeface="+mn-lt"/>
          <a:ea typeface="+mn-ea"/>
          <a:cs typeface="+mn-cs"/>
        </a:defRPr>
      </a:lvl4pPr>
      <a:lvl5pPr marL="1543050" indent="-171450" algn="l" defTabSz="914400" rtl="0" eaLnBrk="0" fontAlgn="base" latinLnBrk="1" hangingPunct="0">
        <a:lnSpc>
          <a:spcPct val="100000"/>
        </a:lnSpc>
        <a:spcBef>
          <a:spcPct val="20000"/>
        </a:spcBef>
        <a:spcAft>
          <a:spcPct val="0"/>
        </a:spcAft>
        <a:buClrTx/>
        <a:buSzTx/>
        <a:buFontTx/>
        <a:buChar char="»"/>
        <a:defRPr kumimoji="0" sz="1500" b="0" i="0" u="none" kern="1200" baseline="0">
          <a:solidFill>
            <a:srgbClr val="000000"/>
          </a:solidFill>
          <a:effectLst/>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p:sp>
        <p:nvSpPr>
          <p:cNvPr id="4098" name="Rectangle 2"/>
          <p:cNvSpPr>
            <a:spLocks noGrp="1"/>
          </p:cNvSpPr>
          <p:nvPr>
            <p:ph type="title"/>
            <p:custDataLst>
              <p:tags r:id="rId13"/>
            </p:custDataLst>
          </p:nvPr>
        </p:nvSpPr>
        <p:spPr>
          <a:xfrm>
            <a:off x="2235200" y="457200"/>
            <a:ext cx="9347200" cy="1295400"/>
          </a:xfrm>
          <a:prstGeom prst="rect">
            <a:avLst/>
          </a:prstGeom>
          <a:noFill/>
          <a:ln w="9525">
            <a:noFill/>
          </a:ln>
        </p:spPr>
        <p:txBody>
          <a:bodyPr anchor="ctr"/>
          <a:lstStyle/>
          <a:p>
            <a:pPr lvl="0"/>
            <a:r>
              <a:rPr lang="zh-CN" altLang="en-US"/>
              <a:t>单击此处编辑母版标题样式</a:t>
            </a:r>
            <a:endParaRPr lang="zh-CN" altLang="en-US"/>
          </a:p>
        </p:txBody>
      </p:sp>
      <p:sp>
        <p:nvSpPr>
          <p:cNvPr id="4099" name="Rectangle 3"/>
          <p:cNvSpPr>
            <a:spLocks noGrp="1"/>
          </p:cNvSpPr>
          <p:nvPr>
            <p:ph type="body" idx="1"/>
            <p:custDataLst>
              <p:tags r:id="rId14"/>
            </p:custDataLst>
          </p:nvPr>
        </p:nvSpPr>
        <p:spPr>
          <a:xfrm>
            <a:off x="2235200" y="1981200"/>
            <a:ext cx="9347200" cy="41148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0" name="Rectangle 4"/>
          <p:cNvSpPr>
            <a:spLocks noGrp="1"/>
          </p:cNvSpPr>
          <p:nvPr>
            <p:ph type="ftr" sz="quarter" idx="3"/>
            <p:custDataLst>
              <p:tags r:id="rId15"/>
            </p:custDataLst>
          </p:nvPr>
        </p:nvSpPr>
        <p:spPr>
          <a:xfrm>
            <a:off x="4165600" y="6248400"/>
            <a:ext cx="3860800" cy="457200"/>
          </a:xfrm>
          <a:prstGeom prst="rect">
            <a:avLst/>
          </a:prstGeom>
          <a:noFill/>
          <a:ln w="9525">
            <a:noFill/>
          </a:ln>
        </p:spPr>
        <p:txBody>
          <a:bodyPr/>
          <a:lstStyle>
            <a:lvl1pPr algn="ctr">
              <a:defRPr sz="1200">
                <a:solidFill>
                  <a:schemeClr val="tx2"/>
                </a:solidFill>
              </a:defRPr>
            </a:lvl1pPr>
          </a:lstStyle>
          <a:p>
            <a:pPr lvl="0" eaLnBrk="1" hangingPunct="1"/>
            <a:endParaRPr lang="en-US" altLang="zh-CN"/>
          </a:p>
        </p:txBody>
      </p:sp>
      <p:sp>
        <p:nvSpPr>
          <p:cNvPr id="4101" name="Rectangle 5"/>
          <p:cNvSpPr>
            <a:spLocks noGrp="1"/>
          </p:cNvSpPr>
          <p:nvPr>
            <p:ph type="sldNum" sz="quarter" idx="4"/>
            <p:custDataLst>
              <p:tags r:id="rId16"/>
            </p:custDataLst>
          </p:nvPr>
        </p:nvSpPr>
        <p:spPr>
          <a:xfrm>
            <a:off x="8737600" y="6248400"/>
            <a:ext cx="2844800" cy="457200"/>
          </a:xfrm>
          <a:prstGeom prst="rect">
            <a:avLst/>
          </a:prstGeom>
          <a:noFill/>
          <a:ln w="9525">
            <a:noFill/>
          </a:ln>
        </p:spPr>
        <p:txBody>
          <a:bodyPr/>
          <a:lstStyle>
            <a:lvl1pPr algn="r">
              <a:defRPr sz="1200">
                <a:solidFill>
                  <a:schemeClr val="tx2"/>
                </a:solidFill>
              </a:defRPr>
            </a:lvl1pPr>
          </a:lstStyle>
          <a:p>
            <a:pPr lvl="0" eaLnBrk="1" hangingPunct="1"/>
            <a:fld id="{9A0DB2DC-4C9A-4742-B13C-FB6460FD3503}" type="slidenum">
              <a:rPr lang="zh-CN" altLang="en-US"/>
              <a:t/>
            </a:fld>
            <a:endParaRPr lang="zh-CN" altLang="en-US"/>
          </a:p>
        </p:txBody>
      </p:sp>
      <p:sp>
        <p:nvSpPr>
          <p:cNvPr id="4102" name="Line 6"/>
          <p:cNvSpPr/>
          <p:nvPr>
            <p:custDataLst>
              <p:tags r:id="rId17"/>
            </p:custDataLst>
          </p:nvPr>
        </p:nvSpPr>
        <p:spPr>
          <a:xfrm>
            <a:off x="355600" y="6172200"/>
            <a:ext cx="11480800" cy="0"/>
          </a:xfrm>
          <a:prstGeom prst="line">
            <a:avLst/>
          </a:prstGeom>
          <a:ln w="12700" cap="flat" cmpd="sng">
            <a:solidFill>
              <a:schemeClr val="tx2"/>
            </a:solidFill>
            <a:prstDash val="solid"/>
            <a:round/>
            <a:headEnd type="none" w="med" len="med"/>
            <a:tailEnd type="none" w="med" len="med"/>
          </a:ln>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effectLst>
                <a:outerShdw blurRad="38100" dist="38100" dir="2700000">
                  <a:srgbClr val="000000"/>
                </a:outerShdw>
              </a:effectLst>
              <a:ea typeface="黑体" panose="02010609060101010101" charset="-122"/>
            </a:endParaRPr>
          </a:p>
        </p:txBody>
      </p:sp>
      <p:sp>
        <p:nvSpPr>
          <p:cNvPr id="4103" name="Line 7"/>
          <p:cNvSpPr/>
          <p:nvPr>
            <p:custDataLst>
              <p:tags r:id="rId18"/>
            </p:custDataLst>
          </p:nvPr>
        </p:nvSpPr>
        <p:spPr>
          <a:xfrm>
            <a:off x="304800" y="304800"/>
            <a:ext cx="11480800" cy="0"/>
          </a:xfrm>
          <a:prstGeom prst="line">
            <a:avLst/>
          </a:prstGeom>
          <a:ln w="76200" cap="flat" cmpd="sng">
            <a:solidFill>
              <a:schemeClr val="tx2"/>
            </a:solidFill>
            <a:prstDash val="solid"/>
            <a:round/>
            <a:headEnd type="none" w="med" len="med"/>
            <a:tailEnd type="none" w="med" len="med"/>
          </a:ln>
        </p:spPr>
        <p:txBody>
          <a:bodyPr/>
          <a:lstStyle/>
          <a:p>
            <a:pPr marL="0" lvl="0" indent="0" algn="ctr" defTabSz="914400" rtl="0" eaLnBrk="1" fontAlgn="base" hangingPunct="1">
              <a:lnSpc>
                <a:spcPct val="100000"/>
              </a:lnSpc>
              <a:spcBef>
                <a:spcPct val="0"/>
              </a:spcBef>
              <a:spcAft>
                <a:spcPct val="0"/>
              </a:spcAft>
              <a:buClrTx/>
              <a:buSzTx/>
              <a:buFontTx/>
              <a:buNone/>
            </a:pPr>
            <a:endParaRPr lang="zh-CN" altLang="en-US">
              <a:effectLst>
                <a:outerShdw blurRad="38100" dist="38100" dir="2700000">
                  <a:srgbClr val="000000"/>
                </a:outerShdw>
              </a:effectLst>
              <a:ea typeface="黑体" panose="02010609060101010101" charset="-122"/>
            </a:endParaRPr>
          </a:p>
        </p:txBody>
      </p:sp>
      <p:grpSp>
        <p:nvGrpSpPr>
          <p:cNvPr id="4104" name="Group 8"/>
          <p:cNvGrpSpPr/>
          <p:nvPr>
            <p:custDataLst>
              <p:tags r:id="rId19"/>
            </p:custDataLst>
          </p:nvPr>
        </p:nvGrpSpPr>
        <p:grpSpPr>
          <a:xfrm>
            <a:off x="304800" y="457200"/>
            <a:ext cx="1661584" cy="1371600"/>
            <a:chOff x="144" y="288"/>
            <a:chExt cx="785" cy="864"/>
          </a:xfrm>
        </p:grpSpPr>
        <p:sp>
          <p:nvSpPr>
            <p:cNvPr id="4105" name="Rectangle 9"/>
            <p:cNvSpPr/>
            <p:nvPr>
              <p:custDataLst>
                <p:tags r:id="rId20"/>
              </p:custDataLst>
            </p:nvPr>
          </p:nvSpPr>
          <p:spPr>
            <a:xfrm>
              <a:off x="589" y="288"/>
              <a:ext cx="28" cy="534"/>
            </a:xfrm>
            <a:prstGeom prst="rect">
              <a:avLst/>
            </a:prstGeom>
            <a:solidFill>
              <a:schemeClr val="accent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06" name="Rectangle 10"/>
            <p:cNvSpPr/>
            <p:nvPr>
              <p:custDataLst>
                <p:tags r:id="rId21"/>
              </p:custDataLst>
            </p:nvPr>
          </p:nvSpPr>
          <p:spPr>
            <a:xfrm>
              <a:off x="526" y="288"/>
              <a:ext cx="28" cy="470"/>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07" name="Rectangle 11"/>
            <p:cNvSpPr/>
            <p:nvPr>
              <p:custDataLst>
                <p:tags r:id="rId22"/>
              </p:custDataLst>
            </p:nvPr>
          </p:nvSpPr>
          <p:spPr>
            <a:xfrm>
              <a:off x="462" y="288"/>
              <a:ext cx="28" cy="401"/>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08" name="Rectangle 12"/>
            <p:cNvSpPr/>
            <p:nvPr>
              <p:custDataLst>
                <p:tags r:id="rId23"/>
              </p:custDataLst>
            </p:nvPr>
          </p:nvSpPr>
          <p:spPr>
            <a:xfrm>
              <a:off x="398" y="288"/>
              <a:ext cx="28" cy="334"/>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09" name="Rectangle 13"/>
            <p:cNvSpPr/>
            <p:nvPr>
              <p:custDataLst>
                <p:tags r:id="rId24"/>
              </p:custDataLst>
            </p:nvPr>
          </p:nvSpPr>
          <p:spPr>
            <a:xfrm>
              <a:off x="335" y="288"/>
              <a:ext cx="28" cy="269"/>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0" name="Rectangle 14"/>
            <p:cNvSpPr/>
            <p:nvPr>
              <p:custDataLst>
                <p:tags r:id="rId25"/>
              </p:custDataLst>
            </p:nvPr>
          </p:nvSpPr>
          <p:spPr>
            <a:xfrm>
              <a:off x="271" y="288"/>
              <a:ext cx="28" cy="197"/>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1" name="Rectangle 15"/>
            <p:cNvSpPr/>
            <p:nvPr>
              <p:custDataLst>
                <p:tags r:id="rId26"/>
              </p:custDataLst>
            </p:nvPr>
          </p:nvSpPr>
          <p:spPr>
            <a:xfrm>
              <a:off x="207" y="288"/>
              <a:ext cx="29" cy="136"/>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2" name="Rectangle 16"/>
            <p:cNvSpPr/>
            <p:nvPr>
              <p:custDataLst>
                <p:tags r:id="rId27"/>
              </p:custDataLst>
            </p:nvPr>
          </p:nvSpPr>
          <p:spPr>
            <a:xfrm>
              <a:off x="144" y="288"/>
              <a:ext cx="28" cy="68"/>
            </a:xfrm>
            <a:prstGeom prst="rect">
              <a:avLst/>
            </a:prstGeom>
            <a:solidFill>
              <a:schemeClr val="bg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3" name="Rectangle 17"/>
            <p:cNvSpPr/>
            <p:nvPr>
              <p:custDataLst>
                <p:tags r:id="rId28"/>
              </p:custDataLst>
            </p:nvPr>
          </p:nvSpPr>
          <p:spPr>
            <a:xfrm>
              <a:off x="653" y="288"/>
              <a:ext cx="26" cy="599"/>
            </a:xfrm>
            <a:prstGeom prst="rect">
              <a:avLst/>
            </a:prstGeom>
            <a:solidFill>
              <a:schemeClr val="accent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4" name="Rectangle 18"/>
            <p:cNvSpPr/>
            <p:nvPr>
              <p:custDataLst>
                <p:tags r:id="rId29"/>
              </p:custDataLst>
            </p:nvPr>
          </p:nvSpPr>
          <p:spPr>
            <a:xfrm>
              <a:off x="715" y="288"/>
              <a:ext cx="26" cy="667"/>
            </a:xfrm>
            <a:prstGeom prst="rect">
              <a:avLst/>
            </a:prstGeom>
            <a:solidFill>
              <a:schemeClr val="accent2"/>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5" name="Rectangle 19"/>
            <p:cNvSpPr/>
            <p:nvPr>
              <p:custDataLst>
                <p:tags r:id="rId30"/>
              </p:custDataLst>
            </p:nvPr>
          </p:nvSpPr>
          <p:spPr>
            <a:xfrm>
              <a:off x="776" y="288"/>
              <a:ext cx="27" cy="731"/>
            </a:xfrm>
            <a:prstGeom prst="rect">
              <a:avLst/>
            </a:prstGeom>
            <a:solidFill>
              <a:schemeClr val="accent1"/>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6" name="Rectangle 20"/>
            <p:cNvSpPr/>
            <p:nvPr>
              <p:custDataLst>
                <p:tags r:id="rId31"/>
              </p:custDataLst>
            </p:nvPr>
          </p:nvSpPr>
          <p:spPr>
            <a:xfrm>
              <a:off x="839" y="288"/>
              <a:ext cx="28" cy="800"/>
            </a:xfrm>
            <a:prstGeom prst="rect">
              <a:avLst/>
            </a:prstGeom>
            <a:solidFill>
              <a:schemeClr val="accent1"/>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sp>
          <p:nvSpPr>
            <p:cNvPr id="4117" name="Rectangle 21"/>
            <p:cNvSpPr/>
            <p:nvPr>
              <p:custDataLst>
                <p:tags r:id="rId32"/>
              </p:custDataLst>
            </p:nvPr>
          </p:nvSpPr>
          <p:spPr>
            <a:xfrm>
              <a:off x="902" y="288"/>
              <a:ext cx="27" cy="864"/>
            </a:xfrm>
            <a:prstGeom prst="rect">
              <a:avLst/>
            </a:prstGeom>
            <a:solidFill>
              <a:schemeClr val="accent1"/>
            </a:solidFill>
            <a:ln w="9525">
              <a:noFill/>
            </a:ln>
          </p:spPr>
          <p:txBody>
            <a:bodyPr/>
            <a:lstStyle/>
            <a:p>
              <a:pPr marL="0" lvl="0" indent="0" algn="ctr" eaLnBrk="1" hangingPunct="1"/>
              <a:endParaRPr lang="zh-CN" altLang="en-US">
                <a:effectLst>
                  <a:outerShdw blurRad="38100" dist="38100" dir="2700000">
                    <a:srgbClr val="000000"/>
                  </a:outerShdw>
                </a:effectLst>
                <a:ea typeface="黑体" panose="02010609060101010101" charset="-122"/>
              </a:endParaRPr>
            </a:p>
          </p:txBody>
        </p:sp>
      </p:grpSp>
      <p:sp>
        <p:nvSpPr>
          <p:cNvPr id="4118" name="Rectangle 22"/>
          <p:cNvSpPr>
            <a:spLocks noGrp="1"/>
          </p:cNvSpPr>
          <p:nvPr>
            <p:ph type="dt" sz="half" idx="2"/>
            <p:custDataLst>
              <p:tags r:id="rId33"/>
            </p:custDataLst>
          </p:nvPr>
        </p:nvSpPr>
        <p:spPr>
          <a:xfrm>
            <a:off x="609600" y="6245225"/>
            <a:ext cx="2844800" cy="476250"/>
          </a:xfrm>
          <a:prstGeom prst="rect">
            <a:avLst/>
          </a:prstGeom>
          <a:noFill/>
          <a:ln w="9525">
            <a:noFill/>
          </a:ln>
        </p:spPr>
        <p:txBody>
          <a:bodyPr/>
          <a:lstStyle>
            <a:lvl1pPr>
              <a:defRPr sz="1200">
                <a:solidFill>
                  <a:schemeClr val="tx2"/>
                </a:solidFill>
              </a:defRPr>
            </a:lvl1pPr>
          </a:lstStyle>
          <a:p>
            <a:pPr lvl="0" eaLnBrk="1" hangingPunct="1"/>
            <a:endParaRPr lang="en-US" altLang="zh-CN"/>
          </a:p>
        </p:txBody>
      </p:sp>
    </p:spTree>
  </p:cSld>
  <p:clrMap bg1="dk2" tx1="lt1" bg2="dk1"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39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
          <a:schemeClr val="accent1"/>
        </a:buClr>
        <a:buSzPct val="85000"/>
        <a:buFont typeface="Wingdings" panose="05000000000000000000" pitchFamily="2" charset="2"/>
        <a:buChar char="o"/>
        <a:defRPr kumimoji="0" sz="2800" b="0" i="0" u="none" baseline="0">
          <a:solidFill>
            <a:schemeClr val="tx2"/>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1"/>
        </a:buClr>
        <a:buSzPct val="70000"/>
        <a:buFont typeface="Wingdings" panose="05000000000000000000" pitchFamily="2" charset="2"/>
        <a:buChar char="n"/>
        <a:defRPr kumimoji="0" sz="2500" b="0" i="0" u="none" baseline="0">
          <a:solidFill>
            <a:schemeClr val="tx2"/>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accent1"/>
        </a:buClr>
        <a:buSzPct val="70000"/>
        <a:buFont typeface="Wingdings" panose="05000000000000000000" pitchFamily="2" charset="2"/>
        <a:buChar char="p"/>
        <a:defRPr kumimoji="0" sz="2200" b="0" i="0" u="none" baseline="0">
          <a:solidFill>
            <a:schemeClr val="tx2"/>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1"/>
        </a:buClr>
        <a:buSzPct val="70000"/>
        <a:buFont typeface="Wingdings" panose="05000000000000000000" pitchFamily="2" charset="2"/>
        <a:buChar char="n"/>
        <a:defRPr kumimoji="0" sz="2000" b="0" i="0" u="none" baseline="0">
          <a:solidFill>
            <a:schemeClr val="tx2"/>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accent1"/>
        </a:buClr>
        <a:buSzPct val="70000"/>
        <a:buFont typeface="Wingdings" panose="05000000000000000000" pitchFamily="2" charset="2"/>
        <a:buChar char="o"/>
        <a:defRPr kumimoji="0" sz="2000" b="0" i="0" u="none" baseline="0">
          <a:solidFill>
            <a:schemeClr val="tx2"/>
          </a:solidFill>
          <a:effectLst/>
          <a:latin typeface="+mn-lt"/>
          <a:ea typeface="+mn-ea"/>
        </a:defRPr>
      </a:lvl5pPr>
      <a:lvl6pPr marL="2514600" indent="-228600" algn="l" rtl="0" fontAlgn="base">
        <a:spcBef>
          <a:spcPct val="20000"/>
        </a:spcBef>
        <a:spcAft>
          <a:spcPct val="0"/>
        </a:spcAft>
        <a:buClr>
          <a:schemeClr val="accent1"/>
        </a:buClr>
        <a:buSzPct val="70000"/>
        <a:buFont typeface="Wingdings" panose="05000000000000000000" pitchFamily="2" charset="2"/>
        <a:buChar char="o"/>
        <a:defRPr sz="2000">
          <a:solidFill>
            <a:schemeClr val="tx2"/>
          </a:solidFill>
          <a:latin typeface="+mn-lt"/>
          <a:ea typeface="+mn-ea"/>
        </a:defRPr>
      </a:lvl6pPr>
      <a:lvl7pPr marL="2971800" indent="-228600" algn="l" rtl="0" fontAlgn="base">
        <a:spcBef>
          <a:spcPct val="20000"/>
        </a:spcBef>
        <a:spcAft>
          <a:spcPct val="0"/>
        </a:spcAft>
        <a:buClr>
          <a:schemeClr val="accent1"/>
        </a:buClr>
        <a:buSzPct val="70000"/>
        <a:buFont typeface="Wingdings" panose="05000000000000000000" pitchFamily="2" charset="2"/>
        <a:buChar char="o"/>
        <a:defRPr sz="2000">
          <a:solidFill>
            <a:schemeClr val="tx2"/>
          </a:solidFill>
          <a:latin typeface="+mn-lt"/>
          <a:ea typeface="+mn-ea"/>
        </a:defRPr>
      </a:lvl7pPr>
      <a:lvl8pPr marL="3429000" indent="-228600" algn="l" rtl="0" fontAlgn="base">
        <a:spcBef>
          <a:spcPct val="20000"/>
        </a:spcBef>
        <a:spcAft>
          <a:spcPct val="0"/>
        </a:spcAft>
        <a:buClr>
          <a:schemeClr val="accent1"/>
        </a:buClr>
        <a:buSzPct val="70000"/>
        <a:buFont typeface="Wingdings" panose="05000000000000000000" pitchFamily="2" charset="2"/>
        <a:buChar char="o"/>
        <a:defRPr sz="2000">
          <a:solidFill>
            <a:schemeClr val="tx2"/>
          </a:solidFill>
          <a:latin typeface="+mn-lt"/>
          <a:ea typeface="+mn-ea"/>
        </a:defRPr>
      </a:lvl8pPr>
      <a:lvl9pPr marL="3886200" indent="-228600" algn="l" rtl="0" fontAlgn="base">
        <a:spcBef>
          <a:spcPct val="20000"/>
        </a:spcBef>
        <a:spcAft>
          <a:spcPct val="0"/>
        </a:spcAft>
        <a:buClr>
          <a:schemeClr val="accent1"/>
        </a:buClr>
        <a:buSzPct val="70000"/>
        <a:buFont typeface="Wingdings" panose="05000000000000000000" pitchFamily="2" charset="2"/>
        <a:buChar char="o"/>
        <a:defRPr sz="2000">
          <a:solidFill>
            <a:schemeClr val="tx2"/>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p:sp>
        <p:nvSpPr>
          <p:cNvPr id="3074" name="Rectangle 2"/>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3075" name="Rectangle 3"/>
          <p:cNvSpPr>
            <a:spLocks noGrp="1"/>
          </p:cNvSpPr>
          <p:nvPr>
            <p:ph type="body" idx="1"/>
            <p:custDataLst>
              <p:tags r:id="rId14"/>
            </p:custDataLst>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6" name="Rectangle 4"/>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a:lvl1pPr>
          </a:lstStyle>
          <a:p>
            <a:pPr lvl="0" eaLnBrk="1" hangingPunct="1"/>
            <a:endParaRPr lang="en-US" altLang="zh-CN"/>
          </a:p>
        </p:txBody>
      </p:sp>
      <p:sp>
        <p:nvSpPr>
          <p:cNvPr id="3077" name="Rectangle 5"/>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a:lvl1pPr>
          </a:lstStyle>
          <a:p>
            <a:pPr lvl="0" eaLnBrk="1" hangingPunct="1"/>
            <a:endParaRPr lang="en-US" altLang="zh-CN"/>
          </a:p>
        </p:txBody>
      </p:sp>
      <p:sp>
        <p:nvSpPr>
          <p:cNvPr id="3078" name="Rectangle 6"/>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707.xml" /><Relationship Id="rId3" Type="http://schemas.openxmlformats.org/officeDocument/2006/relationships/image" Target="../media/image3.jpeg" /><Relationship Id="rId4" Type="http://schemas.openxmlformats.org/officeDocument/2006/relationships/tags" Target="../tags/tag708.xml" /><Relationship Id="rId5" Type="http://schemas.openxmlformats.org/officeDocument/2006/relationships/tags" Target="../tags/tag709.xml" /><Relationship Id="rId6" Type="http://schemas.openxmlformats.org/officeDocument/2006/relationships/tags" Target="../tags/tag710.xml" /><Relationship Id="rId7" Type="http://schemas.openxmlformats.org/officeDocument/2006/relationships/tags" Target="../tags/tag711.xml" /><Relationship Id="rId8" Type="http://schemas.openxmlformats.org/officeDocument/2006/relationships/image" Target="../media/image4.gif" /><Relationship Id="rId9" Type="http://schemas.openxmlformats.org/officeDocument/2006/relationships/tags" Target="../tags/tag7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96.xml" /><Relationship Id="rId3" Type="http://schemas.openxmlformats.org/officeDocument/2006/relationships/tags" Target="../tags/tag797.xml" /><Relationship Id="rId4" Type="http://schemas.openxmlformats.org/officeDocument/2006/relationships/image" Target="../media/image19.jpeg" /><Relationship Id="rId5" Type="http://schemas.openxmlformats.org/officeDocument/2006/relationships/tags" Target="../tags/tag79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799.xml" /><Relationship Id="rId3" Type="http://schemas.openxmlformats.org/officeDocument/2006/relationships/tags" Target="../tags/tag800.xml" /><Relationship Id="rId4" Type="http://schemas.openxmlformats.org/officeDocument/2006/relationships/tags" Target="../tags/tag801.xml" /><Relationship Id="rId5" Type="http://schemas.openxmlformats.org/officeDocument/2006/relationships/image" Target="../media/image20.jpeg" /><Relationship Id="rId6" Type="http://schemas.openxmlformats.org/officeDocument/2006/relationships/tags" Target="../tags/tag80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notesSlide" Target="../notesSlides/notesSlide3.xml" /><Relationship Id="rId3" Type="http://schemas.openxmlformats.org/officeDocument/2006/relationships/tags" Target="../tags/tag807.xml" /><Relationship Id="rId4" Type="http://schemas.openxmlformats.org/officeDocument/2006/relationships/tags" Target="../tags/tag808.xml" /><Relationship Id="rId5" Type="http://schemas.openxmlformats.org/officeDocument/2006/relationships/image" Target="../media/image21.jpeg" /><Relationship Id="rId6" Type="http://schemas.openxmlformats.org/officeDocument/2006/relationships/tags" Target="../tags/tag80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10.xml" /><Relationship Id="rId3" Type="http://schemas.openxmlformats.org/officeDocument/2006/relationships/tags" Target="../tags/tag811.xml" /><Relationship Id="rId4" Type="http://schemas.openxmlformats.org/officeDocument/2006/relationships/tags" Target="../tags/tag812.xml" /><Relationship Id="rId5" Type="http://schemas.openxmlformats.org/officeDocument/2006/relationships/tags" Target="../tags/tag813.xml" /><Relationship Id="rId6" Type="http://schemas.openxmlformats.org/officeDocument/2006/relationships/image" Target="../media/image22.jpeg" /><Relationship Id="rId7" Type="http://schemas.openxmlformats.org/officeDocument/2006/relationships/tags" Target="../tags/tag8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15.xml" /><Relationship Id="rId3" Type="http://schemas.openxmlformats.org/officeDocument/2006/relationships/image" Target="../media/image23.jpeg" /><Relationship Id="rId4" Type="http://schemas.openxmlformats.org/officeDocument/2006/relationships/tags" Target="../tags/tag816.xml" /><Relationship Id="rId5" Type="http://schemas.openxmlformats.org/officeDocument/2006/relationships/tags" Target="../tags/tag817.xml" /><Relationship Id="rId6" Type="http://schemas.openxmlformats.org/officeDocument/2006/relationships/tags" Target="../tags/tag818.xml" /><Relationship Id="rId7" Type="http://schemas.openxmlformats.org/officeDocument/2006/relationships/tags" Target="../tags/tag81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20.xml" /><Relationship Id="rId3" Type="http://schemas.openxmlformats.org/officeDocument/2006/relationships/image" Target="../media/image24.jpeg" /><Relationship Id="rId4" Type="http://schemas.openxmlformats.org/officeDocument/2006/relationships/tags" Target="../tags/tag821.xml" /><Relationship Id="rId5" Type="http://schemas.openxmlformats.org/officeDocument/2006/relationships/tags" Target="../tags/tag82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tags" Target="../tags/tag830.xml" /><Relationship Id="rId2" Type="http://schemas.openxmlformats.org/officeDocument/2006/relationships/tags" Target="../tags/tag823.xml" /><Relationship Id="rId3" Type="http://schemas.openxmlformats.org/officeDocument/2006/relationships/image" Target="../media/image25.jpeg" /><Relationship Id="rId4" Type="http://schemas.openxmlformats.org/officeDocument/2006/relationships/tags" Target="../tags/tag824.xml" /><Relationship Id="rId5" Type="http://schemas.openxmlformats.org/officeDocument/2006/relationships/tags" Target="../tags/tag825.xml" /><Relationship Id="rId6" Type="http://schemas.openxmlformats.org/officeDocument/2006/relationships/tags" Target="../tags/tag826.xml" /><Relationship Id="rId7" Type="http://schemas.openxmlformats.org/officeDocument/2006/relationships/tags" Target="../tags/tag827.xml" /><Relationship Id="rId8" Type="http://schemas.openxmlformats.org/officeDocument/2006/relationships/tags" Target="../tags/tag828.xml" /><Relationship Id="rId9" Type="http://schemas.openxmlformats.org/officeDocument/2006/relationships/tags" Target="../tags/tag8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tags" Target="../tags/tag838.xml" /><Relationship Id="rId2" Type="http://schemas.openxmlformats.org/officeDocument/2006/relationships/tags" Target="../tags/tag831.xml" /><Relationship Id="rId3" Type="http://schemas.openxmlformats.org/officeDocument/2006/relationships/image" Target="../media/image26.jpeg" /><Relationship Id="rId4" Type="http://schemas.openxmlformats.org/officeDocument/2006/relationships/tags" Target="../tags/tag832.xml" /><Relationship Id="rId5" Type="http://schemas.openxmlformats.org/officeDocument/2006/relationships/tags" Target="../tags/tag833.xml" /><Relationship Id="rId6" Type="http://schemas.openxmlformats.org/officeDocument/2006/relationships/tags" Target="../tags/tag834.xml" /><Relationship Id="rId7" Type="http://schemas.openxmlformats.org/officeDocument/2006/relationships/tags" Target="../tags/tag835.xml" /><Relationship Id="rId8" Type="http://schemas.openxmlformats.org/officeDocument/2006/relationships/tags" Target="../tags/tag836.xml" /><Relationship Id="rId9" Type="http://schemas.openxmlformats.org/officeDocument/2006/relationships/tags" Target="../tags/tag83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tags" Target="../tags/tag845.xml" /><Relationship Id="rId2" Type="http://schemas.openxmlformats.org/officeDocument/2006/relationships/tags" Target="../tags/tag839.xml" /><Relationship Id="rId3" Type="http://schemas.openxmlformats.org/officeDocument/2006/relationships/image" Target="../media/image27.jpeg" /><Relationship Id="rId4" Type="http://schemas.openxmlformats.org/officeDocument/2006/relationships/tags" Target="../tags/tag840.xml" /><Relationship Id="rId5" Type="http://schemas.openxmlformats.org/officeDocument/2006/relationships/image" Target="../media/image28.jpeg" /><Relationship Id="rId6" Type="http://schemas.openxmlformats.org/officeDocument/2006/relationships/tags" Target="../tags/tag841.xml" /><Relationship Id="rId7" Type="http://schemas.openxmlformats.org/officeDocument/2006/relationships/tags" Target="../tags/tag842.xml" /><Relationship Id="rId8" Type="http://schemas.openxmlformats.org/officeDocument/2006/relationships/tags" Target="../tags/tag843.xml" /><Relationship Id="rId9" Type="http://schemas.openxmlformats.org/officeDocument/2006/relationships/tags" Target="../tags/tag84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tags" Target="../tags/tag850.xml" /><Relationship Id="rId11" Type="http://schemas.openxmlformats.org/officeDocument/2006/relationships/tags" Target="../tags/tag851.xml" /><Relationship Id="rId2" Type="http://schemas.openxmlformats.org/officeDocument/2006/relationships/tags" Target="../tags/tag846.xml" /><Relationship Id="rId3" Type="http://schemas.openxmlformats.org/officeDocument/2006/relationships/image" Target="../media/image29.jpeg" /><Relationship Id="rId4" Type="http://schemas.openxmlformats.org/officeDocument/2006/relationships/tags" Target="../tags/tag847.xml" /><Relationship Id="rId5" Type="http://schemas.openxmlformats.org/officeDocument/2006/relationships/image" Target="../media/image30.jpeg" /><Relationship Id="rId6" Type="http://schemas.openxmlformats.org/officeDocument/2006/relationships/tags" Target="../tags/tag848.xml" /><Relationship Id="rId7" Type="http://schemas.openxmlformats.org/officeDocument/2006/relationships/image" Target="../media/image31.png" /><Relationship Id="rId8" Type="http://schemas.openxmlformats.org/officeDocument/2006/relationships/tags" Target="../tags/tag849.xml" /><Relationship Id="rId9"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718.xml" /><Relationship Id="rId11" Type="http://schemas.openxmlformats.org/officeDocument/2006/relationships/image" Target="../media/image8.png" /><Relationship Id="rId12" Type="http://schemas.openxmlformats.org/officeDocument/2006/relationships/tags" Target="../tags/tag719.xml" /><Relationship Id="rId13" Type="http://schemas.openxmlformats.org/officeDocument/2006/relationships/audio" Target="../media/camera1.wav" /><Relationship Id="rId2" Type="http://schemas.openxmlformats.org/officeDocument/2006/relationships/tags" Target="../tags/tag713.xml" /><Relationship Id="rId3" Type="http://schemas.openxmlformats.org/officeDocument/2006/relationships/image" Target="../media/image5.png" /><Relationship Id="rId4" Type="http://schemas.openxmlformats.org/officeDocument/2006/relationships/tags" Target="../tags/tag714.xml" /><Relationship Id="rId5" Type="http://schemas.openxmlformats.org/officeDocument/2006/relationships/tags" Target="../tags/tag715.xml" /><Relationship Id="rId6" Type="http://schemas.openxmlformats.org/officeDocument/2006/relationships/tags" Target="../tags/tag716.xml" /><Relationship Id="rId7" Type="http://schemas.openxmlformats.org/officeDocument/2006/relationships/image" Target="../media/image6.jpeg" /><Relationship Id="rId8" Type="http://schemas.openxmlformats.org/officeDocument/2006/relationships/tags" Target="../tags/tag717.xml" /><Relationship Id="rId9" Type="http://schemas.openxmlformats.org/officeDocument/2006/relationships/image" Target="../media/image7.gi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52.xml" /><Relationship Id="rId3" Type="http://schemas.openxmlformats.org/officeDocument/2006/relationships/tags" Target="../tags/tag853.xml" /><Relationship Id="rId4" Type="http://schemas.openxmlformats.org/officeDocument/2006/relationships/tags" Target="../tags/tag854.xml" /><Relationship Id="rId5" Type="http://schemas.openxmlformats.org/officeDocument/2006/relationships/image" Target="../media/image32.jpeg" /><Relationship Id="rId6" Type="http://schemas.openxmlformats.org/officeDocument/2006/relationships/tags" Target="../tags/tag855.xml" /><Relationship Id="rId7" Type="http://schemas.openxmlformats.org/officeDocument/2006/relationships/tags" Target="../tags/tag856.xml" /><Relationship Id="rId8" Type="http://schemas.openxmlformats.org/officeDocument/2006/relationships/tags" Target="../tags/tag85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image" Target="../media/image36.png" /><Relationship Id="rId11" Type="http://schemas.openxmlformats.org/officeDocument/2006/relationships/tags" Target="../tags/tag863.xml" /><Relationship Id="rId2" Type="http://schemas.openxmlformats.org/officeDocument/2006/relationships/tags" Target="../tags/tag858.xml" /><Relationship Id="rId3" Type="http://schemas.openxmlformats.org/officeDocument/2006/relationships/tags" Target="../tags/tag859.xml" /><Relationship Id="rId4" Type="http://schemas.openxmlformats.org/officeDocument/2006/relationships/image" Target="../media/image33.png" /><Relationship Id="rId5" Type="http://schemas.openxmlformats.org/officeDocument/2006/relationships/tags" Target="../tags/tag860.xml" /><Relationship Id="rId6" Type="http://schemas.openxmlformats.org/officeDocument/2006/relationships/image" Target="../media/image34.jpeg" /><Relationship Id="rId7" Type="http://schemas.openxmlformats.org/officeDocument/2006/relationships/tags" Target="../tags/tag861.xml" /><Relationship Id="rId8" Type="http://schemas.openxmlformats.org/officeDocument/2006/relationships/image" Target="../media/image35.jpeg" /><Relationship Id="rId9" Type="http://schemas.openxmlformats.org/officeDocument/2006/relationships/tags" Target="../tags/tag86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64.xml" /><Relationship Id="rId3" Type="http://schemas.openxmlformats.org/officeDocument/2006/relationships/tags" Target="../tags/tag865.xml" /><Relationship Id="rId4" Type="http://schemas.openxmlformats.org/officeDocument/2006/relationships/tags" Target="../tags/tag866.xml" /><Relationship Id="rId5" Type="http://schemas.openxmlformats.org/officeDocument/2006/relationships/tags" Target="../tags/tag867.xml" /><Relationship Id="rId6" Type="http://schemas.openxmlformats.org/officeDocument/2006/relationships/tags" Target="../tags/tag868.xml" /><Relationship Id="rId7" Type="http://schemas.openxmlformats.org/officeDocument/2006/relationships/tags" Target="../tags/tag869.xml" /><Relationship Id="rId8" Type="http://schemas.openxmlformats.org/officeDocument/2006/relationships/tags" Target="../tags/tag870.xml" /><Relationship Id="rId9" Type="http://schemas.openxmlformats.org/officeDocument/2006/relationships/tags" Target="../tags/tag87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72.xml" /><Relationship Id="rId3" Type="http://schemas.openxmlformats.org/officeDocument/2006/relationships/image" Target="../media/image37.jpeg" /><Relationship Id="rId4" Type="http://schemas.openxmlformats.org/officeDocument/2006/relationships/tags" Target="../tags/tag873.xml" /><Relationship Id="rId5" Type="http://schemas.openxmlformats.org/officeDocument/2006/relationships/image" Target="../media/image38.jpeg" /><Relationship Id="rId6" Type="http://schemas.openxmlformats.org/officeDocument/2006/relationships/tags" Target="../tags/tag874.xml" /><Relationship Id="rId7" Type="http://schemas.openxmlformats.org/officeDocument/2006/relationships/image" Target="../media/image39.jpeg" /><Relationship Id="rId8" Type="http://schemas.openxmlformats.org/officeDocument/2006/relationships/tags" Target="../tags/tag87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76.xml" /><Relationship Id="rId3" Type="http://schemas.openxmlformats.org/officeDocument/2006/relationships/tags" Target="../tags/tag877.xml" /><Relationship Id="rId4" Type="http://schemas.openxmlformats.org/officeDocument/2006/relationships/tags" Target="../tags/tag878.xml" /><Relationship Id="rId5" Type="http://schemas.openxmlformats.org/officeDocument/2006/relationships/tags" Target="../tags/tag879.xml" /><Relationship Id="rId6" Type="http://schemas.openxmlformats.org/officeDocument/2006/relationships/tags" Target="../tags/tag880.xml" /><Relationship Id="rId7" Type="http://schemas.openxmlformats.org/officeDocument/2006/relationships/tags" Target="../tags/tag881.xml" /><Relationship Id="rId8" Type="http://schemas.openxmlformats.org/officeDocument/2006/relationships/tags" Target="../tags/tag88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83.xml" /><Relationship Id="rId3" Type="http://schemas.openxmlformats.org/officeDocument/2006/relationships/image" Target="../media/image40.jpeg" /><Relationship Id="rId4" Type="http://schemas.openxmlformats.org/officeDocument/2006/relationships/tags" Target="../tags/tag884.xml" /><Relationship Id="rId5" Type="http://schemas.openxmlformats.org/officeDocument/2006/relationships/tags" Target="../tags/tag885.xml" /><Relationship Id="rId6" Type="http://schemas.openxmlformats.org/officeDocument/2006/relationships/tags" Target="../tags/tag88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87.xml" /><Relationship Id="rId3" Type="http://schemas.openxmlformats.org/officeDocument/2006/relationships/tags" Target="../tags/tag888.xml" /><Relationship Id="rId4" Type="http://schemas.openxmlformats.org/officeDocument/2006/relationships/tags" Target="../tags/tag889.xml" /><Relationship Id="rId5" Type="http://schemas.openxmlformats.org/officeDocument/2006/relationships/tags" Target="../tags/tag89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91.xml" /><Relationship Id="rId3" Type="http://schemas.openxmlformats.org/officeDocument/2006/relationships/tags" Target="../tags/tag892.xml" /><Relationship Id="rId4" Type="http://schemas.openxmlformats.org/officeDocument/2006/relationships/image" Target="../media/image41.jpeg" /><Relationship Id="rId5" Type="http://schemas.openxmlformats.org/officeDocument/2006/relationships/tags" Target="../tags/tag893.xml" /><Relationship Id="rId6" Type="http://schemas.openxmlformats.org/officeDocument/2006/relationships/tags" Target="../tags/tag89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image" Target="../media/image9.jpeg" /><Relationship Id="rId2" Type="http://schemas.openxmlformats.org/officeDocument/2006/relationships/tags" Target="../tags/tag895.xml" /><Relationship Id="rId3" Type="http://schemas.openxmlformats.org/officeDocument/2006/relationships/tags" Target="../tags/tag896.xml" /><Relationship Id="rId4" Type="http://schemas.openxmlformats.org/officeDocument/2006/relationships/tags" Target="../tags/tag897.xml" /><Relationship Id="rId5" Type="http://schemas.openxmlformats.org/officeDocument/2006/relationships/tags" Target="../tags/tag898.xml" /><Relationship Id="rId6" Type="http://schemas.openxmlformats.org/officeDocument/2006/relationships/tags" Target="../tags/tag899.xml" /><Relationship Id="rId7" Type="http://schemas.openxmlformats.org/officeDocument/2006/relationships/tags" Target="../tags/tag900.xml" /><Relationship Id="rId8" Type="http://schemas.openxmlformats.org/officeDocument/2006/relationships/tags" Target="../tags/tag901.xml" /><Relationship Id="rId9" Type="http://schemas.openxmlformats.org/officeDocument/2006/relationships/tags" Target="../tags/tag90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903.xml" /><Relationship Id="rId3" Type="http://schemas.openxmlformats.org/officeDocument/2006/relationships/tags" Target="../tags/tag904.xml" /><Relationship Id="rId4" Type="http://schemas.openxmlformats.org/officeDocument/2006/relationships/image" Target="../media/image42.jpeg" /><Relationship Id="rId5" Type="http://schemas.openxmlformats.org/officeDocument/2006/relationships/tags" Target="../tags/tag905.xml" /><Relationship Id="rId6" Type="http://schemas.openxmlformats.org/officeDocument/2006/relationships/hyperlink" Target="http://www.191relax.com/hc871127/album/photo/guangxi.htm" TargetMode="External" /><Relationship Id="rId7" Type="http://schemas.openxmlformats.org/officeDocument/2006/relationships/tags" Target="../tags/tag906.xml" /><Relationship Id="rId8" Type="http://schemas.openxmlformats.org/officeDocument/2006/relationships/tags" Target="../tags/tag90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tags" Target="../tags/tag720.xml" /><Relationship Id="rId3" Type="http://schemas.openxmlformats.org/officeDocument/2006/relationships/tags" Target="../tags/tag721.xml" /><Relationship Id="rId4" Type="http://schemas.openxmlformats.org/officeDocument/2006/relationships/tags" Target="../tags/tag722.xml" /><Relationship Id="rId5" Type="http://schemas.openxmlformats.org/officeDocument/2006/relationships/tags" Target="../tags/tag723.xml" /><Relationship Id="rId6" Type="http://schemas.openxmlformats.org/officeDocument/2006/relationships/image" Target="../media/image9.jpeg" /><Relationship Id="rId7" Type="http://schemas.openxmlformats.org/officeDocument/2006/relationships/image" Target="../media/image10.gif" /><Relationship Id="rId8" Type="http://schemas.openxmlformats.org/officeDocument/2006/relationships/tags" Target="../tags/tag724.xml" /><Relationship Id="rId9" Type="http://schemas.openxmlformats.org/officeDocument/2006/relationships/image" Target="../media/image11.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tags" Target="../tags/tag912.xml" /><Relationship Id="rId2" Type="http://schemas.openxmlformats.org/officeDocument/2006/relationships/tags" Target="../tags/tag908.xml" /><Relationship Id="rId3" Type="http://schemas.openxmlformats.org/officeDocument/2006/relationships/image" Target="../media/image43.jpeg" /><Relationship Id="rId4" Type="http://schemas.openxmlformats.org/officeDocument/2006/relationships/tags" Target="../tags/tag909.xml" /><Relationship Id="rId5" Type="http://schemas.openxmlformats.org/officeDocument/2006/relationships/image" Target="../media/image44.jpeg" /><Relationship Id="rId6" Type="http://schemas.openxmlformats.org/officeDocument/2006/relationships/tags" Target="../tags/tag910.xml" /><Relationship Id="rId7" Type="http://schemas.openxmlformats.org/officeDocument/2006/relationships/image" Target="../media/image45.jpeg" /><Relationship Id="rId8" Type="http://schemas.openxmlformats.org/officeDocument/2006/relationships/tags" Target="../tags/tag911.xml" /><Relationship Id="rId9" Type="http://schemas.openxmlformats.org/officeDocument/2006/relationships/image" Target="../media/image46.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tags" Target="../tags/tag918.xml" /><Relationship Id="rId11" Type="http://schemas.openxmlformats.org/officeDocument/2006/relationships/image" Target="../media/image50.jpeg" /><Relationship Id="rId12" Type="http://schemas.openxmlformats.org/officeDocument/2006/relationships/tags" Target="../tags/tag919.xml" /><Relationship Id="rId2" Type="http://schemas.openxmlformats.org/officeDocument/2006/relationships/tags" Target="../tags/tag913.xml" /><Relationship Id="rId3" Type="http://schemas.openxmlformats.org/officeDocument/2006/relationships/tags" Target="../tags/tag914.xml" /><Relationship Id="rId4" Type="http://schemas.openxmlformats.org/officeDocument/2006/relationships/tags" Target="../tags/tag915.xml" /><Relationship Id="rId5" Type="http://schemas.openxmlformats.org/officeDocument/2006/relationships/image" Target="../media/image47.jpeg" /><Relationship Id="rId6" Type="http://schemas.openxmlformats.org/officeDocument/2006/relationships/tags" Target="../tags/tag916.xml" /><Relationship Id="rId7" Type="http://schemas.openxmlformats.org/officeDocument/2006/relationships/image" Target="../media/image48.jpeg" /><Relationship Id="rId8" Type="http://schemas.openxmlformats.org/officeDocument/2006/relationships/tags" Target="../tags/tag917.xml" /><Relationship Id="rId9" Type="http://schemas.openxmlformats.org/officeDocument/2006/relationships/image" Target="../media/image49.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920.xml" /><Relationship Id="rId3" Type="http://schemas.openxmlformats.org/officeDocument/2006/relationships/tags" Target="../tags/tag921.xml" /><Relationship Id="rId4" Type="http://schemas.openxmlformats.org/officeDocument/2006/relationships/image" Target="../media/image51.jpeg" /><Relationship Id="rId5" Type="http://schemas.openxmlformats.org/officeDocument/2006/relationships/tags" Target="../tags/tag922.xml" /><Relationship Id="rId6" Type="http://schemas.openxmlformats.org/officeDocument/2006/relationships/image" Target="../media/image52.jpeg" /><Relationship Id="rId7" Type="http://schemas.openxmlformats.org/officeDocument/2006/relationships/tags" Target="../tags/tag923.xml" /><Relationship Id="rId8" Type="http://schemas.openxmlformats.org/officeDocument/2006/relationships/tags" Target="../tags/tag92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925.xml" /><Relationship Id="rId3" Type="http://schemas.openxmlformats.org/officeDocument/2006/relationships/image" Target="../media/image53.jpeg" /><Relationship Id="rId4" Type="http://schemas.openxmlformats.org/officeDocument/2006/relationships/tags" Target="../tags/tag926.xml" /><Relationship Id="rId5" Type="http://schemas.openxmlformats.org/officeDocument/2006/relationships/tags" Target="../tags/tag927.xml" /><Relationship Id="rId6" Type="http://schemas.openxmlformats.org/officeDocument/2006/relationships/image" Target="../media/image54.jpeg" /><Relationship Id="rId7" Type="http://schemas.openxmlformats.org/officeDocument/2006/relationships/tags" Target="../tags/tag928.xml" /><Relationship Id="rId8" Type="http://schemas.openxmlformats.org/officeDocument/2006/relationships/tags" Target="../tags/tag92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930.xml" /><Relationship Id="rId3" Type="http://schemas.openxmlformats.org/officeDocument/2006/relationships/image" Target="../media/image55.png" /><Relationship Id="rId4" Type="http://schemas.openxmlformats.org/officeDocument/2006/relationships/tags" Target="../tags/tag931.xml" /><Relationship Id="rId5" Type="http://schemas.openxmlformats.org/officeDocument/2006/relationships/tags" Target="../tags/tag932.xml" /><Relationship Id="rId6" Type="http://schemas.openxmlformats.org/officeDocument/2006/relationships/tags" Target="../tags/tag933.xml" /><Relationship Id="rId7" Type="http://schemas.openxmlformats.org/officeDocument/2006/relationships/tags" Target="../tags/tag934.xml" /><Relationship Id="rId8" Type="http://schemas.openxmlformats.org/officeDocument/2006/relationships/tags" Target="../tags/tag93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936.xml" /><Relationship Id="rId3" Type="http://schemas.openxmlformats.org/officeDocument/2006/relationships/tags" Target="../tags/tag937.xml" /><Relationship Id="rId4" Type="http://schemas.openxmlformats.org/officeDocument/2006/relationships/tags" Target="../tags/tag938.xml" /><Relationship Id="rId5" Type="http://schemas.openxmlformats.org/officeDocument/2006/relationships/tags" Target="../tags/tag939.xml" /><Relationship Id="rId6" Type="http://schemas.openxmlformats.org/officeDocument/2006/relationships/tags" Target="../tags/tag940.xml" /><Relationship Id="rId7" Type="http://schemas.openxmlformats.org/officeDocument/2006/relationships/tags" Target="../tags/tag941.xml" /><Relationship Id="rId8" Type="http://schemas.openxmlformats.org/officeDocument/2006/relationships/image" Target="../media/image32.jpeg" /><Relationship Id="rId9" Type="http://schemas.openxmlformats.org/officeDocument/2006/relationships/tags" Target="../tags/tag94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84.xml" /><Relationship Id="rId10" Type="http://schemas.openxmlformats.org/officeDocument/2006/relationships/tags" Target="../tags/tag948.xml" /><Relationship Id="rId11" Type="http://schemas.openxmlformats.org/officeDocument/2006/relationships/image" Target="../media/image59.png" /><Relationship Id="rId12" Type="http://schemas.openxmlformats.org/officeDocument/2006/relationships/tags" Target="../tags/tag949.xml" /><Relationship Id="rId2" Type="http://schemas.openxmlformats.org/officeDocument/2006/relationships/tags" Target="../tags/tag943.xml" /><Relationship Id="rId3" Type="http://schemas.openxmlformats.org/officeDocument/2006/relationships/image" Target="../media/image56.jpeg" /><Relationship Id="rId4" Type="http://schemas.openxmlformats.org/officeDocument/2006/relationships/tags" Target="../tags/tag944.xml" /><Relationship Id="rId5" Type="http://schemas.openxmlformats.org/officeDocument/2006/relationships/image" Target="../media/image57.png" /><Relationship Id="rId6" Type="http://schemas.openxmlformats.org/officeDocument/2006/relationships/tags" Target="../tags/tag945.xml" /><Relationship Id="rId7" Type="http://schemas.openxmlformats.org/officeDocument/2006/relationships/image" Target="../media/image58.png" /><Relationship Id="rId8" Type="http://schemas.openxmlformats.org/officeDocument/2006/relationships/tags" Target="../tags/tag946.xml" /><Relationship Id="rId9" Type="http://schemas.openxmlformats.org/officeDocument/2006/relationships/tags" Target="../tags/tag94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1.xml" /><Relationship Id="rId3" Type="http://schemas.openxmlformats.org/officeDocument/2006/relationships/tags" Target="../tags/tag729.xml" /><Relationship Id="rId4" Type="http://schemas.openxmlformats.org/officeDocument/2006/relationships/tags" Target="../tags/tag730.xml" /><Relationship Id="rId5" Type="http://schemas.openxmlformats.org/officeDocument/2006/relationships/tags" Target="../tags/tag731.xml" /><Relationship Id="rId6" Type="http://schemas.openxmlformats.org/officeDocument/2006/relationships/image" Target="../media/image12.png" /><Relationship Id="rId7" Type="http://schemas.openxmlformats.org/officeDocument/2006/relationships/tags" Target="../tags/tag732.xml" /><Relationship Id="rId8" Type="http://schemas.openxmlformats.org/officeDocument/2006/relationships/tags" Target="../tags/tag733.xml" /><Relationship Id="rId9" Type="http://schemas.openxmlformats.org/officeDocument/2006/relationships/tags" Target="../tags/tag73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tags" Target="../tags/tag743.xml" /><Relationship Id="rId11" Type="http://schemas.openxmlformats.org/officeDocument/2006/relationships/tags" Target="../tags/tag744.xml" /><Relationship Id="rId12" Type="http://schemas.openxmlformats.org/officeDocument/2006/relationships/tags" Target="../tags/tag745.xml" /><Relationship Id="rId13" Type="http://schemas.openxmlformats.org/officeDocument/2006/relationships/tags" Target="../tags/tag746.xml" /><Relationship Id="rId14" Type="http://schemas.openxmlformats.org/officeDocument/2006/relationships/tags" Target="../tags/tag747.xml" /><Relationship Id="rId15" Type="http://schemas.openxmlformats.org/officeDocument/2006/relationships/image" Target="../media/image13.gif" /><Relationship Id="rId16" Type="http://schemas.openxmlformats.org/officeDocument/2006/relationships/tags" Target="../tags/tag748.xml" /><Relationship Id="rId17" Type="http://schemas.openxmlformats.org/officeDocument/2006/relationships/slide" Target="slide2.xml" TargetMode="Internal" /><Relationship Id="rId18" Type="http://schemas.openxmlformats.org/officeDocument/2006/relationships/tags" Target="../tags/tag749.xml" /><Relationship Id="rId19" Type="http://schemas.openxmlformats.org/officeDocument/2006/relationships/image" Target="../media/image9.jpeg" /><Relationship Id="rId2" Type="http://schemas.openxmlformats.org/officeDocument/2006/relationships/tags" Target="../tags/tag735.xml" /><Relationship Id="rId20" Type="http://schemas.openxmlformats.org/officeDocument/2006/relationships/tags" Target="../tags/tag750.xml" /><Relationship Id="rId21" Type="http://schemas.openxmlformats.org/officeDocument/2006/relationships/image" Target="../media/image10.gif" /><Relationship Id="rId22" Type="http://schemas.openxmlformats.org/officeDocument/2006/relationships/tags" Target="../tags/tag751.xml" /><Relationship Id="rId3" Type="http://schemas.openxmlformats.org/officeDocument/2006/relationships/tags" Target="../tags/tag736.xml" /><Relationship Id="rId4" Type="http://schemas.openxmlformats.org/officeDocument/2006/relationships/tags" Target="../tags/tag737.xml" /><Relationship Id="rId5" Type="http://schemas.openxmlformats.org/officeDocument/2006/relationships/tags" Target="../tags/tag738.xml" /><Relationship Id="rId6" Type="http://schemas.openxmlformats.org/officeDocument/2006/relationships/tags" Target="../tags/tag739.xml" /><Relationship Id="rId7" Type="http://schemas.openxmlformats.org/officeDocument/2006/relationships/tags" Target="../tags/tag740.xml" /><Relationship Id="rId8" Type="http://schemas.openxmlformats.org/officeDocument/2006/relationships/tags" Target="../tags/tag741.xml" /><Relationship Id="rId9" Type="http://schemas.openxmlformats.org/officeDocument/2006/relationships/tags" Target="../tags/tag74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762.xml" /><Relationship Id="rId11" Type="http://schemas.openxmlformats.org/officeDocument/2006/relationships/tags" Target="../tags/tag763.xml" /><Relationship Id="rId12" Type="http://schemas.openxmlformats.org/officeDocument/2006/relationships/tags" Target="../tags/tag764.xml" /><Relationship Id="rId13" Type="http://schemas.openxmlformats.org/officeDocument/2006/relationships/tags" Target="../tags/tag765.xml" /><Relationship Id="rId14" Type="http://schemas.openxmlformats.org/officeDocument/2006/relationships/tags" Target="../tags/tag766.xml" /><Relationship Id="rId2" Type="http://schemas.openxmlformats.org/officeDocument/2006/relationships/notesSlide" Target="../notesSlides/notesSlide2.xml" /><Relationship Id="rId3" Type="http://schemas.openxmlformats.org/officeDocument/2006/relationships/tags" Target="../tags/tag756.xml" /><Relationship Id="rId4" Type="http://schemas.openxmlformats.org/officeDocument/2006/relationships/image" Target="../media/image14.jpeg" /><Relationship Id="rId5" Type="http://schemas.openxmlformats.org/officeDocument/2006/relationships/tags" Target="../tags/tag757.xml" /><Relationship Id="rId6" Type="http://schemas.openxmlformats.org/officeDocument/2006/relationships/tags" Target="../tags/tag758.xml" /><Relationship Id="rId7" Type="http://schemas.openxmlformats.org/officeDocument/2006/relationships/tags" Target="../tags/tag759.xml" /><Relationship Id="rId8" Type="http://schemas.openxmlformats.org/officeDocument/2006/relationships/tags" Target="../tags/tag760.xml" /><Relationship Id="rId9" Type="http://schemas.openxmlformats.org/officeDocument/2006/relationships/tags" Target="../tags/tag76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775.xml" /><Relationship Id="rId11" Type="http://schemas.openxmlformats.org/officeDocument/2006/relationships/tags" Target="../tags/tag776.xml" /><Relationship Id="rId12" Type="http://schemas.openxmlformats.org/officeDocument/2006/relationships/tags" Target="../tags/tag777.xml" /><Relationship Id="rId13" Type="http://schemas.openxmlformats.org/officeDocument/2006/relationships/tags" Target="../tags/tag778.xml" /><Relationship Id="rId14" Type="http://schemas.openxmlformats.org/officeDocument/2006/relationships/tags" Target="../tags/tag779.xml" /><Relationship Id="rId15" Type="http://schemas.openxmlformats.org/officeDocument/2006/relationships/tags" Target="../tags/tag780.xml" /><Relationship Id="rId16" Type="http://schemas.openxmlformats.org/officeDocument/2006/relationships/tags" Target="../tags/tag781.xml" /><Relationship Id="rId17" Type="http://schemas.openxmlformats.org/officeDocument/2006/relationships/tags" Target="../tags/tag782.xml" /><Relationship Id="rId18" Type="http://schemas.openxmlformats.org/officeDocument/2006/relationships/image" Target="../media/image15.jpeg" /><Relationship Id="rId2" Type="http://schemas.openxmlformats.org/officeDocument/2006/relationships/tags" Target="../tags/tag767.xml" /><Relationship Id="rId3" Type="http://schemas.openxmlformats.org/officeDocument/2006/relationships/tags" Target="../tags/tag768.xml" /><Relationship Id="rId4" Type="http://schemas.openxmlformats.org/officeDocument/2006/relationships/tags" Target="../tags/tag769.xml" /><Relationship Id="rId5" Type="http://schemas.openxmlformats.org/officeDocument/2006/relationships/tags" Target="../tags/tag770.xml" /><Relationship Id="rId6" Type="http://schemas.openxmlformats.org/officeDocument/2006/relationships/tags" Target="../tags/tag771.xml" /><Relationship Id="rId7" Type="http://schemas.openxmlformats.org/officeDocument/2006/relationships/tags" Target="../tags/tag772.xml" /><Relationship Id="rId8" Type="http://schemas.openxmlformats.org/officeDocument/2006/relationships/tags" Target="../tags/tag773.xml" /><Relationship Id="rId9" Type="http://schemas.openxmlformats.org/officeDocument/2006/relationships/tags" Target="../tags/tag77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83.xml" /><Relationship Id="rId3" Type="http://schemas.openxmlformats.org/officeDocument/2006/relationships/tags" Target="../tags/tag784.xml" /><Relationship Id="rId4" Type="http://schemas.openxmlformats.org/officeDocument/2006/relationships/tags" Target="../tags/tag785.xml" /><Relationship Id="rId5" Type="http://schemas.openxmlformats.org/officeDocument/2006/relationships/tags" Target="../tags/tag786.xml" /><Relationship Id="rId6" Type="http://schemas.openxmlformats.org/officeDocument/2006/relationships/tags" Target="../tags/tag787.xml" /><Relationship Id="rId7" Type="http://schemas.openxmlformats.org/officeDocument/2006/relationships/image" Target="../media/image16.jpeg" /><Relationship Id="rId8" Type="http://schemas.openxmlformats.org/officeDocument/2006/relationships/tags" Target="../tags/tag788.xml" /><Relationship Id="rId9" Type="http://schemas.openxmlformats.org/officeDocument/2006/relationships/tags" Target="../tags/tag78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90.xml" /><Relationship Id="rId3" Type="http://schemas.openxmlformats.org/officeDocument/2006/relationships/image" Target="../media/image17.jpeg" /><Relationship Id="rId4" Type="http://schemas.openxmlformats.org/officeDocument/2006/relationships/tags" Target="../tags/tag791.xml" /><Relationship Id="rId5" Type="http://schemas.openxmlformats.org/officeDocument/2006/relationships/tags" Target="../tags/tag792.xml" /><Relationship Id="rId6" Type="http://schemas.openxmlformats.org/officeDocument/2006/relationships/tags" Target="../tags/tag793.xml" /><Relationship Id="rId7" Type="http://schemas.openxmlformats.org/officeDocument/2006/relationships/tags" Target="../tags/tag794.xml" /><Relationship Id="rId8" Type="http://schemas.openxmlformats.org/officeDocument/2006/relationships/image" Target="../media/image18.jpeg" /><Relationship Id="rId9" Type="http://schemas.openxmlformats.org/officeDocument/2006/relationships/tags" Target="../tags/tag79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362" name="Picture 9" descr="图片4"/>
          <p:cNvPicPr>
            <a:picLocks noChangeAspect="1"/>
          </p:cNvPicPr>
          <p:nvPr>
            <p:custDataLst>
              <p:tags r:id="rId4"/>
            </p:custDataLst>
          </p:nvPr>
        </p:nvPicPr>
        <p:blipFill>
          <a:blip r:embed="rId3"/>
          <a:stretch>
            <a:fillRect/>
          </a:stretch>
        </p:blipFill>
        <p:spPr>
          <a:xfrm>
            <a:off x="1524000" y="0"/>
            <a:ext cx="9144000" cy="6858000"/>
          </a:xfrm>
          <a:prstGeom prst="rect">
            <a:avLst/>
          </a:prstGeom>
          <a:noFill/>
          <a:ln w="9525">
            <a:noFill/>
          </a:ln>
        </p:spPr>
      </p:pic>
      <p:sp>
        <p:nvSpPr>
          <p:cNvPr id="15363" name="AutoShape 12"/>
          <p:cNvSpPr/>
          <p:nvPr>
            <p:custDataLst>
              <p:tags r:id="rId5"/>
            </p:custDataLst>
          </p:nvPr>
        </p:nvSpPr>
        <p:spPr>
          <a:xfrm>
            <a:off x="5808663" y="476250"/>
            <a:ext cx="1295400" cy="5903913"/>
          </a:xfrm>
          <a:prstGeom prst="actionButtonBlank">
            <a:avLst/>
          </a:prstGeom>
          <a:noFill/>
          <a:ln w="9525">
            <a:noFill/>
          </a:ln>
        </p:spPr>
        <p:txBody>
          <a:bodyPr wrap="none" anchor="ctr"/>
          <a:lstStyle/>
          <a:p>
            <a:pPr algn="ctr"/>
            <a:endParaRPr lang="zh-CN" altLang="zh-CN" sz="2400" b="1" u="none">
              <a:latin typeface="Times New Roman" panose="02020603050405020304" pitchFamily="18" charset="0"/>
              <a:ea typeface="华文行楷" panose="02010800040101010101" pitchFamily="2" charset="-122"/>
            </a:endParaRPr>
          </a:p>
        </p:txBody>
      </p:sp>
      <p:sp>
        <p:nvSpPr>
          <p:cNvPr id="15364" name="Text Box 13"/>
          <p:cNvSpPr/>
          <p:nvPr>
            <p:custDataLst>
              <p:tags r:id="rId6"/>
            </p:custDataLst>
          </p:nvPr>
        </p:nvSpPr>
        <p:spPr>
          <a:xfrm>
            <a:off x="2351088" y="1844675"/>
            <a:ext cx="7705725" cy="1322070"/>
          </a:xfrm>
          <a:prstGeom prst="rect">
            <a:avLst/>
          </a:prstGeom>
          <a:solidFill>
            <a:srgbClr val="FFFFFF"/>
          </a:solidFill>
          <a:ln w="38100" cap="rnd" cmpd="dbl">
            <a:solidFill>
              <a:schemeClr val="tx1"/>
            </a:solidFill>
            <a:prstDash val="sysDot"/>
            <a:miter/>
            <a:headEnd type="none" w="med" len="med"/>
            <a:tailEnd type="none" w="med" len="med"/>
          </a:ln>
        </p:spPr>
        <p:txBody>
          <a:bodyPr>
            <a:spAutoFit/>
          </a:bodyPr>
          <a:lstStyle/>
          <a:p>
            <a:pPr algn="ctr">
              <a:spcBef>
                <a:spcPct val="50000"/>
              </a:spcBef>
            </a:pPr>
            <a:r>
              <a:rPr lang="zh-CN" altLang="en-US" sz="8000" b="1" u="none">
                <a:latin typeface="华文隶书" panose="02010800040101010101" pitchFamily="2" charset="-122"/>
                <a:ea typeface="华文隶书" panose="02010800040101010101" pitchFamily="2" charset="-122"/>
              </a:rPr>
              <a:t>归 去 来 兮 辞 </a:t>
            </a:r>
            <a:endParaRPr lang="zh-CN" altLang="en-US" sz="8000" b="1" u="none">
              <a:latin typeface="华文隶书" panose="02010800040101010101" pitchFamily="2" charset="-122"/>
              <a:ea typeface="华文隶书" panose="02010800040101010101" pitchFamily="2" charset="-122"/>
            </a:endParaRPr>
          </a:p>
        </p:txBody>
      </p:sp>
      <p:sp>
        <p:nvSpPr>
          <p:cNvPr id="15365" name="Text Box 14"/>
          <p:cNvSpPr/>
          <p:nvPr>
            <p:custDataLst>
              <p:tags r:id="rId7"/>
            </p:custDataLst>
          </p:nvPr>
        </p:nvSpPr>
        <p:spPr>
          <a:xfrm>
            <a:off x="6600825" y="3860800"/>
            <a:ext cx="2376488" cy="706755"/>
          </a:xfrm>
          <a:prstGeom prst="rect">
            <a:avLst/>
          </a:prstGeom>
          <a:solidFill>
            <a:schemeClr val="bg1"/>
          </a:solidFill>
          <a:ln w="38100" cap="rnd" cmpd="dbl">
            <a:solidFill>
              <a:schemeClr val="tx1"/>
            </a:solidFill>
            <a:prstDash val="sysDot"/>
            <a:miter/>
            <a:headEnd type="none" w="med" len="med"/>
            <a:tailEnd type="none" w="med" len="med"/>
          </a:ln>
        </p:spPr>
        <p:txBody>
          <a:bodyPr>
            <a:spAutoFit/>
          </a:bodyPr>
          <a:lstStyle/>
          <a:p>
            <a:pPr algn="ctr">
              <a:spcBef>
                <a:spcPct val="50000"/>
              </a:spcBef>
            </a:pPr>
            <a:r>
              <a:rPr lang="zh-CN" altLang="en-US" sz="4000" b="1" u="none">
                <a:ea typeface="华文楷体" panose="02010600040101010101" pitchFamily="2" charset="-122"/>
              </a:rPr>
              <a:t>陶渊明</a:t>
            </a:r>
            <a:endParaRPr lang="zh-CN" altLang="en-US" sz="4000" b="1" u="none">
              <a:ea typeface="华文楷体" panose="02010600040101010101" pitchFamily="2" charset="-122"/>
            </a:endParaRPr>
          </a:p>
        </p:txBody>
      </p:sp>
      <p:pic>
        <p:nvPicPr>
          <p:cNvPr id="15366" name="Picture 15" descr="白鹤"/>
          <p:cNvPicPr>
            <a:picLocks noChangeAspect="1"/>
          </p:cNvPicPr>
          <p:nvPr>
            <p:custDataLst>
              <p:tags r:id="rId9"/>
            </p:custDataLst>
          </p:nvPr>
        </p:nvPicPr>
        <p:blipFill>
          <a:blip r:embed="rId8"/>
          <a:stretch>
            <a:fillRect/>
          </a:stretch>
        </p:blipFill>
        <p:spPr>
          <a:xfrm>
            <a:off x="8472488" y="333375"/>
            <a:ext cx="1428750" cy="1209675"/>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1000" fill="hold"/>
                                        <p:tgtEl>
                                          <p:spTgt spid="15366"/>
                                        </p:tgtEl>
                                        <p:attrNameLst>
                                          <p:attrName>ppt_x</p:attrName>
                                        </p:attrNameLst>
                                      </p:cBhvr>
                                      <p:tavLst>
                                        <p:tav tm="0">
                                          <p:val>
                                            <p:strVal val="1+#ppt_w/2"/>
                                          </p:val>
                                        </p:tav>
                                        <p:tav tm="100000">
                                          <p:val>
                                            <p:strVal val="#ppt_x"/>
                                          </p:val>
                                        </p:tav>
                                      </p:tavLst>
                                    </p:anim>
                                    <p:anim calcmode="lin" valueType="num">
                                      <p:cBhvr additive="base">
                                        <p:cTn id="8" dur="1000" fill="hold"/>
                                        <p:tgtEl>
                                          <p:spTgt spid="1536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3" presetClass="entr" presetSubtype="16" fill="hold" grpId="0" nodeType="after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plus(in)">
                                      <p:cBhvr>
                                        <p:cTn id="12" dur="500"/>
                                        <p:tgtEl>
                                          <p:spTgt spid="15364"/>
                                        </p:tgtEl>
                                      </p:cBhvr>
                                    </p:animEffect>
                                  </p:childTnLst>
                                </p:cTn>
                              </p:par>
                            </p:childTnLst>
                          </p:cTn>
                        </p:par>
                        <p:par>
                          <p:cTn id="13" fill="hold" nodeType="afterGroup">
                            <p:stCondLst>
                              <p:cond delay="1500"/>
                            </p:stCondLst>
                            <p:childTnLst>
                              <p:par>
                                <p:cTn id="14" presetID="16" presetClass="entr" presetSubtype="21" fill="hold" grpId="0" nodeType="afterEffect">
                                  <p:stCondLst>
                                    <p:cond delay="0"/>
                                  </p:stCondLst>
                                  <p:childTnLst>
                                    <p:set>
                                      <p:cBhvr>
                                        <p:cTn id="15" dur="1" fill="hold">
                                          <p:stCondLst>
                                            <p:cond delay="0"/>
                                          </p:stCondLst>
                                        </p:cTn>
                                        <p:tgtEl>
                                          <p:spTgt spid="15365"/>
                                        </p:tgtEl>
                                        <p:attrNameLst>
                                          <p:attrName>style.visibility</p:attrName>
                                        </p:attrNameLst>
                                      </p:cBhvr>
                                      <p:to>
                                        <p:strVal val="visible"/>
                                      </p:to>
                                    </p:set>
                                    <p:animEffect transition="in" filter="barn(inVertical)">
                                      <p:cBhvr>
                                        <p:cTn id="16"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Rectangle 2"/>
          <p:cNvSpPr>
            <a:spLocks noGrp="1"/>
          </p:cNvSpPr>
          <p:nvPr>
            <p:ph type="title"/>
            <p:custDataLst>
              <p:tags r:id="rId3"/>
            </p:custDataLst>
          </p:nvPr>
        </p:nvSpPr>
        <p:spPr>
          <a:xfrm>
            <a:off x="7464425" y="2276475"/>
            <a:ext cx="3203575" cy="947738"/>
          </a:xfrm>
        </p:spPr>
        <p:txBody>
          <a:bodyPr wrap="square" lIns="91440" tIns="45720" rIns="91440" bIns="45720" anchor="ctr"/>
          <a:lstStyle/>
          <a:p>
            <a:r>
              <a:rPr lang="en-US" altLang="zh-CN" sz="3200" b="1">
                <a:solidFill>
                  <a:schemeClr val="tx1"/>
                </a:solidFill>
              </a:rPr>
              <a:t>2.</a:t>
            </a:r>
            <a:r>
              <a:rPr lang="zh-CN" altLang="en-US" sz="3200" b="1">
                <a:solidFill>
                  <a:schemeClr val="tx1"/>
                </a:solidFill>
              </a:rPr>
              <a:t>陶渊明为何选择“归去”？</a:t>
            </a:r>
            <a:endParaRPr lang="zh-CN" altLang="en-US" sz="3200" b="1">
              <a:solidFill>
                <a:schemeClr val="tx1"/>
              </a:solidFill>
            </a:endParaRPr>
          </a:p>
        </p:txBody>
      </p:sp>
      <p:pic>
        <p:nvPicPr>
          <p:cNvPr id="19459" name="Picture 2" descr="F:\饶红霞\新建文件夹（图片）\陶渊明像 3.jpg"/>
          <p:cNvPicPr>
            <a:picLocks noChangeAspect="1"/>
          </p:cNvPicPr>
          <p:nvPr>
            <p:custDataLst>
              <p:tags r:id="rId5"/>
            </p:custDataLst>
          </p:nvPr>
        </p:nvPicPr>
        <p:blipFill>
          <a:blip r:embed="rId4"/>
          <a:stretch>
            <a:fillRect/>
          </a:stretch>
        </p:blipFill>
        <p:spPr>
          <a:xfrm>
            <a:off x="1524000" y="0"/>
            <a:ext cx="5791200"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slide(fromBottom)">
                                      <p:cBhvr>
                                        <p:cTn id="7" dur="500"/>
                                        <p:tgtEl>
                                          <p:spTgt spid="194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checkerboard(across)">
                                      <p:cBhvr>
                                        <p:cTn id="1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Rectangle 3"/>
          <p:cNvSpPr>
            <a:spLocks noGrp="1"/>
          </p:cNvSpPr>
          <p:nvPr>
            <p:ph idx="1"/>
            <p:custDataLst>
              <p:tags r:id="rId3"/>
            </p:custDataLst>
          </p:nvPr>
        </p:nvSpPr>
        <p:spPr>
          <a:xfrm>
            <a:off x="7032625" y="1052513"/>
            <a:ext cx="3635375" cy="5805487"/>
          </a:xfrm>
        </p:spPr>
        <p:txBody>
          <a:bodyPr wrap="square" lIns="91440" tIns="45720" rIns="91440" bIns="45720" anchor="t"/>
          <a:lstStyle/>
          <a:p>
            <a:pPr marL="0" indent="0" eaLnBrk="1" hangingPunct="1">
              <a:lnSpc>
                <a:spcPct val="110000"/>
              </a:lnSpc>
              <a:buNone/>
            </a:pPr>
            <a:r>
              <a:rPr lang="zh-CN" altLang="en-US" b="1">
                <a:latin typeface="宋体" panose="02010600030101010101" pitchFamily="2" charset="-122"/>
              </a:rPr>
              <a:t>① “质性自然，非矫厉所得”</a:t>
            </a:r>
            <a:r>
              <a:rPr lang="en-US" altLang="zh-CN" b="1">
                <a:latin typeface="宋体" panose="02010600030101010101" pitchFamily="2" charset="-122"/>
              </a:rPr>
              <a:t> </a:t>
            </a:r>
            <a:endParaRPr lang="en-US" altLang="zh-CN" b="1">
              <a:latin typeface="宋体" panose="02010600030101010101" pitchFamily="2" charset="-122"/>
            </a:endParaRPr>
          </a:p>
          <a:p>
            <a:pPr marL="0" indent="0" eaLnBrk="1" hangingPunct="1">
              <a:lnSpc>
                <a:spcPct val="110000"/>
              </a:lnSpc>
              <a:buNone/>
            </a:pPr>
            <a:r>
              <a:rPr lang="zh-CN" altLang="en-US" b="1">
                <a:latin typeface="宋体" panose="02010600030101010101" pitchFamily="2" charset="-122"/>
              </a:rPr>
              <a:t>不愿扭曲天性，强迫自我去做本性不想做的事。 </a:t>
            </a:r>
            <a:endParaRPr lang="zh-CN" altLang="en-US" b="1">
              <a:latin typeface="宋体" panose="02010600030101010101" pitchFamily="2" charset="-122"/>
            </a:endParaRPr>
          </a:p>
          <a:p>
            <a:pPr marL="0" indent="0" eaLnBrk="1" hangingPunct="1">
              <a:lnSpc>
                <a:spcPct val="110000"/>
              </a:lnSpc>
              <a:buNone/>
            </a:pPr>
            <a:r>
              <a:rPr lang="zh-CN" altLang="en-US" b="1">
                <a:latin typeface="宋体" panose="02010600030101010101" pitchFamily="2" charset="-122"/>
              </a:rPr>
              <a:t>②“饥冻虽切，违已交病”</a:t>
            </a:r>
            <a:r>
              <a:rPr lang="en-US" altLang="zh-CN" b="1">
                <a:latin typeface="宋体" panose="02010600030101010101" pitchFamily="2" charset="-122"/>
              </a:rPr>
              <a:t> </a:t>
            </a:r>
            <a:endParaRPr lang="en-US" altLang="zh-CN" b="1">
              <a:latin typeface="宋体" panose="02010600030101010101" pitchFamily="2" charset="-122"/>
            </a:endParaRPr>
          </a:p>
          <a:p>
            <a:pPr marL="0" indent="0" eaLnBrk="1" hangingPunct="1">
              <a:lnSpc>
                <a:spcPct val="110000"/>
              </a:lnSpc>
              <a:buNone/>
            </a:pPr>
            <a:r>
              <a:rPr lang="zh-CN" altLang="en-US" b="1">
                <a:latin typeface="宋体" panose="02010600030101010101" pitchFamily="2" charset="-122"/>
              </a:rPr>
              <a:t>不愿折节为吏，那比冻饿更难以忍受。 </a:t>
            </a:r>
            <a:endParaRPr lang="zh-CN" altLang="en-US" b="1">
              <a:latin typeface="宋体" panose="02010600030101010101" pitchFamily="2" charset="-122"/>
            </a:endParaRPr>
          </a:p>
          <a:p>
            <a:pPr marL="0" indent="0" eaLnBrk="1" hangingPunct="1">
              <a:lnSpc>
                <a:spcPct val="110000"/>
              </a:lnSpc>
              <a:buNone/>
            </a:pPr>
            <a:r>
              <a:rPr lang="zh-CN" altLang="en-US" b="1">
                <a:latin typeface="宋体" panose="02010600030101010101" pitchFamily="2" charset="-122"/>
              </a:rPr>
              <a:t>③“于是怅然慷慨，深愧平生之志。”   </a:t>
            </a:r>
            <a:endParaRPr lang="zh-CN" altLang="en-US" b="1">
              <a:latin typeface="宋体" panose="02010600030101010101" pitchFamily="2" charset="-122"/>
            </a:endParaRPr>
          </a:p>
          <a:p>
            <a:pPr marL="0" indent="0" eaLnBrk="1" hangingPunct="1">
              <a:lnSpc>
                <a:spcPct val="110000"/>
              </a:lnSpc>
              <a:buNone/>
            </a:pPr>
            <a:r>
              <a:rPr lang="zh-CN" altLang="en-US" b="1">
                <a:latin typeface="宋体" panose="02010600030101010101" pitchFamily="2" charset="-122"/>
              </a:rPr>
              <a:t>志不在此</a:t>
            </a:r>
            <a:endParaRPr lang="zh-CN" altLang="en-US" b="1">
              <a:latin typeface="宋体" panose="02010600030101010101" pitchFamily="2" charset="-122"/>
            </a:endParaRPr>
          </a:p>
          <a:p>
            <a:pPr marL="0" indent="0" eaLnBrk="1" hangingPunct="1">
              <a:lnSpc>
                <a:spcPct val="110000"/>
              </a:lnSpc>
              <a:buNone/>
            </a:pPr>
            <a:r>
              <a:rPr lang="zh-CN" altLang="en-US" b="1">
                <a:latin typeface="宋体" panose="02010600030101010101" pitchFamily="2" charset="-122"/>
              </a:rPr>
              <a:t>④“程氏妹丧于武昌”</a:t>
            </a:r>
            <a:r>
              <a:rPr lang="en-US" altLang="zh-CN" b="1">
                <a:latin typeface="宋体" panose="02010600030101010101" pitchFamily="2" charset="-122"/>
              </a:rPr>
              <a:t> </a:t>
            </a:r>
            <a:r>
              <a:rPr lang="zh-CN" altLang="en-US" b="1">
                <a:latin typeface="宋体" panose="02010600030101010101" pitchFamily="2" charset="-122"/>
              </a:rPr>
              <a:t>亲妹过世，需要去奔丧。 </a:t>
            </a:r>
            <a:endParaRPr lang="zh-CN" altLang="en-US" b="1">
              <a:latin typeface="宋体" panose="02010600030101010101" pitchFamily="2" charset="-122"/>
            </a:endParaRPr>
          </a:p>
        </p:txBody>
      </p:sp>
      <p:sp>
        <p:nvSpPr>
          <p:cNvPr id="20483" name="矩形 2"/>
          <p:cNvSpPr/>
          <p:nvPr>
            <p:custDataLst>
              <p:tags r:id="rId4"/>
            </p:custDataLst>
          </p:nvPr>
        </p:nvSpPr>
        <p:spPr>
          <a:xfrm>
            <a:off x="3863975" y="333375"/>
            <a:ext cx="3757930" cy="565150"/>
          </a:xfrm>
          <a:prstGeom prst="rect">
            <a:avLst/>
          </a:prstGeom>
          <a:noFill/>
          <a:ln w="9525">
            <a:noFill/>
          </a:ln>
        </p:spPr>
        <p:txBody>
          <a:bodyPr wrap="none">
            <a:spAutoFit/>
          </a:bodyPr>
          <a:lstStyle/>
          <a:p>
            <a:pPr>
              <a:lnSpc>
                <a:spcPct val="110000"/>
              </a:lnSpc>
            </a:pPr>
            <a:r>
              <a:rPr lang="zh-CN" altLang="en-US" sz="2800" b="1" u="none">
                <a:solidFill>
                  <a:srgbClr val="FF0000"/>
                </a:solidFill>
                <a:latin typeface="黑体" panose="02010609060101010101" charset="-122"/>
                <a:ea typeface="黑体" panose="02010609060101010101" charset="-122"/>
              </a:rPr>
              <a:t>选择“归去”的原因：</a:t>
            </a:r>
            <a:endParaRPr lang="zh-CN" altLang="en-US" sz="2800" b="1" u="none">
              <a:solidFill>
                <a:srgbClr val="FF0000"/>
              </a:solidFill>
              <a:latin typeface="黑体" panose="02010609060101010101" charset="-122"/>
              <a:ea typeface="黑体" panose="02010609060101010101" charset="-122"/>
            </a:endParaRPr>
          </a:p>
        </p:txBody>
      </p:sp>
      <p:pic>
        <p:nvPicPr>
          <p:cNvPr id="20484" name="Picture 2" descr="E:\高中教案第一册\第六单元\开头.jpg"/>
          <p:cNvPicPr>
            <a:picLocks noChangeAspect="1"/>
          </p:cNvPicPr>
          <p:nvPr>
            <p:custDataLst>
              <p:tags r:id="rId6"/>
            </p:custDataLst>
          </p:nvPr>
        </p:nvPicPr>
        <p:blipFill>
          <a:blip r:embed="rId5"/>
          <a:stretch>
            <a:fillRect/>
          </a:stretch>
        </p:blipFill>
        <p:spPr>
          <a:xfrm>
            <a:off x="1524000" y="1412875"/>
            <a:ext cx="5524500" cy="4048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2000"/>
                                        <p:tgtEl>
                                          <p:spTgt spid="204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482">
                                            <p:txEl>
                                              <p:pRg st="0" end="0"/>
                                            </p:txEl>
                                          </p:spTgt>
                                        </p:tgtEl>
                                        <p:attrNameLst>
                                          <p:attrName>style.visibility</p:attrName>
                                        </p:attrNameLst>
                                      </p:cBhvr>
                                      <p:to>
                                        <p:strVal val="visible"/>
                                      </p:to>
                                    </p:set>
                                    <p:animEffect transition="in" filter="fade">
                                      <p:cBhvr>
                                        <p:cTn id="12" dur="2000"/>
                                        <p:tgtEl>
                                          <p:spTgt spid="2048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2">
                                            <p:txEl>
                                              <p:pRg st="1" end="1"/>
                                            </p:txEl>
                                          </p:spTgt>
                                        </p:tgtEl>
                                        <p:attrNameLst>
                                          <p:attrName>style.visibility</p:attrName>
                                        </p:attrNameLst>
                                      </p:cBhvr>
                                      <p:to>
                                        <p:strVal val="visible"/>
                                      </p:to>
                                    </p:set>
                                    <p:anim calcmode="lin" valueType="num">
                                      <p:cBhvr additive="base">
                                        <p:cTn id="17" dur="500" fill="hold"/>
                                        <p:tgtEl>
                                          <p:spTgt spid="2048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20482">
                                            <p:txEl>
                                              <p:pRg st="2" end="2"/>
                                            </p:txEl>
                                          </p:spTgt>
                                        </p:tgtEl>
                                        <p:attrNameLst>
                                          <p:attrName>style.visibility</p:attrName>
                                        </p:attrNameLst>
                                      </p:cBhvr>
                                      <p:to>
                                        <p:strVal val="visible"/>
                                      </p:to>
                                    </p:set>
                                    <p:animEffect transition="in" filter="fade">
                                      <p:cBhvr>
                                        <p:cTn id="23" dur="2000"/>
                                        <p:tgtEl>
                                          <p:spTgt spid="20482">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0482">
                                            <p:txEl>
                                              <p:pRg st="3" end="3"/>
                                            </p:txEl>
                                          </p:spTgt>
                                        </p:tgtEl>
                                        <p:attrNameLst>
                                          <p:attrName>style.visibility</p:attrName>
                                        </p:attrNameLst>
                                      </p:cBhvr>
                                      <p:to>
                                        <p:strVal val="visible"/>
                                      </p:to>
                                    </p:set>
                                    <p:animEffect transition="in" filter="fade">
                                      <p:cBhvr>
                                        <p:cTn id="26" dur="2000"/>
                                        <p:tgtEl>
                                          <p:spTgt spid="20482">
                                            <p:txEl>
                                              <p:pRg st="3" end="3"/>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82">
                                            <p:txEl>
                                              <p:pRg st="4" end="4"/>
                                            </p:txEl>
                                          </p:spTgt>
                                        </p:tgtEl>
                                        <p:attrNameLst>
                                          <p:attrName>style.visibility</p:attrName>
                                        </p:attrNameLst>
                                      </p:cBhvr>
                                      <p:to>
                                        <p:strVal val="visible"/>
                                      </p:to>
                                    </p:set>
                                    <p:anim calcmode="lin" valueType="num">
                                      <p:cBhvr additive="base">
                                        <p:cTn id="31" dur="500" fill="hold"/>
                                        <p:tgtEl>
                                          <p:spTgt spid="2048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2">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2">
                                            <p:txEl>
                                              <p:pRg st="5" end="5"/>
                                            </p:txEl>
                                          </p:spTgt>
                                        </p:tgtEl>
                                        <p:attrNameLst>
                                          <p:attrName>style.visibility</p:attrName>
                                        </p:attrNameLst>
                                      </p:cBhvr>
                                      <p:to>
                                        <p:strVal val="visible"/>
                                      </p:to>
                                    </p:set>
                                    <p:anim calcmode="lin" valueType="num">
                                      <p:cBhvr additive="base">
                                        <p:cTn id="35" dur="500" fill="hold"/>
                                        <p:tgtEl>
                                          <p:spTgt spid="2048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20482">
                                            <p:txEl>
                                              <p:pRg st="6" end="6"/>
                                            </p:txEl>
                                          </p:spTgt>
                                        </p:tgtEl>
                                        <p:attrNameLst>
                                          <p:attrName>style.visibility</p:attrName>
                                        </p:attrNameLst>
                                      </p:cBhvr>
                                      <p:to>
                                        <p:strVal val="visible"/>
                                      </p:to>
                                    </p:set>
                                    <p:anim calcmode="lin" valueType="num">
                                      <p:cBhvr additive="base">
                                        <p:cTn id="41" dur="500" fill="hold"/>
                                        <p:tgtEl>
                                          <p:spTgt spid="20482">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048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1506" name="Rectangle 9"/>
          <p:cNvSpPr/>
          <p:nvPr>
            <p:custDataLst>
              <p:tags r:id="rId4"/>
            </p:custDataLst>
          </p:nvPr>
        </p:nvSpPr>
        <p:spPr>
          <a:xfrm>
            <a:off x="5880100" y="1052513"/>
            <a:ext cx="4572000" cy="5113655"/>
          </a:xfrm>
          <a:prstGeom prst="rect">
            <a:avLst/>
          </a:prstGeom>
          <a:noFill/>
          <a:ln w="9525">
            <a:noFill/>
          </a:ln>
        </p:spPr>
        <p:txBody>
          <a:bodyPr>
            <a:spAutoFit/>
          </a:bodyPr>
          <a:lstStyle/>
          <a:p>
            <a:r>
              <a:rPr lang="zh-CN" altLang="en-US" sz="2400" b="1" u="none">
                <a:solidFill>
                  <a:srgbClr val="000000"/>
                </a:solidFill>
              </a:rPr>
              <a:t>⑤“田园将芜胡不归”</a:t>
            </a:r>
            <a:endParaRPr lang="en-US" altLang="zh-CN" sz="2400" b="1" u="none">
              <a:solidFill>
                <a:srgbClr val="000000"/>
              </a:solidFill>
            </a:endParaRPr>
          </a:p>
          <a:p>
            <a:r>
              <a:rPr lang="zh-CN" altLang="en-US" sz="2400" b="1" u="none">
                <a:solidFill>
                  <a:srgbClr val="000000"/>
                </a:solidFill>
              </a:rPr>
              <a:t>田地荒芜</a:t>
            </a:r>
            <a:r>
              <a:rPr lang="en-US" altLang="zh-CN" sz="2400" b="1" u="none">
                <a:solidFill>
                  <a:srgbClr val="000000"/>
                </a:solidFill>
              </a:rPr>
              <a:t>,</a:t>
            </a:r>
            <a:r>
              <a:rPr lang="zh-CN" altLang="en-US" sz="2400" b="1" u="none">
                <a:solidFill>
                  <a:srgbClr val="000000"/>
                </a:solidFill>
              </a:rPr>
              <a:t>需要打理</a:t>
            </a:r>
            <a:endParaRPr lang="en-US" altLang="zh-CN" sz="2400" b="1" u="none">
              <a:solidFill>
                <a:srgbClr val="000000"/>
              </a:solidFill>
            </a:endParaRPr>
          </a:p>
          <a:p>
            <a:r>
              <a:rPr lang="zh-CN" altLang="en-US" sz="2400" b="1" u="none">
                <a:solidFill>
                  <a:srgbClr val="000000"/>
                </a:solidFill>
              </a:rPr>
              <a:t>⑥“悟已往之不谏，知来者之可追”“实迷途其未远，觉今是而昨非”</a:t>
            </a:r>
            <a:endParaRPr lang="en-US" altLang="zh-CN" sz="2400" b="1" u="none">
              <a:solidFill>
                <a:srgbClr val="000000"/>
              </a:solidFill>
            </a:endParaRPr>
          </a:p>
          <a:p>
            <a:r>
              <a:rPr lang="zh-CN" altLang="en-US" sz="2400" b="1" u="none">
                <a:solidFill>
                  <a:srgbClr val="000000"/>
                </a:solidFill>
              </a:rPr>
              <a:t>诗人自责自悔，自醒自觉认为昨日出仕是错误的，今天归隐才是正确的，表达对官场的鄙弃，对田园生活的向往。</a:t>
            </a:r>
            <a:endParaRPr lang="zh-CN" altLang="en-US" sz="2400" b="1" u="none">
              <a:solidFill>
                <a:srgbClr val="000000"/>
              </a:solidFill>
            </a:endParaRPr>
          </a:p>
          <a:p>
            <a:r>
              <a:rPr lang="zh-CN" altLang="en-US" sz="2400" b="1" u="none">
                <a:solidFill>
                  <a:srgbClr val="000000"/>
                </a:solidFill>
              </a:rPr>
              <a:t>⑦“富贵非吾愿，帝乡不可期”</a:t>
            </a:r>
            <a:endParaRPr lang="en-US" altLang="zh-CN" sz="2400" b="1" u="none">
              <a:solidFill>
                <a:srgbClr val="000000"/>
              </a:solidFill>
            </a:endParaRPr>
          </a:p>
          <a:p>
            <a:r>
              <a:rPr lang="zh-CN" altLang="en-US" sz="2400" b="1" u="none">
                <a:solidFill>
                  <a:srgbClr val="000000"/>
                </a:solidFill>
              </a:rPr>
              <a:t>既否定热衷富贵的士风，又摒弃东晋时的佛老思想。</a:t>
            </a:r>
            <a:endParaRPr lang="zh-CN" altLang="en-US" sz="2400" b="1" u="none">
              <a:solidFill>
                <a:srgbClr val="000000"/>
              </a:solidFill>
            </a:endParaRPr>
          </a:p>
          <a:p>
            <a:pPr latinLnBrk="1">
              <a:lnSpc>
                <a:spcPct val="110000"/>
              </a:lnSpc>
              <a:spcBef>
                <a:spcPct val="50000"/>
              </a:spcBef>
            </a:pPr>
            <a:endParaRPr lang="zh-CN" altLang="en-US" sz="2400" b="1" u="none">
              <a:solidFill>
                <a:srgbClr val="000000"/>
              </a:solidFill>
              <a:latin typeface="宋体" panose="02010600030101010101" pitchFamily="2" charset="-122"/>
            </a:endParaRPr>
          </a:p>
        </p:txBody>
      </p:sp>
      <p:pic>
        <p:nvPicPr>
          <p:cNvPr id="21507" name="Picture 6" descr="陶渊明"/>
          <p:cNvPicPr>
            <a:picLocks noChangeAspect="1"/>
          </p:cNvPicPr>
          <p:nvPr>
            <p:custDataLst>
              <p:tags r:id="rId6"/>
            </p:custDataLst>
          </p:nvPr>
        </p:nvPicPr>
        <p:blipFill>
          <a:blip r:embed="rId5"/>
          <a:stretch>
            <a:fillRect/>
          </a:stretch>
        </p:blipFill>
        <p:spPr>
          <a:xfrm>
            <a:off x="1524000" y="0"/>
            <a:ext cx="4067175"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06">
                                            <p:txEl>
                                              <p:pRg st="1" end="1"/>
                                            </p:txEl>
                                          </p:spTgt>
                                        </p:tgtEl>
                                        <p:attrNameLst>
                                          <p:attrName>style.visibility</p:attrName>
                                        </p:attrNameLst>
                                      </p:cBhvr>
                                      <p:to>
                                        <p:strVal val="visible"/>
                                      </p:to>
                                    </p:set>
                                    <p:anim calcmode="lin" valueType="num">
                                      <p:cBhvr additive="base">
                                        <p:cTn id="11" dur="500" fill="hold"/>
                                        <p:tgtEl>
                                          <p:spTgt spid="2150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5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1506">
                                            <p:txEl>
                                              <p:pRg st="2" end="2"/>
                                            </p:txEl>
                                          </p:spTgt>
                                        </p:tgtEl>
                                        <p:attrNameLst>
                                          <p:attrName>style.visibility</p:attrName>
                                        </p:attrNameLst>
                                      </p:cBhvr>
                                      <p:to>
                                        <p:strVal val="visible"/>
                                      </p:to>
                                    </p:set>
                                    <p:animEffect transition="in" filter="fade">
                                      <p:cBhvr>
                                        <p:cTn id="17" dur="2000"/>
                                        <p:tgtEl>
                                          <p:spTgt spid="2150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1506">
                                            <p:txEl>
                                              <p:pRg st="3" end="3"/>
                                            </p:txEl>
                                          </p:spTgt>
                                        </p:tgtEl>
                                        <p:attrNameLst>
                                          <p:attrName>style.visibility</p:attrName>
                                        </p:attrNameLst>
                                      </p:cBhvr>
                                      <p:to>
                                        <p:strVal val="visible"/>
                                      </p:to>
                                    </p:set>
                                    <p:animEffect transition="in" filter="fade">
                                      <p:cBhvr>
                                        <p:cTn id="20" dur="2000"/>
                                        <p:tgtEl>
                                          <p:spTgt spid="21506">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21506">
                                            <p:txEl>
                                              <p:pRg st="4" end="4"/>
                                            </p:txEl>
                                          </p:spTgt>
                                        </p:tgtEl>
                                        <p:attrNameLst>
                                          <p:attrName>style.visibility</p:attrName>
                                        </p:attrNameLst>
                                      </p:cBhvr>
                                      <p:to>
                                        <p:strVal val="visible"/>
                                      </p:to>
                                    </p:set>
                                    <p:animEffect transition="in" filter="fade">
                                      <p:cBhvr>
                                        <p:cTn id="25" dur="2000"/>
                                        <p:tgtEl>
                                          <p:spTgt spid="21506">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1506">
                                            <p:txEl>
                                              <p:pRg st="5" end="5"/>
                                            </p:txEl>
                                          </p:spTgt>
                                        </p:tgtEl>
                                        <p:attrNameLst>
                                          <p:attrName>style.visibility</p:attrName>
                                        </p:attrNameLst>
                                      </p:cBhvr>
                                      <p:to>
                                        <p:strVal val="visible"/>
                                      </p:to>
                                    </p:set>
                                    <p:animEffect transition="in" filter="fade">
                                      <p:cBhvr>
                                        <p:cTn id="28" dur="2000"/>
                                        <p:tgtEl>
                                          <p:spTgt spid="2150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矩形 1"/>
          <p:cNvSpPr/>
          <p:nvPr>
            <p:custDataLst>
              <p:tags r:id="rId3"/>
            </p:custDataLst>
          </p:nvPr>
        </p:nvSpPr>
        <p:spPr>
          <a:xfrm>
            <a:off x="2208213" y="1916113"/>
            <a:ext cx="7488237" cy="838835"/>
          </a:xfrm>
          <a:prstGeom prst="rect">
            <a:avLst/>
          </a:prstGeom>
          <a:noFill/>
          <a:ln w="9525">
            <a:noFill/>
          </a:ln>
        </p:spPr>
        <p:txBody>
          <a:bodyPr>
            <a:spAutoFit/>
          </a:bodyPr>
          <a:lstStyle/>
          <a:p>
            <a:pPr eaLnBrk="0" hangingPunct="0">
              <a:lnSpc>
                <a:spcPct val="135000"/>
              </a:lnSpc>
            </a:pPr>
            <a:r>
              <a:rPr lang="zh-CN" altLang="en-US" sz="3600" b="1" u="none">
                <a:solidFill>
                  <a:srgbClr val="000099"/>
                </a:solidFill>
                <a:latin typeface="黑体" panose="02010609060101010101" charset="-122"/>
                <a:ea typeface="黑体" panose="02010609060101010101" charset="-122"/>
              </a:rPr>
              <a:t>  </a:t>
            </a:r>
            <a:endParaRPr lang="zh-CN" altLang="en-US" sz="5400" b="1" u="none">
              <a:solidFill>
                <a:srgbClr val="FF0000"/>
              </a:solidFill>
              <a:latin typeface="黑体" panose="02010609060101010101" charset="-122"/>
              <a:ea typeface="黑体" panose="02010609060101010101" charset="-122"/>
            </a:endParaRPr>
          </a:p>
        </p:txBody>
      </p:sp>
      <p:sp>
        <p:nvSpPr>
          <p:cNvPr id="22531" name="矩形 3"/>
          <p:cNvSpPr/>
          <p:nvPr>
            <p:custDataLst>
              <p:tags r:id="rId4"/>
            </p:custDataLst>
          </p:nvPr>
        </p:nvSpPr>
        <p:spPr>
          <a:xfrm>
            <a:off x="3085942" y="404813"/>
            <a:ext cx="2938780" cy="922020"/>
          </a:xfrm>
          <a:prstGeom prst="rect">
            <a:avLst/>
          </a:prstGeom>
          <a:noFill/>
          <a:ln w="9525">
            <a:noFill/>
          </a:ln>
        </p:spPr>
        <p:txBody>
          <a:bodyPr wrap="none">
            <a:spAutoFit/>
          </a:bodyPr>
          <a:lstStyle/>
          <a:p>
            <a:pPr algn="ctr"/>
            <a:r>
              <a:rPr lang="zh-CN" altLang="en-US" sz="5400" b="1" i="1" u="none">
                <a:solidFill>
                  <a:srgbClr val="FFC000"/>
                </a:solidFill>
                <a:effectLst>
                  <a:outerShdw blurRad="38100" dist="38100" dir="2700000">
                    <a:srgbClr val="000000"/>
                  </a:outerShdw>
                </a:effectLst>
                <a:ea typeface="黑体" panose="02010609060101010101" charset="-122"/>
              </a:rPr>
              <a:t>二读课文</a:t>
            </a:r>
            <a:endParaRPr lang="zh-CN" altLang="en-US" sz="5400" b="1" i="1" u="none">
              <a:solidFill>
                <a:srgbClr val="FFC000"/>
              </a:solidFill>
              <a:effectLst>
                <a:outerShdw blurRad="38100" dist="38100" dir="2700000">
                  <a:srgbClr val="000000"/>
                </a:outerShdw>
              </a:effectLst>
              <a:ea typeface="黑体" panose="02010609060101010101" charset="-122"/>
            </a:endParaRPr>
          </a:p>
        </p:txBody>
      </p:sp>
      <p:sp>
        <p:nvSpPr>
          <p:cNvPr id="22532" name="矩形 4"/>
          <p:cNvSpPr/>
          <p:nvPr>
            <p:custDataLst>
              <p:tags r:id="rId5"/>
            </p:custDataLst>
          </p:nvPr>
        </p:nvSpPr>
        <p:spPr>
          <a:xfrm>
            <a:off x="7391400" y="2276475"/>
            <a:ext cx="3276600" cy="2799715"/>
          </a:xfrm>
          <a:prstGeom prst="rect">
            <a:avLst/>
          </a:prstGeom>
          <a:noFill/>
          <a:ln w="9525">
            <a:noFill/>
          </a:ln>
        </p:spPr>
        <p:txBody>
          <a:bodyPr>
            <a:spAutoFit/>
          </a:bodyPr>
          <a:lstStyle/>
          <a:p>
            <a:r>
              <a:rPr lang="zh-CN" altLang="en-US" sz="2800" b="1" u="none">
                <a:ea typeface="黑体" panose="02010609060101010101" charset="-122"/>
              </a:rPr>
              <a:t>思考：</a:t>
            </a:r>
            <a:endParaRPr lang="en-US" altLang="zh-CN" sz="2800" b="1" u="none">
              <a:ea typeface="黑体" panose="02010609060101010101" charset="-122"/>
            </a:endParaRPr>
          </a:p>
          <a:p>
            <a:r>
              <a:rPr lang="en-US" altLang="zh-CN" sz="2400" b="1" u="none">
                <a:ea typeface="黑体" panose="02010609060101010101" charset="-122"/>
              </a:rPr>
              <a:t>     </a:t>
            </a:r>
            <a:r>
              <a:rPr lang="en-US" altLang="zh-CN" sz="2400" u="none">
                <a:ea typeface="黑体" panose="02010609060101010101" charset="-122"/>
              </a:rPr>
              <a:t>3.</a:t>
            </a:r>
            <a:r>
              <a:rPr lang="zh-CN" altLang="en-US" sz="2400" u="none">
                <a:ea typeface="黑体" panose="02010609060101010101" charset="-122"/>
              </a:rPr>
              <a:t>既然选择“归去”，当初又为何要出仕？</a:t>
            </a:r>
            <a:endParaRPr lang="en-US" altLang="zh-CN" sz="2400" u="none">
              <a:ea typeface="黑体" panose="02010609060101010101" charset="-122"/>
            </a:endParaRPr>
          </a:p>
          <a:p>
            <a:r>
              <a:rPr lang="en-US" altLang="zh-CN" sz="2400" u="none">
                <a:ea typeface="黑体" panose="02010609060101010101" charset="-122"/>
              </a:rPr>
              <a:t>     4.</a:t>
            </a:r>
            <a:r>
              <a:rPr lang="zh-CN" altLang="en-US" sz="2400" u="none">
                <a:ea typeface="黑体" panose="02010609060101010101" charset="-122"/>
              </a:rPr>
              <a:t>文章写了陶渊明归隐后的那些场景，表现了诗人怎样的心情？</a:t>
            </a:r>
            <a:endParaRPr lang="zh-CN" altLang="en-US" sz="2400" u="none">
              <a:ea typeface="黑体" panose="02010609060101010101" charset="-122"/>
            </a:endParaRPr>
          </a:p>
          <a:p>
            <a:endParaRPr lang="zh-CN" altLang="en-US" sz="2800" u="none">
              <a:ea typeface="黑体" panose="02010609060101010101" charset="-122"/>
            </a:endParaRPr>
          </a:p>
        </p:txBody>
      </p:sp>
      <p:pic>
        <p:nvPicPr>
          <p:cNvPr id="22533" name="Picture 2" descr="F:\饶红霞\新建文件夹（图片）\舟遥遥].jpg"/>
          <p:cNvPicPr>
            <a:picLocks noChangeAspect="1"/>
          </p:cNvPicPr>
          <p:nvPr>
            <p:custDataLst>
              <p:tags r:id="rId7"/>
            </p:custDataLst>
          </p:nvPr>
        </p:nvPicPr>
        <p:blipFill>
          <a:blip r:embed="rId6"/>
          <a:stretch>
            <a:fillRect/>
          </a:stretch>
        </p:blipFill>
        <p:spPr>
          <a:xfrm>
            <a:off x="1524000" y="2133600"/>
            <a:ext cx="5795963" cy="3435350"/>
          </a:xfrm>
          <a:prstGeom prst="rect">
            <a:avLst/>
          </a:prstGeom>
          <a:noFill/>
          <a:ln w="9525">
            <a:noFill/>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down)">
                                      <p:cBhvr>
                                        <p:cTn id="7" dur="580">
                                          <p:stCondLst>
                                            <p:cond delay="0"/>
                                          </p:stCondLst>
                                        </p:cTn>
                                        <p:tgtEl>
                                          <p:spTgt spid="22531"/>
                                        </p:tgtEl>
                                      </p:cBhvr>
                                    </p:animEffect>
                                    <p:anim calcmode="lin" valueType="num">
                                      <p:cBhvr>
                                        <p:cTn id="8" dur="1822" tmFilter="0,0; 0.14,0.36; 0.43,0.73; 0.71,0.91; 1.0,1.0">
                                          <p:stCondLst>
                                            <p:cond delay="0"/>
                                          </p:stCondLst>
                                        </p:cTn>
                                        <p:tgtEl>
                                          <p:spTgt spid="2253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1"/>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1"/>
                                        </p:tgtEl>
                                      </p:cBhvr>
                                      <p:to x="100000" y="60000"/>
                                    </p:animScale>
                                    <p:animScale>
                                      <p:cBhvr>
                                        <p:cTn id="14" dur="166" decel="50000">
                                          <p:stCondLst>
                                            <p:cond delay="676"/>
                                          </p:stCondLst>
                                        </p:cTn>
                                        <p:tgtEl>
                                          <p:spTgt spid="22531"/>
                                        </p:tgtEl>
                                      </p:cBhvr>
                                      <p:to x="100000" y="100000"/>
                                    </p:animScale>
                                    <p:animScale>
                                      <p:cBhvr>
                                        <p:cTn id="15" dur="26">
                                          <p:stCondLst>
                                            <p:cond delay="1312"/>
                                          </p:stCondLst>
                                        </p:cTn>
                                        <p:tgtEl>
                                          <p:spTgt spid="22531"/>
                                        </p:tgtEl>
                                      </p:cBhvr>
                                      <p:to x="100000" y="80000"/>
                                    </p:animScale>
                                    <p:animScale>
                                      <p:cBhvr>
                                        <p:cTn id="16" dur="166" decel="50000">
                                          <p:stCondLst>
                                            <p:cond delay="1338"/>
                                          </p:stCondLst>
                                        </p:cTn>
                                        <p:tgtEl>
                                          <p:spTgt spid="22531"/>
                                        </p:tgtEl>
                                      </p:cBhvr>
                                      <p:to x="100000" y="100000"/>
                                    </p:animScale>
                                    <p:animScale>
                                      <p:cBhvr>
                                        <p:cTn id="17" dur="26">
                                          <p:stCondLst>
                                            <p:cond delay="1642"/>
                                          </p:stCondLst>
                                        </p:cTn>
                                        <p:tgtEl>
                                          <p:spTgt spid="22531"/>
                                        </p:tgtEl>
                                      </p:cBhvr>
                                      <p:to x="100000" y="90000"/>
                                    </p:animScale>
                                    <p:animScale>
                                      <p:cBhvr>
                                        <p:cTn id="18" dur="166" decel="50000">
                                          <p:stCondLst>
                                            <p:cond delay="1668"/>
                                          </p:stCondLst>
                                        </p:cTn>
                                        <p:tgtEl>
                                          <p:spTgt spid="22531"/>
                                        </p:tgtEl>
                                      </p:cBhvr>
                                      <p:to x="100000" y="100000"/>
                                    </p:animScale>
                                    <p:animScale>
                                      <p:cBhvr>
                                        <p:cTn id="19" dur="26">
                                          <p:stCondLst>
                                            <p:cond delay="1808"/>
                                          </p:stCondLst>
                                        </p:cTn>
                                        <p:tgtEl>
                                          <p:spTgt spid="22531"/>
                                        </p:tgtEl>
                                      </p:cBhvr>
                                      <p:to x="100000" y="95000"/>
                                    </p:animScale>
                                    <p:animScale>
                                      <p:cBhvr>
                                        <p:cTn id="20" dur="166" decel="50000">
                                          <p:stCondLst>
                                            <p:cond delay="1834"/>
                                          </p:stCondLst>
                                        </p:cTn>
                                        <p:tgtEl>
                                          <p:spTgt spid="22531"/>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33"/>
                                        </p:tgtEl>
                                        <p:attrNameLst>
                                          <p:attrName>style.visibility</p:attrName>
                                        </p:attrNameLst>
                                      </p:cBhvr>
                                      <p:to>
                                        <p:strVal val="visible"/>
                                      </p:to>
                                    </p:set>
                                    <p:anim calcmode="lin" valueType="num">
                                      <p:cBhvr additive="base">
                                        <p:cTn id="25" dur="500" fill="hold"/>
                                        <p:tgtEl>
                                          <p:spTgt spid="22533"/>
                                        </p:tgtEl>
                                        <p:attrNameLst>
                                          <p:attrName>ppt_x</p:attrName>
                                        </p:attrNameLst>
                                      </p:cBhvr>
                                      <p:tavLst>
                                        <p:tav tm="0">
                                          <p:val>
                                            <p:strVal val="#ppt_x"/>
                                          </p:val>
                                        </p:tav>
                                        <p:tav tm="100000">
                                          <p:val>
                                            <p:strVal val="#ppt_x"/>
                                          </p:val>
                                        </p:tav>
                                      </p:tavLst>
                                    </p:anim>
                                    <p:anim calcmode="lin" valueType="num">
                                      <p:cBhvr additive="base">
                                        <p:cTn id="26"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32">
                                            <p:txEl>
                                              <p:pRg st="0" end="0"/>
                                            </p:txEl>
                                          </p:spTgt>
                                        </p:tgtEl>
                                        <p:attrNameLst>
                                          <p:attrName>style.visibility</p:attrName>
                                        </p:attrNameLst>
                                      </p:cBhvr>
                                      <p:to>
                                        <p:strVal val="visible"/>
                                      </p:to>
                                    </p:set>
                                    <p:anim calcmode="lin" valueType="num">
                                      <p:cBhvr additive="base">
                                        <p:cTn id="31" dur="500" fill="hold"/>
                                        <p:tgtEl>
                                          <p:spTgt spid="2253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2">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2532">
                                            <p:txEl>
                                              <p:pRg st="1" end="1"/>
                                            </p:txEl>
                                          </p:spTgt>
                                        </p:tgtEl>
                                        <p:attrNameLst>
                                          <p:attrName>style.visibility</p:attrName>
                                        </p:attrNameLst>
                                      </p:cBhvr>
                                      <p:to>
                                        <p:strVal val="visible"/>
                                      </p:to>
                                    </p:set>
                                    <p:anim calcmode="lin" valueType="num">
                                      <p:cBhvr additive="base">
                                        <p:cTn id="35" dur="500" fill="hold"/>
                                        <p:tgtEl>
                                          <p:spTgt spid="22532">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25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10" presetClass="entr" presetSubtype="0" fill="hold" nodeType="clickEffect">
                                  <p:stCondLst>
                                    <p:cond delay="0"/>
                                  </p:stCondLst>
                                  <p:childTnLst>
                                    <p:set>
                                      <p:cBhvr>
                                        <p:cTn id="40" dur="1" fill="hold">
                                          <p:stCondLst>
                                            <p:cond delay="0"/>
                                          </p:stCondLst>
                                        </p:cTn>
                                        <p:tgtEl>
                                          <p:spTgt spid="22532">
                                            <p:txEl>
                                              <p:pRg st="2" end="2"/>
                                            </p:txEl>
                                          </p:spTgt>
                                        </p:tgtEl>
                                        <p:attrNameLst>
                                          <p:attrName>style.visibility</p:attrName>
                                        </p:attrNameLst>
                                      </p:cBhvr>
                                      <p:to>
                                        <p:strVal val="visible"/>
                                      </p:to>
                                    </p:set>
                                    <p:animEffect transition="in" filter="fade">
                                      <p:cBhvr>
                                        <p:cTn id="41" dur="2000"/>
                                        <p:tgtEl>
                                          <p:spTgt spid="225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3554" name="Picture 4" descr="10"/>
          <p:cNvPicPr>
            <a:picLocks noChangeAspect="1"/>
          </p:cNvPicPr>
          <p:nvPr>
            <p:custDataLst>
              <p:tags r:id="rId4"/>
            </p:custDataLst>
          </p:nvPr>
        </p:nvPicPr>
        <p:blipFill>
          <a:blip r:embed="rId3"/>
          <a:srcRect t="30789"/>
          <a:stretch>
            <a:fillRect/>
          </a:stretch>
        </p:blipFill>
        <p:spPr>
          <a:xfrm>
            <a:off x="1570038" y="1844675"/>
            <a:ext cx="4713287" cy="4870450"/>
          </a:xfrm>
          <a:prstGeom prst="rect">
            <a:avLst/>
          </a:prstGeom>
          <a:noFill/>
          <a:ln w="95250" cap="flat" cmpd="tri">
            <a:solidFill>
              <a:srgbClr val="FF9900"/>
            </a:solidFill>
            <a:prstDash val="solid"/>
            <a:miter/>
            <a:headEnd type="none" w="med" len="med"/>
            <a:tailEnd type="none" w="med" len="med"/>
          </a:ln>
        </p:spPr>
      </p:pic>
      <p:sp>
        <p:nvSpPr>
          <p:cNvPr id="23555" name="Rectangle 5"/>
          <p:cNvSpPr/>
          <p:nvPr>
            <p:custDataLst>
              <p:tags r:id="rId5"/>
            </p:custDataLst>
          </p:nvPr>
        </p:nvSpPr>
        <p:spPr>
          <a:xfrm>
            <a:off x="2495550" y="765175"/>
            <a:ext cx="6853555" cy="521970"/>
          </a:xfrm>
          <a:prstGeom prst="rect">
            <a:avLst/>
          </a:prstGeom>
          <a:noFill/>
          <a:ln w="9525">
            <a:noFill/>
          </a:ln>
        </p:spPr>
        <p:txBody>
          <a:bodyPr wrap="none">
            <a:spAutoFit/>
          </a:bodyPr>
          <a:lstStyle/>
          <a:p>
            <a:r>
              <a:rPr lang="en-US" altLang="zh-CN" sz="2800" u="none"/>
              <a:t>3.</a:t>
            </a:r>
            <a:r>
              <a:rPr lang="zh-CN" altLang="en-US" sz="2800" u="none"/>
              <a:t>既然选择“归去”，当初又为何要出仕？</a:t>
            </a:r>
            <a:endParaRPr lang="zh-CN" altLang="en-US" sz="2800" u="none"/>
          </a:p>
        </p:txBody>
      </p:sp>
      <p:sp>
        <p:nvSpPr>
          <p:cNvPr id="23556" name="Text Box 6"/>
          <p:cNvSpPr/>
          <p:nvPr>
            <p:custDataLst>
              <p:tags r:id="rId6"/>
            </p:custDataLst>
          </p:nvPr>
        </p:nvSpPr>
        <p:spPr>
          <a:xfrm>
            <a:off x="6527800" y="1700213"/>
            <a:ext cx="4140200" cy="3969385"/>
          </a:xfrm>
          <a:prstGeom prst="rect">
            <a:avLst/>
          </a:prstGeom>
          <a:noFill/>
          <a:ln w="9525">
            <a:noFill/>
          </a:ln>
        </p:spPr>
        <p:txBody>
          <a:bodyPr>
            <a:spAutoFit/>
          </a:bodyPr>
          <a:lstStyle/>
          <a:p>
            <a:r>
              <a:rPr lang="zh-CN" altLang="en-US" sz="2800" u="none"/>
              <a:t>①余家贫，耕织不足以自给。</a:t>
            </a:r>
            <a:endParaRPr lang="zh-CN" altLang="en-US" sz="2800" u="none"/>
          </a:p>
          <a:p>
            <a:r>
              <a:rPr lang="en-US" altLang="en-US" sz="2800" u="none"/>
              <a:t>②</a:t>
            </a:r>
            <a:r>
              <a:rPr lang="zh-CN" altLang="en-US" sz="2800" u="none"/>
              <a:t>幼稚盈室，瓶无储粟，</a:t>
            </a:r>
            <a:endParaRPr lang="zh-CN" altLang="en-US" sz="2800" u="none"/>
          </a:p>
          <a:p>
            <a:r>
              <a:rPr lang="zh-CN" altLang="en-US" sz="2800" u="none"/>
              <a:t>生生所资，未见其术。</a:t>
            </a:r>
            <a:endParaRPr lang="zh-CN" altLang="en-US" sz="2800" u="none"/>
          </a:p>
          <a:p>
            <a:r>
              <a:rPr lang="en-US" altLang="en-US" sz="2800" u="none"/>
              <a:t>③</a:t>
            </a:r>
            <a:r>
              <a:rPr lang="zh-CN" altLang="en-US" sz="2800" u="none"/>
              <a:t>亲故多劝余为长吏。</a:t>
            </a:r>
            <a:endParaRPr lang="zh-CN" altLang="en-US" sz="2800" u="none"/>
          </a:p>
          <a:p>
            <a:r>
              <a:rPr lang="en-US" altLang="en-US" sz="2800" u="none"/>
              <a:t>④</a:t>
            </a:r>
            <a:r>
              <a:rPr lang="zh-CN" altLang="en-US" sz="2800" u="none"/>
              <a:t>会有四方之事，诸侯以惠爱为德。</a:t>
            </a:r>
            <a:endParaRPr lang="zh-CN" altLang="en-US" sz="2800" u="none"/>
          </a:p>
          <a:p>
            <a:r>
              <a:rPr lang="zh-CN" altLang="en-US" sz="2800" u="none"/>
              <a:t>家叔以余贫苦，遂见用于小邑。</a:t>
            </a:r>
            <a:endParaRPr lang="zh-CN" altLang="en-US" sz="2800" u="none"/>
          </a:p>
        </p:txBody>
      </p:sp>
      <p:sp>
        <p:nvSpPr>
          <p:cNvPr id="23557" name="Text Box 7"/>
          <p:cNvSpPr/>
          <p:nvPr>
            <p:custDataLst>
              <p:tags r:id="rId7"/>
            </p:custDataLst>
          </p:nvPr>
        </p:nvSpPr>
        <p:spPr>
          <a:xfrm>
            <a:off x="6383338" y="5876925"/>
            <a:ext cx="4115435" cy="521970"/>
          </a:xfrm>
          <a:prstGeom prst="rect">
            <a:avLst/>
          </a:prstGeom>
          <a:noFill/>
          <a:ln w="9525">
            <a:noFill/>
          </a:ln>
        </p:spPr>
        <p:txBody>
          <a:bodyPr wrap="none">
            <a:spAutoFit/>
          </a:bodyPr>
          <a:lstStyle/>
          <a:p>
            <a:r>
              <a:rPr lang="zh-CN" altLang="en-US" sz="2800" b="1" u="none">
                <a:solidFill>
                  <a:srgbClr val="FF0000"/>
                </a:solidFill>
              </a:rPr>
              <a:t>陶渊明有大济苍生的志向</a:t>
            </a:r>
            <a:endParaRPr lang="zh-CN" altLang="en-US" sz="2800" b="1" u="none">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2000"/>
                                        <p:tgtEl>
                                          <p:spTgt spid="2355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3554"/>
                                        </p:tgtEl>
                                        <p:attrNameLst>
                                          <p:attrName>style.visibility</p:attrName>
                                        </p:attrNameLst>
                                      </p:cBhvr>
                                      <p:to>
                                        <p:strVal val="visible"/>
                                      </p:to>
                                    </p:set>
                                    <p:anim calcmode="lin" valueType="num">
                                      <p:cBhvr additive="base">
                                        <p:cTn id="12" dur="500" fill="hold"/>
                                        <p:tgtEl>
                                          <p:spTgt spid="23554"/>
                                        </p:tgtEl>
                                        <p:attrNameLst>
                                          <p:attrName>ppt_x</p:attrName>
                                        </p:attrNameLst>
                                      </p:cBhvr>
                                      <p:tavLst>
                                        <p:tav tm="0">
                                          <p:val>
                                            <p:strVal val="#ppt_x"/>
                                          </p:val>
                                        </p:tav>
                                        <p:tav tm="100000">
                                          <p:val>
                                            <p:strVal val="#ppt_x"/>
                                          </p:val>
                                        </p:tav>
                                      </p:tavLst>
                                    </p:anim>
                                    <p:anim calcmode="lin" valueType="num">
                                      <p:cBhvr additive="base">
                                        <p:cTn id="13"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23556">
                                            <p:txEl>
                                              <p:pRg st="0" end="0"/>
                                            </p:txEl>
                                          </p:spTgt>
                                        </p:tgtEl>
                                        <p:attrNameLst>
                                          <p:attrName>style.visibility</p:attrName>
                                        </p:attrNameLst>
                                      </p:cBhvr>
                                      <p:to>
                                        <p:strVal val="visible"/>
                                      </p:to>
                                    </p:set>
                                    <p:animEffect transition="in" filter="fade">
                                      <p:cBhvr>
                                        <p:cTn id="18" dur="2000"/>
                                        <p:tgtEl>
                                          <p:spTgt spid="23556">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3556">
                                            <p:txEl>
                                              <p:pRg st="1" end="1"/>
                                            </p:txEl>
                                          </p:spTgt>
                                        </p:tgtEl>
                                        <p:attrNameLst>
                                          <p:attrName>style.visibility</p:attrName>
                                        </p:attrNameLst>
                                      </p:cBhvr>
                                      <p:to>
                                        <p:strVal val="visible"/>
                                      </p:to>
                                    </p:set>
                                    <p:anim calcmode="lin" valueType="num">
                                      <p:cBhvr additive="base">
                                        <p:cTn id="23" dur="500" fill="hold"/>
                                        <p:tgtEl>
                                          <p:spTgt spid="2355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3556">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556">
                                            <p:txEl>
                                              <p:pRg st="2" end="2"/>
                                            </p:txEl>
                                          </p:spTgt>
                                        </p:tgtEl>
                                        <p:attrNameLst>
                                          <p:attrName>style.visibility</p:attrName>
                                        </p:attrNameLst>
                                      </p:cBhvr>
                                      <p:to>
                                        <p:strVal val="visible"/>
                                      </p:to>
                                    </p:set>
                                    <p:anim calcmode="lin" valueType="num">
                                      <p:cBhvr additive="base">
                                        <p:cTn id="27" dur="500" fill="hold"/>
                                        <p:tgtEl>
                                          <p:spTgt spid="23556">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35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nodeType="clickEffect">
                                  <p:stCondLst>
                                    <p:cond delay="0"/>
                                  </p:stCondLst>
                                  <p:childTnLst>
                                    <p:set>
                                      <p:cBhvr>
                                        <p:cTn id="32" dur="1" fill="hold">
                                          <p:stCondLst>
                                            <p:cond delay="0"/>
                                          </p:stCondLst>
                                        </p:cTn>
                                        <p:tgtEl>
                                          <p:spTgt spid="23556">
                                            <p:txEl>
                                              <p:pRg st="3" end="3"/>
                                            </p:txEl>
                                          </p:spTgt>
                                        </p:tgtEl>
                                        <p:attrNameLst>
                                          <p:attrName>style.visibility</p:attrName>
                                        </p:attrNameLst>
                                      </p:cBhvr>
                                      <p:to>
                                        <p:strVal val="visible"/>
                                      </p:to>
                                    </p:set>
                                    <p:animEffect transition="in" filter="box(in)">
                                      <p:cBhvr>
                                        <p:cTn id="33" dur="500"/>
                                        <p:tgtEl>
                                          <p:spTgt spid="23556">
                                            <p:txEl>
                                              <p:pRg st="3" end="3"/>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23556">
                                            <p:txEl>
                                              <p:pRg st="4" end="4"/>
                                            </p:txEl>
                                          </p:spTgt>
                                        </p:tgtEl>
                                        <p:attrNameLst>
                                          <p:attrName>style.visibility</p:attrName>
                                        </p:attrNameLst>
                                      </p:cBhvr>
                                      <p:to>
                                        <p:strVal val="visible"/>
                                      </p:to>
                                    </p:set>
                                    <p:anim calcmode="lin" valueType="num">
                                      <p:cBhvr additive="base">
                                        <p:cTn id="38" dur="500" fill="hold"/>
                                        <p:tgtEl>
                                          <p:spTgt spid="2355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355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23556">
                                            <p:txEl>
                                              <p:pRg st="5" end="5"/>
                                            </p:txEl>
                                          </p:spTgt>
                                        </p:tgtEl>
                                        <p:attrNameLst>
                                          <p:attrName>style.visibility</p:attrName>
                                        </p:attrNameLst>
                                      </p:cBhvr>
                                      <p:to>
                                        <p:strVal val="visible"/>
                                      </p:to>
                                    </p:set>
                                    <p:anim calcmode="lin" valueType="num">
                                      <p:cBhvr additive="base">
                                        <p:cTn id="44" dur="500" fill="hold"/>
                                        <p:tgtEl>
                                          <p:spTgt spid="23556">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355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10" presetClass="entr" presetSubtype="0" fill="hold" nodeType="clickEffect">
                                  <p:stCondLst>
                                    <p:cond delay="0"/>
                                  </p:stCondLst>
                                  <p:childTnLst>
                                    <p:set>
                                      <p:cBhvr>
                                        <p:cTn id="49" dur="1" fill="hold">
                                          <p:stCondLst>
                                            <p:cond delay="0"/>
                                          </p:stCondLst>
                                        </p:cTn>
                                        <p:tgtEl>
                                          <p:spTgt spid="23557">
                                            <p:txEl>
                                              <p:pRg st="0" end="0"/>
                                            </p:txEl>
                                          </p:spTgt>
                                        </p:tgtEl>
                                        <p:attrNameLst>
                                          <p:attrName>style.visibility</p:attrName>
                                        </p:attrNameLst>
                                      </p:cBhvr>
                                      <p:to>
                                        <p:strVal val="visible"/>
                                      </p:to>
                                    </p:set>
                                    <p:animEffect transition="in" filter="fade">
                                      <p:cBhvr>
                                        <p:cTn id="50" dur="2000"/>
                                        <p:tgtEl>
                                          <p:spTgt spid="23557">
                                            <p:txEl>
                                              <p:pRg st="0" end="0"/>
                                            </p:txEl>
                                          </p:spTgt>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6" presetClass="emph" presetSubtype="0" fill="hold" nodeType="clickEffect">
                                  <p:stCondLst>
                                    <p:cond delay="0"/>
                                  </p:stCondLst>
                                  <p:childTnLst>
                                    <p:animScale>
                                      <p:cBhvr>
                                        <p:cTn id="54" dur="2000" fill="hold"/>
                                        <p:tgtEl>
                                          <p:spTgt spid="23557">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5602" name="Picture 4" descr="归去来兮辞"/>
          <p:cNvPicPr>
            <a:picLocks noChangeAspect="1"/>
          </p:cNvPicPr>
          <p:nvPr>
            <p:custDataLst>
              <p:tags r:id="rId4"/>
            </p:custDataLst>
          </p:nvPr>
        </p:nvPicPr>
        <p:blipFill>
          <a:blip r:embed="rId3"/>
          <a:stretch>
            <a:fillRect/>
          </a:stretch>
        </p:blipFill>
        <p:spPr>
          <a:xfrm>
            <a:off x="1524000" y="620713"/>
            <a:ext cx="9144000" cy="4197350"/>
          </a:xfrm>
          <a:prstGeom prst="rect">
            <a:avLst/>
          </a:prstGeom>
          <a:noFill/>
          <a:ln w="95250" cap="flat" cmpd="tri">
            <a:solidFill>
              <a:srgbClr val="FF9900"/>
            </a:solidFill>
            <a:prstDash val="solid"/>
            <a:miter/>
            <a:headEnd type="none" w="med" len="med"/>
            <a:tailEnd type="none" w="med" len="med"/>
          </a:ln>
        </p:spPr>
      </p:pic>
      <p:sp>
        <p:nvSpPr>
          <p:cNvPr id="25603" name="Rectangle 5"/>
          <p:cNvSpPr/>
          <p:nvPr>
            <p:custDataLst>
              <p:tags r:id="rId5"/>
            </p:custDataLst>
          </p:nvPr>
        </p:nvSpPr>
        <p:spPr>
          <a:xfrm>
            <a:off x="1774825" y="5373688"/>
            <a:ext cx="8893175" cy="953135"/>
          </a:xfrm>
          <a:prstGeom prst="rect">
            <a:avLst/>
          </a:prstGeom>
          <a:noFill/>
          <a:ln w="9525">
            <a:noFill/>
          </a:ln>
        </p:spPr>
        <p:txBody>
          <a:bodyPr>
            <a:spAutoFit/>
          </a:bodyPr>
          <a:lstStyle/>
          <a:p>
            <a:r>
              <a:rPr lang="en-US" altLang="zh-CN" sz="2800" u="none"/>
              <a:t>4.</a:t>
            </a:r>
            <a:r>
              <a:rPr lang="zh-CN" altLang="en-US" sz="2800" u="none"/>
              <a:t>文章写了陶渊明归隐后的那些场景，表现了诗人怎样的心情？</a:t>
            </a:r>
            <a:endParaRPr lang="zh-CN" altLang="en-US" sz="2800" u="non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2000"/>
                                        <p:tgtEl>
                                          <p:spTgt spid="2560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5603">
                                            <p:txEl>
                                              <p:pRg st="0" end="0"/>
                                            </p:txEl>
                                          </p:spTgt>
                                        </p:tgtEl>
                                        <p:attrNameLst>
                                          <p:attrName>style.visibility</p:attrName>
                                        </p:attrNameLst>
                                      </p:cBhvr>
                                      <p:to>
                                        <p:strVal val="visible"/>
                                      </p:to>
                                    </p:set>
                                    <p:anim calcmode="lin" valueType="num">
                                      <p:cBhvr additive="base">
                                        <p:cTn id="12"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6626" name="Picture 2" descr="E:\高中教案第一册\第六单元\舟遥遥以轻.jpg"/>
          <p:cNvPicPr>
            <a:picLocks noChangeAspect="1"/>
          </p:cNvPicPr>
          <p:nvPr>
            <p:custDataLst>
              <p:tags r:id="rId4"/>
            </p:custDataLst>
          </p:nvPr>
        </p:nvPicPr>
        <p:blipFill>
          <a:blip r:embed="rId3"/>
          <a:stretch>
            <a:fillRect/>
          </a:stretch>
        </p:blipFill>
        <p:spPr>
          <a:xfrm>
            <a:off x="1524000" y="3141663"/>
            <a:ext cx="9144000" cy="3716337"/>
          </a:xfrm>
          <a:prstGeom prst="rect">
            <a:avLst/>
          </a:prstGeom>
          <a:noFill/>
          <a:ln w="9525">
            <a:noFill/>
          </a:ln>
        </p:spPr>
      </p:pic>
      <p:sp>
        <p:nvSpPr>
          <p:cNvPr id="26627" name="Text Box 4"/>
          <p:cNvSpPr/>
          <p:nvPr>
            <p:custDataLst>
              <p:tags r:id="rId5"/>
            </p:custDataLst>
          </p:nvPr>
        </p:nvSpPr>
        <p:spPr>
          <a:xfrm>
            <a:off x="1703388" y="1341438"/>
            <a:ext cx="6731000" cy="1322070"/>
          </a:xfrm>
          <a:prstGeom prst="rect">
            <a:avLst/>
          </a:prstGeom>
          <a:noFill/>
          <a:ln w="9525">
            <a:noFill/>
          </a:ln>
        </p:spPr>
        <p:txBody>
          <a:bodyPr>
            <a:spAutoFit/>
          </a:bodyPr>
          <a:lstStyle/>
          <a:p>
            <a:pPr>
              <a:spcBef>
                <a:spcPct val="50000"/>
              </a:spcBef>
            </a:pPr>
            <a:r>
              <a:rPr lang="zh-CN" altLang="en-US" sz="3200" u="none">
                <a:latin typeface="Times New Roman" panose="02020603050405020304" pitchFamily="18" charset="0"/>
                <a:ea typeface="黑体" panose="02010609060101010101" charset="-122"/>
              </a:rPr>
              <a:t>舟遥遥以轻飏，风飘飘而吹衣。</a:t>
            </a:r>
            <a:endParaRPr lang="zh-CN" altLang="en-US" sz="3200" u="none">
              <a:latin typeface="Times New Roman" panose="02020603050405020304" pitchFamily="18" charset="0"/>
              <a:ea typeface="黑体" panose="02010609060101010101" charset="-122"/>
            </a:endParaRPr>
          </a:p>
          <a:p>
            <a:pPr>
              <a:spcBef>
                <a:spcPct val="50000"/>
              </a:spcBef>
            </a:pPr>
            <a:r>
              <a:rPr lang="zh-CN" altLang="en-US" sz="3200" u="none">
                <a:latin typeface="Times New Roman" panose="02020603050405020304" pitchFamily="18" charset="0"/>
                <a:ea typeface="黑体" panose="02010609060101010101" charset="-122"/>
              </a:rPr>
              <a:t>问征夫以前路，</a:t>
            </a:r>
            <a:r>
              <a:rPr lang="zh-CN" altLang="en-US" sz="3200" u="none">
                <a:solidFill>
                  <a:srgbClr val="FF0066"/>
                </a:solidFill>
                <a:latin typeface="Times New Roman" panose="02020603050405020304" pitchFamily="18" charset="0"/>
                <a:ea typeface="黑体" panose="02010609060101010101" charset="-122"/>
              </a:rPr>
              <a:t>恨</a:t>
            </a:r>
            <a:r>
              <a:rPr lang="zh-CN" altLang="en-US" sz="3200" u="none">
                <a:latin typeface="Times New Roman" panose="02020603050405020304" pitchFamily="18" charset="0"/>
                <a:ea typeface="黑体" panose="02010609060101010101" charset="-122"/>
              </a:rPr>
              <a:t>晨光之熹微。</a:t>
            </a:r>
            <a:endParaRPr lang="zh-CN" altLang="en-US" sz="3200" u="none">
              <a:latin typeface="Times New Roman" panose="02020603050405020304" pitchFamily="18" charset="0"/>
              <a:ea typeface="黑体" panose="02010609060101010101" charset="-122"/>
            </a:endParaRPr>
          </a:p>
        </p:txBody>
      </p:sp>
      <p:sp>
        <p:nvSpPr>
          <p:cNvPr id="26628" name="AutoShape 5"/>
          <p:cNvSpPr/>
          <p:nvPr>
            <p:custDataLst>
              <p:tags r:id="rId6"/>
            </p:custDataLst>
          </p:nvPr>
        </p:nvSpPr>
        <p:spPr>
          <a:xfrm>
            <a:off x="7391400" y="2205038"/>
            <a:ext cx="1439863" cy="288925"/>
          </a:xfrm>
          <a:prstGeom prst="rightArrow">
            <a:avLst>
              <a:gd name="adj1" fmla="val 50000"/>
              <a:gd name="adj2" fmla="val 124587"/>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p>
        </p:txBody>
      </p:sp>
      <p:sp>
        <p:nvSpPr>
          <p:cNvPr id="26629" name="AutoShape 6"/>
          <p:cNvSpPr/>
          <p:nvPr>
            <p:custDataLst>
              <p:tags r:id="rId7"/>
            </p:custDataLst>
          </p:nvPr>
        </p:nvSpPr>
        <p:spPr>
          <a:xfrm>
            <a:off x="7391400" y="1484313"/>
            <a:ext cx="1439863" cy="288925"/>
          </a:xfrm>
          <a:prstGeom prst="rightArrow">
            <a:avLst>
              <a:gd name="adj1" fmla="val 50000"/>
              <a:gd name="adj2" fmla="val 124587"/>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p>
        </p:txBody>
      </p:sp>
      <p:sp>
        <p:nvSpPr>
          <p:cNvPr id="26630" name="Text Box 7"/>
          <p:cNvSpPr/>
          <p:nvPr>
            <p:custDataLst>
              <p:tags r:id="rId8"/>
            </p:custDataLst>
          </p:nvPr>
        </p:nvSpPr>
        <p:spPr>
          <a:xfrm>
            <a:off x="8975725" y="1412875"/>
            <a:ext cx="1407160" cy="460375"/>
          </a:xfrm>
          <a:prstGeom prst="rect">
            <a:avLst/>
          </a:prstGeom>
          <a:noFill/>
          <a:ln w="9525">
            <a:noFill/>
          </a:ln>
        </p:spPr>
        <p:txBody>
          <a:bodyPr wrap="none">
            <a:spAutoFit/>
          </a:bodyPr>
          <a:lstStyle/>
          <a:p>
            <a:r>
              <a:rPr lang="zh-CN" altLang="en-US" sz="2400" b="1" u="none"/>
              <a:t>轻松愉悦</a:t>
            </a:r>
            <a:endParaRPr lang="zh-CN" altLang="en-US" sz="2400" b="1" u="none"/>
          </a:p>
        </p:txBody>
      </p:sp>
      <p:sp>
        <p:nvSpPr>
          <p:cNvPr id="26631" name="Text Box 8"/>
          <p:cNvSpPr/>
          <p:nvPr>
            <p:custDataLst>
              <p:tags r:id="rId9"/>
            </p:custDataLst>
          </p:nvPr>
        </p:nvSpPr>
        <p:spPr>
          <a:xfrm>
            <a:off x="8975725" y="2133600"/>
            <a:ext cx="1407160" cy="460375"/>
          </a:xfrm>
          <a:prstGeom prst="rect">
            <a:avLst/>
          </a:prstGeom>
          <a:noFill/>
          <a:ln w="9525">
            <a:noFill/>
          </a:ln>
        </p:spPr>
        <p:txBody>
          <a:bodyPr wrap="none">
            <a:spAutoFit/>
          </a:bodyPr>
          <a:lstStyle/>
          <a:p>
            <a:r>
              <a:rPr lang="zh-CN" altLang="en-US" sz="2400" b="1" u="none"/>
              <a:t>归心似箭</a:t>
            </a:r>
            <a:endParaRPr lang="zh-CN" altLang="en-US" sz="2400" b="1" u="none"/>
          </a:p>
        </p:txBody>
      </p:sp>
      <p:sp>
        <p:nvSpPr>
          <p:cNvPr id="26632" name="Text Box 9"/>
          <p:cNvSpPr/>
          <p:nvPr>
            <p:custDataLst>
              <p:tags r:id="rId10"/>
            </p:custDataLst>
          </p:nvPr>
        </p:nvSpPr>
        <p:spPr>
          <a:xfrm>
            <a:off x="4851400" y="442913"/>
            <a:ext cx="1816100" cy="583565"/>
          </a:xfrm>
          <a:prstGeom prst="rect">
            <a:avLst/>
          </a:prstGeom>
          <a:noFill/>
          <a:ln w="9525">
            <a:noFill/>
          </a:ln>
        </p:spPr>
        <p:txBody>
          <a:bodyPr wrap="none">
            <a:spAutoFit/>
          </a:bodyPr>
          <a:lstStyle/>
          <a:p>
            <a:r>
              <a:rPr lang="zh-CN" altLang="en-US" sz="3200" b="1" u="none">
                <a:solidFill>
                  <a:srgbClr val="FF0066"/>
                </a:solidFill>
              </a:rPr>
              <a:t>归家途中</a:t>
            </a:r>
            <a:endParaRPr lang="zh-CN" altLang="en-US" sz="3200" b="1" u="none">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0" fill="hold"/>
                                        <p:tgtEl>
                                          <p:spTgt spid="26627"/>
                                        </p:tgtEl>
                                        <p:attrNameLst>
                                          <p:attrName>ppt_x</p:attrName>
                                        </p:attrNameLst>
                                      </p:cBhvr>
                                      <p:tavLst>
                                        <p:tav tm="0">
                                          <p:val>
                                            <p:strVal val="#ppt_x"/>
                                          </p:val>
                                        </p:tav>
                                        <p:tav tm="100000">
                                          <p:val>
                                            <p:strVal val="#ppt_x"/>
                                          </p:val>
                                        </p:tav>
                                      </p:tavLst>
                                    </p:anim>
                                    <p:anim calcmode="lin" valueType="num">
                                      <p:cBhvr additive="base">
                                        <p:cTn id="8" dur="50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6632">
                                            <p:txEl>
                                              <p:pRg st="0" end="0"/>
                                            </p:txEl>
                                          </p:spTgt>
                                        </p:tgtEl>
                                        <p:attrNameLst>
                                          <p:attrName>style.visibility</p:attrName>
                                        </p:attrNameLst>
                                      </p:cBhvr>
                                      <p:to>
                                        <p:strVal val="visible"/>
                                      </p:to>
                                    </p:set>
                                    <p:animEffect transition="in" filter="checkerboard(across)">
                                      <p:cBhvr>
                                        <p:cTn id="13" dur="500"/>
                                        <p:tgtEl>
                                          <p:spTgt spid="26632">
                                            <p:txEl>
                                              <p:pRg st="0" end="0"/>
                                            </p:txEl>
                                          </p:spTgt>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0" presetClass="entr" presetSubtype="0" fill="hold" grpId="1" nodeType="click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fade">
                                      <p:cBhvr>
                                        <p:cTn id="18" dur="2000"/>
                                        <p:tgtEl>
                                          <p:spTgt spid="2662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629"/>
                                        </p:tgtEl>
                                        <p:attrNameLst>
                                          <p:attrName>style.visibility</p:attrName>
                                        </p:attrNameLst>
                                      </p:cBhvr>
                                      <p:to>
                                        <p:strVal val="visible"/>
                                      </p:to>
                                    </p:set>
                                    <p:animEffect transition="in" filter="fade">
                                      <p:cBhvr>
                                        <p:cTn id="23" dur="2000"/>
                                        <p:tgtEl>
                                          <p:spTgt spid="26629"/>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6630"/>
                                        </p:tgtEl>
                                        <p:attrNameLst>
                                          <p:attrName>style.visibility</p:attrName>
                                        </p:attrNameLst>
                                      </p:cBhvr>
                                      <p:to>
                                        <p:strVal val="visible"/>
                                      </p:to>
                                    </p:set>
                                    <p:anim calcmode="lin" valueType="num">
                                      <p:cBhvr additive="base">
                                        <p:cTn id="28" dur="500" fill="hold"/>
                                        <p:tgtEl>
                                          <p:spTgt spid="26630"/>
                                        </p:tgtEl>
                                        <p:attrNameLst>
                                          <p:attrName>ppt_x</p:attrName>
                                        </p:attrNameLst>
                                      </p:cBhvr>
                                      <p:tavLst>
                                        <p:tav tm="0">
                                          <p:val>
                                            <p:strVal val="#ppt_x"/>
                                          </p:val>
                                        </p:tav>
                                        <p:tav tm="100000">
                                          <p:val>
                                            <p:strVal val="#ppt_x"/>
                                          </p:val>
                                        </p:tav>
                                      </p:tavLst>
                                    </p:anim>
                                    <p:anim calcmode="lin" valueType="num">
                                      <p:cBhvr additive="base">
                                        <p:cTn id="29"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6628"/>
                                        </p:tgtEl>
                                        <p:attrNameLst>
                                          <p:attrName>style.visibility</p:attrName>
                                        </p:attrNameLst>
                                      </p:cBhvr>
                                      <p:to>
                                        <p:strVal val="visible"/>
                                      </p:to>
                                    </p:set>
                                    <p:animEffect transition="in" filter="fade">
                                      <p:cBhvr>
                                        <p:cTn id="34" dur="2000"/>
                                        <p:tgtEl>
                                          <p:spTgt spid="26628"/>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6631"/>
                                        </p:tgtEl>
                                        <p:attrNameLst>
                                          <p:attrName>style.visibility</p:attrName>
                                        </p:attrNameLst>
                                      </p:cBhvr>
                                      <p:to>
                                        <p:strVal val="visible"/>
                                      </p:to>
                                    </p:set>
                                    <p:anim calcmode="lin" valueType="num">
                                      <p:cBhvr additive="base">
                                        <p:cTn id="39" dur="500" fill="hold"/>
                                        <p:tgtEl>
                                          <p:spTgt spid="26631"/>
                                        </p:tgtEl>
                                        <p:attrNameLst>
                                          <p:attrName>ppt_x</p:attrName>
                                        </p:attrNameLst>
                                      </p:cBhvr>
                                      <p:tavLst>
                                        <p:tav tm="0">
                                          <p:val>
                                            <p:strVal val="#ppt_x"/>
                                          </p:val>
                                        </p:tav>
                                        <p:tav tm="100000">
                                          <p:val>
                                            <p:strVal val="#ppt_x"/>
                                          </p:val>
                                        </p:tav>
                                      </p:tavLst>
                                    </p:anim>
                                    <p:anim calcmode="lin" valueType="num">
                                      <p:cBhvr additive="base">
                                        <p:cTn id="40"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8" presetClass="entr" presetSubtype="16" fill="hold" nodeType="clickEffect">
                                  <p:stCondLst>
                                    <p:cond delay="0"/>
                                  </p:stCondLst>
                                  <p:childTnLst>
                                    <p:set>
                                      <p:cBhvr>
                                        <p:cTn id="44" dur="1" fill="hold">
                                          <p:stCondLst>
                                            <p:cond delay="0"/>
                                          </p:stCondLst>
                                        </p:cTn>
                                        <p:tgtEl>
                                          <p:spTgt spid="26626"/>
                                        </p:tgtEl>
                                        <p:attrNameLst>
                                          <p:attrName>style.visibility</p:attrName>
                                        </p:attrNameLst>
                                      </p:cBhvr>
                                      <p:to>
                                        <p:strVal val="visible"/>
                                      </p:to>
                                    </p:set>
                                    <p:animEffect transition="in" filter="diamond(in)">
                                      <p:cBhvr>
                                        <p:cTn id="45"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7" grpId="1"/>
      <p:bldP spid="26628" grpId="0"/>
      <p:bldP spid="26629" grpId="0"/>
      <p:bldP spid="26630" grpId="0"/>
      <p:bldP spid="2663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50" name="Picture 2" descr="E:\高中教案第一册\第六单元\乃瞻.jpg"/>
          <p:cNvPicPr>
            <a:picLocks noChangeAspect="1"/>
          </p:cNvPicPr>
          <p:nvPr>
            <p:custDataLst>
              <p:tags r:id="rId4"/>
            </p:custDataLst>
          </p:nvPr>
        </p:nvPicPr>
        <p:blipFill>
          <a:blip r:embed="rId3"/>
          <a:stretch>
            <a:fillRect/>
          </a:stretch>
        </p:blipFill>
        <p:spPr>
          <a:xfrm>
            <a:off x="5159375" y="1700213"/>
            <a:ext cx="5508625" cy="4184650"/>
          </a:xfrm>
          <a:prstGeom prst="rect">
            <a:avLst/>
          </a:prstGeom>
          <a:noFill/>
          <a:ln w="9525">
            <a:noFill/>
          </a:ln>
        </p:spPr>
      </p:pic>
      <p:sp>
        <p:nvSpPr>
          <p:cNvPr id="27651" name="Text Box 4"/>
          <p:cNvSpPr/>
          <p:nvPr>
            <p:custDataLst>
              <p:tags r:id="rId5"/>
            </p:custDataLst>
          </p:nvPr>
        </p:nvSpPr>
        <p:spPr>
          <a:xfrm>
            <a:off x="1774825" y="1844675"/>
            <a:ext cx="3313113" cy="1014730"/>
          </a:xfrm>
          <a:prstGeom prst="rect">
            <a:avLst/>
          </a:prstGeom>
          <a:noFill/>
          <a:ln w="9525">
            <a:noFill/>
          </a:ln>
        </p:spPr>
        <p:txBody>
          <a:bodyPr>
            <a:spAutoFit/>
          </a:bodyPr>
          <a:lstStyle/>
          <a:p>
            <a:pPr>
              <a:spcBef>
                <a:spcPct val="50000"/>
              </a:spcBef>
            </a:pPr>
            <a:r>
              <a:rPr lang="zh-CN" altLang="en-US" sz="2400" b="1" u="none">
                <a:solidFill>
                  <a:srgbClr val="A50021"/>
                </a:solidFill>
                <a:latin typeface="Times New Roman" panose="02020603050405020304" pitchFamily="18" charset="0"/>
                <a:ea typeface="黑体" panose="02010609060101010101" charset="-122"/>
              </a:rPr>
              <a:t>乃瞻衡宇，载欣载奔。</a:t>
            </a:r>
            <a:endParaRPr lang="zh-CN" altLang="en-US" sz="2400" b="1" u="none">
              <a:solidFill>
                <a:srgbClr val="A50021"/>
              </a:solidFill>
              <a:latin typeface="Times New Roman" panose="02020603050405020304" pitchFamily="18" charset="0"/>
              <a:ea typeface="黑体" panose="02010609060101010101" charset="-122"/>
            </a:endParaRPr>
          </a:p>
          <a:p>
            <a:pPr>
              <a:spcBef>
                <a:spcPct val="50000"/>
              </a:spcBef>
            </a:pPr>
            <a:r>
              <a:rPr lang="zh-CN" altLang="en-US" sz="2400" b="1" u="none">
                <a:solidFill>
                  <a:srgbClr val="A50021"/>
                </a:solidFill>
                <a:latin typeface="Times New Roman" panose="02020603050405020304" pitchFamily="18" charset="0"/>
                <a:ea typeface="黑体" panose="02010609060101010101" charset="-122"/>
              </a:rPr>
              <a:t>童仆欢迎，稚子候门。</a:t>
            </a:r>
            <a:endParaRPr lang="zh-CN" altLang="en-US" sz="2400" b="1" u="none">
              <a:solidFill>
                <a:srgbClr val="A50021"/>
              </a:solidFill>
              <a:latin typeface="Times New Roman" panose="02020603050405020304" pitchFamily="18" charset="0"/>
              <a:ea typeface="黑体" panose="02010609060101010101" charset="-122"/>
            </a:endParaRPr>
          </a:p>
        </p:txBody>
      </p:sp>
      <p:sp>
        <p:nvSpPr>
          <p:cNvPr id="27652" name="AutoShape 5"/>
          <p:cNvSpPr/>
          <p:nvPr>
            <p:custDataLst>
              <p:tags r:id="rId6"/>
            </p:custDataLst>
          </p:nvPr>
        </p:nvSpPr>
        <p:spPr>
          <a:xfrm>
            <a:off x="3000375" y="3500438"/>
            <a:ext cx="360363" cy="1295400"/>
          </a:xfrm>
          <a:prstGeom prst="downArrow">
            <a:avLst>
              <a:gd name="adj1" fmla="val 50000"/>
              <a:gd name="adj2" fmla="val 89868"/>
            </a:avLst>
          </a:prstGeom>
          <a:solidFill>
            <a:schemeClr val="accent1"/>
          </a:solidFill>
          <a:ln>
            <a:solidFill>
              <a:schemeClr val="tx1"/>
            </a:solidFill>
            <a:miter lim="800000"/>
          </a:ln>
        </p:spPr>
        <p:txBody>
          <a:bodyPr vert="eaVert" wrap="none" anchor="ctr" anchorCtr="0"/>
          <a:lstStyle/>
          <a:p>
            <a:endParaRPr lang="zh-CN" altLang="en-US"/>
          </a:p>
        </p:txBody>
      </p:sp>
      <p:sp>
        <p:nvSpPr>
          <p:cNvPr id="27653" name="Text Box 6"/>
          <p:cNvSpPr/>
          <p:nvPr>
            <p:custDataLst>
              <p:tags r:id="rId7"/>
            </p:custDataLst>
          </p:nvPr>
        </p:nvSpPr>
        <p:spPr>
          <a:xfrm>
            <a:off x="2351088" y="4941888"/>
            <a:ext cx="1612900" cy="521970"/>
          </a:xfrm>
          <a:prstGeom prst="rect">
            <a:avLst/>
          </a:prstGeom>
          <a:noFill/>
          <a:ln w="9525">
            <a:noFill/>
          </a:ln>
        </p:spPr>
        <p:txBody>
          <a:bodyPr wrap="none">
            <a:spAutoFit/>
          </a:bodyPr>
          <a:lstStyle/>
          <a:p>
            <a:r>
              <a:rPr lang="zh-CN" altLang="en-US" sz="2800" b="1" u="none"/>
              <a:t>欣喜若狂</a:t>
            </a:r>
            <a:endParaRPr lang="zh-CN" altLang="en-US" sz="2800" b="1" u="none"/>
          </a:p>
        </p:txBody>
      </p:sp>
      <p:sp>
        <p:nvSpPr>
          <p:cNvPr id="27654" name="Text Box 7"/>
          <p:cNvSpPr/>
          <p:nvPr>
            <p:custDataLst>
              <p:tags r:id="rId8"/>
            </p:custDataLst>
          </p:nvPr>
        </p:nvSpPr>
        <p:spPr>
          <a:xfrm>
            <a:off x="4491038" y="660400"/>
            <a:ext cx="1808480" cy="583565"/>
          </a:xfrm>
          <a:prstGeom prst="rect">
            <a:avLst/>
          </a:prstGeom>
          <a:noFill/>
          <a:ln w="9525">
            <a:noFill/>
          </a:ln>
        </p:spPr>
        <p:txBody>
          <a:bodyPr wrap="none">
            <a:spAutoFit/>
          </a:bodyPr>
          <a:lstStyle/>
          <a:p>
            <a:r>
              <a:rPr lang="zh-CN" altLang="en-US" sz="3200" u="none">
                <a:solidFill>
                  <a:srgbClr val="FF0066"/>
                </a:solidFill>
              </a:rPr>
              <a:t>归家之时</a:t>
            </a:r>
            <a:endParaRPr lang="zh-CN" altLang="en-US" sz="3200" u="none">
              <a:solidFill>
                <a:srgbClr val="FF0066"/>
              </a:solidFill>
            </a:endParaRPr>
          </a:p>
        </p:txBody>
      </p:sp>
      <p:sp>
        <p:nvSpPr>
          <p:cNvPr id="27655" name="Text Box 4"/>
          <p:cNvSpPr/>
          <p:nvPr>
            <p:custDataLst>
              <p:tags r:id="rId9"/>
            </p:custDataLst>
          </p:nvPr>
        </p:nvSpPr>
        <p:spPr>
          <a:xfrm>
            <a:off x="1703388" y="2924175"/>
            <a:ext cx="3457575" cy="460375"/>
          </a:xfrm>
          <a:prstGeom prst="rect">
            <a:avLst/>
          </a:prstGeom>
          <a:noFill/>
          <a:ln w="9525">
            <a:noFill/>
          </a:ln>
        </p:spPr>
        <p:txBody>
          <a:bodyPr>
            <a:spAutoFit/>
          </a:bodyPr>
          <a:lstStyle/>
          <a:p>
            <a:pPr>
              <a:spcBef>
                <a:spcPct val="50000"/>
              </a:spcBef>
            </a:pPr>
            <a:r>
              <a:rPr lang="zh-CN" altLang="en-US" sz="2400" b="1" u="none">
                <a:solidFill>
                  <a:srgbClr val="A50021"/>
                </a:solidFill>
                <a:latin typeface="Times New Roman" panose="02020603050405020304" pitchFamily="18" charset="0"/>
                <a:ea typeface="黑体" panose="02010609060101010101" charset="-122"/>
              </a:rPr>
              <a:t>携幼入室，有酒盈樽。</a:t>
            </a:r>
            <a:endParaRPr lang="zh-CN" altLang="en-US" sz="2400" b="1" u="none">
              <a:solidFill>
                <a:srgbClr val="A50021"/>
              </a:solidFill>
              <a:latin typeface="Times New Roman" panose="02020603050405020304" pitchFamily="18" charset="0"/>
              <a:ea typeface="黑体" panose="02010609060101010101" charset="-122"/>
            </a:endParaRPr>
          </a:p>
        </p:txBody>
      </p:sp>
      <p:sp>
        <p:nvSpPr>
          <p:cNvPr id="27656" name="Rectangle 9"/>
          <p:cNvSpPr/>
          <p:nvPr>
            <p:custDataLst>
              <p:tags r:id="rId10"/>
            </p:custDataLst>
          </p:nvPr>
        </p:nvSpPr>
        <p:spPr>
          <a:xfrm>
            <a:off x="1774825" y="6165850"/>
            <a:ext cx="8893175" cy="460375"/>
          </a:xfrm>
          <a:prstGeom prst="rect">
            <a:avLst/>
          </a:prstGeom>
          <a:noFill/>
          <a:ln w="9525">
            <a:noFill/>
          </a:ln>
        </p:spPr>
        <p:txBody>
          <a:bodyPr>
            <a:spAutoFit/>
          </a:bodyPr>
          <a:lstStyle/>
          <a:p>
            <a:r>
              <a:rPr lang="zh-CN" altLang="en-US" sz="2400" b="1" u="none">
                <a:solidFill>
                  <a:srgbClr val="FF0000"/>
                </a:solidFill>
              </a:rPr>
              <a:t>家里充盈着浓郁的亲情和欢愉的气氛，肯定了作者的归家志向</a:t>
            </a:r>
            <a:r>
              <a:rPr lang="zh-CN" altLang="en-US" sz="2400" b="1" u="none">
                <a:solidFill>
                  <a:srgbClr val="000000"/>
                </a:solidFill>
              </a:rPr>
              <a:t>。</a:t>
            </a:r>
            <a:endParaRPr lang="zh-CN" altLang="zh-CN" sz="2400" b="1" u="none">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2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fade">
                                      <p:cBhvr>
                                        <p:cTn id="12" dur="2000"/>
                                        <p:tgtEl>
                                          <p:spTgt spid="2765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655"/>
                                        </p:tgtEl>
                                        <p:attrNameLst>
                                          <p:attrName>style.visibility</p:attrName>
                                        </p:attrNameLst>
                                      </p:cBhvr>
                                      <p:to>
                                        <p:strVal val="visible"/>
                                      </p:to>
                                    </p:set>
                                    <p:anim calcmode="lin" valueType="num">
                                      <p:cBhvr additive="base">
                                        <p:cTn id="17" dur="500" fill="hold"/>
                                        <p:tgtEl>
                                          <p:spTgt spid="27655"/>
                                        </p:tgtEl>
                                        <p:attrNameLst>
                                          <p:attrName>ppt_x</p:attrName>
                                        </p:attrNameLst>
                                      </p:cBhvr>
                                      <p:tavLst>
                                        <p:tav tm="0">
                                          <p:val>
                                            <p:strVal val="#ppt_x"/>
                                          </p:val>
                                        </p:tav>
                                        <p:tav tm="100000">
                                          <p:val>
                                            <p:strVal val="#ppt_x"/>
                                          </p:val>
                                        </p:tav>
                                      </p:tavLst>
                                    </p:anim>
                                    <p:anim calcmode="lin" valueType="num">
                                      <p:cBhvr additive="base">
                                        <p:cTn id="18" dur="500" fill="hold"/>
                                        <p:tgtEl>
                                          <p:spTgt spid="2765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7652"/>
                                        </p:tgtEl>
                                        <p:attrNameLst>
                                          <p:attrName>style.visibility</p:attrName>
                                        </p:attrNameLst>
                                      </p:cBhvr>
                                      <p:to>
                                        <p:strVal val="visible"/>
                                      </p:to>
                                    </p:set>
                                    <p:animEffect transition="in" filter="fade">
                                      <p:cBhvr>
                                        <p:cTn id="23" dur="2000"/>
                                        <p:tgtEl>
                                          <p:spTgt spid="2765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7653"/>
                                        </p:tgtEl>
                                        <p:attrNameLst>
                                          <p:attrName>style.visibility</p:attrName>
                                        </p:attrNameLst>
                                      </p:cBhvr>
                                      <p:to>
                                        <p:strVal val="visible"/>
                                      </p:to>
                                    </p:set>
                                    <p:animEffect transition="in" filter="fade">
                                      <p:cBhvr>
                                        <p:cTn id="28" dur="2000"/>
                                        <p:tgtEl>
                                          <p:spTgt spid="2765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7650"/>
                                        </p:tgtEl>
                                        <p:attrNameLst>
                                          <p:attrName>style.visibility</p:attrName>
                                        </p:attrNameLst>
                                      </p:cBhvr>
                                      <p:to>
                                        <p:strVal val="visible"/>
                                      </p:to>
                                    </p:set>
                                    <p:anim calcmode="lin" valueType="num">
                                      <p:cBhvr additive="base">
                                        <p:cTn id="33" dur="500" fill="hold"/>
                                        <p:tgtEl>
                                          <p:spTgt spid="27650"/>
                                        </p:tgtEl>
                                        <p:attrNameLst>
                                          <p:attrName>ppt_x</p:attrName>
                                        </p:attrNameLst>
                                      </p:cBhvr>
                                      <p:tavLst>
                                        <p:tav tm="0">
                                          <p:val>
                                            <p:strVal val="#ppt_x"/>
                                          </p:val>
                                        </p:tav>
                                        <p:tav tm="100000">
                                          <p:val>
                                            <p:strVal val="#ppt_x"/>
                                          </p:val>
                                        </p:tav>
                                      </p:tavLst>
                                    </p:anim>
                                    <p:anim calcmode="lin" valueType="num">
                                      <p:cBhvr additive="base">
                                        <p:cTn id="34"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27656"/>
                                        </p:tgtEl>
                                        <p:attrNameLst>
                                          <p:attrName>style.visibility</p:attrName>
                                        </p:attrNameLst>
                                      </p:cBhvr>
                                      <p:to>
                                        <p:strVal val="visible"/>
                                      </p:to>
                                    </p:set>
                                    <p:animEffect transition="in" filter="box(in)">
                                      <p:cBhvr>
                                        <p:cTn id="39" dur="500"/>
                                        <p:tgtEl>
                                          <p:spTgt spid="27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P spid="2765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8674" name="Picture 2" descr="E:\高中教案第一册\第六单元\三径就.jpg"/>
          <p:cNvPicPr>
            <a:picLocks noChangeAspect="1"/>
          </p:cNvPicPr>
          <p:nvPr>
            <p:custDataLst>
              <p:tags r:id="rId4"/>
            </p:custDataLst>
          </p:nvPr>
        </p:nvPicPr>
        <p:blipFill>
          <a:blip r:embed="rId3"/>
          <a:stretch>
            <a:fillRect/>
          </a:stretch>
        </p:blipFill>
        <p:spPr>
          <a:xfrm>
            <a:off x="1524000" y="3757613"/>
            <a:ext cx="4500563" cy="3100387"/>
          </a:xfrm>
          <a:prstGeom prst="rect">
            <a:avLst/>
          </a:prstGeom>
          <a:noFill/>
          <a:ln w="9525">
            <a:noFill/>
          </a:ln>
        </p:spPr>
      </p:pic>
      <p:pic>
        <p:nvPicPr>
          <p:cNvPr id="28675" name="Picture 2" descr="E:\高中教案第一册\第六单元\引壶觞.jpg"/>
          <p:cNvPicPr>
            <a:picLocks noChangeAspect="1"/>
          </p:cNvPicPr>
          <p:nvPr>
            <p:custDataLst>
              <p:tags r:id="rId6"/>
            </p:custDataLst>
          </p:nvPr>
        </p:nvPicPr>
        <p:blipFill>
          <a:blip r:embed="rId5"/>
          <a:stretch>
            <a:fillRect/>
          </a:stretch>
        </p:blipFill>
        <p:spPr>
          <a:xfrm>
            <a:off x="6197600" y="3733800"/>
            <a:ext cx="4470400" cy="3124200"/>
          </a:xfrm>
          <a:prstGeom prst="rect">
            <a:avLst/>
          </a:prstGeom>
          <a:noFill/>
          <a:ln w="9525">
            <a:noFill/>
          </a:ln>
        </p:spPr>
      </p:pic>
      <p:sp>
        <p:nvSpPr>
          <p:cNvPr id="28676" name="Text Box 6"/>
          <p:cNvSpPr/>
          <p:nvPr>
            <p:custDataLst>
              <p:tags r:id="rId7"/>
            </p:custDataLst>
          </p:nvPr>
        </p:nvSpPr>
        <p:spPr>
          <a:xfrm>
            <a:off x="1774825" y="476250"/>
            <a:ext cx="5899150" cy="1814830"/>
          </a:xfrm>
          <a:prstGeom prst="rect">
            <a:avLst/>
          </a:prstGeom>
          <a:noFill/>
          <a:ln w="9525">
            <a:noFill/>
          </a:ln>
        </p:spPr>
        <p:txBody>
          <a:bodyPr wrap="none">
            <a:spAutoFit/>
          </a:bodyPr>
          <a:lstStyle/>
          <a:p>
            <a:pPr>
              <a:spcBef>
                <a:spcPct val="50000"/>
              </a:spcBef>
            </a:pPr>
            <a:r>
              <a:rPr lang="zh-CN" altLang="en-US" sz="3200" b="1" u="none">
                <a:solidFill>
                  <a:srgbClr val="800000"/>
                </a:solidFill>
              </a:rPr>
              <a:t>引壶觞以自酌，眄庭柯以怡颜。</a:t>
            </a:r>
            <a:endParaRPr lang="zh-CN" altLang="en-US" sz="3200" b="1" u="none">
              <a:solidFill>
                <a:srgbClr val="800000"/>
              </a:solidFill>
            </a:endParaRPr>
          </a:p>
          <a:p>
            <a:pPr>
              <a:spcBef>
                <a:spcPct val="50000"/>
              </a:spcBef>
            </a:pPr>
            <a:r>
              <a:rPr lang="zh-CN" altLang="en-US" sz="3200" b="1" u="none">
                <a:solidFill>
                  <a:srgbClr val="800000"/>
                </a:solidFill>
              </a:rPr>
              <a:t>倚南窗以寄傲，审容膝之易安。</a:t>
            </a:r>
            <a:endParaRPr lang="zh-CN" altLang="en-US" sz="3200" b="1" u="none">
              <a:solidFill>
                <a:srgbClr val="800000"/>
              </a:solidFill>
            </a:endParaRPr>
          </a:p>
          <a:p>
            <a:endParaRPr lang="zh-CN" altLang="en-US" sz="3200"/>
          </a:p>
        </p:txBody>
      </p:sp>
      <p:sp>
        <p:nvSpPr>
          <p:cNvPr id="28677" name="AutoShape 7"/>
          <p:cNvSpPr/>
          <p:nvPr>
            <p:custDataLst>
              <p:tags r:id="rId8"/>
            </p:custDataLst>
          </p:nvPr>
        </p:nvSpPr>
        <p:spPr>
          <a:xfrm>
            <a:off x="7751763" y="333375"/>
            <a:ext cx="1223962" cy="1800225"/>
          </a:xfrm>
          <a:prstGeom prst="rightBrace">
            <a:avLst>
              <a:gd name="adj1" fmla="val 12256"/>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p>
        </p:txBody>
      </p:sp>
      <p:sp>
        <p:nvSpPr>
          <p:cNvPr id="28678" name="Text Box 41"/>
          <p:cNvSpPr/>
          <p:nvPr>
            <p:custDataLst>
              <p:tags r:id="rId9"/>
            </p:custDataLst>
          </p:nvPr>
        </p:nvSpPr>
        <p:spPr>
          <a:xfrm>
            <a:off x="9120188" y="692150"/>
            <a:ext cx="1366837" cy="1076325"/>
          </a:xfrm>
          <a:prstGeom prst="rect">
            <a:avLst/>
          </a:prstGeom>
          <a:noFill/>
          <a:ln w="9525">
            <a:noFill/>
          </a:ln>
        </p:spPr>
        <p:txBody>
          <a:bodyPr>
            <a:spAutoFit/>
          </a:bodyPr>
          <a:lstStyle/>
          <a:p>
            <a:pPr algn="ctr">
              <a:spcBef>
                <a:spcPct val="50000"/>
              </a:spcBef>
            </a:pPr>
            <a:r>
              <a:rPr lang="zh-CN" altLang="en-US" sz="3200" b="1" u="none">
                <a:ea typeface="黑体" panose="02010609060101010101" charset="-122"/>
              </a:rPr>
              <a:t>舒适安逸</a:t>
            </a:r>
            <a:endParaRPr lang="zh-CN" altLang="en-US" sz="3200" b="1" u="none">
              <a:ea typeface="黑体" panose="02010609060101010101" charset="-122"/>
            </a:endParaRPr>
          </a:p>
        </p:txBody>
      </p:sp>
      <p:sp>
        <p:nvSpPr>
          <p:cNvPr id="28679" name="Rectangle 10"/>
          <p:cNvSpPr/>
          <p:nvPr>
            <p:custDataLst>
              <p:tags r:id="rId10"/>
            </p:custDataLst>
          </p:nvPr>
        </p:nvSpPr>
        <p:spPr>
          <a:xfrm>
            <a:off x="1774825" y="2276475"/>
            <a:ext cx="8496300" cy="1014730"/>
          </a:xfrm>
          <a:prstGeom prst="rect">
            <a:avLst/>
          </a:prstGeom>
          <a:noFill/>
          <a:ln w="9525">
            <a:noFill/>
          </a:ln>
        </p:spPr>
        <p:txBody>
          <a:bodyPr>
            <a:spAutoFit/>
          </a:bodyPr>
          <a:lstStyle/>
          <a:p>
            <a:r>
              <a:rPr lang="zh-CN" altLang="en-US" sz="2000" b="1" u="none">
                <a:solidFill>
                  <a:srgbClr val="FF0000"/>
                </a:solidFill>
              </a:rPr>
              <a:t>描绘了作者饮酒自乐之景和傲然自得之情。</a:t>
            </a:r>
            <a:endParaRPr lang="en-US" altLang="zh-CN" sz="2000" b="1" u="none">
              <a:solidFill>
                <a:srgbClr val="FF0000"/>
              </a:solidFill>
            </a:endParaRPr>
          </a:p>
          <a:p>
            <a:r>
              <a:rPr lang="zh-CN" altLang="en-US" sz="2000" b="1" u="none"/>
              <a:t>后两句形成鲜明对比，将作者精神上的富足、孤高与物质生活的清贫形成鲜明对比。通过对比，作者更看重的是自己傲岸的情怀的精神追求。</a:t>
            </a:r>
            <a:endParaRPr lang="zh-CN" altLang="en-US" sz="2000" b="1" u="non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2000"/>
                                        <p:tgtEl>
                                          <p:spTgt spid="286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 calcmode="lin" valueType="num">
                                      <p:cBhvr additive="base">
                                        <p:cTn id="12" dur="500" fill="hold"/>
                                        <p:tgtEl>
                                          <p:spTgt spid="28677"/>
                                        </p:tgtEl>
                                        <p:attrNameLst>
                                          <p:attrName>ppt_x</p:attrName>
                                        </p:attrNameLst>
                                      </p:cBhvr>
                                      <p:tavLst>
                                        <p:tav tm="0">
                                          <p:val>
                                            <p:strVal val="#ppt_x"/>
                                          </p:val>
                                        </p:tav>
                                        <p:tav tm="100000">
                                          <p:val>
                                            <p:strVal val="#ppt_x"/>
                                          </p:val>
                                        </p:tav>
                                      </p:tavLst>
                                    </p:anim>
                                    <p:anim calcmode="lin" valueType="num">
                                      <p:cBhvr additive="base">
                                        <p:cTn id="13"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8678"/>
                                        </p:tgtEl>
                                        <p:attrNameLst>
                                          <p:attrName>style.visibility</p:attrName>
                                        </p:attrNameLst>
                                      </p:cBhvr>
                                      <p:to>
                                        <p:strVal val="visible"/>
                                      </p:to>
                                    </p:set>
                                    <p:anim calcmode="lin" valueType="num">
                                      <p:cBhvr additive="base">
                                        <p:cTn id="18" dur="500" fill="hold"/>
                                        <p:tgtEl>
                                          <p:spTgt spid="28678"/>
                                        </p:tgtEl>
                                        <p:attrNameLst>
                                          <p:attrName>ppt_x</p:attrName>
                                        </p:attrNameLst>
                                      </p:cBhvr>
                                      <p:tavLst>
                                        <p:tav tm="0">
                                          <p:val>
                                            <p:strVal val="#ppt_x"/>
                                          </p:val>
                                        </p:tav>
                                        <p:tav tm="100000">
                                          <p:val>
                                            <p:strVal val="#ppt_x"/>
                                          </p:val>
                                        </p:tav>
                                      </p:tavLst>
                                    </p:anim>
                                    <p:anim calcmode="lin" valueType="num">
                                      <p:cBhvr additive="base">
                                        <p:cTn id="19"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8679"/>
                                        </p:tgtEl>
                                        <p:attrNameLst>
                                          <p:attrName>style.visibility</p:attrName>
                                        </p:attrNameLst>
                                      </p:cBhvr>
                                      <p:to>
                                        <p:strVal val="visible"/>
                                      </p:to>
                                    </p:set>
                                    <p:anim calcmode="lin" valueType="num">
                                      <p:cBhvr additive="base">
                                        <p:cTn id="24" dur="500" fill="hold"/>
                                        <p:tgtEl>
                                          <p:spTgt spid="28679"/>
                                        </p:tgtEl>
                                        <p:attrNameLst>
                                          <p:attrName>ppt_x</p:attrName>
                                        </p:attrNameLst>
                                      </p:cBhvr>
                                      <p:tavLst>
                                        <p:tav tm="0">
                                          <p:val>
                                            <p:strVal val="#ppt_x"/>
                                          </p:val>
                                        </p:tav>
                                        <p:tav tm="100000">
                                          <p:val>
                                            <p:strVal val="#ppt_x"/>
                                          </p:val>
                                        </p:tav>
                                      </p:tavLst>
                                    </p:anim>
                                    <p:anim calcmode="lin" valueType="num">
                                      <p:cBhvr additive="base">
                                        <p:cTn id="25"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28674"/>
                                        </p:tgtEl>
                                        <p:attrNameLst>
                                          <p:attrName>style.visibility</p:attrName>
                                        </p:attrNameLst>
                                      </p:cBhvr>
                                      <p:to>
                                        <p:strVal val="visible"/>
                                      </p:to>
                                    </p:set>
                                    <p:animEffect transition="in" filter="fade">
                                      <p:cBhvr>
                                        <p:cTn id="30" dur="2000"/>
                                        <p:tgtEl>
                                          <p:spTgt spid="2867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8675"/>
                                        </p:tgtEl>
                                        <p:attrNameLst>
                                          <p:attrName>style.visibility</p:attrName>
                                        </p:attrNameLst>
                                      </p:cBhvr>
                                      <p:to>
                                        <p:strVal val="visible"/>
                                      </p:to>
                                    </p:set>
                                    <p:animEffect transition="in" filter="fade">
                                      <p:cBhvr>
                                        <p:cTn id="35"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78" grpId="0"/>
      <p:bldP spid="2867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698" name="Picture 2" descr="E:\高中教案第一册\第六单元\未命名.jpg"/>
          <p:cNvPicPr>
            <a:picLocks noChangeAspect="1"/>
          </p:cNvPicPr>
          <p:nvPr>
            <p:custDataLst>
              <p:tags r:id="rId4"/>
            </p:custDataLst>
          </p:nvPr>
        </p:nvPicPr>
        <p:blipFill>
          <a:blip r:embed="rId3"/>
          <a:stretch>
            <a:fillRect/>
          </a:stretch>
        </p:blipFill>
        <p:spPr>
          <a:xfrm>
            <a:off x="1524000" y="0"/>
            <a:ext cx="4427538" cy="3343275"/>
          </a:xfrm>
          <a:prstGeom prst="rect">
            <a:avLst/>
          </a:prstGeom>
          <a:noFill/>
          <a:ln w="9525">
            <a:noFill/>
          </a:ln>
        </p:spPr>
      </p:pic>
      <p:pic>
        <p:nvPicPr>
          <p:cNvPr id="29699" name="Picture 2" descr="E:\高中教案第一册\第六单元\云无心以出岫.jpg"/>
          <p:cNvPicPr>
            <a:picLocks noChangeAspect="1"/>
          </p:cNvPicPr>
          <p:nvPr>
            <p:custDataLst>
              <p:tags r:id="rId6"/>
            </p:custDataLst>
          </p:nvPr>
        </p:nvPicPr>
        <p:blipFill>
          <a:blip r:embed="rId5"/>
          <a:stretch>
            <a:fillRect/>
          </a:stretch>
        </p:blipFill>
        <p:spPr>
          <a:xfrm>
            <a:off x="1524000" y="3509963"/>
            <a:ext cx="4643438" cy="3348037"/>
          </a:xfrm>
          <a:prstGeom prst="rect">
            <a:avLst/>
          </a:prstGeom>
          <a:noFill/>
          <a:ln w="9525">
            <a:noFill/>
          </a:ln>
        </p:spPr>
      </p:pic>
      <p:pic>
        <p:nvPicPr>
          <p:cNvPr id="29700" name="Picture 8" descr="图片3"/>
          <p:cNvPicPr>
            <a:picLocks noChangeAspect="1"/>
          </p:cNvPicPr>
          <p:nvPr>
            <p:custDataLst>
              <p:tags r:id="rId8"/>
            </p:custDataLst>
          </p:nvPr>
        </p:nvPicPr>
        <p:blipFill>
          <a:blip r:embed="rId7"/>
          <a:stretch>
            <a:fillRect/>
          </a:stretch>
        </p:blipFill>
        <p:spPr>
          <a:xfrm>
            <a:off x="6240463" y="3433763"/>
            <a:ext cx="4427537" cy="3424237"/>
          </a:xfrm>
          <a:prstGeom prst="rect">
            <a:avLst/>
          </a:prstGeom>
          <a:noFill/>
          <a:ln w="9525">
            <a:noFill/>
          </a:ln>
        </p:spPr>
      </p:pic>
      <p:pic>
        <p:nvPicPr>
          <p:cNvPr id="29701" name="Picture 99" descr="图片1"/>
          <p:cNvPicPr>
            <a:picLocks noChangeAspect="1"/>
          </p:cNvPicPr>
          <p:nvPr>
            <p:custDataLst>
              <p:tags r:id="rId10"/>
            </p:custDataLst>
          </p:nvPr>
        </p:nvPicPr>
        <p:blipFill>
          <a:blip r:embed="rId9"/>
          <a:srcRect l="70905" t="3125" b="3125"/>
          <a:stretch>
            <a:fillRect/>
          </a:stretch>
        </p:blipFill>
        <p:spPr>
          <a:xfrm>
            <a:off x="6167438" y="0"/>
            <a:ext cx="4500562" cy="3213100"/>
          </a:xfrm>
          <a:prstGeom prst="rect">
            <a:avLst/>
          </a:prstGeom>
          <a:noFill/>
          <a:ln w="9525">
            <a:noFill/>
          </a:ln>
        </p:spPr>
      </p:pic>
      <p:sp>
        <p:nvSpPr>
          <p:cNvPr id="29702" name="Text Box 8"/>
          <p:cNvSpPr/>
          <p:nvPr>
            <p:custDataLst>
              <p:tags r:id="rId11"/>
            </p:custDataLst>
          </p:nvPr>
        </p:nvSpPr>
        <p:spPr>
          <a:xfrm>
            <a:off x="6816725" y="4437063"/>
            <a:ext cx="2214880" cy="706755"/>
          </a:xfrm>
          <a:prstGeom prst="rect">
            <a:avLst/>
          </a:prstGeom>
          <a:noFill/>
          <a:ln w="9525">
            <a:noFill/>
          </a:ln>
        </p:spPr>
        <p:txBody>
          <a:bodyPr wrap="none">
            <a:spAutoFit/>
          </a:bodyPr>
          <a:lstStyle/>
          <a:p>
            <a:r>
              <a:rPr lang="zh-CN" altLang="en-US" sz="4000" u="none">
                <a:solidFill>
                  <a:srgbClr val="FF0066"/>
                </a:solidFill>
              </a:rPr>
              <a:t>归家之后</a:t>
            </a:r>
            <a:endParaRPr lang="zh-CN" altLang="en-US" sz="4000" u="none">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2000"/>
                                        <p:tgtEl>
                                          <p:spTgt spid="296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fade">
                                      <p:cBhvr>
                                        <p:cTn id="12" dur="2000"/>
                                        <p:tgtEl>
                                          <p:spTgt spid="2970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9699"/>
                                        </p:tgtEl>
                                        <p:attrNameLst>
                                          <p:attrName>style.visibility</p:attrName>
                                        </p:attrNameLst>
                                      </p:cBhvr>
                                      <p:to>
                                        <p:strVal val="visible"/>
                                      </p:to>
                                    </p:set>
                                    <p:anim calcmode="lin" valueType="num">
                                      <p:cBhvr additive="base">
                                        <p:cTn id="17" dur="500" fill="hold"/>
                                        <p:tgtEl>
                                          <p:spTgt spid="29699"/>
                                        </p:tgtEl>
                                        <p:attrNameLst>
                                          <p:attrName>ppt_x</p:attrName>
                                        </p:attrNameLst>
                                      </p:cBhvr>
                                      <p:tavLst>
                                        <p:tav tm="0">
                                          <p:val>
                                            <p:strVal val="#ppt_x"/>
                                          </p:val>
                                        </p:tav>
                                        <p:tav tm="100000">
                                          <p:val>
                                            <p:strVal val="#ppt_x"/>
                                          </p:val>
                                        </p:tav>
                                      </p:tavLst>
                                    </p:anim>
                                    <p:anim calcmode="lin" valueType="num">
                                      <p:cBhvr additive="base">
                                        <p:cTn id="18"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9700"/>
                                        </p:tgtEl>
                                        <p:attrNameLst>
                                          <p:attrName>style.visibility</p:attrName>
                                        </p:attrNameLst>
                                      </p:cBhvr>
                                      <p:to>
                                        <p:strVal val="visible"/>
                                      </p:to>
                                    </p:set>
                                    <p:animEffect transition="in" filter="checkerboard(across)">
                                      <p:cBhvr>
                                        <p:cTn id="23" dur="500"/>
                                        <p:tgtEl>
                                          <p:spTgt spid="29700"/>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9702"/>
                                        </p:tgtEl>
                                        <p:attrNameLst>
                                          <p:attrName>style.visibility</p:attrName>
                                        </p:attrNameLst>
                                      </p:cBhvr>
                                      <p:to>
                                        <p:strVal val="visible"/>
                                      </p:to>
                                    </p:set>
                                    <p:animEffect transition="in" filter="fade">
                                      <p:cBhvr>
                                        <p:cTn id="28" dur="2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386" name="图片 1"/>
          <p:cNvPicPr>
            <a:picLocks noChangeAspect="1"/>
          </p:cNvPicPr>
          <p:nvPr>
            <p:custDataLst>
              <p:tags r:id="rId4"/>
            </p:custDataLst>
          </p:nvPr>
        </p:nvPicPr>
        <p:blipFill>
          <a:blip r:embed="rId3"/>
          <a:stretch>
            <a:fillRect/>
          </a:stretch>
        </p:blipFill>
        <p:spPr>
          <a:xfrm>
            <a:off x="1524000" y="0"/>
            <a:ext cx="9144000" cy="6858000"/>
          </a:xfrm>
          <a:prstGeom prst="rect">
            <a:avLst/>
          </a:prstGeom>
          <a:noFill/>
          <a:ln w="9525">
            <a:noFill/>
          </a:ln>
        </p:spPr>
      </p:pic>
      <p:sp>
        <p:nvSpPr>
          <p:cNvPr id="16387" name="Rectangle 5"/>
          <p:cNvSpPr>
            <a:spLocks noGrp="1"/>
          </p:cNvSpPr>
          <p:nvPr>
            <p:ph type="title"/>
            <p:custDataLst>
              <p:tags r:id="rId5"/>
            </p:custDataLst>
          </p:nvPr>
        </p:nvSpPr>
        <p:spPr>
          <a:xfrm>
            <a:off x="4943475" y="476250"/>
            <a:ext cx="3455988" cy="792163"/>
          </a:xfrm>
        </p:spPr>
        <p:txBody>
          <a:bodyPr wrap="square" lIns="91440" tIns="45720" rIns="91440" bIns="45720" anchor="ctr"/>
          <a:lstStyle/>
          <a:p>
            <a:pPr algn="ctr" eaLnBrk="1" hangingPunct="1"/>
            <a:r>
              <a:rPr lang="zh-CN" altLang="en-US" sz="5400">
                <a:solidFill>
                  <a:srgbClr val="FF0066"/>
                </a:solidFill>
                <a:ea typeface="华文楷体" panose="02010600040101010101" pitchFamily="2" charset="-122"/>
              </a:rPr>
              <a:t>教学目标</a:t>
            </a:r>
            <a:endParaRPr lang="zh-CN" altLang="en-US" sz="5400">
              <a:solidFill>
                <a:srgbClr val="FF0066"/>
              </a:solidFill>
              <a:ea typeface="华文楷体" panose="02010600040101010101" pitchFamily="2" charset="-122"/>
            </a:endParaRPr>
          </a:p>
        </p:txBody>
      </p:sp>
      <p:sp>
        <p:nvSpPr>
          <p:cNvPr id="16388" name="Rectangle 6"/>
          <p:cNvSpPr>
            <a:spLocks noGrp="1"/>
          </p:cNvSpPr>
          <p:nvPr>
            <p:ph idx="1"/>
            <p:custDataLst>
              <p:tags r:id="rId6"/>
            </p:custDataLst>
          </p:nvPr>
        </p:nvSpPr>
        <p:spPr>
          <a:xfrm>
            <a:off x="2789238" y="1557338"/>
            <a:ext cx="7342187" cy="4114800"/>
          </a:xfrm>
        </p:spPr>
        <p:txBody>
          <a:bodyPr wrap="square" lIns="91440" tIns="45720" rIns="91440" bIns="45720" anchor="t"/>
          <a:lstStyle/>
          <a:p>
            <a:pPr marL="0" indent="0" eaLnBrk="1" hangingPunct="1">
              <a:buClr>
                <a:schemeClr val="tx2"/>
              </a:buClr>
              <a:buNone/>
            </a:pPr>
            <a:endParaRPr lang="en-US" altLang="zh-CN" sz="3600">
              <a:latin typeface="华文楷体" panose="02010600040101010101" pitchFamily="2" charset="-122"/>
              <a:ea typeface="华文楷体" panose="02010600040101010101" pitchFamily="2" charset="-122"/>
            </a:endParaRPr>
          </a:p>
          <a:p>
            <a:pPr marL="0" indent="0" eaLnBrk="1" hangingPunct="1">
              <a:buClr>
                <a:schemeClr val="tx2"/>
              </a:buClr>
            </a:pPr>
            <a:r>
              <a:rPr lang="en-US" altLang="zh-CN" sz="3200">
                <a:latin typeface="华文楷体" panose="02010600040101010101" pitchFamily="2" charset="-122"/>
                <a:ea typeface="华文楷体" panose="02010600040101010101" pitchFamily="2" charset="-122"/>
              </a:rPr>
              <a:t>1.</a:t>
            </a:r>
            <a:r>
              <a:rPr lang="zh-CN" altLang="zh-CN" sz="3200">
                <a:latin typeface="华文楷体" panose="02010600040101010101" pitchFamily="2" charset="-122"/>
                <a:ea typeface="华文楷体" panose="02010600040101010101" pitchFamily="2" charset="-122"/>
              </a:rPr>
              <a:t>了解作者辞官归田的原因</a:t>
            </a:r>
            <a:r>
              <a:rPr lang="zh-CN" altLang="en-US" sz="3200">
                <a:latin typeface="华文楷体" panose="02010600040101010101" pitchFamily="2" charset="-122"/>
                <a:ea typeface="华文楷体" panose="02010600040101010101" pitchFamily="2" charset="-122"/>
              </a:rPr>
              <a:t>；</a:t>
            </a:r>
            <a:endParaRPr lang="en-US" altLang="zh-CN" sz="3200">
              <a:latin typeface="华文楷体" panose="02010600040101010101" pitchFamily="2" charset="-122"/>
              <a:ea typeface="华文楷体" panose="02010600040101010101" pitchFamily="2" charset="-122"/>
            </a:endParaRPr>
          </a:p>
          <a:p>
            <a:pPr marL="0" indent="0" eaLnBrk="1" hangingPunct="1">
              <a:buClr>
                <a:schemeClr val="tx2"/>
              </a:buClr>
            </a:pPr>
            <a:r>
              <a:rPr lang="en-US" altLang="zh-CN" sz="3200">
                <a:latin typeface="华文楷体" panose="02010600040101010101" pitchFamily="2" charset="-122"/>
                <a:ea typeface="华文楷体" panose="02010600040101010101" pitchFamily="2" charset="-122"/>
              </a:rPr>
              <a:t>2.</a:t>
            </a:r>
            <a:r>
              <a:rPr lang="zh-CN" altLang="zh-CN" sz="3200">
                <a:latin typeface="华文楷体" panose="02010600040101010101" pitchFamily="2" charset="-122"/>
                <a:ea typeface="华文楷体" panose="02010600040101010101" pitchFamily="2" charset="-122"/>
              </a:rPr>
              <a:t>深刻体味诗人鄙弃官场，热爱田园的无限欣喜之情</a:t>
            </a:r>
            <a:r>
              <a:rPr lang="zh-CN" altLang="en-US" sz="3200">
                <a:latin typeface="华文楷体" panose="02010600040101010101" pitchFamily="2" charset="-122"/>
                <a:ea typeface="华文楷体" panose="02010600040101010101" pitchFamily="2" charset="-122"/>
              </a:rPr>
              <a:t>；</a:t>
            </a:r>
            <a:endParaRPr lang="en-US" altLang="zh-CN" sz="3200">
              <a:latin typeface="华文楷体" panose="02010600040101010101" pitchFamily="2" charset="-122"/>
              <a:ea typeface="华文楷体" panose="02010600040101010101" pitchFamily="2" charset="-122"/>
            </a:endParaRPr>
          </a:p>
          <a:p>
            <a:pPr marL="0" indent="0" eaLnBrk="1" hangingPunct="1">
              <a:buClr>
                <a:schemeClr val="tx2"/>
              </a:buClr>
            </a:pPr>
            <a:r>
              <a:rPr lang="en-US" altLang="zh-CN" sz="3200">
                <a:latin typeface="华文楷体" panose="02010600040101010101" pitchFamily="2" charset="-122"/>
                <a:ea typeface="华文楷体" panose="02010600040101010101" pitchFamily="2" charset="-122"/>
              </a:rPr>
              <a:t>3.</a:t>
            </a:r>
            <a:r>
              <a:rPr lang="zh-CN" altLang="en-US" sz="3200">
                <a:latin typeface="华文楷体" panose="02010600040101010101" pitchFamily="2" charset="-122"/>
                <a:ea typeface="华文楷体" panose="02010600040101010101" pitchFamily="2" charset="-122"/>
              </a:rPr>
              <a:t>通过学习，学会做出正确的选择。</a:t>
            </a:r>
            <a:endParaRPr lang="en-US" altLang="zh-CN" sz="3200">
              <a:latin typeface="华文楷体" panose="02010600040101010101" pitchFamily="2" charset="-122"/>
              <a:ea typeface="华文楷体" panose="02010600040101010101" pitchFamily="2" charset="-122"/>
            </a:endParaRPr>
          </a:p>
        </p:txBody>
      </p:sp>
      <p:pic>
        <p:nvPicPr>
          <p:cNvPr id="16389" name="Picture 7" descr="小镇风情"/>
          <p:cNvPicPr>
            <a:picLocks noChangeAspect="1"/>
          </p:cNvPicPr>
          <p:nvPr>
            <p:custDataLst>
              <p:tags r:id="rId8"/>
            </p:custDataLst>
          </p:nvPr>
        </p:nvPicPr>
        <p:blipFill>
          <a:blip r:embed="rId7"/>
          <a:stretch>
            <a:fillRect/>
          </a:stretch>
        </p:blipFill>
        <p:spPr>
          <a:xfrm>
            <a:off x="1524000" y="0"/>
            <a:ext cx="1258888" cy="6858000"/>
          </a:xfrm>
          <a:prstGeom prst="rect">
            <a:avLst/>
          </a:prstGeom>
          <a:noFill/>
          <a:ln w="9525">
            <a:noFill/>
          </a:ln>
        </p:spPr>
      </p:pic>
      <p:pic>
        <p:nvPicPr>
          <p:cNvPr id="16390" name="Picture 8" descr="青蛙"/>
          <p:cNvPicPr>
            <a:picLocks noChangeAspect="1"/>
          </p:cNvPicPr>
          <p:nvPr>
            <p:custDataLst>
              <p:tags r:id="rId10"/>
            </p:custDataLst>
          </p:nvPr>
        </p:nvPicPr>
        <p:blipFill>
          <a:blip r:embed="rId9"/>
          <a:stretch>
            <a:fillRect/>
          </a:stretch>
        </p:blipFill>
        <p:spPr>
          <a:xfrm>
            <a:off x="8401050" y="4868863"/>
            <a:ext cx="1724025" cy="1028700"/>
          </a:xfrm>
          <a:prstGeom prst="rect">
            <a:avLst/>
          </a:prstGeom>
          <a:noFill/>
          <a:ln w="9525">
            <a:noFill/>
          </a:ln>
        </p:spPr>
      </p:pic>
      <p:pic>
        <p:nvPicPr>
          <p:cNvPr id="16391" name="New picture"/>
          <p:cNvPicPr/>
          <p:nvPr>
            <p:custDataLst>
              <p:tags r:id="rId12"/>
            </p:custDataLst>
          </p:nvPr>
        </p:nvPicPr>
        <p:blipFill>
          <a:blip r:embed="rId11"/>
          <a:stretch>
            <a:fillRect/>
          </a:stretch>
        </p:blipFill>
        <p:spPr>
          <a:xfrm>
            <a:off x="11747500" y="10541000"/>
            <a:ext cx="355600" cy="254000"/>
          </a:xfrm>
          <a:prstGeom prst="cube">
            <a:avLst/>
          </a:prstGeom>
        </p:spPr>
      </p:pic>
    </p:spTree>
  </p:cSld>
  <p:clrMapOvr>
    <a:masterClrMapping/>
  </p:clrMapOvr>
  <p:transition>
    <p:sndAc>
      <p:stSnd>
        <p:snd r:embed="rId1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ox(in)">
                                      <p:cBhvr>
                                        <p:cTn id="7" dur="500"/>
                                        <p:tgtEl>
                                          <p:spTgt spid="163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6388">
                                            <p:txEl>
                                              <p:pRg st="1" end="1"/>
                                            </p:txEl>
                                          </p:spTgt>
                                        </p:tgtEl>
                                        <p:attrNameLst>
                                          <p:attrName>style.visibility</p:attrName>
                                        </p:attrNameLst>
                                      </p:cBhvr>
                                      <p:to>
                                        <p:strVal val="visible"/>
                                      </p:to>
                                    </p:set>
                                    <p:anim calcmode="lin" valueType="num">
                                      <p:cBhvr additive="base">
                                        <p:cTn id="12" dur="500" fill="hold"/>
                                        <p:tgtEl>
                                          <p:spTgt spid="16388">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3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16388">
                                            <p:txEl>
                                              <p:pRg st="2" end="2"/>
                                            </p:txEl>
                                          </p:spTgt>
                                        </p:tgtEl>
                                        <p:attrNameLst>
                                          <p:attrName>style.visibility</p:attrName>
                                        </p:attrNameLst>
                                      </p:cBhvr>
                                      <p:to>
                                        <p:strVal val="visible"/>
                                      </p:to>
                                    </p:set>
                                    <p:animEffect transition="in" filter="slide(fromBottom)">
                                      <p:cBhvr>
                                        <p:cTn id="18" dur="500"/>
                                        <p:tgtEl>
                                          <p:spTgt spid="16388">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16388">
                                            <p:txEl>
                                              <p:pRg st="3" end="3"/>
                                            </p:txEl>
                                          </p:spTgt>
                                        </p:tgtEl>
                                        <p:attrNameLst>
                                          <p:attrName>style.visibility</p:attrName>
                                        </p:attrNameLst>
                                      </p:cBhvr>
                                      <p:to>
                                        <p:strVal val="visible"/>
                                      </p:to>
                                    </p:set>
                                    <p:animEffect transition="in" filter="slide(fromBottom)">
                                      <p:cBhvr>
                                        <p:cTn id="23" dur="500"/>
                                        <p:tgtEl>
                                          <p:spTgt spid="1638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22" name="Text Box 4"/>
          <p:cNvSpPr/>
          <p:nvPr>
            <p:custDataLst>
              <p:tags r:id="rId3"/>
            </p:custDataLst>
          </p:nvPr>
        </p:nvSpPr>
        <p:spPr>
          <a:xfrm>
            <a:off x="4495800" y="2492375"/>
            <a:ext cx="6172200" cy="1076325"/>
          </a:xfrm>
          <a:prstGeom prst="rect">
            <a:avLst/>
          </a:prstGeom>
          <a:noFill/>
          <a:ln w="9525">
            <a:noFill/>
          </a:ln>
        </p:spPr>
        <p:txBody>
          <a:bodyPr>
            <a:spAutoFit/>
          </a:bodyPr>
          <a:lstStyle/>
          <a:p>
            <a:pPr>
              <a:spcBef>
                <a:spcPct val="50000"/>
              </a:spcBef>
            </a:pPr>
            <a:r>
              <a:rPr lang="zh-CN" altLang="en-US" sz="3200" b="1" u="none">
                <a:latin typeface="Times New Roman" panose="02020603050405020304" pitchFamily="18" charset="0"/>
                <a:ea typeface="黑体" panose="02010609060101010101" charset="-122"/>
              </a:rPr>
              <a:t>云无心以出岫，鸟倦飞而知还。景翳翳以将入，抚孤松而盘桓。</a:t>
            </a:r>
            <a:endParaRPr lang="zh-CN" altLang="en-US" sz="3200" b="1" u="none">
              <a:latin typeface="Times New Roman" panose="02020603050405020304" pitchFamily="18" charset="0"/>
              <a:ea typeface="黑体" panose="02010609060101010101" charset="-122"/>
            </a:endParaRPr>
          </a:p>
        </p:txBody>
      </p:sp>
      <p:sp>
        <p:nvSpPr>
          <p:cNvPr id="30723" name="Text Box 4"/>
          <p:cNvSpPr/>
          <p:nvPr>
            <p:custDataLst>
              <p:tags r:id="rId4"/>
            </p:custDataLst>
          </p:nvPr>
        </p:nvSpPr>
        <p:spPr>
          <a:xfrm>
            <a:off x="4583113" y="1196975"/>
            <a:ext cx="6084887" cy="1076325"/>
          </a:xfrm>
          <a:prstGeom prst="rect">
            <a:avLst/>
          </a:prstGeom>
          <a:noFill/>
          <a:ln w="9525">
            <a:noFill/>
          </a:ln>
        </p:spPr>
        <p:txBody>
          <a:bodyPr>
            <a:spAutoFit/>
          </a:bodyPr>
          <a:lstStyle/>
          <a:p>
            <a:pPr>
              <a:spcBef>
                <a:spcPct val="50000"/>
              </a:spcBef>
            </a:pPr>
            <a:r>
              <a:rPr lang="zh-CN" altLang="en-US" sz="3200" b="1" u="none">
                <a:latin typeface="Times New Roman" panose="02020603050405020304" pitchFamily="18" charset="0"/>
                <a:ea typeface="黑体" panose="02010609060101010101" charset="-122"/>
              </a:rPr>
              <a:t>园日涉以成趣，门虽设而常关。策扶老以流憩，时矫首而遐观。</a:t>
            </a:r>
            <a:endParaRPr lang="zh-CN" altLang="en-US" sz="3200" b="1" u="none">
              <a:latin typeface="Times New Roman" panose="02020603050405020304" pitchFamily="18" charset="0"/>
              <a:ea typeface="黑体" panose="02010609060101010101" charset="-122"/>
            </a:endParaRPr>
          </a:p>
        </p:txBody>
      </p:sp>
      <p:pic>
        <p:nvPicPr>
          <p:cNvPr id="30724" name="Picture 7" descr="wangtianchi"/>
          <p:cNvPicPr>
            <a:picLocks noChangeAspect="1"/>
          </p:cNvPicPr>
          <p:nvPr>
            <p:custDataLst>
              <p:tags r:id="rId6"/>
            </p:custDataLst>
          </p:nvPr>
        </p:nvPicPr>
        <p:blipFill>
          <a:blip r:embed="rId5"/>
          <a:stretch>
            <a:fillRect/>
          </a:stretch>
        </p:blipFill>
        <p:spPr>
          <a:xfrm>
            <a:off x="1524000" y="1125538"/>
            <a:ext cx="2867025" cy="5486400"/>
          </a:xfrm>
          <a:prstGeom prst="rect">
            <a:avLst/>
          </a:prstGeom>
          <a:noFill/>
          <a:ln w="19050" cap="flat" cmpd="sng">
            <a:solidFill>
              <a:schemeClr val="tx1"/>
            </a:solidFill>
            <a:prstDash val="solid"/>
            <a:miter/>
            <a:headEnd type="none" w="med" len="med"/>
            <a:tailEnd type="none" w="med" len="med"/>
          </a:ln>
        </p:spPr>
      </p:pic>
      <p:sp>
        <p:nvSpPr>
          <p:cNvPr id="30725" name="Rectangle 7"/>
          <p:cNvSpPr/>
          <p:nvPr>
            <p:custDataLst>
              <p:tags r:id="rId7"/>
            </p:custDataLst>
          </p:nvPr>
        </p:nvSpPr>
        <p:spPr>
          <a:xfrm>
            <a:off x="6096000" y="3860800"/>
            <a:ext cx="2019300" cy="645160"/>
          </a:xfrm>
          <a:prstGeom prst="rect">
            <a:avLst/>
          </a:prstGeom>
          <a:noFill/>
          <a:ln w="9525">
            <a:noFill/>
          </a:ln>
        </p:spPr>
        <p:txBody>
          <a:bodyPr wrap="none">
            <a:spAutoFit/>
          </a:bodyPr>
          <a:lstStyle/>
          <a:p>
            <a:r>
              <a:rPr lang="zh-CN" altLang="en-US" sz="3600" b="1" u="none">
                <a:solidFill>
                  <a:srgbClr val="FF0066"/>
                </a:solidFill>
                <a:effectLst>
                  <a:outerShdw blurRad="38100" dist="38100" dir="2700000">
                    <a:srgbClr val="000000"/>
                  </a:outerShdw>
                </a:effectLst>
                <a:sym typeface="Arial" panose="020b0604020202020204" pitchFamily="34" charset="0"/>
              </a:rPr>
              <a:t>留连忘返</a:t>
            </a:r>
            <a:endParaRPr lang="zh-CN" altLang="en-US" sz="3600" b="1" u="none">
              <a:solidFill>
                <a:srgbClr val="FF0066"/>
              </a:solidFill>
              <a:effectLst>
                <a:outerShdw blurRad="38100" dist="38100" dir="2700000">
                  <a:srgbClr val="000000"/>
                </a:outerShdw>
              </a:effectLst>
              <a:sym typeface="Arial" panose="020b0604020202020204" pitchFamily="34" charset="0"/>
            </a:endParaRPr>
          </a:p>
        </p:txBody>
      </p:sp>
      <p:sp>
        <p:nvSpPr>
          <p:cNvPr id="30726" name="Rectangle 8"/>
          <p:cNvSpPr/>
          <p:nvPr>
            <p:custDataLst>
              <p:tags r:id="rId8"/>
            </p:custDataLst>
          </p:nvPr>
        </p:nvSpPr>
        <p:spPr>
          <a:xfrm>
            <a:off x="4511675" y="4797425"/>
            <a:ext cx="6156325" cy="1014730"/>
          </a:xfrm>
          <a:prstGeom prst="rect">
            <a:avLst/>
          </a:prstGeom>
          <a:noFill/>
          <a:ln w="9525">
            <a:noFill/>
          </a:ln>
        </p:spPr>
        <p:txBody>
          <a:bodyPr>
            <a:spAutoFit/>
          </a:bodyPr>
          <a:lstStyle/>
          <a:p>
            <a:r>
              <a:rPr lang="zh-CN" altLang="en-US" sz="2000" b="1" u="none">
                <a:solidFill>
                  <a:schemeClr val="accent1"/>
                </a:solidFill>
              </a:rPr>
              <a:t>一方面自然妥帖的描写大自然之景，毫无雕饰之感，又极富诗情画意。另一方面，与寄托深远。“出则无心，入则有意”，这正是作者出仕与辞官的真实写照。</a:t>
            </a:r>
            <a:endParaRPr lang="zh-CN" altLang="en-US" sz="2000" b="1" u="none">
              <a:solidFill>
                <a:schemeClr val="accent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2000"/>
                                        <p:tgtEl>
                                          <p:spTgt spid="307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fade">
                                      <p:cBhvr>
                                        <p:cTn id="12" dur="2000"/>
                                        <p:tgtEl>
                                          <p:spTgt spid="307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722"/>
                                        </p:tgtEl>
                                        <p:attrNameLst>
                                          <p:attrName>style.visibility</p:attrName>
                                        </p:attrNameLst>
                                      </p:cBhvr>
                                      <p:to>
                                        <p:strVal val="visible"/>
                                      </p:to>
                                    </p:set>
                                    <p:anim calcmode="lin" valueType="num">
                                      <p:cBhvr additive="base">
                                        <p:cTn id="17" dur="500" fill="hold"/>
                                        <p:tgtEl>
                                          <p:spTgt spid="30722"/>
                                        </p:tgtEl>
                                        <p:attrNameLst>
                                          <p:attrName>ppt_x</p:attrName>
                                        </p:attrNameLst>
                                      </p:cBhvr>
                                      <p:tavLst>
                                        <p:tav tm="0">
                                          <p:val>
                                            <p:strVal val="#ppt_x"/>
                                          </p:val>
                                        </p:tav>
                                        <p:tav tm="100000">
                                          <p:val>
                                            <p:strVal val="#ppt_x"/>
                                          </p:val>
                                        </p:tav>
                                      </p:tavLst>
                                    </p:anim>
                                    <p:anim calcmode="lin" valueType="num">
                                      <p:cBhvr additive="base">
                                        <p:cTn id="1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0725"/>
                                        </p:tgtEl>
                                        <p:attrNameLst>
                                          <p:attrName>style.visibility</p:attrName>
                                        </p:attrNameLst>
                                      </p:cBhvr>
                                      <p:to>
                                        <p:strVal val="visible"/>
                                      </p:to>
                                    </p:set>
                                    <p:anim calcmode="lin" valueType="num">
                                      <p:cBhvr additive="base">
                                        <p:cTn id="23" dur="500" fill="hold"/>
                                        <p:tgtEl>
                                          <p:spTgt spid="30725"/>
                                        </p:tgtEl>
                                        <p:attrNameLst>
                                          <p:attrName>ppt_x</p:attrName>
                                        </p:attrNameLst>
                                      </p:cBhvr>
                                      <p:tavLst>
                                        <p:tav tm="0">
                                          <p:val>
                                            <p:strVal val="#ppt_x"/>
                                          </p:val>
                                        </p:tav>
                                        <p:tav tm="100000">
                                          <p:val>
                                            <p:strVal val="#ppt_x"/>
                                          </p:val>
                                        </p:tav>
                                      </p:tavLst>
                                    </p:anim>
                                    <p:anim calcmode="lin" valueType="num">
                                      <p:cBhvr additive="base">
                                        <p:cTn id="24"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726"/>
                                        </p:tgtEl>
                                        <p:attrNameLst>
                                          <p:attrName>style.visibility</p:attrName>
                                        </p:attrNameLst>
                                      </p:cBhvr>
                                      <p:to>
                                        <p:strVal val="visible"/>
                                      </p:to>
                                    </p:set>
                                    <p:animEffect transition="in" filter="fade">
                                      <p:cBhvr>
                                        <p:cTn id="29" dur="20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p:bldP spid="30725" grpId="0"/>
      <p:bldP spid="3072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6" name="Text Box 4"/>
          <p:cNvSpPr/>
          <p:nvPr>
            <p:custDataLst>
              <p:tags r:id="rId3"/>
            </p:custDataLst>
          </p:nvPr>
        </p:nvSpPr>
        <p:spPr>
          <a:xfrm>
            <a:off x="4295775" y="260350"/>
            <a:ext cx="3449320" cy="583565"/>
          </a:xfrm>
          <a:prstGeom prst="rect">
            <a:avLst/>
          </a:prstGeom>
          <a:noFill/>
          <a:ln w="9525">
            <a:noFill/>
          </a:ln>
        </p:spPr>
        <p:txBody>
          <a:bodyPr wrap="none">
            <a:spAutoFit/>
          </a:bodyPr>
          <a:lstStyle/>
          <a:p>
            <a:r>
              <a:rPr lang="zh-CN" altLang="en-US" sz="3200" b="1" u="none">
                <a:solidFill>
                  <a:srgbClr val="FF0066"/>
                </a:solidFill>
              </a:rPr>
              <a:t>归家后的乡村生活</a:t>
            </a:r>
            <a:endParaRPr lang="zh-CN" altLang="en-US" sz="3200" b="1" u="none">
              <a:solidFill>
                <a:srgbClr val="FF0066"/>
              </a:solidFill>
            </a:endParaRPr>
          </a:p>
        </p:txBody>
      </p:sp>
      <p:pic>
        <p:nvPicPr>
          <p:cNvPr id="31747" name="Picture 6"/>
          <p:cNvPicPr>
            <a:picLocks noChangeAspect="1"/>
          </p:cNvPicPr>
          <p:nvPr>
            <p:custDataLst>
              <p:tags r:id="rId5"/>
            </p:custDataLst>
          </p:nvPr>
        </p:nvPicPr>
        <p:blipFill>
          <a:blip r:embed="rId4"/>
          <a:stretch>
            <a:fillRect/>
          </a:stretch>
        </p:blipFill>
        <p:spPr>
          <a:xfrm>
            <a:off x="1703388" y="1196975"/>
            <a:ext cx="4211637" cy="3024188"/>
          </a:xfrm>
          <a:prstGeom prst="rect">
            <a:avLst/>
          </a:prstGeom>
          <a:noFill/>
          <a:ln w="9525">
            <a:noFill/>
          </a:ln>
        </p:spPr>
      </p:pic>
      <p:pic>
        <p:nvPicPr>
          <p:cNvPr id="31748" name="Picture 2" descr="E:\高中教案第一册\第六单元\悦亲戚之怀话.jpg"/>
          <p:cNvPicPr>
            <a:picLocks noChangeAspect="1"/>
          </p:cNvPicPr>
          <p:nvPr>
            <p:custDataLst>
              <p:tags r:id="rId7"/>
            </p:custDataLst>
          </p:nvPr>
        </p:nvPicPr>
        <p:blipFill>
          <a:blip r:embed="rId6"/>
          <a:stretch>
            <a:fillRect/>
          </a:stretch>
        </p:blipFill>
        <p:spPr>
          <a:xfrm>
            <a:off x="6096000" y="1196975"/>
            <a:ext cx="4572000" cy="3024188"/>
          </a:xfrm>
          <a:prstGeom prst="rect">
            <a:avLst/>
          </a:prstGeom>
          <a:noFill/>
          <a:ln w="9525">
            <a:noFill/>
          </a:ln>
        </p:spPr>
      </p:pic>
      <p:pic>
        <p:nvPicPr>
          <p:cNvPr id="31749" name="Picture 2" descr="E:\高中教案第一册\第六单元\木欣欣以向荣.jpg"/>
          <p:cNvPicPr>
            <a:picLocks noChangeAspect="1"/>
          </p:cNvPicPr>
          <p:nvPr>
            <p:custDataLst>
              <p:tags r:id="rId9"/>
            </p:custDataLst>
          </p:nvPr>
        </p:nvPicPr>
        <p:blipFill>
          <a:blip r:embed="rId8"/>
          <a:stretch>
            <a:fillRect/>
          </a:stretch>
        </p:blipFill>
        <p:spPr>
          <a:xfrm>
            <a:off x="1703388" y="4371975"/>
            <a:ext cx="4248150" cy="2486025"/>
          </a:xfrm>
          <a:prstGeom prst="rect">
            <a:avLst/>
          </a:prstGeom>
          <a:noFill/>
          <a:ln w="9525">
            <a:noFill/>
          </a:ln>
        </p:spPr>
      </p:pic>
      <p:pic>
        <p:nvPicPr>
          <p:cNvPr id="31750" name="Picture 10"/>
          <p:cNvPicPr>
            <a:picLocks noChangeAspect="1"/>
          </p:cNvPicPr>
          <p:nvPr>
            <p:custDataLst>
              <p:tags r:id="rId11"/>
            </p:custDataLst>
          </p:nvPr>
        </p:nvPicPr>
        <p:blipFill>
          <a:blip r:embed="rId10"/>
          <a:stretch>
            <a:fillRect/>
          </a:stretch>
        </p:blipFill>
        <p:spPr>
          <a:xfrm>
            <a:off x="6096000" y="4391025"/>
            <a:ext cx="4572000" cy="2466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fade">
                                      <p:cBhvr>
                                        <p:cTn id="7" dur="2000"/>
                                        <p:tgtEl>
                                          <p:spTgt spid="3174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fade">
                                      <p:cBhvr>
                                        <p:cTn id="12" dur="2000"/>
                                        <p:tgtEl>
                                          <p:spTgt spid="3174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1748"/>
                                        </p:tgtEl>
                                        <p:attrNameLst>
                                          <p:attrName>style.visibility</p:attrName>
                                        </p:attrNameLst>
                                      </p:cBhvr>
                                      <p:to>
                                        <p:strVal val="visible"/>
                                      </p:to>
                                    </p:set>
                                    <p:anim calcmode="lin" valueType="num">
                                      <p:cBhvr additive="base">
                                        <p:cTn id="17" dur="500" fill="hold"/>
                                        <p:tgtEl>
                                          <p:spTgt spid="31748"/>
                                        </p:tgtEl>
                                        <p:attrNameLst>
                                          <p:attrName>ppt_x</p:attrName>
                                        </p:attrNameLst>
                                      </p:cBhvr>
                                      <p:tavLst>
                                        <p:tav tm="0">
                                          <p:val>
                                            <p:strVal val="#ppt_x"/>
                                          </p:val>
                                        </p:tav>
                                        <p:tav tm="100000">
                                          <p:val>
                                            <p:strVal val="#ppt_x"/>
                                          </p:val>
                                        </p:tav>
                                      </p:tavLst>
                                    </p:anim>
                                    <p:anim calcmode="lin" valueType="num">
                                      <p:cBhvr additive="base">
                                        <p:cTn id="18"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1749"/>
                                        </p:tgtEl>
                                        <p:attrNameLst>
                                          <p:attrName>style.visibility</p:attrName>
                                        </p:attrNameLst>
                                      </p:cBhvr>
                                      <p:to>
                                        <p:strVal val="visible"/>
                                      </p:to>
                                    </p:set>
                                    <p:animEffect transition="in" filter="fade">
                                      <p:cBhvr>
                                        <p:cTn id="23" dur="2000"/>
                                        <p:tgtEl>
                                          <p:spTgt spid="3174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31750"/>
                                        </p:tgtEl>
                                        <p:attrNameLst>
                                          <p:attrName>style.visibility</p:attrName>
                                        </p:attrNameLst>
                                      </p:cBhvr>
                                      <p:to>
                                        <p:strVal val="visible"/>
                                      </p:to>
                                    </p:set>
                                    <p:animEffect transition="in" filter="fade">
                                      <p:cBhvr>
                                        <p:cTn id="28" dur="20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2770" name="文本框 1"/>
          <p:cNvSpPr/>
          <p:nvPr>
            <p:custDataLst>
              <p:tags r:id="rId3"/>
            </p:custDataLst>
          </p:nvPr>
        </p:nvSpPr>
        <p:spPr>
          <a:xfrm>
            <a:off x="1530350" y="1579563"/>
            <a:ext cx="7974013" cy="1014730"/>
          </a:xfrm>
          <a:prstGeom prst="rect">
            <a:avLst/>
          </a:prstGeom>
          <a:solidFill>
            <a:srgbClr val="FFFFFF"/>
          </a:solidFill>
          <a:ln w="12700" cap="flat" cmpd="sng">
            <a:solidFill>
              <a:srgbClr val="BCBCBC"/>
            </a:solidFill>
            <a:prstDash val="solid"/>
            <a:miter/>
            <a:headEnd type="none" w="med" len="med"/>
            <a:tailEnd type="none" w="med" len="med"/>
          </a:ln>
        </p:spPr>
        <p:txBody>
          <a:bodyPr>
            <a:spAutoFit/>
          </a:bodyPr>
          <a:lstStyle/>
          <a:p>
            <a:r>
              <a:rPr lang="en-US" altLang="zh-CN" sz="3200" b="1" u="none">
                <a:solidFill>
                  <a:srgbClr val="FFFFFF"/>
                </a:solidFill>
                <a:latin typeface="Adobe 仿宋 Std R"/>
                <a:ea typeface="Adobe 仿宋 Std R"/>
              </a:rPr>
              <a:t>      </a:t>
            </a:r>
            <a:r>
              <a:rPr lang="zh-CN" altLang="en-US" sz="2800" b="1" u="none">
                <a:solidFill>
                  <a:srgbClr val="FF0000"/>
                </a:solidFill>
                <a:latin typeface="黑体" panose="02010609060101010101" charset="-122"/>
                <a:ea typeface="黑体" panose="02010609060101010101" charset="-122"/>
              </a:rPr>
              <a:t>表达作者与世俗切断联系的决心以及自己隐居悠然自乐的志趣。</a:t>
            </a:r>
            <a:endParaRPr lang="zh-CN" altLang="zh-CN" sz="2800" u="none">
              <a:solidFill>
                <a:srgbClr val="FF0000"/>
              </a:solidFill>
              <a:latin typeface="黑体" panose="02010609060101010101" charset="-122"/>
              <a:ea typeface="黑体" panose="02010609060101010101" charset="-122"/>
            </a:endParaRPr>
          </a:p>
        </p:txBody>
      </p:sp>
      <p:sp>
        <p:nvSpPr>
          <p:cNvPr id="32771" name="文本框 2"/>
          <p:cNvSpPr/>
          <p:nvPr>
            <p:custDataLst>
              <p:tags r:id="rId4"/>
            </p:custDataLst>
          </p:nvPr>
        </p:nvSpPr>
        <p:spPr>
          <a:xfrm>
            <a:off x="1530350" y="109538"/>
            <a:ext cx="6726238" cy="4892675"/>
          </a:xfrm>
          <a:prstGeom prst="rect">
            <a:avLst/>
          </a:prstGeom>
          <a:noFill/>
          <a:ln w="9525">
            <a:noFill/>
          </a:ln>
        </p:spPr>
        <p:txBody>
          <a:bodyPr>
            <a:spAutoFit/>
          </a:bodyPr>
          <a:lstStyle/>
          <a:p>
            <a:endParaRPr lang="en-US" altLang="zh-CN" sz="3200" b="1" u="none">
              <a:solidFill>
                <a:srgbClr val="002060"/>
              </a:solidFill>
              <a:latin typeface="Adobe 仿宋 Std R"/>
              <a:ea typeface="Adobe 仿宋 Std R"/>
            </a:endParaRPr>
          </a:p>
          <a:p>
            <a:r>
              <a:rPr lang="zh-CN" altLang="en-US" sz="2800" b="1" u="none">
                <a:latin typeface="华文楷体" panose="02010600040101010101" pitchFamily="2" charset="-122"/>
                <a:ea typeface="华文楷体" panose="02010600040101010101" pitchFamily="2" charset="-122"/>
              </a:rPr>
              <a:t>       </a:t>
            </a:r>
            <a:endParaRPr lang="en-US" altLang="zh-CN" sz="2800" b="1" u="none">
              <a:latin typeface="华文楷体" panose="02010600040101010101" pitchFamily="2" charset="-122"/>
              <a:ea typeface="华文楷体" panose="02010600040101010101" pitchFamily="2" charset="-122"/>
            </a:endParaRPr>
          </a:p>
          <a:p>
            <a:r>
              <a:rPr lang="zh-CN" altLang="en-US" sz="2800" b="1" u="none">
                <a:latin typeface="华文楷体" panose="02010600040101010101" pitchFamily="2" charset="-122"/>
                <a:ea typeface="华文楷体" panose="02010600040101010101" pitchFamily="2" charset="-122"/>
              </a:rPr>
              <a:t>      悦亲戚之情话，乐琴书以消忧。</a:t>
            </a:r>
            <a:endParaRPr lang="en-US" altLang="zh-CN" sz="2800" b="1" u="none">
              <a:latin typeface="华文楷体" panose="02010600040101010101" pitchFamily="2" charset="-122"/>
              <a:ea typeface="华文楷体" panose="02010600040101010101" pitchFamily="2" charset="-122"/>
            </a:endParaRPr>
          </a:p>
          <a:p>
            <a:pPr algn="just"/>
            <a:r>
              <a:rPr lang="zh-CN" altLang="en-US" sz="2800" b="1" u="none">
                <a:latin typeface="华文楷体" panose="02010600040101010101" pitchFamily="2" charset="-122"/>
                <a:ea typeface="华文楷体" panose="02010600040101010101" pitchFamily="2" charset="-122"/>
              </a:rPr>
              <a:t>       </a:t>
            </a:r>
            <a:endParaRPr lang="en-US" altLang="zh-CN" sz="2800" b="1" u="none">
              <a:latin typeface="华文楷体" panose="02010600040101010101" pitchFamily="2" charset="-122"/>
              <a:ea typeface="华文楷体" panose="02010600040101010101" pitchFamily="2" charset="-122"/>
            </a:endParaRPr>
          </a:p>
          <a:p>
            <a:pPr algn="just"/>
            <a:endParaRPr lang="en-US" altLang="zh-CN" sz="2800" b="1" u="none">
              <a:latin typeface="华文楷体" panose="02010600040101010101" pitchFamily="2" charset="-122"/>
              <a:ea typeface="华文楷体" panose="02010600040101010101" pitchFamily="2" charset="-122"/>
            </a:endParaRPr>
          </a:p>
          <a:p>
            <a:pPr algn="just"/>
            <a:endParaRPr lang="en-US" altLang="zh-CN" sz="2800" b="1" u="none">
              <a:latin typeface="华文楷体" panose="02010600040101010101" pitchFamily="2" charset="-122"/>
              <a:ea typeface="华文楷体" panose="02010600040101010101" pitchFamily="2" charset="-122"/>
            </a:endParaRPr>
          </a:p>
          <a:p>
            <a:pPr algn="just"/>
            <a:r>
              <a:rPr lang="en-US" altLang="zh-CN" sz="2800" b="1" u="none">
                <a:latin typeface="华文楷体" panose="02010600040101010101" pitchFamily="2" charset="-122"/>
                <a:ea typeface="华文楷体" panose="02010600040101010101" pitchFamily="2" charset="-122"/>
              </a:rPr>
              <a:t>      </a:t>
            </a:r>
            <a:r>
              <a:rPr lang="zh-CN" altLang="en-US" sz="2800" b="1" u="none">
                <a:latin typeface="华文楷体" panose="02010600040101010101" pitchFamily="2" charset="-122"/>
                <a:ea typeface="华文楷体" panose="02010600040101010101" pitchFamily="2" charset="-122"/>
              </a:rPr>
              <a:t>农人告余以春及，将有事于西畴。</a:t>
            </a:r>
            <a:endParaRPr lang="en-US" altLang="zh-CN" sz="2800" b="1" u="none">
              <a:latin typeface="华文楷体" panose="02010600040101010101" pitchFamily="2" charset="-122"/>
              <a:ea typeface="华文楷体" panose="02010600040101010101" pitchFamily="2" charset="-122"/>
            </a:endParaRPr>
          </a:p>
          <a:p>
            <a:pPr algn="just"/>
            <a:r>
              <a:rPr lang="zh-CN" altLang="en-US" sz="2800" b="1" u="none">
                <a:latin typeface="华文楷体" panose="02010600040101010101" pitchFamily="2" charset="-122"/>
                <a:ea typeface="华文楷体" panose="02010600040101010101" pitchFamily="2" charset="-122"/>
              </a:rPr>
              <a:t>       </a:t>
            </a:r>
            <a:endParaRPr lang="en-US" altLang="zh-CN" sz="2800" b="1" u="none">
              <a:latin typeface="华文楷体" panose="02010600040101010101" pitchFamily="2" charset="-122"/>
              <a:ea typeface="华文楷体" panose="02010600040101010101" pitchFamily="2" charset="-122"/>
            </a:endParaRPr>
          </a:p>
          <a:p>
            <a:pPr algn="just"/>
            <a:endParaRPr lang="en-US" altLang="zh-CN" sz="2800" b="1" u="none">
              <a:latin typeface="华文楷体" panose="02010600040101010101" pitchFamily="2" charset="-122"/>
              <a:ea typeface="华文楷体" panose="02010600040101010101" pitchFamily="2" charset="-122"/>
            </a:endParaRPr>
          </a:p>
          <a:p>
            <a:pPr algn="just"/>
            <a:r>
              <a:rPr lang="zh-CN" altLang="en-US" sz="2800" b="1" u="none">
                <a:latin typeface="华文楷体" panose="02010600040101010101" pitchFamily="2" charset="-122"/>
                <a:ea typeface="华文楷体" panose="02010600040101010101" pitchFamily="2" charset="-122"/>
              </a:rPr>
              <a:t>      既窈窕以寻壑，亦崎岖而经丘。</a:t>
            </a:r>
            <a:endParaRPr lang="en-US" altLang="zh-CN" sz="2800" b="1" u="none">
              <a:latin typeface="华文楷体" panose="02010600040101010101" pitchFamily="2" charset="-122"/>
              <a:ea typeface="华文楷体" panose="02010600040101010101" pitchFamily="2" charset="-122"/>
            </a:endParaRPr>
          </a:p>
          <a:p>
            <a:pPr algn="just"/>
            <a:r>
              <a:rPr lang="zh-CN" altLang="en-US" sz="2800" b="1" u="none">
                <a:latin typeface="华文楷体" panose="02010600040101010101" pitchFamily="2" charset="-122"/>
                <a:ea typeface="华文楷体" panose="02010600040101010101" pitchFamily="2" charset="-122"/>
              </a:rPr>
              <a:t>      木欣欣以向荣，泉涓涓而始流。</a:t>
            </a:r>
            <a:endParaRPr lang="zh-CN" altLang="zh-CN" sz="2800" b="1" u="none">
              <a:latin typeface="华文楷体" panose="02010600040101010101" pitchFamily="2" charset="-122"/>
              <a:ea typeface="华文楷体" panose="02010600040101010101" pitchFamily="2" charset="-122"/>
            </a:endParaRPr>
          </a:p>
        </p:txBody>
      </p:sp>
      <p:sp>
        <p:nvSpPr>
          <p:cNvPr id="32772" name="文本框 3"/>
          <p:cNvSpPr/>
          <p:nvPr>
            <p:custDataLst>
              <p:tags r:id="rId5"/>
            </p:custDataLst>
          </p:nvPr>
        </p:nvSpPr>
        <p:spPr>
          <a:xfrm>
            <a:off x="8134350" y="549275"/>
            <a:ext cx="2533650" cy="953135"/>
          </a:xfrm>
          <a:prstGeom prst="rect">
            <a:avLst/>
          </a:prstGeom>
          <a:noFill/>
          <a:ln w="9525">
            <a:noFill/>
          </a:ln>
        </p:spPr>
        <p:txBody>
          <a:bodyPr>
            <a:spAutoFit/>
          </a:bodyPr>
          <a:lstStyle/>
          <a:p>
            <a:pPr algn="ctr"/>
            <a:r>
              <a:rPr lang="zh-CN" altLang="en-US" sz="2800" b="1" u="none">
                <a:solidFill>
                  <a:srgbClr val="002060"/>
                </a:solidFill>
                <a:latin typeface="宋体" panose="02010600030101010101" pitchFamily="2" charset="-122"/>
              </a:rPr>
              <a:t>亲戚之乐</a:t>
            </a:r>
            <a:endParaRPr lang="zh-CN" altLang="en-US" sz="2800" b="1" u="none">
              <a:solidFill>
                <a:srgbClr val="002060"/>
              </a:solidFill>
              <a:latin typeface="宋体" panose="02010600030101010101" pitchFamily="2" charset="-122"/>
            </a:endParaRPr>
          </a:p>
          <a:p>
            <a:pPr algn="ctr"/>
            <a:r>
              <a:rPr lang="zh-CN" altLang="en-US" sz="2800" b="1" u="none">
                <a:solidFill>
                  <a:srgbClr val="002060"/>
                </a:solidFill>
                <a:latin typeface="宋体" panose="02010600030101010101" pitchFamily="2" charset="-122"/>
              </a:rPr>
              <a:t>弹琴读书之乐</a:t>
            </a:r>
            <a:endParaRPr lang="zh-CN" altLang="en-US" sz="2800" b="1" u="none">
              <a:solidFill>
                <a:srgbClr val="002060"/>
              </a:solidFill>
              <a:latin typeface="宋体" panose="02010600030101010101" pitchFamily="2" charset="-122"/>
            </a:endParaRPr>
          </a:p>
        </p:txBody>
      </p:sp>
      <p:sp>
        <p:nvSpPr>
          <p:cNvPr id="32773" name="文本框 4"/>
          <p:cNvSpPr/>
          <p:nvPr>
            <p:custDataLst>
              <p:tags r:id="rId6"/>
            </p:custDataLst>
          </p:nvPr>
        </p:nvSpPr>
        <p:spPr>
          <a:xfrm>
            <a:off x="8435975" y="2708275"/>
            <a:ext cx="2232025" cy="798830"/>
          </a:xfrm>
          <a:prstGeom prst="rect">
            <a:avLst/>
          </a:prstGeom>
          <a:noFill/>
          <a:ln w="9525">
            <a:noFill/>
          </a:ln>
        </p:spPr>
        <p:txBody>
          <a:bodyPr>
            <a:spAutoFit/>
          </a:bodyPr>
          <a:lstStyle/>
          <a:p>
            <a:pPr algn="ctr"/>
            <a:r>
              <a:rPr lang="zh-CN" altLang="en-US" sz="2800" b="1" u="none">
                <a:solidFill>
                  <a:srgbClr val="002060"/>
                </a:solidFill>
                <a:latin typeface="宋体" panose="02010600030101010101" pitchFamily="2" charset="-122"/>
              </a:rPr>
              <a:t>躬耕之乐</a:t>
            </a:r>
            <a:endParaRPr lang="en-US" altLang="zh-CN" sz="2800" b="1" u="none">
              <a:solidFill>
                <a:srgbClr val="002060"/>
              </a:solidFill>
              <a:latin typeface="宋体" panose="02010600030101010101" pitchFamily="2" charset="-122"/>
            </a:endParaRPr>
          </a:p>
          <a:p>
            <a:pPr algn="ctr"/>
            <a:endParaRPr lang="zh-CN" altLang="en-US">
              <a:ea typeface="黑体" panose="02010609060101010101" charset="-122"/>
            </a:endParaRPr>
          </a:p>
        </p:txBody>
      </p:sp>
      <p:sp>
        <p:nvSpPr>
          <p:cNvPr id="32774" name="文本框 6"/>
          <p:cNvSpPr/>
          <p:nvPr>
            <p:custDataLst>
              <p:tags r:id="rId7"/>
            </p:custDataLst>
          </p:nvPr>
        </p:nvSpPr>
        <p:spPr>
          <a:xfrm>
            <a:off x="8566150" y="4365625"/>
            <a:ext cx="2101850" cy="798830"/>
          </a:xfrm>
          <a:prstGeom prst="rect">
            <a:avLst/>
          </a:prstGeom>
          <a:noFill/>
          <a:ln w="9525">
            <a:noFill/>
          </a:ln>
        </p:spPr>
        <p:txBody>
          <a:bodyPr>
            <a:spAutoFit/>
          </a:bodyPr>
          <a:lstStyle/>
          <a:p>
            <a:pPr algn="ctr"/>
            <a:r>
              <a:rPr lang="zh-CN" altLang="en-US" sz="2800" b="1" u="none">
                <a:solidFill>
                  <a:srgbClr val="002060"/>
                </a:solidFill>
                <a:latin typeface="宋体" panose="02010600030101010101" pitchFamily="2" charset="-122"/>
              </a:rPr>
              <a:t>出游之乐</a:t>
            </a:r>
            <a:endParaRPr lang="en-US" altLang="zh-CN" sz="2800" b="1" u="none">
              <a:solidFill>
                <a:srgbClr val="002060"/>
              </a:solidFill>
              <a:latin typeface="宋体" panose="02010600030101010101" pitchFamily="2" charset="-122"/>
            </a:endParaRPr>
          </a:p>
          <a:p>
            <a:pPr algn="ctr"/>
            <a:endParaRPr lang="zh-CN" altLang="en-US">
              <a:ea typeface="黑体" panose="02010609060101010101" charset="-122"/>
            </a:endParaRPr>
          </a:p>
        </p:txBody>
      </p:sp>
      <p:sp>
        <p:nvSpPr>
          <p:cNvPr id="32775" name="文本框 8"/>
          <p:cNvSpPr/>
          <p:nvPr>
            <p:custDataLst>
              <p:tags r:id="rId8"/>
            </p:custDataLst>
          </p:nvPr>
        </p:nvSpPr>
        <p:spPr>
          <a:xfrm>
            <a:off x="1524000" y="4979988"/>
            <a:ext cx="7974013" cy="1876425"/>
          </a:xfrm>
          <a:prstGeom prst="rect">
            <a:avLst/>
          </a:prstGeom>
          <a:solidFill>
            <a:srgbClr val="FFFFFF"/>
          </a:solidFill>
          <a:ln w="12700" cap="flat" cmpd="sng">
            <a:solidFill>
              <a:srgbClr val="BCBCBC"/>
            </a:solidFill>
            <a:prstDash val="solid"/>
            <a:miter/>
            <a:headEnd type="none" w="med" len="med"/>
            <a:tailEnd type="none" w="med" len="med"/>
          </a:ln>
        </p:spPr>
        <p:txBody>
          <a:bodyPr>
            <a:spAutoFit/>
          </a:bodyPr>
          <a:lstStyle/>
          <a:p>
            <a:r>
              <a:rPr lang="en-US" altLang="zh-CN" sz="3200" b="1" u="none">
                <a:solidFill>
                  <a:srgbClr val="FFFFFF"/>
                </a:solidFill>
                <a:latin typeface="Adobe 仿宋 Std R"/>
                <a:ea typeface="Adobe 仿宋 Std R"/>
              </a:rPr>
              <a:t>      </a:t>
            </a:r>
            <a:r>
              <a:rPr lang="zh-CN" altLang="en-US" sz="2800" b="1" u="none">
                <a:solidFill>
                  <a:srgbClr val="FF0000"/>
                </a:solidFill>
                <a:latin typeface="黑体" panose="02010609060101010101" charset="-122"/>
                <a:ea typeface="黑体" panose="02010609060101010101" charset="-122"/>
              </a:rPr>
              <a:t>作者有感于万物都在顺应自然，繁荣的生长，不禁流露出对大自然的赞美。</a:t>
            </a:r>
            <a:endParaRPr lang="en-US" altLang="zh-CN" sz="2800" b="1" u="none">
              <a:solidFill>
                <a:srgbClr val="FF0000"/>
              </a:solidFill>
              <a:latin typeface="黑体" panose="02010609060101010101" charset="-122"/>
              <a:ea typeface="黑体" panose="02010609060101010101" charset="-122"/>
            </a:endParaRPr>
          </a:p>
          <a:p>
            <a:r>
              <a:rPr lang="en-US" altLang="zh-CN" sz="2800" b="1" u="none">
                <a:solidFill>
                  <a:srgbClr val="FF0000"/>
                </a:solidFill>
                <a:latin typeface="黑体" panose="02010609060101010101" charset="-122"/>
                <a:ea typeface="黑体" panose="02010609060101010101" charset="-122"/>
              </a:rPr>
              <a:t>    </a:t>
            </a:r>
            <a:r>
              <a:rPr lang="zh-CN" altLang="en-US" sz="2800" b="1" u="none">
                <a:solidFill>
                  <a:srgbClr val="FF0000"/>
                </a:solidFill>
                <a:latin typeface="黑体" panose="02010609060101010101" charset="-122"/>
                <a:ea typeface="黑体" panose="02010609060101010101" charset="-122"/>
              </a:rPr>
              <a:t>叹息时光短促，惋惜自己为何没有及早归来，以至错失美景。</a:t>
            </a:r>
            <a:endParaRPr lang="zh-CN" altLang="en-US" sz="2800" b="1" u="none">
              <a:solidFill>
                <a:srgbClr val="FF0000"/>
              </a:solidFill>
              <a:latin typeface="黑体" panose="02010609060101010101" charset="-122"/>
              <a:ea typeface="黑体" panose="02010609060101010101" charset="-122"/>
            </a:endParaRPr>
          </a:p>
        </p:txBody>
      </p:sp>
      <p:sp>
        <p:nvSpPr>
          <p:cNvPr id="32776" name="文本框 7"/>
          <p:cNvSpPr/>
          <p:nvPr>
            <p:custDataLst>
              <p:tags r:id="rId9"/>
            </p:custDataLst>
          </p:nvPr>
        </p:nvSpPr>
        <p:spPr>
          <a:xfrm>
            <a:off x="1524000" y="3354388"/>
            <a:ext cx="7974013" cy="583565"/>
          </a:xfrm>
          <a:prstGeom prst="rect">
            <a:avLst/>
          </a:prstGeom>
          <a:solidFill>
            <a:srgbClr val="FFFFFF"/>
          </a:solidFill>
          <a:ln w="12700" cap="flat" cmpd="sng">
            <a:solidFill>
              <a:srgbClr val="BCBCBC"/>
            </a:solidFill>
            <a:prstDash val="solid"/>
            <a:miter/>
            <a:headEnd type="none" w="med" len="med"/>
            <a:tailEnd type="none" w="med" len="med"/>
          </a:ln>
        </p:spPr>
        <p:txBody>
          <a:bodyPr>
            <a:spAutoFit/>
          </a:bodyPr>
          <a:lstStyle/>
          <a:p>
            <a:r>
              <a:rPr lang="en-US" altLang="zh-CN" sz="3200" b="1" u="none">
                <a:solidFill>
                  <a:srgbClr val="FFFFFF"/>
                </a:solidFill>
                <a:latin typeface="Adobe 仿宋 Std R"/>
                <a:ea typeface="Adobe 仿宋 Std R"/>
              </a:rPr>
              <a:t>      </a:t>
            </a:r>
            <a:r>
              <a:rPr lang="zh-CN" altLang="en-US" sz="2800" b="1" u="none">
                <a:solidFill>
                  <a:srgbClr val="FF0000"/>
                </a:solidFill>
                <a:latin typeface="黑体" panose="02010609060101010101" charset="-122"/>
                <a:ea typeface="黑体" panose="02010609060101010101" charset="-122"/>
              </a:rPr>
              <a:t>是作者隐士情怀的表露。</a:t>
            </a:r>
            <a:endParaRPr lang="en-US" altLang="zh-CN" sz="2800" b="1" u="none">
              <a:solidFill>
                <a:srgbClr val="FF0000"/>
              </a:solidFill>
              <a:latin typeface="黑体" panose="02010609060101010101" charset="-122"/>
              <a:ea typeface="黑体" panose="02010609060101010101"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1000"/>
                                        <p:tgtEl>
                                          <p:spTgt spid="32771"/>
                                        </p:tgtEl>
                                      </p:cBhvr>
                                    </p:animEffect>
                                    <p:anim calcmode="lin" valueType="num">
                                      <p:cBhvr>
                                        <p:cTn id="8" dur="1000" fill="hold"/>
                                        <p:tgtEl>
                                          <p:spTgt spid="32771"/>
                                        </p:tgtEl>
                                        <p:attrNameLst>
                                          <p:attrName>ppt_x</p:attrName>
                                        </p:attrNameLst>
                                      </p:cBhvr>
                                      <p:tavLst>
                                        <p:tav tm="0">
                                          <p:val>
                                            <p:strVal val="#ppt_x"/>
                                          </p:val>
                                        </p:tav>
                                        <p:tav tm="100000">
                                          <p:val>
                                            <p:strVal val="#ppt_x"/>
                                          </p:val>
                                        </p:tav>
                                      </p:tavLst>
                                    </p:anim>
                                    <p:anim calcmode="lin" valueType="num">
                                      <p:cBhvr>
                                        <p:cTn id="9" dur="1000" fill="hold"/>
                                        <p:tgtEl>
                                          <p:spTgt spid="3277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772"/>
                                        </p:tgtEl>
                                        <p:attrNameLst>
                                          <p:attrName>style.visibility</p:attrName>
                                        </p:attrNameLst>
                                      </p:cBhvr>
                                      <p:to>
                                        <p:strVal val="visible"/>
                                      </p:to>
                                    </p:set>
                                    <p:animEffect transition="in" filter="fade">
                                      <p:cBhvr>
                                        <p:cTn id="14" dur="1000"/>
                                        <p:tgtEl>
                                          <p:spTgt spid="32772"/>
                                        </p:tgtEl>
                                      </p:cBhvr>
                                    </p:animEffect>
                                    <p:anim calcmode="lin" valueType="num">
                                      <p:cBhvr>
                                        <p:cTn id="15" dur="1000" fill="hold"/>
                                        <p:tgtEl>
                                          <p:spTgt spid="32772"/>
                                        </p:tgtEl>
                                        <p:attrNameLst>
                                          <p:attrName>ppt_x</p:attrName>
                                        </p:attrNameLst>
                                      </p:cBhvr>
                                      <p:tavLst>
                                        <p:tav tm="0">
                                          <p:val>
                                            <p:strVal val="#ppt_x"/>
                                          </p:val>
                                        </p:tav>
                                        <p:tav tm="100000">
                                          <p:val>
                                            <p:strVal val="#ppt_x"/>
                                          </p:val>
                                        </p:tav>
                                      </p:tavLst>
                                    </p:anim>
                                    <p:anim calcmode="lin" valueType="num">
                                      <p:cBhvr>
                                        <p:cTn id="16" dur="1000" fill="hold"/>
                                        <p:tgtEl>
                                          <p:spTgt spid="3277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770"/>
                                        </p:tgtEl>
                                        <p:attrNameLst>
                                          <p:attrName>style.visibility</p:attrName>
                                        </p:attrNameLst>
                                      </p:cBhvr>
                                      <p:to>
                                        <p:strVal val="visible"/>
                                      </p:to>
                                    </p:set>
                                    <p:animEffect transition="in" filter="fade">
                                      <p:cBhvr>
                                        <p:cTn id="21" dur="1000"/>
                                        <p:tgtEl>
                                          <p:spTgt spid="32770"/>
                                        </p:tgtEl>
                                      </p:cBhvr>
                                    </p:animEffect>
                                    <p:anim calcmode="lin" valueType="num">
                                      <p:cBhvr>
                                        <p:cTn id="22" dur="1000" fill="hold"/>
                                        <p:tgtEl>
                                          <p:spTgt spid="32770"/>
                                        </p:tgtEl>
                                        <p:attrNameLst>
                                          <p:attrName>ppt_x</p:attrName>
                                        </p:attrNameLst>
                                      </p:cBhvr>
                                      <p:tavLst>
                                        <p:tav tm="0">
                                          <p:val>
                                            <p:strVal val="#ppt_x"/>
                                          </p:val>
                                        </p:tav>
                                        <p:tav tm="100000">
                                          <p:val>
                                            <p:strVal val="#ppt_x"/>
                                          </p:val>
                                        </p:tav>
                                      </p:tavLst>
                                    </p:anim>
                                    <p:anim calcmode="lin" valueType="num">
                                      <p:cBhvr>
                                        <p:cTn id="23" dur="1000" fill="hold"/>
                                        <p:tgtEl>
                                          <p:spTgt spid="3277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2773"/>
                                        </p:tgtEl>
                                        <p:attrNameLst>
                                          <p:attrName>style.visibility</p:attrName>
                                        </p:attrNameLst>
                                      </p:cBhvr>
                                      <p:to>
                                        <p:strVal val="visible"/>
                                      </p:to>
                                    </p:set>
                                    <p:animEffect transition="in" filter="fade">
                                      <p:cBhvr>
                                        <p:cTn id="28" dur="1000"/>
                                        <p:tgtEl>
                                          <p:spTgt spid="32773"/>
                                        </p:tgtEl>
                                      </p:cBhvr>
                                    </p:animEffect>
                                    <p:anim calcmode="lin" valueType="num">
                                      <p:cBhvr>
                                        <p:cTn id="29" dur="1000" fill="hold"/>
                                        <p:tgtEl>
                                          <p:spTgt spid="32773"/>
                                        </p:tgtEl>
                                        <p:attrNameLst>
                                          <p:attrName>ppt_x</p:attrName>
                                        </p:attrNameLst>
                                      </p:cBhvr>
                                      <p:tavLst>
                                        <p:tav tm="0">
                                          <p:val>
                                            <p:strVal val="#ppt_x"/>
                                          </p:val>
                                        </p:tav>
                                        <p:tav tm="100000">
                                          <p:val>
                                            <p:strVal val="#ppt_x"/>
                                          </p:val>
                                        </p:tav>
                                      </p:tavLst>
                                    </p:anim>
                                    <p:anim calcmode="lin" valueType="num">
                                      <p:cBhvr>
                                        <p:cTn id="30"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2776"/>
                                        </p:tgtEl>
                                        <p:attrNameLst>
                                          <p:attrName>style.visibility</p:attrName>
                                        </p:attrNameLst>
                                      </p:cBhvr>
                                      <p:to>
                                        <p:strVal val="visible"/>
                                      </p:to>
                                    </p:set>
                                    <p:animEffect transition="in" filter="fade">
                                      <p:cBhvr>
                                        <p:cTn id="35" dur="1000"/>
                                        <p:tgtEl>
                                          <p:spTgt spid="32776"/>
                                        </p:tgtEl>
                                      </p:cBhvr>
                                    </p:animEffect>
                                    <p:anim calcmode="lin" valueType="num">
                                      <p:cBhvr>
                                        <p:cTn id="36" dur="1000" fill="hold"/>
                                        <p:tgtEl>
                                          <p:spTgt spid="32776"/>
                                        </p:tgtEl>
                                        <p:attrNameLst>
                                          <p:attrName>ppt_x</p:attrName>
                                        </p:attrNameLst>
                                      </p:cBhvr>
                                      <p:tavLst>
                                        <p:tav tm="0">
                                          <p:val>
                                            <p:strVal val="#ppt_x"/>
                                          </p:val>
                                        </p:tav>
                                        <p:tav tm="100000">
                                          <p:val>
                                            <p:strVal val="#ppt_x"/>
                                          </p:val>
                                        </p:tav>
                                      </p:tavLst>
                                    </p:anim>
                                    <p:anim calcmode="lin" valueType="num">
                                      <p:cBhvr>
                                        <p:cTn id="37" dur="1000" fill="hold"/>
                                        <p:tgtEl>
                                          <p:spTgt spid="32776"/>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2774"/>
                                        </p:tgtEl>
                                        <p:attrNameLst>
                                          <p:attrName>style.visibility</p:attrName>
                                        </p:attrNameLst>
                                      </p:cBhvr>
                                      <p:to>
                                        <p:strVal val="visible"/>
                                      </p:to>
                                    </p:set>
                                    <p:animEffect transition="in" filter="fade">
                                      <p:cBhvr>
                                        <p:cTn id="42" dur="1000"/>
                                        <p:tgtEl>
                                          <p:spTgt spid="32774"/>
                                        </p:tgtEl>
                                      </p:cBhvr>
                                    </p:animEffect>
                                    <p:anim calcmode="lin" valueType="num">
                                      <p:cBhvr>
                                        <p:cTn id="43" dur="1000" fill="hold"/>
                                        <p:tgtEl>
                                          <p:spTgt spid="32774"/>
                                        </p:tgtEl>
                                        <p:attrNameLst>
                                          <p:attrName>ppt_x</p:attrName>
                                        </p:attrNameLst>
                                      </p:cBhvr>
                                      <p:tavLst>
                                        <p:tav tm="0">
                                          <p:val>
                                            <p:strVal val="#ppt_x"/>
                                          </p:val>
                                        </p:tav>
                                        <p:tav tm="100000">
                                          <p:val>
                                            <p:strVal val="#ppt_x"/>
                                          </p:val>
                                        </p:tav>
                                      </p:tavLst>
                                    </p:anim>
                                    <p:anim calcmode="lin" valueType="num">
                                      <p:cBhvr>
                                        <p:cTn id="44" dur="1000" fill="hold"/>
                                        <p:tgtEl>
                                          <p:spTgt spid="32774"/>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2775"/>
                                        </p:tgtEl>
                                        <p:attrNameLst>
                                          <p:attrName>style.visibility</p:attrName>
                                        </p:attrNameLst>
                                      </p:cBhvr>
                                      <p:to>
                                        <p:strVal val="visible"/>
                                      </p:to>
                                    </p:set>
                                    <p:animEffect transition="in" filter="fade">
                                      <p:cBhvr>
                                        <p:cTn id="49" dur="1000"/>
                                        <p:tgtEl>
                                          <p:spTgt spid="32775"/>
                                        </p:tgtEl>
                                      </p:cBhvr>
                                    </p:animEffect>
                                    <p:anim calcmode="lin" valueType="num">
                                      <p:cBhvr>
                                        <p:cTn id="50" dur="1000" fill="hold"/>
                                        <p:tgtEl>
                                          <p:spTgt spid="32775"/>
                                        </p:tgtEl>
                                        <p:attrNameLst>
                                          <p:attrName>ppt_x</p:attrName>
                                        </p:attrNameLst>
                                      </p:cBhvr>
                                      <p:tavLst>
                                        <p:tav tm="0">
                                          <p:val>
                                            <p:strVal val="#ppt_x"/>
                                          </p:val>
                                        </p:tav>
                                        <p:tav tm="100000">
                                          <p:val>
                                            <p:strVal val="#ppt_x"/>
                                          </p:val>
                                        </p:tav>
                                      </p:tavLst>
                                    </p:anim>
                                    <p:anim calcmode="lin" valueType="num">
                                      <p:cBhvr>
                                        <p:cTn id="51" dur="1000" fill="hold"/>
                                        <p:tgtEl>
                                          <p:spTgt spid="32775"/>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nodeType="clickEffect">
                                  <p:stCondLst>
                                    <p:cond delay="0"/>
                                  </p:stCondLst>
                                  <p:childTnLst>
                                    <p:set>
                                      <p:cBhvr>
                                        <p:cTn id="55" dur="1" fill="hold">
                                          <p:stCondLst>
                                            <p:cond delay="0"/>
                                          </p:stCondLst>
                                        </p:cTn>
                                        <p:tgtEl>
                                          <p:spTgt spid="32775">
                                            <p:txEl>
                                              <p:pRg st="0" end="0"/>
                                            </p:txEl>
                                          </p:spTgt>
                                        </p:tgtEl>
                                        <p:attrNameLst>
                                          <p:attrName>style.visibility</p:attrName>
                                        </p:attrNameLst>
                                      </p:cBhvr>
                                      <p:to>
                                        <p:strVal val="visible"/>
                                      </p:to>
                                    </p:set>
                                    <p:animEffect transition="in" filter="fade">
                                      <p:cBhvr>
                                        <p:cTn id="56" dur="1000"/>
                                        <p:tgtEl>
                                          <p:spTgt spid="32775">
                                            <p:txEl>
                                              <p:pRg st="0" end="0"/>
                                            </p:txEl>
                                          </p:spTgt>
                                        </p:tgtEl>
                                      </p:cBhvr>
                                    </p:animEffect>
                                    <p:anim calcmode="lin" valueType="num">
                                      <p:cBhvr>
                                        <p:cTn id="57" dur="1000" fill="hold"/>
                                        <p:tgtEl>
                                          <p:spTgt spid="32775">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327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2" presetClass="entr" presetSubtype="0" fill="hold" nodeType="clickEffect">
                                  <p:stCondLst>
                                    <p:cond delay="0"/>
                                  </p:stCondLst>
                                  <p:childTnLst>
                                    <p:set>
                                      <p:cBhvr>
                                        <p:cTn id="62" dur="1" fill="hold">
                                          <p:stCondLst>
                                            <p:cond delay="0"/>
                                          </p:stCondLst>
                                        </p:cTn>
                                        <p:tgtEl>
                                          <p:spTgt spid="32775">
                                            <p:txEl>
                                              <p:pRg st="1" end="1"/>
                                            </p:txEl>
                                          </p:spTgt>
                                        </p:tgtEl>
                                        <p:attrNameLst>
                                          <p:attrName>style.visibility</p:attrName>
                                        </p:attrNameLst>
                                      </p:cBhvr>
                                      <p:to>
                                        <p:strVal val="visible"/>
                                      </p:to>
                                    </p:set>
                                    <p:animEffect transition="in" filter="fade">
                                      <p:cBhvr>
                                        <p:cTn id="63" dur="1000"/>
                                        <p:tgtEl>
                                          <p:spTgt spid="32775">
                                            <p:txEl>
                                              <p:pRg st="1" end="1"/>
                                            </p:txEl>
                                          </p:spTgt>
                                        </p:tgtEl>
                                      </p:cBhvr>
                                    </p:animEffect>
                                    <p:anim calcmode="lin" valueType="num">
                                      <p:cBhvr>
                                        <p:cTn id="64" dur="1000" fill="hold"/>
                                        <p:tgtEl>
                                          <p:spTgt spid="32775">
                                            <p:txEl>
                                              <p:pRg st="1" end="1"/>
                                            </p:txEl>
                                          </p:spTgt>
                                        </p:tgtEl>
                                        <p:attrNameLst>
                                          <p:attrName>ppt_x</p:attrName>
                                        </p:attrNameLst>
                                      </p:cBhvr>
                                      <p:tavLst>
                                        <p:tav tm="0">
                                          <p:val>
                                            <p:strVal val="#ppt_x"/>
                                          </p:val>
                                        </p:tav>
                                        <p:tav tm="100000">
                                          <p:val>
                                            <p:strVal val="#ppt_x"/>
                                          </p:val>
                                        </p:tav>
                                      </p:tavLst>
                                    </p:anim>
                                    <p:anim calcmode="lin" valueType="num">
                                      <p:cBhvr>
                                        <p:cTn id="65" dur="1000" fill="hold"/>
                                        <p:tgtEl>
                                          <p:spTgt spid="3277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2" grpId="0"/>
      <p:bldP spid="32773" grpId="0"/>
      <p:bldP spid="32774" grpId="0"/>
      <p:bldP spid="32775" grpId="0"/>
      <p:bldP spid="3277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4" name="Picture 5" descr="00"/>
          <p:cNvPicPr>
            <a:picLocks noChangeAspect="1"/>
          </p:cNvPicPr>
          <p:nvPr>
            <p:custDataLst>
              <p:tags r:id="rId4"/>
            </p:custDataLst>
          </p:nvPr>
        </p:nvPicPr>
        <p:blipFill>
          <a:blip r:embed="rId3"/>
          <a:stretch>
            <a:fillRect/>
          </a:stretch>
        </p:blipFill>
        <p:spPr>
          <a:xfrm>
            <a:off x="1524000" y="0"/>
            <a:ext cx="9144000" cy="4127500"/>
          </a:xfrm>
          <a:prstGeom prst="rect">
            <a:avLst/>
          </a:prstGeom>
          <a:noFill/>
          <a:ln w="95250" cap="flat" cmpd="tri">
            <a:solidFill>
              <a:srgbClr val="FF9900"/>
            </a:solidFill>
            <a:prstDash val="solid"/>
            <a:miter/>
            <a:headEnd type="none" w="med" len="med"/>
            <a:tailEnd type="none" w="med" len="med"/>
          </a:ln>
        </p:spPr>
      </p:pic>
      <p:pic>
        <p:nvPicPr>
          <p:cNvPr id="33795" name="Picture 2" descr="E:\高中教案第一册\第六单元\或命巾车.jpg"/>
          <p:cNvPicPr>
            <a:picLocks noChangeAspect="1"/>
          </p:cNvPicPr>
          <p:nvPr>
            <p:custDataLst>
              <p:tags r:id="rId6"/>
            </p:custDataLst>
          </p:nvPr>
        </p:nvPicPr>
        <p:blipFill>
          <a:blip r:embed="rId5"/>
          <a:stretch>
            <a:fillRect/>
          </a:stretch>
        </p:blipFill>
        <p:spPr>
          <a:xfrm>
            <a:off x="1524000" y="4224338"/>
            <a:ext cx="4284663" cy="2633662"/>
          </a:xfrm>
          <a:prstGeom prst="rect">
            <a:avLst/>
          </a:prstGeom>
          <a:noFill/>
          <a:ln w="9525">
            <a:noFill/>
          </a:ln>
        </p:spPr>
      </p:pic>
      <p:pic>
        <p:nvPicPr>
          <p:cNvPr id="33796" name="Picture 2" descr="E:\高中教案第一册\第六单元\登东皋.jpg"/>
          <p:cNvPicPr>
            <a:picLocks noChangeAspect="1"/>
          </p:cNvPicPr>
          <p:nvPr>
            <p:custDataLst>
              <p:tags r:id="rId8"/>
            </p:custDataLst>
          </p:nvPr>
        </p:nvPicPr>
        <p:blipFill>
          <a:blip r:embed="rId7"/>
          <a:stretch>
            <a:fillRect/>
          </a:stretch>
        </p:blipFill>
        <p:spPr>
          <a:xfrm>
            <a:off x="5880100" y="4186238"/>
            <a:ext cx="4787900" cy="26717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2000"/>
                                        <p:tgtEl>
                                          <p:spTgt spid="337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fade">
                                      <p:cBhvr>
                                        <p:cTn id="12" dur="2000"/>
                                        <p:tgtEl>
                                          <p:spTgt spid="3379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3796"/>
                                        </p:tgtEl>
                                        <p:attrNameLst>
                                          <p:attrName>style.visibility</p:attrName>
                                        </p:attrNameLst>
                                      </p:cBhvr>
                                      <p:to>
                                        <p:strVal val="visible"/>
                                      </p:to>
                                    </p:set>
                                    <p:animEffect transition="in" filter="fade">
                                      <p:cBhvr>
                                        <p:cTn id="17" dur="20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8" name="Text Box 4"/>
          <p:cNvSpPr/>
          <p:nvPr>
            <p:custDataLst>
              <p:tags r:id="rId3"/>
            </p:custDataLst>
          </p:nvPr>
        </p:nvSpPr>
        <p:spPr>
          <a:xfrm>
            <a:off x="1524000" y="1557338"/>
            <a:ext cx="6659563" cy="1322070"/>
          </a:xfrm>
          <a:prstGeom prst="rect">
            <a:avLst/>
          </a:prstGeom>
          <a:noFill/>
          <a:ln w="9525">
            <a:noFill/>
          </a:ln>
        </p:spPr>
        <p:txBody>
          <a:bodyPr>
            <a:spAutoFit/>
          </a:bodyPr>
          <a:lstStyle/>
          <a:p>
            <a:pPr>
              <a:spcBef>
                <a:spcPct val="50000"/>
              </a:spcBef>
            </a:pPr>
            <a:r>
              <a:rPr lang="zh-CN" altLang="en-US" sz="3200" u="none">
                <a:solidFill>
                  <a:srgbClr val="800000"/>
                </a:solidFill>
                <a:latin typeface="Times New Roman" panose="02020603050405020304" pitchFamily="18" charset="0"/>
                <a:ea typeface="黑体" panose="02010609060101010101" charset="-122"/>
              </a:rPr>
              <a:t>富贵非吾愿，帝乡不可期。</a:t>
            </a:r>
            <a:endParaRPr lang="zh-CN" altLang="en-US" sz="3200" u="none">
              <a:solidFill>
                <a:srgbClr val="800000"/>
              </a:solidFill>
              <a:latin typeface="Times New Roman" panose="02020603050405020304" pitchFamily="18" charset="0"/>
              <a:ea typeface="黑体" panose="02010609060101010101" charset="-122"/>
            </a:endParaRPr>
          </a:p>
          <a:p>
            <a:pPr>
              <a:spcBef>
                <a:spcPct val="50000"/>
              </a:spcBef>
            </a:pPr>
            <a:r>
              <a:rPr lang="zh-CN" altLang="en-US" sz="3200" u="none">
                <a:solidFill>
                  <a:srgbClr val="800000"/>
                </a:solidFill>
                <a:latin typeface="Times New Roman" panose="02020603050405020304" pitchFamily="18" charset="0"/>
                <a:ea typeface="黑体" panose="02010609060101010101" charset="-122"/>
              </a:rPr>
              <a:t>怀良辰以孤往，或植杖而耘耔。</a:t>
            </a:r>
            <a:endParaRPr lang="zh-CN" altLang="en-US" sz="3200" u="none">
              <a:solidFill>
                <a:srgbClr val="800000"/>
              </a:solidFill>
              <a:latin typeface="Times New Roman" panose="02020603050405020304" pitchFamily="18" charset="0"/>
              <a:ea typeface="黑体" panose="02010609060101010101" charset="-122"/>
            </a:endParaRPr>
          </a:p>
        </p:txBody>
      </p:sp>
      <p:sp>
        <p:nvSpPr>
          <p:cNvPr id="34819" name="Text Box 6"/>
          <p:cNvSpPr/>
          <p:nvPr>
            <p:custDataLst>
              <p:tags r:id="rId4"/>
            </p:custDataLst>
          </p:nvPr>
        </p:nvSpPr>
        <p:spPr>
          <a:xfrm>
            <a:off x="4656138" y="333375"/>
            <a:ext cx="2632710" cy="583565"/>
          </a:xfrm>
          <a:prstGeom prst="rect">
            <a:avLst/>
          </a:prstGeom>
          <a:noFill/>
          <a:ln w="9525">
            <a:noFill/>
          </a:ln>
        </p:spPr>
        <p:txBody>
          <a:bodyPr wrap="none">
            <a:spAutoFit/>
          </a:bodyPr>
          <a:lstStyle/>
          <a:p>
            <a:r>
              <a:rPr lang="zh-CN" altLang="en-US" sz="3200" b="1" u="none">
                <a:solidFill>
                  <a:srgbClr val="FF0066"/>
                </a:solidFill>
              </a:rPr>
              <a:t>归家后的感悟</a:t>
            </a:r>
            <a:endParaRPr lang="zh-CN" altLang="en-US" sz="3200" b="1" u="none">
              <a:solidFill>
                <a:srgbClr val="FF0066"/>
              </a:solidFill>
            </a:endParaRPr>
          </a:p>
        </p:txBody>
      </p:sp>
      <p:sp>
        <p:nvSpPr>
          <p:cNvPr id="34820" name="Text Box 4"/>
          <p:cNvSpPr/>
          <p:nvPr>
            <p:custDataLst>
              <p:tags r:id="rId5"/>
            </p:custDataLst>
          </p:nvPr>
        </p:nvSpPr>
        <p:spPr>
          <a:xfrm>
            <a:off x="1524000" y="3141663"/>
            <a:ext cx="6588125" cy="1322070"/>
          </a:xfrm>
          <a:prstGeom prst="rect">
            <a:avLst/>
          </a:prstGeom>
          <a:noFill/>
          <a:ln w="9525">
            <a:noFill/>
          </a:ln>
        </p:spPr>
        <p:txBody>
          <a:bodyPr>
            <a:spAutoFit/>
          </a:bodyPr>
          <a:lstStyle/>
          <a:p>
            <a:pPr>
              <a:spcBef>
                <a:spcPct val="50000"/>
              </a:spcBef>
            </a:pPr>
            <a:r>
              <a:rPr lang="zh-CN" altLang="en-US" sz="3200" u="none">
                <a:solidFill>
                  <a:srgbClr val="FF3300"/>
                </a:solidFill>
                <a:latin typeface="Times New Roman" panose="02020603050405020304" pitchFamily="18" charset="0"/>
                <a:ea typeface="黑体" panose="02010609060101010101" charset="-122"/>
              </a:rPr>
              <a:t>登东皋以舒啸，临清流而赋诗。</a:t>
            </a:r>
            <a:endParaRPr lang="zh-CN" altLang="en-US" sz="3200" u="none">
              <a:solidFill>
                <a:srgbClr val="FF3300"/>
              </a:solidFill>
              <a:latin typeface="Times New Roman" panose="02020603050405020304" pitchFamily="18" charset="0"/>
              <a:ea typeface="黑体" panose="02010609060101010101" charset="-122"/>
            </a:endParaRPr>
          </a:p>
          <a:p>
            <a:pPr>
              <a:spcBef>
                <a:spcPct val="50000"/>
              </a:spcBef>
            </a:pPr>
            <a:r>
              <a:rPr lang="zh-CN" altLang="en-US" sz="3200" u="none">
                <a:solidFill>
                  <a:srgbClr val="FF3300"/>
                </a:solidFill>
                <a:latin typeface="Times New Roman" panose="02020603050405020304" pitchFamily="18" charset="0"/>
                <a:ea typeface="黑体" panose="02010609060101010101" charset="-122"/>
              </a:rPr>
              <a:t>聊乘化以归尽，乐夫天命复奚疑？</a:t>
            </a:r>
            <a:endParaRPr lang="zh-CN" altLang="en-US" sz="3200" u="none">
              <a:solidFill>
                <a:srgbClr val="FF3300"/>
              </a:solidFill>
              <a:latin typeface="Times New Roman" panose="02020603050405020304" pitchFamily="18" charset="0"/>
              <a:ea typeface="黑体" panose="02010609060101010101" charset="-122"/>
            </a:endParaRPr>
          </a:p>
        </p:txBody>
      </p:sp>
      <p:sp>
        <p:nvSpPr>
          <p:cNvPr id="34821" name="Text Box 19"/>
          <p:cNvSpPr/>
          <p:nvPr>
            <p:custDataLst>
              <p:tags r:id="rId6"/>
            </p:custDataLst>
          </p:nvPr>
        </p:nvSpPr>
        <p:spPr>
          <a:xfrm>
            <a:off x="1973898" y="5084763"/>
            <a:ext cx="2418080" cy="768350"/>
          </a:xfrm>
          <a:prstGeom prst="rect">
            <a:avLst/>
          </a:prstGeom>
          <a:noFill/>
          <a:ln w="9525">
            <a:noFill/>
          </a:ln>
        </p:spPr>
        <p:txBody>
          <a:bodyPr wrap="none">
            <a:spAutoFit/>
          </a:bodyPr>
          <a:lstStyle/>
          <a:p>
            <a:pPr algn="ctr" eaLnBrk="0" hangingPunct="0"/>
            <a:r>
              <a:rPr lang="zh-CN" altLang="en-US" sz="4400">
                <a:solidFill>
                  <a:srgbClr val="FF0066"/>
                </a:solidFill>
                <a:ea typeface="华文中宋" panose="02010600040101010101" pitchFamily="2" charset="-122"/>
              </a:rPr>
              <a:t>卒章显志</a:t>
            </a:r>
            <a:endParaRPr lang="zh-CN" altLang="en-US" sz="4400">
              <a:solidFill>
                <a:srgbClr val="FF0066"/>
              </a:solidFill>
              <a:ea typeface="华文中宋" panose="02010600040101010101" pitchFamily="2" charset="-122"/>
            </a:endParaRPr>
          </a:p>
        </p:txBody>
      </p:sp>
      <p:sp>
        <p:nvSpPr>
          <p:cNvPr id="34822" name="AutoShape 20"/>
          <p:cNvSpPr/>
          <p:nvPr>
            <p:custDataLst>
              <p:tags r:id="rId7"/>
            </p:custDataLst>
          </p:nvPr>
        </p:nvSpPr>
        <p:spPr>
          <a:xfrm>
            <a:off x="4506913" y="5389563"/>
            <a:ext cx="914400" cy="304800"/>
          </a:xfrm>
          <a:prstGeom prst="rightArrow">
            <a:avLst>
              <a:gd name="adj1" fmla="val 50000"/>
              <a:gd name="adj2" fmla="val 75000"/>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endParaRPr lang="zh-CN" altLang="en-US" b="1" u="none">
              <a:solidFill>
                <a:srgbClr val="FF9900"/>
              </a:solidFill>
              <a:effectLst>
                <a:outerShdw blurRad="38100" dist="38100" dir="2700000">
                  <a:srgbClr val="000000"/>
                </a:outerShdw>
              </a:effectLst>
              <a:ea typeface="华文中宋" panose="02010600040101010101" pitchFamily="2" charset="-122"/>
            </a:endParaRPr>
          </a:p>
        </p:txBody>
      </p:sp>
      <p:sp>
        <p:nvSpPr>
          <p:cNvPr id="34823" name="Text Box 21"/>
          <p:cNvSpPr/>
          <p:nvPr>
            <p:custDataLst>
              <p:tags r:id="rId8"/>
            </p:custDataLst>
          </p:nvPr>
        </p:nvSpPr>
        <p:spPr>
          <a:xfrm>
            <a:off x="5790248" y="5237163"/>
            <a:ext cx="2214880" cy="706755"/>
          </a:xfrm>
          <a:prstGeom prst="rect">
            <a:avLst/>
          </a:prstGeom>
          <a:noFill/>
          <a:ln w="9525">
            <a:noFill/>
          </a:ln>
        </p:spPr>
        <p:txBody>
          <a:bodyPr wrap="none">
            <a:spAutoFit/>
          </a:bodyPr>
          <a:lstStyle/>
          <a:p>
            <a:pPr algn="ctr" eaLnBrk="0" hangingPunct="0"/>
            <a:r>
              <a:rPr lang="zh-CN" altLang="en-US" sz="4000" u="none">
                <a:solidFill>
                  <a:srgbClr val="00CC00"/>
                </a:solidFill>
                <a:effectLst>
                  <a:outerShdw blurRad="38100" dist="38100" dir="2700000">
                    <a:srgbClr val="000000"/>
                  </a:outerShdw>
                </a:effectLst>
                <a:ea typeface="黑体" panose="02010609060101010101" charset="-122"/>
              </a:rPr>
              <a:t>乐天安命</a:t>
            </a:r>
            <a:endParaRPr lang="zh-CN" altLang="en-US" sz="4000" u="none">
              <a:solidFill>
                <a:srgbClr val="00CC00"/>
              </a:solidFill>
              <a:effectLst>
                <a:outerShdw blurRad="38100" dist="38100" dir="2700000">
                  <a:srgbClr val="000000"/>
                </a:outerShdw>
              </a:effectLst>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2000"/>
                                        <p:tgtEl>
                                          <p:spTgt spid="348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4818"/>
                                        </p:tgtEl>
                                        <p:attrNameLst>
                                          <p:attrName>style.visibility</p:attrName>
                                        </p:attrNameLst>
                                      </p:cBhvr>
                                      <p:to>
                                        <p:strVal val="visible"/>
                                      </p:to>
                                    </p:set>
                                    <p:anim calcmode="lin" valueType="num">
                                      <p:cBhvr additive="base">
                                        <p:cTn id="12" dur="500" fill="hold"/>
                                        <p:tgtEl>
                                          <p:spTgt spid="34818"/>
                                        </p:tgtEl>
                                        <p:attrNameLst>
                                          <p:attrName>ppt_x</p:attrName>
                                        </p:attrNameLst>
                                      </p:cBhvr>
                                      <p:tavLst>
                                        <p:tav tm="0">
                                          <p:val>
                                            <p:strVal val="#ppt_x"/>
                                          </p:val>
                                        </p:tav>
                                        <p:tav tm="100000">
                                          <p:val>
                                            <p:strVal val="#ppt_x"/>
                                          </p:val>
                                        </p:tav>
                                      </p:tavLst>
                                    </p:anim>
                                    <p:anim calcmode="lin" valueType="num">
                                      <p:cBhvr additive="base">
                                        <p:cTn id="13"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4820"/>
                                        </p:tgtEl>
                                        <p:attrNameLst>
                                          <p:attrName>style.visibility</p:attrName>
                                        </p:attrNameLst>
                                      </p:cBhvr>
                                      <p:to>
                                        <p:strVal val="visible"/>
                                      </p:to>
                                    </p:set>
                                    <p:anim calcmode="lin" valueType="num">
                                      <p:cBhvr additive="base">
                                        <p:cTn id="18" dur="500" fill="hold"/>
                                        <p:tgtEl>
                                          <p:spTgt spid="34820"/>
                                        </p:tgtEl>
                                        <p:attrNameLst>
                                          <p:attrName>ppt_x</p:attrName>
                                        </p:attrNameLst>
                                      </p:cBhvr>
                                      <p:tavLst>
                                        <p:tav tm="0">
                                          <p:val>
                                            <p:strVal val="#ppt_x"/>
                                          </p:val>
                                        </p:tav>
                                        <p:tav tm="100000">
                                          <p:val>
                                            <p:strVal val="#ppt_x"/>
                                          </p:val>
                                        </p:tav>
                                      </p:tavLst>
                                    </p:anim>
                                    <p:anim calcmode="lin" valueType="num">
                                      <p:cBhvr additive="base">
                                        <p:cTn id="19"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34821"/>
                                        </p:tgtEl>
                                        <p:attrNameLst>
                                          <p:attrName>style.visibility</p:attrName>
                                        </p:attrNameLst>
                                      </p:cBhvr>
                                      <p:to>
                                        <p:strVal val="visible"/>
                                      </p:to>
                                    </p:set>
                                    <p:animEffect transition="in" filter="box(in)">
                                      <p:cBhvr>
                                        <p:cTn id="24" dur="500"/>
                                        <p:tgtEl>
                                          <p:spTgt spid="3482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34822"/>
                                        </p:tgtEl>
                                        <p:attrNameLst>
                                          <p:attrName>style.visibility</p:attrName>
                                        </p:attrNameLst>
                                      </p:cBhvr>
                                      <p:to>
                                        <p:strVal val="visible"/>
                                      </p:to>
                                    </p:set>
                                    <p:animEffect transition="in" filter="checkerboard(across)">
                                      <p:cBhvr>
                                        <p:cTn id="29" dur="500"/>
                                        <p:tgtEl>
                                          <p:spTgt spid="3482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4823"/>
                                        </p:tgtEl>
                                        <p:attrNameLst>
                                          <p:attrName>style.visibility</p:attrName>
                                        </p:attrNameLst>
                                      </p:cBhvr>
                                      <p:to>
                                        <p:strVal val="visible"/>
                                      </p:to>
                                    </p:set>
                                    <p:animEffect transition="in" filter="fade">
                                      <p:cBhvr>
                                        <p:cTn id="34" dur="2000"/>
                                        <p:tgtEl>
                                          <p:spTgt spid="348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P spid="34821" grpId="0"/>
      <p:bldP spid="34822" grpId="0"/>
      <p:bldP spid="3482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Picture 2" descr="b8a5e70c3b9489e47acbe17b"/>
          <p:cNvPicPr>
            <a:picLocks noChangeAspect="1"/>
          </p:cNvPicPr>
          <p:nvPr>
            <p:custDataLst>
              <p:tags r:id="rId4"/>
            </p:custDataLst>
          </p:nvPr>
        </p:nvPicPr>
        <p:blipFill>
          <a:blip r:embed="rId3"/>
          <a:stretch>
            <a:fillRect/>
          </a:stretch>
        </p:blipFill>
        <p:spPr>
          <a:xfrm>
            <a:off x="7620000" y="0"/>
            <a:ext cx="3048000" cy="6858000"/>
          </a:xfrm>
          <a:prstGeom prst="rect">
            <a:avLst/>
          </a:prstGeom>
          <a:noFill/>
          <a:ln w="9525">
            <a:noFill/>
          </a:ln>
        </p:spPr>
      </p:pic>
      <p:sp>
        <p:nvSpPr>
          <p:cNvPr id="35843" name="矩形 7"/>
          <p:cNvSpPr/>
          <p:nvPr>
            <p:custDataLst>
              <p:tags r:id="rId5"/>
            </p:custDataLst>
          </p:nvPr>
        </p:nvSpPr>
        <p:spPr>
          <a:xfrm>
            <a:off x="3085942" y="404813"/>
            <a:ext cx="2938780" cy="922020"/>
          </a:xfrm>
          <a:prstGeom prst="rect">
            <a:avLst/>
          </a:prstGeom>
          <a:noFill/>
          <a:ln w="9525">
            <a:noFill/>
          </a:ln>
        </p:spPr>
        <p:txBody>
          <a:bodyPr wrap="none">
            <a:spAutoFit/>
          </a:bodyPr>
          <a:lstStyle/>
          <a:p>
            <a:pPr algn="ctr"/>
            <a:r>
              <a:rPr lang="zh-CN" altLang="en-US" sz="5400" b="1" i="1" u="none">
                <a:solidFill>
                  <a:srgbClr val="FFC000"/>
                </a:solidFill>
                <a:effectLst>
                  <a:outerShdw blurRad="38100" dist="38100" dir="2700000">
                    <a:srgbClr val="000000"/>
                  </a:outerShdw>
                </a:effectLst>
                <a:ea typeface="黑体" panose="02010609060101010101" charset="-122"/>
              </a:rPr>
              <a:t>三读课文</a:t>
            </a:r>
            <a:endParaRPr lang="zh-CN" altLang="en-US" sz="5400" b="1" i="1" u="none">
              <a:solidFill>
                <a:srgbClr val="FFC000"/>
              </a:solidFill>
              <a:effectLst>
                <a:outerShdw blurRad="38100" dist="38100" dir="2700000">
                  <a:srgbClr val="000000"/>
                </a:outerShdw>
              </a:effectLst>
              <a:ea typeface="黑体" panose="02010609060101010101" charset="-122"/>
            </a:endParaRPr>
          </a:p>
        </p:txBody>
      </p:sp>
      <p:sp>
        <p:nvSpPr>
          <p:cNvPr id="35844" name="矩形 8"/>
          <p:cNvSpPr/>
          <p:nvPr>
            <p:custDataLst>
              <p:tags r:id="rId6"/>
            </p:custDataLst>
          </p:nvPr>
        </p:nvSpPr>
        <p:spPr>
          <a:xfrm>
            <a:off x="2351088" y="2133600"/>
            <a:ext cx="4572000" cy="2245360"/>
          </a:xfrm>
          <a:prstGeom prst="rect">
            <a:avLst/>
          </a:prstGeom>
          <a:noFill/>
          <a:ln w="9525">
            <a:noFill/>
          </a:ln>
        </p:spPr>
        <p:txBody>
          <a:bodyPr>
            <a:spAutoFit/>
          </a:bodyPr>
          <a:lstStyle/>
          <a:p>
            <a:r>
              <a:rPr lang="zh-CN" altLang="en-US" sz="2800" u="none">
                <a:ea typeface="黑体" panose="02010609060101010101" charset="-122"/>
              </a:rPr>
              <a:t>问题探究：</a:t>
            </a:r>
            <a:endParaRPr lang="en-US" altLang="zh-CN" sz="2800" u="none">
              <a:ea typeface="黑体" panose="02010609060101010101" charset="-122"/>
            </a:endParaRPr>
          </a:p>
          <a:p>
            <a:r>
              <a:rPr lang="en-US" altLang="zh-CN" sz="2800" u="none">
                <a:ea typeface="黑体" panose="02010609060101010101" charset="-122"/>
              </a:rPr>
              <a:t>     6</a:t>
            </a:r>
            <a:r>
              <a:rPr lang="zh-CN" altLang="en-US" sz="2800" u="none">
                <a:ea typeface="黑体" panose="02010609060101010101" charset="-122"/>
              </a:rPr>
              <a:t>。我们应当怎样看待陶渊明的归隐？</a:t>
            </a:r>
            <a:endParaRPr lang="zh-CN" altLang="en-US" sz="2800" u="none">
              <a:ea typeface="黑体" panose="02010609060101010101" charset="-122"/>
            </a:endParaRPr>
          </a:p>
          <a:p>
            <a:r>
              <a:rPr lang="en-US" altLang="zh-CN" sz="2800" u="none">
                <a:ea typeface="黑体" panose="02010609060101010101" charset="-122"/>
              </a:rPr>
              <a:t>     7.</a:t>
            </a:r>
            <a:r>
              <a:rPr lang="zh-CN" altLang="en-US" sz="2800" u="none">
                <a:ea typeface="黑体" panose="02010609060101010101" charset="-122"/>
              </a:rPr>
              <a:t>我们又该如何做出正确的选择？</a:t>
            </a:r>
            <a:endParaRPr lang="zh-CN" altLang="en-US" sz="2800" u="none">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ipe(down)">
                                      <p:cBhvr>
                                        <p:cTn id="7" dur="580">
                                          <p:stCondLst>
                                            <p:cond delay="0"/>
                                          </p:stCondLst>
                                        </p:cTn>
                                        <p:tgtEl>
                                          <p:spTgt spid="35843"/>
                                        </p:tgtEl>
                                      </p:cBhvr>
                                    </p:animEffect>
                                    <p:anim calcmode="lin" valueType="num">
                                      <p:cBhvr>
                                        <p:cTn id="8" dur="1822" tmFilter="0,0; 0.14,0.36; 0.43,0.73; 0.71,0.91; 1.0,1.0">
                                          <p:stCondLst>
                                            <p:cond delay="0"/>
                                          </p:stCondLst>
                                        </p:cTn>
                                        <p:tgtEl>
                                          <p:spTgt spid="3584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84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84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84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843"/>
                                        </p:tgtEl>
                                        <p:attrNameLst>
                                          <p:attrName>ppt_y</p:attrName>
                                        </p:attrNameLst>
                                      </p:cBhvr>
                                      <p:tavLst>
                                        <p:tav tm="0" fmla="#ppt_y-sin(pi*$)/81">
                                          <p:val>
                                            <p:fltVal val="0"/>
                                          </p:val>
                                        </p:tav>
                                        <p:tav tm="100000">
                                          <p:val>
                                            <p:fltVal val="1"/>
                                          </p:val>
                                        </p:tav>
                                      </p:tavLst>
                                    </p:anim>
                                    <p:animScale>
                                      <p:cBhvr>
                                        <p:cTn id="13" dur="26">
                                          <p:stCondLst>
                                            <p:cond delay="650"/>
                                          </p:stCondLst>
                                        </p:cTn>
                                        <p:tgtEl>
                                          <p:spTgt spid="35843"/>
                                        </p:tgtEl>
                                      </p:cBhvr>
                                      <p:to x="100000" y="60000"/>
                                    </p:animScale>
                                    <p:animScale>
                                      <p:cBhvr>
                                        <p:cTn id="14" dur="166" decel="50000">
                                          <p:stCondLst>
                                            <p:cond delay="676"/>
                                          </p:stCondLst>
                                        </p:cTn>
                                        <p:tgtEl>
                                          <p:spTgt spid="35843"/>
                                        </p:tgtEl>
                                      </p:cBhvr>
                                      <p:to x="100000" y="100000"/>
                                    </p:animScale>
                                    <p:animScale>
                                      <p:cBhvr>
                                        <p:cTn id="15" dur="26">
                                          <p:stCondLst>
                                            <p:cond delay="1312"/>
                                          </p:stCondLst>
                                        </p:cTn>
                                        <p:tgtEl>
                                          <p:spTgt spid="35843"/>
                                        </p:tgtEl>
                                      </p:cBhvr>
                                      <p:to x="100000" y="80000"/>
                                    </p:animScale>
                                    <p:animScale>
                                      <p:cBhvr>
                                        <p:cTn id="16" dur="166" decel="50000">
                                          <p:stCondLst>
                                            <p:cond delay="1338"/>
                                          </p:stCondLst>
                                        </p:cTn>
                                        <p:tgtEl>
                                          <p:spTgt spid="35843"/>
                                        </p:tgtEl>
                                      </p:cBhvr>
                                      <p:to x="100000" y="100000"/>
                                    </p:animScale>
                                    <p:animScale>
                                      <p:cBhvr>
                                        <p:cTn id="17" dur="26">
                                          <p:stCondLst>
                                            <p:cond delay="1642"/>
                                          </p:stCondLst>
                                        </p:cTn>
                                        <p:tgtEl>
                                          <p:spTgt spid="35843"/>
                                        </p:tgtEl>
                                      </p:cBhvr>
                                      <p:to x="100000" y="90000"/>
                                    </p:animScale>
                                    <p:animScale>
                                      <p:cBhvr>
                                        <p:cTn id="18" dur="166" decel="50000">
                                          <p:stCondLst>
                                            <p:cond delay="1668"/>
                                          </p:stCondLst>
                                        </p:cTn>
                                        <p:tgtEl>
                                          <p:spTgt spid="35843"/>
                                        </p:tgtEl>
                                      </p:cBhvr>
                                      <p:to x="100000" y="100000"/>
                                    </p:animScale>
                                    <p:animScale>
                                      <p:cBhvr>
                                        <p:cTn id="19" dur="26">
                                          <p:stCondLst>
                                            <p:cond delay="1808"/>
                                          </p:stCondLst>
                                        </p:cTn>
                                        <p:tgtEl>
                                          <p:spTgt spid="35843"/>
                                        </p:tgtEl>
                                      </p:cBhvr>
                                      <p:to x="100000" y="95000"/>
                                    </p:animScale>
                                    <p:animScale>
                                      <p:cBhvr>
                                        <p:cTn id="20" dur="166" decel="50000">
                                          <p:stCondLst>
                                            <p:cond delay="1834"/>
                                          </p:stCondLst>
                                        </p:cTn>
                                        <p:tgtEl>
                                          <p:spTgt spid="3584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5844"/>
                                        </p:tgtEl>
                                        <p:attrNameLst>
                                          <p:attrName>style.visibility</p:attrName>
                                        </p:attrNameLst>
                                      </p:cBhvr>
                                      <p:to>
                                        <p:strVal val="visible"/>
                                      </p:to>
                                    </p:set>
                                    <p:animEffect transition="in" filter="fade">
                                      <p:cBhvr>
                                        <p:cTn id="25" dur="2000"/>
                                        <p:tgtEl>
                                          <p:spTgt spid="3584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35842"/>
                                        </p:tgtEl>
                                        <p:attrNameLst>
                                          <p:attrName>style.visibility</p:attrName>
                                        </p:attrNameLst>
                                      </p:cBhvr>
                                      <p:to>
                                        <p:strVal val="visible"/>
                                      </p:to>
                                    </p:set>
                                    <p:animEffect transition="in" filter="box(in)">
                                      <p:cBhvr>
                                        <p:cTn id="30"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Rectangle 2"/>
          <p:cNvSpPr/>
          <p:nvPr>
            <p:custDataLst>
              <p:tags r:id="rId3"/>
            </p:custDataLst>
          </p:nvPr>
        </p:nvSpPr>
        <p:spPr>
          <a:xfrm>
            <a:off x="1524000" y="0"/>
            <a:ext cx="3348038" cy="914400"/>
          </a:xfrm>
          <a:prstGeom prst="rect">
            <a:avLst/>
          </a:prstGeom>
          <a:noFill/>
          <a:ln w="9525">
            <a:noFill/>
          </a:ln>
        </p:spPr>
        <p:txBody>
          <a:bodyPr anchor="b"/>
          <a:lstStyle/>
          <a:p>
            <a:pPr algn="ctr"/>
            <a:r>
              <a:rPr lang="zh-CN" altLang="en-US" sz="5400" u="none">
                <a:solidFill>
                  <a:srgbClr val="0000FF"/>
                </a:solidFill>
                <a:effectLst>
                  <a:outerShdw blurRad="38100" dist="38100" dir="2700000">
                    <a:srgbClr val="000000"/>
                  </a:outerShdw>
                </a:effectLst>
                <a:latin typeface="Times New Roman" panose="02020603050405020304" pitchFamily="18" charset="0"/>
                <a:ea typeface="华文新魏" panose="02010800040101010101" pitchFamily="2" charset="-122"/>
              </a:rPr>
              <a:t>问题探究</a:t>
            </a:r>
            <a:endParaRPr lang="zh-CN" altLang="en-US" sz="5400" u="none">
              <a:solidFill>
                <a:srgbClr val="0000FF"/>
              </a:solidFill>
              <a:effectLst>
                <a:outerShdw blurRad="38100" dist="38100" dir="2700000">
                  <a:srgbClr val="000000"/>
                </a:outerShdw>
              </a:effectLst>
              <a:latin typeface="Times New Roman" panose="02020603050405020304" pitchFamily="18" charset="0"/>
              <a:ea typeface="华文新魏" panose="02010800040101010101" pitchFamily="2" charset="-122"/>
            </a:endParaRPr>
          </a:p>
        </p:txBody>
      </p:sp>
      <p:sp>
        <p:nvSpPr>
          <p:cNvPr id="36867" name="Rectangle 3"/>
          <p:cNvSpPr/>
          <p:nvPr>
            <p:custDataLst>
              <p:tags r:id="rId4"/>
            </p:custDataLst>
          </p:nvPr>
        </p:nvSpPr>
        <p:spPr>
          <a:xfrm>
            <a:off x="1524000" y="914400"/>
            <a:ext cx="9144000" cy="645160"/>
          </a:xfrm>
          <a:prstGeom prst="rect">
            <a:avLst/>
          </a:prstGeom>
          <a:gradFill rotWithShape="0">
            <a:gsLst>
              <a:gs pos="0">
                <a:srgbClr val="FF9900">
                  <a:alpha val="20000"/>
                </a:srgbClr>
              </a:gs>
              <a:gs pos="100000">
                <a:srgbClr val="754600">
                  <a:alpha val="17998"/>
                </a:srgbClr>
              </a:gs>
            </a:gsLst>
            <a:lin ang="5400000" scaled="1"/>
          </a:gradFill>
          <a:ln w="9525">
            <a:noFill/>
          </a:ln>
        </p:spPr>
        <p:txBody>
          <a:bodyPr>
            <a:spAutoFit/>
          </a:bodyPr>
          <a:lstStyle/>
          <a:p>
            <a:pPr eaLnBrk="0" hangingPunct="0">
              <a:lnSpc>
                <a:spcPct val="90000"/>
              </a:lnSpc>
              <a:spcBef>
                <a:spcPct val="20000"/>
              </a:spcBef>
              <a:buClr>
                <a:schemeClr val="hlink"/>
              </a:buClr>
              <a:buSzPct val="110000"/>
              <a:buFont typeface="Wingdings" panose="05000000000000000000" pitchFamily="2" charset="2"/>
            </a:pPr>
            <a:r>
              <a:rPr lang="en-US" altLang="zh-CN" sz="4000" b="1" u="none">
                <a:latin typeface="仿宋" panose="02010609060101010101" charset="-122"/>
                <a:ea typeface="仿宋" panose="02010609060101010101" charset="-122"/>
                <a:sym typeface="Arial" panose="020b0604020202020204" pitchFamily="34" charset="0"/>
              </a:rPr>
              <a:t>   6.</a:t>
            </a:r>
            <a:r>
              <a:rPr lang="zh-CN" altLang="en-US" sz="4000" b="1" u="none">
                <a:latin typeface="仿宋" panose="02010609060101010101" charset="-122"/>
                <a:ea typeface="仿宋" panose="02010609060101010101" charset="-122"/>
                <a:sym typeface="Arial" panose="020b0604020202020204" pitchFamily="34" charset="0"/>
              </a:rPr>
              <a:t> </a:t>
            </a:r>
            <a:r>
              <a:rPr lang="zh-CN" altLang="en-US" sz="4000" u="none">
                <a:ea typeface="黑体" panose="02010609060101010101" charset="-122"/>
              </a:rPr>
              <a:t>我们应当怎样看待他的归隐？</a:t>
            </a:r>
            <a:endParaRPr lang="zh-CN" altLang="en-US" sz="4000" b="1" u="none">
              <a:latin typeface="仿宋" panose="02010609060101010101" charset="-122"/>
              <a:ea typeface="仿宋" panose="02010609060101010101" charset="-122"/>
              <a:sym typeface="Arial" panose="020b0604020202020204" pitchFamily="34" charset="0"/>
            </a:endParaRPr>
          </a:p>
        </p:txBody>
      </p:sp>
      <p:sp>
        <p:nvSpPr>
          <p:cNvPr id="36868" name="Text Box 4"/>
          <p:cNvSpPr/>
          <p:nvPr>
            <p:custDataLst>
              <p:tags r:id="rId5"/>
            </p:custDataLst>
          </p:nvPr>
        </p:nvSpPr>
        <p:spPr>
          <a:xfrm>
            <a:off x="1919288" y="2205038"/>
            <a:ext cx="8388350" cy="4272915"/>
          </a:xfrm>
          <a:prstGeom prst="rect">
            <a:avLst/>
          </a:prstGeom>
          <a:noFill/>
          <a:ln w="9525">
            <a:noFill/>
          </a:ln>
        </p:spPr>
        <p:txBody>
          <a:bodyPr>
            <a:spAutoFit/>
          </a:bodyPr>
          <a:lstStyle/>
          <a:p>
            <a:pPr eaLnBrk="0" hangingPunct="0">
              <a:lnSpc>
                <a:spcPct val="70000"/>
              </a:lnSpc>
              <a:spcBef>
                <a:spcPct val="50000"/>
              </a:spcBef>
            </a:pPr>
            <a:r>
              <a:rPr lang="en-US" altLang="zh-CN" sz="3200" u="none">
                <a:latin typeface="华文楷体" panose="02010600040101010101" pitchFamily="2" charset="-122"/>
                <a:ea typeface="华文楷体" panose="02010600040101010101" pitchFamily="2" charset="-122"/>
              </a:rPr>
              <a:t>①.</a:t>
            </a:r>
            <a:r>
              <a:rPr lang="zh-CN" altLang="en-US" sz="3200" u="none">
                <a:latin typeface="华文楷体" panose="02010600040101010101" pitchFamily="2" charset="-122"/>
                <a:ea typeface="华文楷体" panose="02010600040101010101" pitchFamily="2" charset="-122"/>
              </a:rPr>
              <a:t>诗人不愿与世俗同流合污</a:t>
            </a:r>
            <a:r>
              <a:rPr lang="en-US" altLang="zh-CN" sz="3200" u="none">
                <a:latin typeface="华文楷体" panose="02010600040101010101" pitchFamily="2" charset="-122"/>
                <a:ea typeface="华文楷体" panose="02010600040101010101" pitchFamily="2" charset="-122"/>
              </a:rPr>
              <a:t>,</a:t>
            </a:r>
            <a:r>
              <a:rPr lang="zh-CN" altLang="en-US" sz="3200" u="none">
                <a:latin typeface="华文楷体" panose="02010600040101010101" pitchFamily="2" charset="-122"/>
                <a:ea typeface="华文楷体" panose="02010600040101010101" pitchFamily="2" charset="-122"/>
              </a:rPr>
              <a:t>向往恬静的田园生活。</a:t>
            </a:r>
            <a:endParaRPr lang="en-US" altLang="zh-CN" sz="3200" u="none">
              <a:latin typeface="华文楷体" panose="02010600040101010101" pitchFamily="2" charset="-122"/>
              <a:ea typeface="华文楷体" panose="02010600040101010101" pitchFamily="2" charset="-122"/>
            </a:endParaRPr>
          </a:p>
          <a:p>
            <a:pPr eaLnBrk="0" hangingPunct="0">
              <a:lnSpc>
                <a:spcPct val="70000"/>
              </a:lnSpc>
              <a:spcBef>
                <a:spcPct val="50000"/>
              </a:spcBef>
            </a:pPr>
            <a:r>
              <a:rPr lang="en-US" altLang="zh-CN" sz="3200" u="none">
                <a:latin typeface="华文楷体" panose="02010600040101010101" pitchFamily="2" charset="-122"/>
                <a:ea typeface="华文楷体" panose="02010600040101010101" pitchFamily="2" charset="-122"/>
              </a:rPr>
              <a:t>②.</a:t>
            </a:r>
            <a:r>
              <a:rPr lang="zh-CN" altLang="en-US" sz="3200" u="none">
                <a:latin typeface="华文楷体" panose="02010600040101010101" pitchFamily="2" charset="-122"/>
                <a:ea typeface="华文楷体" panose="02010600040101010101" pitchFamily="2" charset="-122"/>
              </a:rPr>
              <a:t>陶渊明的归隐是其对黑暗现实完全绝望后采取的一种</a:t>
            </a:r>
            <a:r>
              <a:rPr lang="zh-CN" altLang="en-US" sz="3200" i="1" u="none">
                <a:solidFill>
                  <a:srgbClr val="FF0066"/>
                </a:solidFill>
                <a:latin typeface="华文楷体" panose="02010600040101010101" pitchFamily="2" charset="-122"/>
                <a:ea typeface="华文楷体" panose="02010600040101010101" pitchFamily="2" charset="-122"/>
              </a:rPr>
              <a:t>消极</a:t>
            </a:r>
            <a:r>
              <a:rPr lang="zh-CN" altLang="en-US" sz="3200" u="none">
                <a:latin typeface="华文楷体" panose="02010600040101010101" pitchFamily="2" charset="-122"/>
                <a:ea typeface="华文楷体" panose="02010600040101010101" pitchFamily="2" charset="-122"/>
              </a:rPr>
              <a:t>的守志方法。他的归隐有一种</a:t>
            </a:r>
            <a:r>
              <a:rPr lang="zh-CN" altLang="en-US" sz="3200" i="1" u="none">
                <a:solidFill>
                  <a:srgbClr val="FF0066"/>
                </a:solidFill>
                <a:latin typeface="华文楷体" panose="02010600040101010101" pitchFamily="2" charset="-122"/>
                <a:ea typeface="华文楷体" panose="02010600040101010101" pitchFamily="2" charset="-122"/>
              </a:rPr>
              <a:t>苦涩</a:t>
            </a:r>
            <a:r>
              <a:rPr lang="zh-CN" altLang="en-US" sz="3200" u="none">
                <a:latin typeface="华文楷体" panose="02010600040101010101" pitchFamily="2" charset="-122"/>
                <a:ea typeface="华文楷体" panose="02010600040101010101" pitchFamily="2" charset="-122"/>
              </a:rPr>
              <a:t>的味道。</a:t>
            </a:r>
            <a:endParaRPr lang="zh-CN" altLang="en-US" sz="3200" u="none">
              <a:latin typeface="华文楷体" panose="02010600040101010101" pitchFamily="2" charset="-122"/>
              <a:ea typeface="华文楷体" panose="02010600040101010101" pitchFamily="2" charset="-122"/>
            </a:endParaRPr>
          </a:p>
          <a:p>
            <a:pPr eaLnBrk="0" hangingPunct="0">
              <a:lnSpc>
                <a:spcPct val="70000"/>
              </a:lnSpc>
              <a:spcBef>
                <a:spcPct val="50000"/>
              </a:spcBef>
            </a:pPr>
            <a:r>
              <a:rPr lang="en-US" altLang="zh-CN" sz="3200" u="none">
                <a:latin typeface="华文楷体" panose="02010600040101010101" pitchFamily="2" charset="-122"/>
                <a:ea typeface="华文楷体" panose="02010600040101010101" pitchFamily="2" charset="-122"/>
              </a:rPr>
              <a:t>③.</a:t>
            </a:r>
            <a:r>
              <a:rPr lang="zh-CN" altLang="en-US" sz="3200" u="none">
                <a:latin typeface="华文楷体" panose="02010600040101010101" pitchFamily="2" charset="-122"/>
                <a:ea typeface="华文楷体" panose="02010600040101010101" pitchFamily="2" charset="-122"/>
              </a:rPr>
              <a:t>在当时的现实条件下</a:t>
            </a:r>
            <a:r>
              <a:rPr lang="en-US" altLang="zh-CN" sz="3200" u="none">
                <a:latin typeface="华文楷体" panose="02010600040101010101" pitchFamily="2" charset="-122"/>
                <a:ea typeface="华文楷体" panose="02010600040101010101" pitchFamily="2" charset="-122"/>
              </a:rPr>
              <a:t>,</a:t>
            </a:r>
            <a:r>
              <a:rPr lang="zh-CN" altLang="en-US" sz="3200" u="none">
                <a:latin typeface="华文楷体" panose="02010600040101010101" pitchFamily="2" charset="-122"/>
                <a:ea typeface="华文楷体" panose="02010600040101010101" pitchFamily="2" charset="-122"/>
              </a:rPr>
              <a:t>作者既不愿卖身求荣</a:t>
            </a:r>
            <a:r>
              <a:rPr lang="en-US" altLang="zh-CN" sz="3200" u="none">
                <a:latin typeface="华文楷体" panose="02010600040101010101" pitchFamily="2" charset="-122"/>
                <a:ea typeface="华文楷体" panose="02010600040101010101" pitchFamily="2" charset="-122"/>
              </a:rPr>
              <a:t>,</a:t>
            </a:r>
            <a:r>
              <a:rPr lang="zh-CN" altLang="en-US" sz="3200" u="none">
                <a:latin typeface="华文楷体" panose="02010600040101010101" pitchFamily="2" charset="-122"/>
                <a:ea typeface="华文楷体" panose="02010600040101010101" pitchFamily="2" charset="-122"/>
              </a:rPr>
              <a:t>又不愿服食求仙</a:t>
            </a:r>
            <a:r>
              <a:rPr lang="en-US" altLang="zh-CN" sz="3200" u="none">
                <a:latin typeface="华文楷体" panose="02010600040101010101" pitchFamily="2" charset="-122"/>
                <a:ea typeface="华文楷体" panose="02010600040101010101" pitchFamily="2" charset="-122"/>
              </a:rPr>
              <a:t>,</a:t>
            </a:r>
            <a:r>
              <a:rPr lang="zh-CN" altLang="en-US" sz="3200" u="none">
                <a:latin typeface="华文楷体" panose="02010600040101010101" pitchFamily="2" charset="-122"/>
                <a:ea typeface="华文楷体" panose="02010600040101010101" pitchFamily="2" charset="-122"/>
              </a:rPr>
              <a:t>顺乎自然、乘化而归就是一种必然的选择。</a:t>
            </a:r>
            <a:endParaRPr lang="en-US" altLang="zh-CN" sz="3200" u="none">
              <a:latin typeface="华文楷体" panose="02010600040101010101" pitchFamily="2" charset="-122"/>
              <a:ea typeface="华文楷体" panose="02010600040101010101" pitchFamily="2" charset="-122"/>
            </a:endParaRPr>
          </a:p>
          <a:p>
            <a:pPr eaLnBrk="0" hangingPunct="0">
              <a:lnSpc>
                <a:spcPct val="70000"/>
              </a:lnSpc>
              <a:spcBef>
                <a:spcPct val="50000"/>
              </a:spcBef>
            </a:pPr>
            <a:r>
              <a:rPr lang="en-US" altLang="zh-CN" sz="3200" u="none">
                <a:latin typeface="华文楷体" panose="02010600040101010101" pitchFamily="2" charset="-122"/>
                <a:ea typeface="华文楷体" panose="02010600040101010101" pitchFamily="2" charset="-122"/>
              </a:rPr>
              <a:t> ④.</a:t>
            </a:r>
            <a:r>
              <a:rPr lang="zh-CN" altLang="en-US" sz="3200" u="none">
                <a:latin typeface="华文楷体" panose="02010600040101010101" pitchFamily="2" charset="-122"/>
                <a:ea typeface="华文楷体" panose="02010600040101010101" pitchFamily="2" charset="-122"/>
              </a:rPr>
              <a:t>作者显然是经过大彻大悟之后才作此决定的。</a:t>
            </a:r>
            <a:endParaRPr lang="en-US" altLang="zh-CN" sz="3200" u="none">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ppt_w</p:attrName>
                                        </p:attrNameLst>
                                      </p:cBhvr>
                                      <p:tavLst>
                                        <p:tav tm="0">
                                          <p:val>
                                            <p:fltVal val="0"/>
                                          </p:val>
                                        </p:tav>
                                        <p:tav tm="100000">
                                          <p:val>
                                            <p:strVal val="#ppt_w"/>
                                          </p:val>
                                        </p:tav>
                                      </p:tavLst>
                                    </p:anim>
                                    <p:anim calcmode="lin" valueType="num">
                                      <p:cBhvr>
                                        <p:cTn id="8" dur="1000" fill="hold"/>
                                        <p:tgtEl>
                                          <p:spTgt spid="36866"/>
                                        </p:tgtEl>
                                        <p:attrNameLst>
                                          <p:attrName>ppt_h</p:attrName>
                                        </p:attrNameLst>
                                      </p:cBhvr>
                                      <p:tavLst>
                                        <p:tav tm="0">
                                          <p:val>
                                            <p:fltVal val="0"/>
                                          </p:val>
                                        </p:tav>
                                        <p:tav tm="100000">
                                          <p:val>
                                            <p:strVal val="#ppt_h"/>
                                          </p:val>
                                        </p:tav>
                                      </p:tavLst>
                                    </p:anim>
                                    <p:anim calcmode="lin" valueType="num">
                                      <p:cBhvr>
                                        <p:cTn id="9" dur="1000" fill="hold"/>
                                        <p:tgtEl>
                                          <p:spTgt spid="3686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686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36867"/>
                                        </p:tgtEl>
                                        <p:attrNameLst>
                                          <p:attrName>style.visibility</p:attrName>
                                        </p:attrNameLst>
                                      </p:cBhvr>
                                      <p:to>
                                        <p:strVal val="visible"/>
                                      </p:to>
                                    </p:set>
                                    <p:animEffect transition="in" filter="barn(inHorizontal)">
                                      <p:cBhvr>
                                        <p:cTn id="15" dur="500" fill="hold"/>
                                        <p:tgtEl>
                                          <p:spTgt spid="3686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36867">
                                            <p:txEl>
                                              <p:pRg st="0" end="0"/>
                                            </p:txEl>
                                          </p:spTgt>
                                        </p:tgtEl>
                                        <p:attrNameLst>
                                          <p:attrName>style.visibility</p:attrName>
                                        </p:attrNameLst>
                                      </p:cBhvr>
                                      <p:to>
                                        <p:strVal val="visible"/>
                                      </p:to>
                                    </p:set>
                                    <p:animEffect transition="in" filter="barn(inHorizontal)">
                                      <p:cBhvr>
                                        <p:cTn id="20" dur="500" fill="hold"/>
                                        <p:tgtEl>
                                          <p:spTgt spid="36867">
                                            <p:txEl>
                                              <p:pRg st="0" end="0"/>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36868">
                                            <p:txEl>
                                              <p:pRg st="0" end="0"/>
                                            </p:txEl>
                                          </p:spTgt>
                                        </p:tgtEl>
                                        <p:attrNameLst>
                                          <p:attrName>style.visibility</p:attrName>
                                        </p:attrNameLst>
                                      </p:cBhvr>
                                      <p:to>
                                        <p:strVal val="visible"/>
                                      </p:to>
                                    </p:set>
                                    <p:animEffect transition="in" filter="box(in)">
                                      <p:cBhvr>
                                        <p:cTn id="25" dur="500"/>
                                        <p:tgtEl>
                                          <p:spTgt spid="36868">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36868">
                                            <p:txEl>
                                              <p:pRg st="1" end="1"/>
                                            </p:txEl>
                                          </p:spTgt>
                                        </p:tgtEl>
                                        <p:attrNameLst>
                                          <p:attrName>style.visibility</p:attrName>
                                        </p:attrNameLst>
                                      </p:cBhvr>
                                      <p:to>
                                        <p:strVal val="visible"/>
                                      </p:to>
                                    </p:set>
                                    <p:animEffect transition="in" filter="box(in)">
                                      <p:cBhvr>
                                        <p:cTn id="30" dur="500"/>
                                        <p:tgtEl>
                                          <p:spTgt spid="36868">
                                            <p:txEl>
                                              <p:pRg st="1" end="1"/>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36868">
                                            <p:txEl>
                                              <p:pRg st="2" end="2"/>
                                            </p:txEl>
                                          </p:spTgt>
                                        </p:tgtEl>
                                        <p:attrNameLst>
                                          <p:attrName>style.visibility</p:attrName>
                                        </p:attrNameLst>
                                      </p:cBhvr>
                                      <p:to>
                                        <p:strVal val="visible"/>
                                      </p:to>
                                    </p:set>
                                    <p:animEffect transition="in" filter="box(in)">
                                      <p:cBhvr>
                                        <p:cTn id="35" dur="500"/>
                                        <p:tgtEl>
                                          <p:spTgt spid="36868">
                                            <p:txEl>
                                              <p:pRg st="2" end="2"/>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36868">
                                            <p:txEl>
                                              <p:pRg st="3" end="3"/>
                                            </p:txEl>
                                          </p:spTgt>
                                        </p:tgtEl>
                                        <p:attrNameLst>
                                          <p:attrName>style.visibility</p:attrName>
                                        </p:attrNameLst>
                                      </p:cBhvr>
                                      <p:to>
                                        <p:strVal val="visible"/>
                                      </p:to>
                                    </p:set>
                                    <p:anim calcmode="lin" valueType="num">
                                      <p:cBhvr additive="base">
                                        <p:cTn id="40" dur="500" fill="hold"/>
                                        <p:tgtEl>
                                          <p:spTgt spid="36868">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686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Rectangle 2"/>
          <p:cNvSpPr>
            <a:spLocks noGrp="1"/>
          </p:cNvSpPr>
          <p:nvPr>
            <p:ph type="title" idx="4294967295"/>
            <p:custDataLst>
              <p:tags r:id="rId3"/>
            </p:custDataLst>
          </p:nvPr>
        </p:nvSpPr>
        <p:spPr>
          <a:xfrm>
            <a:off x="5303838" y="981075"/>
            <a:ext cx="5148262" cy="2447925"/>
          </a:xfrm>
        </p:spPr>
        <p:txBody>
          <a:bodyPr wrap="square" lIns="91440" tIns="45720" rIns="91440" bIns="45720" anchor="ctr"/>
          <a:lstStyle/>
          <a:p>
            <a:pPr algn="just" eaLnBrk="1" hangingPunct="1">
              <a:lnSpc>
                <a:spcPct val="115000"/>
              </a:lnSpc>
            </a:pPr>
            <a:r>
              <a:rPr lang="zh-CN" altLang="en-US" sz="2400" b="1">
                <a:latin typeface="黑体" panose="02010609060101010101" charset="-122"/>
                <a:ea typeface="黑体" panose="02010609060101010101" charset="-122"/>
              </a:rPr>
              <a:t>达则兼济天下，穷则独善其身。</a:t>
            </a:r>
            <a:br>
              <a:rPr lang="en-US" altLang="zh-CN" sz="2400" b="1">
                <a:latin typeface="黑体" panose="02010609060101010101" charset="-122"/>
                <a:ea typeface="黑体" panose="02010609060101010101" charset="-122"/>
              </a:rPr>
            </a:b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孟子</a:t>
            </a:r>
            <a:br>
              <a:rPr lang="zh-CN" altLang="en-US" sz="2400" b="1">
                <a:latin typeface="黑体" panose="02010609060101010101" charset="-122"/>
                <a:ea typeface="黑体" panose="02010609060101010101" charset="-122"/>
              </a:rPr>
            </a:br>
            <a:r>
              <a:rPr lang="zh-CN" altLang="en-US" sz="2400" b="1">
                <a:latin typeface="黑体" panose="02010609060101010101" charset="-122"/>
                <a:ea typeface="黑体" panose="02010609060101010101" charset="-122"/>
              </a:rPr>
              <a:t> 修身、齐家、治国、平天下。</a:t>
            </a:r>
            <a:br>
              <a:rPr lang="zh-CN" altLang="en-US" sz="2400" b="1">
                <a:latin typeface="黑体" panose="02010609060101010101" charset="-122"/>
                <a:ea typeface="黑体" panose="02010609060101010101" charset="-122"/>
              </a:rPr>
            </a:br>
            <a:r>
              <a:rPr lang="zh-CN" altLang="en-US" sz="2400" b="1">
                <a:latin typeface="黑体" panose="02010609060101010101" charset="-122"/>
                <a:ea typeface="黑体" panose="02010609060101010101" charset="-122"/>
              </a:rPr>
              <a:t>       </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礼记</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大学</a:t>
            </a:r>
            <a:r>
              <a:rPr lang="en-US" altLang="zh-CN" sz="2400" b="1">
                <a:latin typeface="黑体" panose="02010609060101010101" charset="-122"/>
                <a:ea typeface="黑体" panose="02010609060101010101" charset="-122"/>
              </a:rPr>
              <a:t>》</a:t>
            </a:r>
            <a:br>
              <a:rPr lang="en-US" altLang="zh-CN" sz="2400" b="1">
                <a:latin typeface="黑体" panose="02010609060101010101" charset="-122"/>
                <a:ea typeface="黑体" panose="02010609060101010101" charset="-122"/>
              </a:rPr>
            </a:br>
            <a:r>
              <a:rPr lang="en-US" altLang="zh-CN" sz="2400" b="1">
                <a:latin typeface="黑体" panose="02010609060101010101" charset="-122"/>
                <a:ea typeface="黑体" panose="02010609060101010101" charset="-122"/>
              </a:rPr>
              <a:t>    </a:t>
            </a:r>
            <a:br>
              <a:rPr lang="zh-CN" altLang="en-US" sz="2400" b="1">
                <a:latin typeface="黑体" panose="02010609060101010101" charset="-122"/>
                <a:ea typeface="黑体" panose="02010609060101010101" charset="-122"/>
              </a:rPr>
            </a:br>
            <a:endParaRPr lang="zh-CN" altLang="en-US" sz="2400" b="1">
              <a:latin typeface="华文楷体" panose="02010600040101010101" pitchFamily="2" charset="-122"/>
              <a:ea typeface="华文楷体" panose="02010600040101010101" pitchFamily="2" charset="-122"/>
            </a:endParaRPr>
          </a:p>
        </p:txBody>
      </p:sp>
      <p:pic>
        <p:nvPicPr>
          <p:cNvPr id="37891" name="Picture 4" descr="431724233516"/>
          <p:cNvPicPr>
            <a:picLocks noChangeAspect="1"/>
          </p:cNvPicPr>
          <p:nvPr>
            <p:custDataLst>
              <p:tags r:id="rId5"/>
            </p:custDataLst>
          </p:nvPr>
        </p:nvPicPr>
        <p:blipFill>
          <a:blip r:embed="rId4"/>
          <a:stretch>
            <a:fillRect/>
          </a:stretch>
        </p:blipFill>
        <p:spPr>
          <a:xfrm>
            <a:off x="1524000" y="0"/>
            <a:ext cx="3848100" cy="6858000"/>
          </a:xfrm>
          <a:prstGeom prst="rect">
            <a:avLst/>
          </a:prstGeom>
          <a:noFill/>
          <a:ln w="9525">
            <a:noFill/>
          </a:ln>
        </p:spPr>
      </p:pic>
      <p:sp>
        <p:nvSpPr>
          <p:cNvPr id="37892" name="矩形 3"/>
          <p:cNvSpPr/>
          <p:nvPr>
            <p:custDataLst>
              <p:tags r:id="rId6"/>
            </p:custDataLst>
          </p:nvPr>
        </p:nvSpPr>
        <p:spPr>
          <a:xfrm>
            <a:off x="5664200" y="3500438"/>
            <a:ext cx="4572000" cy="2245360"/>
          </a:xfrm>
          <a:prstGeom prst="rect">
            <a:avLst/>
          </a:prstGeom>
          <a:noFill/>
          <a:ln w="9525">
            <a:noFill/>
          </a:ln>
        </p:spPr>
        <p:txBody>
          <a:bodyPr>
            <a:spAutoFit/>
          </a:bodyPr>
          <a:lstStyle/>
          <a:p>
            <a:r>
              <a:rPr lang="zh-CN" altLang="en-US" sz="2800" u="none">
                <a:latin typeface="黑体" panose="02010609060101010101" charset="-122"/>
                <a:ea typeface="黑体" panose="02010609060101010101" charset="-122"/>
              </a:rPr>
              <a:t>    这是儒家思想传统中知识分子尊崇的信条。以自我完善为基础，通过治理家庭，直到平定天下，是几千年来无数知识者的最高理想。 </a:t>
            </a:r>
            <a:endParaRPr lang="zh-CN" altLang="en-US" sz="2800" u="non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fade">
                                      <p:cBhvr>
                                        <p:cTn id="7" dur="2000"/>
                                        <p:tgtEl>
                                          <p:spTgt spid="378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0"/>
                                        </p:tgtEl>
                                        <p:attrNameLst>
                                          <p:attrName>style.visibility</p:attrName>
                                        </p:attrNameLst>
                                      </p:cBhvr>
                                      <p:to>
                                        <p:strVal val="visible"/>
                                      </p:to>
                                    </p:set>
                                    <p:animEffect transition="in" filter="fade">
                                      <p:cBhvr>
                                        <p:cTn id="12" dur="2000"/>
                                        <p:tgtEl>
                                          <p:spTgt spid="378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anim calcmode="lin" valueType="num">
                                      <p:cBhvr additive="base">
                                        <p:cTn id="17" dur="500" fill="hold"/>
                                        <p:tgtEl>
                                          <p:spTgt spid="37892"/>
                                        </p:tgtEl>
                                        <p:attrNameLst>
                                          <p:attrName>ppt_x</p:attrName>
                                        </p:attrNameLst>
                                      </p:cBhvr>
                                      <p:tavLst>
                                        <p:tav tm="0">
                                          <p:val>
                                            <p:strVal val="#ppt_x"/>
                                          </p:val>
                                        </p:tav>
                                        <p:tav tm="100000">
                                          <p:val>
                                            <p:strVal val="#ppt_x"/>
                                          </p:val>
                                        </p:tav>
                                      </p:tavLst>
                                    </p:anim>
                                    <p:anim calcmode="lin" valueType="num">
                                      <p:cBhvr additive="base">
                                        <p:cTn id="1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0"/>
          <a:tile tx="0" ty="0" sx="100000" sy="100000" flip="none" algn="tl"/>
        </a:blipFill>
        <a:effectLst/>
      </p:bgPr>
    </p:bg>
    <p:spTree>
      <p:nvGrpSpPr>
        <p:cNvPr id="1" name=""/>
        <p:cNvGrpSpPr/>
        <p:nvPr>
          <p:custDataLst>
            <p:tags r:id="rId2"/>
          </p:custDataLst>
        </p:nvPr>
      </p:nvGrpSpPr>
      <p:grpSpPr>
        <a:xfrm>
          <a:off x="0" y="0"/>
          <a:ext cx="0" cy="0"/>
        </a:xfrm>
      </p:grpSpPr>
      <p:sp>
        <p:nvSpPr>
          <p:cNvPr id="38914" name="Text Box 3"/>
          <p:cNvSpPr/>
          <p:nvPr>
            <p:custDataLst>
              <p:tags r:id="rId3"/>
            </p:custDataLst>
          </p:nvPr>
        </p:nvSpPr>
        <p:spPr>
          <a:xfrm>
            <a:off x="2063750" y="4365625"/>
            <a:ext cx="7391400" cy="2183765"/>
          </a:xfrm>
          <a:prstGeom prst="rect">
            <a:avLst/>
          </a:prstGeom>
          <a:solidFill>
            <a:schemeClr val="tx1"/>
          </a:solidFill>
          <a:ln w="9525">
            <a:noFill/>
          </a:ln>
        </p:spPr>
        <p:txBody>
          <a:bodyPr>
            <a:spAutoFit/>
          </a:bodyPr>
          <a:lstStyle/>
          <a:p>
            <a:pPr>
              <a:spcBef>
                <a:spcPct val="50000"/>
              </a:spcBef>
            </a:pPr>
            <a:r>
              <a:rPr lang="zh-CN" altLang="en-US" sz="4000" b="1" u="none">
                <a:solidFill>
                  <a:srgbClr val="800000"/>
                </a:solidFill>
                <a:latin typeface="隶书" panose="02010509060101010101" pitchFamily="1" charset="-122"/>
                <a:ea typeface="隶书" panose="02010509060101010101" pitchFamily="1" charset="-122"/>
              </a:rPr>
              <a:t>隐士文化：</a:t>
            </a:r>
            <a:r>
              <a:rPr lang="zh-CN" altLang="en-US" sz="3200" b="1" u="none">
                <a:solidFill>
                  <a:srgbClr val="009900"/>
                </a:solidFill>
                <a:latin typeface="隶书" panose="02010509060101010101" pitchFamily="1" charset="-122"/>
                <a:ea typeface="隶书" panose="02010509060101010101" pitchFamily="1" charset="-122"/>
              </a:rPr>
              <a:t>是古代正直文人因失意仕途或不满浊世等，而采取的一种避世的人生态度，是古代知识分子</a:t>
            </a:r>
            <a:r>
              <a:rPr lang="zh-CN" altLang="en-US" sz="3200" b="1" u="none">
                <a:solidFill>
                  <a:srgbClr val="009900"/>
                </a:solidFill>
                <a:latin typeface="Times New Roman" panose="02020603050405020304" pitchFamily="18" charset="0"/>
                <a:ea typeface="隶书" panose="02010509060101010101" pitchFamily="1" charset="-122"/>
              </a:rPr>
              <a:t>“</a:t>
            </a:r>
            <a:r>
              <a:rPr lang="zh-CN" altLang="en-US" sz="3200" b="1" u="none">
                <a:solidFill>
                  <a:srgbClr val="009900"/>
                </a:solidFill>
                <a:latin typeface="隶书" panose="02010509060101010101" pitchFamily="1" charset="-122"/>
                <a:ea typeface="隶书" panose="02010509060101010101" pitchFamily="1" charset="-122"/>
              </a:rPr>
              <a:t>独善其身</a:t>
            </a:r>
            <a:r>
              <a:rPr lang="zh-CN" altLang="en-US" sz="3200" b="1" u="none">
                <a:solidFill>
                  <a:srgbClr val="009900"/>
                </a:solidFill>
                <a:latin typeface="Times New Roman" panose="02020603050405020304" pitchFamily="18" charset="0"/>
                <a:ea typeface="隶书" panose="02010509060101010101" pitchFamily="1" charset="-122"/>
              </a:rPr>
              <a:t>”</a:t>
            </a:r>
            <a:r>
              <a:rPr lang="zh-CN" altLang="en-US" sz="3200" b="1" u="none">
                <a:solidFill>
                  <a:srgbClr val="009900"/>
                </a:solidFill>
                <a:latin typeface="隶书" panose="02010509060101010101" pitchFamily="1" charset="-122"/>
                <a:ea typeface="隶书" panose="02010509060101010101" pitchFamily="1" charset="-122"/>
              </a:rPr>
              <a:t>的高洁人格体现。</a:t>
            </a:r>
            <a:endParaRPr lang="zh-CN" altLang="en-US" sz="3200" b="1" u="none">
              <a:solidFill>
                <a:srgbClr val="009900"/>
              </a:solidFill>
              <a:latin typeface="隶书" panose="02010509060101010101" pitchFamily="1" charset="-122"/>
              <a:ea typeface="隶书" panose="02010509060101010101" pitchFamily="1" charset="-122"/>
            </a:endParaRPr>
          </a:p>
        </p:txBody>
      </p:sp>
      <p:sp>
        <p:nvSpPr>
          <p:cNvPr id="38915" name="Text Box 4"/>
          <p:cNvSpPr/>
          <p:nvPr>
            <p:custDataLst>
              <p:tags r:id="rId4"/>
            </p:custDataLst>
          </p:nvPr>
        </p:nvSpPr>
        <p:spPr>
          <a:xfrm>
            <a:off x="2351088" y="260350"/>
            <a:ext cx="4094162" cy="645160"/>
          </a:xfrm>
          <a:prstGeom prst="rect">
            <a:avLst/>
          </a:prstGeom>
          <a:solidFill>
            <a:schemeClr val="tx1"/>
          </a:solidFill>
          <a:ln w="9525">
            <a:noFill/>
          </a:ln>
        </p:spPr>
        <p:txBody>
          <a:bodyPr>
            <a:spAutoFit/>
          </a:bodyPr>
          <a:lstStyle/>
          <a:p>
            <a:pPr>
              <a:spcBef>
                <a:spcPct val="50000"/>
              </a:spcBef>
            </a:pPr>
            <a:r>
              <a:rPr lang="zh-CN" altLang="en-US" sz="3600" b="1" u="none">
                <a:solidFill>
                  <a:srgbClr val="800000"/>
                </a:solidFill>
                <a:latin typeface="Times New Roman" panose="02020603050405020304" pitchFamily="18" charset="0"/>
                <a:ea typeface="隶书" panose="02010509060101010101" pitchFamily="1" charset="-122"/>
              </a:rPr>
              <a:t>隐士情怀：</a:t>
            </a:r>
            <a:endParaRPr lang="zh-CN" altLang="en-US" sz="3600" b="1" u="none">
              <a:solidFill>
                <a:srgbClr val="800000"/>
              </a:solidFill>
              <a:latin typeface="Times New Roman" panose="02020603050405020304" pitchFamily="18" charset="0"/>
              <a:ea typeface="隶书" panose="02010509060101010101" pitchFamily="1" charset="-122"/>
            </a:endParaRPr>
          </a:p>
        </p:txBody>
      </p:sp>
      <p:sp>
        <p:nvSpPr>
          <p:cNvPr id="38916" name="Text Box 5"/>
          <p:cNvSpPr/>
          <p:nvPr>
            <p:custDataLst>
              <p:tags r:id="rId5"/>
            </p:custDataLst>
          </p:nvPr>
        </p:nvSpPr>
        <p:spPr>
          <a:xfrm>
            <a:off x="2927350" y="908050"/>
            <a:ext cx="6148388" cy="583565"/>
          </a:xfrm>
          <a:prstGeom prst="rect">
            <a:avLst/>
          </a:prstGeom>
          <a:solidFill>
            <a:schemeClr val="tx1"/>
          </a:solidFill>
          <a:ln w="9525">
            <a:noFill/>
          </a:ln>
        </p:spPr>
        <p:txBody>
          <a:bodyPr>
            <a:spAutoFit/>
          </a:bodyPr>
          <a:lstStyle/>
          <a:p>
            <a:pPr>
              <a:spcBef>
                <a:spcPct val="50000"/>
              </a:spcBef>
            </a:pPr>
            <a:r>
              <a:rPr lang="zh-CN" altLang="en-US" sz="3200" u="none">
                <a:solidFill>
                  <a:srgbClr val="000000"/>
                </a:solidFill>
                <a:latin typeface="黑体" panose="02010609060101010101" charset="-122"/>
                <a:ea typeface="黑体" panose="02010609060101010101" charset="-122"/>
              </a:rPr>
              <a:t>      厌恶官场，鄙弃功名</a:t>
            </a:r>
            <a:endParaRPr lang="zh-CN" altLang="en-US" sz="3200" u="none">
              <a:solidFill>
                <a:srgbClr val="000000"/>
              </a:solidFill>
              <a:latin typeface="黑体" panose="02010609060101010101" charset="-122"/>
              <a:ea typeface="黑体" panose="02010609060101010101" charset="-122"/>
            </a:endParaRPr>
          </a:p>
        </p:txBody>
      </p:sp>
      <p:sp>
        <p:nvSpPr>
          <p:cNvPr id="38917" name="Text Box 6"/>
          <p:cNvSpPr/>
          <p:nvPr>
            <p:custDataLst>
              <p:tags r:id="rId6"/>
            </p:custDataLst>
          </p:nvPr>
        </p:nvSpPr>
        <p:spPr>
          <a:xfrm>
            <a:off x="2927350" y="1484313"/>
            <a:ext cx="6148388" cy="583565"/>
          </a:xfrm>
          <a:prstGeom prst="rect">
            <a:avLst/>
          </a:prstGeom>
          <a:solidFill>
            <a:schemeClr val="tx1"/>
          </a:solidFill>
          <a:ln w="9525">
            <a:noFill/>
          </a:ln>
        </p:spPr>
        <p:txBody>
          <a:bodyPr>
            <a:spAutoFit/>
          </a:bodyPr>
          <a:lstStyle/>
          <a:p>
            <a:pPr>
              <a:spcBef>
                <a:spcPct val="50000"/>
              </a:spcBef>
            </a:pPr>
            <a:r>
              <a:rPr lang="zh-CN" altLang="en-US" sz="3200" u="none">
                <a:solidFill>
                  <a:srgbClr val="000000"/>
                </a:solidFill>
                <a:latin typeface="黑体" panose="02010609060101010101" charset="-122"/>
                <a:ea typeface="黑体" panose="02010609060101010101" charset="-122"/>
              </a:rPr>
              <a:t>      回归田园，固穷守节</a:t>
            </a:r>
            <a:endParaRPr lang="zh-CN" altLang="en-US" sz="3200" u="none">
              <a:solidFill>
                <a:srgbClr val="000000"/>
              </a:solidFill>
              <a:latin typeface="黑体" panose="02010609060101010101" charset="-122"/>
              <a:ea typeface="黑体" panose="02010609060101010101" charset="-122"/>
            </a:endParaRPr>
          </a:p>
        </p:txBody>
      </p:sp>
      <p:sp>
        <p:nvSpPr>
          <p:cNvPr id="38918" name="Text Box 7"/>
          <p:cNvSpPr/>
          <p:nvPr>
            <p:custDataLst>
              <p:tags r:id="rId7"/>
            </p:custDataLst>
          </p:nvPr>
        </p:nvSpPr>
        <p:spPr>
          <a:xfrm>
            <a:off x="2927350" y="2060575"/>
            <a:ext cx="6148388" cy="583565"/>
          </a:xfrm>
          <a:prstGeom prst="rect">
            <a:avLst/>
          </a:prstGeom>
          <a:solidFill>
            <a:schemeClr val="tx1"/>
          </a:solidFill>
          <a:ln w="9525">
            <a:noFill/>
          </a:ln>
        </p:spPr>
        <p:txBody>
          <a:bodyPr>
            <a:spAutoFit/>
          </a:bodyPr>
          <a:lstStyle/>
          <a:p>
            <a:pPr>
              <a:spcBef>
                <a:spcPct val="50000"/>
              </a:spcBef>
            </a:pPr>
            <a:r>
              <a:rPr lang="zh-CN" altLang="en-US" sz="3200" u="none">
                <a:solidFill>
                  <a:srgbClr val="000000"/>
                </a:solidFill>
                <a:latin typeface="黑体" panose="02010609060101010101" charset="-122"/>
                <a:ea typeface="黑体" panose="02010609060101010101" charset="-122"/>
              </a:rPr>
              <a:t>      崇尚自然，闲适自在</a:t>
            </a:r>
            <a:endParaRPr lang="zh-CN" altLang="en-US" sz="3200" u="none">
              <a:solidFill>
                <a:srgbClr val="000000"/>
              </a:solidFill>
              <a:latin typeface="黑体" panose="02010609060101010101" charset="-122"/>
              <a:ea typeface="黑体" panose="02010609060101010101" charset="-122"/>
            </a:endParaRPr>
          </a:p>
        </p:txBody>
      </p:sp>
      <p:sp>
        <p:nvSpPr>
          <p:cNvPr id="38919" name="Text Box 8"/>
          <p:cNvSpPr/>
          <p:nvPr>
            <p:custDataLst>
              <p:tags r:id="rId8"/>
            </p:custDataLst>
          </p:nvPr>
        </p:nvSpPr>
        <p:spPr>
          <a:xfrm>
            <a:off x="2927350" y="2636838"/>
            <a:ext cx="6148388" cy="583565"/>
          </a:xfrm>
          <a:prstGeom prst="rect">
            <a:avLst/>
          </a:prstGeom>
          <a:solidFill>
            <a:schemeClr val="tx1"/>
          </a:solidFill>
          <a:ln w="9525">
            <a:noFill/>
          </a:ln>
        </p:spPr>
        <p:txBody>
          <a:bodyPr>
            <a:spAutoFit/>
          </a:bodyPr>
          <a:lstStyle/>
          <a:p>
            <a:pPr>
              <a:spcBef>
                <a:spcPct val="50000"/>
              </a:spcBef>
            </a:pPr>
            <a:r>
              <a:rPr lang="zh-CN" altLang="en-US" sz="3200" u="none">
                <a:solidFill>
                  <a:srgbClr val="000000"/>
                </a:solidFill>
                <a:latin typeface="黑体" panose="02010609060101010101" charset="-122"/>
                <a:ea typeface="黑体" panose="02010609060101010101" charset="-122"/>
              </a:rPr>
              <a:t>      娱情诗酒，娱乐琴书</a:t>
            </a:r>
            <a:endParaRPr lang="zh-CN" altLang="en-US" sz="3200" u="none">
              <a:solidFill>
                <a:srgbClr val="000000"/>
              </a:solidFill>
              <a:latin typeface="黑体" panose="02010609060101010101" charset="-122"/>
              <a:ea typeface="黑体" panose="02010609060101010101" charset="-122"/>
            </a:endParaRPr>
          </a:p>
        </p:txBody>
      </p:sp>
      <p:sp>
        <p:nvSpPr>
          <p:cNvPr id="38920" name="Text Box 9"/>
          <p:cNvSpPr/>
          <p:nvPr>
            <p:custDataLst>
              <p:tags r:id="rId9"/>
            </p:custDataLst>
          </p:nvPr>
        </p:nvSpPr>
        <p:spPr>
          <a:xfrm>
            <a:off x="2927350" y="3213100"/>
            <a:ext cx="6148388" cy="583565"/>
          </a:xfrm>
          <a:prstGeom prst="rect">
            <a:avLst/>
          </a:prstGeom>
          <a:solidFill>
            <a:schemeClr val="tx1"/>
          </a:solidFill>
          <a:ln w="9525">
            <a:noFill/>
          </a:ln>
        </p:spPr>
        <p:txBody>
          <a:bodyPr>
            <a:spAutoFit/>
          </a:bodyPr>
          <a:lstStyle/>
          <a:p>
            <a:pPr>
              <a:spcBef>
                <a:spcPct val="50000"/>
              </a:spcBef>
            </a:pPr>
            <a:r>
              <a:rPr lang="zh-CN" altLang="en-US" sz="3200" u="none">
                <a:solidFill>
                  <a:srgbClr val="000000"/>
                </a:solidFill>
                <a:latin typeface="黑体" panose="02010609060101010101" charset="-122"/>
                <a:ea typeface="黑体" panose="02010609060101010101" charset="-122"/>
              </a:rPr>
              <a:t>      知天乐命，不忘思忧</a:t>
            </a:r>
            <a:endParaRPr lang="zh-CN" altLang="en-US" sz="3200" u="none">
              <a:solidFill>
                <a:srgbClr val="0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0-#ppt_w/2"/>
                                          </p:val>
                                        </p:tav>
                                        <p:tav tm="100000">
                                          <p:val>
                                            <p:strVal val="#ppt_x"/>
                                          </p:val>
                                        </p:tav>
                                      </p:tavLst>
                                    </p:anim>
                                    <p:anim calcmode="lin" valueType="num">
                                      <p:cBhvr additive="base">
                                        <p:cTn id="8" dur="500" fill="hold"/>
                                        <p:tgtEl>
                                          <p:spTgt spid="389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8916"/>
                                        </p:tgtEl>
                                        <p:attrNameLst>
                                          <p:attrName>style.visibility</p:attrName>
                                        </p:attrNameLst>
                                      </p:cBhvr>
                                      <p:to>
                                        <p:strVal val="visible"/>
                                      </p:to>
                                    </p:set>
                                    <p:animEffect transition="in" filter="randombar(horizontal)">
                                      <p:cBhvr>
                                        <p:cTn id="13" dur="500"/>
                                        <p:tgtEl>
                                          <p:spTgt spid="3891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8917"/>
                                        </p:tgtEl>
                                        <p:attrNameLst>
                                          <p:attrName>style.visibility</p:attrName>
                                        </p:attrNameLst>
                                      </p:cBhvr>
                                      <p:to>
                                        <p:strVal val="visible"/>
                                      </p:to>
                                    </p:set>
                                    <p:animEffect transition="in" filter="randombar(horizontal)">
                                      <p:cBhvr>
                                        <p:cTn id="18" dur="500"/>
                                        <p:tgtEl>
                                          <p:spTgt spid="3891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8918"/>
                                        </p:tgtEl>
                                        <p:attrNameLst>
                                          <p:attrName>style.visibility</p:attrName>
                                        </p:attrNameLst>
                                      </p:cBhvr>
                                      <p:to>
                                        <p:strVal val="visible"/>
                                      </p:to>
                                    </p:set>
                                    <p:animEffect transition="in" filter="randombar(horizontal)">
                                      <p:cBhvr>
                                        <p:cTn id="23" dur="500"/>
                                        <p:tgtEl>
                                          <p:spTgt spid="38918"/>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8919"/>
                                        </p:tgtEl>
                                        <p:attrNameLst>
                                          <p:attrName>style.visibility</p:attrName>
                                        </p:attrNameLst>
                                      </p:cBhvr>
                                      <p:to>
                                        <p:strVal val="visible"/>
                                      </p:to>
                                    </p:set>
                                    <p:animEffect transition="in" filter="randombar(horizontal)">
                                      <p:cBhvr>
                                        <p:cTn id="28" dur="500"/>
                                        <p:tgtEl>
                                          <p:spTgt spid="38919"/>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8920"/>
                                        </p:tgtEl>
                                        <p:attrNameLst>
                                          <p:attrName>style.visibility</p:attrName>
                                        </p:attrNameLst>
                                      </p:cBhvr>
                                      <p:to>
                                        <p:strVal val="visible"/>
                                      </p:to>
                                    </p:set>
                                    <p:animEffect transition="in" filter="randombar(horizontal)">
                                      <p:cBhvr>
                                        <p:cTn id="33" dur="500"/>
                                        <p:tgtEl>
                                          <p:spTgt spid="3892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38914"/>
                                        </p:tgtEl>
                                        <p:attrNameLst>
                                          <p:attrName>style.visibility</p:attrName>
                                        </p:attrNameLst>
                                      </p:cBhvr>
                                      <p:to>
                                        <p:strVal val="visible"/>
                                      </p:to>
                                    </p:set>
                                    <p:animEffect transition="in" filter="checkerboard(across)">
                                      <p:cBhvr>
                                        <p:cTn id="38"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p:bldP spid="38916" grpId="0"/>
      <p:bldP spid="38917" grpId="0"/>
      <p:bldP spid="38918" grpId="0"/>
      <p:bldP spid="38919" grpId="0"/>
      <p:bldP spid="3892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2" name="矩形 1"/>
          <p:cNvSpPr/>
          <p:nvPr>
            <p:custDataLst>
              <p:tags r:id="rId3"/>
            </p:custDataLst>
          </p:nvPr>
        </p:nvSpPr>
        <p:spPr>
          <a:xfrm>
            <a:off x="2927350" y="1412875"/>
            <a:ext cx="6181090" cy="583565"/>
          </a:xfrm>
          <a:prstGeom prst="rect">
            <a:avLst/>
          </a:prstGeom>
          <a:noFill/>
          <a:ln w="9525">
            <a:noFill/>
          </a:ln>
        </p:spPr>
        <p:txBody>
          <a:bodyPr wrap="none">
            <a:spAutoFit/>
          </a:bodyPr>
          <a:lstStyle/>
          <a:p>
            <a:r>
              <a:rPr lang="en-US" altLang="zh-CN" sz="3200" u="none">
                <a:ea typeface="黑体" panose="02010609060101010101" charset="-122"/>
              </a:rPr>
              <a:t>7.</a:t>
            </a:r>
            <a:r>
              <a:rPr lang="zh-CN" altLang="en-US" sz="3200" u="none">
                <a:ea typeface="黑体" panose="02010609060101010101" charset="-122"/>
              </a:rPr>
              <a:t>我们又该如何做出正确的选择？</a:t>
            </a:r>
            <a:endParaRPr lang="zh-CN" altLang="en-US" sz="3200"/>
          </a:p>
        </p:txBody>
      </p:sp>
      <p:pic>
        <p:nvPicPr>
          <p:cNvPr id="40963" name="Picture 8" descr="guangxi12">
            <a:hlinkClick r:id="rId6"/>
          </p:cNvPr>
          <p:cNvPicPr>
            <a:picLocks noChangeAspect="1"/>
          </p:cNvPicPr>
          <p:nvPr>
            <p:custDataLst>
              <p:tags r:id="rId5"/>
            </p:custDataLst>
          </p:nvPr>
        </p:nvPicPr>
        <p:blipFill>
          <a:blip r:embed="rId4"/>
          <a:stretch>
            <a:fillRect/>
          </a:stretch>
        </p:blipFill>
        <p:spPr>
          <a:xfrm>
            <a:off x="1524000" y="0"/>
            <a:ext cx="9144000" cy="6858000"/>
          </a:xfrm>
          <a:prstGeom prst="rect">
            <a:avLst/>
          </a:prstGeom>
          <a:noFill/>
          <a:ln w="9525">
            <a:noFill/>
          </a:ln>
        </p:spPr>
      </p:pic>
      <p:sp>
        <p:nvSpPr>
          <p:cNvPr id="40964" name="Text Box 4"/>
          <p:cNvSpPr/>
          <p:nvPr>
            <p:custDataLst>
              <p:tags r:id="rId7"/>
            </p:custDataLst>
          </p:nvPr>
        </p:nvSpPr>
        <p:spPr>
          <a:xfrm>
            <a:off x="1524000" y="2363788"/>
            <a:ext cx="9144000" cy="4831080"/>
          </a:xfrm>
          <a:prstGeom prst="rect">
            <a:avLst/>
          </a:prstGeom>
          <a:solidFill>
            <a:srgbClr val="000080">
              <a:alpha val="50195"/>
            </a:srgbClr>
          </a:solidFill>
          <a:ln w="9525" cap="flat" cmpd="sng">
            <a:solidFill>
              <a:srgbClr val="FFC000"/>
            </a:solidFill>
            <a:prstDash val="solid"/>
            <a:miter/>
            <a:headEnd type="none" w="med" len="med"/>
            <a:tailEnd type="none" w="med" len="med"/>
          </a:ln>
        </p:spPr>
        <p:txBody>
          <a:bodyPr>
            <a:spAutoFit/>
          </a:bodyPr>
          <a:lstStyle/>
          <a:p>
            <a:pPr>
              <a:spcBef>
                <a:spcPct val="50000"/>
              </a:spcBef>
            </a:pPr>
            <a:r>
              <a:rPr lang="zh-CN" altLang="en-US" sz="4400" u="none">
                <a:solidFill>
                  <a:srgbClr val="66FF33"/>
                </a:solidFill>
                <a:latin typeface="黑体" panose="02010609060101010101" charset="-122"/>
                <a:ea typeface="黑体" panose="02010609060101010101" charset="-122"/>
              </a:rPr>
              <a:t>    陶渊明告诉我们面对选择，要叩问自己的本心，看看自己真正想要做什么 。那么是不是面对选择时，只要顺应心意就行了？</a:t>
            </a:r>
            <a:endParaRPr lang="en-US" altLang="zh-CN" sz="4400" u="none">
              <a:solidFill>
                <a:srgbClr val="66FF33"/>
              </a:solidFill>
              <a:latin typeface="黑体" panose="02010609060101010101" charset="-122"/>
              <a:ea typeface="黑体" panose="02010609060101010101" charset="-122"/>
            </a:endParaRPr>
          </a:p>
          <a:p>
            <a:pPr>
              <a:spcBef>
                <a:spcPct val="50000"/>
              </a:spcBef>
            </a:pPr>
            <a:endParaRPr lang="zh-CN" altLang="en-US" sz="4400" u="none">
              <a:solidFill>
                <a:srgbClr val="66FF33"/>
              </a:solidFill>
              <a:latin typeface="黑体" panose="02010609060101010101" charset="-122"/>
              <a:ea typeface="黑体" panose="02010609060101010101" charset="-122"/>
            </a:endParaRPr>
          </a:p>
          <a:p>
            <a:pPr>
              <a:spcBef>
                <a:spcPct val="50000"/>
              </a:spcBef>
            </a:pPr>
            <a:r>
              <a:rPr lang="zh-CN" altLang="en-US" sz="4400">
                <a:solidFill>
                  <a:srgbClr val="00FFFF"/>
                </a:solidFill>
                <a:latin typeface="黑体" panose="02010609060101010101" charset="-122"/>
                <a:ea typeface="黑体" panose="02010609060101010101" charset="-122"/>
              </a:rPr>
              <a:t>    </a:t>
            </a:r>
            <a:endParaRPr lang="en-US" altLang="zh-CN" sz="4400">
              <a:solidFill>
                <a:srgbClr val="00FFFF"/>
              </a:solidFill>
              <a:latin typeface="黑体" panose="02010609060101010101" charset="-122"/>
              <a:ea typeface="黑体" panose="02010609060101010101" charset="-122"/>
            </a:endParaRPr>
          </a:p>
        </p:txBody>
      </p:sp>
      <p:sp>
        <p:nvSpPr>
          <p:cNvPr id="40965" name="矩形 4"/>
          <p:cNvSpPr/>
          <p:nvPr>
            <p:custDataLst>
              <p:tags r:id="rId8"/>
            </p:custDataLst>
          </p:nvPr>
        </p:nvSpPr>
        <p:spPr>
          <a:xfrm>
            <a:off x="2135188" y="836613"/>
            <a:ext cx="7723505" cy="706755"/>
          </a:xfrm>
          <a:prstGeom prst="rect">
            <a:avLst/>
          </a:prstGeom>
          <a:noFill/>
          <a:ln w="9525">
            <a:noFill/>
          </a:ln>
        </p:spPr>
        <p:txBody>
          <a:bodyPr wrap="none">
            <a:spAutoFit/>
          </a:bodyPr>
          <a:lstStyle/>
          <a:p>
            <a:r>
              <a:rPr lang="en-US" altLang="zh-CN" sz="4000" b="1" u="none">
                <a:solidFill>
                  <a:srgbClr val="00FF00"/>
                </a:solidFill>
                <a:effectLst>
                  <a:outerShdw blurRad="38100" dist="38100" dir="2700000">
                    <a:srgbClr val="000000"/>
                  </a:outerShdw>
                </a:effectLst>
                <a:ea typeface="黑体" panose="02010609060101010101" charset="-122"/>
              </a:rPr>
              <a:t>7.</a:t>
            </a:r>
            <a:r>
              <a:rPr lang="zh-CN" altLang="en-US" sz="4000" b="1" u="none">
                <a:solidFill>
                  <a:srgbClr val="00FF00"/>
                </a:solidFill>
                <a:effectLst>
                  <a:outerShdw blurRad="38100" dist="38100" dir="2700000">
                    <a:srgbClr val="000000"/>
                  </a:outerShdw>
                </a:effectLst>
                <a:ea typeface="黑体" panose="02010609060101010101" charset="-122"/>
              </a:rPr>
              <a:t>我们又该如何做出正确的选择？</a:t>
            </a:r>
            <a:endParaRPr lang="zh-CN" altLang="en-US" sz="4000" b="1">
              <a:solidFill>
                <a:srgbClr val="00FF00"/>
              </a:solidFill>
              <a:effectLst>
                <a:outerShdw blurRad="38100" dist="38100" dir="2700000">
                  <a:srgbClr val="00000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barn(inHorizontal)">
                                      <p:cBhvr>
                                        <p:cTn id="7"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2"/>
          </p:custDataLst>
        </p:nvPr>
      </p:nvGrpSpPr>
      <p:grpSpPr>
        <a:xfrm>
          <a:off x="0" y="0"/>
          <a:ext cx="0" cy="0"/>
        </a:xfrm>
      </p:grpSpPr>
      <p:sp>
        <p:nvSpPr>
          <p:cNvPr id="8194" name="矩形 8193"/>
          <p:cNvSpPr/>
          <p:nvPr>
            <p:custDataLst>
              <p:tags r:id="rId3"/>
            </p:custDataLst>
          </p:nvPr>
        </p:nvSpPr>
        <p:spPr>
          <a:xfrm>
            <a:off x="2867660" y="1438910"/>
            <a:ext cx="6657975" cy="2027555"/>
          </a:xfrm>
          <a:prstGeom prst="rect">
            <a:avLst/>
          </a:prstGeom>
          <a:noFill/>
          <a:ln w="9525">
            <a:noFill/>
          </a:ln>
        </p:spPr>
        <p:txBody>
          <a:bodyPr wrap="square">
            <a:spAutoFit/>
          </a:bodyPr>
          <a:lstStyle/>
          <a:p>
            <a:pPr>
              <a:lnSpc>
                <a:spcPct val="90000"/>
              </a:lnSpc>
              <a:spcBef>
                <a:spcPct val="20000"/>
              </a:spcBef>
            </a:pPr>
            <a:r>
              <a:rPr lang="en-US" altLang="zh-CN" sz="2800" b="1">
                <a:latin typeface="隶书" panose="02010509060101010101" pitchFamily="1" charset="-122"/>
                <a:ea typeface="隶书" panose="02010509060101010101" pitchFamily="1" charset="-122"/>
              </a:rPr>
              <a:t>     </a:t>
            </a:r>
            <a:r>
              <a:rPr lang="zh-CN" altLang="en-US" sz="2800" b="1">
                <a:solidFill>
                  <a:srgbClr val="0000FF"/>
                </a:solidFill>
                <a:latin typeface="隶书" panose="02010509060101010101" pitchFamily="1" charset="-122"/>
                <a:ea typeface="隶书" panose="02010509060101010101" pitchFamily="1" charset="-122"/>
              </a:rPr>
              <a:t>陶潜（</a:t>
            </a:r>
            <a:r>
              <a:rPr lang="en-US" altLang="zh-CN" sz="2800" b="1">
                <a:solidFill>
                  <a:srgbClr val="0000FF"/>
                </a:solidFill>
                <a:latin typeface="隶书" panose="02010509060101010101" pitchFamily="1" charset="-122"/>
                <a:ea typeface="隶书" panose="02010509060101010101" pitchFamily="1" charset="-122"/>
              </a:rPr>
              <a:t>365-427</a:t>
            </a:r>
            <a:r>
              <a:rPr lang="zh-CN" altLang="en-US" sz="2800" b="1">
                <a:solidFill>
                  <a:srgbClr val="0000FF"/>
                </a:solidFill>
                <a:latin typeface="隶书" panose="02010509060101010101" pitchFamily="1" charset="-122"/>
                <a:ea typeface="隶书" panose="02010509060101010101" pitchFamily="1" charset="-122"/>
              </a:rPr>
              <a:t>）一名</a:t>
            </a:r>
            <a:r>
              <a:rPr lang="zh-CN" altLang="en-US" sz="2800" b="1">
                <a:solidFill>
                  <a:srgbClr val="FF0000"/>
                </a:solidFill>
                <a:latin typeface="隶书" panose="02010509060101010101" pitchFamily="1" charset="-122"/>
                <a:ea typeface="隶书" panose="02010509060101010101" pitchFamily="1" charset="-122"/>
              </a:rPr>
              <a:t>渊明</a:t>
            </a:r>
            <a:r>
              <a:rPr lang="zh-CN" altLang="en-US" sz="2800" b="1">
                <a:latin typeface="隶书" panose="02010509060101010101" pitchFamily="1" charset="-122"/>
                <a:ea typeface="隶书" panose="02010509060101010101" pitchFamily="1" charset="-122"/>
              </a:rPr>
              <a:t>，</a:t>
            </a:r>
            <a:r>
              <a:rPr lang="zh-CN" altLang="en-US" sz="2800" b="1">
                <a:solidFill>
                  <a:srgbClr val="0000FF"/>
                </a:solidFill>
                <a:latin typeface="隶书" panose="02010509060101010101" pitchFamily="1" charset="-122"/>
                <a:ea typeface="隶书" panose="02010509060101010101" pitchFamily="1" charset="-122"/>
              </a:rPr>
              <a:t>字</a:t>
            </a:r>
            <a:r>
              <a:rPr lang="zh-CN" altLang="en-US" sz="2800" b="1">
                <a:solidFill>
                  <a:srgbClr val="FF0000"/>
                </a:solidFill>
                <a:latin typeface="隶书" panose="02010509060101010101" pitchFamily="1" charset="-122"/>
                <a:ea typeface="隶书" panose="02010509060101010101" pitchFamily="1" charset="-122"/>
              </a:rPr>
              <a:t>元亮</a:t>
            </a:r>
            <a:r>
              <a:rPr lang="zh-CN" altLang="en-US" sz="2800" b="1">
                <a:latin typeface="隶书" panose="02010509060101010101" pitchFamily="1" charset="-122"/>
                <a:ea typeface="隶书" panose="02010509060101010101" pitchFamily="1" charset="-122"/>
              </a:rPr>
              <a:t>，</a:t>
            </a:r>
            <a:r>
              <a:rPr lang="zh-CN" altLang="en-US" sz="2800" b="1">
                <a:solidFill>
                  <a:srgbClr val="0000FF"/>
                </a:solidFill>
                <a:latin typeface="隶书" panose="02010509060101010101" pitchFamily="1" charset="-122"/>
                <a:ea typeface="隶书" panose="02010509060101010101" pitchFamily="1" charset="-122"/>
              </a:rPr>
              <a:t>别号</a:t>
            </a:r>
            <a:r>
              <a:rPr lang="zh-CN" altLang="en-US" sz="2800" b="1">
                <a:solidFill>
                  <a:srgbClr val="FF0000"/>
                </a:solidFill>
                <a:latin typeface="隶书" panose="02010509060101010101" pitchFamily="1" charset="-122"/>
                <a:ea typeface="隶书" panose="02010509060101010101" pitchFamily="1" charset="-122"/>
              </a:rPr>
              <a:t>五柳先生</a:t>
            </a:r>
            <a:r>
              <a:rPr lang="zh-CN" altLang="en-US" sz="2800" b="1">
                <a:latin typeface="隶书" panose="02010509060101010101" pitchFamily="1" charset="-122"/>
                <a:ea typeface="隶书" panose="02010509060101010101" pitchFamily="1" charset="-122"/>
              </a:rPr>
              <a:t>，</a:t>
            </a:r>
            <a:r>
              <a:rPr lang="zh-CN" altLang="en-US" sz="2800" b="1">
                <a:solidFill>
                  <a:srgbClr val="0000FF"/>
                </a:solidFill>
                <a:latin typeface="隶书" panose="02010509060101010101" pitchFamily="1" charset="-122"/>
                <a:ea typeface="隶书" panose="02010509060101010101" pitchFamily="1" charset="-122"/>
              </a:rPr>
              <a:t>东晋浔阳（现江西省九江市）人，我国</a:t>
            </a:r>
            <a:r>
              <a:rPr lang="zh-CN" altLang="en-US" sz="2800" b="1">
                <a:solidFill>
                  <a:srgbClr val="FF0000"/>
                </a:solidFill>
                <a:latin typeface="隶书" panose="02010509060101010101" pitchFamily="1" charset="-122"/>
                <a:ea typeface="隶书" panose="02010509060101010101" pitchFamily="1" charset="-122"/>
              </a:rPr>
              <a:t>晋代</a:t>
            </a:r>
            <a:r>
              <a:rPr lang="zh-CN" altLang="en-US" sz="2800" b="1">
                <a:solidFill>
                  <a:srgbClr val="0000FF"/>
                </a:solidFill>
                <a:latin typeface="隶书" panose="02010509060101010101" pitchFamily="1" charset="-122"/>
                <a:ea typeface="隶书" panose="02010509060101010101" pitchFamily="1" charset="-122"/>
              </a:rPr>
              <a:t>著名诗人。他出生于没落的地主家庭，少年时曾怀有</a:t>
            </a:r>
            <a:r>
              <a:rPr lang="zh-CN" altLang="en-US" sz="2800" b="1">
                <a:latin typeface="隶书" panose="02010509060101010101" pitchFamily="1" charset="-122"/>
                <a:ea typeface="隶书" panose="02010509060101010101" pitchFamily="1" charset="-122"/>
              </a:rPr>
              <a:t>“</a:t>
            </a:r>
            <a:r>
              <a:rPr lang="zh-CN" altLang="en-US" sz="2800" b="1">
                <a:solidFill>
                  <a:srgbClr val="FF0000"/>
                </a:solidFill>
                <a:latin typeface="隶书" panose="02010509060101010101" pitchFamily="1" charset="-122"/>
                <a:ea typeface="隶书" panose="02010509060101010101" pitchFamily="1" charset="-122"/>
              </a:rPr>
              <a:t>大济于苍生</a:t>
            </a:r>
            <a:r>
              <a:rPr lang="zh-CN" altLang="en-US" sz="2800" b="1">
                <a:latin typeface="隶书" panose="02010509060101010101" pitchFamily="1" charset="-122"/>
                <a:ea typeface="隶书" panose="02010509060101010101" pitchFamily="1" charset="-122"/>
              </a:rPr>
              <a:t>”</a:t>
            </a:r>
            <a:r>
              <a:rPr lang="zh-CN" altLang="en-US" sz="2800" b="1">
                <a:solidFill>
                  <a:srgbClr val="0000FF"/>
                </a:solidFill>
                <a:latin typeface="隶书" panose="02010509060101010101" pitchFamily="1" charset="-122"/>
                <a:ea typeface="隶书" panose="02010509060101010101" pitchFamily="1" charset="-122"/>
              </a:rPr>
              <a:t>的志向。</a:t>
            </a:r>
            <a:endParaRPr lang="zh-CN" altLang="en-US" sz="2800" b="1">
              <a:solidFill>
                <a:srgbClr val="0000FF"/>
              </a:solidFill>
              <a:latin typeface="隶书" panose="02010509060101010101" pitchFamily="1" charset="-122"/>
              <a:ea typeface="隶书" panose="02010509060101010101" pitchFamily="1" charset="-122"/>
            </a:endParaRPr>
          </a:p>
        </p:txBody>
      </p:sp>
      <p:sp>
        <p:nvSpPr>
          <p:cNvPr id="8195" name="矩形 8194"/>
          <p:cNvSpPr/>
          <p:nvPr>
            <p:custDataLst>
              <p:tags r:id="rId4"/>
            </p:custDataLst>
          </p:nvPr>
        </p:nvSpPr>
        <p:spPr>
          <a:xfrm>
            <a:off x="2867660" y="3556000"/>
            <a:ext cx="6657340" cy="1938020"/>
          </a:xfrm>
          <a:prstGeom prst="rect">
            <a:avLst/>
          </a:prstGeom>
          <a:noFill/>
          <a:ln w="9525">
            <a:noFill/>
          </a:ln>
        </p:spPr>
        <p:txBody>
          <a:bodyPr wrap="square">
            <a:spAutoFit/>
          </a:bodyPr>
          <a:lstStyle/>
          <a:p>
            <a:pPr>
              <a:spcBef>
                <a:spcPct val="20000"/>
              </a:spcBef>
            </a:pPr>
            <a:r>
              <a:rPr lang="en-US" altLang="zh-CN" sz="2400" b="1">
                <a:effectLst>
                  <a:outerShdw blurRad="38100" dist="38100" dir="2700000">
                    <a:srgbClr val="C0C0C0"/>
                  </a:outerShdw>
                </a:effectLst>
                <a:latin typeface="隶书" panose="02010509060101010101" pitchFamily="1" charset="-122"/>
                <a:ea typeface="隶书" panose="02010509060101010101" pitchFamily="1" charset="-122"/>
              </a:rPr>
              <a:t>    </a:t>
            </a:r>
            <a:r>
              <a:rPr lang="en-US" altLang="zh-CN"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29</a:t>
            </a:r>
            <a:r>
              <a:rPr lang="zh-CN" altLang="en-US"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岁开始入仕，从此的</a:t>
            </a:r>
            <a:r>
              <a:rPr lang="en-US" altLang="zh-CN"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13</a:t>
            </a:r>
            <a:r>
              <a:rPr lang="zh-CN" altLang="en-US"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个年头，时官时隐，历任江州祭酒、建威参军、建威将军、彭泽县令之类的小官。在彭泽县令任上仅</a:t>
            </a:r>
            <a:r>
              <a:rPr lang="en-US" altLang="zh-CN"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82</a:t>
            </a:r>
            <a:r>
              <a:rPr lang="zh-CN" altLang="en-US"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天，就辞官回家，躬耕陇亩，从此不再出仕。陶渊明被称为“</a:t>
            </a:r>
            <a:r>
              <a:rPr lang="zh-CN" altLang="en-US" sz="2400" b="1">
                <a:solidFill>
                  <a:srgbClr val="FF0000"/>
                </a:solidFill>
                <a:effectLst>
                  <a:outerShdw blurRad="38100" dist="38100" dir="2700000">
                    <a:srgbClr val="C0C0C0"/>
                  </a:outerShdw>
                </a:effectLst>
                <a:latin typeface="隶书" panose="02010509060101010101" pitchFamily="1" charset="-122"/>
                <a:ea typeface="隶书" panose="02010509060101010101" pitchFamily="1" charset="-122"/>
              </a:rPr>
              <a:t>隐逸诗人之宗</a:t>
            </a:r>
            <a:r>
              <a:rPr lang="zh-CN" altLang="en-US"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”，开创了</a:t>
            </a:r>
            <a:r>
              <a:rPr lang="zh-CN" altLang="en-US" sz="2400" b="1">
                <a:solidFill>
                  <a:srgbClr val="FF0000"/>
                </a:solidFill>
                <a:effectLst>
                  <a:outerShdw blurRad="38100" dist="38100" dir="2700000">
                    <a:srgbClr val="C0C0C0"/>
                  </a:outerShdw>
                </a:effectLst>
                <a:latin typeface="隶书" panose="02010509060101010101" pitchFamily="1" charset="-122"/>
                <a:ea typeface="隶书" panose="02010509060101010101" pitchFamily="1" charset="-122"/>
              </a:rPr>
              <a:t>田园诗</a:t>
            </a:r>
            <a:r>
              <a:rPr lang="zh-CN" altLang="en-US" sz="2400" b="1">
                <a:solidFill>
                  <a:srgbClr val="0000FF"/>
                </a:solidFill>
                <a:effectLst>
                  <a:outerShdw blurRad="38100" dist="38100" dir="2700000">
                    <a:srgbClr val="C0C0C0"/>
                  </a:outerShdw>
                </a:effectLst>
                <a:latin typeface="隶书" panose="02010509060101010101" pitchFamily="1" charset="-122"/>
                <a:ea typeface="隶书" panose="02010509060101010101" pitchFamily="1" charset="-122"/>
              </a:rPr>
              <a:t>一体。</a:t>
            </a:r>
            <a:r>
              <a:rPr lang="zh-CN" altLang="en-US" sz="1600" b="1">
                <a:latin typeface="Arial" panose="020b0604020202020204" pitchFamily="34" charset="0"/>
              </a:rPr>
              <a:t> </a:t>
            </a:r>
            <a:endParaRPr lang="zh-CN" altLang="en-US" sz="1600" b="1">
              <a:latin typeface="Arial" panose="020b0604020202020204" pitchFamily="34" charset="0"/>
            </a:endParaRPr>
          </a:p>
        </p:txBody>
      </p:sp>
      <p:sp>
        <p:nvSpPr>
          <p:cNvPr id="8197" name="文本框 8196" descr="纸莎草纸">
            <a:hlinkClick action="ppaction://noaction"/>
          </p:cNvPr>
          <p:cNvSpPr txBox="1"/>
          <p:nvPr>
            <p:custDataLst>
              <p:tags r:id="rId5"/>
            </p:custDataLst>
          </p:nvPr>
        </p:nvSpPr>
        <p:spPr>
          <a:xfrm>
            <a:off x="5008880" y="489585"/>
            <a:ext cx="2374900" cy="574675"/>
          </a:xfrm>
          <a:prstGeom prst="rect">
            <a:avLst/>
          </a:prstGeom>
          <a:blipFill rotWithShape="0">
            <a:blip r:embed="rId6"/>
            <a:stretch>
              <a:fillRect/>
            </a:stretch>
          </a:blipFill>
          <a:ln w="9525">
            <a:noFill/>
          </a:ln>
        </p:spPr>
        <p:txBody>
          <a:bodyPr wrap="none"/>
          <a:lstStyle/>
          <a:p>
            <a:pPr algn="ctr">
              <a:lnSpc>
                <a:spcPct val="80000"/>
              </a:lnSpc>
              <a:spcBef>
                <a:spcPct val="20000"/>
              </a:spcBef>
            </a:pPr>
            <a:r>
              <a:rPr lang="zh-CN" altLang="en-US" sz="4000" b="1">
                <a:solidFill>
                  <a:srgbClr val="FF9900"/>
                </a:solidFill>
                <a:effectLst>
                  <a:outerShdw blurRad="38100" dist="38100" dir="2700000">
                    <a:srgbClr val="000000"/>
                  </a:outerShdw>
                </a:effectLst>
                <a:latin typeface="Times New Roman" panose="02020603050405020304" pitchFamily="18" charset="0"/>
                <a:ea typeface="华文新魏" panose="02010800040101010101" pitchFamily="2" charset="-122"/>
              </a:rPr>
              <a:t>作者简介</a:t>
            </a:r>
            <a:endParaRPr lang="zh-CN" altLang="en-US" sz="4000" b="1">
              <a:solidFill>
                <a:srgbClr val="FF9900"/>
              </a:solidFill>
              <a:effectLst>
                <a:outerShdw blurRad="38100" dist="38100" dir="2700000">
                  <a:srgbClr val="000000"/>
                </a:outerShdw>
              </a:effectLst>
              <a:latin typeface="Times New Roman" panose="02020603050405020304" pitchFamily="18" charset="0"/>
              <a:ea typeface="华文新魏" panose="02010800040101010101" pitchFamily="2" charset="-122"/>
            </a:endParaRPr>
          </a:p>
        </p:txBody>
      </p:sp>
      <p:pic>
        <p:nvPicPr>
          <p:cNvPr id="8198" name="图片 8197" descr="0067">
            <a:hlinkClick action="ppaction://hlinkshowjump?jump=nextslide"/>
          </p:cNvPr>
          <p:cNvPicPr>
            <a:picLocks noChangeAspect="1"/>
          </p:cNvPicPr>
          <p:nvPr>
            <p:custDataLst>
              <p:tags r:id="rId8"/>
            </p:custDataLst>
          </p:nvPr>
        </p:nvPicPr>
        <p:blipFill>
          <a:blip r:embed="rId7"/>
          <a:stretch>
            <a:fillRect/>
          </a:stretch>
        </p:blipFill>
        <p:spPr>
          <a:xfrm>
            <a:off x="9696450" y="6477000"/>
            <a:ext cx="733425" cy="381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slide(fromBottom)">
                                      <p:cBhvr>
                                        <p:cTn id="7" dur="2000"/>
                                        <p:tgtEl>
                                          <p:spTgt spid="81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slide(fromBottom)">
                                      <p:cBhvr>
                                        <p:cTn id="12" dur="2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1986" name="Picture 2" descr="https://img.zcool.cn/community/01447359bf7207a801212fb7cdff2a.jpg@1280w_1l_2o_100sh.jpg"/>
          <p:cNvPicPr>
            <a:picLocks noChangeAspect="1"/>
          </p:cNvPicPr>
          <p:nvPr>
            <p:custDataLst>
              <p:tags r:id="rId4"/>
            </p:custDataLst>
          </p:nvPr>
        </p:nvPicPr>
        <p:blipFill>
          <a:blip r:embed="rId3"/>
          <a:stretch>
            <a:fillRect/>
          </a:stretch>
        </p:blipFill>
        <p:spPr>
          <a:xfrm>
            <a:off x="1774825" y="620713"/>
            <a:ext cx="4176713" cy="2565400"/>
          </a:xfrm>
          <a:prstGeom prst="rect">
            <a:avLst/>
          </a:prstGeom>
          <a:noFill/>
          <a:ln w="9525">
            <a:noFill/>
          </a:ln>
        </p:spPr>
      </p:pic>
      <p:pic>
        <p:nvPicPr>
          <p:cNvPr id="41987" name="Picture 4" descr="http://img.gaosan.com/upload/201606/6360157903703302306730927.jpg"/>
          <p:cNvPicPr>
            <a:picLocks noChangeAspect="1"/>
          </p:cNvPicPr>
          <p:nvPr>
            <p:custDataLst>
              <p:tags r:id="rId6"/>
            </p:custDataLst>
          </p:nvPr>
        </p:nvPicPr>
        <p:blipFill>
          <a:blip r:embed="rId5"/>
          <a:stretch>
            <a:fillRect/>
          </a:stretch>
        </p:blipFill>
        <p:spPr>
          <a:xfrm>
            <a:off x="6240463" y="620713"/>
            <a:ext cx="4211637" cy="2543175"/>
          </a:xfrm>
          <a:prstGeom prst="rect">
            <a:avLst/>
          </a:prstGeom>
          <a:noFill/>
          <a:ln w="9525">
            <a:noFill/>
          </a:ln>
        </p:spPr>
      </p:pic>
      <p:pic>
        <p:nvPicPr>
          <p:cNvPr id="41988" name="Picture 6" descr="http://img.tupianzj.com/uploads/allimg/161024/9-161024192945.jpg"/>
          <p:cNvPicPr>
            <a:picLocks noChangeAspect="1"/>
          </p:cNvPicPr>
          <p:nvPr>
            <p:custDataLst>
              <p:tags r:id="rId8"/>
            </p:custDataLst>
          </p:nvPr>
        </p:nvPicPr>
        <p:blipFill>
          <a:blip r:embed="rId7"/>
          <a:stretch>
            <a:fillRect/>
          </a:stretch>
        </p:blipFill>
        <p:spPr>
          <a:xfrm>
            <a:off x="1774825" y="3357563"/>
            <a:ext cx="4176713" cy="3167062"/>
          </a:xfrm>
          <a:prstGeom prst="rect">
            <a:avLst/>
          </a:prstGeom>
          <a:noFill/>
          <a:ln w="9525">
            <a:noFill/>
          </a:ln>
        </p:spPr>
      </p:pic>
      <p:pic>
        <p:nvPicPr>
          <p:cNvPr id="41989" name="Picture 8" descr="http://5b0988e595225.cdn.sohucs.com/images/20191202/a264a856698e441d9c6b7dc74023a36e.jpeg"/>
          <p:cNvPicPr>
            <a:picLocks noChangeAspect="1"/>
          </p:cNvPicPr>
          <p:nvPr>
            <p:custDataLst>
              <p:tags r:id="rId10"/>
            </p:custDataLst>
          </p:nvPr>
        </p:nvPicPr>
        <p:blipFill>
          <a:blip r:embed="rId9"/>
          <a:stretch>
            <a:fillRect/>
          </a:stretch>
        </p:blipFill>
        <p:spPr>
          <a:xfrm>
            <a:off x="6240463" y="3357563"/>
            <a:ext cx="4298950" cy="31670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fade">
                                      <p:cBhvr>
                                        <p:cTn id="7" dur="2000"/>
                                        <p:tgtEl>
                                          <p:spTgt spid="419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fade">
                                      <p:cBhvr>
                                        <p:cTn id="12" dur="2000"/>
                                        <p:tgtEl>
                                          <p:spTgt spid="4198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1988"/>
                                        </p:tgtEl>
                                        <p:attrNameLst>
                                          <p:attrName>style.visibility</p:attrName>
                                        </p:attrNameLst>
                                      </p:cBhvr>
                                      <p:to>
                                        <p:strVal val="visible"/>
                                      </p:to>
                                    </p:set>
                                    <p:anim calcmode="lin" valueType="num">
                                      <p:cBhvr additive="base">
                                        <p:cTn id="17" dur="500" fill="hold"/>
                                        <p:tgtEl>
                                          <p:spTgt spid="41988"/>
                                        </p:tgtEl>
                                        <p:attrNameLst>
                                          <p:attrName>ppt_x</p:attrName>
                                        </p:attrNameLst>
                                      </p:cBhvr>
                                      <p:tavLst>
                                        <p:tav tm="0">
                                          <p:val>
                                            <p:strVal val="#ppt_x"/>
                                          </p:val>
                                        </p:tav>
                                        <p:tav tm="100000">
                                          <p:val>
                                            <p:strVal val="#ppt_x"/>
                                          </p:val>
                                        </p:tav>
                                      </p:tavLst>
                                    </p:anim>
                                    <p:anim calcmode="lin" valueType="num">
                                      <p:cBhvr additive="base">
                                        <p:cTn id="1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1989"/>
                                        </p:tgtEl>
                                        <p:attrNameLst>
                                          <p:attrName>style.visibility</p:attrName>
                                        </p:attrNameLst>
                                      </p:cBhvr>
                                      <p:to>
                                        <p:strVal val="visible"/>
                                      </p:to>
                                    </p:set>
                                    <p:anim calcmode="lin" valueType="num">
                                      <p:cBhvr additive="base">
                                        <p:cTn id="23" dur="500" fill="hold"/>
                                        <p:tgtEl>
                                          <p:spTgt spid="41989"/>
                                        </p:tgtEl>
                                        <p:attrNameLst>
                                          <p:attrName>ppt_x</p:attrName>
                                        </p:attrNameLst>
                                      </p:cBhvr>
                                      <p:tavLst>
                                        <p:tav tm="0">
                                          <p:val>
                                            <p:strVal val="#ppt_x"/>
                                          </p:val>
                                        </p:tav>
                                        <p:tav tm="100000">
                                          <p:val>
                                            <p:strVal val="#ppt_x"/>
                                          </p:val>
                                        </p:tav>
                                      </p:tavLst>
                                    </p:anim>
                                    <p:anim calcmode="lin" valueType="num">
                                      <p:cBhvr additive="base">
                                        <p:cTn id="24"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3010" name="AutoShape 2" descr="http://bpic.ooopic.com/18/46/52/18465278-2e7edc4290a4b9b9753f42f8c54ffe06-0.jpg"/>
          <p:cNvSpPr>
            <a:spLocks noChangeAspect="1"/>
          </p:cNvSpPr>
          <p:nvPr>
            <p:custDataLst>
              <p:tags r:id="rId3"/>
            </p:custDataLst>
          </p:nvPr>
        </p:nvSpPr>
        <p:spPr>
          <a:xfrm>
            <a:off x="1679575" y="-144462"/>
            <a:ext cx="304800" cy="304800"/>
          </a:xfrm>
          <a:prstGeom prst="rect">
            <a:avLst/>
          </a:prstGeom>
          <a:noFill/>
          <a:ln w="9525">
            <a:noFill/>
          </a:ln>
        </p:spPr>
        <p:txBody>
          <a:bodyPr/>
          <a:lstStyle/>
          <a:p>
            <a:endParaRPr lang="zh-CN" altLang="en-US"/>
          </a:p>
        </p:txBody>
      </p:sp>
      <p:sp>
        <p:nvSpPr>
          <p:cNvPr id="43011" name="AutoShape 4" descr="http://bpic.ooopic.com/18/46/52/18465278-2e7edc4290a4b9b9753f42f8c54ffe06-0.jpg"/>
          <p:cNvSpPr>
            <a:spLocks noChangeAspect="1"/>
          </p:cNvSpPr>
          <p:nvPr>
            <p:custDataLst>
              <p:tags r:id="rId4"/>
            </p:custDataLst>
          </p:nvPr>
        </p:nvSpPr>
        <p:spPr>
          <a:xfrm>
            <a:off x="1679575" y="-144462"/>
            <a:ext cx="304800" cy="304800"/>
          </a:xfrm>
          <a:prstGeom prst="rect">
            <a:avLst/>
          </a:prstGeom>
          <a:noFill/>
          <a:ln w="9525">
            <a:noFill/>
          </a:ln>
        </p:spPr>
        <p:txBody>
          <a:bodyPr/>
          <a:lstStyle/>
          <a:p>
            <a:endParaRPr lang="zh-CN" altLang="en-US"/>
          </a:p>
        </p:txBody>
      </p:sp>
      <p:pic>
        <p:nvPicPr>
          <p:cNvPr id="43012" name="Picture 6" descr="http://d.ifengimg.com/w600/p0.ifengimg.com/pmop/2018/0620/4527BE4941442B9DFF0467B5EBFC60509865D12C_size78_w960_h766.jpeg"/>
          <p:cNvPicPr>
            <a:picLocks noChangeAspect="1"/>
          </p:cNvPicPr>
          <p:nvPr>
            <p:custDataLst>
              <p:tags r:id="rId6"/>
            </p:custDataLst>
          </p:nvPr>
        </p:nvPicPr>
        <p:blipFill>
          <a:blip r:embed="rId5"/>
          <a:stretch>
            <a:fillRect/>
          </a:stretch>
        </p:blipFill>
        <p:spPr>
          <a:xfrm>
            <a:off x="1524000" y="0"/>
            <a:ext cx="4284663" cy="3125788"/>
          </a:xfrm>
          <a:prstGeom prst="rect">
            <a:avLst/>
          </a:prstGeom>
          <a:noFill/>
          <a:ln w="9525">
            <a:noFill/>
          </a:ln>
        </p:spPr>
      </p:pic>
      <p:pic>
        <p:nvPicPr>
          <p:cNvPr id="43013" name="Picture 8" descr="http://5b0988e595225.cdn.sohucs.com/images/20190329/d1b3781638c94ca890dad8637ef9aee0.jpeg"/>
          <p:cNvPicPr>
            <a:picLocks noChangeAspect="1"/>
          </p:cNvPicPr>
          <p:nvPr>
            <p:custDataLst>
              <p:tags r:id="rId8"/>
            </p:custDataLst>
          </p:nvPr>
        </p:nvPicPr>
        <p:blipFill>
          <a:blip r:embed="rId7"/>
          <a:stretch>
            <a:fillRect/>
          </a:stretch>
        </p:blipFill>
        <p:spPr>
          <a:xfrm>
            <a:off x="5988050" y="0"/>
            <a:ext cx="4679950" cy="3116263"/>
          </a:xfrm>
          <a:prstGeom prst="rect">
            <a:avLst/>
          </a:prstGeom>
          <a:noFill/>
          <a:ln w="9525">
            <a:noFill/>
          </a:ln>
        </p:spPr>
      </p:pic>
      <p:pic>
        <p:nvPicPr>
          <p:cNvPr id="43014" name="Picture 10" descr="http://www.mianfeiwendang.com/pic/aa107ec96dd36d63073be88daca68d0abb72687f/3-810-jpg_6-1440-0-0-1440.jpg"/>
          <p:cNvPicPr>
            <a:picLocks noChangeAspect="1"/>
          </p:cNvPicPr>
          <p:nvPr>
            <p:custDataLst>
              <p:tags r:id="rId10"/>
            </p:custDataLst>
          </p:nvPr>
        </p:nvPicPr>
        <p:blipFill>
          <a:blip r:embed="rId9"/>
          <a:stretch>
            <a:fillRect/>
          </a:stretch>
        </p:blipFill>
        <p:spPr>
          <a:xfrm>
            <a:off x="1524000" y="3284538"/>
            <a:ext cx="4284663" cy="3416300"/>
          </a:xfrm>
          <a:prstGeom prst="rect">
            <a:avLst/>
          </a:prstGeom>
          <a:noFill/>
          <a:ln w="9525">
            <a:noFill/>
          </a:ln>
        </p:spPr>
      </p:pic>
      <p:pic>
        <p:nvPicPr>
          <p:cNvPr id="43015" name="Picture 12" descr="http://images.china.cn/attachement/jpg/site1000/20151125/d02788e9b71917bfd3113a.jpg"/>
          <p:cNvPicPr>
            <a:picLocks noChangeAspect="1"/>
          </p:cNvPicPr>
          <p:nvPr>
            <p:custDataLst>
              <p:tags r:id="rId12"/>
            </p:custDataLst>
          </p:nvPr>
        </p:nvPicPr>
        <p:blipFill>
          <a:blip r:embed="rId11"/>
          <a:stretch>
            <a:fillRect/>
          </a:stretch>
        </p:blipFill>
        <p:spPr>
          <a:xfrm>
            <a:off x="6096000" y="3213100"/>
            <a:ext cx="4572000" cy="3286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43013"/>
                                        </p:tgtEl>
                                        <p:attrNameLst>
                                          <p:attrName>style.visibility</p:attrName>
                                        </p:attrNameLst>
                                      </p:cBhvr>
                                      <p:to>
                                        <p:strVal val="visible"/>
                                      </p:to>
                                    </p:set>
                                    <p:animEffect transition="in" filter="fade">
                                      <p:cBhvr>
                                        <p:cTn id="13" dur="2000"/>
                                        <p:tgtEl>
                                          <p:spTgt spid="4301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3014"/>
                                        </p:tgtEl>
                                        <p:attrNameLst>
                                          <p:attrName>style.visibility</p:attrName>
                                        </p:attrNameLst>
                                      </p:cBhvr>
                                      <p:to>
                                        <p:strVal val="visible"/>
                                      </p:to>
                                    </p:set>
                                    <p:anim calcmode="lin" valueType="num">
                                      <p:cBhvr additive="base">
                                        <p:cTn id="18" dur="500" fill="hold"/>
                                        <p:tgtEl>
                                          <p:spTgt spid="43014"/>
                                        </p:tgtEl>
                                        <p:attrNameLst>
                                          <p:attrName>ppt_x</p:attrName>
                                        </p:attrNameLst>
                                      </p:cBhvr>
                                      <p:tavLst>
                                        <p:tav tm="0">
                                          <p:val>
                                            <p:strVal val="#ppt_x"/>
                                          </p:val>
                                        </p:tav>
                                        <p:tav tm="100000">
                                          <p:val>
                                            <p:strVal val="#ppt_x"/>
                                          </p:val>
                                        </p:tav>
                                      </p:tavLst>
                                    </p:anim>
                                    <p:anim calcmode="lin" valueType="num">
                                      <p:cBhvr additive="base">
                                        <p:cTn id="19"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43015"/>
                                        </p:tgtEl>
                                        <p:attrNameLst>
                                          <p:attrName>style.visibility</p:attrName>
                                        </p:attrNameLst>
                                      </p:cBhvr>
                                      <p:to>
                                        <p:strVal val="visible"/>
                                      </p:to>
                                    </p:set>
                                    <p:animEffect transition="in" filter="fade">
                                      <p:cBhvr>
                                        <p:cTn id="24" dur="2000"/>
                                        <p:tgtEl>
                                          <p:spTgt spid="43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4034" name="TextBox 1"/>
          <p:cNvSpPr/>
          <p:nvPr>
            <p:custDataLst>
              <p:tags r:id="rId3"/>
            </p:custDataLst>
          </p:nvPr>
        </p:nvSpPr>
        <p:spPr>
          <a:xfrm>
            <a:off x="6959600" y="1196975"/>
            <a:ext cx="2952750" cy="953135"/>
          </a:xfrm>
          <a:prstGeom prst="rect">
            <a:avLst/>
          </a:prstGeom>
          <a:noFill/>
          <a:ln w="9525">
            <a:noFill/>
          </a:ln>
        </p:spPr>
        <p:txBody>
          <a:bodyPr>
            <a:spAutoFit/>
          </a:bodyPr>
          <a:lstStyle/>
          <a:p>
            <a:r>
              <a:rPr lang="zh-CN" altLang="en-US" sz="2800"/>
              <a:t>孟子面对生与义，选择了舍生取义</a:t>
            </a:r>
            <a:endParaRPr lang="zh-CN" altLang="en-US" sz="2800"/>
          </a:p>
        </p:txBody>
      </p:sp>
      <p:pic>
        <p:nvPicPr>
          <p:cNvPr id="44035" name="Picture 2" descr="https://pic.wenwen.soso.com/pqpic/wenwenpic/0/20191230055817-270183525_jpeg_550_338_38380/0"/>
          <p:cNvPicPr>
            <a:picLocks noChangeAspect="1"/>
          </p:cNvPicPr>
          <p:nvPr>
            <p:custDataLst>
              <p:tags r:id="rId5"/>
            </p:custDataLst>
          </p:nvPr>
        </p:nvPicPr>
        <p:blipFill>
          <a:blip r:embed="rId4"/>
          <a:stretch>
            <a:fillRect/>
          </a:stretch>
        </p:blipFill>
        <p:spPr>
          <a:xfrm>
            <a:off x="1524000" y="333375"/>
            <a:ext cx="5238750" cy="3219450"/>
          </a:xfrm>
          <a:prstGeom prst="rect">
            <a:avLst/>
          </a:prstGeom>
          <a:noFill/>
          <a:ln w="9525">
            <a:noFill/>
          </a:ln>
        </p:spPr>
      </p:pic>
      <p:pic>
        <p:nvPicPr>
          <p:cNvPr id="44036" name="Picture 4" descr="https://i02piccdn.sogoucdn.com/ebc28445c416c2bb"/>
          <p:cNvPicPr>
            <a:picLocks noChangeAspect="1"/>
          </p:cNvPicPr>
          <p:nvPr>
            <p:custDataLst>
              <p:tags r:id="rId7"/>
            </p:custDataLst>
          </p:nvPr>
        </p:nvPicPr>
        <p:blipFill>
          <a:blip r:embed="rId6"/>
          <a:stretch>
            <a:fillRect/>
          </a:stretch>
        </p:blipFill>
        <p:spPr>
          <a:xfrm>
            <a:off x="1631950" y="3716338"/>
            <a:ext cx="5184775" cy="2914650"/>
          </a:xfrm>
          <a:prstGeom prst="rect">
            <a:avLst/>
          </a:prstGeom>
          <a:noFill/>
          <a:ln w="9525">
            <a:noFill/>
          </a:ln>
        </p:spPr>
      </p:pic>
      <p:sp>
        <p:nvSpPr>
          <p:cNvPr id="44037" name="TextBox 4"/>
          <p:cNvSpPr/>
          <p:nvPr>
            <p:custDataLst>
              <p:tags r:id="rId8"/>
            </p:custDataLst>
          </p:nvPr>
        </p:nvSpPr>
        <p:spPr>
          <a:xfrm>
            <a:off x="7104063" y="4221163"/>
            <a:ext cx="3095625" cy="1814830"/>
          </a:xfrm>
          <a:prstGeom prst="rect">
            <a:avLst/>
          </a:prstGeom>
          <a:noFill/>
          <a:ln w="9525">
            <a:noFill/>
          </a:ln>
        </p:spPr>
        <p:txBody>
          <a:bodyPr>
            <a:spAutoFit/>
          </a:bodyPr>
          <a:lstStyle/>
          <a:p>
            <a:r>
              <a:rPr lang="zh-CN" altLang="en-US" sz="2800"/>
              <a:t>屈原面对随波逐流与坚守本心，选择了坚守自己高洁志向</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2000"/>
                                        <p:tgtEl>
                                          <p:spTgt spid="4403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034"/>
                                        </p:tgtEl>
                                        <p:attrNameLst>
                                          <p:attrName>style.visibility</p:attrName>
                                        </p:attrNameLst>
                                      </p:cBhvr>
                                      <p:to>
                                        <p:strVal val="visible"/>
                                      </p:to>
                                    </p:set>
                                    <p:animEffect transition="in" filter="fade">
                                      <p:cBhvr>
                                        <p:cTn id="12" dur="2000"/>
                                        <p:tgtEl>
                                          <p:spTgt spid="440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4036"/>
                                        </p:tgtEl>
                                        <p:attrNameLst>
                                          <p:attrName>style.visibility</p:attrName>
                                        </p:attrNameLst>
                                      </p:cBhvr>
                                      <p:to>
                                        <p:strVal val="visible"/>
                                      </p:to>
                                    </p:set>
                                    <p:animEffect transition="in" filter="fade">
                                      <p:cBhvr>
                                        <p:cTn id="17" dur="2000"/>
                                        <p:tgtEl>
                                          <p:spTgt spid="4403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4037"/>
                                        </p:tgtEl>
                                        <p:attrNameLst>
                                          <p:attrName>style.visibility</p:attrName>
                                        </p:attrNameLst>
                                      </p:cBhvr>
                                      <p:to>
                                        <p:strVal val="visible"/>
                                      </p:to>
                                    </p:set>
                                    <p:animEffect transition="in" filter="fade">
                                      <p:cBhvr>
                                        <p:cTn id="22" dur="20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5058" name="Picture 2" descr="http://img1.gtimg.com/rushidao/pics/hv1/75/7/2229/144942585.jpg"/>
          <p:cNvPicPr>
            <a:picLocks noChangeAspect="1"/>
          </p:cNvPicPr>
          <p:nvPr>
            <p:custDataLst>
              <p:tags r:id="rId4"/>
            </p:custDataLst>
          </p:nvPr>
        </p:nvPicPr>
        <p:blipFill>
          <a:blip r:embed="rId3"/>
          <a:stretch>
            <a:fillRect/>
          </a:stretch>
        </p:blipFill>
        <p:spPr>
          <a:xfrm>
            <a:off x="1774825" y="620713"/>
            <a:ext cx="3852863" cy="2979737"/>
          </a:xfrm>
          <a:prstGeom prst="rect">
            <a:avLst/>
          </a:prstGeom>
          <a:noFill/>
          <a:ln w="9525">
            <a:noFill/>
          </a:ln>
        </p:spPr>
      </p:pic>
      <p:sp>
        <p:nvSpPr>
          <p:cNvPr id="45059" name="TextBox 2"/>
          <p:cNvSpPr/>
          <p:nvPr>
            <p:custDataLst>
              <p:tags r:id="rId5"/>
            </p:custDataLst>
          </p:nvPr>
        </p:nvSpPr>
        <p:spPr>
          <a:xfrm>
            <a:off x="5880100" y="1412875"/>
            <a:ext cx="3973513" cy="953135"/>
          </a:xfrm>
          <a:prstGeom prst="rect">
            <a:avLst/>
          </a:prstGeom>
          <a:noFill/>
          <a:ln w="9525">
            <a:noFill/>
          </a:ln>
        </p:spPr>
        <p:txBody>
          <a:bodyPr>
            <a:spAutoFit/>
          </a:bodyPr>
          <a:lstStyle/>
          <a:p>
            <a:r>
              <a:rPr lang="zh-CN" altLang="en-US" sz="2800"/>
              <a:t>苏武面对投降与忠诚，选择了忠于自己的祖国</a:t>
            </a:r>
            <a:endParaRPr lang="zh-CN" altLang="en-US" sz="2800"/>
          </a:p>
        </p:txBody>
      </p:sp>
      <p:pic>
        <p:nvPicPr>
          <p:cNvPr id="45060" name="Picture 4" descr="http://5b0988e595225.cdn.sohucs.com/images/20190915/8f7ec76346984910847626dc145de2c7.jpeg"/>
          <p:cNvPicPr>
            <a:picLocks noChangeAspect="1"/>
          </p:cNvPicPr>
          <p:nvPr>
            <p:custDataLst>
              <p:tags r:id="rId7"/>
            </p:custDataLst>
          </p:nvPr>
        </p:nvPicPr>
        <p:blipFill>
          <a:blip r:embed="rId6"/>
          <a:stretch>
            <a:fillRect/>
          </a:stretch>
        </p:blipFill>
        <p:spPr>
          <a:xfrm>
            <a:off x="1703388" y="3716338"/>
            <a:ext cx="3960812" cy="2933700"/>
          </a:xfrm>
          <a:prstGeom prst="rect">
            <a:avLst/>
          </a:prstGeom>
          <a:noFill/>
          <a:ln w="9525">
            <a:noFill/>
          </a:ln>
        </p:spPr>
      </p:pic>
      <p:sp>
        <p:nvSpPr>
          <p:cNvPr id="45061" name="TextBox 4"/>
          <p:cNvSpPr/>
          <p:nvPr>
            <p:custDataLst>
              <p:tags r:id="rId8"/>
            </p:custDataLst>
          </p:nvPr>
        </p:nvSpPr>
        <p:spPr>
          <a:xfrm>
            <a:off x="6167438" y="4508500"/>
            <a:ext cx="3241675" cy="1383665"/>
          </a:xfrm>
          <a:prstGeom prst="rect">
            <a:avLst/>
          </a:prstGeom>
          <a:noFill/>
          <a:ln w="9525">
            <a:noFill/>
          </a:ln>
        </p:spPr>
        <p:txBody>
          <a:bodyPr>
            <a:spAutoFit/>
          </a:bodyPr>
          <a:lstStyle/>
          <a:p>
            <a:r>
              <a:rPr lang="zh-CN" altLang="en-US" sz="2800"/>
              <a:t>辛弃疾面对理想和现实，选择了坚守自己的理想</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fade">
                                      <p:cBhvr>
                                        <p:cTn id="7" dur="2000"/>
                                        <p:tgtEl>
                                          <p:spTgt spid="450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fade">
                                      <p:cBhvr>
                                        <p:cTn id="12" dur="2000"/>
                                        <p:tgtEl>
                                          <p:spTgt spid="4505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5060"/>
                                        </p:tgtEl>
                                        <p:attrNameLst>
                                          <p:attrName>style.visibility</p:attrName>
                                        </p:attrNameLst>
                                      </p:cBhvr>
                                      <p:to>
                                        <p:strVal val="visible"/>
                                      </p:to>
                                    </p:set>
                                    <p:animEffect transition="in" filter="fade">
                                      <p:cBhvr>
                                        <p:cTn id="17" dur="2000"/>
                                        <p:tgtEl>
                                          <p:spTgt spid="450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5061"/>
                                        </p:tgtEl>
                                        <p:attrNameLst>
                                          <p:attrName>style.visibility</p:attrName>
                                        </p:attrNameLst>
                                      </p:cBhvr>
                                      <p:to>
                                        <p:strVal val="visible"/>
                                      </p:to>
                                    </p:set>
                                    <p:animEffect transition="in" filter="fade">
                                      <p:cBhvr>
                                        <p:cTn id="22" dur="2000"/>
                                        <p:tgtEl>
                                          <p:spTgt spid="45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7106" name="Picture 2" descr="http://n.sinaimg.cn/fo/transform/20171123/bElA-fypathz5242790.png"/>
          <p:cNvPicPr>
            <a:picLocks noChangeAspect="1"/>
          </p:cNvPicPr>
          <p:nvPr>
            <p:custDataLst>
              <p:tags r:id="rId4"/>
            </p:custDataLst>
          </p:nvPr>
        </p:nvPicPr>
        <p:blipFill>
          <a:blip r:embed="rId3"/>
          <a:stretch>
            <a:fillRect/>
          </a:stretch>
        </p:blipFill>
        <p:spPr>
          <a:xfrm>
            <a:off x="1524000" y="1844675"/>
            <a:ext cx="5076825" cy="2857500"/>
          </a:xfrm>
          <a:prstGeom prst="rect">
            <a:avLst/>
          </a:prstGeom>
          <a:noFill/>
          <a:ln w="9525">
            <a:noFill/>
          </a:ln>
        </p:spPr>
      </p:pic>
      <p:sp>
        <p:nvSpPr>
          <p:cNvPr id="47107" name="TextBox 2"/>
          <p:cNvSpPr/>
          <p:nvPr>
            <p:custDataLst>
              <p:tags r:id="rId5"/>
            </p:custDataLst>
          </p:nvPr>
        </p:nvSpPr>
        <p:spPr>
          <a:xfrm>
            <a:off x="4943475" y="549275"/>
            <a:ext cx="2327910" cy="521970"/>
          </a:xfrm>
          <a:prstGeom prst="rect">
            <a:avLst/>
          </a:prstGeom>
          <a:noFill/>
          <a:ln w="9525">
            <a:noFill/>
          </a:ln>
        </p:spPr>
        <p:txBody>
          <a:bodyPr wrap="none">
            <a:spAutoFit/>
          </a:bodyPr>
          <a:lstStyle/>
          <a:p>
            <a:r>
              <a:rPr lang="zh-CN" altLang="en-US" sz="2800" b="1" u="none">
                <a:solidFill>
                  <a:srgbClr val="FF0066"/>
                </a:solidFill>
              </a:rPr>
              <a:t>我们的选择！</a:t>
            </a:r>
            <a:endParaRPr lang="zh-CN" altLang="en-US" sz="2800" b="1" u="none">
              <a:solidFill>
                <a:srgbClr val="FF0066"/>
              </a:solidFill>
            </a:endParaRPr>
          </a:p>
        </p:txBody>
      </p:sp>
      <p:sp>
        <p:nvSpPr>
          <p:cNvPr id="47108" name="TextBox 3"/>
          <p:cNvSpPr/>
          <p:nvPr>
            <p:custDataLst>
              <p:tags r:id="rId6"/>
            </p:custDataLst>
          </p:nvPr>
        </p:nvSpPr>
        <p:spPr>
          <a:xfrm>
            <a:off x="6888163" y="1916113"/>
            <a:ext cx="3600450" cy="3107690"/>
          </a:xfrm>
          <a:prstGeom prst="rect">
            <a:avLst/>
          </a:prstGeom>
          <a:noFill/>
          <a:ln w="9525">
            <a:noFill/>
          </a:ln>
        </p:spPr>
        <p:txBody>
          <a:bodyPr>
            <a:spAutoFit/>
          </a:bodyPr>
          <a:lstStyle/>
          <a:p>
            <a:r>
              <a:rPr lang="en-US" altLang="zh-CN"/>
              <a:t>1</a:t>
            </a:r>
            <a:r>
              <a:rPr lang="en-US" altLang="zh-CN" sz="2800"/>
              <a:t>.</a:t>
            </a:r>
            <a:r>
              <a:rPr lang="zh-CN" altLang="en-US" sz="2800"/>
              <a:t>不忘初心，不忘使命，选择你所喜欢的。</a:t>
            </a:r>
            <a:endParaRPr lang="en-US" altLang="zh-CN" sz="2800"/>
          </a:p>
          <a:p>
            <a:r>
              <a:rPr lang="en-US" altLang="zh-CN" sz="2800"/>
              <a:t>2.</a:t>
            </a:r>
            <a:r>
              <a:rPr lang="zh-CN" altLang="en-US" sz="2800"/>
              <a:t>有利于个人的成人，选择让我们变得越来越好。</a:t>
            </a:r>
            <a:endParaRPr lang="en-US" altLang="zh-CN" sz="2800"/>
          </a:p>
          <a:p>
            <a:r>
              <a:rPr lang="en-US" altLang="zh-CN" sz="2800"/>
              <a:t>3.</a:t>
            </a:r>
            <a:r>
              <a:rPr lang="zh-CN" altLang="en-US" sz="2800"/>
              <a:t>不违国家法律，社会道德</a:t>
            </a:r>
            <a:endParaRPr lang="en-US" altLang="zh-CN" sz="2800"/>
          </a:p>
        </p:txBody>
      </p:sp>
      <p:sp>
        <p:nvSpPr>
          <p:cNvPr id="47109" name="下箭头 4"/>
          <p:cNvSpPr/>
          <p:nvPr>
            <p:custDataLst>
              <p:tags r:id="rId7"/>
            </p:custDataLst>
          </p:nvPr>
        </p:nvSpPr>
        <p:spPr>
          <a:xfrm>
            <a:off x="8183563" y="4868863"/>
            <a:ext cx="215900" cy="863600"/>
          </a:xfrm>
          <a:prstGeom prst="downArrow">
            <a:avLst>
              <a:gd name="adj1" fmla="val 50000"/>
              <a:gd name="adj2" fmla="val 50000"/>
            </a:avLst>
          </a:prstGeom>
          <a:solidFill>
            <a:schemeClr val="accent1"/>
          </a:solidFill>
          <a:ln w="9525" cap="flat" cmpd="sng">
            <a:solidFill>
              <a:schemeClr val="tx1"/>
            </a:solidFill>
            <a:prstDash val="solid"/>
            <a:round/>
            <a:headEnd type="none" w="med" len="med"/>
            <a:tailEnd type="none" w="med" len="med"/>
          </a:ln>
        </p:spPr>
        <p:txBody>
          <a:bodyPr/>
          <a:lstStyle/>
          <a:p>
            <a:endParaRPr lang="zh-CN" altLang="en-US" sz="3600" u="none">
              <a:solidFill>
                <a:srgbClr val="000000"/>
              </a:solidFill>
              <a:ea typeface="隶书" panose="02010509060101010101" pitchFamily="1" charset="-122"/>
              <a:sym typeface="Arial" panose="020b0604020202020204" pitchFamily="34" charset="0"/>
            </a:endParaRPr>
          </a:p>
        </p:txBody>
      </p:sp>
      <p:sp>
        <p:nvSpPr>
          <p:cNvPr id="47110" name="TextBox 5"/>
          <p:cNvSpPr/>
          <p:nvPr>
            <p:custDataLst>
              <p:tags r:id="rId8"/>
            </p:custDataLst>
          </p:nvPr>
        </p:nvSpPr>
        <p:spPr>
          <a:xfrm>
            <a:off x="1631950" y="5661025"/>
            <a:ext cx="9036050" cy="521970"/>
          </a:xfrm>
          <a:prstGeom prst="rect">
            <a:avLst/>
          </a:prstGeom>
          <a:noFill/>
          <a:ln w="9525">
            <a:noFill/>
          </a:ln>
        </p:spPr>
        <p:txBody>
          <a:bodyPr>
            <a:spAutoFit/>
          </a:bodyPr>
          <a:lstStyle/>
          <a:p>
            <a:r>
              <a:rPr lang="zh-CN" altLang="en-US" sz="2800">
                <a:solidFill>
                  <a:srgbClr val="FF0066"/>
                </a:solidFill>
              </a:rPr>
              <a:t>选择是为了让我们变得更好，让我们成为更好的自己！</a:t>
            </a:r>
            <a:endParaRPr lang="zh-CN" altLang="en-US" sz="2800">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fade">
                                      <p:cBhvr>
                                        <p:cTn id="7" dur="2000"/>
                                        <p:tgtEl>
                                          <p:spTgt spid="471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7106"/>
                                        </p:tgtEl>
                                        <p:attrNameLst>
                                          <p:attrName>style.visibility</p:attrName>
                                        </p:attrNameLst>
                                      </p:cBhvr>
                                      <p:to>
                                        <p:strVal val="visible"/>
                                      </p:to>
                                    </p:set>
                                    <p:animEffect transition="in" filter="fade">
                                      <p:cBhvr>
                                        <p:cTn id="12" dur="2000"/>
                                        <p:tgtEl>
                                          <p:spTgt spid="4710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108"/>
                                        </p:tgtEl>
                                        <p:attrNameLst>
                                          <p:attrName>style.visibility</p:attrName>
                                        </p:attrNameLst>
                                      </p:cBhvr>
                                      <p:to>
                                        <p:strVal val="visible"/>
                                      </p:to>
                                    </p:set>
                                    <p:animEffect transition="in" filter="fade">
                                      <p:cBhvr>
                                        <p:cTn id="17" dur="2000"/>
                                        <p:tgtEl>
                                          <p:spTgt spid="4710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7109"/>
                                        </p:tgtEl>
                                        <p:attrNameLst>
                                          <p:attrName>style.visibility</p:attrName>
                                        </p:attrNameLst>
                                      </p:cBhvr>
                                      <p:to>
                                        <p:strVal val="visible"/>
                                      </p:to>
                                    </p:set>
                                    <p:animEffect transition="in" filter="fade">
                                      <p:cBhvr>
                                        <p:cTn id="22" dur="2000"/>
                                        <p:tgtEl>
                                          <p:spTgt spid="4710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7110"/>
                                        </p:tgtEl>
                                        <p:attrNameLst>
                                          <p:attrName>style.visibility</p:attrName>
                                        </p:attrNameLst>
                                      </p:cBhvr>
                                      <p:to>
                                        <p:strVal val="visible"/>
                                      </p:to>
                                    </p:set>
                                    <p:animEffect transition="in" filter="fade">
                                      <p:cBhvr>
                                        <p:cTn id="2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7108" grpId="0"/>
      <p:bldP spid="47109" grpId="0"/>
      <p:bldP spid="471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2226" name="AutoShape 2" descr="标志"/>
          <p:cNvSpPr>
            <a:spLocks noChangeAspect="1"/>
          </p:cNvSpPr>
          <p:nvPr>
            <p:custDataLst>
              <p:tags r:id="rId3"/>
            </p:custDataLst>
          </p:nvPr>
        </p:nvSpPr>
        <p:spPr>
          <a:xfrm>
            <a:off x="1949450" y="6407150"/>
            <a:ext cx="323850" cy="200025"/>
          </a:xfrm>
          <a:prstGeom prst="rect">
            <a:avLst/>
          </a:prstGeom>
          <a:noFill/>
          <a:ln w="9525">
            <a:noFill/>
          </a:ln>
        </p:spPr>
        <p:txBody>
          <a:bodyPr/>
          <a:lstStyle/>
          <a:p>
            <a:pPr algn="ctr"/>
            <a:endParaRPr lang="zh-CN" altLang="en-US">
              <a:effectLst>
                <a:outerShdw blurRad="38100" dist="38100" dir="2700000">
                  <a:srgbClr val="FFFFFF"/>
                </a:outerShdw>
              </a:effectLst>
              <a:ea typeface="黑体" panose="02010609060101010101" charset="-122"/>
            </a:endParaRPr>
          </a:p>
        </p:txBody>
      </p:sp>
      <p:sp>
        <p:nvSpPr>
          <p:cNvPr id="52227" name="Rectangle 3"/>
          <p:cNvSpPr/>
          <p:nvPr>
            <p:custDataLst>
              <p:tags r:id="rId4"/>
            </p:custDataLst>
          </p:nvPr>
        </p:nvSpPr>
        <p:spPr>
          <a:xfrm>
            <a:off x="1524000" y="177800"/>
            <a:ext cx="9144000" cy="6262688"/>
          </a:xfrm>
          <a:prstGeom prst="rect">
            <a:avLst/>
          </a:prstGeom>
          <a:solidFill>
            <a:srgbClr val="675527"/>
          </a:solidFill>
          <a:ln w="19050" cap="flat" cmpd="sng">
            <a:solidFill>
              <a:schemeClr val="bg1"/>
            </a:solidFill>
            <a:prstDash val="solid"/>
            <a:miter/>
            <a:headEnd type="none" w="med" len="med"/>
            <a:tailEnd type="none" w="med" len="med"/>
          </a:ln>
        </p:spPr>
        <p:txBody>
          <a:bodyPr/>
          <a:lstStyle/>
          <a:p>
            <a:endParaRPr lang="zh-CN" altLang="en-US" u="none"/>
          </a:p>
        </p:txBody>
      </p:sp>
      <p:sp>
        <p:nvSpPr>
          <p:cNvPr id="52228" name="Text Box 4"/>
          <p:cNvSpPr/>
          <p:nvPr>
            <p:custDataLst>
              <p:tags r:id="rId5"/>
            </p:custDataLst>
          </p:nvPr>
        </p:nvSpPr>
        <p:spPr>
          <a:xfrm>
            <a:off x="1760538" y="271463"/>
            <a:ext cx="8658225" cy="553085"/>
          </a:xfrm>
          <a:prstGeom prst="rect">
            <a:avLst/>
          </a:prstGeom>
          <a:noFill/>
          <a:ln w="9525">
            <a:noFill/>
          </a:ln>
        </p:spPr>
        <p:txBody>
          <a:bodyPr>
            <a:spAutoFit/>
          </a:bodyPr>
          <a:lstStyle/>
          <a:p>
            <a:pPr>
              <a:spcBef>
                <a:spcPct val="50000"/>
              </a:spcBef>
            </a:pPr>
            <a:r>
              <a:rPr lang="zh-CN" altLang="en-US" sz="3000" b="1" u="none">
                <a:solidFill>
                  <a:schemeClr val="bg1"/>
                </a:solidFill>
                <a:ea typeface="黑体" panose="02010609060101010101" charset="-122"/>
              </a:rPr>
              <a:t>　　</a:t>
            </a:r>
            <a:endParaRPr lang="zh-CN" altLang="en-US" sz="3000" b="1" u="none">
              <a:solidFill>
                <a:schemeClr val="bg1"/>
              </a:solidFill>
              <a:ea typeface="黑体" panose="02010609060101010101" charset="-122"/>
            </a:endParaRPr>
          </a:p>
        </p:txBody>
      </p:sp>
      <p:sp>
        <p:nvSpPr>
          <p:cNvPr id="52229" name="Text Box 5"/>
          <p:cNvSpPr/>
          <p:nvPr>
            <p:custDataLst>
              <p:tags r:id="rId6"/>
            </p:custDataLst>
          </p:nvPr>
        </p:nvSpPr>
        <p:spPr>
          <a:xfrm>
            <a:off x="1825625" y="738188"/>
            <a:ext cx="3124200" cy="368300"/>
          </a:xfrm>
          <a:prstGeom prst="rect">
            <a:avLst/>
          </a:prstGeom>
          <a:noFill/>
          <a:ln w="9525">
            <a:noFill/>
          </a:ln>
        </p:spPr>
        <p:txBody>
          <a:bodyPr>
            <a:spAutoFit/>
          </a:bodyPr>
          <a:lstStyle/>
          <a:p>
            <a:endParaRPr lang="zh-CN" altLang="en-US" u="none"/>
          </a:p>
        </p:txBody>
      </p:sp>
      <p:sp>
        <p:nvSpPr>
          <p:cNvPr id="52230" name="Text Box 6"/>
          <p:cNvSpPr/>
          <p:nvPr>
            <p:custDataLst>
              <p:tags r:id="rId7"/>
            </p:custDataLst>
          </p:nvPr>
        </p:nvSpPr>
        <p:spPr>
          <a:xfrm>
            <a:off x="4914900" y="157163"/>
            <a:ext cx="5268913" cy="5778500"/>
          </a:xfrm>
          <a:prstGeom prst="rect">
            <a:avLst/>
          </a:prstGeom>
          <a:noFill/>
          <a:ln w="9525">
            <a:noFill/>
          </a:ln>
        </p:spPr>
        <p:txBody>
          <a:bodyPr>
            <a:spAutoFit/>
          </a:bodyPr>
          <a:lstStyle/>
          <a:p>
            <a:pPr algn="ctr">
              <a:lnSpc>
                <a:spcPct val="110000"/>
              </a:lnSpc>
            </a:pPr>
            <a:r>
              <a:rPr lang="zh-CN" altLang="en-US" sz="3600" b="1" u="none">
                <a:solidFill>
                  <a:schemeClr val="bg1"/>
                </a:solidFill>
                <a:latin typeface="Times New Roman" panose="02020603050405020304" pitchFamily="18" charset="0"/>
                <a:ea typeface="黑体" panose="02010609060101010101" charset="-122"/>
              </a:rPr>
              <a:t>松菊的象征 </a:t>
            </a:r>
            <a:endParaRPr lang="zh-CN" altLang="en-US" u="none">
              <a:solidFill>
                <a:schemeClr val="bg1"/>
              </a:solidFill>
              <a:ea typeface="ˎ̥"/>
            </a:endParaRPr>
          </a:p>
          <a:p>
            <a:pPr>
              <a:lnSpc>
                <a:spcPct val="110000"/>
              </a:lnSpc>
            </a:pPr>
            <a:r>
              <a:rPr lang="zh-CN" altLang="en-US" sz="2800" b="1" u="none">
                <a:solidFill>
                  <a:schemeClr val="bg1"/>
                </a:solidFill>
                <a:latin typeface="Times New Roman" panose="02020603050405020304" pitchFamily="18" charset="0"/>
                <a:ea typeface="黑体" panose="02010609060101010101" charset="-122"/>
              </a:rPr>
              <a:t>　　</a:t>
            </a:r>
            <a:r>
              <a:rPr lang="zh-CN" altLang="en-US" sz="3000" b="1" u="none">
                <a:solidFill>
                  <a:schemeClr val="bg1"/>
                </a:solidFill>
                <a:latin typeface="Times New Roman" panose="02020603050405020304" pitchFamily="18" charset="0"/>
                <a:ea typeface="黑体" panose="02010609060101010101" charset="-122"/>
              </a:rPr>
              <a:t>象征是用一种具体的形象表示某种抽象的情思和理念。 </a:t>
            </a:r>
            <a:endParaRPr lang="zh-CN" altLang="en-US" u="none">
              <a:solidFill>
                <a:schemeClr val="bg1"/>
              </a:solidFill>
              <a:ea typeface="ˎ̥"/>
            </a:endParaRPr>
          </a:p>
          <a:p>
            <a:pPr>
              <a:lnSpc>
                <a:spcPct val="110000"/>
              </a:lnSpc>
            </a:pPr>
            <a:r>
              <a:rPr lang="zh-CN" altLang="en-US" sz="3000" b="1" u="none">
                <a:solidFill>
                  <a:schemeClr val="bg1"/>
                </a:solidFill>
                <a:latin typeface="Times New Roman" panose="02020603050405020304" pitchFamily="18" charset="0"/>
                <a:ea typeface="黑体" panose="02010609060101010101" charset="-122"/>
              </a:rPr>
              <a:t>　　当外物的品格与诗人的情志相一致时，诗人往往借物言志，托物抒情。 </a:t>
            </a:r>
            <a:endParaRPr lang="zh-CN" altLang="en-US" u="none">
              <a:solidFill>
                <a:schemeClr val="bg1"/>
              </a:solidFill>
              <a:ea typeface="ˎ̥"/>
            </a:endParaRPr>
          </a:p>
          <a:p>
            <a:pPr>
              <a:lnSpc>
                <a:spcPct val="110000"/>
              </a:lnSpc>
            </a:pPr>
            <a:r>
              <a:rPr lang="zh-CN" altLang="en-US" sz="3000" b="1" u="none">
                <a:solidFill>
                  <a:schemeClr val="bg1"/>
                </a:solidFill>
                <a:latin typeface="Times New Roman" panose="02020603050405020304" pitchFamily="18" charset="0"/>
                <a:ea typeface="黑体" panose="02010609060101010101" charset="-122"/>
              </a:rPr>
              <a:t>　　诗人将松树的傲岸不群、挺拔向上，菊花的素雅淡泊，与自己不同流俗的志趣自然联系起来，使松菊成为自己坚贞、不同流合污的逸士之操的象征。</a:t>
            </a:r>
            <a:endParaRPr lang="zh-CN" altLang="en-US" u="none">
              <a:solidFill>
                <a:schemeClr val="bg1"/>
              </a:solidFill>
            </a:endParaRPr>
          </a:p>
        </p:txBody>
      </p:sp>
      <p:pic>
        <p:nvPicPr>
          <p:cNvPr id="52231" name="Picture 7" descr="wangtianchi"/>
          <p:cNvPicPr>
            <a:picLocks noChangeAspect="1"/>
          </p:cNvPicPr>
          <p:nvPr>
            <p:custDataLst>
              <p:tags r:id="rId9"/>
            </p:custDataLst>
          </p:nvPr>
        </p:nvPicPr>
        <p:blipFill>
          <a:blip r:embed="rId8"/>
          <a:stretch>
            <a:fillRect/>
          </a:stretch>
        </p:blipFill>
        <p:spPr>
          <a:xfrm>
            <a:off x="1792288" y="576263"/>
            <a:ext cx="2867025" cy="5486400"/>
          </a:xfrm>
          <a:prstGeom prst="rect">
            <a:avLst/>
          </a:prstGeom>
          <a:noFill/>
          <a:ln w="19050" cap="flat" cmpd="sng">
            <a:solidFill>
              <a:schemeClr val="tx1"/>
            </a:solidFill>
            <a:prstDash val="solid"/>
            <a:miter/>
            <a:headEnd type="none" w="med" len="med"/>
            <a:tailEnd type="none" w="med" len="med"/>
          </a:ln>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3250" name="Picture 2" descr="pic220_jpg"/>
          <p:cNvPicPr>
            <a:picLocks noChangeAspect="1"/>
          </p:cNvPicPr>
          <p:nvPr>
            <p:custDataLst>
              <p:tags r:id="rId4"/>
            </p:custDataLst>
          </p:nvPr>
        </p:nvPicPr>
        <p:blipFill>
          <a:blip r:embed="rId3">
            <a:lum bright="69998" contrast="-70000"/>
          </a:blip>
          <a:stretch>
            <a:fillRect/>
          </a:stretch>
        </p:blipFill>
        <p:spPr>
          <a:xfrm>
            <a:off x="1524000" y="0"/>
            <a:ext cx="9144000" cy="6858000"/>
          </a:xfrm>
          <a:prstGeom prst="rect">
            <a:avLst/>
          </a:prstGeom>
          <a:noFill/>
          <a:ln w="9525">
            <a:noFill/>
          </a:ln>
        </p:spPr>
      </p:pic>
      <p:pic>
        <p:nvPicPr>
          <p:cNvPr id="53251" name="Picture 3" descr="2"/>
          <p:cNvPicPr>
            <a:picLocks noChangeAspect="1"/>
          </p:cNvPicPr>
          <p:nvPr>
            <p:custDataLst>
              <p:tags r:id="rId6"/>
            </p:custDataLst>
          </p:nvPr>
        </p:nvPicPr>
        <p:blipFill>
          <a:blip r:embed="rId5"/>
          <a:stretch>
            <a:fillRect/>
          </a:stretch>
        </p:blipFill>
        <p:spPr>
          <a:xfrm>
            <a:off x="1524000" y="5867400"/>
            <a:ext cx="9144000" cy="990600"/>
          </a:xfrm>
          <a:prstGeom prst="rect">
            <a:avLst/>
          </a:prstGeom>
          <a:noFill/>
          <a:ln w="9525">
            <a:noFill/>
          </a:ln>
        </p:spPr>
      </p:pic>
      <p:pic>
        <p:nvPicPr>
          <p:cNvPr id="53252" name="Picture 4" descr="1"/>
          <p:cNvPicPr>
            <a:picLocks noChangeAspect="1"/>
          </p:cNvPicPr>
          <p:nvPr>
            <p:custDataLst>
              <p:tags r:id="rId8"/>
            </p:custDataLst>
          </p:nvPr>
        </p:nvPicPr>
        <p:blipFill>
          <a:blip r:embed="rId7"/>
          <a:stretch>
            <a:fillRect/>
          </a:stretch>
        </p:blipFill>
        <p:spPr>
          <a:xfrm>
            <a:off x="1524000" y="0"/>
            <a:ext cx="9144000" cy="1371600"/>
          </a:xfrm>
          <a:prstGeom prst="rect">
            <a:avLst/>
          </a:prstGeom>
          <a:noFill/>
          <a:ln w="9525">
            <a:noFill/>
          </a:ln>
        </p:spPr>
      </p:pic>
      <p:sp>
        <p:nvSpPr>
          <p:cNvPr id="53253" name="Text Box 5"/>
          <p:cNvSpPr/>
          <p:nvPr>
            <p:custDataLst>
              <p:tags r:id="rId9"/>
            </p:custDataLst>
          </p:nvPr>
        </p:nvSpPr>
        <p:spPr>
          <a:xfrm>
            <a:off x="1847850" y="1730375"/>
            <a:ext cx="4537075" cy="768350"/>
          </a:xfrm>
          <a:prstGeom prst="rect">
            <a:avLst/>
          </a:prstGeom>
          <a:noFill/>
          <a:ln w="9525">
            <a:noFill/>
          </a:ln>
        </p:spPr>
        <p:txBody>
          <a:bodyPr>
            <a:spAutoFit/>
          </a:bodyPr>
          <a:lstStyle/>
          <a:p>
            <a:r>
              <a:rPr lang="zh-CN" altLang="en-US" sz="4400" b="1" u="none">
                <a:effectLst>
                  <a:outerShdw blurRad="38100" dist="38100" dir="2700000">
                    <a:srgbClr val="C0C0C0"/>
                  </a:outerShdw>
                </a:effectLst>
                <a:ea typeface="隶书" panose="02010509060101010101" pitchFamily="1" charset="-122"/>
              </a:rPr>
              <a:t>作者的形象：</a:t>
            </a:r>
            <a:endParaRPr lang="zh-CN" altLang="en-US" sz="4400" b="1" u="none">
              <a:effectLst>
                <a:outerShdw blurRad="38100" dist="38100" dir="2700000">
                  <a:srgbClr val="C0C0C0"/>
                </a:outerShdw>
              </a:effectLst>
              <a:ea typeface="隶书" panose="02010509060101010101" pitchFamily="1" charset="-122"/>
            </a:endParaRPr>
          </a:p>
        </p:txBody>
      </p:sp>
      <p:sp>
        <p:nvSpPr>
          <p:cNvPr id="53254" name="Text Box 6"/>
          <p:cNvSpPr/>
          <p:nvPr>
            <p:custDataLst>
              <p:tags r:id="rId10"/>
            </p:custDataLst>
          </p:nvPr>
        </p:nvSpPr>
        <p:spPr>
          <a:xfrm>
            <a:off x="2133600" y="2565400"/>
            <a:ext cx="8066088" cy="2355850"/>
          </a:xfrm>
          <a:prstGeom prst="rect">
            <a:avLst/>
          </a:prstGeom>
          <a:noFill/>
          <a:ln w="9525">
            <a:noFill/>
          </a:ln>
        </p:spPr>
        <p:txBody>
          <a:bodyPr>
            <a:spAutoFit/>
          </a:bodyPr>
          <a:lstStyle/>
          <a:p>
            <a:pPr>
              <a:lnSpc>
                <a:spcPct val="115000"/>
              </a:lnSpc>
              <a:spcBef>
                <a:spcPct val="50000"/>
              </a:spcBef>
            </a:pPr>
            <a:r>
              <a:rPr lang="zh-CN" altLang="en-US" u="none"/>
              <a:t>              </a:t>
            </a:r>
            <a:r>
              <a:rPr lang="zh-CN" altLang="en-US" sz="4000" b="1" u="none">
                <a:solidFill>
                  <a:srgbClr val="333300"/>
                </a:solidFill>
                <a:effectLst>
                  <a:outerShdw blurRad="38100" dist="38100" dir="2700000">
                    <a:srgbClr val="C0C0C0"/>
                  </a:outerShdw>
                </a:effectLst>
                <a:ea typeface="黑体" panose="02010609060101010101" charset="-122"/>
              </a:rPr>
              <a:t>不与当时黑暗的上层社会同流合污，热爱田园，安贫乐道，超然物外，有着</a:t>
            </a:r>
            <a:r>
              <a:rPr lang="zh-CN" altLang="en-US" sz="4800" b="1" u="none">
                <a:solidFill>
                  <a:srgbClr val="FF3300"/>
                </a:solidFill>
                <a:effectLst>
                  <a:outerShdw blurRad="38100" dist="38100" dir="2700000">
                    <a:srgbClr val="C0C0C0"/>
                  </a:outerShdw>
                </a:effectLst>
                <a:ea typeface="华文彩云" panose="02010800040101010101" pitchFamily="2" charset="-122"/>
              </a:rPr>
              <a:t>高洁志趣</a:t>
            </a:r>
            <a:r>
              <a:rPr lang="zh-CN" altLang="en-US" sz="4000" b="1" u="none">
                <a:solidFill>
                  <a:srgbClr val="333300"/>
                </a:solidFill>
                <a:effectLst>
                  <a:outerShdw blurRad="38100" dist="38100" dir="2700000">
                    <a:srgbClr val="C0C0C0"/>
                  </a:outerShdw>
                </a:effectLst>
                <a:ea typeface="黑体" panose="02010609060101010101" charset="-122"/>
              </a:rPr>
              <a:t>的形象。 </a:t>
            </a:r>
            <a:endParaRPr lang="zh-CN" altLang="en-US" sz="4000" b="1" u="none">
              <a:solidFill>
                <a:srgbClr val="333300"/>
              </a:solidFill>
              <a:effectLst>
                <a:outerShdw blurRad="38100" dist="38100" dir="2700000">
                  <a:srgbClr val="C0C0C0"/>
                </a:outerShdw>
              </a:effectLst>
              <a:ea typeface="黑体" panose="02010609060101010101" charset="-122"/>
            </a:endParaRPr>
          </a:p>
        </p:txBody>
      </p:sp>
      <p:pic>
        <p:nvPicPr>
          <p:cNvPr id="53255" name="New picture" hidden="1"/>
          <p:cNvPicPr>
            <a:picLocks noChangeAspect="1"/>
          </p:cNvPicPr>
          <p:nvPr>
            <p:custDataLst>
              <p:tags r:id="rId12"/>
            </p:custDataLst>
          </p:nvPr>
        </p:nvPicPr>
        <p:blipFill>
          <a:blip r:embed="rId11"/>
          <a:stretch>
            <a:fillRect/>
          </a:stretch>
        </p:blipFill>
        <p:spPr>
          <a:xfrm>
            <a:off x="13208000" y="12446000"/>
            <a:ext cx="406400" cy="48260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3254"/>
                                        </p:tgtEl>
                                        <p:attrNameLst>
                                          <p:attrName>style.visibility</p:attrName>
                                        </p:attrNameLst>
                                      </p:cBhvr>
                                      <p:to>
                                        <p:strVal val="visible"/>
                                      </p:to>
                                    </p:set>
                                    <p:animEffect transition="in" filter="plus(in)">
                                      <p:cBhvr>
                                        <p:cTn id="7" dur="20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2" name="组合 1"/>
          <p:cNvGrpSpPr/>
          <p:nvPr>
            <p:custDataLst>
              <p:tags r:id="rId4"/>
            </p:custDataLst>
          </p:nvPr>
        </p:nvGrpSpPr>
        <p:grpSpPr>
          <a:xfrm>
            <a:off x="4198911" y="195499"/>
            <a:ext cx="3956492" cy="1246732"/>
            <a:chOff x="3599698" y="-97745"/>
            <a:chExt cx="5274697" cy="1662112"/>
          </a:xfrm>
        </p:grpSpPr>
        <p:sp>
          <p:nvSpPr>
            <p:cNvPr id="3" name="矩形 3"/>
            <p:cNvSpPr/>
            <p:nvPr>
              <p:custDataLst>
                <p:tags r:id="rId5"/>
              </p:custDataLst>
            </p:nvPr>
          </p:nvSpPr>
          <p:spPr>
            <a:xfrm>
              <a:off x="5251305" y="477263"/>
              <a:ext cx="2011441" cy="645083"/>
            </a:xfrm>
            <a:prstGeom prst="rect">
              <a:avLst/>
            </a:prstGeom>
            <a:noFill/>
            <a:ln w="9525">
              <a:noFill/>
              <a:miter/>
            </a:ln>
          </p:spPr>
          <p:txBody>
            <a:bodyPr wrap="none" lIns="68581" tIns="34290" rIns="68581" bIns="34290">
              <a:spAutoFit/>
            </a:bodyPr>
            <a:lstStyle/>
            <a:p>
              <a:pPr lvl="0" eaLnBrk="1" hangingPunct="1">
                <a:buNone/>
              </a:pPr>
              <a:r>
                <a:rPr lang="zh-CN" altLang="en-US" sz="2700">
                  <a:solidFill>
                    <a:schemeClr val="bg2">
                      <a:lumMod val="10000"/>
                    </a:schemeClr>
                  </a:solidFill>
                  <a:latin typeface="Arial" panose="020b0604020202020204" pitchFamily="34" charset="0"/>
                  <a:ea typeface="楷体" panose="02010609060101010101" pitchFamily="49" charset="-122"/>
                  <a:sym typeface="Arial" panose="020b0604020202020204" pitchFamily="34" charset="0"/>
                </a:rPr>
                <a:t>轶事典故</a:t>
              </a:r>
              <a:endParaRPr lang="zh-CN" altLang="en-US" sz="2700">
                <a:solidFill>
                  <a:schemeClr val="bg2">
                    <a:lumMod val="10000"/>
                  </a:schemeClr>
                </a:solidFill>
                <a:latin typeface="Arial" panose="020b0604020202020204" pitchFamily="34" charset="0"/>
                <a:ea typeface="楷体" panose="02010609060101010101" pitchFamily="49" charset="-122"/>
                <a:sym typeface="Arial" panose="020b0604020202020204" pitchFamily="34" charset="0"/>
              </a:endParaRPr>
            </a:p>
          </p:txBody>
        </p:sp>
        <p:pic>
          <p:nvPicPr>
            <p:cNvPr id="10" name="图片 18"/>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3599698"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custDataLst>
                <p:tags r:id="rId8"/>
              </p:custDataLst>
            </p:nvPr>
          </p:nvPicPr>
          <p:blipFill>
            <a:blip r:embed="rId6">
              <a:extLst>
                <a:ext uri="{28A0092B-C50C-407E-A947-70E740481C1C}">
                  <a14:useLocalDpi xmlns:a14="http://schemas.microsoft.com/office/drawing/2010/main" val="0"/>
                </a:ext>
              </a:extLst>
            </a:blip>
            <a:stretch>
              <a:fillRect/>
            </a:stretch>
          </p:blipFill>
          <p:spPr bwMode="auto">
            <a:xfrm flipH="1">
              <a:off x="6999557"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extBox 13"/>
          <p:cNvSpPr txBox="1"/>
          <p:nvPr>
            <p:custDataLst>
              <p:tags r:id="rId9"/>
            </p:custDataLst>
          </p:nvPr>
        </p:nvSpPr>
        <p:spPr>
          <a:xfrm>
            <a:off x="2108305" y="1414848"/>
            <a:ext cx="7974121" cy="5192395"/>
          </a:xfrm>
          <a:prstGeom prst="rect">
            <a:avLst/>
          </a:prstGeom>
          <a:noFill/>
        </p:spPr>
        <p:txBody>
          <a:bodyPr wrap="square" rtlCol="0">
            <a:spAutoFit/>
          </a:bodyPr>
          <a:lstStyle/>
          <a:p>
            <a:pPr algn="ctr">
              <a:lnSpc>
                <a:spcPts val="3060"/>
              </a:lnSpc>
            </a:pPr>
            <a:r>
              <a:rPr lang="zh-CN" altLang="en-US" sz="2400">
                <a:solidFill>
                  <a:srgbClr val="404040"/>
                </a:solidFill>
                <a:latin typeface="Songti SC" panose="02010600040101010101" pitchFamily="2" charset="-122"/>
                <a:ea typeface="Songti SC" panose="02010600040101010101" pitchFamily="2" charset="-122"/>
              </a:rPr>
              <a:t>不为五斗米折腰</a:t>
            </a:r>
            <a:endParaRPr lang="en-US" altLang="zh-CN" sz="2400">
              <a:solidFill>
                <a:srgbClr val="404040"/>
              </a:solidFill>
              <a:latin typeface="Songti SC" panose="02010600040101010101" pitchFamily="2" charset="-122"/>
              <a:ea typeface="Songti SC" panose="02010600040101010101" pitchFamily="2" charset="-122"/>
            </a:endParaRPr>
          </a:p>
          <a:p>
            <a:pPr algn="just">
              <a:lnSpc>
                <a:spcPts val="3060"/>
              </a:lnSpc>
            </a:pPr>
            <a:r>
              <a:rPr lang="zh-CN" altLang="en-US" sz="2000">
                <a:latin typeface="Songti SC" panose="02010600040101010101" pitchFamily="2" charset="-122"/>
                <a:ea typeface="Songti SC" panose="02010600040101010101" pitchFamily="2" charset="-122"/>
              </a:rPr>
              <a:t>        陶渊明为了养家糊口，来到离家乡不远的彭泽当县令。在那年冬天，郡的太守派出一名督邮，到彭泽县来督察。督邮，品位很低，却有些权势，在太守面前说话好坏就凭他那张嘴。这次派来的督邮，是个粗俗而又傲慢的人，他一到彭泽的旅舍，就差县吏去叫县令来见他。</a:t>
            </a:r>
            <a:endParaRPr lang="en-US" altLang="zh-CN" sz="2000">
              <a:latin typeface="Songti SC" panose="02010600040101010101" pitchFamily="2" charset="-122"/>
              <a:ea typeface="Songti SC" panose="02010600040101010101" pitchFamily="2" charset="-122"/>
            </a:endParaRPr>
          </a:p>
          <a:p>
            <a:pPr algn="just">
              <a:lnSpc>
                <a:spcPts val="3060"/>
              </a:lnSpc>
            </a:pPr>
            <a:r>
              <a:rPr lang="zh-CN" altLang="en-US" sz="2000">
                <a:latin typeface="Songti SC" panose="02010600040101010101" pitchFamily="2" charset="-122"/>
                <a:ea typeface="Songti SC" panose="02010600040101010101" pitchFamily="2" charset="-122"/>
              </a:rPr>
              <a:t>         陶渊明平时蔑视功名富贵，不肯趋炎附势，对这种假借上司名义发号施令的人很瞧不起，但也不得不去见一见，于是他马上动身。不料县吏拦住陶渊明说：“大人，参见督邮要穿官服，并且束上大带，不然有失体统，督邮要乘机大做文章，会对大人不利的！”这一下，陶渊明再也忍受不下去了。他长叹一声，道：“我不能为五斗米向乡里小人折腰！”说罢，索性取出官印，把它封好，并且马上写了一封辞职信，随即离开只当了八十多天县令的彭泽。</a:t>
            </a:r>
            <a:endParaRPr lang="zh-CN" altLang="en-US" sz="2000">
              <a:latin typeface="Songti SC" panose="02010600040101010101" pitchFamily="2" charset="-122"/>
              <a:ea typeface="Songti SC" panose="02010600040101010101" pitchFamily="2"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style.rotation</p:attrName>
                                        </p:attrNameLst>
                                      </p:cBhvr>
                                      <p:tavLst>
                                        <p:tav tm="0">
                                          <p:val>
                                            <p:fltVal val="90"/>
                                          </p:val>
                                        </p:tav>
                                        <p:tav tm="100000">
                                          <p:val>
                                            <p:fltVal val="0"/>
                                          </p:val>
                                        </p:tav>
                                      </p:tavLst>
                                    </p:anim>
                                    <p:animEffect transition="in" filter="fade">
                                      <p:cBhvr>
                                        <p:cTn id="1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8" name="文本框 9217"/>
          <p:cNvSpPr txBox="1"/>
          <p:nvPr>
            <p:custDataLst>
              <p:tags r:id="rId3"/>
            </p:custDataLst>
          </p:nvPr>
        </p:nvSpPr>
        <p:spPr>
          <a:xfrm>
            <a:off x="2162175" y="3789363"/>
            <a:ext cx="7715250" cy="2799715"/>
          </a:xfrm>
          <a:prstGeom prst="rect">
            <a:avLst/>
          </a:prstGeom>
          <a:solidFill>
            <a:srgbClr val="FFFFCC"/>
          </a:solidFill>
          <a:ln w="57150" cap="flat" cmpd="thinThick">
            <a:solidFill>
              <a:schemeClr val="tx1"/>
            </a:solidFill>
            <a:prstDash val="solid"/>
            <a:miter/>
            <a:headEnd type="none" w="med" len="med"/>
            <a:tailEnd type="none" w="med" len="med"/>
          </a:ln>
        </p:spPr>
        <p:txBody>
          <a:bodyPr>
            <a:spAutoFit/>
          </a:bodyPr>
          <a:lstStyle/>
          <a:p>
            <a:pPr algn="ctr">
              <a:spcBef>
                <a:spcPct val="50000"/>
              </a:spcBef>
            </a:pPr>
            <a:r>
              <a:rPr lang="zh-CN" altLang="en-US" sz="4400" b="1">
                <a:solidFill>
                  <a:srgbClr val="0000FF"/>
                </a:solidFill>
                <a:latin typeface="隶书" panose="02010509060101010101" pitchFamily="1" charset="-122"/>
                <a:ea typeface="隶书" panose="02010509060101010101" pitchFamily="1" charset="-122"/>
              </a:rPr>
              <a:t>关于辞</a:t>
            </a:r>
            <a:endParaRPr lang="zh-CN" altLang="en-US" sz="4400" b="1">
              <a:solidFill>
                <a:srgbClr val="0000FF"/>
              </a:solidFill>
              <a:latin typeface="隶书" panose="02010509060101010101" pitchFamily="1" charset="-122"/>
              <a:ea typeface="隶书" panose="02010509060101010101" pitchFamily="1" charset="-122"/>
            </a:endParaRPr>
          </a:p>
          <a:p>
            <a:pPr>
              <a:spcBef>
                <a:spcPct val="50000"/>
              </a:spcBef>
            </a:pPr>
            <a:r>
              <a:rPr lang="zh-CN" altLang="en-US" sz="2400">
                <a:latin typeface="隶书" panose="02010509060101010101" pitchFamily="1" charset="-122"/>
                <a:ea typeface="隶书" panose="02010509060101010101" pitchFamily="1" charset="-122"/>
              </a:rPr>
              <a:t>   </a:t>
            </a:r>
            <a:r>
              <a:rPr lang="zh-CN" altLang="en-US" sz="2400" b="1">
                <a:solidFill>
                  <a:srgbClr val="0000FF"/>
                </a:solidFill>
                <a:latin typeface="宋体" panose="02010600030101010101" pitchFamily="2" charset="-122"/>
              </a:rPr>
              <a:t>辞是战国后期楚国诗人屈原在楚地民歌的基础上创造出来的一种新诗体。形式自由，句式散文化，大体以四句为一小节，二句为一组。以六字句为主，多用“兮”。到了西汉，赋在辞的影响下产生，是有韵的散文。而辞仍是诗，四句一节，大多每句三拍。</a:t>
            </a:r>
            <a:endParaRPr lang="zh-CN" altLang="en-US" sz="2400" b="1">
              <a:solidFill>
                <a:srgbClr val="0000FF"/>
              </a:solidFill>
              <a:latin typeface="宋体" panose="02010600030101010101" pitchFamily="2" charset="-122"/>
            </a:endParaRPr>
          </a:p>
        </p:txBody>
      </p:sp>
      <p:sp>
        <p:nvSpPr>
          <p:cNvPr id="9219" name="副标题 9218"/>
          <p:cNvSpPr>
            <a:spLocks noGrp="1"/>
          </p:cNvSpPr>
          <p:nvPr>
            <p:ph type="subTitle" idx="1"/>
            <p:custDataLst>
              <p:tags r:id="rId4"/>
            </p:custDataLst>
          </p:nvPr>
        </p:nvSpPr>
        <p:spPr>
          <a:xfrm>
            <a:off x="4171315" y="1695450"/>
            <a:ext cx="4438015" cy="762000"/>
          </a:xfrm>
        </p:spPr>
        <p:txBody>
          <a:bodyPr/>
          <a:lstStyle/>
          <a:p>
            <a:pPr defTabSz="914400">
              <a:buClrTx/>
              <a:buSzTx/>
              <a:buFontTx/>
            </a:pPr>
            <a:r>
              <a:rPr lang="zh-CN" altLang="en-US" sz="5400" kern="1200" baseline="0">
                <a:latin typeface="Arial" panose="020b0604020202020204" pitchFamily="34" charset="0"/>
                <a:ea typeface="隶书" panose="02010509060101010101" pitchFamily="1" charset="-122"/>
              </a:rPr>
              <a:t>归 去 来 兮 辞</a:t>
            </a:r>
            <a:endParaRPr lang="zh-CN" altLang="en-US" sz="5400" kern="1200" baseline="0">
              <a:latin typeface="Arial" panose="020b0604020202020204" pitchFamily="34" charset="0"/>
              <a:ea typeface="隶书" panose="02010509060101010101" pitchFamily="1" charset="-122"/>
            </a:endParaRPr>
          </a:p>
        </p:txBody>
      </p:sp>
      <p:sp>
        <p:nvSpPr>
          <p:cNvPr id="9220" name="直接连接符 9219"/>
          <p:cNvSpPr/>
          <p:nvPr>
            <p:custDataLst>
              <p:tags r:id="rId5"/>
            </p:custDataLst>
          </p:nvPr>
        </p:nvSpPr>
        <p:spPr>
          <a:xfrm>
            <a:off x="4494213" y="2533650"/>
            <a:ext cx="1393825" cy="1588"/>
          </a:xfrm>
          <a:prstGeom prst="line">
            <a:avLst/>
          </a:prstGeom>
          <a:ln w="28575" cap="flat" cmpd="sng">
            <a:solidFill>
              <a:srgbClr val="FF0000"/>
            </a:solidFill>
            <a:prstDash val="solid"/>
            <a:headEnd type="none" w="med" len="med"/>
            <a:tailEnd type="none" w="med" len="med"/>
          </a:ln>
        </p:spPr>
        <p:txBody>
          <a:bodyPr/>
          <a:lstStyle/>
          <a:p/>
        </p:txBody>
      </p:sp>
      <p:sp>
        <p:nvSpPr>
          <p:cNvPr id="9221" name="直接连接符 9220"/>
          <p:cNvSpPr/>
          <p:nvPr>
            <p:custDataLst>
              <p:tags r:id="rId6"/>
            </p:custDataLst>
          </p:nvPr>
        </p:nvSpPr>
        <p:spPr>
          <a:xfrm>
            <a:off x="6196013" y="2516188"/>
            <a:ext cx="1311275" cy="1587"/>
          </a:xfrm>
          <a:prstGeom prst="line">
            <a:avLst/>
          </a:prstGeom>
          <a:ln w="28575" cap="flat" cmpd="sng">
            <a:solidFill>
              <a:srgbClr val="FF0000"/>
            </a:solidFill>
            <a:prstDash val="solid"/>
            <a:headEnd type="none" w="med" len="med"/>
            <a:tailEnd type="none" w="med" len="med"/>
          </a:ln>
        </p:spPr>
        <p:txBody>
          <a:bodyPr/>
          <a:lstStyle/>
          <a:p/>
        </p:txBody>
      </p:sp>
      <p:sp>
        <p:nvSpPr>
          <p:cNvPr id="9222" name="椭圆形标注 9221"/>
          <p:cNvSpPr/>
          <p:nvPr>
            <p:custDataLst>
              <p:tags r:id="rId7"/>
            </p:custDataLst>
          </p:nvPr>
        </p:nvSpPr>
        <p:spPr>
          <a:xfrm>
            <a:off x="6553200" y="2990850"/>
            <a:ext cx="2819400" cy="762000"/>
          </a:xfrm>
          <a:prstGeom prst="wedgeEllipseCallout">
            <a:avLst>
              <a:gd name="adj1" fmla="val -38005"/>
              <a:gd name="adj2" fmla="val -134167"/>
            </a:avLst>
          </a:prstGeom>
          <a:solidFill>
            <a:srgbClr val="FFFF99">
              <a:alpha val="50000"/>
            </a:srgbClr>
          </a:solidFill>
          <a:ln w="9525" cap="flat" cmpd="sng">
            <a:solidFill>
              <a:srgbClr val="FF5050"/>
            </a:solidFill>
            <a:prstDash val="solid"/>
            <a:miter/>
            <a:headEnd type="none" w="med" len="med"/>
            <a:tailEnd type="none" w="med" len="med"/>
          </a:ln>
        </p:spPr>
        <p:txBody>
          <a:bodyPr/>
          <a:lstStyle/>
          <a:p>
            <a:pPr algn="ctr">
              <a:spcBef>
                <a:spcPct val="50000"/>
              </a:spcBef>
            </a:pPr>
            <a:endParaRPr sz="3600">
              <a:latin typeface="Arial" panose="020b0604020202020204" pitchFamily="34" charset="0"/>
              <a:ea typeface="隶书" panose="02010509060101010101" pitchFamily="1" charset="-122"/>
            </a:endParaRPr>
          </a:p>
        </p:txBody>
      </p:sp>
      <p:sp>
        <p:nvSpPr>
          <p:cNvPr id="9223" name="椭圆形标注 9222"/>
          <p:cNvSpPr/>
          <p:nvPr>
            <p:custDataLst>
              <p:tags r:id="rId8"/>
            </p:custDataLst>
          </p:nvPr>
        </p:nvSpPr>
        <p:spPr>
          <a:xfrm>
            <a:off x="4367213" y="549275"/>
            <a:ext cx="3505200" cy="914400"/>
          </a:xfrm>
          <a:prstGeom prst="wedgeEllipseCallout">
            <a:avLst>
              <a:gd name="adj1" fmla="val -7065"/>
              <a:gd name="adj2" fmla="val 85245"/>
            </a:avLst>
          </a:prstGeom>
          <a:solidFill>
            <a:srgbClr val="FFFF99">
              <a:alpha val="50000"/>
            </a:srgbClr>
          </a:solidFill>
          <a:ln w="9525" cap="flat" cmpd="sng">
            <a:solidFill>
              <a:srgbClr val="FF5050"/>
            </a:solidFill>
            <a:prstDash val="solid"/>
            <a:miter/>
            <a:headEnd type="none" w="med" len="med"/>
            <a:tailEnd type="none" w="med" len="med"/>
          </a:ln>
        </p:spPr>
        <p:txBody>
          <a:bodyPr/>
          <a:lstStyle/>
          <a:p>
            <a:pPr algn="ctr">
              <a:spcBef>
                <a:spcPct val="50000"/>
              </a:spcBef>
            </a:pPr>
            <a:endParaRPr sz="3600">
              <a:latin typeface="Arial" panose="020b0604020202020204" pitchFamily="34" charset="0"/>
              <a:ea typeface="隶书" panose="02010509060101010101" pitchFamily="1" charset="-122"/>
            </a:endParaRPr>
          </a:p>
        </p:txBody>
      </p:sp>
      <p:sp>
        <p:nvSpPr>
          <p:cNvPr id="9224" name="文本框 9223"/>
          <p:cNvSpPr txBox="1"/>
          <p:nvPr>
            <p:custDataLst>
              <p:tags r:id="rId9"/>
            </p:custDataLst>
          </p:nvPr>
        </p:nvSpPr>
        <p:spPr>
          <a:xfrm>
            <a:off x="6684963" y="2997200"/>
            <a:ext cx="3048000" cy="645160"/>
          </a:xfrm>
          <a:prstGeom prst="rect">
            <a:avLst/>
          </a:prstGeom>
          <a:noFill/>
          <a:ln w="9525">
            <a:noFill/>
          </a:ln>
        </p:spPr>
        <p:txBody>
          <a:bodyPr>
            <a:spAutoFit/>
          </a:bodyPr>
          <a:lstStyle/>
          <a:p>
            <a:pPr>
              <a:spcBef>
                <a:spcPct val="50000"/>
              </a:spcBef>
            </a:pPr>
            <a:r>
              <a:rPr lang="zh-CN" altLang="en-US" sz="3600">
                <a:solidFill>
                  <a:srgbClr val="0000FF"/>
                </a:solidFill>
                <a:latin typeface="Arial" panose="020b0604020202020204" pitchFamily="34" charset="0"/>
                <a:ea typeface="隶书" panose="02010509060101010101" pitchFamily="1" charset="-122"/>
              </a:rPr>
              <a:t>语气助词</a:t>
            </a:r>
            <a:endParaRPr lang="zh-CN" altLang="en-US" sz="3600">
              <a:solidFill>
                <a:srgbClr val="0000FF"/>
              </a:solidFill>
              <a:latin typeface="Arial" panose="020b0604020202020204" pitchFamily="34" charset="0"/>
              <a:ea typeface="隶书" panose="02010509060101010101" pitchFamily="1" charset="-122"/>
            </a:endParaRPr>
          </a:p>
        </p:txBody>
      </p:sp>
      <p:sp>
        <p:nvSpPr>
          <p:cNvPr id="9225" name="文本框 9224"/>
          <p:cNvSpPr txBox="1"/>
          <p:nvPr>
            <p:custDataLst>
              <p:tags r:id="rId10"/>
            </p:custDataLst>
          </p:nvPr>
        </p:nvSpPr>
        <p:spPr>
          <a:xfrm>
            <a:off x="5232400" y="549275"/>
            <a:ext cx="2243138" cy="645160"/>
          </a:xfrm>
          <a:prstGeom prst="rect">
            <a:avLst/>
          </a:prstGeom>
          <a:noFill/>
          <a:ln w="9525">
            <a:noFill/>
          </a:ln>
        </p:spPr>
        <p:txBody>
          <a:bodyPr>
            <a:spAutoFit/>
          </a:bodyPr>
          <a:lstStyle/>
          <a:p>
            <a:pPr>
              <a:spcBef>
                <a:spcPct val="50000"/>
              </a:spcBef>
            </a:pPr>
            <a:r>
              <a:rPr lang="zh-CN" altLang="en-US" sz="3600">
                <a:solidFill>
                  <a:srgbClr val="0000FF"/>
                </a:solidFill>
                <a:latin typeface="Arial" panose="020b0604020202020204" pitchFamily="34" charset="0"/>
                <a:ea typeface="隶书" panose="02010509060101010101" pitchFamily="1" charset="-122"/>
              </a:rPr>
              <a:t>回去吧</a:t>
            </a:r>
            <a:endParaRPr lang="zh-CN" altLang="en-US" sz="3600">
              <a:solidFill>
                <a:srgbClr val="0000FF"/>
              </a:solidFill>
              <a:latin typeface="Arial" panose="020b0604020202020204" pitchFamily="34" charset="0"/>
              <a:ea typeface="隶书" panose="02010509060101010101" pitchFamily="1" charset="-122"/>
            </a:endParaRPr>
          </a:p>
        </p:txBody>
      </p:sp>
      <p:sp>
        <p:nvSpPr>
          <p:cNvPr id="9226" name="椭圆形标注 9225"/>
          <p:cNvSpPr/>
          <p:nvPr>
            <p:custDataLst>
              <p:tags r:id="rId11"/>
            </p:custDataLst>
          </p:nvPr>
        </p:nvSpPr>
        <p:spPr>
          <a:xfrm>
            <a:off x="2970213" y="2762250"/>
            <a:ext cx="2057400" cy="914400"/>
          </a:xfrm>
          <a:prstGeom prst="wedgeEllipseCallout">
            <a:avLst>
              <a:gd name="adj1" fmla="val 48611"/>
              <a:gd name="adj2" fmla="val -64759"/>
            </a:avLst>
          </a:prstGeom>
          <a:solidFill>
            <a:srgbClr val="FFFF99">
              <a:alpha val="50000"/>
            </a:srgbClr>
          </a:solidFill>
          <a:ln w="9525" cap="flat" cmpd="sng">
            <a:solidFill>
              <a:srgbClr val="FF5050"/>
            </a:solidFill>
            <a:prstDash val="solid"/>
            <a:miter/>
            <a:headEnd type="none" w="med" len="med"/>
            <a:tailEnd type="none" w="med" len="med"/>
          </a:ln>
        </p:spPr>
        <p:txBody>
          <a:bodyPr/>
          <a:lstStyle/>
          <a:p>
            <a:pPr algn="ctr">
              <a:spcBef>
                <a:spcPct val="50000"/>
              </a:spcBef>
            </a:pPr>
            <a:endParaRPr sz="3600">
              <a:latin typeface="Arial" panose="020b0604020202020204" pitchFamily="34" charset="0"/>
              <a:ea typeface="隶书" panose="02010509060101010101" pitchFamily="1" charset="-122"/>
            </a:endParaRPr>
          </a:p>
        </p:txBody>
      </p:sp>
      <p:sp>
        <p:nvSpPr>
          <p:cNvPr id="9227" name="文本框 9226"/>
          <p:cNvSpPr txBox="1"/>
          <p:nvPr>
            <p:custDataLst>
              <p:tags r:id="rId12"/>
            </p:custDataLst>
          </p:nvPr>
        </p:nvSpPr>
        <p:spPr>
          <a:xfrm>
            <a:off x="3640138" y="2778125"/>
            <a:ext cx="1447800" cy="645160"/>
          </a:xfrm>
          <a:prstGeom prst="rect">
            <a:avLst/>
          </a:prstGeom>
          <a:noFill/>
          <a:ln w="9525">
            <a:noFill/>
          </a:ln>
        </p:spPr>
        <p:txBody>
          <a:bodyPr>
            <a:spAutoFit/>
          </a:bodyPr>
          <a:lstStyle/>
          <a:p>
            <a:pPr>
              <a:spcBef>
                <a:spcPct val="50000"/>
              </a:spcBef>
            </a:pPr>
            <a:r>
              <a:rPr lang="zh-CN" altLang="en-US" sz="3600">
                <a:solidFill>
                  <a:srgbClr val="0000FF"/>
                </a:solidFill>
                <a:latin typeface="Arial" panose="020b0604020202020204" pitchFamily="34" charset="0"/>
                <a:ea typeface="隶书" panose="02010509060101010101" pitchFamily="1" charset="-122"/>
              </a:rPr>
              <a:t>回去</a:t>
            </a:r>
            <a:endParaRPr lang="zh-CN" altLang="en-US" sz="3600">
              <a:solidFill>
                <a:srgbClr val="0000FF"/>
              </a:solidFill>
              <a:latin typeface="Arial" panose="020b0604020202020204" pitchFamily="34" charset="0"/>
              <a:ea typeface="隶书" panose="02010509060101010101" pitchFamily="1" charset="-122"/>
            </a:endParaRPr>
          </a:p>
        </p:txBody>
      </p:sp>
      <p:sp>
        <p:nvSpPr>
          <p:cNvPr id="9228" name="椭圆 9227"/>
          <p:cNvSpPr/>
          <p:nvPr>
            <p:custDataLst>
              <p:tags r:id="rId13"/>
            </p:custDataLst>
          </p:nvPr>
        </p:nvSpPr>
        <p:spPr>
          <a:xfrm>
            <a:off x="4008438" y="1902027"/>
            <a:ext cx="3849687" cy="509184"/>
          </a:xfrm>
          <a:prstGeom prst="ellipse">
            <a:avLst/>
          </a:prstGeom>
          <a:solidFill>
            <a:srgbClr val="0000FF">
              <a:alpha val="50000"/>
            </a:srgbClr>
          </a:solidFill>
          <a:ln w="9525">
            <a:noFill/>
          </a:ln>
        </p:spPr>
        <p:txBody>
          <a:bodyPr anchor="ctr">
            <a:spAutoFit/>
          </a:bodyPr>
          <a:lstStyle/>
          <a:p>
            <a:pPr algn="ctr"/>
            <a:endParaRPr>
              <a:solidFill>
                <a:srgbClr val="0000FF"/>
              </a:solidFill>
              <a:latin typeface="Arial" panose="020b0604020202020204" pitchFamily="34" charset="0"/>
            </a:endParaRPr>
          </a:p>
        </p:txBody>
      </p:sp>
      <p:sp>
        <p:nvSpPr>
          <p:cNvPr id="9229" name="椭圆 9228">
            <a:hlinkClick action="ppaction://hlinkshowjump?jump=nextslide"/>
          </p:cNvPr>
          <p:cNvSpPr/>
          <p:nvPr>
            <p:custDataLst>
              <p:tags r:id="rId14"/>
            </p:custDataLst>
          </p:nvPr>
        </p:nvSpPr>
        <p:spPr>
          <a:xfrm>
            <a:off x="7507288" y="1847533"/>
            <a:ext cx="1147762" cy="685800"/>
          </a:xfrm>
          <a:prstGeom prst="ellipse">
            <a:avLst/>
          </a:prstGeom>
          <a:solidFill>
            <a:srgbClr val="FF0066">
              <a:alpha val="50000"/>
            </a:srgbClr>
          </a:solidFill>
          <a:ln w="9525">
            <a:noFill/>
          </a:ln>
        </p:spPr>
        <p:txBody>
          <a:bodyPr/>
          <a:lstStyle/>
          <a:p>
            <a:endParaRPr lang="zh-CN" altLang="en-US"/>
          </a:p>
        </p:txBody>
      </p:sp>
      <p:pic>
        <p:nvPicPr>
          <p:cNvPr id="9230" name="图片 9229" descr="0064">
            <a:hlinkClick r:id="rId17" action="ppaction://hlinksldjump"/>
          </p:cNvPr>
          <p:cNvPicPr>
            <a:picLocks noChangeAspect="1"/>
          </p:cNvPicPr>
          <p:nvPr>
            <p:custDataLst>
              <p:tags r:id="rId16"/>
            </p:custDataLst>
          </p:nvPr>
        </p:nvPicPr>
        <p:blipFill>
          <a:blip r:embed="rId15"/>
          <a:stretch>
            <a:fillRect/>
          </a:stretch>
        </p:blipFill>
        <p:spPr>
          <a:xfrm>
            <a:off x="9906000" y="6092825"/>
            <a:ext cx="762000" cy="381000"/>
          </a:xfrm>
          <a:prstGeom prst="rect">
            <a:avLst/>
          </a:prstGeom>
          <a:noFill/>
          <a:ln w="9525">
            <a:noFill/>
          </a:ln>
        </p:spPr>
      </p:pic>
      <p:sp>
        <p:nvSpPr>
          <p:cNvPr id="9231" name="文本框 9230" descr="纸莎草纸"/>
          <p:cNvSpPr txBox="1"/>
          <p:nvPr>
            <p:custDataLst>
              <p:tags r:id="rId18"/>
            </p:custDataLst>
          </p:nvPr>
        </p:nvSpPr>
        <p:spPr>
          <a:xfrm>
            <a:off x="8293100" y="0"/>
            <a:ext cx="2374900" cy="611188"/>
          </a:xfrm>
          <a:prstGeom prst="rect">
            <a:avLst/>
          </a:prstGeom>
          <a:blipFill rotWithShape="0">
            <a:blip r:embed="rId19"/>
            <a:stretch>
              <a:fillRect/>
            </a:stretch>
          </a:blipFill>
          <a:ln w="9525">
            <a:noFill/>
          </a:ln>
        </p:spPr>
        <p:txBody>
          <a:bodyPr/>
          <a:lstStyle/>
          <a:p>
            <a:pPr algn="ctr">
              <a:lnSpc>
                <a:spcPct val="80000"/>
              </a:lnSpc>
              <a:spcBef>
                <a:spcPct val="20000"/>
              </a:spcBef>
            </a:pPr>
            <a:r>
              <a:rPr lang="zh-CN" altLang="en-US" sz="4000" b="1">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rPr>
              <a:t>题        解</a:t>
            </a:r>
            <a:endParaRPr lang="zh-CN" altLang="en-US" sz="4000" b="1">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endParaRPr>
          </a:p>
        </p:txBody>
      </p:sp>
      <p:sp>
        <p:nvSpPr>
          <p:cNvPr id="9232" name="椭圆形标注 9231"/>
          <p:cNvSpPr/>
          <p:nvPr>
            <p:custDataLst>
              <p:tags r:id="rId20"/>
            </p:custDataLst>
          </p:nvPr>
        </p:nvSpPr>
        <p:spPr>
          <a:xfrm>
            <a:off x="4571365" y="3841115"/>
            <a:ext cx="3097213" cy="762000"/>
          </a:xfrm>
          <a:prstGeom prst="wedgeEllipseCallout">
            <a:avLst>
              <a:gd name="adj1" fmla="val 62516"/>
              <a:gd name="adj2" fmla="val -230250"/>
            </a:avLst>
          </a:prstGeom>
          <a:solidFill>
            <a:schemeClr val="accent1">
              <a:alpha val="50000"/>
            </a:schemeClr>
          </a:solidFill>
          <a:ln w="9525" cap="flat" cmpd="sng">
            <a:solidFill>
              <a:srgbClr val="FF0000"/>
            </a:solidFill>
            <a:prstDash val="solid"/>
            <a:miter/>
            <a:headEnd type="none" w="med" len="med"/>
            <a:tailEnd type="none" w="med" len="med"/>
          </a:ln>
        </p:spPr>
        <p:txBody>
          <a:bodyPr/>
          <a:lstStyle/>
          <a:p>
            <a:pPr algn="ctr">
              <a:spcBef>
                <a:spcPct val="50000"/>
              </a:spcBef>
            </a:pPr>
            <a:endParaRPr sz="3600" b="1">
              <a:solidFill>
                <a:srgbClr val="0000FF"/>
              </a:solidFill>
              <a:latin typeface="Arial" panose="020b0604020202020204" pitchFamily="34" charset="0"/>
              <a:ea typeface="隶书" panose="02010509060101010101" pitchFamily="1" charset="-122"/>
            </a:endParaRPr>
          </a:p>
        </p:txBody>
      </p:sp>
      <p:pic>
        <p:nvPicPr>
          <p:cNvPr id="9233" name="图片 9232" descr="0067">
            <a:hlinkClick action="ppaction://hlinkshowjump?jump=nextslide"/>
          </p:cNvPr>
          <p:cNvPicPr>
            <a:picLocks noChangeAspect="1"/>
          </p:cNvPicPr>
          <p:nvPr>
            <p:custDataLst>
              <p:tags r:id="rId22"/>
            </p:custDataLst>
          </p:nvPr>
        </p:nvPicPr>
        <p:blipFill>
          <a:blip r:embed="rId21"/>
          <a:stretch>
            <a:fillRect/>
          </a:stretch>
        </p:blipFill>
        <p:spPr>
          <a:xfrm>
            <a:off x="9934575" y="6477000"/>
            <a:ext cx="733425" cy="381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31"/>
                                        </p:tgtEl>
                                        <p:attrNameLst>
                                          <p:attrName>style.visibility</p:attrName>
                                        </p:attrNameLst>
                                      </p:cBhvr>
                                      <p:to>
                                        <p:strVal val="visible"/>
                                      </p:to>
                                    </p:set>
                                    <p:animEffect transition="in" filter="box(out)">
                                      <p:cBhvr>
                                        <p:cTn id="7" dur="500"/>
                                        <p:tgtEl>
                                          <p:spTgt spid="923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ipe(left)">
                                      <p:cBhvr>
                                        <p:cTn id="12" dur="500"/>
                                        <p:tgtEl>
                                          <p:spTgt spid="922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226"/>
                                        </p:tgtEl>
                                        <p:attrNameLst>
                                          <p:attrName>style.visibility</p:attrName>
                                        </p:attrNameLst>
                                      </p:cBhvr>
                                      <p:to>
                                        <p:strVal val="visible"/>
                                      </p:to>
                                    </p:set>
                                    <p:animEffect transition="in" filter="wipe(up)">
                                      <p:cBhvr>
                                        <p:cTn id="17" dur="500"/>
                                        <p:tgtEl>
                                          <p:spTgt spid="922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Effect transition="in" filter="dissolve">
                                      <p:cBhvr>
                                        <p:cTn id="22" dur="500"/>
                                        <p:tgtEl>
                                          <p:spTgt spid="9227"/>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221"/>
                                        </p:tgtEl>
                                        <p:attrNameLst>
                                          <p:attrName>style.visibility</p:attrName>
                                        </p:attrNameLst>
                                      </p:cBhvr>
                                      <p:to>
                                        <p:strVal val="visible"/>
                                      </p:to>
                                    </p:set>
                                    <p:animEffect transition="in" filter="wipe(left)">
                                      <p:cBhvr>
                                        <p:cTn id="27" dur="500"/>
                                        <p:tgtEl>
                                          <p:spTgt spid="9221"/>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222"/>
                                        </p:tgtEl>
                                        <p:attrNameLst>
                                          <p:attrName>style.visibility</p:attrName>
                                        </p:attrNameLst>
                                      </p:cBhvr>
                                      <p:to>
                                        <p:strVal val="visible"/>
                                      </p:to>
                                    </p:set>
                                    <p:animEffect transition="in" filter="wipe(up)">
                                      <p:cBhvr>
                                        <p:cTn id="32" dur="500"/>
                                        <p:tgtEl>
                                          <p:spTgt spid="9222"/>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224"/>
                                        </p:tgtEl>
                                        <p:attrNameLst>
                                          <p:attrName>style.visibility</p:attrName>
                                        </p:attrNameLst>
                                      </p:cBhvr>
                                      <p:to>
                                        <p:strVal val="visible"/>
                                      </p:to>
                                    </p:set>
                                    <p:animEffect transition="in" filter="dissolve">
                                      <p:cBhvr>
                                        <p:cTn id="37" dur="500"/>
                                        <p:tgtEl>
                                          <p:spTgt spid="9224"/>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2" presetClass="entr" presetSubtype="8" fill="hold" grpId="0" nodeType="clickEffect">
                                  <p:stCondLst>
                                    <p:cond delay="0"/>
                                  </p:stCondLst>
                                  <p:childTnLst>
                                    <p:set>
                                      <p:cBhvr>
                                        <p:cTn id="41" dur="1" fill="hold">
                                          <p:stCondLst>
                                            <p:cond delay="0"/>
                                          </p:stCondLst>
                                        </p:cTn>
                                        <p:tgtEl>
                                          <p:spTgt spid="9228"/>
                                        </p:tgtEl>
                                        <p:attrNameLst>
                                          <p:attrName>style.visibility</p:attrName>
                                        </p:attrNameLst>
                                      </p:cBhvr>
                                      <p:to>
                                        <p:strVal val="visible"/>
                                      </p:to>
                                    </p:set>
                                    <p:animEffect transition="in" filter="slide(fromLeft)">
                                      <p:cBhvr>
                                        <p:cTn id="42" dur="500"/>
                                        <p:tgtEl>
                                          <p:spTgt spid="9228"/>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9223"/>
                                        </p:tgtEl>
                                        <p:attrNameLst>
                                          <p:attrName>style.visibility</p:attrName>
                                        </p:attrNameLst>
                                      </p:cBhvr>
                                      <p:to>
                                        <p:strVal val="visible"/>
                                      </p:to>
                                    </p:set>
                                    <p:animEffect transition="in" filter="wipe(down)">
                                      <p:cBhvr>
                                        <p:cTn id="47" dur="500"/>
                                        <p:tgtEl>
                                          <p:spTgt spid="9223"/>
                                        </p:tgtEl>
                                      </p:cBhvr>
                                    </p:animEffect>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9225"/>
                                        </p:tgtEl>
                                        <p:attrNameLst>
                                          <p:attrName>style.visibility</p:attrName>
                                        </p:attrNameLst>
                                      </p:cBhvr>
                                      <p:to>
                                        <p:strVal val="visible"/>
                                      </p:to>
                                    </p:set>
                                    <p:animEffect transition="in" filter="dissolve">
                                      <p:cBhvr>
                                        <p:cTn id="52" dur="500"/>
                                        <p:tgtEl>
                                          <p:spTgt spid="9225"/>
                                        </p:tgtEl>
                                      </p:cBhvr>
                                    </p:animEffect>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9229"/>
                                        </p:tgtEl>
                                        <p:attrNameLst>
                                          <p:attrName>style.visibility</p:attrName>
                                        </p:attrNameLst>
                                      </p:cBhvr>
                                      <p:to>
                                        <p:strVal val="visible"/>
                                      </p:to>
                                    </p:set>
                                    <p:animEffect transition="in" filter="slide(fromBottom)">
                                      <p:cBhvr>
                                        <p:cTn id="57" dur="500"/>
                                        <p:tgtEl>
                                          <p:spTgt spid="9229"/>
                                        </p:tgtEl>
                                      </p:cBhvr>
                                    </p:animEffect>
                                  </p:childTnLst>
                                </p:cTn>
                              </p:par>
                            </p:childTnLst>
                          </p:cTn>
                        </p:par>
                        <p:par>
                          <p:cTn id="58" fill="hold" nodeType="afterGroup">
                            <p:stCondLst>
                              <p:cond delay="500"/>
                            </p:stCondLst>
                            <p:childTnLst>
                              <p:par>
                                <p:cTn id="59" presetID="9" presetClass="entr" presetSubtype="0" fill="hold" nodeType="afterEffect">
                                  <p:stCondLst>
                                    <p:cond delay="0"/>
                                  </p:stCondLst>
                                  <p:childTnLst>
                                    <p:set>
                                      <p:cBhvr>
                                        <p:cTn id="60" dur="1" fill="hold">
                                          <p:stCondLst>
                                            <p:cond delay="0"/>
                                          </p:stCondLst>
                                        </p:cTn>
                                        <p:tgtEl>
                                          <p:spTgt spid="9230"/>
                                        </p:tgtEl>
                                        <p:attrNameLst>
                                          <p:attrName>style.visibility</p:attrName>
                                        </p:attrNameLst>
                                      </p:cBhvr>
                                      <p:to>
                                        <p:strVal val="visible"/>
                                      </p:to>
                                    </p:set>
                                    <p:animEffect transition="in" filter="dissolve">
                                      <p:cBhvr>
                                        <p:cTn id="61" dur="500"/>
                                        <p:tgtEl>
                                          <p:spTgt spid="9230"/>
                                        </p:tgtEl>
                                      </p:cBhvr>
                                    </p:animEffect>
                                  </p:childTnLst>
                                </p:cTn>
                              </p:par>
                            </p:childTnLst>
                          </p:cTn>
                        </p:par>
                      </p:childTnLst>
                    </p:cTn>
                  </p:par>
                  <p:par>
                    <p:cTn id="62" fill="hold" nodeType="clickPar">
                      <p:stCondLst>
                        <p:cond delay="indefinite"/>
                        <p:cond evt="onBegin" delay="0">
                          <p:tn val="61"/>
                        </p:cond>
                      </p:stCondLst>
                      <p:childTnLst>
                        <p:par>
                          <p:cTn id="63" fill="hold" nodeType="afterGroup">
                            <p:stCondLst>
                              <p:cond delay="0"/>
                            </p:stCondLst>
                            <p:childTnLst>
                              <p:par>
                                <p:cTn id="64" presetID="3" presetClass="entr" presetSubtype="10" fill="hold" grpId="1" nodeType="clickEffect">
                                  <p:stCondLst>
                                    <p:cond delay="0"/>
                                  </p:stCondLst>
                                  <p:childTnLst>
                                    <p:set>
                                      <p:cBhvr>
                                        <p:cTn id="65" dur="1" fill="hold">
                                          <p:stCondLst>
                                            <p:cond delay="0"/>
                                          </p:stCondLst>
                                        </p:cTn>
                                        <p:tgtEl>
                                          <p:spTgt spid="9232"/>
                                        </p:tgtEl>
                                        <p:attrNameLst>
                                          <p:attrName>style.visibility</p:attrName>
                                        </p:attrNameLst>
                                      </p:cBhvr>
                                      <p:to>
                                        <p:strVal val="visible"/>
                                      </p:to>
                                    </p:set>
                                    <p:animEffect transition="in" filter="blinds(horizontal)">
                                      <p:cBhvr>
                                        <p:cTn id="66" dur="500"/>
                                        <p:tgtEl>
                                          <p:spTgt spid="9232"/>
                                        </p:tgtEl>
                                      </p:cBhvr>
                                    </p:animEffect>
                                  </p:childTnLst>
                                </p:cTn>
                              </p:par>
                            </p:childTnLst>
                          </p:cTn>
                        </p:par>
                      </p:childTnLst>
                    </p:cTn>
                  </p:par>
                  <p:par>
                    <p:cTn id="67" fill="hold" nodeType="clickPar">
                      <p:stCondLst>
                        <p:cond delay="indefinite"/>
                        <p:cond evt="onBegin" delay="0">
                          <p:tn val="66"/>
                        </p:cond>
                      </p:stCondLst>
                      <p:childTnLst>
                        <p:par>
                          <p:cTn id="68" fill="hold" nodeType="afterGroup">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9218"/>
                                        </p:tgtEl>
                                        <p:attrNameLst>
                                          <p:attrName>style.visibility</p:attrName>
                                        </p:attrNameLst>
                                      </p:cBhvr>
                                      <p:to>
                                        <p:strVal val="visible"/>
                                      </p:to>
                                    </p:set>
                                    <p:animEffect transition="in" filter="wipe(up)">
                                      <p:cBhvr>
                                        <p:cTn id="71"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2" grpId="0"/>
      <p:bldP spid="9223" grpId="0"/>
      <p:bldP spid="9224" grpId="0"/>
      <p:bldP spid="9225" grpId="0"/>
      <p:bldP spid="9226" grpId="0"/>
      <p:bldP spid="9227" grpId="0"/>
      <p:bldP spid="9228" grpId="0"/>
      <p:bldP spid="9231" grpId="0"/>
      <p:bldP spid="9232"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242" name="图片 10241" descr="1102745790"/>
          <p:cNvPicPr>
            <a:picLocks noChangeAspect="1"/>
          </p:cNvPicPr>
          <p:nvPr>
            <p:custDataLst>
              <p:tags r:id="rId5"/>
            </p:custDataLst>
          </p:nvPr>
        </p:nvPicPr>
        <p:blipFill>
          <a:blip r:embed="rId4">
            <a:grayscl/>
            <a:lum bright="70001" contrast="-70000"/>
          </a:blip>
          <a:stretch>
            <a:fillRect/>
          </a:stretch>
        </p:blipFill>
        <p:spPr>
          <a:xfrm>
            <a:off x="1523365" y="0"/>
            <a:ext cx="9144635" cy="6858635"/>
          </a:xfrm>
          <a:prstGeom prst="rect">
            <a:avLst/>
          </a:prstGeom>
          <a:noFill/>
          <a:ln w="9525">
            <a:noFill/>
          </a:ln>
        </p:spPr>
      </p:pic>
      <p:sp>
        <p:nvSpPr>
          <p:cNvPr id="10243" name="文本框 10242"/>
          <p:cNvSpPr txBox="1"/>
          <p:nvPr>
            <p:custDataLst>
              <p:tags r:id="rId6"/>
            </p:custDataLst>
          </p:nvPr>
        </p:nvSpPr>
        <p:spPr>
          <a:xfrm>
            <a:off x="2135188" y="1916113"/>
            <a:ext cx="1081087" cy="1322070"/>
          </a:xfrm>
          <a:prstGeom prst="rect">
            <a:avLst/>
          </a:prstGeom>
          <a:noFill/>
          <a:ln w="9525">
            <a:noFill/>
          </a:ln>
          <a:effectLst>
            <a:outerShdw dist="53882" dir="2699999" algn="ctr" rotWithShape="0">
              <a:schemeClr val="bg2"/>
            </a:outerShdw>
          </a:effectLst>
        </p:spPr>
        <p:txBody>
          <a:bodyPr>
            <a:spAutoFit/>
          </a:bodyPr>
          <a:lstStyle/>
          <a:p>
            <a:pPr>
              <a:spcBef>
                <a:spcPct val="50000"/>
              </a:spcBef>
            </a:pPr>
            <a:r>
              <a:rPr lang="zh-CN" altLang="en-US" sz="8000" b="1">
                <a:solidFill>
                  <a:srgbClr val="FF0000"/>
                </a:solidFill>
                <a:effectLst>
                  <a:outerShdw blurRad="38100" dist="38100" dir="2700000">
                    <a:srgbClr val="C0C0C0"/>
                  </a:outerShdw>
                </a:effectLst>
                <a:latin typeface="Times New Roman" panose="02020603050405020304" pitchFamily="18" charset="0"/>
                <a:ea typeface="华文新魏" panose="02010800040101010101" pitchFamily="2" charset="-122"/>
              </a:rPr>
              <a:t>辞</a:t>
            </a:r>
            <a:endParaRPr lang="zh-CN" altLang="en-US" sz="8000" b="1">
              <a:solidFill>
                <a:srgbClr val="FF0000"/>
              </a:solidFill>
              <a:effectLst>
                <a:outerShdw blurRad="38100" dist="38100" dir="2700000">
                  <a:srgbClr val="C0C0C0"/>
                </a:outerShdw>
              </a:effectLst>
              <a:latin typeface="Times New Roman" panose="02020603050405020304" pitchFamily="18" charset="0"/>
              <a:ea typeface="华文新魏" panose="02010800040101010101" pitchFamily="2" charset="-122"/>
            </a:endParaRPr>
          </a:p>
        </p:txBody>
      </p:sp>
      <p:sp>
        <p:nvSpPr>
          <p:cNvPr id="10244" name="文本框 10243"/>
          <p:cNvSpPr txBox="1"/>
          <p:nvPr>
            <p:custDataLst>
              <p:tags r:id="rId7"/>
            </p:custDataLst>
          </p:nvPr>
        </p:nvSpPr>
        <p:spPr>
          <a:xfrm>
            <a:off x="4191000" y="0"/>
            <a:ext cx="4572000" cy="768350"/>
          </a:xfrm>
          <a:prstGeom prst="rect">
            <a:avLst/>
          </a:prstGeom>
          <a:noFill/>
          <a:ln w="9525">
            <a:noFill/>
          </a:ln>
          <a:effectLst>
            <a:outerShdw dist="45791" dir="3378595" algn="ctr" rotWithShape="0">
              <a:schemeClr val="folHlink"/>
            </a:outerShdw>
          </a:effectLst>
        </p:spPr>
        <p:txBody>
          <a:bodyPr>
            <a:spAutoFit/>
          </a:bodyPr>
          <a:lstStyle/>
          <a:p>
            <a:pPr>
              <a:spcBef>
                <a:spcPct val="50000"/>
              </a:spcBef>
            </a:pPr>
            <a:r>
              <a:rPr lang="zh-CN" altLang="en-US" sz="4400" b="1">
                <a:solidFill>
                  <a:srgbClr val="0000FF"/>
                </a:solidFill>
                <a:latin typeface="Times New Roman" panose="02020603050405020304" pitchFamily="18" charset="0"/>
                <a:ea typeface="隶书" panose="02010509060101010101" pitchFamily="1" charset="-122"/>
              </a:rPr>
              <a:t>创制者：屈原</a:t>
            </a:r>
            <a:endParaRPr lang="zh-CN" altLang="en-US" sz="4400" b="1">
              <a:solidFill>
                <a:srgbClr val="0000FF"/>
              </a:solidFill>
              <a:latin typeface="Times New Roman" panose="02020603050405020304" pitchFamily="18" charset="0"/>
              <a:ea typeface="隶书" panose="02010509060101010101" pitchFamily="1" charset="-122"/>
            </a:endParaRPr>
          </a:p>
        </p:txBody>
      </p:sp>
      <p:sp>
        <p:nvSpPr>
          <p:cNvPr id="10245" name="文本框 10244"/>
          <p:cNvSpPr txBox="1"/>
          <p:nvPr>
            <p:custDataLst>
              <p:tags r:id="rId8"/>
            </p:custDataLst>
          </p:nvPr>
        </p:nvSpPr>
        <p:spPr>
          <a:xfrm>
            <a:off x="4191000" y="914400"/>
            <a:ext cx="4572000" cy="768350"/>
          </a:xfrm>
          <a:prstGeom prst="rect">
            <a:avLst/>
          </a:prstGeom>
          <a:noFill/>
          <a:ln w="9525">
            <a:noFill/>
          </a:ln>
          <a:effectLst>
            <a:outerShdw dist="53882" dir="2699999" algn="ctr" rotWithShape="0">
              <a:schemeClr val="folHlink"/>
            </a:outerShdw>
          </a:effectLst>
        </p:spPr>
        <p:txBody>
          <a:bodyPr>
            <a:spAutoFit/>
          </a:bodyPr>
          <a:lstStyle/>
          <a:p>
            <a:pPr>
              <a:spcBef>
                <a:spcPct val="50000"/>
              </a:spcBef>
            </a:pPr>
            <a:r>
              <a:rPr lang="zh-CN" altLang="en-US" sz="4400" b="1">
                <a:solidFill>
                  <a:srgbClr val="0000FF"/>
                </a:solidFill>
                <a:latin typeface="Times New Roman" panose="02020603050405020304" pitchFamily="18" charset="0"/>
                <a:ea typeface="隶书" panose="02010509060101010101" pitchFamily="1" charset="-122"/>
              </a:rPr>
              <a:t>基础：楚地民歌</a:t>
            </a:r>
            <a:endParaRPr lang="zh-CN" altLang="en-US" sz="4400" b="1">
              <a:solidFill>
                <a:srgbClr val="0000FF"/>
              </a:solidFill>
              <a:latin typeface="Times New Roman" panose="02020603050405020304" pitchFamily="18" charset="0"/>
              <a:ea typeface="隶书" panose="02010509060101010101" pitchFamily="1" charset="-122"/>
            </a:endParaRPr>
          </a:p>
        </p:txBody>
      </p:sp>
      <p:sp>
        <p:nvSpPr>
          <p:cNvPr id="10246" name="文本框 10245"/>
          <p:cNvSpPr txBox="1"/>
          <p:nvPr>
            <p:custDataLst>
              <p:tags r:id="rId9"/>
            </p:custDataLst>
          </p:nvPr>
        </p:nvSpPr>
        <p:spPr>
          <a:xfrm>
            <a:off x="4267200" y="1828800"/>
            <a:ext cx="3505200" cy="768350"/>
          </a:xfrm>
          <a:prstGeom prst="rect">
            <a:avLst/>
          </a:prstGeom>
          <a:noFill/>
          <a:ln w="9525">
            <a:noFill/>
          </a:ln>
          <a:effectLst>
            <a:outerShdw dist="28398" dir="3806096" algn="ctr" rotWithShape="0">
              <a:schemeClr val="folHlink"/>
            </a:outerShdw>
          </a:effectLst>
        </p:spPr>
        <p:txBody>
          <a:bodyPr>
            <a:spAutoFit/>
          </a:bodyPr>
          <a:lstStyle/>
          <a:p>
            <a:pPr>
              <a:spcBef>
                <a:spcPct val="50000"/>
              </a:spcBef>
            </a:pPr>
            <a:r>
              <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rPr>
              <a:t>体例：诗体</a:t>
            </a:r>
            <a:endPar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endParaRPr>
          </a:p>
        </p:txBody>
      </p:sp>
      <p:sp>
        <p:nvSpPr>
          <p:cNvPr id="10247" name="文本框 10246"/>
          <p:cNvSpPr txBox="1"/>
          <p:nvPr>
            <p:custDataLst>
              <p:tags r:id="rId10"/>
            </p:custDataLst>
          </p:nvPr>
        </p:nvSpPr>
        <p:spPr>
          <a:xfrm>
            <a:off x="4267200" y="4149725"/>
            <a:ext cx="1684338" cy="768350"/>
          </a:xfrm>
          <a:prstGeom prst="rect">
            <a:avLst/>
          </a:prstGeom>
          <a:noFill/>
          <a:ln w="9525">
            <a:noFill/>
          </a:ln>
          <a:effectLst>
            <a:outerShdw dist="53882" dir="2699999" algn="ctr" rotWithShape="0">
              <a:schemeClr val="folHlink"/>
            </a:outerShdw>
          </a:effectLst>
        </p:spPr>
        <p:txBody>
          <a:bodyPr>
            <a:spAutoFit/>
          </a:bodyPr>
          <a:lstStyle/>
          <a:p>
            <a:pPr>
              <a:spcBef>
                <a:spcPct val="50000"/>
              </a:spcBef>
            </a:pPr>
            <a:r>
              <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rPr>
              <a:t>特点</a:t>
            </a:r>
            <a:endPar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endParaRPr>
          </a:p>
        </p:txBody>
      </p:sp>
      <p:sp>
        <p:nvSpPr>
          <p:cNvPr id="10248" name="文本框 10247"/>
          <p:cNvSpPr txBox="1"/>
          <p:nvPr>
            <p:custDataLst>
              <p:tags r:id="rId11"/>
            </p:custDataLst>
          </p:nvPr>
        </p:nvSpPr>
        <p:spPr>
          <a:xfrm>
            <a:off x="6553200" y="2605405"/>
            <a:ext cx="3813810" cy="3815080"/>
          </a:xfrm>
          <a:prstGeom prst="rect">
            <a:avLst/>
          </a:prstGeom>
          <a:noFill/>
          <a:ln w="9525">
            <a:noFill/>
          </a:ln>
          <a:effectLst>
            <a:outerShdw dist="35921" dir="2699999" algn="ctr" rotWithShape="0">
              <a:schemeClr val="folHlink"/>
            </a:outerShdw>
          </a:effectLst>
        </p:spPr>
        <p:txBody>
          <a:bodyPr wrap="square">
            <a:spAutoFit/>
          </a:bodyPr>
          <a:lstStyle/>
          <a:p>
            <a:pPr>
              <a:spcBef>
                <a:spcPct val="50000"/>
              </a:spcBef>
            </a:pPr>
            <a:r>
              <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rPr>
              <a:t>六字句为主</a:t>
            </a:r>
            <a:endPar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endParaRPr>
          </a:p>
          <a:p>
            <a:pPr>
              <a:spcBef>
                <a:spcPct val="50000"/>
              </a:spcBef>
            </a:pPr>
            <a:r>
              <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rPr>
              <a:t>每句三拍</a:t>
            </a:r>
            <a:endPar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endParaRPr>
          </a:p>
          <a:p>
            <a:pPr>
              <a:spcBef>
                <a:spcPct val="50000"/>
              </a:spcBef>
            </a:pPr>
            <a:r>
              <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rPr>
              <a:t>四句一节</a:t>
            </a:r>
            <a:endPar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endParaRPr>
          </a:p>
          <a:p>
            <a:pPr>
              <a:spcBef>
                <a:spcPct val="50000"/>
              </a:spcBef>
            </a:pPr>
            <a:r>
              <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rPr>
              <a:t>好用“兮”字</a:t>
            </a:r>
            <a:endParaRPr lang="zh-CN" altLang="en-US" sz="44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1" charset="-122"/>
            </a:endParaRPr>
          </a:p>
        </p:txBody>
      </p:sp>
      <p:sp>
        <p:nvSpPr>
          <p:cNvPr id="10249" name="左大括号 10248"/>
          <p:cNvSpPr/>
          <p:nvPr>
            <p:custDataLst>
              <p:tags r:id="rId12"/>
            </p:custDataLst>
          </p:nvPr>
        </p:nvSpPr>
        <p:spPr>
          <a:xfrm>
            <a:off x="3505200" y="381000"/>
            <a:ext cx="719138" cy="4271963"/>
          </a:xfrm>
          <a:prstGeom prst="leftBrace">
            <a:avLst>
              <a:gd name="adj1" fmla="val 49503"/>
              <a:gd name="adj2" fmla="val 50000"/>
            </a:avLst>
          </a:prstGeom>
          <a:noFill/>
          <a:ln w="57150" cap="flat" cmpd="sng">
            <a:solidFill>
              <a:srgbClr val="E4592E"/>
            </a:solidFill>
            <a:prstDash val="solid"/>
            <a:headEnd type="none" w="med" len="med"/>
            <a:tailEnd type="none" w="med" len="med"/>
          </a:ln>
        </p:spPr>
        <p:txBody>
          <a:bodyPr/>
          <a:lstStyle/>
          <a:p>
            <a:endParaRPr lang="zh-CN" altLang="en-US"/>
          </a:p>
        </p:txBody>
      </p:sp>
      <p:sp>
        <p:nvSpPr>
          <p:cNvPr id="10250" name="左大括号 10249"/>
          <p:cNvSpPr/>
          <p:nvPr>
            <p:custDataLst>
              <p:tags r:id="rId13"/>
            </p:custDataLst>
          </p:nvPr>
        </p:nvSpPr>
        <p:spPr>
          <a:xfrm>
            <a:off x="5943600" y="3141663"/>
            <a:ext cx="439738" cy="2951162"/>
          </a:xfrm>
          <a:prstGeom prst="leftBrace">
            <a:avLst>
              <a:gd name="adj1" fmla="val 55926"/>
              <a:gd name="adj2" fmla="val 50000"/>
            </a:avLst>
          </a:prstGeom>
          <a:noFill/>
          <a:ln w="57150" cap="flat" cmpd="sng">
            <a:solidFill>
              <a:srgbClr val="E4592E"/>
            </a:solidFill>
            <a:prstDash val="solid"/>
            <a:headEnd type="none" w="med" len="med"/>
            <a:tailEnd type="none" w="med" len="med"/>
          </a:ln>
        </p:spPr>
        <p:txBody>
          <a:bodyPr/>
          <a:lstStyle/>
          <a:p>
            <a:endParaRPr lang="zh-CN" altLang="en-US"/>
          </a:p>
        </p:txBody>
      </p:sp>
      <p:sp>
        <p:nvSpPr>
          <p:cNvPr id="2" name="文本框 1"/>
          <p:cNvSpPr txBox="1"/>
          <p:nvPr>
            <p:custDataLst>
              <p:tags r:id="rId14"/>
            </p:custDataLst>
          </p:nvPr>
        </p:nvSpPr>
        <p:spPr>
          <a:xfrm>
            <a:off x="3942080" y="5121910"/>
            <a:ext cx="1888490" cy="583565"/>
          </a:xfrm>
          <a:prstGeom prst="rect">
            <a:avLst/>
          </a:prstGeom>
          <a:noFill/>
        </p:spPr>
        <p:txBody>
          <a:bodyPr wrap="square" rtlCol="0">
            <a:spAutoFit/>
          </a:bodyPr>
          <a:lstStyle/>
          <a:p>
            <a:r>
              <a:rPr lang="zh-CN" altLang="en-US" sz="3200" b="1">
                <a:latin typeface="方正大黑_GBK" panose="03000509000000000000" charset="-122"/>
                <a:ea typeface="方正大黑_GBK" panose="03000509000000000000" charset="-122"/>
              </a:rPr>
              <a:t>《离骚》</a:t>
            </a:r>
            <a:endParaRPr lang="zh-CN" altLang="en-US" sz="3200" b="1">
              <a:latin typeface="方正大黑_GBK" panose="03000509000000000000" charset="-122"/>
              <a:ea typeface="方正大黑_GBK" panose="03000509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0-#ppt_w/2"/>
                                          </p:val>
                                        </p:tav>
                                        <p:tav tm="100000">
                                          <p:val>
                                            <p:strVal val="#ppt_x"/>
                                          </p:val>
                                        </p:tav>
                                      </p:tavLst>
                                    </p:anim>
                                    <p:anim calcmode="lin" valueType="num">
                                      <p:cBhvr additive="base">
                                        <p:cTn id="8"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10249"/>
                                        </p:tgtEl>
                                        <p:attrNameLst>
                                          <p:attrName>style.visibility</p:attrName>
                                        </p:attrNameLst>
                                      </p:cBhvr>
                                      <p:to>
                                        <p:strVal val="visible"/>
                                      </p:to>
                                    </p:set>
                                    <p:animEffect transition="in" filter="randombar(horizontal)">
                                      <p:cBhvr>
                                        <p:cTn id="13" dur="500"/>
                                        <p:tgtEl>
                                          <p:spTgt spid="1024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checkerboard(across)">
                                      <p:cBhvr>
                                        <p:cTn id="18" dur="500"/>
                                        <p:tgtEl>
                                          <p:spTgt spid="1024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245"/>
                                        </p:tgtEl>
                                        <p:attrNameLst>
                                          <p:attrName>style.visibility</p:attrName>
                                        </p:attrNameLst>
                                      </p:cBhvr>
                                      <p:to>
                                        <p:strVal val="visible"/>
                                      </p:to>
                                    </p:set>
                                    <p:animEffect transition="in" filter="checkerboard(across)">
                                      <p:cBhvr>
                                        <p:cTn id="23" dur="500"/>
                                        <p:tgtEl>
                                          <p:spTgt spid="1024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0246"/>
                                        </p:tgtEl>
                                        <p:attrNameLst>
                                          <p:attrName>style.visibility</p:attrName>
                                        </p:attrNameLst>
                                      </p:cBhvr>
                                      <p:to>
                                        <p:strVal val="visible"/>
                                      </p:to>
                                    </p:set>
                                    <p:animEffect transition="in" filter="checkerboard(across)">
                                      <p:cBhvr>
                                        <p:cTn id="28" dur="500"/>
                                        <p:tgtEl>
                                          <p:spTgt spid="1024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247"/>
                                        </p:tgtEl>
                                        <p:attrNameLst>
                                          <p:attrName>style.visibility</p:attrName>
                                        </p:attrNameLst>
                                      </p:cBhvr>
                                      <p:to>
                                        <p:strVal val="visible"/>
                                      </p:to>
                                    </p:set>
                                    <p:anim calcmode="lin" valueType="num">
                                      <p:cBhvr additive="base">
                                        <p:cTn id="33" dur="500" fill="hold"/>
                                        <p:tgtEl>
                                          <p:spTgt spid="10247"/>
                                        </p:tgtEl>
                                        <p:attrNameLst>
                                          <p:attrName>ppt_x</p:attrName>
                                        </p:attrNameLst>
                                      </p:cBhvr>
                                      <p:tavLst>
                                        <p:tav tm="0">
                                          <p:val>
                                            <p:strVal val="0-#ppt_w/2"/>
                                          </p:val>
                                        </p:tav>
                                        <p:tav tm="100000">
                                          <p:val>
                                            <p:strVal val="#ppt_x"/>
                                          </p:val>
                                        </p:tav>
                                      </p:tavLst>
                                    </p:anim>
                                    <p:anim calcmode="lin" valueType="num">
                                      <p:cBhvr additive="base">
                                        <p:cTn id="34"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4" presetClass="entr" presetSubtype="10" fill="hold" nodeType="clickEffect">
                                  <p:stCondLst>
                                    <p:cond delay="0"/>
                                  </p:stCondLst>
                                  <p:childTnLst>
                                    <p:set>
                                      <p:cBhvr>
                                        <p:cTn id="38" dur="1" fill="hold">
                                          <p:stCondLst>
                                            <p:cond delay="0"/>
                                          </p:stCondLst>
                                        </p:cTn>
                                        <p:tgtEl>
                                          <p:spTgt spid="10250"/>
                                        </p:tgtEl>
                                        <p:attrNameLst>
                                          <p:attrName>style.visibility</p:attrName>
                                        </p:attrNameLst>
                                      </p:cBhvr>
                                      <p:to>
                                        <p:strVal val="visible"/>
                                      </p:to>
                                    </p:set>
                                    <p:animEffect transition="in" filter="randombar(horizontal)">
                                      <p:cBhvr>
                                        <p:cTn id="39" dur="500"/>
                                        <p:tgtEl>
                                          <p:spTgt spid="10250"/>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10248"/>
                                        </p:tgtEl>
                                        <p:attrNameLst>
                                          <p:attrName>style.visibility</p:attrName>
                                        </p:attrNameLst>
                                      </p:cBhvr>
                                      <p:to>
                                        <p:strVal val="visible"/>
                                      </p:to>
                                    </p:set>
                                    <p:animEffect transition="in" filter="dissolve">
                                      <p:cBhvr>
                                        <p:cTn id="44" dur="500"/>
                                        <p:tgtEl>
                                          <p:spTgt spid="1024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linds(horizontal)">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P spid="10247" grpId="0"/>
      <p:bldP spid="10248"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8"/>
          <a:stretch>
            <a:fillRect/>
          </a:stretch>
        </a:blipFill>
        <a:effectLst/>
      </p:bgPr>
    </p:bg>
    <p:spTree>
      <p:nvGrpSpPr>
        <p:cNvPr id="1" name=""/>
        <p:cNvGrpSpPr/>
        <p:nvPr>
          <p:custDataLst>
            <p:tags r:id="rId2"/>
          </p:custDataLst>
        </p:nvPr>
      </p:nvGrpSpPr>
      <p:grpSpPr>
        <a:xfrm>
          <a:off x="0" y="0"/>
          <a:ext cx="0" cy="0"/>
        </a:xfrm>
      </p:grpSpPr>
      <p:sp>
        <p:nvSpPr>
          <p:cNvPr id="14338" name="矩形 14337"/>
          <p:cNvSpPr/>
          <p:nvPr>
            <p:custDataLst>
              <p:tags r:id="rId3"/>
            </p:custDataLst>
          </p:nvPr>
        </p:nvSpPr>
        <p:spPr>
          <a:xfrm>
            <a:off x="4724400" y="1676400"/>
            <a:ext cx="3810000" cy="4191000"/>
          </a:xfrm>
          <a:prstGeom prst="rect">
            <a:avLst/>
          </a:prstGeom>
          <a:noFill/>
          <a:ln w="9525">
            <a:noFill/>
          </a:ln>
        </p:spPr>
        <p:txBody>
          <a:bodyPr/>
          <a:lstStyle/>
          <a:p>
            <a:pPr marL="342900" indent="-342900">
              <a:spcBef>
                <a:spcPct val="20000"/>
              </a:spcBef>
              <a:buClr>
                <a:srgbClr val="FF0000"/>
              </a:buClr>
              <a:buFont typeface="Wingdings" panose="05000000000000000000" pitchFamily="2" charset="2"/>
            </a:pPr>
            <a:endParaRPr lang="en-US" altLang="zh-CN" sz="5400">
              <a:latin typeface="仿宋_GB2312" pitchFamily="49" charset="-122"/>
              <a:ea typeface="仿宋_GB2312" pitchFamily="49" charset="-122"/>
            </a:endParaRPr>
          </a:p>
          <a:p>
            <a:pPr marL="342900" indent="-342900">
              <a:spcBef>
                <a:spcPct val="20000"/>
              </a:spcBef>
              <a:buClr>
                <a:srgbClr val="FF0000"/>
              </a:buClr>
              <a:buFont typeface="Wingdings" panose="05000000000000000000" pitchFamily="2" charset="2"/>
            </a:pPr>
            <a:endParaRPr lang="en-US" altLang="zh-CN" sz="5400">
              <a:latin typeface="仿宋_GB2312" pitchFamily="49" charset="-122"/>
              <a:ea typeface="仿宋_GB2312" pitchFamily="49" charset="-122"/>
            </a:endParaRPr>
          </a:p>
          <a:p>
            <a:pPr marL="342900" indent="-342900">
              <a:spcBef>
                <a:spcPct val="20000"/>
              </a:spcBef>
              <a:buClr>
                <a:srgbClr val="FF0000"/>
              </a:buClr>
              <a:buFont typeface="Wingdings" panose="05000000000000000000" pitchFamily="2" charset="2"/>
            </a:pPr>
            <a:endParaRPr lang="en-US" altLang="zh-CN" sz="5400">
              <a:latin typeface="仿宋_GB2312" pitchFamily="49" charset="-122"/>
              <a:ea typeface="仿宋_GB2312" pitchFamily="49" charset="-122"/>
            </a:endParaRPr>
          </a:p>
        </p:txBody>
      </p:sp>
      <p:sp>
        <p:nvSpPr>
          <p:cNvPr id="14340" name="矩形 14339"/>
          <p:cNvSpPr/>
          <p:nvPr>
            <p:custDataLst>
              <p:tags r:id="rId4"/>
            </p:custDataLst>
          </p:nvPr>
        </p:nvSpPr>
        <p:spPr>
          <a:xfrm>
            <a:off x="4191000" y="685800"/>
            <a:ext cx="3200400" cy="1295400"/>
          </a:xfrm>
          <a:prstGeom prst="rect">
            <a:avLst/>
          </a:prstGeom>
        </p:spPr>
        <p:txBody>
          <a:bodyPr wrap="none" fromWordArt="1">
            <a:prstTxWarp prst="textPlain">
              <a:avLst>
                <a:gd name="adj" fmla="val 45870"/>
              </a:avLst>
            </a:prstTxWarp>
            <a:normAutofit/>
          </a:bodyPr>
          <a:lstStyle/>
          <a:p>
            <a:pPr algn="ctr"/>
            <a:r>
              <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rPr>
              <a:t>读准字音</a:t>
            </a:r>
            <a:endParaRPr lang="zh-CN" altLang="en-US" sz="3600">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endParaRPr>
          </a:p>
        </p:txBody>
      </p:sp>
      <p:sp>
        <p:nvSpPr>
          <p:cNvPr id="14341" name="文本框 14340"/>
          <p:cNvSpPr txBox="1"/>
          <p:nvPr>
            <p:custDataLst>
              <p:tags r:id="rId5"/>
            </p:custDataLst>
          </p:nvPr>
        </p:nvSpPr>
        <p:spPr>
          <a:xfrm>
            <a:off x="2286000" y="2514600"/>
            <a:ext cx="7696200" cy="3138170"/>
          </a:xfrm>
          <a:prstGeom prst="rect">
            <a:avLst/>
          </a:prstGeom>
          <a:noFill/>
          <a:ln w="9525">
            <a:noFill/>
          </a:ln>
        </p:spPr>
        <p:txBody>
          <a:bodyPr>
            <a:spAutoFit/>
          </a:bodyPr>
          <a:lstStyle/>
          <a:p>
            <a:pPr>
              <a:spcBef>
                <a:spcPct val="50000"/>
              </a:spcBef>
            </a:pPr>
            <a:r>
              <a:rPr lang="zh-CN" altLang="en-US" sz="3600">
                <a:latin typeface="Times New Roman" panose="02020603050405020304" pitchFamily="18" charset="0"/>
              </a:rPr>
              <a:t>飏</a:t>
            </a:r>
            <a:r>
              <a:rPr lang="en-US" altLang="zh-CN" sz="3600">
                <a:latin typeface="Times New Roman" panose="02020603050405020304" pitchFamily="18" charset="0"/>
              </a:rPr>
              <a:t>(        )         </a:t>
            </a:r>
            <a:r>
              <a:rPr lang="zh-CN" altLang="en-US" sz="3600">
                <a:latin typeface="Times New Roman" panose="02020603050405020304" pitchFamily="18" charset="0"/>
              </a:rPr>
              <a:t>瞻</a:t>
            </a:r>
            <a:r>
              <a:rPr lang="en-US" altLang="zh-CN" sz="3600">
                <a:latin typeface="Times New Roman" panose="02020603050405020304" pitchFamily="18" charset="0"/>
              </a:rPr>
              <a:t>(       )        </a:t>
            </a:r>
            <a:r>
              <a:rPr lang="zh-CN" altLang="en-US" sz="3600">
                <a:latin typeface="Times New Roman" panose="02020603050405020304" pitchFamily="18" charset="0"/>
              </a:rPr>
              <a:t>樽</a:t>
            </a:r>
            <a:r>
              <a:rPr lang="en-US" altLang="zh-CN" sz="3600">
                <a:latin typeface="Times New Roman" panose="02020603050405020304" pitchFamily="18" charset="0"/>
              </a:rPr>
              <a:t>(        )</a:t>
            </a:r>
            <a:endParaRPr lang="en-US" altLang="zh-CN" sz="3600">
              <a:latin typeface="Times New Roman" panose="02020603050405020304" pitchFamily="18" charset="0"/>
            </a:endParaRPr>
          </a:p>
          <a:p>
            <a:pPr>
              <a:spcBef>
                <a:spcPct val="50000"/>
              </a:spcBef>
            </a:pPr>
            <a:r>
              <a:rPr lang="zh-CN" altLang="en-US" sz="3600">
                <a:latin typeface="Times New Roman" panose="02020603050405020304" pitchFamily="18" charset="0"/>
              </a:rPr>
              <a:t>觞</a:t>
            </a:r>
            <a:r>
              <a:rPr lang="en-US" altLang="zh-CN" sz="3600">
                <a:latin typeface="Times New Roman" panose="02020603050405020304" pitchFamily="18" charset="0"/>
              </a:rPr>
              <a:t>(        )        </a:t>
            </a:r>
            <a:r>
              <a:rPr lang="zh-CN" altLang="en-US" sz="3600">
                <a:latin typeface="Times New Roman" panose="02020603050405020304" pitchFamily="18" charset="0"/>
              </a:rPr>
              <a:t>憩</a:t>
            </a:r>
            <a:r>
              <a:rPr lang="en-US" altLang="zh-CN" sz="3600">
                <a:latin typeface="Times New Roman" panose="02020603050405020304" pitchFamily="18" charset="0"/>
              </a:rPr>
              <a:t>(    )            </a:t>
            </a:r>
            <a:r>
              <a:rPr lang="zh-CN" altLang="en-US" sz="3600">
                <a:latin typeface="Times New Roman" panose="02020603050405020304" pitchFamily="18" charset="0"/>
              </a:rPr>
              <a:t>岫</a:t>
            </a:r>
            <a:r>
              <a:rPr lang="en-US" altLang="zh-CN" sz="3600">
                <a:latin typeface="Times New Roman" panose="02020603050405020304" pitchFamily="18" charset="0"/>
              </a:rPr>
              <a:t>(        )  </a:t>
            </a:r>
            <a:endParaRPr lang="en-US" altLang="zh-CN" sz="3600">
              <a:latin typeface="Times New Roman" panose="02020603050405020304" pitchFamily="18" charset="0"/>
            </a:endParaRPr>
          </a:p>
          <a:p>
            <a:pPr>
              <a:spcBef>
                <a:spcPct val="50000"/>
              </a:spcBef>
            </a:pPr>
            <a:r>
              <a:rPr lang="zh-CN" altLang="en-US" sz="3600">
                <a:latin typeface="Times New Roman" panose="02020603050405020304" pitchFamily="18" charset="0"/>
              </a:rPr>
              <a:t>翳</a:t>
            </a:r>
            <a:r>
              <a:rPr lang="en-US" altLang="zh-CN" sz="3600">
                <a:latin typeface="Times New Roman" panose="02020603050405020304" pitchFamily="18" charset="0"/>
              </a:rPr>
              <a:t>(    )             </a:t>
            </a:r>
            <a:r>
              <a:rPr lang="zh-CN" altLang="en-US" sz="3600">
                <a:latin typeface="Times New Roman" panose="02020603050405020304" pitchFamily="18" charset="0"/>
              </a:rPr>
              <a:t>桓</a:t>
            </a:r>
            <a:r>
              <a:rPr lang="en-US" altLang="zh-CN" sz="3600">
                <a:latin typeface="Times New Roman" panose="02020603050405020304" pitchFamily="18" charset="0"/>
              </a:rPr>
              <a:t>(        )       </a:t>
            </a:r>
            <a:r>
              <a:rPr lang="zh-CN" altLang="en-US" sz="3600">
                <a:latin typeface="Times New Roman" panose="02020603050405020304" pitchFamily="18" charset="0"/>
              </a:rPr>
              <a:t>畴</a:t>
            </a:r>
            <a:r>
              <a:rPr lang="en-US" altLang="zh-CN" sz="3600">
                <a:latin typeface="Times New Roman" panose="02020603050405020304" pitchFamily="18" charset="0"/>
              </a:rPr>
              <a:t>(        ) </a:t>
            </a:r>
            <a:endParaRPr lang="en-US" altLang="zh-CN" sz="3600">
              <a:latin typeface="Times New Roman" panose="02020603050405020304" pitchFamily="18" charset="0"/>
            </a:endParaRPr>
          </a:p>
          <a:p>
            <a:pPr>
              <a:spcBef>
                <a:spcPct val="50000"/>
              </a:spcBef>
            </a:pPr>
            <a:r>
              <a:rPr lang="zh-CN" altLang="en-US" sz="3600">
                <a:latin typeface="Times New Roman" panose="02020603050405020304" pitchFamily="18" charset="0"/>
              </a:rPr>
              <a:t>棹</a:t>
            </a:r>
            <a:r>
              <a:rPr lang="en-US" altLang="zh-CN" sz="3600">
                <a:latin typeface="Times New Roman" panose="02020603050405020304" pitchFamily="18" charset="0"/>
              </a:rPr>
              <a:t>(        )         </a:t>
            </a:r>
            <a:r>
              <a:rPr lang="zh-CN" altLang="en-US" sz="3600">
                <a:latin typeface="Times New Roman" panose="02020603050405020304" pitchFamily="18" charset="0"/>
              </a:rPr>
              <a:t>耔</a:t>
            </a:r>
            <a:r>
              <a:rPr lang="en-US" altLang="zh-CN" sz="3600">
                <a:latin typeface="Times New Roman" panose="02020603050405020304" pitchFamily="18" charset="0"/>
              </a:rPr>
              <a:t>(   )           </a:t>
            </a:r>
            <a:r>
              <a:rPr lang="zh-CN" altLang="en-US" sz="3600">
                <a:latin typeface="Times New Roman" panose="02020603050405020304" pitchFamily="18" charset="0"/>
              </a:rPr>
              <a:t>窈窕</a:t>
            </a:r>
            <a:r>
              <a:rPr lang="en-US" altLang="zh-CN" sz="3600">
                <a:latin typeface="Times New Roman" panose="02020603050405020304" pitchFamily="18" charset="0"/>
              </a:rPr>
              <a:t>(           )</a:t>
            </a:r>
            <a:endParaRPr lang="en-US" altLang="zh-CN" sz="3600">
              <a:latin typeface="Times New Roman" panose="02020603050405020304" pitchFamily="18" charset="0"/>
            </a:endParaRPr>
          </a:p>
        </p:txBody>
      </p:sp>
      <p:sp>
        <p:nvSpPr>
          <p:cNvPr id="14342" name="文本框 14341"/>
          <p:cNvSpPr txBox="1"/>
          <p:nvPr>
            <p:custDataLst>
              <p:tags r:id="rId6"/>
            </p:custDataLst>
          </p:nvPr>
        </p:nvSpPr>
        <p:spPr>
          <a:xfrm>
            <a:off x="2895600" y="25146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yáng</a:t>
            </a:r>
            <a:endParaRPr lang="en-US" altLang="zh-CN" sz="2800">
              <a:solidFill>
                <a:srgbClr val="0033CC"/>
              </a:solidFill>
              <a:latin typeface="Arial" panose="020b0604020202020204" pitchFamily="34" charset="0"/>
            </a:endParaRPr>
          </a:p>
        </p:txBody>
      </p:sp>
      <p:sp>
        <p:nvSpPr>
          <p:cNvPr id="14343" name="文本框 14342"/>
          <p:cNvSpPr txBox="1"/>
          <p:nvPr>
            <p:custDataLst>
              <p:tags r:id="rId7"/>
            </p:custDataLst>
          </p:nvPr>
        </p:nvSpPr>
        <p:spPr>
          <a:xfrm>
            <a:off x="5638800" y="25908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zhān</a:t>
            </a:r>
            <a:endParaRPr lang="en-US" altLang="zh-CN" sz="2800">
              <a:solidFill>
                <a:srgbClr val="0033CC"/>
              </a:solidFill>
              <a:latin typeface="Arial" panose="020b0604020202020204" pitchFamily="34" charset="0"/>
            </a:endParaRPr>
          </a:p>
        </p:txBody>
      </p:sp>
      <p:sp>
        <p:nvSpPr>
          <p:cNvPr id="14344" name="文本框 14343"/>
          <p:cNvSpPr txBox="1"/>
          <p:nvPr>
            <p:custDataLst>
              <p:tags r:id="rId8"/>
            </p:custDataLst>
          </p:nvPr>
        </p:nvSpPr>
        <p:spPr>
          <a:xfrm>
            <a:off x="2895600" y="3429000"/>
            <a:ext cx="1356995" cy="521970"/>
          </a:xfrm>
          <a:prstGeom prst="rect">
            <a:avLst/>
          </a:prstGeom>
          <a:noFill/>
          <a:ln w="9525">
            <a:noFill/>
          </a:ln>
        </p:spPr>
        <p:txBody>
          <a:bodyPr wrap="square">
            <a:spAutoFit/>
          </a:bodyPr>
          <a:lstStyle/>
          <a:p>
            <a:pPr>
              <a:spcBef>
                <a:spcPct val="50000"/>
              </a:spcBef>
            </a:pPr>
            <a:r>
              <a:rPr lang="en-US" altLang="zh-CN" sz="2800" err="1">
                <a:solidFill>
                  <a:srgbClr val="0033CC"/>
                </a:solidFill>
                <a:latin typeface="Arial" panose="020b0604020202020204" pitchFamily="34" charset="0"/>
              </a:rPr>
              <a:t>shāng</a:t>
            </a:r>
            <a:endParaRPr lang="en-US" altLang="zh-CN" sz="2800">
              <a:solidFill>
                <a:srgbClr val="0033CC"/>
              </a:solidFill>
              <a:latin typeface="Arial" panose="020b0604020202020204" pitchFamily="34" charset="0"/>
            </a:endParaRPr>
          </a:p>
        </p:txBody>
      </p:sp>
      <p:sp>
        <p:nvSpPr>
          <p:cNvPr id="14345" name="文本框 14344"/>
          <p:cNvSpPr txBox="1"/>
          <p:nvPr>
            <p:custDataLst>
              <p:tags r:id="rId9"/>
            </p:custDataLst>
          </p:nvPr>
        </p:nvSpPr>
        <p:spPr>
          <a:xfrm>
            <a:off x="8077200" y="25146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zūn</a:t>
            </a:r>
            <a:endParaRPr lang="en-US" altLang="zh-CN" sz="2800">
              <a:solidFill>
                <a:srgbClr val="0033CC"/>
              </a:solidFill>
              <a:latin typeface="Arial" panose="020b0604020202020204" pitchFamily="34" charset="0"/>
            </a:endParaRPr>
          </a:p>
        </p:txBody>
      </p:sp>
      <p:sp>
        <p:nvSpPr>
          <p:cNvPr id="14346" name="文本框 14345"/>
          <p:cNvSpPr txBox="1"/>
          <p:nvPr>
            <p:custDataLst>
              <p:tags r:id="rId10"/>
            </p:custDataLst>
          </p:nvPr>
        </p:nvSpPr>
        <p:spPr>
          <a:xfrm>
            <a:off x="5486400" y="34290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qì</a:t>
            </a:r>
            <a:endParaRPr lang="en-US" altLang="zh-CN" sz="2800">
              <a:solidFill>
                <a:srgbClr val="0033CC"/>
              </a:solidFill>
              <a:latin typeface="Arial" panose="020b0604020202020204" pitchFamily="34" charset="0"/>
            </a:endParaRPr>
          </a:p>
        </p:txBody>
      </p:sp>
      <p:sp>
        <p:nvSpPr>
          <p:cNvPr id="14347" name="文本框 14346"/>
          <p:cNvSpPr txBox="1"/>
          <p:nvPr>
            <p:custDataLst>
              <p:tags r:id="rId11"/>
            </p:custDataLst>
          </p:nvPr>
        </p:nvSpPr>
        <p:spPr>
          <a:xfrm>
            <a:off x="8153400" y="35052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xiù</a:t>
            </a:r>
            <a:endParaRPr lang="en-US" altLang="zh-CN" sz="2800">
              <a:solidFill>
                <a:srgbClr val="0033CC"/>
              </a:solidFill>
              <a:latin typeface="Arial" panose="020b0604020202020204" pitchFamily="34" charset="0"/>
            </a:endParaRPr>
          </a:p>
        </p:txBody>
      </p:sp>
      <p:sp>
        <p:nvSpPr>
          <p:cNvPr id="14348" name="文本框 14347"/>
          <p:cNvSpPr txBox="1"/>
          <p:nvPr>
            <p:custDataLst>
              <p:tags r:id="rId12"/>
            </p:custDataLst>
          </p:nvPr>
        </p:nvSpPr>
        <p:spPr>
          <a:xfrm>
            <a:off x="2971800" y="41910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yì</a:t>
            </a:r>
            <a:endParaRPr lang="en-US" altLang="zh-CN" sz="2800">
              <a:solidFill>
                <a:srgbClr val="0033CC"/>
              </a:solidFill>
              <a:latin typeface="Arial" panose="020b0604020202020204" pitchFamily="34" charset="0"/>
            </a:endParaRPr>
          </a:p>
        </p:txBody>
      </p:sp>
      <p:sp>
        <p:nvSpPr>
          <p:cNvPr id="14349" name="文本框 14348"/>
          <p:cNvSpPr txBox="1"/>
          <p:nvPr>
            <p:custDataLst>
              <p:tags r:id="rId13"/>
            </p:custDataLst>
          </p:nvPr>
        </p:nvSpPr>
        <p:spPr>
          <a:xfrm>
            <a:off x="5638800" y="42672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huán</a:t>
            </a:r>
            <a:endParaRPr lang="en-US" altLang="zh-CN" sz="2800">
              <a:solidFill>
                <a:srgbClr val="0033CC"/>
              </a:solidFill>
              <a:latin typeface="Arial" panose="020b0604020202020204" pitchFamily="34" charset="0"/>
            </a:endParaRPr>
          </a:p>
        </p:txBody>
      </p:sp>
      <p:sp>
        <p:nvSpPr>
          <p:cNvPr id="14350" name="文本框 14349"/>
          <p:cNvSpPr txBox="1"/>
          <p:nvPr>
            <p:custDataLst>
              <p:tags r:id="rId14"/>
            </p:custDataLst>
          </p:nvPr>
        </p:nvSpPr>
        <p:spPr>
          <a:xfrm>
            <a:off x="8153400" y="43434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chóu</a:t>
            </a:r>
            <a:endParaRPr lang="en-US" altLang="zh-CN" sz="2800">
              <a:solidFill>
                <a:srgbClr val="0033CC"/>
              </a:solidFill>
              <a:latin typeface="Arial" panose="020b0604020202020204" pitchFamily="34" charset="0"/>
            </a:endParaRPr>
          </a:p>
        </p:txBody>
      </p:sp>
      <p:sp>
        <p:nvSpPr>
          <p:cNvPr id="14351" name="文本框 14350"/>
          <p:cNvSpPr txBox="1"/>
          <p:nvPr>
            <p:custDataLst>
              <p:tags r:id="rId15"/>
            </p:custDataLst>
          </p:nvPr>
        </p:nvSpPr>
        <p:spPr>
          <a:xfrm>
            <a:off x="2971800" y="50292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zhào</a:t>
            </a:r>
            <a:endParaRPr lang="en-US" altLang="zh-CN" sz="2800">
              <a:solidFill>
                <a:srgbClr val="0033CC"/>
              </a:solidFill>
              <a:latin typeface="Arial" panose="020b0604020202020204" pitchFamily="34" charset="0"/>
            </a:endParaRPr>
          </a:p>
        </p:txBody>
      </p:sp>
      <p:sp>
        <p:nvSpPr>
          <p:cNvPr id="14353" name="文本框 14352"/>
          <p:cNvSpPr txBox="1"/>
          <p:nvPr>
            <p:custDataLst>
              <p:tags r:id="rId16"/>
            </p:custDataLst>
          </p:nvPr>
        </p:nvSpPr>
        <p:spPr>
          <a:xfrm>
            <a:off x="5638800" y="5105400"/>
            <a:ext cx="11430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zĭ</a:t>
            </a:r>
            <a:endParaRPr lang="en-US" altLang="zh-CN" sz="2800">
              <a:solidFill>
                <a:srgbClr val="0033CC"/>
              </a:solidFill>
              <a:latin typeface="Arial" panose="020b0604020202020204" pitchFamily="34" charset="0"/>
            </a:endParaRPr>
          </a:p>
        </p:txBody>
      </p:sp>
      <p:sp>
        <p:nvSpPr>
          <p:cNvPr id="14354" name="文本框 14353"/>
          <p:cNvSpPr txBox="1"/>
          <p:nvPr>
            <p:custDataLst>
              <p:tags r:id="rId17"/>
            </p:custDataLst>
          </p:nvPr>
        </p:nvSpPr>
        <p:spPr>
          <a:xfrm>
            <a:off x="8534400" y="5105400"/>
            <a:ext cx="1600200" cy="521970"/>
          </a:xfrm>
          <a:prstGeom prst="rect">
            <a:avLst/>
          </a:prstGeom>
          <a:noFill/>
          <a:ln w="9525">
            <a:noFill/>
          </a:ln>
        </p:spPr>
        <p:txBody>
          <a:bodyPr>
            <a:spAutoFit/>
          </a:bodyPr>
          <a:lstStyle/>
          <a:p>
            <a:pPr>
              <a:spcBef>
                <a:spcPct val="50000"/>
              </a:spcBef>
            </a:pPr>
            <a:r>
              <a:rPr lang="en-US" altLang="zh-CN" sz="2800" err="1">
                <a:solidFill>
                  <a:srgbClr val="0033CC"/>
                </a:solidFill>
                <a:latin typeface="Arial" panose="020b0604020202020204" pitchFamily="34" charset="0"/>
              </a:rPr>
              <a:t>yăotiăo</a:t>
            </a:r>
            <a:endParaRPr lang="en-US" altLang="zh-CN" sz="2800">
              <a:solidFill>
                <a:srgbClr val="0033CC"/>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341"/>
                                        </p:tgtEl>
                                        <p:attrNameLst>
                                          <p:attrName>style.visibility</p:attrName>
                                        </p:attrNameLst>
                                      </p:cBhvr>
                                      <p:to>
                                        <p:strVal val="visible"/>
                                      </p:to>
                                    </p:set>
                                    <p:animEffect transition="in" filter="blinds(horizontal)">
                                      <p:cBhvr>
                                        <p:cTn id="13" dur="500"/>
                                        <p:tgtEl>
                                          <p:spTgt spid="1434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14342"/>
                                        </p:tgtEl>
                                        <p:attrNameLst>
                                          <p:attrName>style.visibility</p:attrName>
                                        </p:attrNameLst>
                                      </p:cBhvr>
                                      <p:to>
                                        <p:strVal val="visible"/>
                                      </p:to>
                                    </p:set>
                                    <p:animEffect transition="in" filter="fade">
                                      <p:cBhvr>
                                        <p:cTn id="18" dur="1000"/>
                                        <p:tgtEl>
                                          <p:spTgt spid="14342"/>
                                        </p:tgtEl>
                                      </p:cBhvr>
                                    </p:animEffect>
                                    <p:anim calcmode="lin" valueType="num">
                                      <p:cBhvr>
                                        <p:cTn id="19" dur="1000" fill="hold"/>
                                        <p:tgtEl>
                                          <p:spTgt spid="14342"/>
                                        </p:tgtEl>
                                        <p:attrNameLst>
                                          <p:attrName>ppt_x</p:attrName>
                                        </p:attrNameLst>
                                      </p:cBhvr>
                                      <p:tavLst>
                                        <p:tav tm="0">
                                          <p:val>
                                            <p:strVal val="#ppt_x"/>
                                          </p:val>
                                        </p:tav>
                                        <p:tav tm="100000">
                                          <p:val>
                                            <p:strVal val="#ppt_x"/>
                                          </p:val>
                                        </p:tav>
                                      </p:tavLst>
                                    </p:anim>
                                    <p:anim calcmode="lin" valueType="num">
                                      <p:cBhvr>
                                        <p:cTn id="20" dur="1000" fill="hold"/>
                                        <p:tgtEl>
                                          <p:spTgt spid="14342"/>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4343"/>
                                        </p:tgtEl>
                                        <p:attrNameLst>
                                          <p:attrName>style.visibility</p:attrName>
                                        </p:attrNameLst>
                                      </p:cBhvr>
                                      <p:to>
                                        <p:strVal val="visible"/>
                                      </p:to>
                                    </p:set>
                                    <p:animEffect transition="in" filter="fade">
                                      <p:cBhvr>
                                        <p:cTn id="25" dur="1000"/>
                                        <p:tgtEl>
                                          <p:spTgt spid="14343"/>
                                        </p:tgtEl>
                                      </p:cBhvr>
                                    </p:animEffect>
                                    <p:anim calcmode="lin" valueType="num">
                                      <p:cBhvr>
                                        <p:cTn id="26" dur="1000" fill="hold"/>
                                        <p:tgtEl>
                                          <p:spTgt spid="14343"/>
                                        </p:tgtEl>
                                        <p:attrNameLst>
                                          <p:attrName>ppt_x</p:attrName>
                                        </p:attrNameLst>
                                      </p:cBhvr>
                                      <p:tavLst>
                                        <p:tav tm="0">
                                          <p:val>
                                            <p:strVal val="#ppt_x"/>
                                          </p:val>
                                        </p:tav>
                                        <p:tav tm="100000">
                                          <p:val>
                                            <p:strVal val="#ppt_x"/>
                                          </p:val>
                                        </p:tav>
                                      </p:tavLst>
                                    </p:anim>
                                    <p:anim calcmode="lin" valueType="num">
                                      <p:cBhvr>
                                        <p:cTn id="27" dur="1000" fill="hold"/>
                                        <p:tgtEl>
                                          <p:spTgt spid="14343"/>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14344"/>
                                        </p:tgtEl>
                                        <p:attrNameLst>
                                          <p:attrName>style.visibility</p:attrName>
                                        </p:attrNameLst>
                                      </p:cBhvr>
                                      <p:to>
                                        <p:strVal val="visible"/>
                                      </p:to>
                                    </p:set>
                                    <p:animEffect transition="in" filter="fade">
                                      <p:cBhvr>
                                        <p:cTn id="32" dur="1000"/>
                                        <p:tgtEl>
                                          <p:spTgt spid="14344"/>
                                        </p:tgtEl>
                                      </p:cBhvr>
                                    </p:animEffect>
                                    <p:anim calcmode="lin" valueType="num">
                                      <p:cBhvr>
                                        <p:cTn id="33" dur="1000" fill="hold"/>
                                        <p:tgtEl>
                                          <p:spTgt spid="14344"/>
                                        </p:tgtEl>
                                        <p:attrNameLst>
                                          <p:attrName>ppt_x</p:attrName>
                                        </p:attrNameLst>
                                      </p:cBhvr>
                                      <p:tavLst>
                                        <p:tav tm="0">
                                          <p:val>
                                            <p:strVal val="#ppt_x"/>
                                          </p:val>
                                        </p:tav>
                                        <p:tav tm="100000">
                                          <p:val>
                                            <p:strVal val="#ppt_x"/>
                                          </p:val>
                                        </p:tav>
                                      </p:tavLst>
                                    </p:anim>
                                    <p:anim calcmode="lin" valueType="num">
                                      <p:cBhvr>
                                        <p:cTn id="34" dur="1000" fill="hold"/>
                                        <p:tgtEl>
                                          <p:spTgt spid="14344"/>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4345"/>
                                        </p:tgtEl>
                                        <p:attrNameLst>
                                          <p:attrName>style.visibility</p:attrName>
                                        </p:attrNameLst>
                                      </p:cBhvr>
                                      <p:to>
                                        <p:strVal val="visible"/>
                                      </p:to>
                                    </p:set>
                                    <p:animEffect transition="in" filter="fade">
                                      <p:cBhvr>
                                        <p:cTn id="39" dur="1000"/>
                                        <p:tgtEl>
                                          <p:spTgt spid="14345"/>
                                        </p:tgtEl>
                                      </p:cBhvr>
                                    </p:animEffect>
                                    <p:anim calcmode="lin" valueType="num">
                                      <p:cBhvr>
                                        <p:cTn id="40" dur="1000" fill="hold"/>
                                        <p:tgtEl>
                                          <p:spTgt spid="14345"/>
                                        </p:tgtEl>
                                        <p:attrNameLst>
                                          <p:attrName>ppt_x</p:attrName>
                                        </p:attrNameLst>
                                      </p:cBhvr>
                                      <p:tavLst>
                                        <p:tav tm="0">
                                          <p:val>
                                            <p:strVal val="#ppt_x"/>
                                          </p:val>
                                        </p:tav>
                                        <p:tav tm="100000">
                                          <p:val>
                                            <p:strVal val="#ppt_x"/>
                                          </p:val>
                                        </p:tav>
                                      </p:tavLst>
                                    </p:anim>
                                    <p:anim calcmode="lin" valueType="num">
                                      <p:cBhvr>
                                        <p:cTn id="41" dur="1000" fill="hold"/>
                                        <p:tgtEl>
                                          <p:spTgt spid="14345"/>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4346"/>
                                        </p:tgtEl>
                                        <p:attrNameLst>
                                          <p:attrName>style.visibility</p:attrName>
                                        </p:attrNameLst>
                                      </p:cBhvr>
                                      <p:to>
                                        <p:strVal val="visible"/>
                                      </p:to>
                                    </p:set>
                                    <p:animEffect transition="in" filter="fade">
                                      <p:cBhvr>
                                        <p:cTn id="46" dur="1000"/>
                                        <p:tgtEl>
                                          <p:spTgt spid="14346"/>
                                        </p:tgtEl>
                                      </p:cBhvr>
                                    </p:animEffect>
                                    <p:anim calcmode="lin" valueType="num">
                                      <p:cBhvr>
                                        <p:cTn id="47" dur="1000" fill="hold"/>
                                        <p:tgtEl>
                                          <p:spTgt spid="14346"/>
                                        </p:tgtEl>
                                        <p:attrNameLst>
                                          <p:attrName>ppt_x</p:attrName>
                                        </p:attrNameLst>
                                      </p:cBhvr>
                                      <p:tavLst>
                                        <p:tav tm="0">
                                          <p:val>
                                            <p:strVal val="#ppt_x"/>
                                          </p:val>
                                        </p:tav>
                                        <p:tav tm="100000">
                                          <p:val>
                                            <p:strVal val="#ppt_x"/>
                                          </p:val>
                                        </p:tav>
                                      </p:tavLst>
                                    </p:anim>
                                    <p:anim calcmode="lin" valueType="num">
                                      <p:cBhvr>
                                        <p:cTn id="48" dur="1000" fill="hold"/>
                                        <p:tgtEl>
                                          <p:spTgt spid="14346"/>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14347"/>
                                        </p:tgtEl>
                                        <p:attrNameLst>
                                          <p:attrName>style.visibility</p:attrName>
                                        </p:attrNameLst>
                                      </p:cBhvr>
                                      <p:to>
                                        <p:strVal val="visible"/>
                                      </p:to>
                                    </p:set>
                                    <p:animEffect transition="in" filter="fade">
                                      <p:cBhvr>
                                        <p:cTn id="53" dur="1000"/>
                                        <p:tgtEl>
                                          <p:spTgt spid="14347"/>
                                        </p:tgtEl>
                                      </p:cBhvr>
                                    </p:animEffect>
                                    <p:anim calcmode="lin" valueType="num">
                                      <p:cBhvr>
                                        <p:cTn id="54" dur="1000" fill="hold"/>
                                        <p:tgtEl>
                                          <p:spTgt spid="14347"/>
                                        </p:tgtEl>
                                        <p:attrNameLst>
                                          <p:attrName>ppt_x</p:attrName>
                                        </p:attrNameLst>
                                      </p:cBhvr>
                                      <p:tavLst>
                                        <p:tav tm="0">
                                          <p:val>
                                            <p:strVal val="#ppt_x"/>
                                          </p:val>
                                        </p:tav>
                                        <p:tav tm="100000">
                                          <p:val>
                                            <p:strVal val="#ppt_x"/>
                                          </p:val>
                                        </p:tav>
                                      </p:tavLst>
                                    </p:anim>
                                    <p:anim calcmode="lin" valueType="num">
                                      <p:cBhvr>
                                        <p:cTn id="55" dur="1000" fill="hold"/>
                                        <p:tgtEl>
                                          <p:spTgt spid="14347"/>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14348"/>
                                        </p:tgtEl>
                                        <p:attrNameLst>
                                          <p:attrName>style.visibility</p:attrName>
                                        </p:attrNameLst>
                                      </p:cBhvr>
                                      <p:to>
                                        <p:strVal val="visible"/>
                                      </p:to>
                                    </p:set>
                                    <p:animEffect transition="in" filter="fade">
                                      <p:cBhvr>
                                        <p:cTn id="60" dur="1000"/>
                                        <p:tgtEl>
                                          <p:spTgt spid="14348"/>
                                        </p:tgtEl>
                                      </p:cBhvr>
                                    </p:animEffect>
                                    <p:anim calcmode="lin" valueType="num">
                                      <p:cBhvr>
                                        <p:cTn id="61" dur="1000" fill="hold"/>
                                        <p:tgtEl>
                                          <p:spTgt spid="14348"/>
                                        </p:tgtEl>
                                        <p:attrNameLst>
                                          <p:attrName>ppt_x</p:attrName>
                                        </p:attrNameLst>
                                      </p:cBhvr>
                                      <p:tavLst>
                                        <p:tav tm="0">
                                          <p:val>
                                            <p:strVal val="#ppt_x"/>
                                          </p:val>
                                        </p:tav>
                                        <p:tav tm="100000">
                                          <p:val>
                                            <p:strVal val="#ppt_x"/>
                                          </p:val>
                                        </p:tav>
                                      </p:tavLst>
                                    </p:anim>
                                    <p:anim calcmode="lin" valueType="num">
                                      <p:cBhvr>
                                        <p:cTn id="62" dur="1000" fill="hold"/>
                                        <p:tgtEl>
                                          <p:spTgt spid="14348"/>
                                        </p:tgtEl>
                                        <p:attrNameLst>
                                          <p:attrName>ppt_y</p:attrName>
                                        </p:attrNameLst>
                                      </p:cBhvr>
                                      <p:tavLst>
                                        <p:tav tm="0">
                                          <p:val>
                                            <p:strVal val="#ppt_y-.1"/>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47" presetClass="entr" presetSubtype="0" fill="hold" grpId="0" nodeType="clickEffect">
                                  <p:stCondLst>
                                    <p:cond delay="0"/>
                                  </p:stCondLst>
                                  <p:childTnLst>
                                    <p:set>
                                      <p:cBhvr>
                                        <p:cTn id="66" dur="1" fill="hold">
                                          <p:stCondLst>
                                            <p:cond delay="0"/>
                                          </p:stCondLst>
                                        </p:cTn>
                                        <p:tgtEl>
                                          <p:spTgt spid="14349"/>
                                        </p:tgtEl>
                                        <p:attrNameLst>
                                          <p:attrName>style.visibility</p:attrName>
                                        </p:attrNameLst>
                                      </p:cBhvr>
                                      <p:to>
                                        <p:strVal val="visible"/>
                                      </p:to>
                                    </p:set>
                                    <p:animEffect transition="in" filter="fade">
                                      <p:cBhvr>
                                        <p:cTn id="67" dur="1000"/>
                                        <p:tgtEl>
                                          <p:spTgt spid="14349"/>
                                        </p:tgtEl>
                                      </p:cBhvr>
                                    </p:animEffect>
                                    <p:anim calcmode="lin" valueType="num">
                                      <p:cBhvr>
                                        <p:cTn id="68" dur="1000" fill="hold"/>
                                        <p:tgtEl>
                                          <p:spTgt spid="14349"/>
                                        </p:tgtEl>
                                        <p:attrNameLst>
                                          <p:attrName>ppt_x</p:attrName>
                                        </p:attrNameLst>
                                      </p:cBhvr>
                                      <p:tavLst>
                                        <p:tav tm="0">
                                          <p:val>
                                            <p:strVal val="#ppt_x"/>
                                          </p:val>
                                        </p:tav>
                                        <p:tav tm="100000">
                                          <p:val>
                                            <p:strVal val="#ppt_x"/>
                                          </p:val>
                                        </p:tav>
                                      </p:tavLst>
                                    </p:anim>
                                    <p:anim calcmode="lin" valueType="num">
                                      <p:cBhvr>
                                        <p:cTn id="69" dur="1000" fill="hold"/>
                                        <p:tgtEl>
                                          <p:spTgt spid="14349"/>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14350"/>
                                        </p:tgtEl>
                                        <p:attrNameLst>
                                          <p:attrName>style.visibility</p:attrName>
                                        </p:attrNameLst>
                                      </p:cBhvr>
                                      <p:to>
                                        <p:strVal val="visible"/>
                                      </p:to>
                                    </p:set>
                                    <p:animEffect transition="in" filter="fade">
                                      <p:cBhvr>
                                        <p:cTn id="74" dur="1000"/>
                                        <p:tgtEl>
                                          <p:spTgt spid="14350"/>
                                        </p:tgtEl>
                                      </p:cBhvr>
                                    </p:animEffect>
                                    <p:anim calcmode="lin" valueType="num">
                                      <p:cBhvr>
                                        <p:cTn id="75" dur="1000" fill="hold"/>
                                        <p:tgtEl>
                                          <p:spTgt spid="14350"/>
                                        </p:tgtEl>
                                        <p:attrNameLst>
                                          <p:attrName>ppt_x</p:attrName>
                                        </p:attrNameLst>
                                      </p:cBhvr>
                                      <p:tavLst>
                                        <p:tav tm="0">
                                          <p:val>
                                            <p:strVal val="#ppt_x"/>
                                          </p:val>
                                        </p:tav>
                                        <p:tav tm="100000">
                                          <p:val>
                                            <p:strVal val="#ppt_x"/>
                                          </p:val>
                                        </p:tav>
                                      </p:tavLst>
                                    </p:anim>
                                    <p:anim calcmode="lin" valueType="num">
                                      <p:cBhvr>
                                        <p:cTn id="76" dur="1000" fill="hold"/>
                                        <p:tgtEl>
                                          <p:spTgt spid="14350"/>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47" presetClass="entr" presetSubtype="0" fill="hold" grpId="0" nodeType="clickEffect">
                                  <p:stCondLst>
                                    <p:cond delay="0"/>
                                  </p:stCondLst>
                                  <p:childTnLst>
                                    <p:set>
                                      <p:cBhvr>
                                        <p:cTn id="80" dur="1" fill="hold">
                                          <p:stCondLst>
                                            <p:cond delay="0"/>
                                          </p:stCondLst>
                                        </p:cTn>
                                        <p:tgtEl>
                                          <p:spTgt spid="14351"/>
                                        </p:tgtEl>
                                        <p:attrNameLst>
                                          <p:attrName>style.visibility</p:attrName>
                                        </p:attrNameLst>
                                      </p:cBhvr>
                                      <p:to>
                                        <p:strVal val="visible"/>
                                      </p:to>
                                    </p:set>
                                    <p:animEffect transition="in" filter="fade">
                                      <p:cBhvr>
                                        <p:cTn id="81" dur="1000"/>
                                        <p:tgtEl>
                                          <p:spTgt spid="14351"/>
                                        </p:tgtEl>
                                      </p:cBhvr>
                                    </p:animEffect>
                                    <p:anim calcmode="lin" valueType="num">
                                      <p:cBhvr>
                                        <p:cTn id="82" dur="1000" fill="hold"/>
                                        <p:tgtEl>
                                          <p:spTgt spid="14351"/>
                                        </p:tgtEl>
                                        <p:attrNameLst>
                                          <p:attrName>ppt_x</p:attrName>
                                        </p:attrNameLst>
                                      </p:cBhvr>
                                      <p:tavLst>
                                        <p:tav tm="0">
                                          <p:val>
                                            <p:strVal val="#ppt_x"/>
                                          </p:val>
                                        </p:tav>
                                        <p:tav tm="100000">
                                          <p:val>
                                            <p:strVal val="#ppt_x"/>
                                          </p:val>
                                        </p:tav>
                                      </p:tavLst>
                                    </p:anim>
                                    <p:anim calcmode="lin" valueType="num">
                                      <p:cBhvr>
                                        <p:cTn id="83" dur="1000" fill="hold"/>
                                        <p:tgtEl>
                                          <p:spTgt spid="14351"/>
                                        </p:tgtEl>
                                        <p:attrNameLst>
                                          <p:attrName>ppt_y</p:attrName>
                                        </p:attrNameLst>
                                      </p:cBhvr>
                                      <p:tavLst>
                                        <p:tav tm="0">
                                          <p:val>
                                            <p:strVal val="#ppt_y-.1"/>
                                          </p:val>
                                        </p:tav>
                                        <p:tav tm="100000">
                                          <p:val>
                                            <p:strVal val="#ppt_y"/>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14353"/>
                                        </p:tgtEl>
                                        <p:attrNameLst>
                                          <p:attrName>style.visibility</p:attrName>
                                        </p:attrNameLst>
                                      </p:cBhvr>
                                      <p:to>
                                        <p:strVal val="visible"/>
                                      </p:to>
                                    </p:set>
                                    <p:animEffect transition="in" filter="fade">
                                      <p:cBhvr>
                                        <p:cTn id="88" dur="1000"/>
                                        <p:tgtEl>
                                          <p:spTgt spid="14353"/>
                                        </p:tgtEl>
                                      </p:cBhvr>
                                    </p:animEffect>
                                    <p:anim calcmode="lin" valueType="num">
                                      <p:cBhvr>
                                        <p:cTn id="89" dur="1000" fill="hold"/>
                                        <p:tgtEl>
                                          <p:spTgt spid="14353"/>
                                        </p:tgtEl>
                                        <p:attrNameLst>
                                          <p:attrName>ppt_x</p:attrName>
                                        </p:attrNameLst>
                                      </p:cBhvr>
                                      <p:tavLst>
                                        <p:tav tm="0">
                                          <p:val>
                                            <p:strVal val="#ppt_x"/>
                                          </p:val>
                                        </p:tav>
                                        <p:tav tm="100000">
                                          <p:val>
                                            <p:strVal val="#ppt_x"/>
                                          </p:val>
                                        </p:tav>
                                      </p:tavLst>
                                    </p:anim>
                                    <p:anim calcmode="lin" valueType="num">
                                      <p:cBhvr>
                                        <p:cTn id="90" dur="1000" fill="hold"/>
                                        <p:tgtEl>
                                          <p:spTgt spid="14353"/>
                                        </p:tgtEl>
                                        <p:attrNameLst>
                                          <p:attrName>ppt_y</p:attrName>
                                        </p:attrNameLst>
                                      </p:cBhvr>
                                      <p:tavLst>
                                        <p:tav tm="0">
                                          <p:val>
                                            <p:strVal val="#ppt_y-.1"/>
                                          </p:val>
                                        </p:tav>
                                        <p:tav tm="100000">
                                          <p:val>
                                            <p:strVal val="#ppt_y"/>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47" presetClass="entr" presetSubtype="0" fill="hold" grpId="0" nodeType="clickEffect">
                                  <p:stCondLst>
                                    <p:cond delay="0"/>
                                  </p:stCondLst>
                                  <p:childTnLst>
                                    <p:set>
                                      <p:cBhvr>
                                        <p:cTn id="94" dur="1" fill="hold">
                                          <p:stCondLst>
                                            <p:cond delay="0"/>
                                          </p:stCondLst>
                                        </p:cTn>
                                        <p:tgtEl>
                                          <p:spTgt spid="14354"/>
                                        </p:tgtEl>
                                        <p:attrNameLst>
                                          <p:attrName>style.visibility</p:attrName>
                                        </p:attrNameLst>
                                      </p:cBhvr>
                                      <p:to>
                                        <p:strVal val="visible"/>
                                      </p:to>
                                    </p:set>
                                    <p:animEffect transition="in" filter="fade">
                                      <p:cBhvr>
                                        <p:cTn id="95" dur="1000"/>
                                        <p:tgtEl>
                                          <p:spTgt spid="14354"/>
                                        </p:tgtEl>
                                      </p:cBhvr>
                                    </p:animEffect>
                                    <p:anim calcmode="lin" valueType="num">
                                      <p:cBhvr>
                                        <p:cTn id="96" dur="1000" fill="hold"/>
                                        <p:tgtEl>
                                          <p:spTgt spid="14354"/>
                                        </p:tgtEl>
                                        <p:attrNameLst>
                                          <p:attrName>ppt_x</p:attrName>
                                        </p:attrNameLst>
                                      </p:cBhvr>
                                      <p:tavLst>
                                        <p:tav tm="0">
                                          <p:val>
                                            <p:strVal val="#ppt_x"/>
                                          </p:val>
                                        </p:tav>
                                        <p:tav tm="100000">
                                          <p:val>
                                            <p:strVal val="#ppt_x"/>
                                          </p:val>
                                        </p:tav>
                                      </p:tavLst>
                                    </p:anim>
                                    <p:anim calcmode="lin" valueType="num">
                                      <p:cBhvr>
                                        <p:cTn id="97" dur="1000" fill="hold"/>
                                        <p:tgtEl>
                                          <p:spTgt spid="143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2" grpId="0"/>
      <p:bldP spid="14343" grpId="0"/>
      <p:bldP spid="14344" grpId="0"/>
      <p:bldP spid="14345" grpId="0"/>
      <p:bldP spid="14346" grpId="0"/>
      <p:bldP spid="14347" grpId="0"/>
      <p:bldP spid="14348" grpId="0"/>
      <p:bldP spid="14349" grpId="0"/>
      <p:bldP spid="14350" grpId="0"/>
      <p:bldP spid="14351" grpId="0"/>
      <p:bldP spid="14353" grpId="0"/>
      <p:bldP spid="1435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矩形 2"/>
          <p:cNvSpPr/>
          <p:nvPr>
            <p:custDataLst>
              <p:tags r:id="rId3"/>
            </p:custDataLst>
          </p:nvPr>
        </p:nvSpPr>
        <p:spPr>
          <a:xfrm>
            <a:off x="3301842" y="549275"/>
            <a:ext cx="2938780" cy="922020"/>
          </a:xfrm>
          <a:prstGeom prst="rect">
            <a:avLst/>
          </a:prstGeom>
          <a:noFill/>
          <a:ln w="9525">
            <a:noFill/>
          </a:ln>
        </p:spPr>
        <p:txBody>
          <a:bodyPr wrap="none">
            <a:spAutoFit/>
          </a:bodyPr>
          <a:lstStyle/>
          <a:p>
            <a:pPr algn="ctr"/>
            <a:r>
              <a:rPr lang="zh-CN" altLang="en-US" sz="5400" b="1" i="1" u="none">
                <a:solidFill>
                  <a:srgbClr val="FFC000"/>
                </a:solidFill>
                <a:effectLst>
                  <a:outerShdw blurRad="38100" dist="38100" dir="2700000">
                    <a:srgbClr val="000000"/>
                  </a:outerShdw>
                </a:effectLst>
                <a:ea typeface="黑体" panose="02010609060101010101" charset="-122"/>
              </a:rPr>
              <a:t>一读课文</a:t>
            </a:r>
            <a:endParaRPr lang="zh-CN" altLang="en-US" sz="5400" b="1" i="1" u="none">
              <a:solidFill>
                <a:srgbClr val="FFC000"/>
              </a:solidFill>
              <a:effectLst>
                <a:outerShdw blurRad="38100" dist="38100" dir="2700000">
                  <a:srgbClr val="000000"/>
                </a:outerShdw>
              </a:effectLst>
              <a:ea typeface="黑体" panose="02010609060101010101" charset="-122"/>
            </a:endParaRPr>
          </a:p>
        </p:txBody>
      </p:sp>
      <p:sp>
        <p:nvSpPr>
          <p:cNvPr id="17411" name="Rectangle 3"/>
          <p:cNvSpPr/>
          <p:nvPr>
            <p:custDataLst>
              <p:tags r:id="rId4"/>
            </p:custDataLst>
          </p:nvPr>
        </p:nvSpPr>
        <p:spPr>
          <a:xfrm>
            <a:off x="6093460" y="196850"/>
            <a:ext cx="309880" cy="368300"/>
          </a:xfrm>
          <a:prstGeom prst="rect">
            <a:avLst/>
          </a:prstGeom>
          <a:noFill/>
          <a:ln w="9525">
            <a:noFill/>
          </a:ln>
        </p:spPr>
        <p:txBody>
          <a:bodyPr wrap="none" anchor="ctr">
            <a:spAutoFit/>
          </a:bodyPr>
          <a:lstStyle/>
          <a:p>
            <a:pPr algn="ctr"/>
            <a:endParaRPr lang="zh-CN" altLang="en-US">
              <a:ea typeface="黑体" panose="02010609060101010101" charset="-122"/>
            </a:endParaRPr>
          </a:p>
        </p:txBody>
      </p:sp>
      <p:sp>
        <p:nvSpPr>
          <p:cNvPr id="17412" name="Rectangle 6"/>
          <p:cNvSpPr/>
          <p:nvPr>
            <p:custDataLst>
              <p:tags r:id="rId5"/>
            </p:custDataLst>
          </p:nvPr>
        </p:nvSpPr>
        <p:spPr>
          <a:xfrm>
            <a:off x="1676400" y="456248"/>
            <a:ext cx="540385" cy="306705"/>
          </a:xfrm>
          <a:prstGeom prst="rect">
            <a:avLst/>
          </a:prstGeom>
          <a:noFill/>
          <a:ln w="9525">
            <a:noFill/>
          </a:ln>
        </p:spPr>
        <p:txBody>
          <a:bodyPr wrap="none" anchor="ctr">
            <a:spAutoFit/>
          </a:bodyPr>
          <a:lstStyle/>
          <a:p>
            <a:pPr indent="357505" eaLnBrk="0" hangingPunct="0"/>
            <a:endParaRPr lang="zh-CN" altLang="zh-CN" sz="1400" u="none">
              <a:latin typeface="楷体" panose="02010609060101010101" pitchFamily="49" charset="-122"/>
              <a:ea typeface="楷体" panose="02010609060101010101" pitchFamily="49" charset="-122"/>
            </a:endParaRPr>
          </a:p>
        </p:txBody>
      </p:sp>
      <p:sp>
        <p:nvSpPr>
          <p:cNvPr id="17413" name="文本框 8"/>
          <p:cNvSpPr/>
          <p:nvPr>
            <p:custDataLst>
              <p:tags r:id="rId6"/>
            </p:custDataLst>
          </p:nvPr>
        </p:nvSpPr>
        <p:spPr>
          <a:xfrm>
            <a:off x="2135188" y="2276475"/>
            <a:ext cx="6789737" cy="1568450"/>
          </a:xfrm>
          <a:prstGeom prst="rect">
            <a:avLst/>
          </a:prstGeom>
          <a:noFill/>
          <a:ln w="9525">
            <a:noFill/>
          </a:ln>
        </p:spPr>
        <p:txBody>
          <a:bodyPr>
            <a:spAutoFit/>
          </a:bodyPr>
          <a:lstStyle/>
          <a:p>
            <a:r>
              <a:rPr lang="zh-CN" altLang="en-US" sz="3200" u="none">
                <a:ea typeface="黑体" panose="02010609060101010101" charset="-122"/>
              </a:rPr>
              <a:t>思考：</a:t>
            </a:r>
            <a:endParaRPr lang="en-US" altLang="zh-CN" sz="3200" u="none">
              <a:ea typeface="黑体" panose="02010609060101010101" charset="-122"/>
            </a:endParaRPr>
          </a:p>
          <a:p>
            <a:r>
              <a:rPr lang="en-US" altLang="zh-CN" sz="3200" u="none">
                <a:ea typeface="黑体" panose="02010609060101010101" charset="-122"/>
              </a:rPr>
              <a:t>        </a:t>
            </a:r>
            <a:r>
              <a:rPr lang="en-US" altLang="zh-CN" sz="3200" b="1" u="none">
                <a:latin typeface="宋体" panose="02010600030101010101" pitchFamily="2" charset="-122"/>
              </a:rPr>
              <a:t>1.</a:t>
            </a:r>
            <a:r>
              <a:rPr lang="zh-CN" altLang="en-US" sz="3200" b="1" u="none">
                <a:latin typeface="宋体" panose="02010600030101010101" pitchFamily="2" charset="-122"/>
              </a:rPr>
              <a:t>陶渊明面临怎样的选择？</a:t>
            </a:r>
            <a:endParaRPr lang="en-US" altLang="zh-CN" sz="3200" b="1" u="none">
              <a:latin typeface="宋体" panose="02010600030101010101" pitchFamily="2" charset="-122"/>
            </a:endParaRPr>
          </a:p>
          <a:p>
            <a:r>
              <a:rPr lang="en-US" altLang="zh-CN" sz="3200" u="none">
                <a:ea typeface="黑体" panose="02010609060101010101" charset="-122"/>
              </a:rPr>
              <a:t>        </a:t>
            </a:r>
            <a:endParaRPr lang="en-US" altLang="zh-CN" sz="3200" u="none">
              <a:ea typeface="黑体" panose="02010609060101010101" charset="-122"/>
            </a:endParaRPr>
          </a:p>
        </p:txBody>
      </p:sp>
      <p:pic>
        <p:nvPicPr>
          <p:cNvPr id="17414" name="Picture 69" descr="mei"/>
          <p:cNvPicPr>
            <a:picLocks noChangeAspect="1"/>
          </p:cNvPicPr>
          <p:nvPr>
            <p:custDataLst>
              <p:tags r:id="rId8"/>
            </p:custDataLst>
          </p:nvPr>
        </p:nvPicPr>
        <p:blipFill>
          <a:blip r:embed="rId7">
            <a:clrChange>
              <a:clrFrom>
                <a:srgbClr val="FFFFDD"/>
              </a:clrFrom>
              <a:clrTo>
                <a:srgbClr val="FFFFDD">
                  <a:alpha val="0"/>
                </a:srgbClr>
              </a:clrTo>
            </a:clrChange>
          </a:blip>
          <a:stretch>
            <a:fillRect/>
          </a:stretch>
        </p:blipFill>
        <p:spPr>
          <a:xfrm>
            <a:off x="8543925" y="0"/>
            <a:ext cx="2124075" cy="3284538"/>
          </a:xfrm>
          <a:prstGeom prst="rect">
            <a:avLst/>
          </a:prstGeom>
          <a:noFill/>
          <a:ln w="9525">
            <a:noFill/>
          </a:ln>
        </p:spPr>
      </p:pic>
      <p:sp>
        <p:nvSpPr>
          <p:cNvPr id="17415" name="Rectangle 8"/>
          <p:cNvSpPr/>
          <p:nvPr>
            <p:custDataLst>
              <p:tags r:id="rId9"/>
            </p:custDataLst>
          </p:nvPr>
        </p:nvSpPr>
        <p:spPr>
          <a:xfrm>
            <a:off x="3000375" y="3429000"/>
            <a:ext cx="5396865" cy="583565"/>
          </a:xfrm>
          <a:prstGeom prst="rect">
            <a:avLst/>
          </a:prstGeom>
          <a:noFill/>
          <a:ln w="9525">
            <a:noFill/>
          </a:ln>
        </p:spPr>
        <p:txBody>
          <a:bodyPr wrap="none">
            <a:spAutoFit/>
          </a:bodyPr>
          <a:lstStyle/>
          <a:p>
            <a:r>
              <a:rPr lang="en-US" altLang="zh-CN" sz="3200" b="1" u="none"/>
              <a:t>2.</a:t>
            </a:r>
            <a:r>
              <a:rPr lang="zh-CN" altLang="en-US" sz="3200" b="1" u="none"/>
              <a:t>陶渊明为何选择“归去”？</a:t>
            </a:r>
            <a:endParaRPr lang="en-US" altLang="zh-CN" sz="3200" b="1" u="none"/>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down)">
                                      <p:cBhvr>
                                        <p:cTn id="7" dur="580">
                                          <p:stCondLst>
                                            <p:cond delay="0"/>
                                          </p:stCondLst>
                                        </p:cTn>
                                        <p:tgtEl>
                                          <p:spTgt spid="17410"/>
                                        </p:tgtEl>
                                      </p:cBhvr>
                                    </p:animEffect>
                                    <p:anim calcmode="lin" valueType="num">
                                      <p:cBhvr>
                                        <p:cTn id="8" dur="1822" tmFilter="0,0; 0.14,0.36; 0.43,0.73; 0.71,0.91; 1.0,1.0">
                                          <p:stCondLst>
                                            <p:cond delay="0"/>
                                          </p:stCondLst>
                                        </p:cTn>
                                        <p:tgtEl>
                                          <p:spTgt spid="174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4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4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4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4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7410"/>
                                        </p:tgtEl>
                                      </p:cBhvr>
                                      <p:to x="100000" y="60000"/>
                                    </p:animScale>
                                    <p:animScale>
                                      <p:cBhvr>
                                        <p:cTn id="14" dur="166" decel="50000">
                                          <p:stCondLst>
                                            <p:cond delay="676"/>
                                          </p:stCondLst>
                                        </p:cTn>
                                        <p:tgtEl>
                                          <p:spTgt spid="17410"/>
                                        </p:tgtEl>
                                      </p:cBhvr>
                                      <p:to x="100000" y="100000"/>
                                    </p:animScale>
                                    <p:animScale>
                                      <p:cBhvr>
                                        <p:cTn id="15" dur="26">
                                          <p:stCondLst>
                                            <p:cond delay="1312"/>
                                          </p:stCondLst>
                                        </p:cTn>
                                        <p:tgtEl>
                                          <p:spTgt spid="17410"/>
                                        </p:tgtEl>
                                      </p:cBhvr>
                                      <p:to x="100000" y="80000"/>
                                    </p:animScale>
                                    <p:animScale>
                                      <p:cBhvr>
                                        <p:cTn id="16" dur="166" decel="50000">
                                          <p:stCondLst>
                                            <p:cond delay="1338"/>
                                          </p:stCondLst>
                                        </p:cTn>
                                        <p:tgtEl>
                                          <p:spTgt spid="17410"/>
                                        </p:tgtEl>
                                      </p:cBhvr>
                                      <p:to x="100000" y="100000"/>
                                    </p:animScale>
                                    <p:animScale>
                                      <p:cBhvr>
                                        <p:cTn id="17" dur="26">
                                          <p:stCondLst>
                                            <p:cond delay="1642"/>
                                          </p:stCondLst>
                                        </p:cTn>
                                        <p:tgtEl>
                                          <p:spTgt spid="17410"/>
                                        </p:tgtEl>
                                      </p:cBhvr>
                                      <p:to x="100000" y="90000"/>
                                    </p:animScale>
                                    <p:animScale>
                                      <p:cBhvr>
                                        <p:cTn id="18" dur="166" decel="50000">
                                          <p:stCondLst>
                                            <p:cond delay="1668"/>
                                          </p:stCondLst>
                                        </p:cTn>
                                        <p:tgtEl>
                                          <p:spTgt spid="17410"/>
                                        </p:tgtEl>
                                      </p:cBhvr>
                                      <p:to x="100000" y="100000"/>
                                    </p:animScale>
                                    <p:animScale>
                                      <p:cBhvr>
                                        <p:cTn id="19" dur="26">
                                          <p:stCondLst>
                                            <p:cond delay="1808"/>
                                          </p:stCondLst>
                                        </p:cTn>
                                        <p:tgtEl>
                                          <p:spTgt spid="17410"/>
                                        </p:tgtEl>
                                      </p:cBhvr>
                                      <p:to x="100000" y="95000"/>
                                    </p:animScale>
                                    <p:animScale>
                                      <p:cBhvr>
                                        <p:cTn id="20" dur="166" decel="50000">
                                          <p:stCondLst>
                                            <p:cond delay="1834"/>
                                          </p:stCondLst>
                                        </p:cTn>
                                        <p:tgtEl>
                                          <p:spTgt spid="1741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3">
                                            <p:txEl>
                                              <p:pRg st="0" end="0"/>
                                            </p:txEl>
                                          </p:spTgt>
                                        </p:tgtEl>
                                        <p:attrNameLst>
                                          <p:attrName>style.visibility</p:attrName>
                                        </p:attrNameLst>
                                      </p:cBhvr>
                                      <p:to>
                                        <p:strVal val="visible"/>
                                      </p:to>
                                    </p:set>
                                    <p:anim calcmode="lin" valueType="num">
                                      <p:cBhvr additive="base">
                                        <p:cTn id="25" dur="500" fill="hold"/>
                                        <p:tgtEl>
                                          <p:spTgt spid="1741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3">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413">
                                            <p:txEl>
                                              <p:pRg st="1" end="1"/>
                                            </p:txEl>
                                          </p:spTgt>
                                        </p:tgtEl>
                                        <p:attrNameLst>
                                          <p:attrName>style.visibility</p:attrName>
                                        </p:attrNameLst>
                                      </p:cBhvr>
                                      <p:to>
                                        <p:strVal val="visible"/>
                                      </p:to>
                                    </p:set>
                                    <p:anim calcmode="lin" valueType="num">
                                      <p:cBhvr additive="base">
                                        <p:cTn id="29" dur="500" fill="hold"/>
                                        <p:tgtEl>
                                          <p:spTgt spid="1741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4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nodeType="clickEffect">
                                  <p:stCondLst>
                                    <p:cond delay="0"/>
                                  </p:stCondLst>
                                  <p:childTnLst>
                                    <p:set>
                                      <p:cBhvr>
                                        <p:cTn id="34" dur="1" fill="hold">
                                          <p:stCondLst>
                                            <p:cond delay="0"/>
                                          </p:stCondLst>
                                        </p:cTn>
                                        <p:tgtEl>
                                          <p:spTgt spid="17415">
                                            <p:txEl>
                                              <p:pRg st="0" end="0"/>
                                            </p:txEl>
                                          </p:spTgt>
                                        </p:tgtEl>
                                        <p:attrNameLst>
                                          <p:attrName>style.visibility</p:attrName>
                                        </p:attrNameLst>
                                      </p:cBhvr>
                                      <p:to>
                                        <p:strVal val="visible"/>
                                      </p:to>
                                    </p:set>
                                    <p:animEffect transition="in" filter="diamond(in)">
                                      <p:cBhvr>
                                        <p:cTn id="35" dur="2000"/>
                                        <p:tgtEl>
                                          <p:spTgt spid="174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3" grpId="0" uiExpand="1" build="allAtOnce"/>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4" name="Picture 4" descr="归去来兮辞 4"/>
          <p:cNvPicPr>
            <a:picLocks noChangeAspect="1"/>
          </p:cNvPicPr>
          <p:nvPr>
            <p:custDataLst>
              <p:tags r:id="rId4"/>
            </p:custDataLst>
          </p:nvPr>
        </p:nvPicPr>
        <p:blipFill>
          <a:blip r:embed="rId3"/>
          <a:stretch>
            <a:fillRect/>
          </a:stretch>
        </p:blipFill>
        <p:spPr>
          <a:xfrm>
            <a:off x="5951538" y="1557338"/>
            <a:ext cx="4530725" cy="3744912"/>
          </a:xfrm>
          <a:prstGeom prst="rect">
            <a:avLst/>
          </a:prstGeom>
          <a:noFill/>
          <a:ln w="95250" cap="flat" cmpd="tri">
            <a:solidFill>
              <a:srgbClr val="FF9900"/>
            </a:solidFill>
            <a:prstDash val="solid"/>
            <a:miter/>
            <a:headEnd type="none" w="med" len="med"/>
            <a:tailEnd type="none" w="med" len="med"/>
          </a:ln>
        </p:spPr>
      </p:pic>
      <p:sp>
        <p:nvSpPr>
          <p:cNvPr id="18435" name="Rectangle 3"/>
          <p:cNvSpPr/>
          <p:nvPr>
            <p:custDataLst>
              <p:tags r:id="rId5"/>
            </p:custDataLst>
          </p:nvPr>
        </p:nvSpPr>
        <p:spPr>
          <a:xfrm>
            <a:off x="3432175" y="549275"/>
            <a:ext cx="4988560" cy="583565"/>
          </a:xfrm>
          <a:prstGeom prst="rect">
            <a:avLst/>
          </a:prstGeom>
          <a:noFill/>
          <a:ln w="9525">
            <a:noFill/>
          </a:ln>
        </p:spPr>
        <p:txBody>
          <a:bodyPr wrap="none">
            <a:spAutoFit/>
          </a:bodyPr>
          <a:lstStyle/>
          <a:p>
            <a:r>
              <a:rPr lang="en-US" altLang="zh-CN" sz="3200" b="1" u="none"/>
              <a:t>1.</a:t>
            </a:r>
            <a:r>
              <a:rPr lang="zh-CN" altLang="en-US" sz="3200" b="1" u="none"/>
              <a:t>陶渊明面临怎样的选择？</a:t>
            </a:r>
            <a:endParaRPr lang="zh-CN" altLang="en-US" sz="3200" b="1" u="none"/>
          </a:p>
        </p:txBody>
      </p:sp>
      <p:sp>
        <p:nvSpPr>
          <p:cNvPr id="18436" name="Text Box 4"/>
          <p:cNvSpPr/>
          <p:nvPr>
            <p:custDataLst>
              <p:tags r:id="rId6"/>
            </p:custDataLst>
          </p:nvPr>
        </p:nvSpPr>
        <p:spPr>
          <a:xfrm>
            <a:off x="6940550" y="5522913"/>
            <a:ext cx="999490" cy="583565"/>
          </a:xfrm>
          <a:prstGeom prst="rect">
            <a:avLst/>
          </a:prstGeom>
          <a:noFill/>
          <a:ln w="9525">
            <a:noFill/>
          </a:ln>
        </p:spPr>
        <p:txBody>
          <a:bodyPr wrap="none">
            <a:spAutoFit/>
          </a:bodyPr>
          <a:lstStyle/>
          <a:p>
            <a:r>
              <a:rPr lang="zh-CN" altLang="en-US" sz="3200" b="1" u="none"/>
              <a:t>归隐</a:t>
            </a:r>
            <a:endParaRPr lang="zh-CN" altLang="en-US" sz="3200" b="1" u="none"/>
          </a:p>
        </p:txBody>
      </p:sp>
      <p:sp>
        <p:nvSpPr>
          <p:cNvPr id="18437" name="Text Box 6"/>
          <p:cNvSpPr/>
          <p:nvPr>
            <p:custDataLst>
              <p:tags r:id="rId7"/>
            </p:custDataLst>
          </p:nvPr>
        </p:nvSpPr>
        <p:spPr>
          <a:xfrm>
            <a:off x="2927350" y="5516563"/>
            <a:ext cx="1816100" cy="583565"/>
          </a:xfrm>
          <a:prstGeom prst="rect">
            <a:avLst/>
          </a:prstGeom>
          <a:noFill/>
          <a:ln w="9525">
            <a:noFill/>
          </a:ln>
        </p:spPr>
        <p:txBody>
          <a:bodyPr wrap="none">
            <a:spAutoFit/>
          </a:bodyPr>
          <a:lstStyle/>
          <a:p>
            <a:r>
              <a:rPr lang="zh-CN" altLang="en-US" sz="3200" b="1" u="none"/>
              <a:t>继续做官</a:t>
            </a:r>
            <a:endParaRPr lang="zh-CN" altLang="en-US" sz="3200" b="1" u="none"/>
          </a:p>
        </p:txBody>
      </p:sp>
      <p:pic>
        <p:nvPicPr>
          <p:cNvPr id="18438" name="Picture 8" descr="http://pic.chcoin.com/attachment/2005-12/20051291414043161.jpg"/>
          <p:cNvPicPr>
            <a:picLocks noChangeAspect="1"/>
          </p:cNvPicPr>
          <p:nvPr>
            <p:custDataLst>
              <p:tags r:id="rId9"/>
            </p:custDataLst>
          </p:nvPr>
        </p:nvPicPr>
        <p:blipFill>
          <a:blip r:embed="rId8"/>
          <a:stretch>
            <a:fillRect/>
          </a:stretch>
        </p:blipFill>
        <p:spPr>
          <a:xfrm>
            <a:off x="1524000" y="1454150"/>
            <a:ext cx="4067175" cy="3892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ppt_x"/>
                                          </p:val>
                                        </p:tav>
                                        <p:tav tm="100000">
                                          <p:val>
                                            <p:strVal val="#ppt_x"/>
                                          </p:val>
                                        </p:tav>
                                      </p:tavLst>
                                    </p:anim>
                                    <p:anim calcmode="lin" valueType="num">
                                      <p:cBhvr additive="base">
                                        <p:cTn id="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18438"/>
                                        </p:tgtEl>
                                        <p:attrNameLst>
                                          <p:attrName>style.visibility</p:attrName>
                                        </p:attrNameLst>
                                      </p:cBhvr>
                                      <p:to>
                                        <p:strVal val="visible"/>
                                      </p:to>
                                    </p:set>
                                    <p:animEffect transition="in" filter="diamond(in)">
                                      <p:cBhvr>
                                        <p:cTn id="13" dur="2000"/>
                                        <p:tgtEl>
                                          <p:spTgt spid="1843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8437"/>
                                        </p:tgtEl>
                                        <p:attrNameLst>
                                          <p:attrName>style.visibility</p:attrName>
                                        </p:attrNameLst>
                                      </p:cBhvr>
                                      <p:to>
                                        <p:strVal val="visible"/>
                                      </p:to>
                                    </p:set>
                                    <p:animEffect transition="in" filter="box(in)">
                                      <p:cBhvr>
                                        <p:cTn id="18" dur="500"/>
                                        <p:tgtEl>
                                          <p:spTgt spid="1843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18434"/>
                                        </p:tgtEl>
                                        <p:attrNameLst>
                                          <p:attrName>style.visibility</p:attrName>
                                        </p:attrNameLst>
                                      </p:cBhvr>
                                      <p:to>
                                        <p:strVal val="visible"/>
                                      </p:to>
                                    </p:set>
                                    <p:animEffect transition="in" filter="box(in)">
                                      <p:cBhvr>
                                        <p:cTn id="23" dur="500"/>
                                        <p:tgtEl>
                                          <p:spTgt spid="1843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8436"/>
                                        </p:tgtEl>
                                        <p:attrNameLst>
                                          <p:attrName>style.visibility</p:attrName>
                                        </p:attrNameLst>
                                      </p:cBhvr>
                                      <p:to>
                                        <p:strVal val="visible"/>
                                      </p:to>
                                    </p:set>
                                    <p:anim calcmode="lin" valueType="num">
                                      <p:cBhvr additive="base">
                                        <p:cTn id="28" dur="500" fill="hold"/>
                                        <p:tgtEl>
                                          <p:spTgt spid="18436"/>
                                        </p:tgtEl>
                                        <p:attrNameLst>
                                          <p:attrName>ppt_x</p:attrName>
                                        </p:attrNameLst>
                                      </p:cBhvr>
                                      <p:tavLst>
                                        <p:tav tm="0">
                                          <p:val>
                                            <p:strVal val="#ppt_x"/>
                                          </p:val>
                                        </p:tav>
                                        <p:tav tm="100000">
                                          <p:val>
                                            <p:strVal val="#ppt_x"/>
                                          </p:val>
                                        </p:tav>
                                      </p:tavLst>
                                    </p:anim>
                                    <p:anim calcmode="lin" valueType="num">
                                      <p:cBhvr additive="base">
                                        <p:cTn id="29"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Lst>
  </p:timing>
</p:sld>
</file>

<file path=ppt/tags/tag1.xml><?xml version="1.0" encoding="utf-8"?>
<p:tagLst xmlns:p="http://schemas.openxmlformats.org/presentationml/2006/main">
  <p:tag name="AS_UNIQUEID" val="548"/>
</p:tagLst>
</file>

<file path=ppt/tags/tag10.xml><?xml version="1.0" encoding="utf-8"?>
<p:tagLst xmlns:p="http://schemas.openxmlformats.org/presentationml/2006/main">
  <p:tag name="AS_UNIQUEID" val="557"/>
</p:tagLst>
</file>

<file path=ppt/tags/tag100.xml><?xml version="1.0" encoding="utf-8"?>
<p:tagLst xmlns:p="http://schemas.openxmlformats.org/presentationml/2006/main">
  <p:tag name="AS_UNIQUEID" val="644"/>
</p:tagLst>
</file>

<file path=ppt/tags/tag101.xml><?xml version="1.0" encoding="utf-8"?>
<p:tagLst xmlns:p="http://schemas.openxmlformats.org/presentationml/2006/main">
  <p:tag name="AS_UNIQUEID" val="645"/>
</p:tagLst>
</file>

<file path=ppt/tags/tag102.xml><?xml version="1.0" encoding="utf-8"?>
<p:tagLst xmlns:p="http://schemas.openxmlformats.org/presentationml/2006/main">
  <p:tag name="AS_UNIQUEID" val="646"/>
</p:tagLst>
</file>

<file path=ppt/tags/tag103.xml><?xml version="1.0" encoding="utf-8"?>
<p:tagLst xmlns:p="http://schemas.openxmlformats.org/presentationml/2006/main">
  <p:tag name="AS_UNIQUEID" val="647"/>
</p:tagLst>
</file>

<file path=ppt/tags/tag104.xml><?xml version="1.0" encoding="utf-8"?>
<p:tagLst xmlns:p="http://schemas.openxmlformats.org/presentationml/2006/main">
  <p:tag name="AS_UNIQUEID" val="648"/>
</p:tagLst>
</file>

<file path=ppt/tags/tag105.xml><?xml version="1.0" encoding="utf-8"?>
<p:tagLst xmlns:p="http://schemas.openxmlformats.org/presentationml/2006/main">
  <p:tag name="AS_UNIQUEID" val="649"/>
</p:tagLst>
</file>

<file path=ppt/tags/tag106.xml><?xml version="1.0" encoding="utf-8"?>
<p:tagLst xmlns:p="http://schemas.openxmlformats.org/presentationml/2006/main">
  <p:tag name="AS_UNIQUEID" val="650"/>
</p:tagLst>
</file>

<file path=ppt/tags/tag107.xml><?xml version="1.0" encoding="utf-8"?>
<p:tagLst xmlns:p="http://schemas.openxmlformats.org/presentationml/2006/main">
  <p:tag name="AS_UNIQUEID" val="651"/>
</p:tagLst>
</file>

<file path=ppt/tags/tag108.xml><?xml version="1.0" encoding="utf-8"?>
<p:tagLst xmlns:p="http://schemas.openxmlformats.org/presentationml/2006/main">
  <p:tag name="AS_UNIQUEID" val="652"/>
</p:tagLst>
</file>

<file path=ppt/tags/tag109.xml><?xml version="1.0" encoding="utf-8"?>
<p:tagLst xmlns:p="http://schemas.openxmlformats.org/presentationml/2006/main">
  <p:tag name="AS_UNIQUEID" val="653"/>
</p:tagLst>
</file>

<file path=ppt/tags/tag11.xml><?xml version="1.0" encoding="utf-8"?>
<p:tagLst xmlns:p="http://schemas.openxmlformats.org/presentationml/2006/main">
  <p:tag name="AS_UNIQUEID" val="558"/>
</p:tagLst>
</file>

<file path=ppt/tags/tag110.xml><?xml version="1.0" encoding="utf-8"?>
<p:tagLst xmlns:p="http://schemas.openxmlformats.org/presentationml/2006/main">
  <p:tag name="AS_UNIQUEID" val="654"/>
</p:tagLst>
</file>

<file path=ppt/tags/tag111.xml><?xml version="1.0" encoding="utf-8"?>
<p:tagLst xmlns:p="http://schemas.openxmlformats.org/presentationml/2006/main">
  <p:tag name="AS_UNIQUEID" val="655"/>
</p:tagLst>
</file>

<file path=ppt/tags/tag112.xml><?xml version="1.0" encoding="utf-8"?>
<p:tagLst xmlns:p="http://schemas.openxmlformats.org/presentationml/2006/main">
  <p:tag name="AS_UNIQUEID" val="656"/>
</p:tagLst>
</file>

<file path=ppt/tags/tag113.xml><?xml version="1.0" encoding="utf-8"?>
<p:tagLst xmlns:p="http://schemas.openxmlformats.org/presentationml/2006/main">
  <p:tag name="AS_UNIQUEID" val="657"/>
</p:tagLst>
</file>

<file path=ppt/tags/tag114.xml><?xml version="1.0" encoding="utf-8"?>
<p:tagLst xmlns:p="http://schemas.openxmlformats.org/presentationml/2006/main">
  <p:tag name="AS_UNIQUEID" val="658"/>
</p:tagLst>
</file>

<file path=ppt/tags/tag115.xml><?xml version="1.0" encoding="utf-8"?>
<p:tagLst xmlns:p="http://schemas.openxmlformats.org/presentationml/2006/main">
  <p:tag name="AS_UNIQUEID" val="659"/>
</p:tagLst>
</file>

<file path=ppt/tags/tag116.xml><?xml version="1.0" encoding="utf-8"?>
<p:tagLst xmlns:p="http://schemas.openxmlformats.org/presentationml/2006/main">
  <p:tag name="AS_UNIQUEID" val="660"/>
</p:tagLst>
</file>

<file path=ppt/tags/tag117.xml><?xml version="1.0" encoding="utf-8"?>
<p:tagLst xmlns:p="http://schemas.openxmlformats.org/presentationml/2006/main">
  <p:tag name="AS_UNIQUEID" val="661"/>
</p:tagLst>
</file>

<file path=ppt/tags/tag118.xml><?xml version="1.0" encoding="utf-8"?>
<p:tagLst xmlns:p="http://schemas.openxmlformats.org/presentationml/2006/main">
  <p:tag name="AS_UNIQUEID" val="662"/>
</p:tagLst>
</file>

<file path=ppt/tags/tag119.xml><?xml version="1.0" encoding="utf-8"?>
<p:tagLst xmlns:p="http://schemas.openxmlformats.org/presentationml/2006/main">
  <p:tag name="AS_UNIQUEID" val="663"/>
</p:tagLst>
</file>

<file path=ppt/tags/tag12.xml><?xml version="1.0" encoding="utf-8"?>
<p:tagLst xmlns:p="http://schemas.openxmlformats.org/presentationml/2006/main">
  <p:tag name="AS_UNIQUEID" val="559"/>
</p:tagLst>
</file>

<file path=ppt/tags/tag120.xml><?xml version="1.0" encoding="utf-8"?>
<p:tagLst xmlns:p="http://schemas.openxmlformats.org/presentationml/2006/main">
  <p:tag name="AS_UNIQUEID" val="664"/>
</p:tagLst>
</file>

<file path=ppt/tags/tag121.xml><?xml version="1.0" encoding="utf-8"?>
<p:tagLst xmlns:p="http://schemas.openxmlformats.org/presentationml/2006/main">
  <p:tag name="AS_UNIQUEID" val="665"/>
</p:tagLst>
</file>

<file path=ppt/tags/tag122.xml><?xml version="1.0" encoding="utf-8"?>
<p:tagLst xmlns:p="http://schemas.openxmlformats.org/presentationml/2006/main">
  <p:tag name="AS_UNIQUEID" val="666"/>
</p:tagLst>
</file>

<file path=ppt/tags/tag123.xml><?xml version="1.0" encoding="utf-8"?>
<p:tagLst xmlns:p="http://schemas.openxmlformats.org/presentationml/2006/main">
  <p:tag name="AS_UNIQUEID" val="667"/>
</p:tagLst>
</file>

<file path=ppt/tags/tag124.xml><?xml version="1.0" encoding="utf-8"?>
<p:tagLst xmlns:p="http://schemas.openxmlformats.org/presentationml/2006/main">
  <p:tag name="AS_UNIQUEID" val="668"/>
</p:tagLst>
</file>

<file path=ppt/tags/tag125.xml><?xml version="1.0" encoding="utf-8"?>
<p:tagLst xmlns:p="http://schemas.openxmlformats.org/presentationml/2006/main">
  <p:tag name="AS_UNIQUEID" val="669"/>
</p:tagLst>
</file>

<file path=ppt/tags/tag126.xml><?xml version="1.0" encoding="utf-8"?>
<p:tagLst xmlns:p="http://schemas.openxmlformats.org/presentationml/2006/main">
  <p:tag name="AS_UNIQUEID" val="670"/>
</p:tagLst>
</file>

<file path=ppt/tags/tag127.xml><?xml version="1.0" encoding="utf-8"?>
<p:tagLst xmlns:p="http://schemas.openxmlformats.org/presentationml/2006/main">
  <p:tag name="AS_UNIQUEID" val="671"/>
</p:tagLst>
</file>

<file path=ppt/tags/tag128.xml><?xml version="1.0" encoding="utf-8"?>
<p:tagLst xmlns:p="http://schemas.openxmlformats.org/presentationml/2006/main">
  <p:tag name="AS_UNIQUEID" val="672"/>
</p:tagLst>
</file>

<file path=ppt/tags/tag129.xml><?xml version="1.0" encoding="utf-8"?>
<p:tagLst xmlns:p="http://schemas.openxmlformats.org/presentationml/2006/main">
  <p:tag name="AS_UNIQUEID" val="673"/>
</p:tagLst>
</file>

<file path=ppt/tags/tag13.xml><?xml version="1.0" encoding="utf-8"?>
<p:tagLst xmlns:p="http://schemas.openxmlformats.org/presentationml/2006/main">
  <p:tag name="AS_UNIQUEID" val="560"/>
</p:tagLst>
</file>

<file path=ppt/tags/tag130.xml><?xml version="1.0" encoding="utf-8"?>
<p:tagLst xmlns:p="http://schemas.openxmlformats.org/presentationml/2006/main">
  <p:tag name="AS_UNIQUEID" val="674"/>
</p:tagLst>
</file>

<file path=ppt/tags/tag131.xml><?xml version="1.0" encoding="utf-8"?>
<p:tagLst xmlns:p="http://schemas.openxmlformats.org/presentationml/2006/main">
  <p:tag name="AS_UNIQUEID" val="675"/>
</p:tagLst>
</file>

<file path=ppt/tags/tag132.xml><?xml version="1.0" encoding="utf-8"?>
<p:tagLst xmlns:p="http://schemas.openxmlformats.org/presentationml/2006/main">
  <p:tag name="AS_UNIQUEID" val="676"/>
</p:tagLst>
</file>

<file path=ppt/tags/tag133.xml><?xml version="1.0" encoding="utf-8"?>
<p:tagLst xmlns:p="http://schemas.openxmlformats.org/presentationml/2006/main">
  <p:tag name="AS_UNIQUEID" val="677"/>
</p:tagLst>
</file>

<file path=ppt/tags/tag134.xml><?xml version="1.0" encoding="utf-8"?>
<p:tagLst xmlns:p="http://schemas.openxmlformats.org/presentationml/2006/main">
  <p:tag name="AS_UNIQUEID" val="678"/>
</p:tagLst>
</file>

<file path=ppt/tags/tag135.xml><?xml version="1.0" encoding="utf-8"?>
<p:tagLst xmlns:p="http://schemas.openxmlformats.org/presentationml/2006/main">
  <p:tag name="AS_UNIQUEID" val="679"/>
</p:tagLst>
</file>

<file path=ppt/tags/tag136.xml><?xml version="1.0" encoding="utf-8"?>
<p:tagLst xmlns:p="http://schemas.openxmlformats.org/presentationml/2006/main">
  <p:tag name="AS_UNIQUEID" val="680"/>
</p:tagLst>
</file>

<file path=ppt/tags/tag137.xml><?xml version="1.0" encoding="utf-8"?>
<p:tagLst xmlns:p="http://schemas.openxmlformats.org/presentationml/2006/main">
  <p:tag name="AS_UNIQUEID" val="681"/>
</p:tagLst>
</file>

<file path=ppt/tags/tag138.xml><?xml version="1.0" encoding="utf-8"?>
<p:tagLst xmlns:p="http://schemas.openxmlformats.org/presentationml/2006/main">
  <p:tag name="AS_UNIQUEID" val="682"/>
</p:tagLst>
</file>

<file path=ppt/tags/tag139.xml><?xml version="1.0" encoding="utf-8"?>
<p:tagLst xmlns:p="http://schemas.openxmlformats.org/presentationml/2006/main">
  <p:tag name="AS_UNIQUEID" val="683"/>
</p:tagLst>
</file>

<file path=ppt/tags/tag14.xml><?xml version="1.0" encoding="utf-8"?>
<p:tagLst xmlns:p="http://schemas.openxmlformats.org/presentationml/2006/main">
  <p:tag name="AS_UNIQUEID" val="561"/>
</p:tagLst>
</file>

<file path=ppt/tags/tag140.xml><?xml version="1.0" encoding="utf-8"?>
<p:tagLst xmlns:p="http://schemas.openxmlformats.org/presentationml/2006/main">
  <p:tag name="AS_UNIQUEID" val="684"/>
</p:tagLst>
</file>

<file path=ppt/tags/tag141.xml><?xml version="1.0" encoding="utf-8"?>
<p:tagLst xmlns:p="http://schemas.openxmlformats.org/presentationml/2006/main">
  <p:tag name="AS_UNIQUEID" val="685"/>
</p:tagLst>
</file>

<file path=ppt/tags/tag142.xml><?xml version="1.0" encoding="utf-8"?>
<p:tagLst xmlns:p="http://schemas.openxmlformats.org/presentationml/2006/main">
  <p:tag name="AS_UNIQUEID" val="686"/>
</p:tagLst>
</file>

<file path=ppt/tags/tag143.xml><?xml version="1.0" encoding="utf-8"?>
<p:tagLst xmlns:p="http://schemas.openxmlformats.org/presentationml/2006/main">
  <p:tag name="AS_UNIQUEID" val="687"/>
</p:tagLst>
</file>

<file path=ppt/tags/tag144.xml><?xml version="1.0" encoding="utf-8"?>
<p:tagLst xmlns:p="http://schemas.openxmlformats.org/presentationml/2006/main">
  <p:tag name="AS_UNIQUEID" val="688"/>
</p:tagLst>
</file>

<file path=ppt/tags/tag145.xml><?xml version="1.0" encoding="utf-8"?>
<p:tagLst xmlns:p="http://schemas.openxmlformats.org/presentationml/2006/main">
  <p:tag name="AS_UNIQUEID" val="689"/>
</p:tagLst>
</file>

<file path=ppt/tags/tag146.xml><?xml version="1.0" encoding="utf-8"?>
<p:tagLst xmlns:p="http://schemas.openxmlformats.org/presentationml/2006/main">
  <p:tag name="AS_UNIQUEID" val="690"/>
</p:tagLst>
</file>

<file path=ppt/tags/tag147.xml><?xml version="1.0" encoding="utf-8"?>
<p:tagLst xmlns:p="http://schemas.openxmlformats.org/presentationml/2006/main">
  <p:tag name="AS_UNIQUEID" val="691"/>
</p:tagLst>
</file>

<file path=ppt/tags/tag148.xml><?xml version="1.0" encoding="utf-8"?>
<p:tagLst xmlns:p="http://schemas.openxmlformats.org/presentationml/2006/main">
  <p:tag name="AS_UNIQUEID" val="692"/>
</p:tagLst>
</file>

<file path=ppt/tags/tag149.xml><?xml version="1.0" encoding="utf-8"?>
<p:tagLst xmlns:p="http://schemas.openxmlformats.org/presentationml/2006/main">
  <p:tag name="AS_UNIQUEID" val="693"/>
</p:tagLst>
</file>

<file path=ppt/tags/tag15.xml><?xml version="1.0" encoding="utf-8"?>
<p:tagLst xmlns:p="http://schemas.openxmlformats.org/presentationml/2006/main">
  <p:tag name="AS_UNIQUEID" val="562"/>
</p:tagLst>
</file>

<file path=ppt/tags/tag150.xml><?xml version="1.0" encoding="utf-8"?>
<p:tagLst xmlns:p="http://schemas.openxmlformats.org/presentationml/2006/main">
  <p:tag name="AS_UNIQUEID" val="694"/>
</p:tagLst>
</file>

<file path=ppt/tags/tag151.xml><?xml version="1.0" encoding="utf-8"?>
<p:tagLst xmlns:p="http://schemas.openxmlformats.org/presentationml/2006/main">
  <p:tag name="AS_UNIQUEID" val="695"/>
</p:tagLst>
</file>

<file path=ppt/tags/tag152.xml><?xml version="1.0" encoding="utf-8"?>
<p:tagLst xmlns:p="http://schemas.openxmlformats.org/presentationml/2006/main">
  <p:tag name="AS_UNIQUEID" val="118"/>
</p:tagLst>
</file>

<file path=ppt/tags/tag153.xml><?xml version="1.0" encoding="utf-8"?>
<p:tagLst xmlns:p="http://schemas.openxmlformats.org/presentationml/2006/main">
  <p:tag name="AS_UNIQUEID" val="696"/>
</p:tagLst>
</file>

<file path=ppt/tags/tag154.xml><?xml version="1.0" encoding="utf-8"?>
<p:tagLst xmlns:p="http://schemas.openxmlformats.org/presentationml/2006/main">
  <p:tag name="AS_UNIQUEID" val="119"/>
</p:tagLst>
</file>

<file path=ppt/tags/tag155.xml><?xml version="1.0" encoding="utf-8"?>
<p:tagLst xmlns:p="http://schemas.openxmlformats.org/presentationml/2006/main">
  <p:tag name="AS_UNIQUEID" val="120"/>
</p:tagLst>
</file>

<file path=ppt/tags/tag156.xml><?xml version="1.0" encoding="utf-8"?>
<p:tagLst xmlns:p="http://schemas.openxmlformats.org/presentationml/2006/main">
  <p:tag name="AS_UNIQUEID" val="121"/>
</p:tagLst>
</file>

<file path=ppt/tags/tag157.xml><?xml version="1.0" encoding="utf-8"?>
<p:tagLst xmlns:p="http://schemas.openxmlformats.org/presentationml/2006/main">
  <p:tag name="AS_UNIQUEID" val="122"/>
</p:tagLst>
</file>

<file path=ppt/tags/tag158.xml><?xml version="1.0" encoding="utf-8"?>
<p:tagLst xmlns:p="http://schemas.openxmlformats.org/presentationml/2006/main">
  <p:tag name="AS_UNIQUEID" val="123"/>
</p:tagLst>
</file>

<file path=ppt/tags/tag159.xml><?xml version="1.0" encoding="utf-8"?>
<p:tagLst xmlns:p="http://schemas.openxmlformats.org/presentationml/2006/main">
  <p:tag name="AS_UNIQUEID" val="124"/>
</p:tagLst>
</file>

<file path=ppt/tags/tag16.xml><?xml version="1.0" encoding="utf-8"?>
<p:tagLst xmlns:p="http://schemas.openxmlformats.org/presentationml/2006/main">
  <p:tag name="AS_UNIQUEID" val="563"/>
</p:tagLst>
</file>

<file path=ppt/tags/tag160.xml><?xml version="1.0" encoding="utf-8"?>
<p:tagLst xmlns:p="http://schemas.openxmlformats.org/presentationml/2006/main">
  <p:tag name="AS_UNIQUEID" val="125"/>
</p:tagLst>
</file>

<file path=ppt/tags/tag161.xml><?xml version="1.0" encoding="utf-8"?>
<p:tagLst xmlns:p="http://schemas.openxmlformats.org/presentationml/2006/main">
  <p:tag name="AS_UNIQUEID" val="126"/>
</p:tagLst>
</file>

<file path=ppt/tags/tag162.xml><?xml version="1.0" encoding="utf-8"?>
<p:tagLst xmlns:p="http://schemas.openxmlformats.org/presentationml/2006/main">
  <p:tag name="AS_UNIQUEID" val="127"/>
</p:tagLst>
</file>

<file path=ppt/tags/tag163.xml><?xml version="1.0" encoding="utf-8"?>
<p:tagLst xmlns:p="http://schemas.openxmlformats.org/presentationml/2006/main">
  <p:tag name="AS_UNIQUEID" val="128"/>
</p:tagLst>
</file>

<file path=ppt/tags/tag164.xml><?xml version="1.0" encoding="utf-8"?>
<p:tagLst xmlns:p="http://schemas.openxmlformats.org/presentationml/2006/main">
  <p:tag name="AS_UNIQUEID" val="129"/>
</p:tagLst>
</file>

<file path=ppt/tags/tag165.xml><?xml version="1.0" encoding="utf-8"?>
<p:tagLst xmlns:p="http://schemas.openxmlformats.org/presentationml/2006/main">
  <p:tag name="AS_UNIQUEID" val="130"/>
</p:tagLst>
</file>

<file path=ppt/tags/tag166.xml><?xml version="1.0" encoding="utf-8"?>
<p:tagLst xmlns:p="http://schemas.openxmlformats.org/presentationml/2006/main">
  <p:tag name="AS_UNIQUEID" val="131"/>
</p:tagLst>
</file>

<file path=ppt/tags/tag167.xml><?xml version="1.0" encoding="utf-8"?>
<p:tagLst xmlns:p="http://schemas.openxmlformats.org/presentationml/2006/main">
  <p:tag name="AS_UNIQUEID" val="132"/>
</p:tagLst>
</file>

<file path=ppt/tags/tag168.xml><?xml version="1.0" encoding="utf-8"?>
<p:tagLst xmlns:p="http://schemas.openxmlformats.org/presentationml/2006/main">
  <p:tag name="AS_UNIQUEID" val="133"/>
</p:tagLst>
</file>

<file path=ppt/tags/tag169.xml><?xml version="1.0" encoding="utf-8"?>
<p:tagLst xmlns:p="http://schemas.openxmlformats.org/presentationml/2006/main">
  <p:tag name="AS_UNIQUEID" val="134"/>
</p:tagLst>
</file>

<file path=ppt/tags/tag17.xml><?xml version="1.0" encoding="utf-8"?>
<p:tagLst xmlns:p="http://schemas.openxmlformats.org/presentationml/2006/main">
  <p:tag name="AS_UNIQUEID" val="564"/>
</p:tagLst>
</file>

<file path=ppt/tags/tag170.xml><?xml version="1.0" encoding="utf-8"?>
<p:tagLst xmlns:p="http://schemas.openxmlformats.org/presentationml/2006/main">
  <p:tag name="AS_UNIQUEID" val="135"/>
</p:tagLst>
</file>

<file path=ppt/tags/tag171.xml><?xml version="1.0" encoding="utf-8"?>
<p:tagLst xmlns:p="http://schemas.openxmlformats.org/presentationml/2006/main">
  <p:tag name="AS_UNIQUEID" val="136"/>
</p:tagLst>
</file>

<file path=ppt/tags/tag172.xml><?xml version="1.0" encoding="utf-8"?>
<p:tagLst xmlns:p="http://schemas.openxmlformats.org/presentationml/2006/main">
  <p:tag name="AS_UNIQUEID" val="137"/>
</p:tagLst>
</file>

<file path=ppt/tags/tag173.xml><?xml version="1.0" encoding="utf-8"?>
<p:tagLst xmlns:p="http://schemas.openxmlformats.org/presentationml/2006/main">
  <p:tag name="AS_UNIQUEID" val="138"/>
</p:tagLst>
</file>

<file path=ppt/tags/tag174.xml><?xml version="1.0" encoding="utf-8"?>
<p:tagLst xmlns:p="http://schemas.openxmlformats.org/presentationml/2006/main">
  <p:tag name="AS_UNIQUEID" val="139"/>
</p:tagLst>
</file>

<file path=ppt/tags/tag175.xml><?xml version="1.0" encoding="utf-8"?>
<p:tagLst xmlns:p="http://schemas.openxmlformats.org/presentationml/2006/main">
  <p:tag name="AS_UNIQUEID" val="140"/>
</p:tagLst>
</file>

<file path=ppt/tags/tag176.xml><?xml version="1.0" encoding="utf-8"?>
<p:tagLst xmlns:p="http://schemas.openxmlformats.org/presentationml/2006/main">
  <p:tag name="AS_UNIQUEID" val="141"/>
</p:tagLst>
</file>

<file path=ppt/tags/tag177.xml><?xml version="1.0" encoding="utf-8"?>
<p:tagLst xmlns:p="http://schemas.openxmlformats.org/presentationml/2006/main">
  <p:tag name="AS_UNIQUEID" val="142"/>
</p:tagLst>
</file>

<file path=ppt/tags/tag178.xml><?xml version="1.0" encoding="utf-8"?>
<p:tagLst xmlns:p="http://schemas.openxmlformats.org/presentationml/2006/main">
  <p:tag name="AS_UNIQUEID" val="143"/>
</p:tagLst>
</file>

<file path=ppt/tags/tag179.xml><?xml version="1.0" encoding="utf-8"?>
<p:tagLst xmlns:p="http://schemas.openxmlformats.org/presentationml/2006/main">
  <p:tag name="AS_UNIQUEID" val="144"/>
</p:tagLst>
</file>

<file path=ppt/tags/tag18.xml><?xml version="1.0" encoding="utf-8"?>
<p:tagLst xmlns:p="http://schemas.openxmlformats.org/presentationml/2006/main">
  <p:tag name="AS_UNIQUEID" val="565"/>
</p:tagLst>
</file>

<file path=ppt/tags/tag180.xml><?xml version="1.0" encoding="utf-8"?>
<p:tagLst xmlns:p="http://schemas.openxmlformats.org/presentationml/2006/main">
  <p:tag name="AS_UNIQUEID" val="145"/>
</p:tagLst>
</file>

<file path=ppt/tags/tag181.xml><?xml version="1.0" encoding="utf-8"?>
<p:tagLst xmlns:p="http://schemas.openxmlformats.org/presentationml/2006/main">
  <p:tag name="AS_UNIQUEID" val="146"/>
</p:tagLst>
</file>

<file path=ppt/tags/tag182.xml><?xml version="1.0" encoding="utf-8"?>
<p:tagLst xmlns:p="http://schemas.openxmlformats.org/presentationml/2006/main">
  <p:tag name="AS_UNIQUEID" val="147"/>
</p:tagLst>
</file>

<file path=ppt/tags/tag183.xml><?xml version="1.0" encoding="utf-8"?>
<p:tagLst xmlns:p="http://schemas.openxmlformats.org/presentationml/2006/main">
  <p:tag name="AS_UNIQUEID" val="148"/>
</p:tagLst>
</file>

<file path=ppt/tags/tag184.xml><?xml version="1.0" encoding="utf-8"?>
<p:tagLst xmlns:p="http://schemas.openxmlformats.org/presentationml/2006/main">
  <p:tag name="AS_UNIQUEID" val="149"/>
</p:tagLst>
</file>

<file path=ppt/tags/tag185.xml><?xml version="1.0" encoding="utf-8"?>
<p:tagLst xmlns:p="http://schemas.openxmlformats.org/presentationml/2006/main">
  <p:tag name="AS_UNIQUEID" val="150"/>
</p:tagLst>
</file>

<file path=ppt/tags/tag186.xml><?xml version="1.0" encoding="utf-8"?>
<p:tagLst xmlns:p="http://schemas.openxmlformats.org/presentationml/2006/main">
  <p:tag name="AS_UNIQUEID" val="697"/>
</p:tagLst>
</file>

<file path=ppt/tags/tag187.xml><?xml version="1.0" encoding="utf-8"?>
<p:tagLst xmlns:p="http://schemas.openxmlformats.org/presentationml/2006/main">
  <p:tag name="AS_UNIQUEID" val="698"/>
</p:tagLst>
</file>

<file path=ppt/tags/tag188.xml><?xml version="1.0" encoding="utf-8"?>
<p:tagLst xmlns:p="http://schemas.openxmlformats.org/presentationml/2006/main">
  <p:tag name="AS_UNIQUEID" val="151"/>
</p:tagLst>
</file>

<file path=ppt/tags/tag189.xml><?xml version="1.0" encoding="utf-8"?>
<p:tagLst xmlns:p="http://schemas.openxmlformats.org/presentationml/2006/main">
  <p:tag name="AS_UNIQUEID" val="154"/>
</p:tagLst>
</file>

<file path=ppt/tags/tag19.xml><?xml version="1.0" encoding="utf-8"?>
<p:tagLst xmlns:p="http://schemas.openxmlformats.org/presentationml/2006/main">
  <p:tag name="AS_UNIQUEID" val="566"/>
</p:tagLst>
</file>

<file path=ppt/tags/tag190.xml><?xml version="1.0" encoding="utf-8"?>
<p:tagLst xmlns:p="http://schemas.openxmlformats.org/presentationml/2006/main">
  <p:tag name="AS_UNIQUEID" val="155"/>
</p:tagLst>
</file>

<file path=ppt/tags/tag191.xml><?xml version="1.0" encoding="utf-8"?>
<p:tagLst xmlns:p="http://schemas.openxmlformats.org/presentationml/2006/main">
  <p:tag name="AS_UNIQUEID" val="699"/>
</p:tagLst>
</file>

<file path=ppt/tags/tag192.xml><?xml version="1.0" encoding="utf-8"?>
<p:tagLst xmlns:p="http://schemas.openxmlformats.org/presentationml/2006/main">
  <p:tag name="AS_UNIQUEID" val="700"/>
</p:tagLst>
</file>

<file path=ppt/tags/tag193.xml><?xml version="1.0" encoding="utf-8"?>
<p:tagLst xmlns:p="http://schemas.openxmlformats.org/presentationml/2006/main">
  <p:tag name="AS_UNIQUEID" val="701"/>
</p:tagLst>
</file>

<file path=ppt/tags/tag194.xml><?xml version="1.0" encoding="utf-8"?>
<p:tagLst xmlns:p="http://schemas.openxmlformats.org/presentationml/2006/main">
  <p:tag name="AS_UNIQUEID" val="702"/>
</p:tagLst>
</file>

<file path=ppt/tags/tag195.xml><?xml version="1.0" encoding="utf-8"?>
<p:tagLst xmlns:p="http://schemas.openxmlformats.org/presentationml/2006/main">
  <p:tag name="AS_UNIQUEID" val="703"/>
</p:tagLst>
</file>

<file path=ppt/tags/tag196.xml><?xml version="1.0" encoding="utf-8"?>
<p:tagLst xmlns:p="http://schemas.openxmlformats.org/presentationml/2006/main">
  <p:tag name="AS_UNIQUEID" val="704"/>
</p:tagLst>
</file>

<file path=ppt/tags/tag197.xml><?xml version="1.0" encoding="utf-8"?>
<p:tagLst xmlns:p="http://schemas.openxmlformats.org/presentationml/2006/main">
  <p:tag name="AS_UNIQUEID" val="705"/>
</p:tagLst>
</file>

<file path=ppt/tags/tag198.xml><?xml version="1.0" encoding="utf-8"?>
<p:tagLst xmlns:p="http://schemas.openxmlformats.org/presentationml/2006/main">
  <p:tag name="AS_UNIQUEID" val="706"/>
</p:tagLst>
</file>

<file path=ppt/tags/tag199.xml><?xml version="1.0" encoding="utf-8"?>
<p:tagLst xmlns:p="http://schemas.openxmlformats.org/presentationml/2006/main">
  <p:tag name="AS_UNIQUEID" val="707"/>
</p:tagLst>
</file>

<file path=ppt/tags/tag2.xml><?xml version="1.0" encoding="utf-8"?>
<p:tagLst xmlns:p="http://schemas.openxmlformats.org/presentationml/2006/main">
  <p:tag name="AS_UNIQUEID" val="549"/>
</p:tagLst>
</file>

<file path=ppt/tags/tag20.xml><?xml version="1.0" encoding="utf-8"?>
<p:tagLst xmlns:p="http://schemas.openxmlformats.org/presentationml/2006/main">
  <p:tag name="AS_UNIQUEID" val="567"/>
</p:tagLst>
</file>

<file path=ppt/tags/tag200.xml><?xml version="1.0" encoding="utf-8"?>
<p:tagLst xmlns:p="http://schemas.openxmlformats.org/presentationml/2006/main">
  <p:tag name="AS_UNIQUEID" val="708"/>
</p:tagLst>
</file>

<file path=ppt/tags/tag201.xml><?xml version="1.0" encoding="utf-8"?>
<p:tagLst xmlns:p="http://schemas.openxmlformats.org/presentationml/2006/main">
  <p:tag name="AS_UNIQUEID" val="709"/>
</p:tagLst>
</file>

<file path=ppt/tags/tag202.xml><?xml version="1.0" encoding="utf-8"?>
<p:tagLst xmlns:p="http://schemas.openxmlformats.org/presentationml/2006/main">
  <p:tag name="AS_UNIQUEID" val="710"/>
</p:tagLst>
</file>

<file path=ppt/tags/tag203.xml><?xml version="1.0" encoding="utf-8"?>
<p:tagLst xmlns:p="http://schemas.openxmlformats.org/presentationml/2006/main">
  <p:tag name="AS_UNIQUEID" val="711"/>
</p:tagLst>
</file>

<file path=ppt/tags/tag204.xml><?xml version="1.0" encoding="utf-8"?>
<p:tagLst xmlns:p="http://schemas.openxmlformats.org/presentationml/2006/main">
  <p:tag name="AS_UNIQUEID" val="712"/>
</p:tagLst>
</file>

<file path=ppt/tags/tag205.xml><?xml version="1.0" encoding="utf-8"?>
<p:tagLst xmlns:p="http://schemas.openxmlformats.org/presentationml/2006/main">
  <p:tag name="AS_UNIQUEID" val="713"/>
</p:tagLst>
</file>

<file path=ppt/tags/tag206.xml><?xml version="1.0" encoding="utf-8"?>
<p:tagLst xmlns:p="http://schemas.openxmlformats.org/presentationml/2006/main">
  <p:tag name="AS_UNIQUEID" val="714"/>
</p:tagLst>
</file>

<file path=ppt/tags/tag207.xml><?xml version="1.0" encoding="utf-8"?>
<p:tagLst xmlns:p="http://schemas.openxmlformats.org/presentationml/2006/main">
  <p:tag name="AS_UNIQUEID" val="715"/>
</p:tagLst>
</file>

<file path=ppt/tags/tag208.xml><?xml version="1.0" encoding="utf-8"?>
<p:tagLst xmlns:p="http://schemas.openxmlformats.org/presentationml/2006/main">
  <p:tag name="AS_UNIQUEID" val="716"/>
</p:tagLst>
</file>

<file path=ppt/tags/tag209.xml><?xml version="1.0" encoding="utf-8"?>
<p:tagLst xmlns:p="http://schemas.openxmlformats.org/presentationml/2006/main">
  <p:tag name="AS_UNIQUEID" val="717"/>
</p:tagLst>
</file>

<file path=ppt/tags/tag21.xml><?xml version="1.0" encoding="utf-8"?>
<p:tagLst xmlns:p="http://schemas.openxmlformats.org/presentationml/2006/main">
  <p:tag name="AS_UNIQUEID" val="568"/>
</p:tagLst>
</file>

<file path=ppt/tags/tag210.xml><?xml version="1.0" encoding="utf-8"?>
<p:tagLst xmlns:p="http://schemas.openxmlformats.org/presentationml/2006/main">
  <p:tag name="AS_UNIQUEID" val="718"/>
</p:tagLst>
</file>

<file path=ppt/tags/tag211.xml><?xml version="1.0" encoding="utf-8"?>
<p:tagLst xmlns:p="http://schemas.openxmlformats.org/presentationml/2006/main">
  <p:tag name="AS_UNIQUEID" val="719"/>
</p:tagLst>
</file>

<file path=ppt/tags/tag212.xml><?xml version="1.0" encoding="utf-8"?>
<p:tagLst xmlns:p="http://schemas.openxmlformats.org/presentationml/2006/main">
  <p:tag name="AS_UNIQUEID" val="720"/>
</p:tagLst>
</file>

<file path=ppt/tags/tag213.xml><?xml version="1.0" encoding="utf-8"?>
<p:tagLst xmlns:p="http://schemas.openxmlformats.org/presentationml/2006/main">
  <p:tag name="AS_UNIQUEID" val="721"/>
</p:tagLst>
</file>

<file path=ppt/tags/tag214.xml><?xml version="1.0" encoding="utf-8"?>
<p:tagLst xmlns:p="http://schemas.openxmlformats.org/presentationml/2006/main">
  <p:tag name="AS_UNIQUEID" val="722"/>
</p:tagLst>
</file>

<file path=ppt/tags/tag215.xml><?xml version="1.0" encoding="utf-8"?>
<p:tagLst xmlns:p="http://schemas.openxmlformats.org/presentationml/2006/main">
  <p:tag name="AS_UNIQUEID" val="723"/>
</p:tagLst>
</file>

<file path=ppt/tags/tag216.xml><?xml version="1.0" encoding="utf-8"?>
<p:tagLst xmlns:p="http://schemas.openxmlformats.org/presentationml/2006/main">
  <p:tag name="AS_UNIQUEID" val="724"/>
</p:tagLst>
</file>

<file path=ppt/tags/tag217.xml><?xml version="1.0" encoding="utf-8"?>
<p:tagLst xmlns:p="http://schemas.openxmlformats.org/presentationml/2006/main">
  <p:tag name="AS_UNIQUEID" val="725"/>
</p:tagLst>
</file>

<file path=ppt/tags/tag218.xml><?xml version="1.0" encoding="utf-8"?>
<p:tagLst xmlns:p="http://schemas.openxmlformats.org/presentationml/2006/main">
  <p:tag name="AS_UNIQUEID" val="726"/>
</p:tagLst>
</file>

<file path=ppt/tags/tag219.xml><?xml version="1.0" encoding="utf-8"?>
<p:tagLst xmlns:p="http://schemas.openxmlformats.org/presentationml/2006/main">
  <p:tag name="AS_UNIQUEID" val="727"/>
</p:tagLst>
</file>

<file path=ppt/tags/tag22.xml><?xml version="1.0" encoding="utf-8"?>
<p:tagLst xmlns:p="http://schemas.openxmlformats.org/presentationml/2006/main">
  <p:tag name="AS_UNIQUEID" val="569"/>
</p:tagLst>
</file>

<file path=ppt/tags/tag220.xml><?xml version="1.0" encoding="utf-8"?>
<p:tagLst xmlns:p="http://schemas.openxmlformats.org/presentationml/2006/main">
  <p:tag name="AS_UNIQUEID" val="728"/>
</p:tagLst>
</file>

<file path=ppt/tags/tag221.xml><?xml version="1.0" encoding="utf-8"?>
<p:tagLst xmlns:p="http://schemas.openxmlformats.org/presentationml/2006/main">
  <p:tag name="AS_UNIQUEID" val="729"/>
</p:tagLst>
</file>

<file path=ppt/tags/tag222.xml><?xml version="1.0" encoding="utf-8"?>
<p:tagLst xmlns:p="http://schemas.openxmlformats.org/presentationml/2006/main">
  <p:tag name="AS_UNIQUEID" val="730"/>
</p:tagLst>
</file>

<file path=ppt/tags/tag223.xml><?xml version="1.0" encoding="utf-8"?>
<p:tagLst xmlns:p="http://schemas.openxmlformats.org/presentationml/2006/main">
  <p:tag name="AS_UNIQUEID" val="731"/>
</p:tagLst>
</file>

<file path=ppt/tags/tag224.xml><?xml version="1.0" encoding="utf-8"?>
<p:tagLst xmlns:p="http://schemas.openxmlformats.org/presentationml/2006/main">
  <p:tag name="AS_UNIQUEID" val="732"/>
</p:tagLst>
</file>

<file path=ppt/tags/tag225.xml><?xml version="1.0" encoding="utf-8"?>
<p:tagLst xmlns:p="http://schemas.openxmlformats.org/presentationml/2006/main">
  <p:tag name="AS_UNIQUEID" val="733"/>
</p:tagLst>
</file>

<file path=ppt/tags/tag226.xml><?xml version="1.0" encoding="utf-8"?>
<p:tagLst xmlns:p="http://schemas.openxmlformats.org/presentationml/2006/main">
  <p:tag name="AS_UNIQUEID" val="734"/>
</p:tagLst>
</file>

<file path=ppt/tags/tag227.xml><?xml version="1.0" encoding="utf-8"?>
<p:tagLst xmlns:p="http://schemas.openxmlformats.org/presentationml/2006/main">
  <p:tag name="AS_UNIQUEID" val="735"/>
</p:tagLst>
</file>

<file path=ppt/tags/tag228.xml><?xml version="1.0" encoding="utf-8"?>
<p:tagLst xmlns:p="http://schemas.openxmlformats.org/presentationml/2006/main">
  <p:tag name="AS_UNIQUEID" val="736"/>
</p:tagLst>
</file>

<file path=ppt/tags/tag229.xml><?xml version="1.0" encoding="utf-8"?>
<p:tagLst xmlns:p="http://schemas.openxmlformats.org/presentationml/2006/main">
  <p:tag name="AS_UNIQUEID" val="737"/>
</p:tagLst>
</file>

<file path=ppt/tags/tag23.xml><?xml version="1.0" encoding="utf-8"?>
<p:tagLst xmlns:p="http://schemas.openxmlformats.org/presentationml/2006/main">
  <p:tag name="AS_UNIQUEID" val="570"/>
</p:tagLst>
</file>

<file path=ppt/tags/tag230.xml><?xml version="1.0" encoding="utf-8"?>
<p:tagLst xmlns:p="http://schemas.openxmlformats.org/presentationml/2006/main">
  <p:tag name="AS_UNIQUEID" val="738"/>
</p:tagLst>
</file>

<file path=ppt/tags/tag231.xml><?xml version="1.0" encoding="utf-8"?>
<p:tagLst xmlns:p="http://schemas.openxmlformats.org/presentationml/2006/main">
  <p:tag name="AS_UNIQUEID" val="739"/>
</p:tagLst>
</file>

<file path=ppt/tags/tag232.xml><?xml version="1.0" encoding="utf-8"?>
<p:tagLst xmlns:p="http://schemas.openxmlformats.org/presentationml/2006/main">
  <p:tag name="AS_UNIQUEID" val="740"/>
</p:tagLst>
</file>

<file path=ppt/tags/tag233.xml><?xml version="1.0" encoding="utf-8"?>
<p:tagLst xmlns:p="http://schemas.openxmlformats.org/presentationml/2006/main">
  <p:tag name="AS_UNIQUEID" val="741"/>
</p:tagLst>
</file>

<file path=ppt/tags/tag234.xml><?xml version="1.0" encoding="utf-8"?>
<p:tagLst xmlns:p="http://schemas.openxmlformats.org/presentationml/2006/main">
  <p:tag name="AS_UNIQUEID" val="742"/>
</p:tagLst>
</file>

<file path=ppt/tags/tag235.xml><?xml version="1.0" encoding="utf-8"?>
<p:tagLst xmlns:p="http://schemas.openxmlformats.org/presentationml/2006/main">
  <p:tag name="AS_UNIQUEID" val="743"/>
</p:tagLst>
</file>

<file path=ppt/tags/tag236.xml><?xml version="1.0" encoding="utf-8"?>
<p:tagLst xmlns:p="http://schemas.openxmlformats.org/presentationml/2006/main">
  <p:tag name="AS_UNIQUEID" val="744"/>
</p:tagLst>
</file>

<file path=ppt/tags/tag237.xml><?xml version="1.0" encoding="utf-8"?>
<p:tagLst xmlns:p="http://schemas.openxmlformats.org/presentationml/2006/main">
  <p:tag name="AS_UNIQUEID" val="745"/>
</p:tagLst>
</file>

<file path=ppt/tags/tag238.xml><?xml version="1.0" encoding="utf-8"?>
<p:tagLst xmlns:p="http://schemas.openxmlformats.org/presentationml/2006/main">
  <p:tag name="AS_UNIQUEID" val="746"/>
</p:tagLst>
</file>

<file path=ppt/tags/tag239.xml><?xml version="1.0" encoding="utf-8"?>
<p:tagLst xmlns:p="http://schemas.openxmlformats.org/presentationml/2006/main">
  <p:tag name="AS_UNIQUEID" val="747"/>
</p:tagLst>
</file>

<file path=ppt/tags/tag24.xml><?xml version="1.0" encoding="utf-8"?>
<p:tagLst xmlns:p="http://schemas.openxmlformats.org/presentationml/2006/main">
  <p:tag name="AS_UNIQUEID" val="571"/>
</p:tagLst>
</file>

<file path=ppt/tags/tag240.xml><?xml version="1.0" encoding="utf-8"?>
<p:tagLst xmlns:p="http://schemas.openxmlformats.org/presentationml/2006/main">
  <p:tag name="AS_UNIQUEID" val="748"/>
</p:tagLst>
</file>

<file path=ppt/tags/tag241.xml><?xml version="1.0" encoding="utf-8"?>
<p:tagLst xmlns:p="http://schemas.openxmlformats.org/presentationml/2006/main">
  <p:tag name="AS_UNIQUEID" val="749"/>
</p:tagLst>
</file>

<file path=ppt/tags/tag242.xml><?xml version="1.0" encoding="utf-8"?>
<p:tagLst xmlns:p="http://schemas.openxmlformats.org/presentationml/2006/main">
  <p:tag name="AS_UNIQUEID" val="750"/>
</p:tagLst>
</file>

<file path=ppt/tags/tag243.xml><?xml version="1.0" encoding="utf-8"?>
<p:tagLst xmlns:p="http://schemas.openxmlformats.org/presentationml/2006/main">
  <p:tag name="AS_UNIQUEID" val="751"/>
</p:tagLst>
</file>

<file path=ppt/tags/tag244.xml><?xml version="1.0" encoding="utf-8"?>
<p:tagLst xmlns:p="http://schemas.openxmlformats.org/presentationml/2006/main">
  <p:tag name="AS_UNIQUEID" val="752"/>
</p:tagLst>
</file>

<file path=ppt/tags/tag245.xml><?xml version="1.0" encoding="utf-8"?>
<p:tagLst xmlns:p="http://schemas.openxmlformats.org/presentationml/2006/main">
  <p:tag name="AS_UNIQUEID" val="753"/>
</p:tagLst>
</file>

<file path=ppt/tags/tag246.xml><?xml version="1.0" encoding="utf-8"?>
<p:tagLst xmlns:p="http://schemas.openxmlformats.org/presentationml/2006/main">
  <p:tag name="AS_UNIQUEID" val="754"/>
</p:tagLst>
</file>

<file path=ppt/tags/tag247.xml><?xml version="1.0" encoding="utf-8"?>
<p:tagLst xmlns:p="http://schemas.openxmlformats.org/presentationml/2006/main">
  <p:tag name="AS_UNIQUEID" val="755"/>
</p:tagLst>
</file>

<file path=ppt/tags/tag248.xml><?xml version="1.0" encoding="utf-8"?>
<p:tagLst xmlns:p="http://schemas.openxmlformats.org/presentationml/2006/main">
  <p:tag name="AS_UNIQUEID" val="756"/>
</p:tagLst>
</file>

<file path=ppt/tags/tag249.xml><?xml version="1.0" encoding="utf-8"?>
<p:tagLst xmlns:p="http://schemas.openxmlformats.org/presentationml/2006/main">
  <p:tag name="AS_UNIQUEID" val="757"/>
</p:tagLst>
</file>

<file path=ppt/tags/tag25.xml><?xml version="1.0" encoding="utf-8"?>
<p:tagLst xmlns:p="http://schemas.openxmlformats.org/presentationml/2006/main">
  <p:tag name="AS_UNIQUEID" val="572"/>
</p:tagLst>
</file>

<file path=ppt/tags/tag250.xml><?xml version="1.0" encoding="utf-8"?>
<p:tagLst xmlns:p="http://schemas.openxmlformats.org/presentationml/2006/main">
  <p:tag name="AS_UNIQUEID" val="758"/>
</p:tagLst>
</file>

<file path=ppt/tags/tag251.xml><?xml version="1.0" encoding="utf-8"?>
<p:tagLst xmlns:p="http://schemas.openxmlformats.org/presentationml/2006/main">
  <p:tag name="AS_UNIQUEID" val="759"/>
</p:tagLst>
</file>

<file path=ppt/tags/tag252.xml><?xml version="1.0" encoding="utf-8"?>
<p:tagLst xmlns:p="http://schemas.openxmlformats.org/presentationml/2006/main">
  <p:tag name="AS_UNIQUEID" val="760"/>
</p:tagLst>
</file>

<file path=ppt/tags/tag253.xml><?xml version="1.0" encoding="utf-8"?>
<p:tagLst xmlns:p="http://schemas.openxmlformats.org/presentationml/2006/main">
  <p:tag name="AS_UNIQUEID" val="761"/>
</p:tagLst>
</file>

<file path=ppt/tags/tag254.xml><?xml version="1.0" encoding="utf-8"?>
<p:tagLst xmlns:p="http://schemas.openxmlformats.org/presentationml/2006/main">
  <p:tag name="AS_UNIQUEID" val="762"/>
</p:tagLst>
</file>

<file path=ppt/tags/tag255.xml><?xml version="1.0" encoding="utf-8"?>
<p:tagLst xmlns:p="http://schemas.openxmlformats.org/presentationml/2006/main">
  <p:tag name="AS_UNIQUEID" val="763"/>
</p:tagLst>
</file>

<file path=ppt/tags/tag256.xml><?xml version="1.0" encoding="utf-8"?>
<p:tagLst xmlns:p="http://schemas.openxmlformats.org/presentationml/2006/main">
  <p:tag name="AS_UNIQUEID" val="764"/>
</p:tagLst>
</file>

<file path=ppt/tags/tag257.xml><?xml version="1.0" encoding="utf-8"?>
<p:tagLst xmlns:p="http://schemas.openxmlformats.org/presentationml/2006/main">
  <p:tag name="AS_UNIQUEID" val="765"/>
</p:tagLst>
</file>

<file path=ppt/tags/tag258.xml><?xml version="1.0" encoding="utf-8"?>
<p:tagLst xmlns:p="http://schemas.openxmlformats.org/presentationml/2006/main">
  <p:tag name="AS_UNIQUEID" val="766"/>
</p:tagLst>
</file>

<file path=ppt/tags/tag259.xml><?xml version="1.0" encoding="utf-8"?>
<p:tagLst xmlns:p="http://schemas.openxmlformats.org/presentationml/2006/main">
  <p:tag name="AS_UNIQUEID" val="767"/>
</p:tagLst>
</file>

<file path=ppt/tags/tag26.xml><?xml version="1.0" encoding="utf-8"?>
<p:tagLst xmlns:p="http://schemas.openxmlformats.org/presentationml/2006/main">
  <p:tag name="AS_UNIQUEID" val="573"/>
</p:tagLst>
</file>

<file path=ppt/tags/tag260.xml><?xml version="1.0" encoding="utf-8"?>
<p:tagLst xmlns:p="http://schemas.openxmlformats.org/presentationml/2006/main">
  <p:tag name="AS_UNIQUEID" val="768"/>
</p:tagLst>
</file>

<file path=ppt/tags/tag261.xml><?xml version="1.0" encoding="utf-8"?>
<p:tagLst xmlns:p="http://schemas.openxmlformats.org/presentationml/2006/main">
  <p:tag name="AS_UNIQUEID" val="769"/>
</p:tagLst>
</file>

<file path=ppt/tags/tag262.xml><?xml version="1.0" encoding="utf-8"?>
<p:tagLst xmlns:p="http://schemas.openxmlformats.org/presentationml/2006/main">
  <p:tag name="AS_UNIQUEID" val="770"/>
</p:tagLst>
</file>

<file path=ppt/tags/tag263.xml><?xml version="1.0" encoding="utf-8"?>
<p:tagLst xmlns:p="http://schemas.openxmlformats.org/presentationml/2006/main">
  <p:tag name="AS_UNIQUEID" val="771"/>
</p:tagLst>
</file>

<file path=ppt/tags/tag264.xml><?xml version="1.0" encoding="utf-8"?>
<p:tagLst xmlns:p="http://schemas.openxmlformats.org/presentationml/2006/main">
  <p:tag name="AS_UNIQUEID" val="772"/>
</p:tagLst>
</file>

<file path=ppt/tags/tag265.xml><?xml version="1.0" encoding="utf-8"?>
<p:tagLst xmlns:p="http://schemas.openxmlformats.org/presentationml/2006/main">
  <p:tag name="AS_UNIQUEID" val="773"/>
</p:tagLst>
</file>

<file path=ppt/tags/tag266.xml><?xml version="1.0" encoding="utf-8"?>
<p:tagLst xmlns:p="http://schemas.openxmlformats.org/presentationml/2006/main">
  <p:tag name="AS_UNIQUEID" val="774"/>
</p:tagLst>
</file>

<file path=ppt/tags/tag267.xml><?xml version="1.0" encoding="utf-8"?>
<p:tagLst xmlns:p="http://schemas.openxmlformats.org/presentationml/2006/main">
  <p:tag name="AS_UNIQUEID" val="775"/>
</p:tagLst>
</file>

<file path=ppt/tags/tag268.xml><?xml version="1.0" encoding="utf-8"?>
<p:tagLst xmlns:p="http://schemas.openxmlformats.org/presentationml/2006/main">
  <p:tag name="AS_UNIQUEID" val="776"/>
</p:tagLst>
</file>

<file path=ppt/tags/tag269.xml><?xml version="1.0" encoding="utf-8"?>
<p:tagLst xmlns:p="http://schemas.openxmlformats.org/presentationml/2006/main">
  <p:tag name="AS_UNIQUEID" val="777"/>
</p:tagLst>
</file>

<file path=ppt/tags/tag27.xml><?xml version="1.0" encoding="utf-8"?>
<p:tagLst xmlns:p="http://schemas.openxmlformats.org/presentationml/2006/main">
  <p:tag name="AS_UNIQUEID" val="574"/>
</p:tagLst>
</file>

<file path=ppt/tags/tag270.xml><?xml version="1.0" encoding="utf-8"?>
<p:tagLst xmlns:p="http://schemas.openxmlformats.org/presentationml/2006/main">
  <p:tag name="AS_UNIQUEID" val="778"/>
</p:tagLst>
</file>

<file path=ppt/tags/tag271.xml><?xml version="1.0" encoding="utf-8"?>
<p:tagLst xmlns:p="http://schemas.openxmlformats.org/presentationml/2006/main">
  <p:tag name="AS_UNIQUEID" val="779"/>
</p:tagLst>
</file>

<file path=ppt/tags/tag272.xml><?xml version="1.0" encoding="utf-8"?>
<p:tagLst xmlns:p="http://schemas.openxmlformats.org/presentationml/2006/main">
  <p:tag name="AS_UNIQUEID" val="780"/>
</p:tagLst>
</file>

<file path=ppt/tags/tag273.xml><?xml version="1.0" encoding="utf-8"?>
<p:tagLst xmlns:p="http://schemas.openxmlformats.org/presentationml/2006/main">
  <p:tag name="AS_UNIQUEID" val="781"/>
</p:tagLst>
</file>

<file path=ppt/tags/tag274.xml><?xml version="1.0" encoding="utf-8"?>
<p:tagLst xmlns:p="http://schemas.openxmlformats.org/presentationml/2006/main">
  <p:tag name="AS_UNIQUEID" val="782"/>
</p:tagLst>
</file>

<file path=ppt/tags/tag275.xml><?xml version="1.0" encoding="utf-8"?>
<p:tagLst xmlns:p="http://schemas.openxmlformats.org/presentationml/2006/main">
  <p:tag name="AS_UNIQUEID" val="783"/>
</p:tagLst>
</file>

<file path=ppt/tags/tag276.xml><?xml version="1.0" encoding="utf-8"?>
<p:tagLst xmlns:p="http://schemas.openxmlformats.org/presentationml/2006/main">
  <p:tag name="AS_UNIQUEID" val="784"/>
</p:tagLst>
</file>

<file path=ppt/tags/tag277.xml><?xml version="1.0" encoding="utf-8"?>
<p:tagLst xmlns:p="http://schemas.openxmlformats.org/presentationml/2006/main">
  <p:tag name="AS_UNIQUEID" val="785"/>
</p:tagLst>
</file>

<file path=ppt/tags/tag278.xml><?xml version="1.0" encoding="utf-8"?>
<p:tagLst xmlns:p="http://schemas.openxmlformats.org/presentationml/2006/main">
  <p:tag name="AS_UNIQUEID" val="786"/>
</p:tagLst>
</file>

<file path=ppt/tags/tag279.xml><?xml version="1.0" encoding="utf-8"?>
<p:tagLst xmlns:p="http://schemas.openxmlformats.org/presentationml/2006/main">
  <p:tag name="AS_UNIQUEID" val="787"/>
</p:tagLst>
</file>

<file path=ppt/tags/tag28.xml><?xml version="1.0" encoding="utf-8"?>
<p:tagLst xmlns:p="http://schemas.openxmlformats.org/presentationml/2006/main">
  <p:tag name="AS_UNIQUEID" val="575"/>
</p:tagLst>
</file>

<file path=ppt/tags/tag280.xml><?xml version="1.0" encoding="utf-8"?>
<p:tagLst xmlns:p="http://schemas.openxmlformats.org/presentationml/2006/main">
  <p:tag name="AS_UNIQUEID" val="788"/>
</p:tagLst>
</file>

<file path=ppt/tags/tag281.xml><?xml version="1.0" encoding="utf-8"?>
<p:tagLst xmlns:p="http://schemas.openxmlformats.org/presentationml/2006/main">
  <p:tag name="AS_UNIQUEID" val="789"/>
</p:tagLst>
</file>

<file path=ppt/tags/tag282.xml><?xml version="1.0" encoding="utf-8"?>
<p:tagLst xmlns:p="http://schemas.openxmlformats.org/presentationml/2006/main">
  <p:tag name="AS_UNIQUEID" val="790"/>
</p:tagLst>
</file>

<file path=ppt/tags/tag283.xml><?xml version="1.0" encoding="utf-8"?>
<p:tagLst xmlns:p="http://schemas.openxmlformats.org/presentationml/2006/main">
  <p:tag name="AS_UNIQUEID" val="791"/>
</p:tagLst>
</file>

<file path=ppt/tags/tag284.xml><?xml version="1.0" encoding="utf-8"?>
<p:tagLst xmlns:p="http://schemas.openxmlformats.org/presentationml/2006/main">
  <p:tag name="AS_UNIQUEID" val="792"/>
</p:tagLst>
</file>

<file path=ppt/tags/tag285.xml><?xml version="1.0" encoding="utf-8"?>
<p:tagLst xmlns:p="http://schemas.openxmlformats.org/presentationml/2006/main">
  <p:tag name="AS_UNIQUEID" val="793"/>
</p:tagLst>
</file>

<file path=ppt/tags/tag286.xml><?xml version="1.0" encoding="utf-8"?>
<p:tagLst xmlns:p="http://schemas.openxmlformats.org/presentationml/2006/main">
  <p:tag name="AS_UNIQUEID" val="794"/>
</p:tagLst>
</file>

<file path=ppt/tags/tag287.xml><?xml version="1.0" encoding="utf-8"?>
<p:tagLst xmlns:p="http://schemas.openxmlformats.org/presentationml/2006/main">
  <p:tag name="AS_UNIQUEID" val="795"/>
</p:tagLst>
</file>

<file path=ppt/tags/tag288.xml><?xml version="1.0" encoding="utf-8"?>
<p:tagLst xmlns:p="http://schemas.openxmlformats.org/presentationml/2006/main">
  <p:tag name="AS_UNIQUEID" val="796"/>
</p:tagLst>
</file>

<file path=ppt/tags/tag289.xml><?xml version="1.0" encoding="utf-8"?>
<p:tagLst xmlns:p="http://schemas.openxmlformats.org/presentationml/2006/main">
  <p:tag name="AS_UNIQUEID" val="797"/>
</p:tagLst>
</file>

<file path=ppt/tags/tag29.xml><?xml version="1.0" encoding="utf-8"?>
<p:tagLst xmlns:p="http://schemas.openxmlformats.org/presentationml/2006/main">
  <p:tag name="AS_UNIQUEID" val="576"/>
</p:tagLst>
</file>

<file path=ppt/tags/tag290.xml><?xml version="1.0" encoding="utf-8"?>
<p:tagLst xmlns:p="http://schemas.openxmlformats.org/presentationml/2006/main">
  <p:tag name="AS_UNIQUEID" val="798"/>
</p:tagLst>
</file>

<file path=ppt/tags/tag291.xml><?xml version="1.0" encoding="utf-8"?>
<p:tagLst xmlns:p="http://schemas.openxmlformats.org/presentationml/2006/main">
  <p:tag name="AS_UNIQUEID" val="799"/>
</p:tagLst>
</file>

<file path=ppt/tags/tag292.xml><?xml version="1.0" encoding="utf-8"?>
<p:tagLst xmlns:p="http://schemas.openxmlformats.org/presentationml/2006/main">
  <p:tag name="AS_UNIQUEID" val="800"/>
</p:tagLst>
</file>

<file path=ppt/tags/tag293.xml><?xml version="1.0" encoding="utf-8"?>
<p:tagLst xmlns:p="http://schemas.openxmlformats.org/presentationml/2006/main">
  <p:tag name="AS_UNIQUEID" val="801"/>
</p:tagLst>
</file>

<file path=ppt/tags/tag294.xml><?xml version="1.0" encoding="utf-8"?>
<p:tagLst xmlns:p="http://schemas.openxmlformats.org/presentationml/2006/main">
  <p:tag name="AS_UNIQUEID" val="802"/>
</p:tagLst>
</file>

<file path=ppt/tags/tag295.xml><?xml version="1.0" encoding="utf-8"?>
<p:tagLst xmlns:p="http://schemas.openxmlformats.org/presentationml/2006/main">
  <p:tag name="AS_UNIQUEID" val="803"/>
</p:tagLst>
</file>

<file path=ppt/tags/tag296.xml><?xml version="1.0" encoding="utf-8"?>
<p:tagLst xmlns:p="http://schemas.openxmlformats.org/presentationml/2006/main">
  <p:tag name="AS_UNIQUEID" val="804"/>
</p:tagLst>
</file>

<file path=ppt/tags/tag297.xml><?xml version="1.0" encoding="utf-8"?>
<p:tagLst xmlns:p="http://schemas.openxmlformats.org/presentationml/2006/main">
  <p:tag name="AS_UNIQUEID" val="805"/>
</p:tagLst>
</file>

<file path=ppt/tags/tag298.xml><?xml version="1.0" encoding="utf-8"?>
<p:tagLst xmlns:p="http://schemas.openxmlformats.org/presentationml/2006/main">
  <p:tag name="AS_UNIQUEID" val="806"/>
</p:tagLst>
</file>

<file path=ppt/tags/tag299.xml><?xml version="1.0" encoding="utf-8"?>
<p:tagLst xmlns:p="http://schemas.openxmlformats.org/presentationml/2006/main">
  <p:tag name="AS_UNIQUEID" val="807"/>
</p:tagLst>
</file>

<file path=ppt/tags/tag3.xml><?xml version="1.0" encoding="utf-8"?>
<p:tagLst xmlns:p="http://schemas.openxmlformats.org/presentationml/2006/main">
  <p:tag name="AS_UNIQUEID" val="550"/>
</p:tagLst>
</file>

<file path=ppt/tags/tag30.xml><?xml version="1.0" encoding="utf-8"?>
<p:tagLst xmlns:p="http://schemas.openxmlformats.org/presentationml/2006/main">
  <p:tag name="AS_UNIQUEID" val="577"/>
</p:tagLst>
</file>

<file path=ppt/tags/tag300.xml><?xml version="1.0" encoding="utf-8"?>
<p:tagLst xmlns:p="http://schemas.openxmlformats.org/presentationml/2006/main">
  <p:tag name="AS_UNIQUEID" val="808"/>
</p:tagLst>
</file>

<file path=ppt/tags/tag301.xml><?xml version="1.0" encoding="utf-8"?>
<p:tagLst xmlns:p="http://schemas.openxmlformats.org/presentationml/2006/main">
  <p:tag name="AS_UNIQUEID" val="809"/>
</p:tagLst>
</file>

<file path=ppt/tags/tag302.xml><?xml version="1.0" encoding="utf-8"?>
<p:tagLst xmlns:p="http://schemas.openxmlformats.org/presentationml/2006/main">
  <p:tag name="AS_UNIQUEID" val="810"/>
</p:tagLst>
</file>

<file path=ppt/tags/tag303.xml><?xml version="1.0" encoding="utf-8"?>
<p:tagLst xmlns:p="http://schemas.openxmlformats.org/presentationml/2006/main">
  <p:tag name="AS_UNIQUEID" val="811"/>
</p:tagLst>
</file>

<file path=ppt/tags/tag304.xml><?xml version="1.0" encoding="utf-8"?>
<p:tagLst xmlns:p="http://schemas.openxmlformats.org/presentationml/2006/main">
  <p:tag name="AS_UNIQUEID" val="812"/>
</p:tagLst>
</file>

<file path=ppt/tags/tag305.xml><?xml version="1.0" encoding="utf-8"?>
<p:tagLst xmlns:p="http://schemas.openxmlformats.org/presentationml/2006/main">
  <p:tag name="AS_UNIQUEID" val="813"/>
</p:tagLst>
</file>

<file path=ppt/tags/tag306.xml><?xml version="1.0" encoding="utf-8"?>
<p:tagLst xmlns:p="http://schemas.openxmlformats.org/presentationml/2006/main">
  <p:tag name="AS_UNIQUEID" val="814"/>
</p:tagLst>
</file>

<file path=ppt/tags/tag307.xml><?xml version="1.0" encoding="utf-8"?>
<p:tagLst xmlns:p="http://schemas.openxmlformats.org/presentationml/2006/main">
  <p:tag name="AS_UNIQUEID" val="815"/>
</p:tagLst>
</file>

<file path=ppt/tags/tag308.xml><?xml version="1.0" encoding="utf-8"?>
<p:tagLst xmlns:p="http://schemas.openxmlformats.org/presentationml/2006/main">
  <p:tag name="AS_UNIQUEID" val="816"/>
</p:tagLst>
</file>

<file path=ppt/tags/tag309.xml><?xml version="1.0" encoding="utf-8"?>
<p:tagLst xmlns:p="http://schemas.openxmlformats.org/presentationml/2006/main">
  <p:tag name="AS_UNIQUEID" val="817"/>
</p:tagLst>
</file>

<file path=ppt/tags/tag31.xml><?xml version="1.0" encoding="utf-8"?>
<p:tagLst xmlns:p="http://schemas.openxmlformats.org/presentationml/2006/main">
  <p:tag name="AS_UNIQUEID" val="578"/>
</p:tagLst>
</file>

<file path=ppt/tags/tag310.xml><?xml version="1.0" encoding="utf-8"?>
<p:tagLst xmlns:p="http://schemas.openxmlformats.org/presentationml/2006/main">
  <p:tag name="AS_UNIQUEID" val="818"/>
</p:tagLst>
</file>

<file path=ppt/tags/tag311.xml><?xml version="1.0" encoding="utf-8"?>
<p:tagLst xmlns:p="http://schemas.openxmlformats.org/presentationml/2006/main">
  <p:tag name="AS_UNIQUEID" val="819"/>
</p:tagLst>
</file>

<file path=ppt/tags/tag312.xml><?xml version="1.0" encoding="utf-8"?>
<p:tagLst xmlns:p="http://schemas.openxmlformats.org/presentationml/2006/main">
  <p:tag name="AS_UNIQUEID" val="820"/>
</p:tagLst>
</file>

<file path=ppt/tags/tag313.xml><?xml version="1.0" encoding="utf-8"?>
<p:tagLst xmlns:p="http://schemas.openxmlformats.org/presentationml/2006/main">
  <p:tag name="AS_UNIQUEID" val="821"/>
</p:tagLst>
</file>

<file path=ppt/tags/tag314.xml><?xml version="1.0" encoding="utf-8"?>
<p:tagLst xmlns:p="http://schemas.openxmlformats.org/presentationml/2006/main">
  <p:tag name="AS_UNIQUEID" val="822"/>
</p:tagLst>
</file>

<file path=ppt/tags/tag315.xml><?xml version="1.0" encoding="utf-8"?>
<p:tagLst xmlns:p="http://schemas.openxmlformats.org/presentationml/2006/main">
  <p:tag name="AS_UNIQUEID" val="823"/>
</p:tagLst>
</file>

<file path=ppt/tags/tag316.xml><?xml version="1.0" encoding="utf-8"?>
<p:tagLst xmlns:p="http://schemas.openxmlformats.org/presentationml/2006/main">
  <p:tag name="AS_UNIQUEID" val="824"/>
</p:tagLst>
</file>

<file path=ppt/tags/tag317.xml><?xml version="1.0" encoding="utf-8"?>
<p:tagLst xmlns:p="http://schemas.openxmlformats.org/presentationml/2006/main">
  <p:tag name="AS_UNIQUEID" val="825"/>
</p:tagLst>
</file>

<file path=ppt/tags/tag318.xml><?xml version="1.0" encoding="utf-8"?>
<p:tagLst xmlns:p="http://schemas.openxmlformats.org/presentationml/2006/main">
  <p:tag name="AS_UNIQUEID" val="826"/>
</p:tagLst>
</file>

<file path=ppt/tags/tag319.xml><?xml version="1.0" encoding="utf-8"?>
<p:tagLst xmlns:p="http://schemas.openxmlformats.org/presentationml/2006/main">
  <p:tag name="AS_UNIQUEID" val="827"/>
</p:tagLst>
</file>

<file path=ppt/tags/tag32.xml><?xml version="1.0" encoding="utf-8"?>
<p:tagLst xmlns:p="http://schemas.openxmlformats.org/presentationml/2006/main">
  <p:tag name="AS_UNIQUEID" val="579"/>
</p:tagLst>
</file>

<file path=ppt/tags/tag320.xml><?xml version="1.0" encoding="utf-8"?>
<p:tagLst xmlns:p="http://schemas.openxmlformats.org/presentationml/2006/main">
  <p:tag name="AS_UNIQUEID" val="828"/>
</p:tagLst>
</file>

<file path=ppt/tags/tag321.xml><?xml version="1.0" encoding="utf-8"?>
<p:tagLst xmlns:p="http://schemas.openxmlformats.org/presentationml/2006/main">
  <p:tag name="AS_UNIQUEID" val="829"/>
</p:tagLst>
</file>

<file path=ppt/tags/tag322.xml><?xml version="1.0" encoding="utf-8"?>
<p:tagLst xmlns:p="http://schemas.openxmlformats.org/presentationml/2006/main">
  <p:tag name="AS_UNIQUEID" val="830"/>
</p:tagLst>
</file>

<file path=ppt/tags/tag323.xml><?xml version="1.0" encoding="utf-8"?>
<p:tagLst xmlns:p="http://schemas.openxmlformats.org/presentationml/2006/main">
  <p:tag name="AS_UNIQUEID" val="831"/>
</p:tagLst>
</file>

<file path=ppt/tags/tag324.xml><?xml version="1.0" encoding="utf-8"?>
<p:tagLst xmlns:p="http://schemas.openxmlformats.org/presentationml/2006/main">
  <p:tag name="AS_UNIQUEID" val="832"/>
</p:tagLst>
</file>

<file path=ppt/tags/tag325.xml><?xml version="1.0" encoding="utf-8"?>
<p:tagLst xmlns:p="http://schemas.openxmlformats.org/presentationml/2006/main">
  <p:tag name="AS_UNIQUEID" val="833"/>
</p:tagLst>
</file>

<file path=ppt/tags/tag326.xml><?xml version="1.0" encoding="utf-8"?>
<p:tagLst xmlns:p="http://schemas.openxmlformats.org/presentationml/2006/main">
  <p:tag name="AS_UNIQUEID" val="834"/>
</p:tagLst>
</file>

<file path=ppt/tags/tag327.xml><?xml version="1.0" encoding="utf-8"?>
<p:tagLst xmlns:p="http://schemas.openxmlformats.org/presentationml/2006/main">
  <p:tag name="AS_UNIQUEID" val="835"/>
</p:tagLst>
</file>

<file path=ppt/tags/tag328.xml><?xml version="1.0" encoding="utf-8"?>
<p:tagLst xmlns:p="http://schemas.openxmlformats.org/presentationml/2006/main">
  <p:tag name="AS_UNIQUEID" val="836"/>
</p:tagLst>
</file>

<file path=ppt/tags/tag329.xml><?xml version="1.0" encoding="utf-8"?>
<p:tagLst xmlns:p="http://schemas.openxmlformats.org/presentationml/2006/main">
  <p:tag name="AS_UNIQUEID" val="837"/>
</p:tagLst>
</file>

<file path=ppt/tags/tag33.xml><?xml version="1.0" encoding="utf-8"?>
<p:tagLst xmlns:p="http://schemas.openxmlformats.org/presentationml/2006/main">
  <p:tag name="AS_UNIQUEID" val="580"/>
</p:tagLst>
</file>

<file path=ppt/tags/tag330.xml><?xml version="1.0" encoding="utf-8"?>
<p:tagLst xmlns:p="http://schemas.openxmlformats.org/presentationml/2006/main">
  <p:tag name="AS_UNIQUEID" val="838"/>
</p:tagLst>
</file>

<file path=ppt/tags/tag331.xml><?xml version="1.0" encoding="utf-8"?>
<p:tagLst xmlns:p="http://schemas.openxmlformats.org/presentationml/2006/main">
  <p:tag name="AS_UNIQUEID" val="839"/>
</p:tagLst>
</file>

<file path=ppt/tags/tag332.xml><?xml version="1.0" encoding="utf-8"?>
<p:tagLst xmlns:p="http://schemas.openxmlformats.org/presentationml/2006/main">
  <p:tag name="AS_UNIQUEID" val="840"/>
</p:tagLst>
</file>

<file path=ppt/tags/tag333.xml><?xml version="1.0" encoding="utf-8"?>
<p:tagLst xmlns:p="http://schemas.openxmlformats.org/presentationml/2006/main">
  <p:tag name="AS_UNIQUEID" val="841"/>
</p:tagLst>
</file>

<file path=ppt/tags/tag334.xml><?xml version="1.0" encoding="utf-8"?>
<p:tagLst xmlns:p="http://schemas.openxmlformats.org/presentationml/2006/main">
  <p:tag name="AS_UNIQUEID" val="842"/>
</p:tagLst>
</file>

<file path=ppt/tags/tag335.xml><?xml version="1.0" encoding="utf-8"?>
<p:tagLst xmlns:p="http://schemas.openxmlformats.org/presentationml/2006/main">
  <p:tag name="AS_UNIQUEID" val="843"/>
</p:tagLst>
</file>

<file path=ppt/tags/tag336.xml><?xml version="1.0" encoding="utf-8"?>
<p:tagLst xmlns:p="http://schemas.openxmlformats.org/presentationml/2006/main">
  <p:tag name="AS_UNIQUEID" val="844"/>
</p:tagLst>
</file>

<file path=ppt/tags/tag337.xml><?xml version="1.0" encoding="utf-8"?>
<p:tagLst xmlns:p="http://schemas.openxmlformats.org/presentationml/2006/main">
  <p:tag name="AS_UNIQUEID" val="845"/>
</p:tagLst>
</file>

<file path=ppt/tags/tag338.xml><?xml version="1.0" encoding="utf-8"?>
<p:tagLst xmlns:p="http://schemas.openxmlformats.org/presentationml/2006/main">
  <p:tag name="AS_UNIQUEID" val="846"/>
</p:tagLst>
</file>

<file path=ppt/tags/tag339.xml><?xml version="1.0" encoding="utf-8"?>
<p:tagLst xmlns:p="http://schemas.openxmlformats.org/presentationml/2006/main">
  <p:tag name="AS_UNIQUEID" val="847"/>
</p:tagLst>
</file>

<file path=ppt/tags/tag34.xml><?xml version="1.0" encoding="utf-8"?>
<p:tagLst xmlns:p="http://schemas.openxmlformats.org/presentationml/2006/main">
  <p:tag name="AS_UNIQUEID" val="581"/>
</p:tagLst>
</file>

<file path=ppt/tags/tag340.xml><?xml version="1.0" encoding="utf-8"?>
<p:tagLst xmlns:p="http://schemas.openxmlformats.org/presentationml/2006/main">
  <p:tag name="AS_UNIQUEID" val="848"/>
</p:tagLst>
</file>

<file path=ppt/tags/tag341.xml><?xml version="1.0" encoding="utf-8"?>
<p:tagLst xmlns:p="http://schemas.openxmlformats.org/presentationml/2006/main">
  <p:tag name="AS_UNIQUEID" val="849"/>
</p:tagLst>
</file>

<file path=ppt/tags/tag342.xml><?xml version="1.0" encoding="utf-8"?>
<p:tagLst xmlns:p="http://schemas.openxmlformats.org/presentationml/2006/main">
  <p:tag name="AS_UNIQUEID" val="850"/>
</p:tagLst>
</file>

<file path=ppt/tags/tag343.xml><?xml version="1.0" encoding="utf-8"?>
<p:tagLst xmlns:p="http://schemas.openxmlformats.org/presentationml/2006/main">
  <p:tag name="AS_UNIQUEID" val="851"/>
</p:tagLst>
</file>

<file path=ppt/tags/tag344.xml><?xml version="1.0" encoding="utf-8"?>
<p:tagLst xmlns:p="http://schemas.openxmlformats.org/presentationml/2006/main">
  <p:tag name="AS_UNIQUEID" val="852"/>
</p:tagLst>
</file>

<file path=ppt/tags/tag345.xml><?xml version="1.0" encoding="utf-8"?>
<p:tagLst xmlns:p="http://schemas.openxmlformats.org/presentationml/2006/main">
  <p:tag name="AS_UNIQUEID" val="853"/>
</p:tagLst>
</file>

<file path=ppt/tags/tag346.xml><?xml version="1.0" encoding="utf-8"?>
<p:tagLst xmlns:p="http://schemas.openxmlformats.org/presentationml/2006/main">
  <p:tag name="AS_UNIQUEID" val="854"/>
</p:tagLst>
</file>

<file path=ppt/tags/tag347.xml><?xml version="1.0" encoding="utf-8"?>
<p:tagLst xmlns:p="http://schemas.openxmlformats.org/presentationml/2006/main">
  <p:tag name="AS_UNIQUEID" val="855"/>
</p:tagLst>
</file>

<file path=ppt/tags/tag348.xml><?xml version="1.0" encoding="utf-8"?>
<p:tagLst xmlns:p="http://schemas.openxmlformats.org/presentationml/2006/main">
  <p:tag name="AS_UNIQUEID" val="856"/>
</p:tagLst>
</file>

<file path=ppt/tags/tag349.xml><?xml version="1.0" encoding="utf-8"?>
<p:tagLst xmlns:p="http://schemas.openxmlformats.org/presentationml/2006/main">
  <p:tag name="AS_UNIQUEID" val="857"/>
</p:tagLst>
</file>

<file path=ppt/tags/tag35.xml><?xml version="1.0" encoding="utf-8"?>
<p:tagLst xmlns:p="http://schemas.openxmlformats.org/presentationml/2006/main">
  <p:tag name="AS_UNIQUEID" val="582"/>
</p:tagLst>
</file>

<file path=ppt/tags/tag350.xml><?xml version="1.0" encoding="utf-8"?>
<p:tagLst xmlns:p="http://schemas.openxmlformats.org/presentationml/2006/main">
  <p:tag name="AS_UNIQUEID" val="858"/>
</p:tagLst>
</file>

<file path=ppt/tags/tag351.xml><?xml version="1.0" encoding="utf-8"?>
<p:tagLst xmlns:p="http://schemas.openxmlformats.org/presentationml/2006/main">
  <p:tag name="AS_UNIQUEID" val="859"/>
</p:tagLst>
</file>

<file path=ppt/tags/tag352.xml><?xml version="1.0" encoding="utf-8"?>
<p:tagLst xmlns:p="http://schemas.openxmlformats.org/presentationml/2006/main">
  <p:tag name="AS_UNIQUEID" val="860"/>
</p:tagLst>
</file>

<file path=ppt/tags/tag353.xml><?xml version="1.0" encoding="utf-8"?>
<p:tagLst xmlns:p="http://schemas.openxmlformats.org/presentationml/2006/main">
  <p:tag name="AS_UNIQUEID" val="861"/>
</p:tagLst>
</file>

<file path=ppt/tags/tag354.xml><?xml version="1.0" encoding="utf-8"?>
<p:tagLst xmlns:p="http://schemas.openxmlformats.org/presentationml/2006/main">
  <p:tag name="AS_UNIQUEID" val="862"/>
</p:tagLst>
</file>

<file path=ppt/tags/tag355.xml><?xml version="1.0" encoding="utf-8"?>
<p:tagLst xmlns:p="http://schemas.openxmlformats.org/presentationml/2006/main">
  <p:tag name="AS_UNIQUEID" val="863"/>
</p:tagLst>
</file>

<file path=ppt/tags/tag356.xml><?xml version="1.0" encoding="utf-8"?>
<p:tagLst xmlns:p="http://schemas.openxmlformats.org/presentationml/2006/main">
  <p:tag name="AS_UNIQUEID" val="864"/>
</p:tagLst>
</file>

<file path=ppt/tags/tag357.xml><?xml version="1.0" encoding="utf-8"?>
<p:tagLst xmlns:p="http://schemas.openxmlformats.org/presentationml/2006/main">
  <p:tag name="AS_UNIQUEID" val="865"/>
</p:tagLst>
</file>

<file path=ppt/tags/tag358.xml><?xml version="1.0" encoding="utf-8"?>
<p:tagLst xmlns:p="http://schemas.openxmlformats.org/presentationml/2006/main">
  <p:tag name="AS_UNIQUEID" val="866"/>
</p:tagLst>
</file>

<file path=ppt/tags/tag359.xml><?xml version="1.0" encoding="utf-8"?>
<p:tagLst xmlns:p="http://schemas.openxmlformats.org/presentationml/2006/main">
  <p:tag name="AS_UNIQUEID" val="867"/>
</p:tagLst>
</file>

<file path=ppt/tags/tag36.xml><?xml version="1.0" encoding="utf-8"?>
<p:tagLst xmlns:p="http://schemas.openxmlformats.org/presentationml/2006/main">
  <p:tag name="AS_UNIQUEID" val="583"/>
</p:tagLst>
</file>

<file path=ppt/tags/tag360.xml><?xml version="1.0" encoding="utf-8"?>
<p:tagLst xmlns:p="http://schemas.openxmlformats.org/presentationml/2006/main">
  <p:tag name="AS_UNIQUEID" val="868"/>
</p:tagLst>
</file>

<file path=ppt/tags/tag361.xml><?xml version="1.0" encoding="utf-8"?>
<p:tagLst xmlns:p="http://schemas.openxmlformats.org/presentationml/2006/main">
  <p:tag name="AS_UNIQUEID" val="869"/>
</p:tagLst>
</file>

<file path=ppt/tags/tag362.xml><?xml version="1.0" encoding="utf-8"?>
<p:tagLst xmlns:p="http://schemas.openxmlformats.org/presentationml/2006/main">
  <p:tag name="AS_UNIQUEID" val="870"/>
</p:tagLst>
</file>

<file path=ppt/tags/tag363.xml><?xml version="1.0" encoding="utf-8"?>
<p:tagLst xmlns:p="http://schemas.openxmlformats.org/presentationml/2006/main">
  <p:tag name="AS_UNIQUEID" val="871"/>
</p:tagLst>
</file>

<file path=ppt/tags/tag364.xml><?xml version="1.0" encoding="utf-8"?>
<p:tagLst xmlns:p="http://schemas.openxmlformats.org/presentationml/2006/main">
  <p:tag name="AS_UNIQUEID" val="872"/>
</p:tagLst>
</file>

<file path=ppt/tags/tag365.xml><?xml version="1.0" encoding="utf-8"?>
<p:tagLst xmlns:p="http://schemas.openxmlformats.org/presentationml/2006/main">
  <p:tag name="AS_UNIQUEID" val="873"/>
</p:tagLst>
</file>

<file path=ppt/tags/tag366.xml><?xml version="1.0" encoding="utf-8"?>
<p:tagLst xmlns:p="http://schemas.openxmlformats.org/presentationml/2006/main">
  <p:tag name="AS_UNIQUEID" val="874"/>
</p:tagLst>
</file>

<file path=ppt/tags/tag367.xml><?xml version="1.0" encoding="utf-8"?>
<p:tagLst xmlns:p="http://schemas.openxmlformats.org/presentationml/2006/main">
  <p:tag name="AS_UNIQUEID" val="875"/>
</p:tagLst>
</file>

<file path=ppt/tags/tag368.xml><?xml version="1.0" encoding="utf-8"?>
<p:tagLst xmlns:p="http://schemas.openxmlformats.org/presentationml/2006/main">
  <p:tag name="AS_UNIQUEID" val="876"/>
</p:tagLst>
</file>

<file path=ppt/tags/tag369.xml><?xml version="1.0" encoding="utf-8"?>
<p:tagLst xmlns:p="http://schemas.openxmlformats.org/presentationml/2006/main">
  <p:tag name="AS_UNIQUEID" val="877"/>
</p:tagLst>
</file>

<file path=ppt/tags/tag37.xml><?xml version="1.0" encoding="utf-8"?>
<p:tagLst xmlns:p="http://schemas.openxmlformats.org/presentationml/2006/main">
  <p:tag name="AS_UNIQUEID" val="584"/>
</p:tagLst>
</file>

<file path=ppt/tags/tag370.xml><?xml version="1.0" encoding="utf-8"?>
<p:tagLst xmlns:p="http://schemas.openxmlformats.org/presentationml/2006/main">
  <p:tag name="AS_UNIQUEID" val="878"/>
</p:tagLst>
</file>

<file path=ppt/tags/tag371.xml><?xml version="1.0" encoding="utf-8"?>
<p:tagLst xmlns:p="http://schemas.openxmlformats.org/presentationml/2006/main">
  <p:tag name="AS_UNIQUEID" val="879"/>
</p:tagLst>
</file>

<file path=ppt/tags/tag372.xml><?xml version="1.0" encoding="utf-8"?>
<p:tagLst xmlns:p="http://schemas.openxmlformats.org/presentationml/2006/main">
  <p:tag name="AS_UNIQUEID" val="880"/>
</p:tagLst>
</file>

<file path=ppt/tags/tag373.xml><?xml version="1.0" encoding="utf-8"?>
<p:tagLst xmlns:p="http://schemas.openxmlformats.org/presentationml/2006/main">
  <p:tag name="AS_UNIQUEID" val="881"/>
</p:tagLst>
</file>

<file path=ppt/tags/tag374.xml><?xml version="1.0" encoding="utf-8"?>
<p:tagLst xmlns:p="http://schemas.openxmlformats.org/presentationml/2006/main">
  <p:tag name="AS_UNIQUEID" val="882"/>
</p:tagLst>
</file>

<file path=ppt/tags/tag375.xml><?xml version="1.0" encoding="utf-8"?>
<p:tagLst xmlns:p="http://schemas.openxmlformats.org/presentationml/2006/main">
  <p:tag name="AS_UNIQUEID" val="883"/>
</p:tagLst>
</file>

<file path=ppt/tags/tag376.xml><?xml version="1.0" encoding="utf-8"?>
<p:tagLst xmlns:p="http://schemas.openxmlformats.org/presentationml/2006/main">
  <p:tag name="AS_UNIQUEID" val="884"/>
</p:tagLst>
</file>

<file path=ppt/tags/tag377.xml><?xml version="1.0" encoding="utf-8"?>
<p:tagLst xmlns:p="http://schemas.openxmlformats.org/presentationml/2006/main">
  <p:tag name="AS_UNIQUEID" val="885"/>
</p:tagLst>
</file>

<file path=ppt/tags/tag378.xml><?xml version="1.0" encoding="utf-8"?>
<p:tagLst xmlns:p="http://schemas.openxmlformats.org/presentationml/2006/main">
  <p:tag name="AS_UNIQUEID" val="886"/>
</p:tagLst>
</file>

<file path=ppt/tags/tag379.xml><?xml version="1.0" encoding="utf-8"?>
<p:tagLst xmlns:p="http://schemas.openxmlformats.org/presentationml/2006/main">
  <p:tag name="AS_UNIQUEID" val="887"/>
</p:tagLst>
</file>

<file path=ppt/tags/tag38.xml><?xml version="1.0" encoding="utf-8"?>
<p:tagLst xmlns:p="http://schemas.openxmlformats.org/presentationml/2006/main">
  <p:tag name="AS_UNIQUEID" val="585"/>
</p:tagLst>
</file>

<file path=ppt/tags/tag380.xml><?xml version="1.0" encoding="utf-8"?>
<p:tagLst xmlns:p="http://schemas.openxmlformats.org/presentationml/2006/main">
  <p:tag name="AS_UNIQUEID" val="888"/>
</p:tagLst>
</file>

<file path=ppt/tags/tag381.xml><?xml version="1.0" encoding="utf-8"?>
<p:tagLst xmlns:p="http://schemas.openxmlformats.org/presentationml/2006/main">
  <p:tag name="AS_UNIQUEID" val="889"/>
</p:tagLst>
</file>

<file path=ppt/tags/tag382.xml><?xml version="1.0" encoding="utf-8"?>
<p:tagLst xmlns:p="http://schemas.openxmlformats.org/presentationml/2006/main">
  <p:tag name="AS_UNIQUEID" val="890"/>
</p:tagLst>
</file>

<file path=ppt/tags/tag383.xml><?xml version="1.0" encoding="utf-8"?>
<p:tagLst xmlns:p="http://schemas.openxmlformats.org/presentationml/2006/main">
  <p:tag name="AS_UNIQUEID" val="891"/>
</p:tagLst>
</file>

<file path=ppt/tags/tag384.xml><?xml version="1.0" encoding="utf-8"?>
<p:tagLst xmlns:p="http://schemas.openxmlformats.org/presentationml/2006/main">
  <p:tag name="AS_UNIQUEID" val="892"/>
</p:tagLst>
</file>

<file path=ppt/tags/tag385.xml><?xml version="1.0" encoding="utf-8"?>
<p:tagLst xmlns:p="http://schemas.openxmlformats.org/presentationml/2006/main">
  <p:tag name="AS_UNIQUEID" val="893"/>
</p:tagLst>
</file>

<file path=ppt/tags/tag386.xml><?xml version="1.0" encoding="utf-8"?>
<p:tagLst xmlns:p="http://schemas.openxmlformats.org/presentationml/2006/main">
  <p:tag name="AS_UNIQUEID" val="894"/>
</p:tagLst>
</file>

<file path=ppt/tags/tag387.xml><?xml version="1.0" encoding="utf-8"?>
<p:tagLst xmlns:p="http://schemas.openxmlformats.org/presentationml/2006/main">
  <p:tag name="AS_UNIQUEID" val="895"/>
</p:tagLst>
</file>

<file path=ppt/tags/tag388.xml><?xml version="1.0" encoding="utf-8"?>
<p:tagLst xmlns:p="http://schemas.openxmlformats.org/presentationml/2006/main">
  <p:tag name="AS_UNIQUEID" val="896"/>
</p:tagLst>
</file>

<file path=ppt/tags/tag389.xml><?xml version="1.0" encoding="utf-8"?>
<p:tagLst xmlns:p="http://schemas.openxmlformats.org/presentationml/2006/main">
  <p:tag name="AS_UNIQUEID" val="897"/>
</p:tagLst>
</file>

<file path=ppt/tags/tag39.xml><?xml version="1.0" encoding="utf-8"?>
<p:tagLst xmlns:p="http://schemas.openxmlformats.org/presentationml/2006/main">
  <p:tag name="AS_UNIQUEID" val="586"/>
</p:tagLst>
</file>

<file path=ppt/tags/tag390.xml><?xml version="1.0" encoding="utf-8"?>
<p:tagLst xmlns:p="http://schemas.openxmlformats.org/presentationml/2006/main">
  <p:tag name="AS_UNIQUEID" val="898"/>
</p:tagLst>
</file>

<file path=ppt/tags/tag391.xml><?xml version="1.0" encoding="utf-8"?>
<p:tagLst xmlns:p="http://schemas.openxmlformats.org/presentationml/2006/main">
  <p:tag name="AS_UNIQUEID" val="899"/>
</p:tagLst>
</file>

<file path=ppt/tags/tag392.xml><?xml version="1.0" encoding="utf-8"?>
<p:tagLst xmlns:p="http://schemas.openxmlformats.org/presentationml/2006/main">
  <p:tag name="AS_UNIQUEID" val="900"/>
</p:tagLst>
</file>

<file path=ppt/tags/tag393.xml><?xml version="1.0" encoding="utf-8"?>
<p:tagLst xmlns:p="http://schemas.openxmlformats.org/presentationml/2006/main">
  <p:tag name="AS_UNIQUEID" val="901"/>
</p:tagLst>
</file>

<file path=ppt/tags/tag394.xml><?xml version="1.0" encoding="utf-8"?>
<p:tagLst xmlns:p="http://schemas.openxmlformats.org/presentationml/2006/main">
  <p:tag name="AS_UNIQUEID" val="902"/>
</p:tagLst>
</file>

<file path=ppt/tags/tag395.xml><?xml version="1.0" encoding="utf-8"?>
<p:tagLst xmlns:p="http://schemas.openxmlformats.org/presentationml/2006/main">
  <p:tag name="AS_UNIQUEID" val="903"/>
</p:tagLst>
</file>

<file path=ppt/tags/tag396.xml><?xml version="1.0" encoding="utf-8"?>
<p:tagLst xmlns:p="http://schemas.openxmlformats.org/presentationml/2006/main">
  <p:tag name="AS_UNIQUEID" val="904"/>
</p:tagLst>
</file>

<file path=ppt/tags/tag397.xml><?xml version="1.0" encoding="utf-8"?>
<p:tagLst xmlns:p="http://schemas.openxmlformats.org/presentationml/2006/main">
  <p:tag name="AS_UNIQUEID" val="905"/>
</p:tagLst>
</file>

<file path=ppt/tags/tag398.xml><?xml version="1.0" encoding="utf-8"?>
<p:tagLst xmlns:p="http://schemas.openxmlformats.org/presentationml/2006/main">
  <p:tag name="AS_UNIQUEID" val="906"/>
</p:tagLst>
</file>

<file path=ppt/tags/tag399.xml><?xml version="1.0" encoding="utf-8"?>
<p:tagLst xmlns:p="http://schemas.openxmlformats.org/presentationml/2006/main">
  <p:tag name="AS_UNIQUEID" val="907"/>
</p:tagLst>
</file>

<file path=ppt/tags/tag4.xml><?xml version="1.0" encoding="utf-8"?>
<p:tagLst xmlns:p="http://schemas.openxmlformats.org/presentationml/2006/main">
  <p:tag name="AS_UNIQUEID" val="551"/>
</p:tagLst>
</file>

<file path=ppt/tags/tag40.xml><?xml version="1.0" encoding="utf-8"?>
<p:tagLst xmlns:p="http://schemas.openxmlformats.org/presentationml/2006/main">
  <p:tag name="AS_UNIQUEID" val="587"/>
</p:tagLst>
</file>

<file path=ppt/tags/tag400.xml><?xml version="1.0" encoding="utf-8"?>
<p:tagLst xmlns:p="http://schemas.openxmlformats.org/presentationml/2006/main">
  <p:tag name="AS_UNIQUEID" val="908"/>
</p:tagLst>
</file>

<file path=ppt/tags/tag401.xml><?xml version="1.0" encoding="utf-8"?>
<p:tagLst xmlns:p="http://schemas.openxmlformats.org/presentationml/2006/main">
  <p:tag name="AS_UNIQUEID" val="909"/>
</p:tagLst>
</file>

<file path=ppt/tags/tag402.xml><?xml version="1.0" encoding="utf-8"?>
<p:tagLst xmlns:p="http://schemas.openxmlformats.org/presentationml/2006/main">
  <p:tag name="AS_UNIQUEID" val="910"/>
</p:tagLst>
</file>

<file path=ppt/tags/tag403.xml><?xml version="1.0" encoding="utf-8"?>
<p:tagLst xmlns:p="http://schemas.openxmlformats.org/presentationml/2006/main">
  <p:tag name="AS_UNIQUEID" val="911"/>
</p:tagLst>
</file>

<file path=ppt/tags/tag404.xml><?xml version="1.0" encoding="utf-8"?>
<p:tagLst xmlns:p="http://schemas.openxmlformats.org/presentationml/2006/main">
  <p:tag name="AS_UNIQUEID" val="912"/>
</p:tagLst>
</file>

<file path=ppt/tags/tag405.xml><?xml version="1.0" encoding="utf-8"?>
<p:tagLst xmlns:p="http://schemas.openxmlformats.org/presentationml/2006/main">
  <p:tag name="AS_UNIQUEID" val="913"/>
</p:tagLst>
</file>

<file path=ppt/tags/tag406.xml><?xml version="1.0" encoding="utf-8"?>
<p:tagLst xmlns:p="http://schemas.openxmlformats.org/presentationml/2006/main">
  <p:tag name="AS_UNIQUEID" val="914"/>
</p:tagLst>
</file>

<file path=ppt/tags/tag407.xml><?xml version="1.0" encoding="utf-8"?>
<p:tagLst xmlns:p="http://schemas.openxmlformats.org/presentationml/2006/main">
  <p:tag name="AS_UNIQUEID" val="915"/>
</p:tagLst>
</file>

<file path=ppt/tags/tag408.xml><?xml version="1.0" encoding="utf-8"?>
<p:tagLst xmlns:p="http://schemas.openxmlformats.org/presentationml/2006/main">
  <p:tag name="AS_UNIQUEID" val="916"/>
</p:tagLst>
</file>

<file path=ppt/tags/tag409.xml><?xml version="1.0" encoding="utf-8"?>
<p:tagLst xmlns:p="http://schemas.openxmlformats.org/presentationml/2006/main">
  <p:tag name="AS_UNIQUEID" val="917"/>
</p:tagLst>
</file>

<file path=ppt/tags/tag41.xml><?xml version="1.0" encoding="utf-8"?>
<p:tagLst xmlns:p="http://schemas.openxmlformats.org/presentationml/2006/main">
  <p:tag name="AS_UNIQUEID" val="588"/>
</p:tagLst>
</file>

<file path=ppt/tags/tag410.xml><?xml version="1.0" encoding="utf-8"?>
<p:tagLst xmlns:p="http://schemas.openxmlformats.org/presentationml/2006/main">
  <p:tag name="AS_UNIQUEID" val="918"/>
</p:tagLst>
</file>

<file path=ppt/tags/tag411.xml><?xml version="1.0" encoding="utf-8"?>
<p:tagLst xmlns:p="http://schemas.openxmlformats.org/presentationml/2006/main">
  <p:tag name="AS_UNIQUEID" val="919"/>
</p:tagLst>
</file>

<file path=ppt/tags/tag412.xml><?xml version="1.0" encoding="utf-8"?>
<p:tagLst xmlns:p="http://schemas.openxmlformats.org/presentationml/2006/main">
  <p:tag name="AS_UNIQUEID" val="920"/>
</p:tagLst>
</file>

<file path=ppt/tags/tag413.xml><?xml version="1.0" encoding="utf-8"?>
<p:tagLst xmlns:p="http://schemas.openxmlformats.org/presentationml/2006/main">
  <p:tag name="AS_UNIQUEID" val="921"/>
</p:tagLst>
</file>

<file path=ppt/tags/tag414.xml><?xml version="1.0" encoding="utf-8"?>
<p:tagLst xmlns:p="http://schemas.openxmlformats.org/presentationml/2006/main">
  <p:tag name="AS_UNIQUEID" val="922"/>
</p:tagLst>
</file>

<file path=ppt/tags/tag415.xml><?xml version="1.0" encoding="utf-8"?>
<p:tagLst xmlns:p="http://schemas.openxmlformats.org/presentationml/2006/main">
  <p:tag name="AS_UNIQUEID" val="923"/>
</p:tagLst>
</file>

<file path=ppt/tags/tag416.xml><?xml version="1.0" encoding="utf-8"?>
<p:tagLst xmlns:p="http://schemas.openxmlformats.org/presentationml/2006/main">
  <p:tag name="AS_UNIQUEID" val="924"/>
</p:tagLst>
</file>

<file path=ppt/tags/tag417.xml><?xml version="1.0" encoding="utf-8"?>
<p:tagLst xmlns:p="http://schemas.openxmlformats.org/presentationml/2006/main">
  <p:tag name="AS_UNIQUEID" val="925"/>
</p:tagLst>
</file>

<file path=ppt/tags/tag418.xml><?xml version="1.0" encoding="utf-8"?>
<p:tagLst xmlns:p="http://schemas.openxmlformats.org/presentationml/2006/main">
  <p:tag name="AS_UNIQUEID" val="926"/>
</p:tagLst>
</file>

<file path=ppt/tags/tag419.xml><?xml version="1.0" encoding="utf-8"?>
<p:tagLst xmlns:p="http://schemas.openxmlformats.org/presentationml/2006/main">
  <p:tag name="AS_UNIQUEID" val="927"/>
</p:tagLst>
</file>

<file path=ppt/tags/tag42.xml><?xml version="1.0" encoding="utf-8"?>
<p:tagLst xmlns:p="http://schemas.openxmlformats.org/presentationml/2006/main">
  <p:tag name="AS_UNIQUEID" val="589"/>
</p:tagLst>
</file>

<file path=ppt/tags/tag420.xml><?xml version="1.0" encoding="utf-8"?>
<p:tagLst xmlns:p="http://schemas.openxmlformats.org/presentationml/2006/main">
  <p:tag name="AS_UNIQUEID" val="928"/>
</p:tagLst>
</file>

<file path=ppt/tags/tag421.xml><?xml version="1.0" encoding="utf-8"?>
<p:tagLst xmlns:p="http://schemas.openxmlformats.org/presentationml/2006/main">
  <p:tag name="AS_UNIQUEID" val="929"/>
</p:tagLst>
</file>

<file path=ppt/tags/tag422.xml><?xml version="1.0" encoding="utf-8"?>
<p:tagLst xmlns:p="http://schemas.openxmlformats.org/presentationml/2006/main">
  <p:tag name="AS_UNIQUEID" val="930"/>
</p:tagLst>
</file>

<file path=ppt/tags/tag423.xml><?xml version="1.0" encoding="utf-8"?>
<p:tagLst xmlns:p="http://schemas.openxmlformats.org/presentationml/2006/main">
  <p:tag name="AS_UNIQUEID" val="931"/>
</p:tagLst>
</file>

<file path=ppt/tags/tag424.xml><?xml version="1.0" encoding="utf-8"?>
<p:tagLst xmlns:p="http://schemas.openxmlformats.org/presentationml/2006/main">
  <p:tag name="AS_UNIQUEID" val="932"/>
</p:tagLst>
</file>

<file path=ppt/tags/tag425.xml><?xml version="1.0" encoding="utf-8"?>
<p:tagLst xmlns:p="http://schemas.openxmlformats.org/presentationml/2006/main">
  <p:tag name="AS_UNIQUEID" val="933"/>
</p:tagLst>
</file>

<file path=ppt/tags/tag426.xml><?xml version="1.0" encoding="utf-8"?>
<p:tagLst xmlns:p="http://schemas.openxmlformats.org/presentationml/2006/main">
  <p:tag name="AS_UNIQUEID" val="934"/>
</p:tagLst>
</file>

<file path=ppt/tags/tag427.xml><?xml version="1.0" encoding="utf-8"?>
<p:tagLst xmlns:p="http://schemas.openxmlformats.org/presentationml/2006/main">
  <p:tag name="AS_UNIQUEID" val="935"/>
</p:tagLst>
</file>

<file path=ppt/tags/tag428.xml><?xml version="1.0" encoding="utf-8"?>
<p:tagLst xmlns:p="http://schemas.openxmlformats.org/presentationml/2006/main">
  <p:tag name="AS_UNIQUEID" val="936"/>
</p:tagLst>
</file>

<file path=ppt/tags/tag429.xml><?xml version="1.0" encoding="utf-8"?>
<p:tagLst xmlns:p="http://schemas.openxmlformats.org/presentationml/2006/main">
  <p:tag name="AS_UNIQUEID" val="937"/>
</p:tagLst>
</file>

<file path=ppt/tags/tag43.xml><?xml version="1.0" encoding="utf-8"?>
<p:tagLst xmlns:p="http://schemas.openxmlformats.org/presentationml/2006/main">
  <p:tag name="AS_UNIQUEID" val="590"/>
</p:tagLst>
</file>

<file path=ppt/tags/tag430.xml><?xml version="1.0" encoding="utf-8"?>
<p:tagLst xmlns:p="http://schemas.openxmlformats.org/presentationml/2006/main">
  <p:tag name="AS_UNIQUEID" val="938"/>
</p:tagLst>
</file>

<file path=ppt/tags/tag431.xml><?xml version="1.0" encoding="utf-8"?>
<p:tagLst xmlns:p="http://schemas.openxmlformats.org/presentationml/2006/main">
  <p:tag name="AS_UNIQUEID" val="939"/>
</p:tagLst>
</file>

<file path=ppt/tags/tag432.xml><?xml version="1.0" encoding="utf-8"?>
<p:tagLst xmlns:p="http://schemas.openxmlformats.org/presentationml/2006/main">
  <p:tag name="AS_UNIQUEID" val="940"/>
</p:tagLst>
</file>

<file path=ppt/tags/tag433.xml><?xml version="1.0" encoding="utf-8"?>
<p:tagLst xmlns:p="http://schemas.openxmlformats.org/presentationml/2006/main">
  <p:tag name="AS_UNIQUEID" val="941"/>
</p:tagLst>
</file>

<file path=ppt/tags/tag434.xml><?xml version="1.0" encoding="utf-8"?>
<p:tagLst xmlns:p="http://schemas.openxmlformats.org/presentationml/2006/main">
  <p:tag name="AS_UNIQUEID" val="942"/>
</p:tagLst>
</file>

<file path=ppt/tags/tag435.xml><?xml version="1.0" encoding="utf-8"?>
<p:tagLst xmlns:p="http://schemas.openxmlformats.org/presentationml/2006/main">
  <p:tag name="AS_UNIQUEID" val="943"/>
</p:tagLst>
</file>

<file path=ppt/tags/tag436.xml><?xml version="1.0" encoding="utf-8"?>
<p:tagLst xmlns:p="http://schemas.openxmlformats.org/presentationml/2006/main">
  <p:tag name="AS_UNIQUEID" val="944"/>
</p:tagLst>
</file>

<file path=ppt/tags/tag437.xml><?xml version="1.0" encoding="utf-8"?>
<p:tagLst xmlns:p="http://schemas.openxmlformats.org/presentationml/2006/main">
  <p:tag name="AS_UNIQUEID" val="945"/>
</p:tagLst>
</file>

<file path=ppt/tags/tag438.xml><?xml version="1.0" encoding="utf-8"?>
<p:tagLst xmlns:p="http://schemas.openxmlformats.org/presentationml/2006/main">
  <p:tag name="AS_UNIQUEID" val="946"/>
</p:tagLst>
</file>

<file path=ppt/tags/tag439.xml><?xml version="1.0" encoding="utf-8"?>
<p:tagLst xmlns:p="http://schemas.openxmlformats.org/presentationml/2006/main">
  <p:tag name="AS_UNIQUEID" val="947"/>
</p:tagLst>
</file>

<file path=ppt/tags/tag44.xml><?xml version="1.0" encoding="utf-8"?>
<p:tagLst xmlns:p="http://schemas.openxmlformats.org/presentationml/2006/main">
  <p:tag name="AS_UNIQUEID" val="591"/>
</p:tagLst>
</file>

<file path=ppt/tags/tag440.xml><?xml version="1.0" encoding="utf-8"?>
<p:tagLst xmlns:p="http://schemas.openxmlformats.org/presentationml/2006/main">
  <p:tag name="AS_UNIQUEID" val="948"/>
</p:tagLst>
</file>

<file path=ppt/tags/tag441.xml><?xml version="1.0" encoding="utf-8"?>
<p:tagLst xmlns:p="http://schemas.openxmlformats.org/presentationml/2006/main">
  <p:tag name="AS_UNIQUEID" val="949"/>
</p:tagLst>
</file>

<file path=ppt/tags/tag442.xml><?xml version="1.0" encoding="utf-8"?>
<p:tagLst xmlns:p="http://schemas.openxmlformats.org/presentationml/2006/main">
  <p:tag name="AS_UNIQUEID" val="950"/>
</p:tagLst>
</file>

<file path=ppt/tags/tag443.xml><?xml version="1.0" encoding="utf-8"?>
<p:tagLst xmlns:p="http://schemas.openxmlformats.org/presentationml/2006/main">
  <p:tag name="AS_UNIQUEID" val="951"/>
</p:tagLst>
</file>

<file path=ppt/tags/tag444.xml><?xml version="1.0" encoding="utf-8"?>
<p:tagLst xmlns:p="http://schemas.openxmlformats.org/presentationml/2006/main">
  <p:tag name="AS_UNIQUEID" val="952"/>
</p:tagLst>
</file>

<file path=ppt/tags/tag445.xml><?xml version="1.0" encoding="utf-8"?>
<p:tagLst xmlns:p="http://schemas.openxmlformats.org/presentationml/2006/main">
  <p:tag name="AS_UNIQUEID" val="953"/>
</p:tagLst>
</file>

<file path=ppt/tags/tag446.xml><?xml version="1.0" encoding="utf-8"?>
<p:tagLst xmlns:p="http://schemas.openxmlformats.org/presentationml/2006/main">
  <p:tag name="AS_UNIQUEID" val="954"/>
</p:tagLst>
</file>

<file path=ppt/tags/tag447.xml><?xml version="1.0" encoding="utf-8"?>
<p:tagLst xmlns:p="http://schemas.openxmlformats.org/presentationml/2006/main">
  <p:tag name="AS_UNIQUEID" val="955"/>
</p:tagLst>
</file>

<file path=ppt/tags/tag448.xml><?xml version="1.0" encoding="utf-8"?>
<p:tagLst xmlns:p="http://schemas.openxmlformats.org/presentationml/2006/main">
  <p:tag name="AS_UNIQUEID" val="956"/>
</p:tagLst>
</file>

<file path=ppt/tags/tag449.xml><?xml version="1.0" encoding="utf-8"?>
<p:tagLst xmlns:p="http://schemas.openxmlformats.org/presentationml/2006/main">
  <p:tag name="AS_UNIQUEID" val="957"/>
</p:tagLst>
</file>

<file path=ppt/tags/tag45.xml><?xml version="1.0" encoding="utf-8"?>
<p:tagLst xmlns:p="http://schemas.openxmlformats.org/presentationml/2006/main">
  <p:tag name="AS_UNIQUEID" val="592"/>
</p:tagLst>
</file>

<file path=ppt/tags/tag450.xml><?xml version="1.0" encoding="utf-8"?>
<p:tagLst xmlns:p="http://schemas.openxmlformats.org/presentationml/2006/main">
  <p:tag name="AS_UNIQUEID" val="958"/>
</p:tagLst>
</file>

<file path=ppt/tags/tag451.xml><?xml version="1.0" encoding="utf-8"?>
<p:tagLst xmlns:p="http://schemas.openxmlformats.org/presentationml/2006/main">
  <p:tag name="AS_UNIQUEID" val="959"/>
</p:tagLst>
</file>

<file path=ppt/tags/tag452.xml><?xml version="1.0" encoding="utf-8"?>
<p:tagLst xmlns:p="http://schemas.openxmlformats.org/presentationml/2006/main">
  <p:tag name="AS_UNIQUEID" val="960"/>
</p:tagLst>
</file>

<file path=ppt/tags/tag453.xml><?xml version="1.0" encoding="utf-8"?>
<p:tagLst xmlns:p="http://schemas.openxmlformats.org/presentationml/2006/main">
  <p:tag name="AS_UNIQUEID" val="961"/>
</p:tagLst>
</file>

<file path=ppt/tags/tag454.xml><?xml version="1.0" encoding="utf-8"?>
<p:tagLst xmlns:p="http://schemas.openxmlformats.org/presentationml/2006/main">
  <p:tag name="AS_UNIQUEID" val="962"/>
</p:tagLst>
</file>

<file path=ppt/tags/tag455.xml><?xml version="1.0" encoding="utf-8"?>
<p:tagLst xmlns:p="http://schemas.openxmlformats.org/presentationml/2006/main">
  <p:tag name="AS_UNIQUEID" val="963"/>
</p:tagLst>
</file>

<file path=ppt/tags/tag456.xml><?xml version="1.0" encoding="utf-8"?>
<p:tagLst xmlns:p="http://schemas.openxmlformats.org/presentationml/2006/main">
  <p:tag name="AS_UNIQUEID" val="964"/>
</p:tagLst>
</file>

<file path=ppt/tags/tag457.xml><?xml version="1.0" encoding="utf-8"?>
<p:tagLst xmlns:p="http://schemas.openxmlformats.org/presentationml/2006/main">
  <p:tag name="AS_UNIQUEID" val="965"/>
</p:tagLst>
</file>

<file path=ppt/tags/tag458.xml><?xml version="1.0" encoding="utf-8"?>
<p:tagLst xmlns:p="http://schemas.openxmlformats.org/presentationml/2006/main">
  <p:tag name="AS_UNIQUEID" val="966"/>
</p:tagLst>
</file>

<file path=ppt/tags/tag459.xml><?xml version="1.0" encoding="utf-8"?>
<p:tagLst xmlns:p="http://schemas.openxmlformats.org/presentationml/2006/main">
  <p:tag name="AS_UNIQUEID" val="967"/>
</p:tagLst>
</file>

<file path=ppt/tags/tag46.xml><?xml version="1.0" encoding="utf-8"?>
<p:tagLst xmlns:p="http://schemas.openxmlformats.org/presentationml/2006/main">
  <p:tag name="AS_UNIQUEID" val="593"/>
</p:tagLst>
</file>

<file path=ppt/tags/tag460.xml><?xml version="1.0" encoding="utf-8"?>
<p:tagLst xmlns:p="http://schemas.openxmlformats.org/presentationml/2006/main">
  <p:tag name="AS_UNIQUEID" val="968"/>
</p:tagLst>
</file>

<file path=ppt/tags/tag461.xml><?xml version="1.0" encoding="utf-8"?>
<p:tagLst xmlns:p="http://schemas.openxmlformats.org/presentationml/2006/main">
  <p:tag name="AS_UNIQUEID" val="969"/>
</p:tagLst>
</file>

<file path=ppt/tags/tag462.xml><?xml version="1.0" encoding="utf-8"?>
<p:tagLst xmlns:p="http://schemas.openxmlformats.org/presentationml/2006/main">
  <p:tag name="AS_UNIQUEID" val="970"/>
</p:tagLst>
</file>

<file path=ppt/tags/tag463.xml><?xml version="1.0" encoding="utf-8"?>
<p:tagLst xmlns:p="http://schemas.openxmlformats.org/presentationml/2006/main">
  <p:tag name="AS_UNIQUEID" val="971"/>
</p:tagLst>
</file>

<file path=ppt/tags/tag464.xml><?xml version="1.0" encoding="utf-8"?>
<p:tagLst xmlns:p="http://schemas.openxmlformats.org/presentationml/2006/main">
  <p:tag name="AS_UNIQUEID" val="972"/>
</p:tagLst>
</file>

<file path=ppt/tags/tag465.xml><?xml version="1.0" encoding="utf-8"?>
<p:tagLst xmlns:p="http://schemas.openxmlformats.org/presentationml/2006/main">
  <p:tag name="AS_UNIQUEID" val="973"/>
</p:tagLst>
</file>

<file path=ppt/tags/tag466.xml><?xml version="1.0" encoding="utf-8"?>
<p:tagLst xmlns:p="http://schemas.openxmlformats.org/presentationml/2006/main">
  <p:tag name="AS_UNIQUEID" val="974"/>
</p:tagLst>
</file>

<file path=ppt/tags/tag467.xml><?xml version="1.0" encoding="utf-8"?>
<p:tagLst xmlns:p="http://schemas.openxmlformats.org/presentationml/2006/main">
  <p:tag name="AS_UNIQUEID" val="975"/>
</p:tagLst>
</file>

<file path=ppt/tags/tag468.xml><?xml version="1.0" encoding="utf-8"?>
<p:tagLst xmlns:p="http://schemas.openxmlformats.org/presentationml/2006/main">
  <p:tag name="AS_UNIQUEID" val="976"/>
</p:tagLst>
</file>

<file path=ppt/tags/tag469.xml><?xml version="1.0" encoding="utf-8"?>
<p:tagLst xmlns:p="http://schemas.openxmlformats.org/presentationml/2006/main">
  <p:tag name="AS_UNIQUEID" val="977"/>
</p:tagLst>
</file>

<file path=ppt/tags/tag47.xml><?xml version="1.0" encoding="utf-8"?>
<p:tagLst xmlns:p="http://schemas.openxmlformats.org/presentationml/2006/main">
  <p:tag name="AS_UNIQUEID" val="594"/>
</p:tagLst>
</file>

<file path=ppt/tags/tag470.xml><?xml version="1.0" encoding="utf-8"?>
<p:tagLst xmlns:p="http://schemas.openxmlformats.org/presentationml/2006/main">
  <p:tag name="AS_UNIQUEID" val="978"/>
</p:tagLst>
</file>

<file path=ppt/tags/tag471.xml><?xml version="1.0" encoding="utf-8"?>
<p:tagLst xmlns:p="http://schemas.openxmlformats.org/presentationml/2006/main">
  <p:tag name="AS_UNIQUEID" val="979"/>
</p:tagLst>
</file>

<file path=ppt/tags/tag472.xml><?xml version="1.0" encoding="utf-8"?>
<p:tagLst xmlns:p="http://schemas.openxmlformats.org/presentationml/2006/main">
  <p:tag name="AS_UNIQUEID" val="980"/>
</p:tagLst>
</file>

<file path=ppt/tags/tag473.xml><?xml version="1.0" encoding="utf-8"?>
<p:tagLst xmlns:p="http://schemas.openxmlformats.org/presentationml/2006/main">
  <p:tag name="AS_UNIQUEID" val="981"/>
</p:tagLst>
</file>

<file path=ppt/tags/tag474.xml><?xml version="1.0" encoding="utf-8"?>
<p:tagLst xmlns:p="http://schemas.openxmlformats.org/presentationml/2006/main">
  <p:tag name="AS_UNIQUEID" val="982"/>
</p:tagLst>
</file>

<file path=ppt/tags/tag475.xml><?xml version="1.0" encoding="utf-8"?>
<p:tagLst xmlns:p="http://schemas.openxmlformats.org/presentationml/2006/main">
  <p:tag name="AS_UNIQUEID" val="983"/>
</p:tagLst>
</file>

<file path=ppt/tags/tag476.xml><?xml version="1.0" encoding="utf-8"?>
<p:tagLst xmlns:p="http://schemas.openxmlformats.org/presentationml/2006/main">
  <p:tag name="AS_UNIQUEID" val="984"/>
</p:tagLst>
</file>

<file path=ppt/tags/tag477.xml><?xml version="1.0" encoding="utf-8"?>
<p:tagLst xmlns:p="http://schemas.openxmlformats.org/presentationml/2006/main">
  <p:tag name="AS_UNIQUEID" val="985"/>
</p:tagLst>
</file>

<file path=ppt/tags/tag478.xml><?xml version="1.0" encoding="utf-8"?>
<p:tagLst xmlns:p="http://schemas.openxmlformats.org/presentationml/2006/main">
  <p:tag name="AS_UNIQUEID" val="986"/>
</p:tagLst>
</file>

<file path=ppt/tags/tag479.xml><?xml version="1.0" encoding="utf-8"?>
<p:tagLst xmlns:p="http://schemas.openxmlformats.org/presentationml/2006/main">
  <p:tag name="AS_UNIQUEID" val="987"/>
</p:tagLst>
</file>

<file path=ppt/tags/tag48.xml><?xml version="1.0" encoding="utf-8"?>
<p:tagLst xmlns:p="http://schemas.openxmlformats.org/presentationml/2006/main">
  <p:tag name="AS_UNIQUEID" val="595"/>
</p:tagLst>
</file>

<file path=ppt/tags/tag480.xml><?xml version="1.0" encoding="utf-8"?>
<p:tagLst xmlns:p="http://schemas.openxmlformats.org/presentationml/2006/main">
  <p:tag name="AS_UNIQUEID" val="988"/>
</p:tagLst>
</file>

<file path=ppt/tags/tag481.xml><?xml version="1.0" encoding="utf-8"?>
<p:tagLst xmlns:p="http://schemas.openxmlformats.org/presentationml/2006/main">
  <p:tag name="AS_UNIQUEID" val="989"/>
</p:tagLst>
</file>

<file path=ppt/tags/tag482.xml><?xml version="1.0" encoding="utf-8"?>
<p:tagLst xmlns:p="http://schemas.openxmlformats.org/presentationml/2006/main">
  <p:tag name="AS_UNIQUEID" val="990"/>
</p:tagLst>
</file>

<file path=ppt/tags/tag483.xml><?xml version="1.0" encoding="utf-8"?>
<p:tagLst xmlns:p="http://schemas.openxmlformats.org/presentationml/2006/main">
  <p:tag name="AS_UNIQUEID" val="991"/>
</p:tagLst>
</file>

<file path=ppt/tags/tag484.xml><?xml version="1.0" encoding="utf-8"?>
<p:tagLst xmlns:p="http://schemas.openxmlformats.org/presentationml/2006/main">
  <p:tag name="AS_UNIQUEID" val="992"/>
</p:tagLst>
</file>

<file path=ppt/tags/tag485.xml><?xml version="1.0" encoding="utf-8"?>
<p:tagLst xmlns:p="http://schemas.openxmlformats.org/presentationml/2006/main">
  <p:tag name="AS_UNIQUEID" val="993"/>
</p:tagLst>
</file>

<file path=ppt/tags/tag486.xml><?xml version="1.0" encoding="utf-8"?>
<p:tagLst xmlns:p="http://schemas.openxmlformats.org/presentationml/2006/main">
  <p:tag name="AS_UNIQUEID" val="994"/>
</p:tagLst>
</file>

<file path=ppt/tags/tag487.xml><?xml version="1.0" encoding="utf-8"?>
<p:tagLst xmlns:p="http://schemas.openxmlformats.org/presentationml/2006/main">
  <p:tag name="AS_UNIQUEID" val="995"/>
</p:tagLst>
</file>

<file path=ppt/tags/tag488.xml><?xml version="1.0" encoding="utf-8"?>
<p:tagLst xmlns:p="http://schemas.openxmlformats.org/presentationml/2006/main">
  <p:tag name="AS_UNIQUEID" val="996"/>
</p:tagLst>
</file>

<file path=ppt/tags/tag489.xml><?xml version="1.0" encoding="utf-8"?>
<p:tagLst xmlns:p="http://schemas.openxmlformats.org/presentationml/2006/main">
  <p:tag name="AS_UNIQUEID" val="997"/>
</p:tagLst>
</file>

<file path=ppt/tags/tag49.xml><?xml version="1.0" encoding="utf-8"?>
<p:tagLst xmlns:p="http://schemas.openxmlformats.org/presentationml/2006/main">
  <p:tag name="AS_UNIQUEID" val="596"/>
</p:tagLst>
</file>

<file path=ppt/tags/tag490.xml><?xml version="1.0" encoding="utf-8"?>
<p:tagLst xmlns:p="http://schemas.openxmlformats.org/presentationml/2006/main">
  <p:tag name="AS_UNIQUEID" val="998"/>
</p:tagLst>
</file>

<file path=ppt/tags/tag491.xml><?xml version="1.0" encoding="utf-8"?>
<p:tagLst xmlns:p="http://schemas.openxmlformats.org/presentationml/2006/main">
  <p:tag name="AS_UNIQUEID" val="999"/>
</p:tagLst>
</file>

<file path=ppt/tags/tag492.xml><?xml version="1.0" encoding="utf-8"?>
<p:tagLst xmlns:p="http://schemas.openxmlformats.org/presentationml/2006/main">
  <p:tag name="AS_UNIQUEID" val="1000"/>
</p:tagLst>
</file>

<file path=ppt/tags/tag493.xml><?xml version="1.0" encoding="utf-8"?>
<p:tagLst xmlns:p="http://schemas.openxmlformats.org/presentationml/2006/main">
  <p:tag name="AS_UNIQUEID" val="1001"/>
</p:tagLst>
</file>

<file path=ppt/tags/tag494.xml><?xml version="1.0" encoding="utf-8"?>
<p:tagLst xmlns:p="http://schemas.openxmlformats.org/presentationml/2006/main">
  <p:tag name="AS_UNIQUEID" val="1002"/>
</p:tagLst>
</file>

<file path=ppt/tags/tag495.xml><?xml version="1.0" encoding="utf-8"?>
<p:tagLst xmlns:p="http://schemas.openxmlformats.org/presentationml/2006/main">
  <p:tag name="AS_UNIQUEID" val="1003"/>
</p:tagLst>
</file>

<file path=ppt/tags/tag496.xml><?xml version="1.0" encoding="utf-8"?>
<p:tagLst xmlns:p="http://schemas.openxmlformats.org/presentationml/2006/main">
  <p:tag name="AS_UNIQUEID" val="1004"/>
</p:tagLst>
</file>

<file path=ppt/tags/tag497.xml><?xml version="1.0" encoding="utf-8"?>
<p:tagLst xmlns:p="http://schemas.openxmlformats.org/presentationml/2006/main">
  <p:tag name="AS_UNIQUEID" val="1005"/>
</p:tagLst>
</file>

<file path=ppt/tags/tag498.xml><?xml version="1.0" encoding="utf-8"?>
<p:tagLst xmlns:p="http://schemas.openxmlformats.org/presentationml/2006/main">
  <p:tag name="AS_UNIQUEID" val="1006"/>
</p:tagLst>
</file>

<file path=ppt/tags/tag499.xml><?xml version="1.0" encoding="utf-8"?>
<p:tagLst xmlns:p="http://schemas.openxmlformats.org/presentationml/2006/main">
  <p:tag name="AS_UNIQUEID" val="1007"/>
</p:tagLst>
</file>

<file path=ppt/tags/tag5.xml><?xml version="1.0" encoding="utf-8"?>
<p:tagLst xmlns:p="http://schemas.openxmlformats.org/presentationml/2006/main">
  <p:tag name="AS_UNIQUEID" val="552"/>
</p:tagLst>
</file>

<file path=ppt/tags/tag50.xml><?xml version="1.0" encoding="utf-8"?>
<p:tagLst xmlns:p="http://schemas.openxmlformats.org/presentationml/2006/main">
  <p:tag name="AS_UNIQUEID" val="597"/>
</p:tagLst>
</file>

<file path=ppt/tags/tag500.xml><?xml version="1.0" encoding="utf-8"?>
<p:tagLst xmlns:p="http://schemas.openxmlformats.org/presentationml/2006/main">
  <p:tag name="AS_UNIQUEID" val="1008"/>
</p:tagLst>
</file>

<file path=ppt/tags/tag501.xml><?xml version="1.0" encoding="utf-8"?>
<p:tagLst xmlns:p="http://schemas.openxmlformats.org/presentationml/2006/main">
  <p:tag name="AS_UNIQUEID" val="1009"/>
</p:tagLst>
</file>

<file path=ppt/tags/tag502.xml><?xml version="1.0" encoding="utf-8"?>
<p:tagLst xmlns:p="http://schemas.openxmlformats.org/presentationml/2006/main">
  <p:tag name="AS_UNIQUEID" val="1010"/>
</p:tagLst>
</file>

<file path=ppt/tags/tag503.xml><?xml version="1.0" encoding="utf-8"?>
<p:tagLst xmlns:p="http://schemas.openxmlformats.org/presentationml/2006/main">
  <p:tag name="AS_UNIQUEID" val="1011"/>
</p:tagLst>
</file>

<file path=ppt/tags/tag504.xml><?xml version="1.0" encoding="utf-8"?>
<p:tagLst xmlns:p="http://schemas.openxmlformats.org/presentationml/2006/main">
  <p:tag name="AS_UNIQUEID" val="1012"/>
</p:tagLst>
</file>

<file path=ppt/tags/tag505.xml><?xml version="1.0" encoding="utf-8"?>
<p:tagLst xmlns:p="http://schemas.openxmlformats.org/presentationml/2006/main">
  <p:tag name="AS_UNIQUEID" val="1013"/>
</p:tagLst>
</file>

<file path=ppt/tags/tag506.xml><?xml version="1.0" encoding="utf-8"?>
<p:tagLst xmlns:p="http://schemas.openxmlformats.org/presentationml/2006/main">
  <p:tag name="AS_UNIQUEID" val="1014"/>
</p:tagLst>
</file>

<file path=ppt/tags/tag507.xml><?xml version="1.0" encoding="utf-8"?>
<p:tagLst xmlns:p="http://schemas.openxmlformats.org/presentationml/2006/main">
  <p:tag name="AS_UNIQUEID" val="1015"/>
</p:tagLst>
</file>

<file path=ppt/tags/tag508.xml><?xml version="1.0" encoding="utf-8"?>
<p:tagLst xmlns:p="http://schemas.openxmlformats.org/presentationml/2006/main">
  <p:tag name="AS_UNIQUEID" val="1016"/>
</p:tagLst>
</file>

<file path=ppt/tags/tag509.xml><?xml version="1.0" encoding="utf-8"?>
<p:tagLst xmlns:p="http://schemas.openxmlformats.org/presentationml/2006/main">
  <p:tag name="AS_UNIQUEID" val="1017"/>
</p:tagLst>
</file>

<file path=ppt/tags/tag51.xml><?xml version="1.0" encoding="utf-8"?>
<p:tagLst xmlns:p="http://schemas.openxmlformats.org/presentationml/2006/main">
  <p:tag name="AS_UNIQUEID" val="598"/>
</p:tagLst>
</file>

<file path=ppt/tags/tag510.xml><?xml version="1.0" encoding="utf-8"?>
<p:tagLst xmlns:p="http://schemas.openxmlformats.org/presentationml/2006/main">
  <p:tag name="AS_UNIQUEID" val="1018"/>
</p:tagLst>
</file>

<file path=ppt/tags/tag511.xml><?xml version="1.0" encoding="utf-8"?>
<p:tagLst xmlns:p="http://schemas.openxmlformats.org/presentationml/2006/main">
  <p:tag name="AS_UNIQUEID" val="1019"/>
</p:tagLst>
</file>

<file path=ppt/tags/tag512.xml><?xml version="1.0" encoding="utf-8"?>
<p:tagLst xmlns:p="http://schemas.openxmlformats.org/presentationml/2006/main">
  <p:tag name="AS_UNIQUEID" val="1020"/>
</p:tagLst>
</file>

<file path=ppt/tags/tag513.xml><?xml version="1.0" encoding="utf-8"?>
<p:tagLst xmlns:p="http://schemas.openxmlformats.org/presentationml/2006/main">
  <p:tag name="AS_UNIQUEID" val="31"/>
</p:tagLst>
</file>

<file path=ppt/tags/tag514.xml><?xml version="1.0" encoding="utf-8"?>
<p:tagLst xmlns:p="http://schemas.openxmlformats.org/presentationml/2006/main">
  <p:tag name="AS_UNIQUEID" val="32"/>
</p:tagLst>
</file>

<file path=ppt/tags/tag515.xml><?xml version="1.0" encoding="utf-8"?>
<p:tagLst xmlns:p="http://schemas.openxmlformats.org/presentationml/2006/main">
  <p:tag name="AS_UNIQUEID" val="33"/>
</p:tagLst>
</file>

<file path=ppt/tags/tag516.xml><?xml version="1.0" encoding="utf-8"?>
<p:tagLst xmlns:p="http://schemas.openxmlformats.org/presentationml/2006/main">
  <p:tag name="AS_UNIQUEID" val="34"/>
</p:tagLst>
</file>

<file path=ppt/tags/tag517.xml><?xml version="1.0" encoding="utf-8"?>
<p:tagLst xmlns:p="http://schemas.openxmlformats.org/presentationml/2006/main">
  <p:tag name="AS_UNIQUEID" val="35"/>
</p:tagLst>
</file>

<file path=ppt/tags/tag518.xml><?xml version="1.0" encoding="utf-8"?>
<p:tagLst xmlns:p="http://schemas.openxmlformats.org/presentationml/2006/main">
  <p:tag name="AS_UNIQUEID" val="1021"/>
</p:tagLst>
</file>

<file path=ppt/tags/tag519.xml><?xml version="1.0" encoding="utf-8"?>
<p:tagLst xmlns:p="http://schemas.openxmlformats.org/presentationml/2006/main">
  <p:tag name="AS_UNIQUEID" val="228"/>
</p:tagLst>
</file>

<file path=ppt/tags/tag52.xml><?xml version="1.0" encoding="utf-8"?>
<p:tagLst xmlns:p="http://schemas.openxmlformats.org/presentationml/2006/main">
  <p:tag name="AS_UNIQUEID" val="599"/>
</p:tagLst>
</file>

<file path=ppt/tags/tag520.xml><?xml version="1.0" encoding="utf-8"?>
<p:tagLst xmlns:p="http://schemas.openxmlformats.org/presentationml/2006/main">
  <p:tag name="AS_UNIQUEID" val="1022"/>
</p:tagLst>
</file>

<file path=ppt/tags/tag521.xml><?xml version="1.0" encoding="utf-8"?>
<p:tagLst xmlns:p="http://schemas.openxmlformats.org/presentationml/2006/main">
  <p:tag name="AS_UNIQUEID" val="229"/>
</p:tagLst>
</file>

<file path=ppt/tags/tag522.xml><?xml version="1.0" encoding="utf-8"?>
<p:tagLst xmlns:p="http://schemas.openxmlformats.org/presentationml/2006/main">
  <p:tag name="AS_UNIQUEID" val="230"/>
</p:tagLst>
</file>

<file path=ppt/tags/tag523.xml><?xml version="1.0" encoding="utf-8"?>
<p:tagLst xmlns:p="http://schemas.openxmlformats.org/presentationml/2006/main">
  <p:tag name="AS_UNIQUEID" val="231"/>
</p:tagLst>
</file>

<file path=ppt/tags/tag524.xml><?xml version="1.0" encoding="utf-8"?>
<p:tagLst xmlns:p="http://schemas.openxmlformats.org/presentationml/2006/main">
  <p:tag name="AS_UNIQUEID" val="232"/>
</p:tagLst>
</file>

<file path=ppt/tags/tag525.xml><?xml version="1.0" encoding="utf-8"?>
<p:tagLst xmlns:p="http://schemas.openxmlformats.org/presentationml/2006/main">
  <p:tag name="AS_UNIQUEID" val="233"/>
</p:tagLst>
</file>

<file path=ppt/tags/tag526.xml><?xml version="1.0" encoding="utf-8"?>
<p:tagLst xmlns:p="http://schemas.openxmlformats.org/presentationml/2006/main">
  <p:tag name="AS_UNIQUEID" val="234"/>
</p:tagLst>
</file>

<file path=ppt/tags/tag527.xml><?xml version="1.0" encoding="utf-8"?>
<p:tagLst xmlns:p="http://schemas.openxmlformats.org/presentationml/2006/main">
  <p:tag name="AS_UNIQUEID" val="235"/>
</p:tagLst>
</file>

<file path=ppt/tags/tag528.xml><?xml version="1.0" encoding="utf-8"?>
<p:tagLst xmlns:p="http://schemas.openxmlformats.org/presentationml/2006/main">
  <p:tag name="AS_UNIQUEID" val="236"/>
</p:tagLst>
</file>

<file path=ppt/tags/tag529.xml><?xml version="1.0" encoding="utf-8"?>
<p:tagLst xmlns:p="http://schemas.openxmlformats.org/presentationml/2006/main">
  <p:tag name="AS_UNIQUEID" val="237"/>
</p:tagLst>
</file>

<file path=ppt/tags/tag53.xml><?xml version="1.0" encoding="utf-8"?>
<p:tagLst xmlns:p="http://schemas.openxmlformats.org/presentationml/2006/main">
  <p:tag name="AS_UNIQUEID" val="600"/>
</p:tagLst>
</file>

<file path=ppt/tags/tag530.xml><?xml version="1.0" encoding="utf-8"?>
<p:tagLst xmlns:p="http://schemas.openxmlformats.org/presentationml/2006/main">
  <p:tag name="AS_UNIQUEID" val="238"/>
</p:tagLst>
</file>

<file path=ppt/tags/tag531.xml><?xml version="1.0" encoding="utf-8"?>
<p:tagLst xmlns:p="http://schemas.openxmlformats.org/presentationml/2006/main">
  <p:tag name="AS_UNIQUEID" val="239"/>
</p:tagLst>
</file>

<file path=ppt/tags/tag532.xml><?xml version="1.0" encoding="utf-8"?>
<p:tagLst xmlns:p="http://schemas.openxmlformats.org/presentationml/2006/main">
  <p:tag name="AS_UNIQUEID" val="240"/>
</p:tagLst>
</file>

<file path=ppt/tags/tag533.xml><?xml version="1.0" encoding="utf-8"?>
<p:tagLst xmlns:p="http://schemas.openxmlformats.org/presentationml/2006/main">
  <p:tag name="AS_UNIQUEID" val="241"/>
</p:tagLst>
</file>

<file path=ppt/tags/tag534.xml><?xml version="1.0" encoding="utf-8"?>
<p:tagLst xmlns:p="http://schemas.openxmlformats.org/presentationml/2006/main">
  <p:tag name="AS_UNIQUEID" val="242"/>
</p:tagLst>
</file>

<file path=ppt/tags/tag535.xml><?xml version="1.0" encoding="utf-8"?>
<p:tagLst xmlns:p="http://schemas.openxmlformats.org/presentationml/2006/main">
  <p:tag name="AS_UNIQUEID" val="1023"/>
</p:tagLst>
</file>

<file path=ppt/tags/tag536.xml><?xml version="1.0" encoding="utf-8"?>
<p:tagLst xmlns:p="http://schemas.openxmlformats.org/presentationml/2006/main">
  <p:tag name="AS_UNIQUEID" val="1024"/>
</p:tagLst>
</file>

<file path=ppt/tags/tag537.xml><?xml version="1.0" encoding="utf-8"?>
<p:tagLst xmlns:p="http://schemas.openxmlformats.org/presentationml/2006/main">
  <p:tag name="AS_UNIQUEID" val="243"/>
</p:tagLst>
</file>

<file path=ppt/tags/tag538.xml><?xml version="1.0" encoding="utf-8"?>
<p:tagLst xmlns:p="http://schemas.openxmlformats.org/presentationml/2006/main">
  <p:tag name="AS_UNIQUEID" val="244"/>
</p:tagLst>
</file>

<file path=ppt/tags/tag539.xml><?xml version="1.0" encoding="utf-8"?>
<p:tagLst xmlns:p="http://schemas.openxmlformats.org/presentationml/2006/main">
  <p:tag name="AS_UNIQUEID" val="245"/>
</p:tagLst>
</file>

<file path=ppt/tags/tag54.xml><?xml version="1.0" encoding="utf-8"?>
<p:tagLst xmlns:p="http://schemas.openxmlformats.org/presentationml/2006/main">
  <p:tag name="AS_UNIQUEID" val="601"/>
</p:tagLst>
</file>

<file path=ppt/tags/tag540.xml><?xml version="1.0" encoding="utf-8"?>
<p:tagLst xmlns:p="http://schemas.openxmlformats.org/presentationml/2006/main">
  <p:tag name="AS_UNIQUEID" val="1025"/>
</p:tagLst>
</file>

<file path=ppt/tags/tag541.xml><?xml version="1.0" encoding="utf-8"?>
<p:tagLst xmlns:p="http://schemas.openxmlformats.org/presentationml/2006/main">
  <p:tag name="AS_UNIQUEID" val="1026"/>
</p:tagLst>
</file>

<file path=ppt/tags/tag542.xml><?xml version="1.0" encoding="utf-8"?>
<p:tagLst xmlns:p="http://schemas.openxmlformats.org/presentationml/2006/main">
  <p:tag name="AS_UNIQUEID" val="1027"/>
</p:tagLst>
</file>

<file path=ppt/tags/tag543.xml><?xml version="1.0" encoding="utf-8"?>
<p:tagLst xmlns:p="http://schemas.openxmlformats.org/presentationml/2006/main">
  <p:tag name="AS_UNIQUEID" val="1028"/>
</p:tagLst>
</file>

<file path=ppt/tags/tag544.xml><?xml version="1.0" encoding="utf-8"?>
<p:tagLst xmlns:p="http://schemas.openxmlformats.org/presentationml/2006/main">
  <p:tag name="AS_UNIQUEID" val="1029"/>
</p:tagLst>
</file>

<file path=ppt/tags/tag545.xml><?xml version="1.0" encoding="utf-8"?>
<p:tagLst xmlns:p="http://schemas.openxmlformats.org/presentationml/2006/main">
  <p:tag name="AS_UNIQUEID" val="1030"/>
</p:tagLst>
</file>

<file path=ppt/tags/tag546.xml><?xml version="1.0" encoding="utf-8"?>
<p:tagLst xmlns:p="http://schemas.openxmlformats.org/presentationml/2006/main">
  <p:tag name="AS_UNIQUEID" val="1031"/>
</p:tagLst>
</file>

<file path=ppt/tags/tag547.xml><?xml version="1.0" encoding="utf-8"?>
<p:tagLst xmlns:p="http://schemas.openxmlformats.org/presentationml/2006/main">
  <p:tag name="AS_UNIQUEID" val="1032"/>
</p:tagLst>
</file>

<file path=ppt/tags/tag548.xml><?xml version="1.0" encoding="utf-8"?>
<p:tagLst xmlns:p="http://schemas.openxmlformats.org/presentationml/2006/main">
  <p:tag name="AS_UNIQUEID" val="1033"/>
</p:tagLst>
</file>

<file path=ppt/tags/tag549.xml><?xml version="1.0" encoding="utf-8"?>
<p:tagLst xmlns:p="http://schemas.openxmlformats.org/presentationml/2006/main">
  <p:tag name="AS_UNIQUEID" val="1034"/>
</p:tagLst>
</file>

<file path=ppt/tags/tag55.xml><?xml version="1.0" encoding="utf-8"?>
<p:tagLst xmlns:p="http://schemas.openxmlformats.org/presentationml/2006/main">
  <p:tag name="AS_UNIQUEID" val="602"/>
</p:tagLst>
</file>

<file path=ppt/tags/tag550.xml><?xml version="1.0" encoding="utf-8"?>
<p:tagLst xmlns:p="http://schemas.openxmlformats.org/presentationml/2006/main">
  <p:tag name="AS_UNIQUEID" val="1035"/>
</p:tagLst>
</file>

<file path=ppt/tags/tag551.xml><?xml version="1.0" encoding="utf-8"?>
<p:tagLst xmlns:p="http://schemas.openxmlformats.org/presentationml/2006/main">
  <p:tag name="AS_UNIQUEID" val="1036"/>
</p:tagLst>
</file>

<file path=ppt/tags/tag552.xml><?xml version="1.0" encoding="utf-8"?>
<p:tagLst xmlns:p="http://schemas.openxmlformats.org/presentationml/2006/main">
  <p:tag name="AS_UNIQUEID" val="1037"/>
</p:tagLst>
</file>

<file path=ppt/tags/tag553.xml><?xml version="1.0" encoding="utf-8"?>
<p:tagLst xmlns:p="http://schemas.openxmlformats.org/presentationml/2006/main">
  <p:tag name="AS_UNIQUEID" val="1038"/>
</p:tagLst>
</file>

<file path=ppt/tags/tag554.xml><?xml version="1.0" encoding="utf-8"?>
<p:tagLst xmlns:p="http://schemas.openxmlformats.org/presentationml/2006/main">
  <p:tag name="AS_UNIQUEID" val="1039"/>
</p:tagLst>
</file>

<file path=ppt/tags/tag555.xml><?xml version="1.0" encoding="utf-8"?>
<p:tagLst xmlns:p="http://schemas.openxmlformats.org/presentationml/2006/main">
  <p:tag name="AS_UNIQUEID" val="1040"/>
</p:tagLst>
</file>

<file path=ppt/tags/tag556.xml><?xml version="1.0" encoding="utf-8"?>
<p:tagLst xmlns:p="http://schemas.openxmlformats.org/presentationml/2006/main">
  <p:tag name="AS_UNIQUEID" val="1041"/>
</p:tagLst>
</file>

<file path=ppt/tags/tag557.xml><?xml version="1.0" encoding="utf-8"?>
<p:tagLst xmlns:p="http://schemas.openxmlformats.org/presentationml/2006/main">
  <p:tag name="AS_UNIQUEID" val="1042"/>
</p:tagLst>
</file>

<file path=ppt/tags/tag558.xml><?xml version="1.0" encoding="utf-8"?>
<p:tagLst xmlns:p="http://schemas.openxmlformats.org/presentationml/2006/main">
  <p:tag name="AS_UNIQUEID" val="1043"/>
</p:tagLst>
</file>

<file path=ppt/tags/tag559.xml><?xml version="1.0" encoding="utf-8"?>
<p:tagLst xmlns:p="http://schemas.openxmlformats.org/presentationml/2006/main">
  <p:tag name="AS_UNIQUEID" val="1044"/>
</p:tagLst>
</file>

<file path=ppt/tags/tag56.xml><?xml version="1.0" encoding="utf-8"?>
<p:tagLst xmlns:p="http://schemas.openxmlformats.org/presentationml/2006/main">
  <p:tag name="AS_UNIQUEID" val="603"/>
</p:tagLst>
</file>

<file path=ppt/tags/tag560.xml><?xml version="1.0" encoding="utf-8"?>
<p:tagLst xmlns:p="http://schemas.openxmlformats.org/presentationml/2006/main">
  <p:tag name="AS_UNIQUEID" val="1045"/>
</p:tagLst>
</file>

<file path=ppt/tags/tag561.xml><?xml version="1.0" encoding="utf-8"?>
<p:tagLst xmlns:p="http://schemas.openxmlformats.org/presentationml/2006/main">
  <p:tag name="AS_UNIQUEID" val="1046"/>
</p:tagLst>
</file>

<file path=ppt/tags/tag562.xml><?xml version="1.0" encoding="utf-8"?>
<p:tagLst xmlns:p="http://schemas.openxmlformats.org/presentationml/2006/main">
  <p:tag name="AS_UNIQUEID" val="1047"/>
</p:tagLst>
</file>

<file path=ppt/tags/tag563.xml><?xml version="1.0" encoding="utf-8"?>
<p:tagLst xmlns:p="http://schemas.openxmlformats.org/presentationml/2006/main">
  <p:tag name="AS_UNIQUEID" val="1048"/>
</p:tagLst>
</file>

<file path=ppt/tags/tag564.xml><?xml version="1.0" encoding="utf-8"?>
<p:tagLst xmlns:p="http://schemas.openxmlformats.org/presentationml/2006/main">
  <p:tag name="AS_UNIQUEID" val="1049"/>
</p:tagLst>
</file>

<file path=ppt/tags/tag565.xml><?xml version="1.0" encoding="utf-8"?>
<p:tagLst xmlns:p="http://schemas.openxmlformats.org/presentationml/2006/main">
  <p:tag name="AS_UNIQUEID" val="1050"/>
</p:tagLst>
</file>

<file path=ppt/tags/tag566.xml><?xml version="1.0" encoding="utf-8"?>
<p:tagLst xmlns:p="http://schemas.openxmlformats.org/presentationml/2006/main">
  <p:tag name="AS_UNIQUEID" val="1051"/>
</p:tagLst>
</file>

<file path=ppt/tags/tag567.xml><?xml version="1.0" encoding="utf-8"?>
<p:tagLst xmlns:p="http://schemas.openxmlformats.org/presentationml/2006/main">
  <p:tag name="AS_UNIQUEID" val="1052"/>
</p:tagLst>
</file>

<file path=ppt/tags/tag568.xml><?xml version="1.0" encoding="utf-8"?>
<p:tagLst xmlns:p="http://schemas.openxmlformats.org/presentationml/2006/main">
  <p:tag name="AS_UNIQUEID" val="1053"/>
</p:tagLst>
</file>

<file path=ppt/tags/tag569.xml><?xml version="1.0" encoding="utf-8"?>
<p:tagLst xmlns:p="http://schemas.openxmlformats.org/presentationml/2006/main">
  <p:tag name="AS_UNIQUEID" val="1054"/>
</p:tagLst>
</file>

<file path=ppt/tags/tag57.xml><?xml version="1.0" encoding="utf-8"?>
<p:tagLst xmlns:p="http://schemas.openxmlformats.org/presentationml/2006/main">
  <p:tag name="AS_UNIQUEID" val="604"/>
</p:tagLst>
</file>

<file path=ppt/tags/tag570.xml><?xml version="1.0" encoding="utf-8"?>
<p:tagLst xmlns:p="http://schemas.openxmlformats.org/presentationml/2006/main">
  <p:tag name="AS_UNIQUEID" val="1055"/>
</p:tagLst>
</file>

<file path=ppt/tags/tag571.xml><?xml version="1.0" encoding="utf-8"?>
<p:tagLst xmlns:p="http://schemas.openxmlformats.org/presentationml/2006/main">
  <p:tag name="AS_UNIQUEID" val="1056"/>
</p:tagLst>
</file>

<file path=ppt/tags/tag572.xml><?xml version="1.0" encoding="utf-8"?>
<p:tagLst xmlns:p="http://schemas.openxmlformats.org/presentationml/2006/main">
  <p:tag name="AS_UNIQUEID" val="1057"/>
</p:tagLst>
</file>

<file path=ppt/tags/tag573.xml><?xml version="1.0" encoding="utf-8"?>
<p:tagLst xmlns:p="http://schemas.openxmlformats.org/presentationml/2006/main">
  <p:tag name="AS_UNIQUEID" val="1058"/>
</p:tagLst>
</file>

<file path=ppt/tags/tag574.xml><?xml version="1.0" encoding="utf-8"?>
<p:tagLst xmlns:p="http://schemas.openxmlformats.org/presentationml/2006/main">
  <p:tag name="AS_UNIQUEID" val="1059"/>
</p:tagLst>
</file>

<file path=ppt/tags/tag575.xml><?xml version="1.0" encoding="utf-8"?>
<p:tagLst xmlns:p="http://schemas.openxmlformats.org/presentationml/2006/main">
  <p:tag name="AS_UNIQUEID" val="1060"/>
</p:tagLst>
</file>

<file path=ppt/tags/tag576.xml><?xml version="1.0" encoding="utf-8"?>
<p:tagLst xmlns:p="http://schemas.openxmlformats.org/presentationml/2006/main">
  <p:tag name="AS_UNIQUEID" val="1061"/>
</p:tagLst>
</file>

<file path=ppt/tags/tag577.xml><?xml version="1.0" encoding="utf-8"?>
<p:tagLst xmlns:p="http://schemas.openxmlformats.org/presentationml/2006/main">
  <p:tag name="AS_UNIQUEID" val="1062"/>
</p:tagLst>
</file>

<file path=ppt/tags/tag578.xml><?xml version="1.0" encoding="utf-8"?>
<p:tagLst xmlns:p="http://schemas.openxmlformats.org/presentationml/2006/main">
  <p:tag name="AS_UNIQUEID" val="1063"/>
</p:tagLst>
</file>

<file path=ppt/tags/tag579.xml><?xml version="1.0" encoding="utf-8"?>
<p:tagLst xmlns:p="http://schemas.openxmlformats.org/presentationml/2006/main">
  <p:tag name="AS_UNIQUEID" val="1064"/>
</p:tagLst>
</file>

<file path=ppt/tags/tag58.xml><?xml version="1.0" encoding="utf-8"?>
<p:tagLst xmlns:p="http://schemas.openxmlformats.org/presentationml/2006/main">
  <p:tag name="AS_UNIQUEID" val="605"/>
</p:tagLst>
</file>

<file path=ppt/tags/tag580.xml><?xml version="1.0" encoding="utf-8"?>
<p:tagLst xmlns:p="http://schemas.openxmlformats.org/presentationml/2006/main">
  <p:tag name="AS_UNIQUEID" val="1065"/>
</p:tagLst>
</file>

<file path=ppt/tags/tag581.xml><?xml version="1.0" encoding="utf-8"?>
<p:tagLst xmlns:p="http://schemas.openxmlformats.org/presentationml/2006/main">
  <p:tag name="AS_UNIQUEID" val="1066"/>
</p:tagLst>
</file>

<file path=ppt/tags/tag582.xml><?xml version="1.0" encoding="utf-8"?>
<p:tagLst xmlns:p="http://schemas.openxmlformats.org/presentationml/2006/main">
  <p:tag name="AS_UNIQUEID" val="1067"/>
</p:tagLst>
</file>

<file path=ppt/tags/tag583.xml><?xml version="1.0" encoding="utf-8"?>
<p:tagLst xmlns:p="http://schemas.openxmlformats.org/presentationml/2006/main">
  <p:tag name="AS_UNIQUEID" val="1068"/>
</p:tagLst>
</file>

<file path=ppt/tags/tag584.xml><?xml version="1.0" encoding="utf-8"?>
<p:tagLst xmlns:p="http://schemas.openxmlformats.org/presentationml/2006/main">
  <p:tag name="AS_UNIQUEID" val="1069"/>
</p:tagLst>
</file>

<file path=ppt/tags/tag585.xml><?xml version="1.0" encoding="utf-8"?>
<p:tagLst xmlns:p="http://schemas.openxmlformats.org/presentationml/2006/main">
  <p:tag name="AS_UNIQUEID" val="1070"/>
</p:tagLst>
</file>

<file path=ppt/tags/tag586.xml><?xml version="1.0" encoding="utf-8"?>
<p:tagLst xmlns:p="http://schemas.openxmlformats.org/presentationml/2006/main">
  <p:tag name="AS_UNIQUEID" val="1071"/>
</p:tagLst>
</file>

<file path=ppt/tags/tag587.xml><?xml version="1.0" encoding="utf-8"?>
<p:tagLst xmlns:p="http://schemas.openxmlformats.org/presentationml/2006/main">
  <p:tag name="AS_UNIQUEID" val="1072"/>
</p:tagLst>
</file>

<file path=ppt/tags/tag588.xml><?xml version="1.0" encoding="utf-8"?>
<p:tagLst xmlns:p="http://schemas.openxmlformats.org/presentationml/2006/main">
  <p:tag name="AS_UNIQUEID" val="1073"/>
</p:tagLst>
</file>

<file path=ppt/tags/tag589.xml><?xml version="1.0" encoding="utf-8"?>
<p:tagLst xmlns:p="http://schemas.openxmlformats.org/presentationml/2006/main">
  <p:tag name="AS_UNIQUEID" val="1074"/>
</p:tagLst>
</file>

<file path=ppt/tags/tag59.xml><?xml version="1.0" encoding="utf-8"?>
<p:tagLst xmlns:p="http://schemas.openxmlformats.org/presentationml/2006/main">
  <p:tag name="AS_UNIQUEID" val="606"/>
</p:tagLst>
</file>

<file path=ppt/tags/tag590.xml><?xml version="1.0" encoding="utf-8"?>
<p:tagLst xmlns:p="http://schemas.openxmlformats.org/presentationml/2006/main">
  <p:tag name="AS_UNIQUEID" val="1075"/>
</p:tagLst>
</file>

<file path=ppt/tags/tag591.xml><?xml version="1.0" encoding="utf-8"?>
<p:tagLst xmlns:p="http://schemas.openxmlformats.org/presentationml/2006/main">
  <p:tag name="AS_UNIQUEID" val="1076"/>
</p:tagLst>
</file>

<file path=ppt/tags/tag592.xml><?xml version="1.0" encoding="utf-8"?>
<p:tagLst xmlns:p="http://schemas.openxmlformats.org/presentationml/2006/main">
  <p:tag name="AS_UNIQUEID" val="1077"/>
</p:tagLst>
</file>

<file path=ppt/tags/tag593.xml><?xml version="1.0" encoding="utf-8"?>
<p:tagLst xmlns:p="http://schemas.openxmlformats.org/presentationml/2006/main">
  <p:tag name="AS_UNIQUEID" val="1078"/>
</p:tagLst>
</file>

<file path=ppt/tags/tag594.xml><?xml version="1.0" encoding="utf-8"?>
<p:tagLst xmlns:p="http://schemas.openxmlformats.org/presentationml/2006/main">
  <p:tag name="AS_UNIQUEID" val="1079"/>
</p:tagLst>
</file>

<file path=ppt/tags/tag595.xml><?xml version="1.0" encoding="utf-8"?>
<p:tagLst xmlns:p="http://schemas.openxmlformats.org/presentationml/2006/main">
  <p:tag name="AS_UNIQUEID" val="1080"/>
</p:tagLst>
</file>

<file path=ppt/tags/tag596.xml><?xml version="1.0" encoding="utf-8"?>
<p:tagLst xmlns:p="http://schemas.openxmlformats.org/presentationml/2006/main">
  <p:tag name="AS_UNIQUEID" val="1081"/>
</p:tagLst>
</file>

<file path=ppt/tags/tag597.xml><?xml version="1.0" encoding="utf-8"?>
<p:tagLst xmlns:p="http://schemas.openxmlformats.org/presentationml/2006/main">
  <p:tag name="AS_UNIQUEID" val="1082"/>
</p:tagLst>
</file>

<file path=ppt/tags/tag598.xml><?xml version="1.0" encoding="utf-8"?>
<p:tagLst xmlns:p="http://schemas.openxmlformats.org/presentationml/2006/main">
  <p:tag name="AS_UNIQUEID" val="1083"/>
</p:tagLst>
</file>

<file path=ppt/tags/tag599.xml><?xml version="1.0" encoding="utf-8"?>
<p:tagLst xmlns:p="http://schemas.openxmlformats.org/presentationml/2006/main">
  <p:tag name="AS_UNIQUEID" val="1084"/>
</p:tagLst>
</file>

<file path=ppt/tags/tag6.xml><?xml version="1.0" encoding="utf-8"?>
<p:tagLst xmlns:p="http://schemas.openxmlformats.org/presentationml/2006/main">
  <p:tag name="AS_UNIQUEID" val="553"/>
</p:tagLst>
</file>

<file path=ppt/tags/tag60.xml><?xml version="1.0" encoding="utf-8"?>
<p:tagLst xmlns:p="http://schemas.openxmlformats.org/presentationml/2006/main">
  <p:tag name="AS_UNIQUEID" val="607"/>
</p:tagLst>
</file>

<file path=ppt/tags/tag600.xml><?xml version="1.0" encoding="utf-8"?>
<p:tagLst xmlns:p="http://schemas.openxmlformats.org/presentationml/2006/main">
  <p:tag name="AS_UNIQUEID" val="1085"/>
</p:tagLst>
</file>

<file path=ppt/tags/tag601.xml><?xml version="1.0" encoding="utf-8"?>
<p:tagLst xmlns:p="http://schemas.openxmlformats.org/presentationml/2006/main">
  <p:tag name="AS_UNIQUEID" val="1086"/>
</p:tagLst>
</file>

<file path=ppt/tags/tag602.xml><?xml version="1.0" encoding="utf-8"?>
<p:tagLst xmlns:p="http://schemas.openxmlformats.org/presentationml/2006/main">
  <p:tag name="AS_UNIQUEID" val="1087"/>
</p:tagLst>
</file>

<file path=ppt/tags/tag603.xml><?xml version="1.0" encoding="utf-8"?>
<p:tagLst xmlns:p="http://schemas.openxmlformats.org/presentationml/2006/main">
  <p:tag name="AS_UNIQUEID" val="1088"/>
</p:tagLst>
</file>

<file path=ppt/tags/tag604.xml><?xml version="1.0" encoding="utf-8"?>
<p:tagLst xmlns:p="http://schemas.openxmlformats.org/presentationml/2006/main">
  <p:tag name="AS_UNIQUEID" val="6"/>
</p:tagLst>
</file>

<file path=ppt/tags/tag605.xml><?xml version="1.0" encoding="utf-8"?>
<p:tagLst xmlns:p="http://schemas.openxmlformats.org/presentationml/2006/main">
  <p:tag name="AS_UNIQUEID" val="7"/>
</p:tagLst>
</file>

<file path=ppt/tags/tag606.xml><?xml version="1.0" encoding="utf-8"?>
<p:tagLst xmlns:p="http://schemas.openxmlformats.org/presentationml/2006/main">
  <p:tag name="AS_UNIQUEID" val="8"/>
</p:tagLst>
</file>

<file path=ppt/tags/tag607.xml><?xml version="1.0" encoding="utf-8"?>
<p:tagLst xmlns:p="http://schemas.openxmlformats.org/presentationml/2006/main">
  <p:tag name="AS_UNIQUEID" val="9"/>
</p:tagLst>
</file>

<file path=ppt/tags/tag608.xml><?xml version="1.0" encoding="utf-8"?>
<p:tagLst xmlns:p="http://schemas.openxmlformats.org/presentationml/2006/main">
  <p:tag name="AS_UNIQUEID" val="10"/>
</p:tagLst>
</file>

<file path=ppt/tags/tag609.xml><?xml version="1.0" encoding="utf-8"?>
<p:tagLst xmlns:p="http://schemas.openxmlformats.org/presentationml/2006/main">
  <p:tag name="AS_UNIQUEID" val="11"/>
</p:tagLst>
</file>

<file path=ppt/tags/tag61.xml><?xml version="1.0" encoding="utf-8"?>
<p:tagLst xmlns:p="http://schemas.openxmlformats.org/presentationml/2006/main">
  <p:tag name="AS_UNIQUEID" val="608"/>
</p:tagLst>
</file>

<file path=ppt/tags/tag610.xml><?xml version="1.0" encoding="utf-8"?>
<p:tagLst xmlns:p="http://schemas.openxmlformats.org/presentationml/2006/main">
  <p:tag name="AS_UNIQUEID" val="1089"/>
</p:tagLst>
</file>

<file path=ppt/tags/tag611.xml><?xml version="1.0" encoding="utf-8"?>
<p:tagLst xmlns:p="http://schemas.openxmlformats.org/presentationml/2006/main">
  <p:tag name="AS_UNIQUEID" val="12"/>
</p:tagLst>
</file>

<file path=ppt/tags/tag612.xml><?xml version="1.0" encoding="utf-8"?>
<p:tagLst xmlns:p="http://schemas.openxmlformats.org/presentationml/2006/main">
  <p:tag name="AS_UNIQUEID" val="13"/>
</p:tagLst>
</file>

<file path=ppt/tags/tag613.xml><?xml version="1.0" encoding="utf-8"?>
<p:tagLst xmlns:p="http://schemas.openxmlformats.org/presentationml/2006/main">
  <p:tag name="AS_UNIQUEID" val="14"/>
</p:tagLst>
</file>

<file path=ppt/tags/tag614.xml><?xml version="1.0" encoding="utf-8"?>
<p:tagLst xmlns:p="http://schemas.openxmlformats.org/presentationml/2006/main">
  <p:tag name="AS_UNIQUEID" val="15"/>
</p:tagLst>
</file>

<file path=ppt/tags/tag615.xml><?xml version="1.0" encoding="utf-8"?>
<p:tagLst xmlns:p="http://schemas.openxmlformats.org/presentationml/2006/main">
  <p:tag name="AS_UNIQUEID" val="16"/>
</p:tagLst>
</file>

<file path=ppt/tags/tag616.xml><?xml version="1.0" encoding="utf-8"?>
<p:tagLst xmlns:p="http://schemas.openxmlformats.org/presentationml/2006/main">
  <p:tag name="AS_UNIQUEID" val="17"/>
</p:tagLst>
</file>

<file path=ppt/tags/tag617.xml><?xml version="1.0" encoding="utf-8"?>
<p:tagLst xmlns:p="http://schemas.openxmlformats.org/presentationml/2006/main">
  <p:tag name="AS_UNIQUEID" val="18"/>
</p:tagLst>
</file>

<file path=ppt/tags/tag618.xml><?xml version="1.0" encoding="utf-8"?>
<p:tagLst xmlns:p="http://schemas.openxmlformats.org/presentationml/2006/main">
  <p:tag name="AS_UNIQUEID" val="19"/>
</p:tagLst>
</file>

<file path=ppt/tags/tag619.xml><?xml version="1.0" encoding="utf-8"?>
<p:tagLst xmlns:p="http://schemas.openxmlformats.org/presentationml/2006/main">
  <p:tag name="AS_UNIQUEID" val="20"/>
</p:tagLst>
</file>

<file path=ppt/tags/tag62.xml><?xml version="1.0" encoding="utf-8"?>
<p:tagLst xmlns:p="http://schemas.openxmlformats.org/presentationml/2006/main">
  <p:tag name="AS_UNIQUEID" val="609"/>
</p:tagLst>
</file>

<file path=ppt/tags/tag620.xml><?xml version="1.0" encoding="utf-8"?>
<p:tagLst xmlns:p="http://schemas.openxmlformats.org/presentationml/2006/main">
  <p:tag name="AS_UNIQUEID" val="21"/>
</p:tagLst>
</file>

<file path=ppt/tags/tag621.xml><?xml version="1.0" encoding="utf-8"?>
<p:tagLst xmlns:p="http://schemas.openxmlformats.org/presentationml/2006/main">
  <p:tag name="AS_UNIQUEID" val="22"/>
</p:tagLst>
</file>

<file path=ppt/tags/tag622.xml><?xml version="1.0" encoding="utf-8"?>
<p:tagLst xmlns:p="http://schemas.openxmlformats.org/presentationml/2006/main">
  <p:tag name="AS_UNIQUEID" val="23"/>
</p:tagLst>
</file>

<file path=ppt/tags/tag623.xml><?xml version="1.0" encoding="utf-8"?>
<p:tagLst xmlns:p="http://schemas.openxmlformats.org/presentationml/2006/main">
  <p:tag name="AS_UNIQUEID" val="24"/>
</p:tagLst>
</file>

<file path=ppt/tags/tag624.xml><?xml version="1.0" encoding="utf-8"?>
<p:tagLst xmlns:p="http://schemas.openxmlformats.org/presentationml/2006/main">
  <p:tag name="AS_UNIQUEID" val="25"/>
</p:tagLst>
</file>

<file path=ppt/tags/tag625.xml><?xml version="1.0" encoding="utf-8"?>
<p:tagLst xmlns:p="http://schemas.openxmlformats.org/presentationml/2006/main">
  <p:tag name="AS_UNIQUEID" val="1090"/>
</p:tagLst>
</file>

<file path=ppt/tags/tag626.xml><?xml version="1.0" encoding="utf-8"?>
<p:tagLst xmlns:p="http://schemas.openxmlformats.org/presentationml/2006/main">
  <p:tag name="AS_UNIQUEID" val="1091"/>
</p:tagLst>
</file>

<file path=ppt/tags/tag627.xml><?xml version="1.0" encoding="utf-8"?>
<p:tagLst xmlns:p="http://schemas.openxmlformats.org/presentationml/2006/main">
  <p:tag name="AS_UNIQUEID" val="1092"/>
</p:tagLst>
</file>

<file path=ppt/tags/tag628.xml><?xml version="1.0" encoding="utf-8"?>
<p:tagLst xmlns:p="http://schemas.openxmlformats.org/presentationml/2006/main">
  <p:tag name="AS_UNIQUEID" val="1093"/>
</p:tagLst>
</file>

<file path=ppt/tags/tag629.xml><?xml version="1.0" encoding="utf-8"?>
<p:tagLst xmlns:p="http://schemas.openxmlformats.org/presentationml/2006/main">
  <p:tag name="AS_UNIQUEID" val="1094"/>
</p:tagLst>
</file>

<file path=ppt/tags/tag63.xml><?xml version="1.0" encoding="utf-8"?>
<p:tagLst xmlns:p="http://schemas.openxmlformats.org/presentationml/2006/main">
  <p:tag name="AS_UNIQUEID" val="610"/>
</p:tagLst>
</file>

<file path=ppt/tags/tag630.xml><?xml version="1.0" encoding="utf-8"?>
<p:tagLst xmlns:p="http://schemas.openxmlformats.org/presentationml/2006/main">
  <p:tag name="AS_UNIQUEID" val="1095"/>
</p:tagLst>
</file>

<file path=ppt/tags/tag631.xml><?xml version="1.0" encoding="utf-8"?>
<p:tagLst xmlns:p="http://schemas.openxmlformats.org/presentationml/2006/main">
  <p:tag name="AS_UNIQUEID" val="1096"/>
</p:tagLst>
</file>

<file path=ppt/tags/tag632.xml><?xml version="1.0" encoding="utf-8"?>
<p:tagLst xmlns:p="http://schemas.openxmlformats.org/presentationml/2006/main">
  <p:tag name="AS_UNIQUEID" val="1097"/>
</p:tagLst>
</file>

<file path=ppt/tags/tag633.xml><?xml version="1.0" encoding="utf-8"?>
<p:tagLst xmlns:p="http://schemas.openxmlformats.org/presentationml/2006/main">
  <p:tag name="AS_UNIQUEID" val="1098"/>
</p:tagLst>
</file>

<file path=ppt/tags/tag634.xml><?xml version="1.0" encoding="utf-8"?>
<p:tagLst xmlns:p="http://schemas.openxmlformats.org/presentationml/2006/main">
  <p:tag name="AS_UNIQUEID" val="1099"/>
</p:tagLst>
</file>

<file path=ppt/tags/tag635.xml><?xml version="1.0" encoding="utf-8"?>
<p:tagLst xmlns:p="http://schemas.openxmlformats.org/presentationml/2006/main">
  <p:tag name="AS_UNIQUEID" val="1100"/>
</p:tagLst>
</file>

<file path=ppt/tags/tag636.xml><?xml version="1.0" encoding="utf-8"?>
<p:tagLst xmlns:p="http://schemas.openxmlformats.org/presentationml/2006/main">
  <p:tag name="AS_UNIQUEID" val="1101"/>
</p:tagLst>
</file>

<file path=ppt/tags/tag637.xml><?xml version="1.0" encoding="utf-8"?>
<p:tagLst xmlns:p="http://schemas.openxmlformats.org/presentationml/2006/main">
  <p:tag name="AS_UNIQUEID" val="1102"/>
</p:tagLst>
</file>

<file path=ppt/tags/tag638.xml><?xml version="1.0" encoding="utf-8"?>
<p:tagLst xmlns:p="http://schemas.openxmlformats.org/presentationml/2006/main">
  <p:tag name="AS_UNIQUEID" val="1103"/>
</p:tagLst>
</file>

<file path=ppt/tags/tag639.xml><?xml version="1.0" encoding="utf-8"?>
<p:tagLst xmlns:p="http://schemas.openxmlformats.org/presentationml/2006/main">
  <p:tag name="AS_UNIQUEID" val="1104"/>
</p:tagLst>
</file>

<file path=ppt/tags/tag64.xml><?xml version="1.0" encoding="utf-8"?>
<p:tagLst xmlns:p="http://schemas.openxmlformats.org/presentationml/2006/main">
  <p:tag name="AS_UNIQUEID" val="611"/>
</p:tagLst>
</file>

<file path=ppt/tags/tag640.xml><?xml version="1.0" encoding="utf-8"?>
<p:tagLst xmlns:p="http://schemas.openxmlformats.org/presentationml/2006/main">
  <p:tag name="AS_UNIQUEID" val="1105"/>
</p:tagLst>
</file>

<file path=ppt/tags/tag641.xml><?xml version="1.0" encoding="utf-8"?>
<p:tagLst xmlns:p="http://schemas.openxmlformats.org/presentationml/2006/main">
  <p:tag name="AS_UNIQUEID" val="1106"/>
</p:tagLst>
</file>

<file path=ppt/tags/tag642.xml><?xml version="1.0" encoding="utf-8"?>
<p:tagLst xmlns:p="http://schemas.openxmlformats.org/presentationml/2006/main">
  <p:tag name="AS_UNIQUEID" val="1107"/>
</p:tagLst>
</file>

<file path=ppt/tags/tag643.xml><?xml version="1.0" encoding="utf-8"?>
<p:tagLst xmlns:p="http://schemas.openxmlformats.org/presentationml/2006/main">
  <p:tag name="AS_UNIQUEID" val="1108"/>
</p:tagLst>
</file>

<file path=ppt/tags/tag644.xml><?xml version="1.0" encoding="utf-8"?>
<p:tagLst xmlns:p="http://schemas.openxmlformats.org/presentationml/2006/main">
  <p:tag name="AS_UNIQUEID" val="1109"/>
</p:tagLst>
</file>

<file path=ppt/tags/tag645.xml><?xml version="1.0" encoding="utf-8"?>
<p:tagLst xmlns:p="http://schemas.openxmlformats.org/presentationml/2006/main">
  <p:tag name="AS_UNIQUEID" val="1110"/>
</p:tagLst>
</file>

<file path=ppt/tags/tag646.xml><?xml version="1.0" encoding="utf-8"?>
<p:tagLst xmlns:p="http://schemas.openxmlformats.org/presentationml/2006/main">
  <p:tag name="AS_UNIQUEID" val="1111"/>
</p:tagLst>
</file>

<file path=ppt/tags/tag647.xml><?xml version="1.0" encoding="utf-8"?>
<p:tagLst xmlns:p="http://schemas.openxmlformats.org/presentationml/2006/main">
  <p:tag name="AS_UNIQUEID" val="1112"/>
</p:tagLst>
</file>

<file path=ppt/tags/tag648.xml><?xml version="1.0" encoding="utf-8"?>
<p:tagLst xmlns:p="http://schemas.openxmlformats.org/presentationml/2006/main">
  <p:tag name="AS_UNIQUEID" val="1113"/>
</p:tagLst>
</file>

<file path=ppt/tags/tag649.xml><?xml version="1.0" encoding="utf-8"?>
<p:tagLst xmlns:p="http://schemas.openxmlformats.org/presentationml/2006/main">
  <p:tag name="AS_UNIQUEID" val="1114"/>
</p:tagLst>
</file>

<file path=ppt/tags/tag65.xml><?xml version="1.0" encoding="utf-8"?>
<p:tagLst xmlns:p="http://schemas.openxmlformats.org/presentationml/2006/main">
  <p:tag name="AS_UNIQUEID" val="612"/>
</p:tagLst>
</file>

<file path=ppt/tags/tag650.xml><?xml version="1.0" encoding="utf-8"?>
<p:tagLst xmlns:p="http://schemas.openxmlformats.org/presentationml/2006/main">
  <p:tag name="AS_UNIQUEID" val="1115"/>
</p:tagLst>
</file>

<file path=ppt/tags/tag651.xml><?xml version="1.0" encoding="utf-8"?>
<p:tagLst xmlns:p="http://schemas.openxmlformats.org/presentationml/2006/main">
  <p:tag name="AS_UNIQUEID" val="1116"/>
</p:tagLst>
</file>

<file path=ppt/tags/tag652.xml><?xml version="1.0" encoding="utf-8"?>
<p:tagLst xmlns:p="http://schemas.openxmlformats.org/presentationml/2006/main">
  <p:tag name="AS_UNIQUEID" val="1117"/>
</p:tagLst>
</file>

<file path=ppt/tags/tag653.xml><?xml version="1.0" encoding="utf-8"?>
<p:tagLst xmlns:p="http://schemas.openxmlformats.org/presentationml/2006/main">
  <p:tag name="AS_UNIQUEID" val="1118"/>
</p:tagLst>
</file>

<file path=ppt/tags/tag654.xml><?xml version="1.0" encoding="utf-8"?>
<p:tagLst xmlns:p="http://schemas.openxmlformats.org/presentationml/2006/main">
  <p:tag name="AS_UNIQUEID" val="1119"/>
</p:tagLst>
</file>

<file path=ppt/tags/tag655.xml><?xml version="1.0" encoding="utf-8"?>
<p:tagLst xmlns:p="http://schemas.openxmlformats.org/presentationml/2006/main">
  <p:tag name="AS_UNIQUEID" val="1120"/>
</p:tagLst>
</file>

<file path=ppt/tags/tag656.xml><?xml version="1.0" encoding="utf-8"?>
<p:tagLst xmlns:p="http://schemas.openxmlformats.org/presentationml/2006/main">
  <p:tag name="AS_UNIQUEID" val="1121"/>
</p:tagLst>
</file>

<file path=ppt/tags/tag657.xml><?xml version="1.0" encoding="utf-8"?>
<p:tagLst xmlns:p="http://schemas.openxmlformats.org/presentationml/2006/main">
  <p:tag name="AS_UNIQUEID" val="1122"/>
</p:tagLst>
</file>

<file path=ppt/tags/tag658.xml><?xml version="1.0" encoding="utf-8"?>
<p:tagLst xmlns:p="http://schemas.openxmlformats.org/presentationml/2006/main">
  <p:tag name="AS_UNIQUEID" val="1123"/>
</p:tagLst>
</file>

<file path=ppt/tags/tag659.xml><?xml version="1.0" encoding="utf-8"?>
<p:tagLst xmlns:p="http://schemas.openxmlformats.org/presentationml/2006/main">
  <p:tag name="AS_UNIQUEID" val="1124"/>
</p:tagLst>
</file>

<file path=ppt/tags/tag66.xml><?xml version="1.0" encoding="utf-8"?>
<p:tagLst xmlns:p="http://schemas.openxmlformats.org/presentationml/2006/main">
  <p:tag name="AS_UNIQUEID" val="613"/>
</p:tagLst>
</file>

<file path=ppt/tags/tag660.xml><?xml version="1.0" encoding="utf-8"?>
<p:tagLst xmlns:p="http://schemas.openxmlformats.org/presentationml/2006/main">
  <p:tag name="AS_UNIQUEID" val="1125"/>
</p:tagLst>
</file>

<file path=ppt/tags/tag661.xml><?xml version="1.0" encoding="utf-8"?>
<p:tagLst xmlns:p="http://schemas.openxmlformats.org/presentationml/2006/main">
  <p:tag name="AS_UNIQUEID" val="1126"/>
</p:tagLst>
</file>

<file path=ppt/tags/tag662.xml><?xml version="1.0" encoding="utf-8"?>
<p:tagLst xmlns:p="http://schemas.openxmlformats.org/presentationml/2006/main">
  <p:tag name="AS_UNIQUEID" val="1127"/>
</p:tagLst>
</file>

<file path=ppt/tags/tag663.xml><?xml version="1.0" encoding="utf-8"?>
<p:tagLst xmlns:p="http://schemas.openxmlformats.org/presentationml/2006/main">
  <p:tag name="AS_UNIQUEID" val="1128"/>
</p:tagLst>
</file>

<file path=ppt/tags/tag664.xml><?xml version="1.0" encoding="utf-8"?>
<p:tagLst xmlns:p="http://schemas.openxmlformats.org/presentationml/2006/main">
  <p:tag name="AS_UNIQUEID" val="1129"/>
</p:tagLst>
</file>

<file path=ppt/tags/tag665.xml><?xml version="1.0" encoding="utf-8"?>
<p:tagLst xmlns:p="http://schemas.openxmlformats.org/presentationml/2006/main">
  <p:tag name="AS_UNIQUEID" val="1130"/>
</p:tagLst>
</file>

<file path=ppt/tags/tag666.xml><?xml version="1.0" encoding="utf-8"?>
<p:tagLst xmlns:p="http://schemas.openxmlformats.org/presentationml/2006/main">
  <p:tag name="AS_UNIQUEID" val="1131"/>
</p:tagLst>
</file>

<file path=ppt/tags/tag667.xml><?xml version="1.0" encoding="utf-8"?>
<p:tagLst xmlns:p="http://schemas.openxmlformats.org/presentationml/2006/main">
  <p:tag name="AS_UNIQUEID" val="1132"/>
</p:tagLst>
</file>

<file path=ppt/tags/tag668.xml><?xml version="1.0" encoding="utf-8"?>
<p:tagLst xmlns:p="http://schemas.openxmlformats.org/presentationml/2006/main">
  <p:tag name="AS_UNIQUEID" val="1133"/>
</p:tagLst>
</file>

<file path=ppt/tags/tag669.xml><?xml version="1.0" encoding="utf-8"?>
<p:tagLst xmlns:p="http://schemas.openxmlformats.org/presentationml/2006/main">
  <p:tag name="AS_UNIQUEID" val="1134"/>
</p:tagLst>
</file>

<file path=ppt/tags/tag67.xml><?xml version="1.0" encoding="utf-8"?>
<p:tagLst xmlns:p="http://schemas.openxmlformats.org/presentationml/2006/main">
  <p:tag name="AS_UNIQUEID" val="614"/>
</p:tagLst>
</file>

<file path=ppt/tags/tag670.xml><?xml version="1.0" encoding="utf-8"?>
<p:tagLst xmlns:p="http://schemas.openxmlformats.org/presentationml/2006/main">
  <p:tag name="AS_UNIQUEID" val="1135"/>
</p:tagLst>
</file>

<file path=ppt/tags/tag671.xml><?xml version="1.0" encoding="utf-8"?>
<p:tagLst xmlns:p="http://schemas.openxmlformats.org/presentationml/2006/main">
  <p:tag name="AS_UNIQUEID" val="1136"/>
</p:tagLst>
</file>

<file path=ppt/tags/tag672.xml><?xml version="1.0" encoding="utf-8"?>
<p:tagLst xmlns:p="http://schemas.openxmlformats.org/presentationml/2006/main">
  <p:tag name="AS_UNIQUEID" val="1137"/>
</p:tagLst>
</file>

<file path=ppt/tags/tag673.xml><?xml version="1.0" encoding="utf-8"?>
<p:tagLst xmlns:p="http://schemas.openxmlformats.org/presentationml/2006/main">
  <p:tag name="AS_UNIQUEID" val="1138"/>
</p:tagLst>
</file>

<file path=ppt/tags/tag674.xml><?xml version="1.0" encoding="utf-8"?>
<p:tagLst xmlns:p="http://schemas.openxmlformats.org/presentationml/2006/main">
  <p:tag name="AS_UNIQUEID" val="1139"/>
</p:tagLst>
</file>

<file path=ppt/tags/tag675.xml><?xml version="1.0" encoding="utf-8"?>
<p:tagLst xmlns:p="http://schemas.openxmlformats.org/presentationml/2006/main">
  <p:tag name="AS_UNIQUEID" val="1140"/>
</p:tagLst>
</file>

<file path=ppt/tags/tag676.xml><?xml version="1.0" encoding="utf-8"?>
<p:tagLst xmlns:p="http://schemas.openxmlformats.org/presentationml/2006/main">
  <p:tag name="AS_UNIQUEID" val="1141"/>
</p:tagLst>
</file>

<file path=ppt/tags/tag677.xml><?xml version="1.0" encoding="utf-8"?>
<p:tagLst xmlns:p="http://schemas.openxmlformats.org/presentationml/2006/main">
  <p:tag name="AS_UNIQUEID" val="1142"/>
</p:tagLst>
</file>

<file path=ppt/tags/tag678.xml><?xml version="1.0" encoding="utf-8"?>
<p:tagLst xmlns:p="http://schemas.openxmlformats.org/presentationml/2006/main">
  <p:tag name="AS_UNIQUEID" val="1143"/>
</p:tagLst>
</file>

<file path=ppt/tags/tag679.xml><?xml version="1.0" encoding="utf-8"?>
<p:tagLst xmlns:p="http://schemas.openxmlformats.org/presentationml/2006/main">
  <p:tag name="AS_UNIQUEID" val="1144"/>
</p:tagLst>
</file>

<file path=ppt/tags/tag68.xml><?xml version="1.0" encoding="utf-8"?>
<p:tagLst xmlns:p="http://schemas.openxmlformats.org/presentationml/2006/main">
  <p:tag name="AS_UNIQUEID" val="615"/>
</p:tagLst>
</file>

<file path=ppt/tags/tag680.xml><?xml version="1.0" encoding="utf-8"?>
<p:tagLst xmlns:p="http://schemas.openxmlformats.org/presentationml/2006/main">
  <p:tag name="AS_UNIQUEID" val="1145"/>
</p:tagLst>
</file>

<file path=ppt/tags/tag681.xml><?xml version="1.0" encoding="utf-8"?>
<p:tagLst xmlns:p="http://schemas.openxmlformats.org/presentationml/2006/main">
  <p:tag name="AS_UNIQUEID" val="1146"/>
</p:tagLst>
</file>

<file path=ppt/tags/tag682.xml><?xml version="1.0" encoding="utf-8"?>
<p:tagLst xmlns:p="http://schemas.openxmlformats.org/presentationml/2006/main">
  <p:tag name="AS_UNIQUEID" val="1147"/>
</p:tagLst>
</file>

<file path=ppt/tags/tag683.xml><?xml version="1.0" encoding="utf-8"?>
<p:tagLst xmlns:p="http://schemas.openxmlformats.org/presentationml/2006/main">
  <p:tag name="AS_UNIQUEID" val="1148"/>
</p:tagLst>
</file>

<file path=ppt/tags/tag684.xml><?xml version="1.0" encoding="utf-8"?>
<p:tagLst xmlns:p="http://schemas.openxmlformats.org/presentationml/2006/main">
  <p:tag name="AS_UNIQUEID" val="1149"/>
</p:tagLst>
</file>

<file path=ppt/tags/tag685.xml><?xml version="1.0" encoding="utf-8"?>
<p:tagLst xmlns:p="http://schemas.openxmlformats.org/presentationml/2006/main">
  <p:tag name="AS_UNIQUEID" val="1150"/>
</p:tagLst>
</file>

<file path=ppt/tags/tag686.xml><?xml version="1.0" encoding="utf-8"?>
<p:tagLst xmlns:p="http://schemas.openxmlformats.org/presentationml/2006/main">
  <p:tag name="AS_UNIQUEID" val="1151"/>
</p:tagLst>
</file>

<file path=ppt/tags/tag687.xml><?xml version="1.0" encoding="utf-8"?>
<p:tagLst xmlns:p="http://schemas.openxmlformats.org/presentationml/2006/main">
  <p:tag name="AS_UNIQUEID" val="1152"/>
</p:tagLst>
</file>

<file path=ppt/tags/tag688.xml><?xml version="1.0" encoding="utf-8"?>
<p:tagLst xmlns:p="http://schemas.openxmlformats.org/presentationml/2006/main">
  <p:tag name="AS_UNIQUEID" val="1153"/>
</p:tagLst>
</file>

<file path=ppt/tags/tag689.xml><?xml version="1.0" encoding="utf-8"?>
<p:tagLst xmlns:p="http://schemas.openxmlformats.org/presentationml/2006/main">
  <p:tag name="AS_UNIQUEID" val="1154"/>
</p:tagLst>
</file>

<file path=ppt/tags/tag69.xml><?xml version="1.0" encoding="utf-8"?>
<p:tagLst xmlns:p="http://schemas.openxmlformats.org/presentationml/2006/main">
  <p:tag name="AS_UNIQUEID" val="616"/>
</p:tagLst>
</file>

<file path=ppt/tags/tag690.xml><?xml version="1.0" encoding="utf-8"?>
<p:tagLst xmlns:p="http://schemas.openxmlformats.org/presentationml/2006/main">
  <p:tag name="AS_UNIQUEID" val="1155"/>
</p:tagLst>
</file>

<file path=ppt/tags/tag691.xml><?xml version="1.0" encoding="utf-8"?>
<p:tagLst xmlns:p="http://schemas.openxmlformats.org/presentationml/2006/main">
  <p:tag name="AS_UNIQUEID" val="1156"/>
</p:tagLst>
</file>

<file path=ppt/tags/tag692.xml><?xml version="1.0" encoding="utf-8"?>
<p:tagLst xmlns:p="http://schemas.openxmlformats.org/presentationml/2006/main">
  <p:tag name="AS_UNIQUEID" val="1157"/>
</p:tagLst>
</file>

<file path=ppt/tags/tag693.xml><?xml version="1.0" encoding="utf-8"?>
<p:tagLst xmlns:p="http://schemas.openxmlformats.org/presentationml/2006/main">
  <p:tag name="AS_UNIQUEID" val="1158"/>
</p:tagLst>
</file>

<file path=ppt/tags/tag694.xml><?xml version="1.0" encoding="utf-8"?>
<p:tagLst xmlns:p="http://schemas.openxmlformats.org/presentationml/2006/main">
  <p:tag name="AS_UNIQUEID" val="1159"/>
</p:tagLst>
</file>

<file path=ppt/tags/tag695.xml><?xml version="1.0" encoding="utf-8"?>
<p:tagLst xmlns:p="http://schemas.openxmlformats.org/presentationml/2006/main">
  <p:tag name="AS_UNIQUEID" val="1"/>
</p:tagLst>
</file>

<file path=ppt/tags/tag696.xml><?xml version="1.0" encoding="utf-8"?>
<p:tagLst xmlns:p="http://schemas.openxmlformats.org/presentationml/2006/main">
  <p:tag name="AS_UNIQUEID" val="2"/>
</p:tagLst>
</file>

<file path=ppt/tags/tag697.xml><?xml version="1.0" encoding="utf-8"?>
<p:tagLst xmlns:p="http://schemas.openxmlformats.org/presentationml/2006/main">
  <p:tag name="AS_UNIQUEID" val="3"/>
</p:tagLst>
</file>

<file path=ppt/tags/tag698.xml><?xml version="1.0" encoding="utf-8"?>
<p:tagLst xmlns:p="http://schemas.openxmlformats.org/presentationml/2006/main">
  <p:tag name="AS_UNIQUEID" val="4"/>
</p:tagLst>
</file>

<file path=ppt/tags/tag699.xml><?xml version="1.0" encoding="utf-8"?>
<p:tagLst xmlns:p="http://schemas.openxmlformats.org/presentationml/2006/main">
  <p:tag name="AS_UNIQUEID" val="5"/>
</p:tagLst>
</file>

<file path=ppt/tags/tag7.xml><?xml version="1.0" encoding="utf-8"?>
<p:tagLst xmlns:p="http://schemas.openxmlformats.org/presentationml/2006/main">
  <p:tag name="AS_UNIQUEID" val="554"/>
</p:tagLst>
</file>

<file path=ppt/tags/tag70.xml><?xml version="1.0" encoding="utf-8"?>
<p:tagLst xmlns:p="http://schemas.openxmlformats.org/presentationml/2006/main">
  <p:tag name="AS_UNIQUEID" val="617"/>
</p:tagLst>
</file>

<file path=ppt/tags/tag700.xml><?xml version="1.0" encoding="utf-8"?>
<p:tagLst xmlns:p="http://schemas.openxmlformats.org/presentationml/2006/main">
  <p:tag name="AS_UNIQUEID" val="1160"/>
</p:tagLst>
</file>

<file path=ppt/tags/tag701.xml><?xml version="1.0" encoding="utf-8"?>
<p:tagLst xmlns:p="http://schemas.openxmlformats.org/presentationml/2006/main">
  <p:tag name="AS_UNIQUEID" val="1161"/>
</p:tagLst>
</file>

<file path=ppt/tags/tag702.xml><?xml version="1.0" encoding="utf-8"?>
<p:tagLst xmlns:p="http://schemas.openxmlformats.org/presentationml/2006/main">
  <p:tag name="AS_UNIQUEID" val="1162"/>
</p:tagLst>
</file>

<file path=ppt/tags/tag703.xml><?xml version="1.0" encoding="utf-8"?>
<p:tagLst xmlns:p="http://schemas.openxmlformats.org/presentationml/2006/main">
  <p:tag name="AS_UNIQUEID" val="1163"/>
</p:tagLst>
</file>

<file path=ppt/tags/tag704.xml><?xml version="1.0" encoding="utf-8"?>
<p:tagLst xmlns:p="http://schemas.openxmlformats.org/presentationml/2006/main">
  <p:tag name="AS_UNIQUEID" val="1164"/>
</p:tagLst>
</file>

<file path=ppt/tags/tag705.xml><?xml version="1.0" encoding="utf-8"?>
<p:tagLst xmlns:p="http://schemas.openxmlformats.org/presentationml/2006/main">
  <p:tag name="AS_UNIQUEID" val="1165"/>
</p:tagLst>
</file>

<file path=ppt/tags/tag706.xml><?xml version="1.0" encoding="utf-8"?>
<p:tagLst xmlns:p="http://schemas.openxmlformats.org/presentationml/2006/main">
  <p:tag name="AS_UNIQUEID" val="1166"/>
</p:tagLst>
</file>

<file path=ppt/tags/tag707.xml><?xml version="1.0" encoding="utf-8"?>
<p:tagLst xmlns:p="http://schemas.openxmlformats.org/presentationml/2006/main">
  <p:tag name="AS_UNIQUEID" val="1167"/>
</p:tagLst>
</file>

<file path=ppt/tags/tag708.xml><?xml version="1.0" encoding="utf-8"?>
<p:tagLst xmlns:p="http://schemas.openxmlformats.org/presentationml/2006/main">
  <p:tag name="AS_UNIQUEID" val="368"/>
</p:tagLst>
</file>

<file path=ppt/tags/tag709.xml><?xml version="1.0" encoding="utf-8"?>
<p:tagLst xmlns:p="http://schemas.openxmlformats.org/presentationml/2006/main">
  <p:tag name="AS_UNIQUEID" val="369"/>
</p:tagLst>
</file>

<file path=ppt/tags/tag71.xml><?xml version="1.0" encoding="utf-8"?>
<p:tagLst xmlns:p="http://schemas.openxmlformats.org/presentationml/2006/main">
  <p:tag name="AS_UNIQUEID" val="618"/>
</p:tagLst>
</file>

<file path=ppt/tags/tag710.xml><?xml version="1.0" encoding="utf-8"?>
<p:tagLst xmlns:p="http://schemas.openxmlformats.org/presentationml/2006/main">
  <p:tag name="AS_UNIQUEID" val="370"/>
</p:tagLst>
</file>

<file path=ppt/tags/tag711.xml><?xml version="1.0" encoding="utf-8"?>
<p:tagLst xmlns:p="http://schemas.openxmlformats.org/presentationml/2006/main">
  <p:tag name="AS_UNIQUEID" val="371"/>
</p:tagLst>
</file>

<file path=ppt/tags/tag712.xml><?xml version="1.0" encoding="utf-8"?>
<p:tagLst xmlns:p="http://schemas.openxmlformats.org/presentationml/2006/main">
  <p:tag name="AS_UNIQUEID" val="372"/>
</p:tagLst>
</file>

<file path=ppt/tags/tag713.xml><?xml version="1.0" encoding="utf-8"?>
<p:tagLst xmlns:p="http://schemas.openxmlformats.org/presentationml/2006/main">
  <p:tag name="AS_UNIQUEID" val="1168"/>
</p:tagLst>
</file>

<file path=ppt/tags/tag714.xml><?xml version="1.0" encoding="utf-8"?>
<p:tagLst xmlns:p="http://schemas.openxmlformats.org/presentationml/2006/main">
  <p:tag name="AS_UNIQUEID" val="373"/>
</p:tagLst>
</file>

<file path=ppt/tags/tag715.xml><?xml version="1.0" encoding="utf-8"?>
<p:tagLst xmlns:p="http://schemas.openxmlformats.org/presentationml/2006/main">
  <p:tag name="AS_UNIQUEID" val="374"/>
</p:tagLst>
</file>

<file path=ppt/tags/tag716.xml><?xml version="1.0" encoding="utf-8"?>
<p:tagLst xmlns:p="http://schemas.openxmlformats.org/presentationml/2006/main">
  <p:tag name="AS_UNIQUEID" val="375"/>
</p:tagLst>
</file>

<file path=ppt/tags/tag717.xml><?xml version="1.0" encoding="utf-8"?>
<p:tagLst xmlns:p="http://schemas.openxmlformats.org/presentationml/2006/main">
  <p:tag name="AS_UNIQUEID" val="376"/>
</p:tagLst>
</file>

<file path=ppt/tags/tag718.xml><?xml version="1.0" encoding="utf-8"?>
<p:tagLst xmlns:p="http://schemas.openxmlformats.org/presentationml/2006/main">
  <p:tag name="AS_UNIQUEID" val="377"/>
</p:tagLst>
</file>

<file path=ppt/tags/tag719.xml><?xml version="1.0" encoding="utf-8"?>
<p:tagLst xmlns:p="http://schemas.openxmlformats.org/presentationml/2006/main">
  <p:tag name="AS_UNIQUEID" val="1169"/>
</p:tagLst>
</file>

<file path=ppt/tags/tag72.xml><?xml version="1.0" encoding="utf-8"?>
<p:tagLst xmlns:p="http://schemas.openxmlformats.org/presentationml/2006/main">
  <p:tag name="AS_UNIQUEID" val="619"/>
</p:tagLst>
</file>

<file path=ppt/tags/tag720.xml><?xml version="1.0" encoding="utf-8"?>
<p:tagLst xmlns:p="http://schemas.openxmlformats.org/presentationml/2006/main">
  <p:tag name="AS_UNIQUEID" val="1170"/>
</p:tagLst>
</file>

<file path=ppt/tags/tag721.xml><?xml version="1.0" encoding="utf-8"?>
<p:tagLst xmlns:p="http://schemas.openxmlformats.org/presentationml/2006/main">
  <p:tag name="AS_UNIQUEID" val="1171"/>
</p:tagLst>
</file>

<file path=ppt/tags/tag722.xml><?xml version="1.0" encoding="utf-8"?>
<p:tagLst xmlns:p="http://schemas.openxmlformats.org/presentationml/2006/main">
  <p:tag name="AS_UNIQUEID" val="1172"/>
</p:tagLst>
</file>

<file path=ppt/tags/tag723.xml><?xml version="1.0" encoding="utf-8"?>
<p:tagLst xmlns:p="http://schemas.openxmlformats.org/presentationml/2006/main">
  <p:tag name="AS_UNIQUEID" val="1173"/>
</p:tagLst>
</file>

<file path=ppt/tags/tag724.xml><?xml version="1.0" encoding="utf-8"?>
<p:tagLst xmlns:p="http://schemas.openxmlformats.org/presentationml/2006/main">
  <p:tag name="AS_UNIQUEID" val="1174"/>
</p:tagLst>
</file>

<file path=ppt/tags/tag725.xml><?xml version="1.0" encoding="utf-8"?>
<p:tagLst xmlns:p="http://schemas.openxmlformats.org/presentationml/2006/main">
  <p:tag name="AS_UNIQUEID" val="1175"/>
</p:tagLst>
</file>

<file path=ppt/tags/tag726.xml><?xml version="1.0" encoding="utf-8"?>
<p:tagLst xmlns:p="http://schemas.openxmlformats.org/presentationml/2006/main">
  <p:tag name="AS_UNIQUEID" val="1176"/>
</p:tagLst>
</file>

<file path=ppt/tags/tag727.xml><?xml version="1.0" encoding="utf-8"?>
<p:tagLst xmlns:p="http://schemas.openxmlformats.org/presentationml/2006/main">
  <p:tag name="AS_UNIQUEID" val="1177"/>
</p:tagLst>
</file>

<file path=ppt/tags/tag728.xml><?xml version="1.0" encoding="utf-8"?>
<p:tagLst xmlns:p="http://schemas.openxmlformats.org/presentationml/2006/main">
  <p:tag name="AS_UNIQUEID" val="1178"/>
</p:tagLst>
</file>

<file path=ppt/tags/tag729.xml><?xml version="1.0" encoding="utf-8"?>
<p:tagLst xmlns:p="http://schemas.openxmlformats.org/presentationml/2006/main">
  <p:tag name="AS_UNIQUEID" val="1179"/>
</p:tagLst>
</file>

<file path=ppt/tags/tag73.xml><?xml version="1.0" encoding="utf-8"?>
<p:tagLst xmlns:p="http://schemas.openxmlformats.org/presentationml/2006/main">
  <p:tag name="AS_UNIQUEID" val="620"/>
</p:tagLst>
</file>

<file path=ppt/tags/tag730.xml><?xml version="1.0" encoding="utf-8"?>
<p:tagLst xmlns:p="http://schemas.openxmlformats.org/presentationml/2006/main">
  <p:tag name="AS_UNIQUEID" val="1180"/>
</p:tagLst>
</file>

<file path=ppt/tags/tag731.xml><?xml version="1.0" encoding="utf-8"?>
<p:tagLst xmlns:p="http://schemas.openxmlformats.org/presentationml/2006/main">
  <p:tag name="AS_UNIQUEID" val="1181"/>
</p:tagLst>
</file>

<file path=ppt/tags/tag732.xml><?xml version="1.0" encoding="utf-8"?>
<p:tagLst xmlns:p="http://schemas.openxmlformats.org/presentationml/2006/main">
  <p:tag name="AS_UNIQUEID" val="1182"/>
</p:tagLst>
</file>

<file path=ppt/tags/tag733.xml><?xml version="1.0" encoding="utf-8"?>
<p:tagLst xmlns:p="http://schemas.openxmlformats.org/presentationml/2006/main">
  <p:tag name="AS_UNIQUEID" val="1183"/>
</p:tagLst>
</file>

<file path=ppt/tags/tag734.xml><?xml version="1.0" encoding="utf-8"?>
<p:tagLst xmlns:p="http://schemas.openxmlformats.org/presentationml/2006/main">
  <p:tag name="AS_UNIQUEID" val="1184"/>
</p:tagLst>
</file>

<file path=ppt/tags/tag735.xml><?xml version="1.0" encoding="utf-8"?>
<p:tagLst xmlns:p="http://schemas.openxmlformats.org/presentationml/2006/main">
  <p:tag name="AS_UNIQUEID" val="1185"/>
</p:tagLst>
</file>

<file path=ppt/tags/tag736.xml><?xml version="1.0" encoding="utf-8"?>
<p:tagLst xmlns:p="http://schemas.openxmlformats.org/presentationml/2006/main">
  <p:tag name="AS_UNIQUEID" val="1186"/>
</p:tagLst>
</file>

<file path=ppt/tags/tag737.xml><?xml version="1.0" encoding="utf-8"?>
<p:tagLst xmlns:p="http://schemas.openxmlformats.org/presentationml/2006/main">
  <p:tag name="AS_UNIQUEID" val="1187"/>
</p:tagLst>
</file>

<file path=ppt/tags/tag738.xml><?xml version="1.0" encoding="utf-8"?>
<p:tagLst xmlns:p="http://schemas.openxmlformats.org/presentationml/2006/main">
  <p:tag name="AS_UNIQUEID" val="1188"/>
</p:tagLst>
</file>

<file path=ppt/tags/tag739.xml><?xml version="1.0" encoding="utf-8"?>
<p:tagLst xmlns:p="http://schemas.openxmlformats.org/presentationml/2006/main">
  <p:tag name="AS_UNIQUEID" val="1189"/>
</p:tagLst>
</file>

<file path=ppt/tags/tag74.xml><?xml version="1.0" encoding="utf-8"?>
<p:tagLst xmlns:p="http://schemas.openxmlformats.org/presentationml/2006/main">
  <p:tag name="AS_UNIQUEID" val="621"/>
</p:tagLst>
</file>

<file path=ppt/tags/tag740.xml><?xml version="1.0" encoding="utf-8"?>
<p:tagLst xmlns:p="http://schemas.openxmlformats.org/presentationml/2006/main">
  <p:tag name="AS_UNIQUEID" val="1190"/>
</p:tagLst>
</file>

<file path=ppt/tags/tag741.xml><?xml version="1.0" encoding="utf-8"?>
<p:tagLst xmlns:p="http://schemas.openxmlformats.org/presentationml/2006/main">
  <p:tag name="AS_UNIQUEID" val="1191"/>
</p:tagLst>
</file>

<file path=ppt/tags/tag742.xml><?xml version="1.0" encoding="utf-8"?>
<p:tagLst xmlns:p="http://schemas.openxmlformats.org/presentationml/2006/main">
  <p:tag name="AS_UNIQUEID" val="1192"/>
</p:tagLst>
</file>

<file path=ppt/tags/tag743.xml><?xml version="1.0" encoding="utf-8"?>
<p:tagLst xmlns:p="http://schemas.openxmlformats.org/presentationml/2006/main">
  <p:tag name="AS_UNIQUEID" val="1193"/>
</p:tagLst>
</file>

<file path=ppt/tags/tag744.xml><?xml version="1.0" encoding="utf-8"?>
<p:tagLst xmlns:p="http://schemas.openxmlformats.org/presentationml/2006/main">
  <p:tag name="AS_UNIQUEID" val="1194"/>
</p:tagLst>
</file>

<file path=ppt/tags/tag745.xml><?xml version="1.0" encoding="utf-8"?>
<p:tagLst xmlns:p="http://schemas.openxmlformats.org/presentationml/2006/main">
  <p:tag name="AS_UNIQUEID" val="1195"/>
</p:tagLst>
</file>

<file path=ppt/tags/tag746.xml><?xml version="1.0" encoding="utf-8"?>
<p:tagLst xmlns:p="http://schemas.openxmlformats.org/presentationml/2006/main">
  <p:tag name="AS_UNIQUEID" val="1196"/>
</p:tagLst>
</file>

<file path=ppt/tags/tag747.xml><?xml version="1.0" encoding="utf-8"?>
<p:tagLst xmlns:p="http://schemas.openxmlformats.org/presentationml/2006/main">
  <p:tag name="AS_UNIQUEID" val="1197"/>
</p:tagLst>
</file>

<file path=ppt/tags/tag748.xml><?xml version="1.0" encoding="utf-8"?>
<p:tagLst xmlns:p="http://schemas.openxmlformats.org/presentationml/2006/main">
  <p:tag name="AS_UNIQUEID" val="1198"/>
</p:tagLst>
</file>

<file path=ppt/tags/tag749.xml><?xml version="1.0" encoding="utf-8"?>
<p:tagLst xmlns:p="http://schemas.openxmlformats.org/presentationml/2006/main">
  <p:tag name="AS_UNIQUEID" val="1199"/>
</p:tagLst>
</file>

<file path=ppt/tags/tag75.xml><?xml version="1.0" encoding="utf-8"?>
<p:tagLst xmlns:p="http://schemas.openxmlformats.org/presentationml/2006/main">
  <p:tag name="AS_UNIQUEID" val="622"/>
</p:tagLst>
</file>

<file path=ppt/tags/tag750.xml><?xml version="1.0" encoding="utf-8"?>
<p:tagLst xmlns:p="http://schemas.openxmlformats.org/presentationml/2006/main">
  <p:tag name="AS_UNIQUEID" val="1200"/>
</p:tagLst>
</file>

<file path=ppt/tags/tag751.xml><?xml version="1.0" encoding="utf-8"?>
<p:tagLst xmlns:p="http://schemas.openxmlformats.org/presentationml/2006/main">
  <p:tag name="AS_UNIQUEID" val="1201"/>
</p:tagLst>
</file>

<file path=ppt/tags/tag752.xml><?xml version="1.0" encoding="utf-8"?>
<p:tagLst xmlns:p="http://schemas.openxmlformats.org/presentationml/2006/main">
  <p:tag name="AS_UNIQUEID" val="1202"/>
</p:tagLst>
</file>

<file path=ppt/tags/tag753.xml><?xml version="1.0" encoding="utf-8"?>
<p:tagLst xmlns:p="http://schemas.openxmlformats.org/presentationml/2006/main">
  <p:tag name="AS_UNIQUEID" val="1203"/>
</p:tagLst>
</file>

<file path=ppt/tags/tag754.xml><?xml version="1.0" encoding="utf-8"?>
<p:tagLst xmlns:p="http://schemas.openxmlformats.org/presentationml/2006/main">
  <p:tag name="AS_UNIQUEID" val="1204"/>
</p:tagLst>
</file>

<file path=ppt/tags/tag755.xml><?xml version="1.0" encoding="utf-8"?>
<p:tagLst xmlns:p="http://schemas.openxmlformats.org/presentationml/2006/main">
  <p:tag name="AS_UNIQUEID" val="1205"/>
</p:tagLst>
</file>

<file path=ppt/tags/tag756.xml><?xml version="1.0" encoding="utf-8"?>
<p:tagLst xmlns:p="http://schemas.openxmlformats.org/presentationml/2006/main">
  <p:tag name="AS_UNIQUEID" val="1206"/>
</p:tagLst>
</file>

<file path=ppt/tags/tag757.xml><?xml version="1.0" encoding="utf-8"?>
<p:tagLst xmlns:p="http://schemas.openxmlformats.org/presentationml/2006/main">
  <p:tag name="AS_UNIQUEID" val="1207"/>
</p:tagLst>
</file>

<file path=ppt/tags/tag758.xml><?xml version="1.0" encoding="utf-8"?>
<p:tagLst xmlns:p="http://schemas.openxmlformats.org/presentationml/2006/main">
  <p:tag name="AS_UNIQUEID" val="1208"/>
</p:tagLst>
</file>

<file path=ppt/tags/tag759.xml><?xml version="1.0" encoding="utf-8"?>
<p:tagLst xmlns:p="http://schemas.openxmlformats.org/presentationml/2006/main">
  <p:tag name="AS_UNIQUEID" val="1209"/>
</p:tagLst>
</file>

<file path=ppt/tags/tag76.xml><?xml version="1.0" encoding="utf-8"?>
<p:tagLst xmlns:p="http://schemas.openxmlformats.org/presentationml/2006/main">
  <p:tag name="AS_UNIQUEID" val="623"/>
</p:tagLst>
</file>

<file path=ppt/tags/tag760.xml><?xml version="1.0" encoding="utf-8"?>
<p:tagLst xmlns:p="http://schemas.openxmlformats.org/presentationml/2006/main">
  <p:tag name="AS_UNIQUEID" val="1210"/>
</p:tagLst>
</file>

<file path=ppt/tags/tag761.xml><?xml version="1.0" encoding="utf-8"?>
<p:tagLst xmlns:p="http://schemas.openxmlformats.org/presentationml/2006/main">
  <p:tag name="AS_UNIQUEID" val="1211"/>
</p:tagLst>
</file>

<file path=ppt/tags/tag762.xml><?xml version="1.0" encoding="utf-8"?>
<p:tagLst xmlns:p="http://schemas.openxmlformats.org/presentationml/2006/main">
  <p:tag name="AS_UNIQUEID" val="1212"/>
</p:tagLst>
</file>

<file path=ppt/tags/tag763.xml><?xml version="1.0" encoding="utf-8"?>
<p:tagLst xmlns:p="http://schemas.openxmlformats.org/presentationml/2006/main">
  <p:tag name="AS_UNIQUEID" val="1213"/>
</p:tagLst>
</file>

<file path=ppt/tags/tag764.xml><?xml version="1.0" encoding="utf-8"?>
<p:tagLst xmlns:p="http://schemas.openxmlformats.org/presentationml/2006/main">
  <p:tag name="AS_UNIQUEID" val="1214"/>
</p:tagLst>
</file>

<file path=ppt/tags/tag765.xml><?xml version="1.0" encoding="utf-8"?>
<p:tagLst xmlns:p="http://schemas.openxmlformats.org/presentationml/2006/main">
  <p:tag name="AS_UNIQUEID" val="1215"/>
</p:tagLst>
</file>

<file path=ppt/tags/tag766.xml><?xml version="1.0" encoding="utf-8"?>
<p:tagLst xmlns:p="http://schemas.openxmlformats.org/presentationml/2006/main">
  <p:tag name="AS_UNIQUEID" val="1216"/>
</p:tagLst>
</file>

<file path=ppt/tags/tag767.xml><?xml version="1.0" encoding="utf-8"?>
<p:tagLst xmlns:p="http://schemas.openxmlformats.org/presentationml/2006/main">
  <p:tag name="AS_UNIQUEID" val="1217"/>
</p:tagLst>
</file>

<file path=ppt/tags/tag768.xml><?xml version="1.0" encoding="utf-8"?>
<p:tagLst xmlns:p="http://schemas.openxmlformats.org/presentationml/2006/main">
  <p:tag name="AS_UNIQUEID" val="1218"/>
</p:tagLst>
</file>

<file path=ppt/tags/tag769.xml><?xml version="1.0" encoding="utf-8"?>
<p:tagLst xmlns:p="http://schemas.openxmlformats.org/presentationml/2006/main">
  <p:tag name="AS_UNIQUEID" val="1219"/>
</p:tagLst>
</file>

<file path=ppt/tags/tag77.xml><?xml version="1.0" encoding="utf-8"?>
<p:tagLst xmlns:p="http://schemas.openxmlformats.org/presentationml/2006/main">
  <p:tag name="AS_UNIQUEID" val="624"/>
</p:tagLst>
</file>

<file path=ppt/tags/tag770.xml><?xml version="1.0" encoding="utf-8"?>
<p:tagLst xmlns:p="http://schemas.openxmlformats.org/presentationml/2006/main">
  <p:tag name="AS_UNIQUEID" val="1220"/>
</p:tagLst>
</file>

<file path=ppt/tags/tag771.xml><?xml version="1.0" encoding="utf-8"?>
<p:tagLst xmlns:p="http://schemas.openxmlformats.org/presentationml/2006/main">
  <p:tag name="AS_UNIQUEID" val="1221"/>
</p:tagLst>
</file>

<file path=ppt/tags/tag772.xml><?xml version="1.0" encoding="utf-8"?>
<p:tagLst xmlns:p="http://schemas.openxmlformats.org/presentationml/2006/main">
  <p:tag name="AS_UNIQUEID" val="1222"/>
</p:tagLst>
</file>

<file path=ppt/tags/tag773.xml><?xml version="1.0" encoding="utf-8"?>
<p:tagLst xmlns:p="http://schemas.openxmlformats.org/presentationml/2006/main">
  <p:tag name="AS_UNIQUEID" val="1223"/>
</p:tagLst>
</file>

<file path=ppt/tags/tag774.xml><?xml version="1.0" encoding="utf-8"?>
<p:tagLst xmlns:p="http://schemas.openxmlformats.org/presentationml/2006/main">
  <p:tag name="AS_UNIQUEID" val="1224"/>
</p:tagLst>
</file>

<file path=ppt/tags/tag775.xml><?xml version="1.0" encoding="utf-8"?>
<p:tagLst xmlns:p="http://schemas.openxmlformats.org/presentationml/2006/main">
  <p:tag name="AS_UNIQUEID" val="1225"/>
</p:tagLst>
</file>

<file path=ppt/tags/tag776.xml><?xml version="1.0" encoding="utf-8"?>
<p:tagLst xmlns:p="http://schemas.openxmlformats.org/presentationml/2006/main">
  <p:tag name="AS_UNIQUEID" val="1226"/>
</p:tagLst>
</file>

<file path=ppt/tags/tag777.xml><?xml version="1.0" encoding="utf-8"?>
<p:tagLst xmlns:p="http://schemas.openxmlformats.org/presentationml/2006/main">
  <p:tag name="AS_UNIQUEID" val="1227"/>
</p:tagLst>
</file>

<file path=ppt/tags/tag778.xml><?xml version="1.0" encoding="utf-8"?>
<p:tagLst xmlns:p="http://schemas.openxmlformats.org/presentationml/2006/main">
  <p:tag name="AS_UNIQUEID" val="1228"/>
</p:tagLst>
</file>

<file path=ppt/tags/tag779.xml><?xml version="1.0" encoding="utf-8"?>
<p:tagLst xmlns:p="http://schemas.openxmlformats.org/presentationml/2006/main">
  <p:tag name="AS_UNIQUEID" val="1229"/>
</p:tagLst>
</file>

<file path=ppt/tags/tag78.xml><?xml version="1.0" encoding="utf-8"?>
<p:tagLst xmlns:p="http://schemas.openxmlformats.org/presentationml/2006/main">
  <p:tag name="AS_UNIQUEID" val="625"/>
</p:tagLst>
</file>

<file path=ppt/tags/tag780.xml><?xml version="1.0" encoding="utf-8"?>
<p:tagLst xmlns:p="http://schemas.openxmlformats.org/presentationml/2006/main">
  <p:tag name="AS_UNIQUEID" val="1230"/>
</p:tagLst>
</file>

<file path=ppt/tags/tag781.xml><?xml version="1.0" encoding="utf-8"?>
<p:tagLst xmlns:p="http://schemas.openxmlformats.org/presentationml/2006/main">
  <p:tag name="AS_UNIQUEID" val="1231"/>
</p:tagLst>
</file>

<file path=ppt/tags/tag782.xml><?xml version="1.0" encoding="utf-8"?>
<p:tagLst xmlns:p="http://schemas.openxmlformats.org/presentationml/2006/main">
  <p:tag name="AS_UNIQUEID" val="1232"/>
</p:tagLst>
</file>

<file path=ppt/tags/tag783.xml><?xml version="1.0" encoding="utf-8"?>
<p:tagLst xmlns:p="http://schemas.openxmlformats.org/presentationml/2006/main">
  <p:tag name="AS_UNIQUEID" val="1233"/>
</p:tagLst>
</file>

<file path=ppt/tags/tag784.xml><?xml version="1.0" encoding="utf-8"?>
<p:tagLst xmlns:p="http://schemas.openxmlformats.org/presentationml/2006/main">
  <p:tag name="AS_UNIQUEID" val="378"/>
</p:tagLst>
</file>

<file path=ppt/tags/tag785.xml><?xml version="1.0" encoding="utf-8"?>
<p:tagLst xmlns:p="http://schemas.openxmlformats.org/presentationml/2006/main">
  <p:tag name="AS_UNIQUEID" val="379"/>
</p:tagLst>
</file>

<file path=ppt/tags/tag786.xml><?xml version="1.0" encoding="utf-8"?>
<p:tagLst xmlns:p="http://schemas.openxmlformats.org/presentationml/2006/main">
  <p:tag name="AS_UNIQUEID" val="380"/>
</p:tagLst>
</file>

<file path=ppt/tags/tag787.xml><?xml version="1.0" encoding="utf-8"?>
<p:tagLst xmlns:p="http://schemas.openxmlformats.org/presentationml/2006/main">
  <p:tag name="AS_UNIQUEID" val="381"/>
</p:tagLst>
</file>

<file path=ppt/tags/tag788.xml><?xml version="1.0" encoding="utf-8"?>
<p:tagLst xmlns:p="http://schemas.openxmlformats.org/presentationml/2006/main">
  <p:tag name="AS_UNIQUEID" val="382"/>
</p:tagLst>
</file>

<file path=ppt/tags/tag789.xml><?xml version="1.0" encoding="utf-8"?>
<p:tagLst xmlns:p="http://schemas.openxmlformats.org/presentationml/2006/main">
  <p:tag name="AS_UNIQUEID" val="383"/>
</p:tagLst>
</file>

<file path=ppt/tags/tag79.xml><?xml version="1.0" encoding="utf-8"?>
<p:tagLst xmlns:p="http://schemas.openxmlformats.org/presentationml/2006/main">
  <p:tag name="AS_UNIQUEID" val="46"/>
</p:tagLst>
</file>

<file path=ppt/tags/tag790.xml><?xml version="1.0" encoding="utf-8"?>
<p:tagLst xmlns:p="http://schemas.openxmlformats.org/presentationml/2006/main">
  <p:tag name="AS_UNIQUEID" val="1234"/>
</p:tagLst>
</file>

<file path=ppt/tags/tag791.xml><?xml version="1.0" encoding="utf-8"?>
<p:tagLst xmlns:p="http://schemas.openxmlformats.org/presentationml/2006/main">
  <p:tag name="AS_UNIQUEID" val="384"/>
</p:tagLst>
</file>

<file path=ppt/tags/tag792.xml><?xml version="1.0" encoding="utf-8"?>
<p:tagLst xmlns:p="http://schemas.openxmlformats.org/presentationml/2006/main">
  <p:tag name="AS_UNIQUEID" val="385"/>
</p:tagLst>
</file>

<file path=ppt/tags/tag793.xml><?xml version="1.0" encoding="utf-8"?>
<p:tagLst xmlns:p="http://schemas.openxmlformats.org/presentationml/2006/main">
  <p:tag name="AS_UNIQUEID" val="386"/>
</p:tagLst>
</file>

<file path=ppt/tags/tag794.xml><?xml version="1.0" encoding="utf-8"?>
<p:tagLst xmlns:p="http://schemas.openxmlformats.org/presentationml/2006/main">
  <p:tag name="AS_UNIQUEID" val="387"/>
</p:tagLst>
</file>

<file path=ppt/tags/tag795.xml><?xml version="1.0" encoding="utf-8"?>
<p:tagLst xmlns:p="http://schemas.openxmlformats.org/presentationml/2006/main">
  <p:tag name="AS_UNIQUEID" val="388"/>
</p:tagLst>
</file>

<file path=ppt/tags/tag796.xml><?xml version="1.0" encoding="utf-8"?>
<p:tagLst xmlns:p="http://schemas.openxmlformats.org/presentationml/2006/main">
  <p:tag name="AS_UNIQUEID" val="1235"/>
</p:tagLst>
</file>

<file path=ppt/tags/tag797.xml><?xml version="1.0" encoding="utf-8"?>
<p:tagLst xmlns:p="http://schemas.openxmlformats.org/presentationml/2006/main">
  <p:tag name="AS_UNIQUEID" val="389"/>
</p:tagLst>
</file>

<file path=ppt/tags/tag798.xml><?xml version="1.0" encoding="utf-8"?>
<p:tagLst xmlns:p="http://schemas.openxmlformats.org/presentationml/2006/main">
  <p:tag name="AS_UNIQUEID" val="390"/>
</p:tagLst>
</file>

<file path=ppt/tags/tag799.xml><?xml version="1.0" encoding="utf-8"?>
<p:tagLst xmlns:p="http://schemas.openxmlformats.org/presentationml/2006/main">
  <p:tag name="AS_UNIQUEID" val="1236"/>
</p:tagLst>
</file>

<file path=ppt/tags/tag8.xml><?xml version="1.0" encoding="utf-8"?>
<p:tagLst xmlns:p="http://schemas.openxmlformats.org/presentationml/2006/main">
  <p:tag name="AS_UNIQUEID" val="555"/>
</p:tagLst>
</file>

<file path=ppt/tags/tag80.xml><?xml version="1.0" encoding="utf-8"?>
<p:tagLst xmlns:p="http://schemas.openxmlformats.org/presentationml/2006/main">
  <p:tag name="AS_UNIQUEID" val="49"/>
</p:tagLst>
</file>

<file path=ppt/tags/tag800.xml><?xml version="1.0" encoding="utf-8"?>
<p:tagLst xmlns:p="http://schemas.openxmlformats.org/presentationml/2006/main">
  <p:tag name="AS_UNIQUEID" val="391"/>
</p:tagLst>
</file>

<file path=ppt/tags/tag801.xml><?xml version="1.0" encoding="utf-8"?>
<p:tagLst xmlns:p="http://schemas.openxmlformats.org/presentationml/2006/main">
  <p:tag name="AS_UNIQUEID" val="392"/>
</p:tagLst>
</file>

<file path=ppt/tags/tag802.xml><?xml version="1.0" encoding="utf-8"?>
<p:tagLst xmlns:p="http://schemas.openxmlformats.org/presentationml/2006/main">
  <p:tag name="AS_UNIQUEID" val="393"/>
</p:tagLst>
</file>

<file path=ppt/tags/tag803.xml><?xml version="1.0" encoding="utf-8"?>
<p:tagLst xmlns:p="http://schemas.openxmlformats.org/presentationml/2006/main">
  <p:tag name="AS_UNIQUEID" val="1237"/>
</p:tagLst>
</file>

<file path=ppt/tags/tag804.xml><?xml version="1.0" encoding="utf-8"?>
<p:tagLst xmlns:p="http://schemas.openxmlformats.org/presentationml/2006/main">
  <p:tag name="AS_UNIQUEID" val="545"/>
</p:tagLst>
</file>

<file path=ppt/tags/tag805.xml><?xml version="1.0" encoding="utf-8"?>
<p:tagLst xmlns:p="http://schemas.openxmlformats.org/presentationml/2006/main">
  <p:tag name="AS_UNIQUEID" val="546"/>
</p:tagLst>
</file>

<file path=ppt/tags/tag806.xml><?xml version="1.0" encoding="utf-8"?>
<p:tagLst xmlns:p="http://schemas.openxmlformats.org/presentationml/2006/main">
  <p:tag name="AS_UNIQUEID" val="547"/>
</p:tagLst>
</file>

<file path=ppt/tags/tag807.xml><?xml version="1.0" encoding="utf-8"?>
<p:tagLst xmlns:p="http://schemas.openxmlformats.org/presentationml/2006/main">
  <p:tag name="AS_UNIQUEID" val="1238"/>
</p:tagLst>
</file>

<file path=ppt/tags/tag808.xml><?xml version="1.0" encoding="utf-8"?>
<p:tagLst xmlns:p="http://schemas.openxmlformats.org/presentationml/2006/main">
  <p:tag name="AS_UNIQUEID" val="394"/>
</p:tagLst>
</file>

<file path=ppt/tags/tag809.xml><?xml version="1.0" encoding="utf-8"?>
<p:tagLst xmlns:p="http://schemas.openxmlformats.org/presentationml/2006/main">
  <p:tag name="AS_UNIQUEID" val="395"/>
</p:tagLst>
</file>

<file path=ppt/tags/tag81.xml><?xml version="1.0" encoding="utf-8"?>
<p:tagLst xmlns:p="http://schemas.openxmlformats.org/presentationml/2006/main">
  <p:tag name="AS_UNIQUEID" val="50"/>
</p:tagLst>
</file>

<file path=ppt/tags/tag810.xml><?xml version="1.0" encoding="utf-8"?>
<p:tagLst xmlns:p="http://schemas.openxmlformats.org/presentationml/2006/main">
  <p:tag name="AS_UNIQUEID" val="1239"/>
</p:tagLst>
</file>

<file path=ppt/tags/tag811.xml><?xml version="1.0" encoding="utf-8"?>
<p:tagLst xmlns:p="http://schemas.openxmlformats.org/presentationml/2006/main">
  <p:tag name="AS_UNIQUEID" val="396"/>
</p:tagLst>
</file>

<file path=ppt/tags/tag812.xml><?xml version="1.0" encoding="utf-8"?>
<p:tagLst xmlns:p="http://schemas.openxmlformats.org/presentationml/2006/main">
  <p:tag name="AS_UNIQUEID" val="397"/>
</p:tagLst>
</file>

<file path=ppt/tags/tag813.xml><?xml version="1.0" encoding="utf-8"?>
<p:tagLst xmlns:p="http://schemas.openxmlformats.org/presentationml/2006/main">
  <p:tag name="AS_UNIQUEID" val="398"/>
</p:tagLst>
</file>

<file path=ppt/tags/tag814.xml><?xml version="1.0" encoding="utf-8"?>
<p:tagLst xmlns:p="http://schemas.openxmlformats.org/presentationml/2006/main">
  <p:tag name="AS_UNIQUEID" val="399"/>
</p:tagLst>
</file>

<file path=ppt/tags/tag815.xml><?xml version="1.0" encoding="utf-8"?>
<p:tagLst xmlns:p="http://schemas.openxmlformats.org/presentationml/2006/main">
  <p:tag name="AS_UNIQUEID" val="1240"/>
</p:tagLst>
</file>

<file path=ppt/tags/tag816.xml><?xml version="1.0" encoding="utf-8"?>
<p:tagLst xmlns:p="http://schemas.openxmlformats.org/presentationml/2006/main">
  <p:tag name="AS_UNIQUEID" val="400"/>
</p:tagLst>
</file>

<file path=ppt/tags/tag817.xml><?xml version="1.0" encoding="utf-8"?>
<p:tagLst xmlns:p="http://schemas.openxmlformats.org/presentationml/2006/main">
  <p:tag name="AS_UNIQUEID" val="401"/>
</p:tagLst>
</file>

<file path=ppt/tags/tag818.xml><?xml version="1.0" encoding="utf-8"?>
<p:tagLst xmlns:p="http://schemas.openxmlformats.org/presentationml/2006/main">
  <p:tag name="AS_UNIQUEID" val="402"/>
</p:tagLst>
</file>

<file path=ppt/tags/tag819.xml><?xml version="1.0" encoding="utf-8"?>
<p:tagLst xmlns:p="http://schemas.openxmlformats.org/presentationml/2006/main">
  <p:tag name="AS_UNIQUEID" val="403"/>
</p:tagLst>
</file>

<file path=ppt/tags/tag82.xml><?xml version="1.0" encoding="utf-8"?>
<p:tagLst xmlns:p="http://schemas.openxmlformats.org/presentationml/2006/main">
  <p:tag name="AS_UNIQUEID" val="626"/>
</p:tagLst>
</file>

<file path=ppt/tags/tag820.xml><?xml version="1.0" encoding="utf-8"?>
<p:tagLst xmlns:p="http://schemas.openxmlformats.org/presentationml/2006/main">
  <p:tag name="AS_UNIQUEID" val="1241"/>
</p:tagLst>
</file>

<file path=ppt/tags/tag821.xml><?xml version="1.0" encoding="utf-8"?>
<p:tagLst xmlns:p="http://schemas.openxmlformats.org/presentationml/2006/main">
  <p:tag name="AS_UNIQUEID" val="410"/>
</p:tagLst>
</file>

<file path=ppt/tags/tag822.xml><?xml version="1.0" encoding="utf-8"?>
<p:tagLst xmlns:p="http://schemas.openxmlformats.org/presentationml/2006/main">
  <p:tag name="AS_UNIQUEID" val="411"/>
</p:tagLst>
</file>

<file path=ppt/tags/tag823.xml><?xml version="1.0" encoding="utf-8"?>
<p:tagLst xmlns:p="http://schemas.openxmlformats.org/presentationml/2006/main">
  <p:tag name="AS_UNIQUEID" val="1242"/>
</p:tagLst>
</file>

<file path=ppt/tags/tag824.xml><?xml version="1.0" encoding="utf-8"?>
<p:tagLst xmlns:p="http://schemas.openxmlformats.org/presentationml/2006/main">
  <p:tag name="AS_UNIQUEID" val="412"/>
</p:tagLst>
</file>

<file path=ppt/tags/tag825.xml><?xml version="1.0" encoding="utf-8"?>
<p:tagLst xmlns:p="http://schemas.openxmlformats.org/presentationml/2006/main">
  <p:tag name="AS_UNIQUEID" val="413"/>
</p:tagLst>
</file>

<file path=ppt/tags/tag826.xml><?xml version="1.0" encoding="utf-8"?>
<p:tagLst xmlns:p="http://schemas.openxmlformats.org/presentationml/2006/main">
  <p:tag name="AS_UNIQUEID" val="414"/>
</p:tagLst>
</file>

<file path=ppt/tags/tag827.xml><?xml version="1.0" encoding="utf-8"?>
<p:tagLst xmlns:p="http://schemas.openxmlformats.org/presentationml/2006/main">
  <p:tag name="AS_UNIQUEID" val="415"/>
</p:tagLst>
</file>

<file path=ppt/tags/tag828.xml><?xml version="1.0" encoding="utf-8"?>
<p:tagLst xmlns:p="http://schemas.openxmlformats.org/presentationml/2006/main">
  <p:tag name="AS_UNIQUEID" val="416"/>
</p:tagLst>
</file>

<file path=ppt/tags/tag829.xml><?xml version="1.0" encoding="utf-8"?>
<p:tagLst xmlns:p="http://schemas.openxmlformats.org/presentationml/2006/main">
  <p:tag name="AS_UNIQUEID" val="417"/>
</p:tagLst>
</file>

<file path=ppt/tags/tag83.xml><?xml version="1.0" encoding="utf-8"?>
<p:tagLst xmlns:p="http://schemas.openxmlformats.org/presentationml/2006/main">
  <p:tag name="AS_UNIQUEID" val="627"/>
</p:tagLst>
</file>

<file path=ppt/tags/tag830.xml><?xml version="1.0" encoding="utf-8"?>
<p:tagLst xmlns:p="http://schemas.openxmlformats.org/presentationml/2006/main">
  <p:tag name="AS_UNIQUEID" val="418"/>
</p:tagLst>
</file>

<file path=ppt/tags/tag831.xml><?xml version="1.0" encoding="utf-8"?>
<p:tagLst xmlns:p="http://schemas.openxmlformats.org/presentationml/2006/main">
  <p:tag name="AS_UNIQUEID" val="1243"/>
</p:tagLst>
</file>

<file path=ppt/tags/tag832.xml><?xml version="1.0" encoding="utf-8"?>
<p:tagLst xmlns:p="http://schemas.openxmlformats.org/presentationml/2006/main">
  <p:tag name="AS_UNIQUEID" val="419"/>
</p:tagLst>
</file>

<file path=ppt/tags/tag833.xml><?xml version="1.0" encoding="utf-8"?>
<p:tagLst xmlns:p="http://schemas.openxmlformats.org/presentationml/2006/main">
  <p:tag name="AS_UNIQUEID" val="420"/>
</p:tagLst>
</file>

<file path=ppt/tags/tag834.xml><?xml version="1.0" encoding="utf-8"?>
<p:tagLst xmlns:p="http://schemas.openxmlformats.org/presentationml/2006/main">
  <p:tag name="AS_UNIQUEID" val="421"/>
</p:tagLst>
</file>

<file path=ppt/tags/tag835.xml><?xml version="1.0" encoding="utf-8"?>
<p:tagLst xmlns:p="http://schemas.openxmlformats.org/presentationml/2006/main">
  <p:tag name="AS_UNIQUEID" val="422"/>
</p:tagLst>
</file>

<file path=ppt/tags/tag836.xml><?xml version="1.0" encoding="utf-8"?>
<p:tagLst xmlns:p="http://schemas.openxmlformats.org/presentationml/2006/main">
  <p:tag name="AS_UNIQUEID" val="423"/>
</p:tagLst>
</file>

<file path=ppt/tags/tag837.xml><?xml version="1.0" encoding="utf-8"?>
<p:tagLst xmlns:p="http://schemas.openxmlformats.org/presentationml/2006/main">
  <p:tag name="AS_UNIQUEID" val="424"/>
</p:tagLst>
</file>

<file path=ppt/tags/tag838.xml><?xml version="1.0" encoding="utf-8"?>
<p:tagLst xmlns:p="http://schemas.openxmlformats.org/presentationml/2006/main">
  <p:tag name="AS_UNIQUEID" val="425"/>
</p:tagLst>
</file>

<file path=ppt/tags/tag839.xml><?xml version="1.0" encoding="utf-8"?>
<p:tagLst xmlns:p="http://schemas.openxmlformats.org/presentationml/2006/main">
  <p:tag name="AS_UNIQUEID" val="1244"/>
</p:tagLst>
</file>

<file path=ppt/tags/tag84.xml><?xml version="1.0" encoding="utf-8"?>
<p:tagLst xmlns:p="http://schemas.openxmlformats.org/presentationml/2006/main">
  <p:tag name="AS_UNIQUEID" val="628"/>
</p:tagLst>
</file>

<file path=ppt/tags/tag840.xml><?xml version="1.0" encoding="utf-8"?>
<p:tagLst xmlns:p="http://schemas.openxmlformats.org/presentationml/2006/main">
  <p:tag name="AS_UNIQUEID" val="426"/>
</p:tagLst>
</file>

<file path=ppt/tags/tag841.xml><?xml version="1.0" encoding="utf-8"?>
<p:tagLst xmlns:p="http://schemas.openxmlformats.org/presentationml/2006/main">
  <p:tag name="AS_UNIQUEID" val="427"/>
</p:tagLst>
</file>

<file path=ppt/tags/tag842.xml><?xml version="1.0" encoding="utf-8"?>
<p:tagLst xmlns:p="http://schemas.openxmlformats.org/presentationml/2006/main">
  <p:tag name="AS_UNIQUEID" val="428"/>
</p:tagLst>
</file>

<file path=ppt/tags/tag843.xml><?xml version="1.0" encoding="utf-8"?>
<p:tagLst xmlns:p="http://schemas.openxmlformats.org/presentationml/2006/main">
  <p:tag name="AS_UNIQUEID" val="429"/>
</p:tagLst>
</file>

<file path=ppt/tags/tag844.xml><?xml version="1.0" encoding="utf-8"?>
<p:tagLst xmlns:p="http://schemas.openxmlformats.org/presentationml/2006/main">
  <p:tag name="AS_UNIQUEID" val="430"/>
</p:tagLst>
</file>

<file path=ppt/tags/tag845.xml><?xml version="1.0" encoding="utf-8"?>
<p:tagLst xmlns:p="http://schemas.openxmlformats.org/presentationml/2006/main">
  <p:tag name="AS_UNIQUEID" val="431"/>
</p:tagLst>
</file>

<file path=ppt/tags/tag846.xml><?xml version="1.0" encoding="utf-8"?>
<p:tagLst xmlns:p="http://schemas.openxmlformats.org/presentationml/2006/main">
  <p:tag name="AS_UNIQUEID" val="1245"/>
</p:tagLst>
</file>

<file path=ppt/tags/tag847.xml><?xml version="1.0" encoding="utf-8"?>
<p:tagLst xmlns:p="http://schemas.openxmlformats.org/presentationml/2006/main">
  <p:tag name="AS_UNIQUEID" val="432"/>
</p:tagLst>
</file>

<file path=ppt/tags/tag848.xml><?xml version="1.0" encoding="utf-8"?>
<p:tagLst xmlns:p="http://schemas.openxmlformats.org/presentationml/2006/main">
  <p:tag name="AS_UNIQUEID" val="433"/>
</p:tagLst>
</file>

<file path=ppt/tags/tag849.xml><?xml version="1.0" encoding="utf-8"?>
<p:tagLst xmlns:p="http://schemas.openxmlformats.org/presentationml/2006/main">
  <p:tag name="AS_UNIQUEID" val="434"/>
</p:tagLst>
</file>

<file path=ppt/tags/tag85.xml><?xml version="1.0" encoding="utf-8"?>
<p:tagLst xmlns:p="http://schemas.openxmlformats.org/presentationml/2006/main">
  <p:tag name="AS_UNIQUEID" val="629"/>
</p:tagLst>
</file>

<file path=ppt/tags/tag850.xml><?xml version="1.0" encoding="utf-8"?>
<p:tagLst xmlns:p="http://schemas.openxmlformats.org/presentationml/2006/main">
  <p:tag name="AS_UNIQUEID" val="435"/>
</p:tagLst>
</file>

<file path=ppt/tags/tag851.xml><?xml version="1.0" encoding="utf-8"?>
<p:tagLst xmlns:p="http://schemas.openxmlformats.org/presentationml/2006/main">
  <p:tag name="AS_UNIQUEID" val="436"/>
</p:tagLst>
</file>

<file path=ppt/tags/tag852.xml><?xml version="1.0" encoding="utf-8"?>
<p:tagLst xmlns:p="http://schemas.openxmlformats.org/presentationml/2006/main">
  <p:tag name="AS_UNIQUEID" val="1246"/>
</p:tagLst>
</file>

<file path=ppt/tags/tag853.xml><?xml version="1.0" encoding="utf-8"?>
<p:tagLst xmlns:p="http://schemas.openxmlformats.org/presentationml/2006/main">
  <p:tag name="AS_UNIQUEID" val="437"/>
</p:tagLst>
</file>

<file path=ppt/tags/tag854.xml><?xml version="1.0" encoding="utf-8"?>
<p:tagLst xmlns:p="http://schemas.openxmlformats.org/presentationml/2006/main">
  <p:tag name="AS_UNIQUEID" val="438"/>
</p:tagLst>
</file>

<file path=ppt/tags/tag855.xml><?xml version="1.0" encoding="utf-8"?>
<p:tagLst xmlns:p="http://schemas.openxmlformats.org/presentationml/2006/main">
  <p:tag name="AS_UNIQUEID" val="439"/>
</p:tagLst>
</file>

<file path=ppt/tags/tag856.xml><?xml version="1.0" encoding="utf-8"?>
<p:tagLst xmlns:p="http://schemas.openxmlformats.org/presentationml/2006/main">
  <p:tag name="AS_UNIQUEID" val="440"/>
</p:tagLst>
</file>

<file path=ppt/tags/tag857.xml><?xml version="1.0" encoding="utf-8"?>
<p:tagLst xmlns:p="http://schemas.openxmlformats.org/presentationml/2006/main">
  <p:tag name="AS_UNIQUEID" val="441"/>
</p:tagLst>
</file>

<file path=ppt/tags/tag858.xml><?xml version="1.0" encoding="utf-8"?>
<p:tagLst xmlns:p="http://schemas.openxmlformats.org/presentationml/2006/main">
  <p:tag name="AS_UNIQUEID" val="1247"/>
</p:tagLst>
</file>

<file path=ppt/tags/tag859.xml><?xml version="1.0" encoding="utf-8"?>
<p:tagLst xmlns:p="http://schemas.openxmlformats.org/presentationml/2006/main">
  <p:tag name="AS_UNIQUEID" val="442"/>
</p:tagLst>
</file>

<file path=ppt/tags/tag86.xml><?xml version="1.0" encoding="utf-8"?>
<p:tagLst xmlns:p="http://schemas.openxmlformats.org/presentationml/2006/main">
  <p:tag name="AS_UNIQUEID" val="630"/>
</p:tagLst>
</file>

<file path=ppt/tags/tag860.xml><?xml version="1.0" encoding="utf-8"?>
<p:tagLst xmlns:p="http://schemas.openxmlformats.org/presentationml/2006/main">
  <p:tag name="AS_UNIQUEID" val="443"/>
</p:tagLst>
</file>

<file path=ppt/tags/tag861.xml><?xml version="1.0" encoding="utf-8"?>
<p:tagLst xmlns:p="http://schemas.openxmlformats.org/presentationml/2006/main">
  <p:tag name="AS_UNIQUEID" val="444"/>
</p:tagLst>
</file>

<file path=ppt/tags/tag862.xml><?xml version="1.0" encoding="utf-8"?>
<p:tagLst xmlns:p="http://schemas.openxmlformats.org/presentationml/2006/main">
  <p:tag name="AS_UNIQUEID" val="445"/>
</p:tagLst>
</file>

<file path=ppt/tags/tag863.xml><?xml version="1.0" encoding="utf-8"?>
<p:tagLst xmlns:p="http://schemas.openxmlformats.org/presentationml/2006/main">
  <p:tag name="AS_UNIQUEID" val="446"/>
</p:tagLst>
</file>

<file path=ppt/tags/tag864.xml><?xml version="1.0" encoding="utf-8"?>
<p:tagLst xmlns:p="http://schemas.openxmlformats.org/presentationml/2006/main">
  <p:tag name="AS_UNIQUEID" val="1248"/>
</p:tagLst>
</file>

<file path=ppt/tags/tag865.xml><?xml version="1.0" encoding="utf-8"?>
<p:tagLst xmlns:p="http://schemas.openxmlformats.org/presentationml/2006/main">
  <p:tag name="AS_UNIQUEID" val="447"/>
</p:tagLst>
</file>

<file path=ppt/tags/tag866.xml><?xml version="1.0" encoding="utf-8"?>
<p:tagLst xmlns:p="http://schemas.openxmlformats.org/presentationml/2006/main">
  <p:tag name="AS_UNIQUEID" val="448"/>
</p:tagLst>
</file>

<file path=ppt/tags/tag867.xml><?xml version="1.0" encoding="utf-8"?>
<p:tagLst xmlns:p="http://schemas.openxmlformats.org/presentationml/2006/main">
  <p:tag name="AS_UNIQUEID" val="449"/>
</p:tagLst>
</file>

<file path=ppt/tags/tag868.xml><?xml version="1.0" encoding="utf-8"?>
<p:tagLst xmlns:p="http://schemas.openxmlformats.org/presentationml/2006/main">
  <p:tag name="AS_UNIQUEID" val="450"/>
</p:tagLst>
</file>

<file path=ppt/tags/tag869.xml><?xml version="1.0" encoding="utf-8"?>
<p:tagLst xmlns:p="http://schemas.openxmlformats.org/presentationml/2006/main">
  <p:tag name="AS_UNIQUEID" val="451"/>
</p:tagLst>
</file>

<file path=ppt/tags/tag87.xml><?xml version="1.0" encoding="utf-8"?>
<p:tagLst xmlns:p="http://schemas.openxmlformats.org/presentationml/2006/main">
  <p:tag name="AS_UNIQUEID" val="631"/>
</p:tagLst>
</file>

<file path=ppt/tags/tag870.xml><?xml version="1.0" encoding="utf-8"?>
<p:tagLst xmlns:p="http://schemas.openxmlformats.org/presentationml/2006/main">
  <p:tag name="AS_UNIQUEID" val="452"/>
</p:tagLst>
</file>

<file path=ppt/tags/tag871.xml><?xml version="1.0" encoding="utf-8"?>
<p:tagLst xmlns:p="http://schemas.openxmlformats.org/presentationml/2006/main">
  <p:tag name="AS_UNIQUEID" val="453"/>
</p:tagLst>
</file>

<file path=ppt/tags/tag872.xml><?xml version="1.0" encoding="utf-8"?>
<p:tagLst xmlns:p="http://schemas.openxmlformats.org/presentationml/2006/main">
  <p:tag name="AS_UNIQUEID" val="1249"/>
</p:tagLst>
</file>

<file path=ppt/tags/tag873.xml><?xml version="1.0" encoding="utf-8"?>
<p:tagLst xmlns:p="http://schemas.openxmlformats.org/presentationml/2006/main">
  <p:tag name="AS_UNIQUEID" val="454"/>
</p:tagLst>
</file>

<file path=ppt/tags/tag874.xml><?xml version="1.0" encoding="utf-8"?>
<p:tagLst xmlns:p="http://schemas.openxmlformats.org/presentationml/2006/main">
  <p:tag name="AS_UNIQUEID" val="455"/>
</p:tagLst>
</file>

<file path=ppt/tags/tag875.xml><?xml version="1.0" encoding="utf-8"?>
<p:tagLst xmlns:p="http://schemas.openxmlformats.org/presentationml/2006/main">
  <p:tag name="AS_UNIQUEID" val="456"/>
</p:tagLst>
</file>

<file path=ppt/tags/tag876.xml><?xml version="1.0" encoding="utf-8"?>
<p:tagLst xmlns:p="http://schemas.openxmlformats.org/presentationml/2006/main">
  <p:tag name="AS_UNIQUEID" val="1250"/>
</p:tagLst>
</file>

<file path=ppt/tags/tag877.xml><?xml version="1.0" encoding="utf-8"?>
<p:tagLst xmlns:p="http://schemas.openxmlformats.org/presentationml/2006/main">
  <p:tag name="AS_UNIQUEID" val="457"/>
</p:tagLst>
</file>

<file path=ppt/tags/tag878.xml><?xml version="1.0" encoding="utf-8"?>
<p:tagLst xmlns:p="http://schemas.openxmlformats.org/presentationml/2006/main">
  <p:tag name="AS_UNIQUEID" val="458"/>
</p:tagLst>
</file>

<file path=ppt/tags/tag879.xml><?xml version="1.0" encoding="utf-8"?>
<p:tagLst xmlns:p="http://schemas.openxmlformats.org/presentationml/2006/main">
  <p:tag name="AS_UNIQUEID" val="459"/>
</p:tagLst>
</file>

<file path=ppt/tags/tag88.xml><?xml version="1.0" encoding="utf-8"?>
<p:tagLst xmlns:p="http://schemas.openxmlformats.org/presentationml/2006/main">
  <p:tag name="AS_UNIQUEID" val="632"/>
</p:tagLst>
</file>

<file path=ppt/tags/tag880.xml><?xml version="1.0" encoding="utf-8"?>
<p:tagLst xmlns:p="http://schemas.openxmlformats.org/presentationml/2006/main">
  <p:tag name="AS_UNIQUEID" val="460"/>
</p:tagLst>
</file>

<file path=ppt/tags/tag881.xml><?xml version="1.0" encoding="utf-8"?>
<p:tagLst xmlns:p="http://schemas.openxmlformats.org/presentationml/2006/main">
  <p:tag name="AS_UNIQUEID" val="461"/>
</p:tagLst>
</file>

<file path=ppt/tags/tag882.xml><?xml version="1.0" encoding="utf-8"?>
<p:tagLst xmlns:p="http://schemas.openxmlformats.org/presentationml/2006/main">
  <p:tag name="AS_UNIQUEID" val="462"/>
</p:tagLst>
</file>

<file path=ppt/tags/tag883.xml><?xml version="1.0" encoding="utf-8"?>
<p:tagLst xmlns:p="http://schemas.openxmlformats.org/presentationml/2006/main">
  <p:tag name="AS_UNIQUEID" val="1251"/>
</p:tagLst>
</file>

<file path=ppt/tags/tag884.xml><?xml version="1.0" encoding="utf-8"?>
<p:tagLst xmlns:p="http://schemas.openxmlformats.org/presentationml/2006/main">
  <p:tag name="AS_UNIQUEID" val="463"/>
</p:tagLst>
</file>

<file path=ppt/tags/tag885.xml><?xml version="1.0" encoding="utf-8"?>
<p:tagLst xmlns:p="http://schemas.openxmlformats.org/presentationml/2006/main">
  <p:tag name="AS_UNIQUEID" val="464"/>
</p:tagLst>
</file>

<file path=ppt/tags/tag886.xml><?xml version="1.0" encoding="utf-8"?>
<p:tagLst xmlns:p="http://schemas.openxmlformats.org/presentationml/2006/main">
  <p:tag name="AS_UNIQUEID" val="465"/>
</p:tagLst>
</file>

<file path=ppt/tags/tag887.xml><?xml version="1.0" encoding="utf-8"?>
<p:tagLst xmlns:p="http://schemas.openxmlformats.org/presentationml/2006/main">
  <p:tag name="AS_UNIQUEID" val="1252"/>
</p:tagLst>
</file>

<file path=ppt/tags/tag888.xml><?xml version="1.0" encoding="utf-8"?>
<p:tagLst xmlns:p="http://schemas.openxmlformats.org/presentationml/2006/main">
  <p:tag name="AS_UNIQUEID" val="466"/>
</p:tagLst>
</file>

<file path=ppt/tags/tag889.xml><?xml version="1.0" encoding="utf-8"?>
<p:tagLst xmlns:p="http://schemas.openxmlformats.org/presentationml/2006/main">
  <p:tag name="AS_UNIQUEID" val="467"/>
</p:tagLst>
</file>

<file path=ppt/tags/tag89.xml><?xml version="1.0" encoding="utf-8"?>
<p:tagLst xmlns:p="http://schemas.openxmlformats.org/presentationml/2006/main">
  <p:tag name="AS_UNIQUEID" val="633"/>
</p:tagLst>
</file>

<file path=ppt/tags/tag890.xml><?xml version="1.0" encoding="utf-8"?>
<p:tagLst xmlns:p="http://schemas.openxmlformats.org/presentationml/2006/main">
  <p:tag name="AS_UNIQUEID" val="468"/>
</p:tagLst>
</file>

<file path=ppt/tags/tag891.xml><?xml version="1.0" encoding="utf-8"?>
<p:tagLst xmlns:p="http://schemas.openxmlformats.org/presentationml/2006/main">
  <p:tag name="AS_UNIQUEID" val="1253"/>
</p:tagLst>
</file>

<file path=ppt/tags/tag892.xml><?xml version="1.0" encoding="utf-8"?>
<p:tagLst xmlns:p="http://schemas.openxmlformats.org/presentationml/2006/main">
  <p:tag name="AS_UNIQUEID" val="469"/>
</p:tagLst>
</file>

<file path=ppt/tags/tag893.xml><?xml version="1.0" encoding="utf-8"?>
<p:tagLst xmlns:p="http://schemas.openxmlformats.org/presentationml/2006/main">
  <p:tag name="AS_UNIQUEID" val="470"/>
</p:tagLst>
</file>

<file path=ppt/tags/tag894.xml><?xml version="1.0" encoding="utf-8"?>
<p:tagLst xmlns:p="http://schemas.openxmlformats.org/presentationml/2006/main">
  <p:tag name="AS_UNIQUEID" val="471"/>
</p:tagLst>
</file>

<file path=ppt/tags/tag895.xml><?xml version="1.0" encoding="utf-8"?>
<p:tagLst xmlns:p="http://schemas.openxmlformats.org/presentationml/2006/main">
  <p:tag name="AS_UNIQUEID" val="1254"/>
</p:tagLst>
</file>

<file path=ppt/tags/tag896.xml><?xml version="1.0" encoding="utf-8"?>
<p:tagLst xmlns:p="http://schemas.openxmlformats.org/presentationml/2006/main">
  <p:tag name="AS_UNIQUEID" val="472"/>
</p:tagLst>
</file>

<file path=ppt/tags/tag897.xml><?xml version="1.0" encoding="utf-8"?>
<p:tagLst xmlns:p="http://schemas.openxmlformats.org/presentationml/2006/main">
  <p:tag name="AS_UNIQUEID" val="473"/>
</p:tagLst>
</file>

<file path=ppt/tags/tag898.xml><?xml version="1.0" encoding="utf-8"?>
<p:tagLst xmlns:p="http://schemas.openxmlformats.org/presentationml/2006/main">
  <p:tag name="AS_UNIQUEID" val="474"/>
</p:tagLst>
</file>

<file path=ppt/tags/tag899.xml><?xml version="1.0" encoding="utf-8"?>
<p:tagLst xmlns:p="http://schemas.openxmlformats.org/presentationml/2006/main">
  <p:tag name="AS_UNIQUEID" val="475"/>
</p:tagLst>
</file>

<file path=ppt/tags/tag9.xml><?xml version="1.0" encoding="utf-8"?>
<p:tagLst xmlns:p="http://schemas.openxmlformats.org/presentationml/2006/main">
  <p:tag name="AS_UNIQUEID" val="556"/>
</p:tagLst>
</file>

<file path=ppt/tags/tag90.xml><?xml version="1.0" encoding="utf-8"?>
<p:tagLst xmlns:p="http://schemas.openxmlformats.org/presentationml/2006/main">
  <p:tag name="AS_UNIQUEID" val="634"/>
</p:tagLst>
</file>

<file path=ppt/tags/tag900.xml><?xml version="1.0" encoding="utf-8"?>
<p:tagLst xmlns:p="http://schemas.openxmlformats.org/presentationml/2006/main">
  <p:tag name="AS_UNIQUEID" val="476"/>
</p:tagLst>
</file>

<file path=ppt/tags/tag901.xml><?xml version="1.0" encoding="utf-8"?>
<p:tagLst xmlns:p="http://schemas.openxmlformats.org/presentationml/2006/main">
  <p:tag name="AS_UNIQUEID" val="477"/>
</p:tagLst>
</file>

<file path=ppt/tags/tag902.xml><?xml version="1.0" encoding="utf-8"?>
<p:tagLst xmlns:p="http://schemas.openxmlformats.org/presentationml/2006/main">
  <p:tag name="AS_UNIQUEID" val="478"/>
</p:tagLst>
</file>

<file path=ppt/tags/tag903.xml><?xml version="1.0" encoding="utf-8"?>
<p:tagLst xmlns:p="http://schemas.openxmlformats.org/presentationml/2006/main">
  <p:tag name="AS_UNIQUEID" val="1255"/>
</p:tagLst>
</file>

<file path=ppt/tags/tag904.xml><?xml version="1.0" encoding="utf-8"?>
<p:tagLst xmlns:p="http://schemas.openxmlformats.org/presentationml/2006/main">
  <p:tag name="AS_UNIQUEID" val="481"/>
</p:tagLst>
</file>

<file path=ppt/tags/tag905.xml><?xml version="1.0" encoding="utf-8"?>
<p:tagLst xmlns:p="http://schemas.openxmlformats.org/presentationml/2006/main">
  <p:tag name="AS_UNIQUEID" val="482"/>
</p:tagLst>
</file>

<file path=ppt/tags/tag906.xml><?xml version="1.0" encoding="utf-8"?>
<p:tagLst xmlns:p="http://schemas.openxmlformats.org/presentationml/2006/main">
  <p:tag name="AS_UNIQUEID" val="483"/>
</p:tagLst>
</file>

<file path=ppt/tags/tag907.xml><?xml version="1.0" encoding="utf-8"?>
<p:tagLst xmlns:p="http://schemas.openxmlformats.org/presentationml/2006/main">
  <p:tag name="AS_UNIQUEID" val="484"/>
</p:tagLst>
</file>

<file path=ppt/tags/tag908.xml><?xml version="1.0" encoding="utf-8"?>
<p:tagLst xmlns:p="http://schemas.openxmlformats.org/presentationml/2006/main">
  <p:tag name="AS_UNIQUEID" val="1256"/>
</p:tagLst>
</file>

<file path=ppt/tags/tag909.xml><?xml version="1.0" encoding="utf-8"?>
<p:tagLst xmlns:p="http://schemas.openxmlformats.org/presentationml/2006/main">
  <p:tag name="AS_UNIQUEID" val="485"/>
</p:tagLst>
</file>

<file path=ppt/tags/tag91.xml><?xml version="1.0" encoding="utf-8"?>
<p:tagLst xmlns:p="http://schemas.openxmlformats.org/presentationml/2006/main">
  <p:tag name="AS_UNIQUEID" val="635"/>
</p:tagLst>
</file>

<file path=ppt/tags/tag910.xml><?xml version="1.0" encoding="utf-8"?>
<p:tagLst xmlns:p="http://schemas.openxmlformats.org/presentationml/2006/main">
  <p:tag name="AS_UNIQUEID" val="486"/>
</p:tagLst>
</file>

<file path=ppt/tags/tag911.xml><?xml version="1.0" encoding="utf-8"?>
<p:tagLst xmlns:p="http://schemas.openxmlformats.org/presentationml/2006/main">
  <p:tag name="AS_UNIQUEID" val="487"/>
</p:tagLst>
</file>

<file path=ppt/tags/tag912.xml><?xml version="1.0" encoding="utf-8"?>
<p:tagLst xmlns:p="http://schemas.openxmlformats.org/presentationml/2006/main">
  <p:tag name="AS_UNIQUEID" val="488"/>
</p:tagLst>
</file>

<file path=ppt/tags/tag913.xml><?xml version="1.0" encoding="utf-8"?>
<p:tagLst xmlns:p="http://schemas.openxmlformats.org/presentationml/2006/main">
  <p:tag name="AS_UNIQUEID" val="1257"/>
</p:tagLst>
</file>

<file path=ppt/tags/tag914.xml><?xml version="1.0" encoding="utf-8"?>
<p:tagLst xmlns:p="http://schemas.openxmlformats.org/presentationml/2006/main">
  <p:tag name="AS_UNIQUEID" val="489"/>
</p:tagLst>
</file>

<file path=ppt/tags/tag915.xml><?xml version="1.0" encoding="utf-8"?>
<p:tagLst xmlns:p="http://schemas.openxmlformats.org/presentationml/2006/main">
  <p:tag name="AS_UNIQUEID" val="490"/>
</p:tagLst>
</file>

<file path=ppt/tags/tag916.xml><?xml version="1.0" encoding="utf-8"?>
<p:tagLst xmlns:p="http://schemas.openxmlformats.org/presentationml/2006/main">
  <p:tag name="AS_UNIQUEID" val="491"/>
</p:tagLst>
</file>

<file path=ppt/tags/tag917.xml><?xml version="1.0" encoding="utf-8"?>
<p:tagLst xmlns:p="http://schemas.openxmlformats.org/presentationml/2006/main">
  <p:tag name="AS_UNIQUEID" val="492"/>
</p:tagLst>
</file>

<file path=ppt/tags/tag918.xml><?xml version="1.0" encoding="utf-8"?>
<p:tagLst xmlns:p="http://schemas.openxmlformats.org/presentationml/2006/main">
  <p:tag name="AS_UNIQUEID" val="493"/>
</p:tagLst>
</file>

<file path=ppt/tags/tag919.xml><?xml version="1.0" encoding="utf-8"?>
<p:tagLst xmlns:p="http://schemas.openxmlformats.org/presentationml/2006/main">
  <p:tag name="AS_UNIQUEID" val="494"/>
</p:tagLst>
</file>

<file path=ppt/tags/tag92.xml><?xml version="1.0" encoding="utf-8"?>
<p:tagLst xmlns:p="http://schemas.openxmlformats.org/presentationml/2006/main">
  <p:tag name="AS_UNIQUEID" val="636"/>
</p:tagLst>
</file>

<file path=ppt/tags/tag920.xml><?xml version="1.0" encoding="utf-8"?>
<p:tagLst xmlns:p="http://schemas.openxmlformats.org/presentationml/2006/main">
  <p:tag name="AS_UNIQUEID" val="1258"/>
</p:tagLst>
</file>

<file path=ppt/tags/tag921.xml><?xml version="1.0" encoding="utf-8"?>
<p:tagLst xmlns:p="http://schemas.openxmlformats.org/presentationml/2006/main">
  <p:tag name="AS_UNIQUEID" val="495"/>
</p:tagLst>
</file>

<file path=ppt/tags/tag922.xml><?xml version="1.0" encoding="utf-8"?>
<p:tagLst xmlns:p="http://schemas.openxmlformats.org/presentationml/2006/main">
  <p:tag name="AS_UNIQUEID" val="496"/>
</p:tagLst>
</file>

<file path=ppt/tags/tag923.xml><?xml version="1.0" encoding="utf-8"?>
<p:tagLst xmlns:p="http://schemas.openxmlformats.org/presentationml/2006/main">
  <p:tag name="AS_UNIQUEID" val="497"/>
</p:tagLst>
</file>

<file path=ppt/tags/tag924.xml><?xml version="1.0" encoding="utf-8"?>
<p:tagLst xmlns:p="http://schemas.openxmlformats.org/presentationml/2006/main">
  <p:tag name="AS_UNIQUEID" val="498"/>
</p:tagLst>
</file>

<file path=ppt/tags/tag925.xml><?xml version="1.0" encoding="utf-8"?>
<p:tagLst xmlns:p="http://schemas.openxmlformats.org/presentationml/2006/main">
  <p:tag name="AS_UNIQUEID" val="1259"/>
</p:tagLst>
</file>

<file path=ppt/tags/tag926.xml><?xml version="1.0" encoding="utf-8"?>
<p:tagLst xmlns:p="http://schemas.openxmlformats.org/presentationml/2006/main">
  <p:tag name="AS_UNIQUEID" val="499"/>
</p:tagLst>
</file>

<file path=ppt/tags/tag927.xml><?xml version="1.0" encoding="utf-8"?>
<p:tagLst xmlns:p="http://schemas.openxmlformats.org/presentationml/2006/main">
  <p:tag name="AS_UNIQUEID" val="500"/>
</p:tagLst>
</file>

<file path=ppt/tags/tag928.xml><?xml version="1.0" encoding="utf-8"?>
<p:tagLst xmlns:p="http://schemas.openxmlformats.org/presentationml/2006/main">
  <p:tag name="AS_UNIQUEID" val="501"/>
</p:tagLst>
</file>

<file path=ppt/tags/tag929.xml><?xml version="1.0" encoding="utf-8"?>
<p:tagLst xmlns:p="http://schemas.openxmlformats.org/presentationml/2006/main">
  <p:tag name="AS_UNIQUEID" val="502"/>
</p:tagLst>
</file>

<file path=ppt/tags/tag93.xml><?xml version="1.0" encoding="utf-8"?>
<p:tagLst xmlns:p="http://schemas.openxmlformats.org/presentationml/2006/main">
  <p:tag name="AS_UNIQUEID" val="637"/>
</p:tagLst>
</file>

<file path=ppt/tags/tag930.xml><?xml version="1.0" encoding="utf-8"?>
<p:tagLst xmlns:p="http://schemas.openxmlformats.org/presentationml/2006/main">
  <p:tag name="AS_UNIQUEID" val="1260"/>
</p:tagLst>
</file>

<file path=ppt/tags/tag931.xml><?xml version="1.0" encoding="utf-8"?>
<p:tagLst xmlns:p="http://schemas.openxmlformats.org/presentationml/2006/main">
  <p:tag name="AS_UNIQUEID" val="505"/>
</p:tagLst>
</file>

<file path=ppt/tags/tag932.xml><?xml version="1.0" encoding="utf-8"?>
<p:tagLst xmlns:p="http://schemas.openxmlformats.org/presentationml/2006/main">
  <p:tag name="AS_UNIQUEID" val="506"/>
</p:tagLst>
</file>

<file path=ppt/tags/tag933.xml><?xml version="1.0" encoding="utf-8"?>
<p:tagLst xmlns:p="http://schemas.openxmlformats.org/presentationml/2006/main">
  <p:tag name="AS_UNIQUEID" val="507"/>
</p:tagLst>
</file>

<file path=ppt/tags/tag934.xml><?xml version="1.0" encoding="utf-8"?>
<p:tagLst xmlns:p="http://schemas.openxmlformats.org/presentationml/2006/main">
  <p:tag name="AS_UNIQUEID" val="508"/>
</p:tagLst>
</file>

<file path=ppt/tags/tag935.xml><?xml version="1.0" encoding="utf-8"?>
<p:tagLst xmlns:p="http://schemas.openxmlformats.org/presentationml/2006/main">
  <p:tag name="AS_UNIQUEID" val="509"/>
</p:tagLst>
</file>

<file path=ppt/tags/tag936.xml><?xml version="1.0" encoding="utf-8"?>
<p:tagLst xmlns:p="http://schemas.openxmlformats.org/presentationml/2006/main">
  <p:tag name="AS_UNIQUEID" val="1261"/>
</p:tagLst>
</file>

<file path=ppt/tags/tag937.xml><?xml version="1.0" encoding="utf-8"?>
<p:tagLst xmlns:p="http://schemas.openxmlformats.org/presentationml/2006/main">
  <p:tag name="AS_UNIQUEID" val="523"/>
</p:tagLst>
</file>

<file path=ppt/tags/tag938.xml><?xml version="1.0" encoding="utf-8"?>
<p:tagLst xmlns:p="http://schemas.openxmlformats.org/presentationml/2006/main">
  <p:tag name="AS_UNIQUEID" val="524"/>
</p:tagLst>
</file>

<file path=ppt/tags/tag939.xml><?xml version="1.0" encoding="utf-8"?>
<p:tagLst xmlns:p="http://schemas.openxmlformats.org/presentationml/2006/main">
  <p:tag name="AS_UNIQUEID" val="525"/>
</p:tagLst>
</file>

<file path=ppt/tags/tag94.xml><?xml version="1.0" encoding="utf-8"?>
<p:tagLst xmlns:p="http://schemas.openxmlformats.org/presentationml/2006/main">
  <p:tag name="AS_UNIQUEID" val="638"/>
</p:tagLst>
</file>

<file path=ppt/tags/tag940.xml><?xml version="1.0" encoding="utf-8"?>
<p:tagLst xmlns:p="http://schemas.openxmlformats.org/presentationml/2006/main">
  <p:tag name="AS_UNIQUEID" val="526"/>
</p:tagLst>
</file>

<file path=ppt/tags/tag941.xml><?xml version="1.0" encoding="utf-8"?>
<p:tagLst xmlns:p="http://schemas.openxmlformats.org/presentationml/2006/main">
  <p:tag name="AS_UNIQUEID" val="527"/>
</p:tagLst>
</file>

<file path=ppt/tags/tag942.xml><?xml version="1.0" encoding="utf-8"?>
<p:tagLst xmlns:p="http://schemas.openxmlformats.org/presentationml/2006/main">
  <p:tag name="AS_UNIQUEID" val="528"/>
</p:tagLst>
</file>

<file path=ppt/tags/tag943.xml><?xml version="1.0" encoding="utf-8"?>
<p:tagLst xmlns:p="http://schemas.openxmlformats.org/presentationml/2006/main">
  <p:tag name="AS_UNIQUEID" val="1262"/>
</p:tagLst>
</file>

<file path=ppt/tags/tag944.xml><?xml version="1.0" encoding="utf-8"?>
<p:tagLst xmlns:p="http://schemas.openxmlformats.org/presentationml/2006/main">
  <p:tag name="AS_UNIQUEID" val="529"/>
</p:tagLst>
</file>

<file path=ppt/tags/tag945.xml><?xml version="1.0" encoding="utf-8"?>
<p:tagLst xmlns:p="http://schemas.openxmlformats.org/presentationml/2006/main">
  <p:tag name="AS_UNIQUEID" val="530"/>
</p:tagLst>
</file>

<file path=ppt/tags/tag946.xml><?xml version="1.0" encoding="utf-8"?>
<p:tagLst xmlns:p="http://schemas.openxmlformats.org/presentationml/2006/main">
  <p:tag name="AS_UNIQUEID" val="531"/>
</p:tagLst>
</file>

<file path=ppt/tags/tag947.xml><?xml version="1.0" encoding="utf-8"?>
<p:tagLst xmlns:p="http://schemas.openxmlformats.org/presentationml/2006/main">
  <p:tag name="AS_UNIQUEID" val="532"/>
</p:tagLst>
</file>

<file path=ppt/tags/tag948.xml><?xml version="1.0" encoding="utf-8"?>
<p:tagLst xmlns:p="http://schemas.openxmlformats.org/presentationml/2006/main">
  <p:tag name="AS_UNIQUEID" val="533"/>
</p:tagLst>
</file>

<file path=ppt/tags/tag949.xml><?xml version="1.0" encoding="utf-8"?>
<p:tagLst xmlns:p="http://schemas.openxmlformats.org/presentationml/2006/main">
  <p:tag name="AS_UNIQUEID" val="534"/>
</p:tagLst>
</file>

<file path=ppt/tags/tag95.xml><?xml version="1.0" encoding="utf-8"?>
<p:tagLst xmlns:p="http://schemas.openxmlformats.org/presentationml/2006/main">
  <p:tag name="AS_UNIQUEID" val="639"/>
</p:tagLst>
</file>

<file path=ppt/tags/tag950.xml><?xml version="1.0" encoding="utf-8"?>
<p:tagLst xmlns:p="http://schemas.openxmlformats.org/presentationml/2006/main">
  <p:tag name="AS_OS" val="Unix 3.10 unknown"/>
  <p:tag name="AS_RELEASE_DATE" val="2020.11.30"/>
  <p:tag name="AS_TITLE" val="Aspose.Slides for Java"/>
  <p:tag name="AS_VERSION" val="20.11"/>
</p:tagLst>
</file>

<file path=ppt/tags/tag96.xml><?xml version="1.0" encoding="utf-8"?>
<p:tagLst xmlns:p="http://schemas.openxmlformats.org/presentationml/2006/main">
  <p:tag name="AS_UNIQUEID" val="640"/>
</p:tagLst>
</file>

<file path=ppt/tags/tag97.xml><?xml version="1.0" encoding="utf-8"?>
<p:tagLst xmlns:p="http://schemas.openxmlformats.org/presentationml/2006/main">
  <p:tag name="AS_UNIQUEID" val="641"/>
</p:tagLst>
</file>

<file path=ppt/tags/tag98.xml><?xml version="1.0" encoding="utf-8"?>
<p:tagLst xmlns:p="http://schemas.openxmlformats.org/presentationml/2006/main">
  <p:tag name="AS_UNIQUEID" val="642"/>
</p:tagLst>
</file>

<file path=ppt/tags/tag99.xml><?xml version="1.0" encoding="utf-8"?>
<p:tagLst xmlns:p="http://schemas.openxmlformats.org/presentationml/2006/main">
  <p:tag name="AS_UNIQUEID" val="643"/>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万里长城">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万里长城">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sng"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sng"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sng"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800" b="0" i="0" u="sng"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0" i="0" u="none" strike="noStrike" cap="none" normalizeH="0" baseline="0" smtClean="0">
            <a:ln>
              <a:noFill/>
            </a:ln>
            <a:solidFill>
              <a:srgbClr val="000000"/>
            </a:solidFill>
            <a:effectLst/>
            <a:latin typeface="Arial" panose="020B0604020202020204" pitchFamily="34" charset="0"/>
            <a:ea typeface="隶书" panose="02010509060101010101" pitchFamily="1" charset="-122"/>
            <a:sym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600" b="0" i="0" u="none" strike="noStrike" cap="none" normalizeH="0" baseline="0" smtClean="0">
            <a:ln>
              <a:noFill/>
            </a:ln>
            <a:solidFill>
              <a:srgbClr val="000000"/>
            </a:solidFill>
            <a:effectLst/>
            <a:latin typeface="Arial" panose="020B0604020202020204" pitchFamily="34" charset="0"/>
            <a:ea typeface="隶书" panose="02010509060101010101" pitchFamily="1" charset="-122"/>
            <a:sym typeface="Arial" panose="020B0604020202020204" pitchFamily="34" charset="0"/>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Cascade">
  <a:themeElements>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fontScheme name="Cascad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167</Paragraphs>
  <Slides>36</Slides>
  <Notes>3</Notes>
  <TotalTime>0</TotalTime>
  <HiddenSlides>0</HiddenSlides>
  <MMClips>0</MMClips>
  <ScaleCrop>0</ScaleCrop>
  <HeadingPairs>
    <vt:vector baseType="variant" size="6">
      <vt:variant>
        <vt:lpstr>Fonts used</vt:lpstr>
      </vt:variant>
      <vt:variant>
        <vt:i4>21</vt:i4>
      </vt:variant>
      <vt:variant>
        <vt:lpstr>Theme</vt:lpstr>
      </vt:variant>
      <vt:variant>
        <vt:i4>1</vt:i4>
      </vt:variant>
      <vt:variant>
        <vt:lpstr>Slide Titles</vt:lpstr>
      </vt:variant>
      <vt:variant>
        <vt:i4>36</vt:i4>
      </vt:variant>
    </vt:vector>
  </HeadingPairs>
  <TitlesOfParts>
    <vt:vector baseType="lpstr" size="58">
      <vt:lpstr>Arial</vt:lpstr>
      <vt:lpstr>Calibri</vt:lpstr>
      <vt:lpstr>宋体</vt:lpstr>
      <vt:lpstr>Wingdings</vt:lpstr>
      <vt:lpstr>Calibri Light</vt:lpstr>
      <vt:lpstr>Times New Roman</vt:lpstr>
      <vt:lpstr>黑体</vt:lpstr>
      <vt:lpstr>华文行楷</vt:lpstr>
      <vt:lpstr>华文隶书</vt:lpstr>
      <vt:lpstr>华文楷体</vt:lpstr>
      <vt:lpstr>隶书</vt:lpstr>
      <vt:lpstr>华文新魏</vt:lpstr>
      <vt:lpstr>楷体</vt:lpstr>
      <vt:lpstr>Songti SC</vt:lpstr>
      <vt:lpstr>方正大黑_GBK</vt:lpstr>
      <vt:lpstr>仿宋_GB2312</vt:lpstr>
      <vt:lpstr>Adobe 仿宋 Std R</vt:lpstr>
      <vt:lpstr>华文中宋</vt:lpstr>
      <vt:lpstr>仿宋</vt:lpstr>
      <vt:lpstr>ˎ̥</vt:lpstr>
      <vt:lpstr>华文彩云</vt:lpstr>
      <vt:lpstr>Office 主题</vt:lpstr>
      <vt:lpstr>PowerPoint Presentation</vt:lpstr>
      <vt:lpstr>教学目标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2.陶渊明为何选择“归去”？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达则兼济天下，穷则独善其身。                     ——孟子 修身、齐家、治国、平天下。       ——《礼记·大学》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2021-01-21T17:55:03.701</cp:lastPrinted>
  <dcterms:created xsi:type="dcterms:W3CDTF">2021-01-21T17:55:03Z</dcterms:created>
  <dcterms:modified xsi:type="dcterms:W3CDTF">2021-01-21T09:55:09Z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