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44"/>
  </p:notesMasterIdLst>
  <p:sldIdLst>
    <p:sldId id="347" r:id="rId4"/>
    <p:sldId id="328" r:id="rId5"/>
    <p:sldId id="329" r:id="rId6"/>
    <p:sldId id="319" r:id="rId7"/>
    <p:sldId id="346" r:id="rId8"/>
    <p:sldId id="348" r:id="rId9"/>
    <p:sldId id="298" r:id="rId10"/>
    <p:sldId id="299" r:id="rId11"/>
    <p:sldId id="331" r:id="rId12"/>
    <p:sldId id="318" r:id="rId13"/>
    <p:sldId id="332" r:id="rId14"/>
    <p:sldId id="349" r:id="rId15"/>
    <p:sldId id="320" r:id="rId16"/>
    <p:sldId id="333" r:id="rId17"/>
    <p:sldId id="321" r:id="rId18"/>
    <p:sldId id="334" r:id="rId19"/>
    <p:sldId id="326" r:id="rId20"/>
    <p:sldId id="335" r:id="rId21"/>
    <p:sldId id="352" r:id="rId22"/>
    <p:sldId id="353" r:id="rId23"/>
    <p:sldId id="364" r:id="rId24"/>
    <p:sldId id="354" r:id="rId25"/>
    <p:sldId id="355" r:id="rId26"/>
    <p:sldId id="357" r:id="rId27"/>
    <p:sldId id="358" r:id="rId28"/>
    <p:sldId id="359" r:id="rId29"/>
    <p:sldId id="360" r:id="rId30"/>
    <p:sldId id="361" r:id="rId31"/>
    <p:sldId id="362" r:id="rId32"/>
    <p:sldId id="363" r:id="rId33"/>
    <p:sldId id="351" r:id="rId34"/>
    <p:sldId id="367" r:id="rId35"/>
    <p:sldId id="369" r:id="rId36"/>
    <p:sldId id="375" r:id="rId37"/>
    <p:sldId id="370" r:id="rId38"/>
    <p:sldId id="371" r:id="rId39"/>
    <p:sldId id="372" r:id="rId40"/>
    <p:sldId id="373" r:id="rId41"/>
    <p:sldId id="374" r:id="rId42"/>
    <p:sldId id="322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0000FF"/>
    <a:srgbClr val="1D41D5"/>
    <a:srgbClr val="784B23"/>
    <a:srgbClr val="FDF0E8"/>
    <a:srgbClr val="DF7A60"/>
    <a:srgbClr val="FFFFFF"/>
    <a:srgbClr val="65C4CA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564" y="-582"/>
      </p:cViewPr>
      <p:guideLst>
        <p:guide orient="horz" pos="2170"/>
        <p:guide pos="37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66607"/>
            <a:ext cx="109728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2133600"/>
            <a:ext cx="10972800" cy="60350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66607"/>
            <a:ext cx="109728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66607"/>
            <a:ext cx="109728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1219200" rtl="0" eaLnBrk="0" fontAlgn="base" latinLnBrk="0" hangingPunct="0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66607"/>
            <a:ext cx="109728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133600"/>
            <a:ext cx="10972800" cy="603504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0" Type="http://schemas.openxmlformats.org/officeDocument/2006/relationships/theme" Target="../theme/theme2.xml"/><Relationship Id="rId6" Type="http://schemas.openxmlformats.org/officeDocument/2006/relationships/slideLayout" Target="../slideLayouts/slideLayout16.xml"/><Relationship Id="rId59" Type="http://schemas.openxmlformats.org/officeDocument/2006/relationships/image" Target="../media/image5.jpeg"/><Relationship Id="rId58" Type="http://schemas.openxmlformats.org/officeDocument/2006/relationships/image" Target="../media/image4.jpeg"/><Relationship Id="rId57" Type="http://schemas.openxmlformats.org/officeDocument/2006/relationships/slideLayout" Target="../slideLayouts/slideLayout67.xml"/><Relationship Id="rId56" Type="http://schemas.openxmlformats.org/officeDocument/2006/relationships/slideLayout" Target="../slideLayouts/slideLayout66.xml"/><Relationship Id="rId55" Type="http://schemas.openxmlformats.org/officeDocument/2006/relationships/slideLayout" Target="../slideLayouts/slideLayout65.xml"/><Relationship Id="rId54" Type="http://schemas.openxmlformats.org/officeDocument/2006/relationships/slideLayout" Target="../slideLayouts/slideLayout64.xml"/><Relationship Id="rId53" Type="http://schemas.openxmlformats.org/officeDocument/2006/relationships/slideLayout" Target="../slideLayouts/slideLayout63.xml"/><Relationship Id="rId52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61.xml"/><Relationship Id="rId50" Type="http://schemas.openxmlformats.org/officeDocument/2006/relationships/slideLayout" Target="../slideLayouts/slideLayout60.xml"/><Relationship Id="rId5" Type="http://schemas.openxmlformats.org/officeDocument/2006/relationships/slideLayout" Target="../slideLayouts/slideLayout15.xml"/><Relationship Id="rId49" Type="http://schemas.openxmlformats.org/officeDocument/2006/relationships/slideLayout" Target="../slideLayouts/slideLayout59.xml"/><Relationship Id="rId48" Type="http://schemas.openxmlformats.org/officeDocument/2006/relationships/slideLayout" Target="../slideLayouts/slideLayout58.xml"/><Relationship Id="rId47" Type="http://schemas.openxmlformats.org/officeDocument/2006/relationships/slideLayout" Target="../slideLayouts/slideLayout57.xml"/><Relationship Id="rId46" Type="http://schemas.openxmlformats.org/officeDocument/2006/relationships/slideLayout" Target="../slideLayouts/slideLayout56.xml"/><Relationship Id="rId45" Type="http://schemas.openxmlformats.org/officeDocument/2006/relationships/slideLayout" Target="../slideLayouts/slideLayout55.xml"/><Relationship Id="rId44" Type="http://schemas.openxmlformats.org/officeDocument/2006/relationships/slideLayout" Target="../slideLayouts/slideLayout54.xml"/><Relationship Id="rId43" Type="http://schemas.openxmlformats.org/officeDocument/2006/relationships/slideLayout" Target="../slideLayouts/slideLayout53.xml"/><Relationship Id="rId42" Type="http://schemas.openxmlformats.org/officeDocument/2006/relationships/slideLayout" Target="../slideLayouts/slideLayout52.xml"/><Relationship Id="rId41" Type="http://schemas.openxmlformats.org/officeDocument/2006/relationships/slideLayout" Target="../slideLayouts/slideLayout51.xml"/><Relationship Id="rId4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14.xml"/><Relationship Id="rId39" Type="http://schemas.openxmlformats.org/officeDocument/2006/relationships/slideLayout" Target="../slideLayouts/slideLayout49.xml"/><Relationship Id="rId38" Type="http://schemas.openxmlformats.org/officeDocument/2006/relationships/slideLayout" Target="../slideLayouts/slideLayout48.xml"/><Relationship Id="rId37" Type="http://schemas.openxmlformats.org/officeDocument/2006/relationships/slideLayout" Target="../slideLayouts/slideLayout47.xml"/><Relationship Id="rId36" Type="http://schemas.openxmlformats.org/officeDocument/2006/relationships/slideLayout" Target="../slideLayouts/slideLayout46.xml"/><Relationship Id="rId35" Type="http://schemas.openxmlformats.org/officeDocument/2006/relationships/slideLayout" Target="../slideLayouts/slideLayout45.xml"/><Relationship Id="rId34" Type="http://schemas.openxmlformats.org/officeDocument/2006/relationships/slideLayout" Target="../slideLayouts/slideLayout44.xml"/><Relationship Id="rId33" Type="http://schemas.openxmlformats.org/officeDocument/2006/relationships/slideLayout" Target="../slideLayouts/slideLayout43.xml"/><Relationship Id="rId32" Type="http://schemas.openxmlformats.org/officeDocument/2006/relationships/slideLayout" Target="../slideLayouts/slideLayout42.xml"/><Relationship Id="rId31" Type="http://schemas.openxmlformats.org/officeDocument/2006/relationships/slideLayout" Target="../slideLayouts/slideLayout41.xml"/><Relationship Id="rId30" Type="http://schemas.openxmlformats.org/officeDocument/2006/relationships/slideLayout" Target="../slideLayouts/slideLayout40.xml"/><Relationship Id="rId3" Type="http://schemas.openxmlformats.org/officeDocument/2006/relationships/slideLayout" Target="../slideLayouts/slideLayout13.xml"/><Relationship Id="rId29" Type="http://schemas.openxmlformats.org/officeDocument/2006/relationships/slideLayout" Target="../slideLayouts/slideLayout39.xml"/><Relationship Id="rId28" Type="http://schemas.openxmlformats.org/officeDocument/2006/relationships/slideLayout" Target="../slideLayouts/slideLayout38.xml"/><Relationship Id="rId27" Type="http://schemas.openxmlformats.org/officeDocument/2006/relationships/slideLayout" Target="../slideLayouts/slideLayout37.xml"/><Relationship Id="rId26" Type="http://schemas.openxmlformats.org/officeDocument/2006/relationships/slideLayout" Target="../slideLayouts/slideLayout36.xml"/><Relationship Id="rId25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41" descr="22458PICkZz_1024"/>
          <p:cNvPicPr>
            <a:picLocks noChangeAspect="1"/>
          </p:cNvPicPr>
          <p:nvPr/>
        </p:nvPicPr>
        <p:blipFill>
          <a:blip r:embed="rId58" cstate="print"/>
          <a:srcRect r="63069" b="84206"/>
          <a:stretch>
            <a:fillRect/>
          </a:stretch>
        </p:blipFill>
        <p:spPr>
          <a:xfrm>
            <a:off x="0" y="0"/>
            <a:ext cx="12192000" cy="322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54280" descr="优翼不带字1"/>
          <p:cNvPicPr>
            <a:picLocks noChangeAspect="1"/>
          </p:cNvPicPr>
          <p:nvPr/>
        </p:nvPicPr>
        <p:blipFill>
          <a:blip r:embed="rId59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>
          <a:xfrm>
            <a:off x="10979151" y="0"/>
            <a:ext cx="1212849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1039" descr="22458PICkZz_1024"/>
          <p:cNvPicPr>
            <a:picLocks noChangeAspect="1"/>
          </p:cNvPicPr>
          <p:nvPr/>
        </p:nvPicPr>
        <p:blipFill>
          <a:blip r:embed="rId58" cstate="print"/>
          <a:srcRect r="20149" b="82805"/>
          <a:stretch>
            <a:fillRect/>
          </a:stretch>
        </p:blipFill>
        <p:spPr>
          <a:xfrm>
            <a:off x="0" y="6550025"/>
            <a:ext cx="12192000" cy="350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9" name="文本框 1"/>
          <p:cNvSpPr txBox="1">
            <a:spLocks noChangeArrowheads="1"/>
          </p:cNvSpPr>
          <p:nvPr/>
        </p:nvSpPr>
        <p:spPr bwMode="auto">
          <a:xfrm>
            <a:off x="4552951" y="6518275"/>
            <a:ext cx="3194051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方正大黑_GBK" panose="03000509000000000000" pitchFamily="65" charset="-122"/>
                <a:cs typeface="+mn-cs"/>
              </a:rPr>
              <a:t>www.youyi100.com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方正大黑_GBK" panose="03000509000000000000" pitchFamily="65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  <p:sldLayoutId id="2147483688" r:id="rId29"/>
    <p:sldLayoutId id="2147483689" r:id="rId30"/>
    <p:sldLayoutId id="2147483690" r:id="rId31"/>
    <p:sldLayoutId id="2147483691" r:id="rId32"/>
    <p:sldLayoutId id="2147483692" r:id="rId33"/>
    <p:sldLayoutId id="2147483693" r:id="rId34"/>
    <p:sldLayoutId id="2147483694" r:id="rId35"/>
    <p:sldLayoutId id="2147483695" r:id="rId36"/>
    <p:sldLayoutId id="2147483696" r:id="rId37"/>
    <p:sldLayoutId id="2147483697" r:id="rId38"/>
    <p:sldLayoutId id="2147483698" r:id="rId39"/>
    <p:sldLayoutId id="2147483699" r:id="rId40"/>
    <p:sldLayoutId id="2147483700" r:id="rId41"/>
    <p:sldLayoutId id="2147483701" r:id="rId42"/>
    <p:sldLayoutId id="2147483702" r:id="rId43"/>
    <p:sldLayoutId id="2147483703" r:id="rId44"/>
    <p:sldLayoutId id="2147483704" r:id="rId45"/>
    <p:sldLayoutId id="2147483705" r:id="rId46"/>
    <p:sldLayoutId id="2147483706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  <p:sldLayoutId id="2147483714" r:id="rId55"/>
    <p:sldLayoutId id="2147483715" r:id="rId56"/>
    <p:sldLayoutId id="2147483716" r:id="rId57"/>
  </p:sldLayoutIdLst>
  <p:transition>
    <p:random/>
  </p:transition>
  <p:hf sldNum="0" hdr="0" ftr="0" dt="0"/>
  <p:txStyles>
    <p:titleStyle>
      <a:lvl1pPr algn="ctr" defTabSz="1219200" rtl="0" eaLnBrk="0" fontAlgn="base" hangingPunct="0">
        <a:spcBef>
          <a:spcPct val="0"/>
        </a:spcBef>
        <a:spcAft>
          <a:spcPct val="0"/>
        </a:spcAft>
        <a:defRPr sz="58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57200" indent="-457200" algn="l" defTabSz="1219200" rtl="0" eaLnBrk="0" fontAlgn="base" hangingPunct="0">
        <a:spcBef>
          <a:spcPts val="125"/>
        </a:spcBef>
        <a:spcAft>
          <a:spcPct val="0"/>
        </a:spcAft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lvl="1" indent="-381000" algn="l" defTabSz="1219200" rtl="0" eaLnBrk="0" fontAlgn="base" hangingPunct="0">
        <a:spcBef>
          <a:spcPts val="125"/>
        </a:spcBef>
        <a:spcAft>
          <a:spcPct val="0"/>
        </a:spcAft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800" algn="l" defTabSz="1219200" rtl="0" eaLnBrk="0" fontAlgn="base" hangingPunct="0">
        <a:spcBef>
          <a:spcPts val="125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800" algn="l" defTabSz="1219200" rtl="0" eaLnBrk="0" fontAlgn="base" hangingPunct="0">
        <a:spcBef>
          <a:spcPts val="125"/>
        </a:spcBef>
        <a:spcAft>
          <a:spcPct val="0"/>
        </a:spcAft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800" algn="l" defTabSz="1219200" rtl="0" eaLnBrk="0" fontAlgn="base" hangingPunct="0">
        <a:spcBef>
          <a:spcPts val="125"/>
        </a:spcBef>
        <a:spcAft>
          <a:spcPct val="0"/>
        </a:spcAft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192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384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8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6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2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8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jpe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8" descr="http://res.img.ifeng.com/e1da820fcfe53346/2011/0404/rdn_4d991fc5620a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2860" y="0"/>
            <a:ext cx="1226756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矩形 35"/>
          <p:cNvSpPr/>
          <p:nvPr/>
        </p:nvSpPr>
        <p:spPr>
          <a:xfrm>
            <a:off x="-22860" y="3860800"/>
            <a:ext cx="12370435" cy="1656080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180" name="文本框 4130"/>
          <p:cNvSpPr txBox="1"/>
          <p:nvPr/>
        </p:nvSpPr>
        <p:spPr>
          <a:xfrm>
            <a:off x="5159693" y="4038918"/>
            <a:ext cx="187166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 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4489768" y="4807268"/>
            <a:ext cx="3241675" cy="0"/>
          </a:xfrm>
          <a:prstGeom prst="line">
            <a:avLst/>
          </a:prstGeom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406525" y="4871720"/>
            <a:ext cx="88277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63830" y="137160"/>
            <a:ext cx="3263900" cy="673735"/>
            <a:chOff x="258" y="216"/>
            <a:chExt cx="5140" cy="1061"/>
          </a:xfrm>
        </p:grpSpPr>
        <p:sp>
          <p:nvSpPr>
            <p:cNvPr id="61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整体感知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71958" y="1135078"/>
            <a:ext cx="11267268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你能按照盼春、绘春、赞春的提示把文章分为三个部分吗？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57200" marR="0" lvl="1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请你找出文中描写了春天的哪些景物？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57200" marR="0" lvl="1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假如你是一个画家，你能根据本文画出几幅图画，并且给每一幅加上小标题吗？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57200" marR="0" lvl="1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如：</a:t>
            </a:r>
            <a:r>
              <a:rPr kumimoji="0" lang="en-US" altLang="zh-CN" sz="3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图。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5" name="Group 76"/>
          <p:cNvGrpSpPr/>
          <p:nvPr/>
        </p:nvGrpSpPr>
        <p:grpSpPr>
          <a:xfrm>
            <a:off x="10706735" y="545020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5219383" y="1860868"/>
            <a:ext cx="267271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kumimoji="0" lang="en-US" altLang="zh-CN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kumimoji="0" lang="zh-CN" altLang="en-US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）总括春天</a:t>
            </a:r>
            <a:endParaRPr kumimoji="0" lang="zh-CN" altLang="en-US" sz="3000" b="1" kern="1200" cap="none" spc="0" normalizeH="0" baseline="0" noProof="0" dirty="0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5232083" y="2294255"/>
            <a:ext cx="228981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kumimoji="0" lang="en-US" altLang="zh-CN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kumimoji="0" lang="zh-CN" altLang="en-US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）春草图</a:t>
            </a:r>
            <a:endParaRPr kumimoji="0" lang="zh-CN" altLang="en-US" sz="3000" b="1" kern="1200" cap="none" spc="0" normalizeH="0" baseline="0" noProof="0" dirty="0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5246688" y="2726055"/>
            <a:ext cx="228981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kumimoji="0" lang="en-US" altLang="zh-CN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kumimoji="0" lang="zh-CN" altLang="en-US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）春花图</a:t>
            </a:r>
            <a:endParaRPr kumimoji="0" lang="zh-CN" altLang="en-US" sz="3000" b="1" kern="1200" cap="none" spc="0" normalizeH="0" baseline="0" noProof="0" dirty="0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5261293" y="3229293"/>
            <a:ext cx="228981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kumimoji="0" lang="en-US" altLang="zh-CN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kumimoji="0" lang="zh-CN" altLang="en-US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）春风图</a:t>
            </a:r>
            <a:endParaRPr kumimoji="0" lang="zh-CN" altLang="en-US" sz="3000" b="1" kern="1200" cap="none" spc="0" normalizeH="0" baseline="0" noProof="0" dirty="0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5261293" y="3661093"/>
            <a:ext cx="228981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kumimoji="0" lang="en-US" altLang="zh-CN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kumimoji="0" lang="zh-CN" altLang="en-US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）春雨图</a:t>
            </a:r>
            <a:endParaRPr kumimoji="0" lang="zh-CN" altLang="en-US" sz="3000" b="1" kern="1200" cap="none" spc="0" normalizeH="0" baseline="0" noProof="0" dirty="0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5277803" y="4094480"/>
            <a:ext cx="228981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kumimoji="0" lang="en-US" altLang="zh-CN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kumimoji="0" lang="zh-CN" altLang="en-US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）迎春图</a:t>
            </a:r>
            <a:endParaRPr kumimoji="0" lang="zh-CN" altLang="en-US" sz="3000" b="1" kern="1200" cap="none" spc="0" normalizeH="0" baseline="0" noProof="0" dirty="0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5089208" y="4540885"/>
            <a:ext cx="267462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kern="1200" cap="none" spc="0" normalizeH="0" baseline="0" noProof="0" dirty="0">
                <a:solidFill>
                  <a:srgbClr val="CC0000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kumimoji="0" lang="en-US" altLang="zh-CN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kumimoji="0" lang="zh-CN" altLang="en-US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 “新”</a:t>
            </a:r>
            <a:endParaRPr kumimoji="0" lang="zh-CN" altLang="en-US" sz="3000" b="1" kern="1200" cap="none" spc="0" normalizeH="0" baseline="0" noProof="0" dirty="0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5853" name="Text Box 13"/>
          <p:cNvSpPr txBox="1">
            <a:spLocks noChangeArrowheads="1"/>
          </p:cNvSpPr>
          <p:nvPr/>
        </p:nvSpPr>
        <p:spPr bwMode="auto">
          <a:xfrm>
            <a:off x="5091113" y="4987290"/>
            <a:ext cx="267462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kern="1200" cap="none" spc="0" normalizeH="0" baseline="0" noProof="0" dirty="0">
                <a:solidFill>
                  <a:srgbClr val="CC0000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kumimoji="0" lang="en-US" altLang="zh-CN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kumimoji="0" lang="zh-CN" altLang="en-US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 “美”</a:t>
            </a:r>
            <a:endParaRPr kumimoji="0" lang="zh-CN" altLang="en-US" sz="3000" b="1" kern="1200" cap="none" spc="0" normalizeH="0" baseline="0" noProof="0" dirty="0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5868988" y="3021330"/>
            <a:ext cx="184150" cy="55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kern="1200" cap="none" spc="0" normalizeH="0" baseline="0" noProof="0">
              <a:latin typeface="+mn-ea"/>
              <a:ea typeface="+mn-ea"/>
              <a:cs typeface="+mn-cs"/>
            </a:endParaRPr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auto">
          <a:xfrm>
            <a:off x="5564188" y="2792730"/>
            <a:ext cx="184150" cy="55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kern="1200" cap="none" spc="0" normalizeH="0" baseline="0" noProof="0">
              <a:latin typeface="+mn-ea"/>
              <a:ea typeface="+mn-ea"/>
              <a:cs typeface="+mn-cs"/>
            </a:endParaRPr>
          </a:p>
        </p:txBody>
      </p:sp>
      <p:sp>
        <p:nvSpPr>
          <p:cNvPr id="35860" name="AutoShape 20"/>
          <p:cNvSpPr/>
          <p:nvPr/>
        </p:nvSpPr>
        <p:spPr bwMode="auto">
          <a:xfrm>
            <a:off x="4682173" y="2076768"/>
            <a:ext cx="433388" cy="2449513"/>
          </a:xfrm>
          <a:prstGeom prst="leftBrace">
            <a:avLst>
              <a:gd name="adj1" fmla="val 54167"/>
              <a:gd name="adj2" fmla="val 50000"/>
            </a:avLst>
          </a:prstGeom>
          <a:noFill/>
          <a:ln w="41275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5091113" y="5417503"/>
            <a:ext cx="267462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kern="1200" cap="none" spc="0" normalizeH="0" baseline="0" noProof="0" dirty="0">
                <a:solidFill>
                  <a:srgbClr val="CC0000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kumimoji="0" lang="en-US" altLang="zh-CN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kumimoji="0" lang="zh-CN" altLang="en-US" sz="3000" b="1" kern="1200" cap="none" spc="0" normalizeH="0" baseline="0" noProof="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）“力”</a:t>
            </a:r>
            <a:endParaRPr kumimoji="0" lang="zh-CN" altLang="en-US" sz="3000" b="1" kern="1200" cap="none" spc="0" normalizeH="0" baseline="0" noProof="0" dirty="0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5859" name="Text Box 19"/>
          <p:cNvSpPr txBox="1">
            <a:spLocks noChangeArrowheads="1"/>
          </p:cNvSpPr>
          <p:nvPr/>
        </p:nvSpPr>
        <p:spPr bwMode="auto">
          <a:xfrm>
            <a:off x="2041208" y="4958080"/>
            <a:ext cx="228981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kern="1200" cap="none" spc="0" normalizeH="0" baseline="0" noProof="0" dirty="0"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（三）</a:t>
            </a:r>
            <a:r>
              <a:rPr kumimoji="0" lang="zh-CN" altLang="en-US" sz="3000" b="1" kern="1200" cap="none" spc="0" normalizeH="0" baseline="0" noProof="0" dirty="0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颂 春</a:t>
            </a:r>
            <a:endParaRPr kumimoji="0" lang="zh-CN" altLang="en-US" sz="3000" b="1" kern="1200" cap="none" spc="0" normalizeH="0" baseline="0" noProof="0" dirty="0">
              <a:solidFill>
                <a:srgbClr val="CC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35861" name="AutoShape 21"/>
          <p:cNvSpPr/>
          <p:nvPr/>
        </p:nvSpPr>
        <p:spPr bwMode="auto">
          <a:xfrm>
            <a:off x="4712970" y="4625340"/>
            <a:ext cx="457200" cy="1219200"/>
          </a:xfrm>
          <a:prstGeom prst="leftBrace">
            <a:avLst>
              <a:gd name="adj1" fmla="val 22222"/>
              <a:gd name="adj2" fmla="val 50000"/>
            </a:avLst>
          </a:prstGeom>
          <a:noFill/>
          <a:ln w="41275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1982788" y="3044190"/>
            <a:ext cx="228981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kern="1200" cap="none" spc="0" normalizeH="0" baseline="0" noProof="0" dirty="0"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（二）</a:t>
            </a:r>
            <a:r>
              <a:rPr kumimoji="0" lang="zh-CN" altLang="en-US" sz="3000" b="1" kern="1200" cap="none" spc="0" normalizeH="0" baseline="0" noProof="0" dirty="0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绘 春</a:t>
            </a:r>
            <a:endParaRPr kumimoji="0" lang="zh-CN" altLang="en-US" sz="3000" b="1" kern="1200" cap="none" spc="0" normalizeH="0" baseline="0" noProof="0" dirty="0">
              <a:solidFill>
                <a:srgbClr val="CC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1953260" y="1357630"/>
            <a:ext cx="266382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kern="1200" cap="none" spc="0" normalizeH="0" baseline="0" noProof="0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（一）</a:t>
            </a:r>
            <a:r>
              <a:rPr kumimoji="0" lang="zh-CN" altLang="en-US" sz="3000" b="1" kern="1200" cap="none" spc="0" normalizeH="0" baseline="0" noProof="0" dirty="0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盼 春</a:t>
            </a:r>
            <a:endParaRPr kumimoji="0" lang="zh-CN" altLang="en-US" sz="3000" b="1" kern="1200" cap="none" spc="0" normalizeH="0" baseline="0" noProof="0" dirty="0">
              <a:solidFill>
                <a:srgbClr val="CC0000"/>
              </a:solidFill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1" kern="1200" cap="none" spc="0" normalizeH="0" baseline="0" noProof="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5222558" y="1372235"/>
            <a:ext cx="458724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kern="1200" cap="none" spc="0" normalizeH="0" baseline="0" noProof="0" dirty="0">
                <a:solidFill>
                  <a:srgbClr val="99009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kumimoji="0" lang="en-US" altLang="zh-CN" sz="3000" b="1" kern="1200" cap="none" spc="0" normalizeH="0" baseline="0" noProof="0" dirty="0">
                <a:solidFill>
                  <a:srgbClr val="99009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kumimoji="0" lang="zh-CN" altLang="en-US" sz="3000" b="1" kern="1200" cap="none" spc="0" normalizeH="0" baseline="0" noProof="0" dirty="0">
                <a:solidFill>
                  <a:srgbClr val="99009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）总领全文，开启下文</a:t>
            </a:r>
            <a:endParaRPr kumimoji="0" lang="zh-CN" altLang="en-US" sz="3000" b="1" kern="1200" cap="none" spc="0" normalizeH="0" baseline="0" noProof="0" dirty="0">
              <a:solidFill>
                <a:srgbClr val="990099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0418" name="Text Box 3"/>
          <p:cNvSpPr txBox="1"/>
          <p:nvPr/>
        </p:nvSpPr>
        <p:spPr>
          <a:xfrm>
            <a:off x="2958723" y="389314"/>
            <a:ext cx="55403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反复朗读课文，理清文章思路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/>
      <p:bldP spid="35847" grpId="0"/>
      <p:bldP spid="35848" grpId="0"/>
      <p:bldP spid="35849" grpId="0"/>
      <p:bldP spid="35850" grpId="0"/>
      <p:bldP spid="35851" grpId="0"/>
      <p:bldP spid="35852" grpId="0"/>
      <p:bldP spid="35853" grpId="0"/>
      <p:bldP spid="35860" grpId="0" bldLvl="0" animBg="1"/>
      <p:bldP spid="35854" grpId="0"/>
      <p:bldP spid="35861" grpId="0" bldLvl="0" animBg="1"/>
      <p:bldP spid="358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792407" y="704171"/>
            <a:ext cx="6047740" cy="5835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这三个部分，按怎样的思路写的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199784" y="1692232"/>
            <a:ext cx="9804012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这三部分的顺序和作者思想感情的发展是一致的。春天尚未来临，热切的盼望她的到来；待到她降临人间之后，则尽情的欣赏这美好的大地回春的景象；最后以赞美作结，用三个比喻句颂扬春天，深化题旨。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3074" name="图片 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6" name="矩形 2"/>
          <p:cNvSpPr/>
          <p:nvPr/>
        </p:nvSpPr>
        <p:spPr>
          <a:xfrm>
            <a:off x="4848709" y="712702"/>
            <a:ext cx="1409700" cy="5835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盼  春</a:t>
            </a:r>
            <a:endParaRPr lang="zh-CN" altLang="en-US" sz="3200" b="1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32697" y="2037207"/>
            <a:ext cx="87572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盼望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着，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盼望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着，东风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来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了，春天的脚步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了。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 Box 10"/>
          <p:cNvSpPr txBox="1"/>
          <p:nvPr/>
        </p:nvSpPr>
        <p:spPr>
          <a:xfrm>
            <a:off x="3668455" y="3578053"/>
            <a:ext cx="48244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急切、喜悦的心情。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2395" y="227965"/>
            <a:ext cx="3359150" cy="582930"/>
            <a:chOff x="108" y="359"/>
            <a:chExt cx="5290" cy="918"/>
          </a:xfrm>
        </p:grpSpPr>
        <p:sp>
          <p:nvSpPr>
            <p:cNvPr id="9" name="Freeform 127"/>
            <p:cNvSpPr>
              <a:spLocks noEditPoints="1"/>
            </p:cNvSpPr>
            <p:nvPr/>
          </p:nvSpPr>
          <p:spPr bwMode="auto">
            <a:xfrm>
              <a:off x="108" y="359"/>
              <a:ext cx="1236" cy="852"/>
            </a:xfrm>
            <a:custGeom>
              <a:avLst/>
              <a:gdLst/>
              <a:ahLst/>
              <a:cxnLst>
                <a:cxn ang="0">
                  <a:pos x="4" y="455"/>
                </a:cxn>
                <a:cxn ang="0">
                  <a:pos x="782" y="3"/>
                </a:cxn>
                <a:cxn ang="0">
                  <a:pos x="1721" y="189"/>
                </a:cxn>
                <a:cxn ang="0">
                  <a:pos x="1600" y="407"/>
                </a:cxn>
                <a:cxn ang="0">
                  <a:pos x="1620" y="823"/>
                </a:cxn>
                <a:cxn ang="0">
                  <a:pos x="2082" y="841"/>
                </a:cxn>
                <a:cxn ang="0">
                  <a:pos x="1746" y="1082"/>
                </a:cxn>
                <a:cxn ang="0">
                  <a:pos x="1260" y="1259"/>
                </a:cxn>
                <a:cxn ang="0">
                  <a:pos x="880" y="1195"/>
                </a:cxn>
                <a:cxn ang="0">
                  <a:pos x="207" y="1096"/>
                </a:cxn>
                <a:cxn ang="0">
                  <a:pos x="127" y="750"/>
                </a:cxn>
                <a:cxn ang="0">
                  <a:pos x="1976" y="722"/>
                </a:cxn>
                <a:cxn ang="0">
                  <a:pos x="1611" y="941"/>
                </a:cxn>
                <a:cxn ang="0">
                  <a:pos x="499" y="441"/>
                </a:cxn>
                <a:cxn ang="0">
                  <a:pos x="893" y="782"/>
                </a:cxn>
                <a:cxn ang="0">
                  <a:pos x="1849" y="241"/>
                </a:cxn>
                <a:cxn ang="0">
                  <a:pos x="820" y="20"/>
                </a:cxn>
                <a:cxn ang="0">
                  <a:pos x="28" y="477"/>
                </a:cxn>
                <a:cxn ang="0">
                  <a:pos x="480" y="386"/>
                </a:cxn>
                <a:cxn ang="0">
                  <a:pos x="946" y="295"/>
                </a:cxn>
                <a:cxn ang="0">
                  <a:pos x="1533" y="1064"/>
                </a:cxn>
                <a:cxn ang="0">
                  <a:pos x="1604" y="1117"/>
                </a:cxn>
                <a:cxn ang="0">
                  <a:pos x="1630" y="995"/>
                </a:cxn>
                <a:cxn ang="0">
                  <a:pos x="1526" y="750"/>
                </a:cxn>
                <a:cxn ang="0">
                  <a:pos x="1551" y="835"/>
                </a:cxn>
                <a:cxn ang="0">
                  <a:pos x="1535" y="848"/>
                </a:cxn>
                <a:cxn ang="0">
                  <a:pos x="1485" y="978"/>
                </a:cxn>
                <a:cxn ang="0">
                  <a:pos x="1281" y="1082"/>
                </a:cxn>
                <a:cxn ang="0">
                  <a:pos x="1071" y="1165"/>
                </a:cxn>
                <a:cxn ang="0">
                  <a:pos x="1526" y="1018"/>
                </a:cxn>
                <a:cxn ang="0">
                  <a:pos x="1517" y="1059"/>
                </a:cxn>
                <a:cxn ang="0">
                  <a:pos x="887" y="792"/>
                </a:cxn>
                <a:cxn ang="0">
                  <a:pos x="339" y="865"/>
                </a:cxn>
                <a:cxn ang="0">
                  <a:pos x="855" y="1160"/>
                </a:cxn>
                <a:cxn ang="0">
                  <a:pos x="1017" y="1042"/>
                </a:cxn>
                <a:cxn ang="0">
                  <a:pos x="1265" y="793"/>
                </a:cxn>
                <a:cxn ang="0">
                  <a:pos x="1467" y="827"/>
                </a:cxn>
                <a:cxn ang="0">
                  <a:pos x="1462" y="901"/>
                </a:cxn>
                <a:cxn ang="0">
                  <a:pos x="1423" y="790"/>
                </a:cxn>
                <a:cxn ang="0">
                  <a:pos x="1402" y="752"/>
                </a:cxn>
                <a:cxn ang="0">
                  <a:pos x="1304" y="883"/>
                </a:cxn>
                <a:cxn ang="0">
                  <a:pos x="1371" y="1001"/>
                </a:cxn>
                <a:cxn ang="0">
                  <a:pos x="1307" y="1101"/>
                </a:cxn>
                <a:cxn ang="0">
                  <a:pos x="1079" y="1254"/>
                </a:cxn>
                <a:cxn ang="0">
                  <a:pos x="992" y="1129"/>
                </a:cxn>
                <a:cxn ang="0">
                  <a:pos x="1039" y="1190"/>
                </a:cxn>
                <a:cxn ang="0">
                  <a:pos x="1001" y="1202"/>
                </a:cxn>
                <a:cxn ang="0">
                  <a:pos x="852" y="326"/>
                </a:cxn>
                <a:cxn ang="0">
                  <a:pos x="835" y="223"/>
                </a:cxn>
                <a:cxn ang="0">
                  <a:pos x="738" y="289"/>
                </a:cxn>
                <a:cxn ang="0">
                  <a:pos x="240" y="556"/>
                </a:cxn>
                <a:cxn ang="0">
                  <a:pos x="377" y="500"/>
                </a:cxn>
                <a:cxn ang="0">
                  <a:pos x="255" y="585"/>
                </a:cxn>
                <a:cxn ang="0">
                  <a:pos x="389" y="731"/>
                </a:cxn>
                <a:cxn ang="0">
                  <a:pos x="193" y="755"/>
                </a:cxn>
                <a:cxn ang="0">
                  <a:pos x="115" y="796"/>
                </a:cxn>
                <a:cxn ang="0">
                  <a:pos x="126" y="983"/>
                </a:cxn>
                <a:cxn ang="0">
                  <a:pos x="168" y="1040"/>
                </a:cxn>
                <a:cxn ang="0">
                  <a:pos x="282" y="1009"/>
                </a:cxn>
                <a:cxn ang="0">
                  <a:pos x="226" y="729"/>
                </a:cxn>
                <a:cxn ang="0">
                  <a:pos x="193" y="733"/>
                </a:cxn>
                <a:cxn ang="0">
                  <a:pos x="168" y="705"/>
                </a:cxn>
              </a:cxnLst>
              <a:rect l="0" t="0" r="r" b="b"/>
              <a:pathLst>
                <a:path w="2100" h="1388">
                  <a:moveTo>
                    <a:pt x="153" y="731"/>
                  </a:moveTo>
                  <a:lnTo>
                    <a:pt x="153" y="731"/>
                  </a:lnTo>
                  <a:lnTo>
                    <a:pt x="146" y="715"/>
                  </a:lnTo>
                  <a:lnTo>
                    <a:pt x="139" y="696"/>
                  </a:lnTo>
                  <a:lnTo>
                    <a:pt x="137" y="688"/>
                  </a:lnTo>
                  <a:lnTo>
                    <a:pt x="136" y="678"/>
                  </a:lnTo>
                  <a:lnTo>
                    <a:pt x="137" y="668"/>
                  </a:lnTo>
                  <a:lnTo>
                    <a:pt x="139" y="658"/>
                  </a:lnTo>
                  <a:lnTo>
                    <a:pt x="139" y="658"/>
                  </a:lnTo>
                  <a:lnTo>
                    <a:pt x="143" y="650"/>
                  </a:lnTo>
                  <a:lnTo>
                    <a:pt x="147" y="643"/>
                  </a:lnTo>
                  <a:lnTo>
                    <a:pt x="153" y="639"/>
                  </a:lnTo>
                  <a:lnTo>
                    <a:pt x="160" y="633"/>
                  </a:lnTo>
                  <a:lnTo>
                    <a:pt x="167" y="630"/>
                  </a:lnTo>
                  <a:lnTo>
                    <a:pt x="175" y="626"/>
                  </a:lnTo>
                  <a:lnTo>
                    <a:pt x="193" y="622"/>
                  </a:lnTo>
                  <a:lnTo>
                    <a:pt x="193" y="622"/>
                  </a:lnTo>
                  <a:lnTo>
                    <a:pt x="193" y="616"/>
                  </a:lnTo>
                  <a:lnTo>
                    <a:pt x="193" y="609"/>
                  </a:lnTo>
                  <a:lnTo>
                    <a:pt x="193" y="594"/>
                  </a:lnTo>
                  <a:lnTo>
                    <a:pt x="192" y="578"/>
                  </a:lnTo>
                  <a:lnTo>
                    <a:pt x="192" y="570"/>
                  </a:lnTo>
                  <a:lnTo>
                    <a:pt x="193" y="563"/>
                  </a:lnTo>
                  <a:lnTo>
                    <a:pt x="193" y="563"/>
                  </a:lnTo>
                  <a:lnTo>
                    <a:pt x="171" y="553"/>
                  </a:lnTo>
                  <a:lnTo>
                    <a:pt x="147" y="543"/>
                  </a:lnTo>
                  <a:lnTo>
                    <a:pt x="99" y="524"/>
                  </a:lnTo>
                  <a:lnTo>
                    <a:pt x="52" y="505"/>
                  </a:lnTo>
                  <a:lnTo>
                    <a:pt x="4" y="484"/>
                  </a:lnTo>
                  <a:lnTo>
                    <a:pt x="4" y="484"/>
                  </a:lnTo>
                  <a:lnTo>
                    <a:pt x="1" y="479"/>
                  </a:lnTo>
                  <a:lnTo>
                    <a:pt x="0" y="473"/>
                  </a:lnTo>
                  <a:lnTo>
                    <a:pt x="0" y="467"/>
                  </a:lnTo>
                  <a:lnTo>
                    <a:pt x="0" y="463"/>
                  </a:lnTo>
                  <a:lnTo>
                    <a:pt x="4" y="455"/>
                  </a:lnTo>
                  <a:lnTo>
                    <a:pt x="10" y="446"/>
                  </a:lnTo>
                  <a:lnTo>
                    <a:pt x="21" y="432"/>
                  </a:lnTo>
                  <a:lnTo>
                    <a:pt x="26" y="425"/>
                  </a:lnTo>
                  <a:lnTo>
                    <a:pt x="28" y="421"/>
                  </a:lnTo>
                  <a:lnTo>
                    <a:pt x="29" y="417"/>
                  </a:lnTo>
                  <a:lnTo>
                    <a:pt x="29" y="417"/>
                  </a:lnTo>
                  <a:lnTo>
                    <a:pt x="36" y="410"/>
                  </a:lnTo>
                  <a:lnTo>
                    <a:pt x="43" y="404"/>
                  </a:lnTo>
                  <a:lnTo>
                    <a:pt x="52" y="399"/>
                  </a:lnTo>
                  <a:lnTo>
                    <a:pt x="59" y="392"/>
                  </a:lnTo>
                  <a:lnTo>
                    <a:pt x="59" y="392"/>
                  </a:lnTo>
                  <a:lnTo>
                    <a:pt x="68" y="389"/>
                  </a:lnTo>
                  <a:lnTo>
                    <a:pt x="78" y="385"/>
                  </a:lnTo>
                  <a:lnTo>
                    <a:pt x="87" y="380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150" y="352"/>
                  </a:lnTo>
                  <a:lnTo>
                    <a:pt x="203" y="328"/>
                  </a:lnTo>
                  <a:lnTo>
                    <a:pt x="257" y="300"/>
                  </a:lnTo>
                  <a:lnTo>
                    <a:pt x="310" y="272"/>
                  </a:lnTo>
                  <a:lnTo>
                    <a:pt x="360" y="243"/>
                  </a:lnTo>
                  <a:lnTo>
                    <a:pt x="412" y="212"/>
                  </a:lnTo>
                  <a:lnTo>
                    <a:pt x="514" y="153"/>
                  </a:lnTo>
                  <a:lnTo>
                    <a:pt x="514" y="153"/>
                  </a:lnTo>
                  <a:lnTo>
                    <a:pt x="581" y="114"/>
                  </a:lnTo>
                  <a:lnTo>
                    <a:pt x="581" y="114"/>
                  </a:lnTo>
                  <a:lnTo>
                    <a:pt x="615" y="94"/>
                  </a:lnTo>
                  <a:lnTo>
                    <a:pt x="645" y="74"/>
                  </a:lnTo>
                  <a:lnTo>
                    <a:pt x="678" y="53"/>
                  </a:lnTo>
                  <a:lnTo>
                    <a:pt x="713" y="34"/>
                  </a:lnTo>
                  <a:lnTo>
                    <a:pt x="713" y="34"/>
                  </a:lnTo>
                  <a:lnTo>
                    <a:pt x="734" y="22"/>
                  </a:lnTo>
                  <a:lnTo>
                    <a:pt x="758" y="11"/>
                  </a:lnTo>
                  <a:lnTo>
                    <a:pt x="769" y="7"/>
                  </a:lnTo>
                  <a:lnTo>
                    <a:pt x="782" y="3"/>
                  </a:lnTo>
                  <a:lnTo>
                    <a:pt x="794" y="1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825" y="3"/>
                  </a:lnTo>
                  <a:lnTo>
                    <a:pt x="843" y="5"/>
                  </a:lnTo>
                  <a:lnTo>
                    <a:pt x="862" y="10"/>
                  </a:lnTo>
                  <a:lnTo>
                    <a:pt x="878" y="13"/>
                  </a:lnTo>
                  <a:lnTo>
                    <a:pt x="878" y="13"/>
                  </a:lnTo>
                  <a:lnTo>
                    <a:pt x="919" y="27"/>
                  </a:lnTo>
                  <a:lnTo>
                    <a:pt x="960" y="39"/>
                  </a:lnTo>
                  <a:lnTo>
                    <a:pt x="1003" y="50"/>
                  </a:lnTo>
                  <a:lnTo>
                    <a:pt x="1046" y="62"/>
                  </a:lnTo>
                  <a:lnTo>
                    <a:pt x="1090" y="71"/>
                  </a:lnTo>
                  <a:lnTo>
                    <a:pt x="1134" y="81"/>
                  </a:lnTo>
                  <a:lnTo>
                    <a:pt x="1179" y="88"/>
                  </a:lnTo>
                  <a:lnTo>
                    <a:pt x="1224" y="95"/>
                  </a:lnTo>
                  <a:lnTo>
                    <a:pt x="1224" y="95"/>
                  </a:lnTo>
                  <a:lnTo>
                    <a:pt x="1263" y="101"/>
                  </a:lnTo>
                  <a:lnTo>
                    <a:pt x="1281" y="101"/>
                  </a:lnTo>
                  <a:lnTo>
                    <a:pt x="1300" y="100"/>
                  </a:lnTo>
                  <a:lnTo>
                    <a:pt x="1300" y="100"/>
                  </a:lnTo>
                  <a:lnTo>
                    <a:pt x="1302" y="102"/>
                  </a:lnTo>
                  <a:lnTo>
                    <a:pt x="1308" y="104"/>
                  </a:lnTo>
                  <a:lnTo>
                    <a:pt x="1312" y="105"/>
                  </a:lnTo>
                  <a:lnTo>
                    <a:pt x="1315" y="107"/>
                  </a:lnTo>
                  <a:lnTo>
                    <a:pt x="1315" y="107"/>
                  </a:lnTo>
                  <a:lnTo>
                    <a:pt x="1406" y="119"/>
                  </a:lnTo>
                  <a:lnTo>
                    <a:pt x="1496" y="133"/>
                  </a:lnTo>
                  <a:lnTo>
                    <a:pt x="1583" y="149"/>
                  </a:lnTo>
                  <a:lnTo>
                    <a:pt x="1624" y="159"/>
                  </a:lnTo>
                  <a:lnTo>
                    <a:pt x="1665" y="168"/>
                  </a:lnTo>
                  <a:lnTo>
                    <a:pt x="1665" y="168"/>
                  </a:lnTo>
                  <a:lnTo>
                    <a:pt x="1684" y="174"/>
                  </a:lnTo>
                  <a:lnTo>
                    <a:pt x="1703" y="182"/>
                  </a:lnTo>
                  <a:lnTo>
                    <a:pt x="1721" y="189"/>
                  </a:lnTo>
                  <a:lnTo>
                    <a:pt x="1740" y="195"/>
                  </a:lnTo>
                  <a:lnTo>
                    <a:pt x="1740" y="195"/>
                  </a:lnTo>
                  <a:lnTo>
                    <a:pt x="1754" y="198"/>
                  </a:lnTo>
                  <a:lnTo>
                    <a:pt x="1770" y="199"/>
                  </a:lnTo>
                  <a:lnTo>
                    <a:pt x="1787" y="201"/>
                  </a:lnTo>
                  <a:lnTo>
                    <a:pt x="1804" y="203"/>
                  </a:lnTo>
                  <a:lnTo>
                    <a:pt x="1804" y="203"/>
                  </a:lnTo>
                  <a:lnTo>
                    <a:pt x="1819" y="208"/>
                  </a:lnTo>
                  <a:lnTo>
                    <a:pt x="1834" y="212"/>
                  </a:lnTo>
                  <a:lnTo>
                    <a:pt x="1864" y="223"/>
                  </a:lnTo>
                  <a:lnTo>
                    <a:pt x="1864" y="223"/>
                  </a:lnTo>
                  <a:lnTo>
                    <a:pt x="1871" y="233"/>
                  </a:lnTo>
                  <a:lnTo>
                    <a:pt x="1872" y="239"/>
                  </a:lnTo>
                  <a:lnTo>
                    <a:pt x="1872" y="243"/>
                  </a:lnTo>
                  <a:lnTo>
                    <a:pt x="1871" y="253"/>
                  </a:lnTo>
                  <a:lnTo>
                    <a:pt x="1868" y="260"/>
                  </a:lnTo>
                  <a:lnTo>
                    <a:pt x="1863" y="267"/>
                  </a:lnTo>
                  <a:lnTo>
                    <a:pt x="1856" y="274"/>
                  </a:lnTo>
                  <a:lnTo>
                    <a:pt x="1842" y="285"/>
                  </a:lnTo>
                  <a:lnTo>
                    <a:pt x="1842" y="285"/>
                  </a:lnTo>
                  <a:lnTo>
                    <a:pt x="1832" y="289"/>
                  </a:lnTo>
                  <a:lnTo>
                    <a:pt x="1822" y="293"/>
                  </a:lnTo>
                  <a:lnTo>
                    <a:pt x="1804" y="306"/>
                  </a:lnTo>
                  <a:lnTo>
                    <a:pt x="1785" y="319"/>
                  </a:lnTo>
                  <a:lnTo>
                    <a:pt x="1767" y="330"/>
                  </a:lnTo>
                  <a:lnTo>
                    <a:pt x="1767" y="330"/>
                  </a:lnTo>
                  <a:lnTo>
                    <a:pt x="1756" y="334"/>
                  </a:lnTo>
                  <a:lnTo>
                    <a:pt x="1746" y="337"/>
                  </a:lnTo>
                  <a:lnTo>
                    <a:pt x="1735" y="341"/>
                  </a:lnTo>
                  <a:lnTo>
                    <a:pt x="1725" y="345"/>
                  </a:lnTo>
                  <a:lnTo>
                    <a:pt x="1725" y="345"/>
                  </a:lnTo>
                  <a:lnTo>
                    <a:pt x="1680" y="369"/>
                  </a:lnTo>
                  <a:lnTo>
                    <a:pt x="1634" y="390"/>
                  </a:lnTo>
                  <a:lnTo>
                    <a:pt x="1634" y="390"/>
                  </a:lnTo>
                  <a:lnTo>
                    <a:pt x="1600" y="407"/>
                  </a:lnTo>
                  <a:lnTo>
                    <a:pt x="1568" y="424"/>
                  </a:lnTo>
                  <a:lnTo>
                    <a:pt x="1503" y="462"/>
                  </a:lnTo>
                  <a:lnTo>
                    <a:pt x="1439" y="500"/>
                  </a:lnTo>
                  <a:lnTo>
                    <a:pt x="1375" y="538"/>
                  </a:lnTo>
                  <a:lnTo>
                    <a:pt x="1375" y="538"/>
                  </a:lnTo>
                  <a:lnTo>
                    <a:pt x="1415" y="584"/>
                  </a:lnTo>
                  <a:lnTo>
                    <a:pt x="1434" y="609"/>
                  </a:lnTo>
                  <a:lnTo>
                    <a:pt x="1453" y="634"/>
                  </a:lnTo>
                  <a:lnTo>
                    <a:pt x="1469" y="661"/>
                  </a:lnTo>
                  <a:lnTo>
                    <a:pt x="1484" y="688"/>
                  </a:lnTo>
                  <a:lnTo>
                    <a:pt x="1498" y="717"/>
                  </a:lnTo>
                  <a:lnTo>
                    <a:pt x="1507" y="748"/>
                  </a:lnTo>
                  <a:lnTo>
                    <a:pt x="1507" y="748"/>
                  </a:lnTo>
                  <a:lnTo>
                    <a:pt x="1521" y="738"/>
                  </a:lnTo>
                  <a:lnTo>
                    <a:pt x="1535" y="729"/>
                  </a:lnTo>
                  <a:lnTo>
                    <a:pt x="1542" y="724"/>
                  </a:lnTo>
                  <a:lnTo>
                    <a:pt x="1551" y="722"/>
                  </a:lnTo>
                  <a:lnTo>
                    <a:pt x="1559" y="720"/>
                  </a:lnTo>
                  <a:lnTo>
                    <a:pt x="1569" y="722"/>
                  </a:lnTo>
                  <a:lnTo>
                    <a:pt x="1569" y="722"/>
                  </a:lnTo>
                  <a:lnTo>
                    <a:pt x="1576" y="722"/>
                  </a:lnTo>
                  <a:lnTo>
                    <a:pt x="1580" y="724"/>
                  </a:lnTo>
                  <a:lnTo>
                    <a:pt x="1585" y="727"/>
                  </a:lnTo>
                  <a:lnTo>
                    <a:pt x="1587" y="731"/>
                  </a:lnTo>
                  <a:lnTo>
                    <a:pt x="1590" y="736"/>
                  </a:lnTo>
                  <a:lnTo>
                    <a:pt x="1590" y="740"/>
                  </a:lnTo>
                  <a:lnTo>
                    <a:pt x="1590" y="751"/>
                  </a:lnTo>
                  <a:lnTo>
                    <a:pt x="1587" y="775"/>
                  </a:lnTo>
                  <a:lnTo>
                    <a:pt x="1587" y="786"/>
                  </a:lnTo>
                  <a:lnTo>
                    <a:pt x="1589" y="792"/>
                  </a:lnTo>
                  <a:lnTo>
                    <a:pt x="1590" y="796"/>
                  </a:lnTo>
                  <a:lnTo>
                    <a:pt x="1590" y="796"/>
                  </a:lnTo>
                  <a:lnTo>
                    <a:pt x="1594" y="804"/>
                  </a:lnTo>
                  <a:lnTo>
                    <a:pt x="1603" y="811"/>
                  </a:lnTo>
                  <a:lnTo>
                    <a:pt x="1620" y="823"/>
                  </a:lnTo>
                  <a:lnTo>
                    <a:pt x="1628" y="830"/>
                  </a:lnTo>
                  <a:lnTo>
                    <a:pt x="1635" y="837"/>
                  </a:lnTo>
                  <a:lnTo>
                    <a:pt x="1638" y="841"/>
                  </a:lnTo>
                  <a:lnTo>
                    <a:pt x="1641" y="845"/>
                  </a:lnTo>
                  <a:lnTo>
                    <a:pt x="1642" y="851"/>
                  </a:lnTo>
                  <a:lnTo>
                    <a:pt x="1642" y="858"/>
                  </a:lnTo>
                  <a:lnTo>
                    <a:pt x="1642" y="858"/>
                  </a:lnTo>
                  <a:lnTo>
                    <a:pt x="1660" y="851"/>
                  </a:lnTo>
                  <a:lnTo>
                    <a:pt x="1679" y="842"/>
                  </a:lnTo>
                  <a:lnTo>
                    <a:pt x="1696" y="834"/>
                  </a:lnTo>
                  <a:lnTo>
                    <a:pt x="1712" y="825"/>
                  </a:lnTo>
                  <a:lnTo>
                    <a:pt x="1743" y="804"/>
                  </a:lnTo>
                  <a:lnTo>
                    <a:pt x="1773" y="782"/>
                  </a:lnTo>
                  <a:lnTo>
                    <a:pt x="1773" y="782"/>
                  </a:lnTo>
                  <a:lnTo>
                    <a:pt x="1804" y="761"/>
                  </a:lnTo>
                  <a:lnTo>
                    <a:pt x="1836" y="740"/>
                  </a:lnTo>
                  <a:lnTo>
                    <a:pt x="1851" y="729"/>
                  </a:lnTo>
                  <a:lnTo>
                    <a:pt x="1867" y="716"/>
                  </a:lnTo>
                  <a:lnTo>
                    <a:pt x="1881" y="705"/>
                  </a:lnTo>
                  <a:lnTo>
                    <a:pt x="1893" y="691"/>
                  </a:lnTo>
                  <a:lnTo>
                    <a:pt x="1893" y="691"/>
                  </a:lnTo>
                  <a:lnTo>
                    <a:pt x="1910" y="691"/>
                  </a:lnTo>
                  <a:lnTo>
                    <a:pt x="1927" y="692"/>
                  </a:lnTo>
                  <a:lnTo>
                    <a:pt x="1944" y="695"/>
                  </a:lnTo>
                  <a:lnTo>
                    <a:pt x="1961" y="700"/>
                  </a:lnTo>
                  <a:lnTo>
                    <a:pt x="1976" y="706"/>
                  </a:lnTo>
                  <a:lnTo>
                    <a:pt x="1992" y="715"/>
                  </a:lnTo>
                  <a:lnTo>
                    <a:pt x="2007" y="723"/>
                  </a:lnTo>
                  <a:lnTo>
                    <a:pt x="2020" y="733"/>
                  </a:lnTo>
                  <a:lnTo>
                    <a:pt x="2020" y="733"/>
                  </a:lnTo>
                  <a:lnTo>
                    <a:pt x="2034" y="751"/>
                  </a:lnTo>
                  <a:lnTo>
                    <a:pt x="2048" y="772"/>
                  </a:lnTo>
                  <a:lnTo>
                    <a:pt x="2061" y="793"/>
                  </a:lnTo>
                  <a:lnTo>
                    <a:pt x="2072" y="817"/>
                  </a:lnTo>
                  <a:lnTo>
                    <a:pt x="2082" y="841"/>
                  </a:lnTo>
                  <a:lnTo>
                    <a:pt x="2089" y="868"/>
                  </a:lnTo>
                  <a:lnTo>
                    <a:pt x="2094" y="893"/>
                  </a:lnTo>
                  <a:lnTo>
                    <a:pt x="2098" y="921"/>
                  </a:lnTo>
                  <a:lnTo>
                    <a:pt x="2098" y="921"/>
                  </a:lnTo>
                  <a:lnTo>
                    <a:pt x="2100" y="935"/>
                  </a:lnTo>
                  <a:lnTo>
                    <a:pt x="2100" y="946"/>
                  </a:lnTo>
                  <a:lnTo>
                    <a:pt x="2098" y="956"/>
                  </a:lnTo>
                  <a:lnTo>
                    <a:pt x="2096" y="964"/>
                  </a:lnTo>
                  <a:lnTo>
                    <a:pt x="2096" y="964"/>
                  </a:lnTo>
                  <a:lnTo>
                    <a:pt x="2097" y="971"/>
                  </a:lnTo>
                  <a:lnTo>
                    <a:pt x="2098" y="978"/>
                  </a:lnTo>
                  <a:lnTo>
                    <a:pt x="2097" y="983"/>
                  </a:lnTo>
                  <a:lnTo>
                    <a:pt x="2094" y="987"/>
                  </a:lnTo>
                  <a:lnTo>
                    <a:pt x="2090" y="990"/>
                  </a:lnTo>
                  <a:lnTo>
                    <a:pt x="2086" y="993"/>
                  </a:lnTo>
                  <a:lnTo>
                    <a:pt x="2076" y="995"/>
                  </a:lnTo>
                  <a:lnTo>
                    <a:pt x="2076" y="995"/>
                  </a:lnTo>
                  <a:lnTo>
                    <a:pt x="2051" y="998"/>
                  </a:lnTo>
                  <a:lnTo>
                    <a:pt x="2028" y="1002"/>
                  </a:lnTo>
                  <a:lnTo>
                    <a:pt x="1983" y="1012"/>
                  </a:lnTo>
                  <a:lnTo>
                    <a:pt x="1940" y="1023"/>
                  </a:lnTo>
                  <a:lnTo>
                    <a:pt x="1893" y="1036"/>
                  </a:lnTo>
                  <a:lnTo>
                    <a:pt x="1893" y="1036"/>
                  </a:lnTo>
                  <a:lnTo>
                    <a:pt x="1849" y="1047"/>
                  </a:lnTo>
                  <a:lnTo>
                    <a:pt x="1849" y="1047"/>
                  </a:lnTo>
                  <a:lnTo>
                    <a:pt x="1833" y="1053"/>
                  </a:lnTo>
                  <a:lnTo>
                    <a:pt x="1818" y="1059"/>
                  </a:lnTo>
                  <a:lnTo>
                    <a:pt x="1802" y="1064"/>
                  </a:lnTo>
                  <a:lnTo>
                    <a:pt x="1784" y="1068"/>
                  </a:lnTo>
                  <a:lnTo>
                    <a:pt x="1784" y="1068"/>
                  </a:lnTo>
                  <a:lnTo>
                    <a:pt x="1776" y="1071"/>
                  </a:lnTo>
                  <a:lnTo>
                    <a:pt x="1767" y="1075"/>
                  </a:lnTo>
                  <a:lnTo>
                    <a:pt x="1756" y="1080"/>
                  </a:lnTo>
                  <a:lnTo>
                    <a:pt x="1746" y="1082"/>
                  </a:lnTo>
                  <a:lnTo>
                    <a:pt x="1746" y="1082"/>
                  </a:lnTo>
                  <a:lnTo>
                    <a:pt x="1724" y="1088"/>
                  </a:lnTo>
                  <a:lnTo>
                    <a:pt x="1703" y="1092"/>
                  </a:lnTo>
                  <a:lnTo>
                    <a:pt x="1683" y="1098"/>
                  </a:lnTo>
                  <a:lnTo>
                    <a:pt x="1674" y="1101"/>
                  </a:lnTo>
                  <a:lnTo>
                    <a:pt x="1667" y="1103"/>
                  </a:lnTo>
                  <a:lnTo>
                    <a:pt x="1667" y="1103"/>
                  </a:lnTo>
                  <a:lnTo>
                    <a:pt x="1656" y="1110"/>
                  </a:lnTo>
                  <a:lnTo>
                    <a:pt x="1646" y="1115"/>
                  </a:lnTo>
                  <a:lnTo>
                    <a:pt x="1642" y="1116"/>
                  </a:lnTo>
                  <a:lnTo>
                    <a:pt x="1638" y="1115"/>
                  </a:lnTo>
                  <a:lnTo>
                    <a:pt x="1632" y="1113"/>
                  </a:lnTo>
                  <a:lnTo>
                    <a:pt x="1627" y="1109"/>
                  </a:lnTo>
                  <a:lnTo>
                    <a:pt x="1627" y="1109"/>
                  </a:lnTo>
                  <a:lnTo>
                    <a:pt x="1623" y="1115"/>
                  </a:lnTo>
                  <a:lnTo>
                    <a:pt x="1620" y="1120"/>
                  </a:lnTo>
                  <a:lnTo>
                    <a:pt x="1617" y="1126"/>
                  </a:lnTo>
                  <a:lnTo>
                    <a:pt x="1613" y="1132"/>
                  </a:lnTo>
                  <a:lnTo>
                    <a:pt x="1613" y="1132"/>
                  </a:lnTo>
                  <a:lnTo>
                    <a:pt x="1600" y="1133"/>
                  </a:lnTo>
                  <a:lnTo>
                    <a:pt x="1589" y="1137"/>
                  </a:lnTo>
                  <a:lnTo>
                    <a:pt x="1566" y="1148"/>
                  </a:lnTo>
                  <a:lnTo>
                    <a:pt x="1557" y="1153"/>
                  </a:lnTo>
                  <a:lnTo>
                    <a:pt x="1547" y="1155"/>
                  </a:lnTo>
                  <a:lnTo>
                    <a:pt x="1541" y="1155"/>
                  </a:lnTo>
                  <a:lnTo>
                    <a:pt x="1537" y="1155"/>
                  </a:lnTo>
                  <a:lnTo>
                    <a:pt x="1533" y="1154"/>
                  </a:lnTo>
                  <a:lnTo>
                    <a:pt x="1528" y="1151"/>
                  </a:lnTo>
                  <a:lnTo>
                    <a:pt x="1528" y="1151"/>
                  </a:lnTo>
                  <a:lnTo>
                    <a:pt x="1472" y="1169"/>
                  </a:lnTo>
                  <a:lnTo>
                    <a:pt x="1416" y="1190"/>
                  </a:lnTo>
                  <a:lnTo>
                    <a:pt x="1359" y="1213"/>
                  </a:lnTo>
                  <a:lnTo>
                    <a:pt x="1331" y="1226"/>
                  </a:lnTo>
                  <a:lnTo>
                    <a:pt x="1302" y="1238"/>
                  </a:lnTo>
                  <a:lnTo>
                    <a:pt x="1302" y="1238"/>
                  </a:lnTo>
                  <a:lnTo>
                    <a:pt x="1260" y="1259"/>
                  </a:lnTo>
                  <a:lnTo>
                    <a:pt x="1220" y="1283"/>
                  </a:lnTo>
                  <a:lnTo>
                    <a:pt x="1179" y="1307"/>
                  </a:lnTo>
                  <a:lnTo>
                    <a:pt x="1138" y="1331"/>
                  </a:lnTo>
                  <a:lnTo>
                    <a:pt x="1138" y="1331"/>
                  </a:lnTo>
                  <a:lnTo>
                    <a:pt x="1112" y="1346"/>
                  </a:lnTo>
                  <a:lnTo>
                    <a:pt x="1097" y="1355"/>
                  </a:lnTo>
                  <a:lnTo>
                    <a:pt x="1085" y="1363"/>
                  </a:lnTo>
                  <a:lnTo>
                    <a:pt x="1085" y="1363"/>
                  </a:lnTo>
                  <a:lnTo>
                    <a:pt x="1078" y="1367"/>
                  </a:lnTo>
                  <a:lnTo>
                    <a:pt x="1072" y="1374"/>
                  </a:lnTo>
                  <a:lnTo>
                    <a:pt x="1067" y="1380"/>
                  </a:lnTo>
                  <a:lnTo>
                    <a:pt x="1060" y="1384"/>
                  </a:lnTo>
                  <a:lnTo>
                    <a:pt x="1060" y="1384"/>
                  </a:lnTo>
                  <a:lnTo>
                    <a:pt x="1051" y="1387"/>
                  </a:lnTo>
                  <a:lnTo>
                    <a:pt x="1043" y="1387"/>
                  </a:lnTo>
                  <a:lnTo>
                    <a:pt x="1033" y="1388"/>
                  </a:lnTo>
                  <a:lnTo>
                    <a:pt x="1024" y="1387"/>
                  </a:lnTo>
                  <a:lnTo>
                    <a:pt x="1015" y="1384"/>
                  </a:lnTo>
                  <a:lnTo>
                    <a:pt x="1006" y="1381"/>
                  </a:lnTo>
                  <a:lnTo>
                    <a:pt x="989" y="1374"/>
                  </a:lnTo>
                  <a:lnTo>
                    <a:pt x="973" y="1365"/>
                  </a:lnTo>
                  <a:lnTo>
                    <a:pt x="957" y="1353"/>
                  </a:lnTo>
                  <a:lnTo>
                    <a:pt x="944" y="1342"/>
                  </a:lnTo>
                  <a:lnTo>
                    <a:pt x="935" y="1332"/>
                  </a:lnTo>
                  <a:lnTo>
                    <a:pt x="935" y="1332"/>
                  </a:lnTo>
                  <a:lnTo>
                    <a:pt x="925" y="1324"/>
                  </a:lnTo>
                  <a:lnTo>
                    <a:pt x="918" y="1314"/>
                  </a:lnTo>
                  <a:lnTo>
                    <a:pt x="912" y="1304"/>
                  </a:lnTo>
                  <a:lnTo>
                    <a:pt x="907" y="1293"/>
                  </a:lnTo>
                  <a:lnTo>
                    <a:pt x="897" y="1268"/>
                  </a:lnTo>
                  <a:lnTo>
                    <a:pt x="888" y="1238"/>
                  </a:lnTo>
                  <a:lnTo>
                    <a:pt x="888" y="1238"/>
                  </a:lnTo>
                  <a:lnTo>
                    <a:pt x="886" y="1226"/>
                  </a:lnTo>
                  <a:lnTo>
                    <a:pt x="883" y="1210"/>
                  </a:lnTo>
                  <a:lnTo>
                    <a:pt x="880" y="1195"/>
                  </a:lnTo>
                  <a:lnTo>
                    <a:pt x="880" y="1178"/>
                  </a:lnTo>
                  <a:lnTo>
                    <a:pt x="880" y="1178"/>
                  </a:lnTo>
                  <a:lnTo>
                    <a:pt x="822" y="1169"/>
                  </a:lnTo>
                  <a:lnTo>
                    <a:pt x="765" y="1162"/>
                  </a:lnTo>
                  <a:lnTo>
                    <a:pt x="709" y="1153"/>
                  </a:lnTo>
                  <a:lnTo>
                    <a:pt x="651" y="1140"/>
                  </a:lnTo>
                  <a:lnTo>
                    <a:pt x="651" y="1140"/>
                  </a:lnTo>
                  <a:lnTo>
                    <a:pt x="606" y="1129"/>
                  </a:lnTo>
                  <a:lnTo>
                    <a:pt x="564" y="1113"/>
                  </a:lnTo>
                  <a:lnTo>
                    <a:pt x="522" y="1096"/>
                  </a:lnTo>
                  <a:lnTo>
                    <a:pt x="481" y="1077"/>
                  </a:lnTo>
                  <a:lnTo>
                    <a:pt x="442" y="1057"/>
                  </a:lnTo>
                  <a:lnTo>
                    <a:pt x="404" y="1035"/>
                  </a:lnTo>
                  <a:lnTo>
                    <a:pt x="368" y="1012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1" y="994"/>
                  </a:lnTo>
                  <a:lnTo>
                    <a:pt x="331" y="998"/>
                  </a:lnTo>
                  <a:lnTo>
                    <a:pt x="331" y="1002"/>
                  </a:lnTo>
                  <a:lnTo>
                    <a:pt x="330" y="1007"/>
                  </a:lnTo>
                  <a:lnTo>
                    <a:pt x="330" y="1007"/>
                  </a:lnTo>
                  <a:lnTo>
                    <a:pt x="323" y="1009"/>
                  </a:lnTo>
                  <a:lnTo>
                    <a:pt x="316" y="1012"/>
                  </a:lnTo>
                  <a:lnTo>
                    <a:pt x="300" y="1018"/>
                  </a:lnTo>
                  <a:lnTo>
                    <a:pt x="300" y="1018"/>
                  </a:lnTo>
                  <a:lnTo>
                    <a:pt x="304" y="1035"/>
                  </a:lnTo>
                  <a:lnTo>
                    <a:pt x="307" y="1042"/>
                  </a:lnTo>
                  <a:lnTo>
                    <a:pt x="307" y="1047"/>
                  </a:lnTo>
                  <a:lnTo>
                    <a:pt x="307" y="1047"/>
                  </a:lnTo>
                  <a:lnTo>
                    <a:pt x="293" y="1060"/>
                  </a:lnTo>
                  <a:lnTo>
                    <a:pt x="279" y="1071"/>
                  </a:lnTo>
                  <a:lnTo>
                    <a:pt x="262" y="1081"/>
                  </a:lnTo>
                  <a:lnTo>
                    <a:pt x="245" y="1088"/>
                  </a:lnTo>
                  <a:lnTo>
                    <a:pt x="227" y="1094"/>
                  </a:lnTo>
                  <a:lnTo>
                    <a:pt x="207" y="1096"/>
                  </a:lnTo>
                  <a:lnTo>
                    <a:pt x="186" y="1095"/>
                  </a:lnTo>
                  <a:lnTo>
                    <a:pt x="175" y="1094"/>
                  </a:lnTo>
                  <a:lnTo>
                    <a:pt x="165" y="1092"/>
                  </a:lnTo>
                  <a:lnTo>
                    <a:pt x="165" y="1092"/>
                  </a:lnTo>
                  <a:lnTo>
                    <a:pt x="157" y="1087"/>
                  </a:lnTo>
                  <a:lnTo>
                    <a:pt x="153" y="1084"/>
                  </a:lnTo>
                  <a:lnTo>
                    <a:pt x="147" y="1082"/>
                  </a:lnTo>
                  <a:lnTo>
                    <a:pt x="147" y="1082"/>
                  </a:lnTo>
                  <a:lnTo>
                    <a:pt x="144" y="1082"/>
                  </a:lnTo>
                  <a:lnTo>
                    <a:pt x="140" y="1085"/>
                  </a:lnTo>
                  <a:lnTo>
                    <a:pt x="137" y="1085"/>
                  </a:lnTo>
                  <a:lnTo>
                    <a:pt x="133" y="1085"/>
                  </a:lnTo>
                  <a:lnTo>
                    <a:pt x="133" y="1085"/>
                  </a:lnTo>
                  <a:lnTo>
                    <a:pt x="116" y="1077"/>
                  </a:lnTo>
                  <a:lnTo>
                    <a:pt x="101" y="1067"/>
                  </a:lnTo>
                  <a:lnTo>
                    <a:pt x="85" y="1056"/>
                  </a:lnTo>
                  <a:lnTo>
                    <a:pt x="73" y="1043"/>
                  </a:lnTo>
                  <a:lnTo>
                    <a:pt x="60" y="1030"/>
                  </a:lnTo>
                  <a:lnTo>
                    <a:pt x="49" y="1018"/>
                  </a:lnTo>
                  <a:lnTo>
                    <a:pt x="38" y="1004"/>
                  </a:lnTo>
                  <a:lnTo>
                    <a:pt x="29" y="988"/>
                  </a:lnTo>
                  <a:lnTo>
                    <a:pt x="29" y="988"/>
                  </a:lnTo>
                  <a:lnTo>
                    <a:pt x="36" y="978"/>
                  </a:lnTo>
                  <a:lnTo>
                    <a:pt x="43" y="967"/>
                  </a:lnTo>
                  <a:lnTo>
                    <a:pt x="49" y="955"/>
                  </a:lnTo>
                  <a:lnTo>
                    <a:pt x="54" y="941"/>
                  </a:lnTo>
                  <a:lnTo>
                    <a:pt x="66" y="911"/>
                  </a:lnTo>
                  <a:lnTo>
                    <a:pt x="74" y="879"/>
                  </a:lnTo>
                  <a:lnTo>
                    <a:pt x="84" y="847"/>
                  </a:lnTo>
                  <a:lnTo>
                    <a:pt x="94" y="816"/>
                  </a:lnTo>
                  <a:lnTo>
                    <a:pt x="105" y="786"/>
                  </a:lnTo>
                  <a:lnTo>
                    <a:pt x="112" y="772"/>
                  </a:lnTo>
                  <a:lnTo>
                    <a:pt x="119" y="759"/>
                  </a:lnTo>
                  <a:lnTo>
                    <a:pt x="119" y="759"/>
                  </a:lnTo>
                  <a:lnTo>
                    <a:pt x="127" y="750"/>
                  </a:lnTo>
                  <a:lnTo>
                    <a:pt x="137" y="740"/>
                  </a:lnTo>
                  <a:lnTo>
                    <a:pt x="147" y="733"/>
                  </a:lnTo>
                  <a:lnTo>
                    <a:pt x="151" y="731"/>
                  </a:lnTo>
                  <a:lnTo>
                    <a:pt x="153" y="731"/>
                  </a:lnTo>
                  <a:lnTo>
                    <a:pt x="153" y="731"/>
                  </a:lnTo>
                  <a:close/>
                  <a:moveTo>
                    <a:pt x="1818" y="1044"/>
                  </a:moveTo>
                  <a:lnTo>
                    <a:pt x="1818" y="1044"/>
                  </a:lnTo>
                  <a:lnTo>
                    <a:pt x="1861" y="1030"/>
                  </a:lnTo>
                  <a:lnTo>
                    <a:pt x="1909" y="1016"/>
                  </a:lnTo>
                  <a:lnTo>
                    <a:pt x="1957" y="1004"/>
                  </a:lnTo>
                  <a:lnTo>
                    <a:pt x="2003" y="993"/>
                  </a:lnTo>
                  <a:lnTo>
                    <a:pt x="2003" y="993"/>
                  </a:lnTo>
                  <a:lnTo>
                    <a:pt x="2024" y="988"/>
                  </a:lnTo>
                  <a:lnTo>
                    <a:pt x="2046" y="984"/>
                  </a:lnTo>
                  <a:lnTo>
                    <a:pt x="2056" y="981"/>
                  </a:lnTo>
                  <a:lnTo>
                    <a:pt x="2065" y="977"/>
                  </a:lnTo>
                  <a:lnTo>
                    <a:pt x="2072" y="973"/>
                  </a:lnTo>
                  <a:lnTo>
                    <a:pt x="2077" y="966"/>
                  </a:lnTo>
                  <a:lnTo>
                    <a:pt x="2077" y="966"/>
                  </a:lnTo>
                  <a:lnTo>
                    <a:pt x="2082" y="948"/>
                  </a:lnTo>
                  <a:lnTo>
                    <a:pt x="2083" y="929"/>
                  </a:lnTo>
                  <a:lnTo>
                    <a:pt x="2082" y="910"/>
                  </a:lnTo>
                  <a:lnTo>
                    <a:pt x="2079" y="890"/>
                  </a:lnTo>
                  <a:lnTo>
                    <a:pt x="2075" y="870"/>
                  </a:lnTo>
                  <a:lnTo>
                    <a:pt x="2069" y="852"/>
                  </a:lnTo>
                  <a:lnTo>
                    <a:pt x="2062" y="835"/>
                  </a:lnTo>
                  <a:lnTo>
                    <a:pt x="2055" y="818"/>
                  </a:lnTo>
                  <a:lnTo>
                    <a:pt x="2055" y="818"/>
                  </a:lnTo>
                  <a:lnTo>
                    <a:pt x="2032" y="775"/>
                  </a:lnTo>
                  <a:lnTo>
                    <a:pt x="2020" y="755"/>
                  </a:lnTo>
                  <a:lnTo>
                    <a:pt x="2013" y="747"/>
                  </a:lnTo>
                  <a:lnTo>
                    <a:pt x="2007" y="741"/>
                  </a:lnTo>
                  <a:lnTo>
                    <a:pt x="2007" y="741"/>
                  </a:lnTo>
                  <a:lnTo>
                    <a:pt x="1986" y="727"/>
                  </a:lnTo>
                  <a:lnTo>
                    <a:pt x="1976" y="722"/>
                  </a:lnTo>
                  <a:lnTo>
                    <a:pt x="1965" y="717"/>
                  </a:lnTo>
                  <a:lnTo>
                    <a:pt x="1955" y="713"/>
                  </a:lnTo>
                  <a:lnTo>
                    <a:pt x="1944" y="710"/>
                  </a:lnTo>
                  <a:lnTo>
                    <a:pt x="1933" y="708"/>
                  </a:lnTo>
                  <a:lnTo>
                    <a:pt x="1920" y="708"/>
                  </a:lnTo>
                  <a:lnTo>
                    <a:pt x="1920" y="708"/>
                  </a:lnTo>
                  <a:lnTo>
                    <a:pt x="1893" y="720"/>
                  </a:lnTo>
                  <a:lnTo>
                    <a:pt x="1867" y="736"/>
                  </a:lnTo>
                  <a:lnTo>
                    <a:pt x="1842" y="751"/>
                  </a:lnTo>
                  <a:lnTo>
                    <a:pt x="1816" y="769"/>
                  </a:lnTo>
                  <a:lnTo>
                    <a:pt x="1766" y="806"/>
                  </a:lnTo>
                  <a:lnTo>
                    <a:pt x="1715" y="841"/>
                  </a:lnTo>
                  <a:lnTo>
                    <a:pt x="1715" y="841"/>
                  </a:lnTo>
                  <a:lnTo>
                    <a:pt x="1701" y="849"/>
                  </a:lnTo>
                  <a:lnTo>
                    <a:pt x="1687" y="856"/>
                  </a:lnTo>
                  <a:lnTo>
                    <a:pt x="1658" y="868"/>
                  </a:lnTo>
                  <a:lnTo>
                    <a:pt x="1658" y="868"/>
                  </a:lnTo>
                  <a:lnTo>
                    <a:pt x="1651" y="875"/>
                  </a:lnTo>
                  <a:lnTo>
                    <a:pt x="1648" y="879"/>
                  </a:lnTo>
                  <a:lnTo>
                    <a:pt x="1646" y="879"/>
                  </a:lnTo>
                  <a:lnTo>
                    <a:pt x="1644" y="879"/>
                  </a:lnTo>
                  <a:lnTo>
                    <a:pt x="1644" y="879"/>
                  </a:lnTo>
                  <a:lnTo>
                    <a:pt x="1646" y="884"/>
                  </a:lnTo>
                  <a:lnTo>
                    <a:pt x="1646" y="891"/>
                  </a:lnTo>
                  <a:lnTo>
                    <a:pt x="1646" y="897"/>
                  </a:lnTo>
                  <a:lnTo>
                    <a:pt x="1646" y="901"/>
                  </a:lnTo>
                  <a:lnTo>
                    <a:pt x="1645" y="905"/>
                  </a:lnTo>
                  <a:lnTo>
                    <a:pt x="1642" y="910"/>
                  </a:lnTo>
                  <a:lnTo>
                    <a:pt x="1635" y="917"/>
                  </a:lnTo>
                  <a:lnTo>
                    <a:pt x="1627" y="921"/>
                  </a:lnTo>
                  <a:lnTo>
                    <a:pt x="1618" y="925"/>
                  </a:lnTo>
                  <a:lnTo>
                    <a:pt x="1607" y="927"/>
                  </a:lnTo>
                  <a:lnTo>
                    <a:pt x="1597" y="927"/>
                  </a:lnTo>
                  <a:lnTo>
                    <a:pt x="1597" y="927"/>
                  </a:lnTo>
                  <a:lnTo>
                    <a:pt x="1611" y="941"/>
                  </a:lnTo>
                  <a:lnTo>
                    <a:pt x="1624" y="957"/>
                  </a:lnTo>
                  <a:lnTo>
                    <a:pt x="1637" y="976"/>
                  </a:lnTo>
                  <a:lnTo>
                    <a:pt x="1646" y="995"/>
                  </a:lnTo>
                  <a:lnTo>
                    <a:pt x="1655" y="1016"/>
                  </a:lnTo>
                  <a:lnTo>
                    <a:pt x="1662" y="1039"/>
                  </a:lnTo>
                  <a:lnTo>
                    <a:pt x="1666" y="1061"/>
                  </a:lnTo>
                  <a:lnTo>
                    <a:pt x="1667" y="1085"/>
                  </a:lnTo>
                  <a:lnTo>
                    <a:pt x="1667" y="1085"/>
                  </a:lnTo>
                  <a:lnTo>
                    <a:pt x="1704" y="1074"/>
                  </a:lnTo>
                  <a:lnTo>
                    <a:pt x="1742" y="1064"/>
                  </a:lnTo>
                  <a:lnTo>
                    <a:pt x="1780" y="1056"/>
                  </a:lnTo>
                  <a:lnTo>
                    <a:pt x="1818" y="1044"/>
                  </a:lnTo>
                  <a:lnTo>
                    <a:pt x="1818" y="1044"/>
                  </a:lnTo>
                  <a:close/>
                  <a:moveTo>
                    <a:pt x="821" y="334"/>
                  </a:moveTo>
                  <a:lnTo>
                    <a:pt x="821" y="334"/>
                  </a:lnTo>
                  <a:lnTo>
                    <a:pt x="801" y="331"/>
                  </a:lnTo>
                  <a:lnTo>
                    <a:pt x="786" y="328"/>
                  </a:lnTo>
                  <a:lnTo>
                    <a:pt x="772" y="326"/>
                  </a:lnTo>
                  <a:lnTo>
                    <a:pt x="765" y="323"/>
                  </a:lnTo>
                  <a:lnTo>
                    <a:pt x="759" y="319"/>
                  </a:lnTo>
                  <a:lnTo>
                    <a:pt x="759" y="319"/>
                  </a:lnTo>
                  <a:lnTo>
                    <a:pt x="755" y="316"/>
                  </a:lnTo>
                  <a:lnTo>
                    <a:pt x="751" y="314"/>
                  </a:lnTo>
                  <a:lnTo>
                    <a:pt x="747" y="314"/>
                  </a:lnTo>
                  <a:lnTo>
                    <a:pt x="742" y="314"/>
                  </a:lnTo>
                  <a:lnTo>
                    <a:pt x="732" y="319"/>
                  </a:lnTo>
                  <a:lnTo>
                    <a:pt x="720" y="324"/>
                  </a:lnTo>
                  <a:lnTo>
                    <a:pt x="720" y="324"/>
                  </a:lnTo>
                  <a:lnTo>
                    <a:pt x="695" y="335"/>
                  </a:lnTo>
                  <a:lnTo>
                    <a:pt x="669" y="348"/>
                  </a:lnTo>
                  <a:lnTo>
                    <a:pt x="624" y="371"/>
                  </a:lnTo>
                  <a:lnTo>
                    <a:pt x="624" y="371"/>
                  </a:lnTo>
                  <a:lnTo>
                    <a:pt x="582" y="392"/>
                  </a:lnTo>
                  <a:lnTo>
                    <a:pt x="542" y="415"/>
                  </a:lnTo>
                  <a:lnTo>
                    <a:pt x="499" y="441"/>
                  </a:lnTo>
                  <a:lnTo>
                    <a:pt x="457" y="466"/>
                  </a:lnTo>
                  <a:lnTo>
                    <a:pt x="375" y="518"/>
                  </a:lnTo>
                  <a:lnTo>
                    <a:pt x="332" y="542"/>
                  </a:lnTo>
                  <a:lnTo>
                    <a:pt x="290" y="566"/>
                  </a:lnTo>
                  <a:lnTo>
                    <a:pt x="290" y="566"/>
                  </a:lnTo>
                  <a:lnTo>
                    <a:pt x="289" y="567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7"/>
                  </a:lnTo>
                  <a:lnTo>
                    <a:pt x="290" y="567"/>
                  </a:lnTo>
                  <a:lnTo>
                    <a:pt x="290" y="567"/>
                  </a:lnTo>
                  <a:lnTo>
                    <a:pt x="338" y="577"/>
                  </a:lnTo>
                  <a:lnTo>
                    <a:pt x="380" y="590"/>
                  </a:lnTo>
                  <a:lnTo>
                    <a:pt x="421" y="605"/>
                  </a:lnTo>
                  <a:lnTo>
                    <a:pt x="463" y="623"/>
                  </a:lnTo>
                  <a:lnTo>
                    <a:pt x="463" y="623"/>
                  </a:lnTo>
                  <a:lnTo>
                    <a:pt x="490" y="634"/>
                  </a:lnTo>
                  <a:lnTo>
                    <a:pt x="519" y="646"/>
                  </a:lnTo>
                  <a:lnTo>
                    <a:pt x="549" y="654"/>
                  </a:lnTo>
                  <a:lnTo>
                    <a:pt x="578" y="663"/>
                  </a:lnTo>
                  <a:lnTo>
                    <a:pt x="578" y="663"/>
                  </a:lnTo>
                  <a:lnTo>
                    <a:pt x="623" y="677"/>
                  </a:lnTo>
                  <a:lnTo>
                    <a:pt x="667" y="691"/>
                  </a:lnTo>
                  <a:lnTo>
                    <a:pt x="710" y="705"/>
                  </a:lnTo>
                  <a:lnTo>
                    <a:pt x="749" y="719"/>
                  </a:lnTo>
                  <a:lnTo>
                    <a:pt x="749" y="719"/>
                  </a:lnTo>
                  <a:lnTo>
                    <a:pt x="777" y="729"/>
                  </a:lnTo>
                  <a:lnTo>
                    <a:pt x="805" y="738"/>
                  </a:lnTo>
                  <a:lnTo>
                    <a:pt x="805" y="738"/>
                  </a:lnTo>
                  <a:lnTo>
                    <a:pt x="818" y="744"/>
                  </a:lnTo>
                  <a:lnTo>
                    <a:pt x="831" y="751"/>
                  </a:lnTo>
                  <a:lnTo>
                    <a:pt x="862" y="768"/>
                  </a:lnTo>
                  <a:lnTo>
                    <a:pt x="877" y="775"/>
                  </a:lnTo>
                  <a:lnTo>
                    <a:pt x="893" y="782"/>
                  </a:lnTo>
                  <a:lnTo>
                    <a:pt x="908" y="786"/>
                  </a:lnTo>
                  <a:lnTo>
                    <a:pt x="922" y="788"/>
                  </a:lnTo>
                  <a:lnTo>
                    <a:pt x="922" y="788"/>
                  </a:lnTo>
                  <a:lnTo>
                    <a:pt x="932" y="786"/>
                  </a:lnTo>
                  <a:lnTo>
                    <a:pt x="939" y="783"/>
                  </a:lnTo>
                  <a:lnTo>
                    <a:pt x="947" y="781"/>
                  </a:lnTo>
                  <a:lnTo>
                    <a:pt x="953" y="781"/>
                  </a:lnTo>
                  <a:lnTo>
                    <a:pt x="957" y="782"/>
                  </a:lnTo>
                  <a:lnTo>
                    <a:pt x="957" y="782"/>
                  </a:lnTo>
                  <a:lnTo>
                    <a:pt x="1005" y="748"/>
                  </a:lnTo>
                  <a:lnTo>
                    <a:pt x="1055" y="716"/>
                  </a:lnTo>
                  <a:lnTo>
                    <a:pt x="1107" y="686"/>
                  </a:lnTo>
                  <a:lnTo>
                    <a:pt x="1159" y="656"/>
                  </a:lnTo>
                  <a:lnTo>
                    <a:pt x="1211" y="626"/>
                  </a:lnTo>
                  <a:lnTo>
                    <a:pt x="1263" y="595"/>
                  </a:lnTo>
                  <a:lnTo>
                    <a:pt x="1312" y="563"/>
                  </a:lnTo>
                  <a:lnTo>
                    <a:pt x="1338" y="546"/>
                  </a:lnTo>
                  <a:lnTo>
                    <a:pt x="1361" y="529"/>
                  </a:lnTo>
                  <a:lnTo>
                    <a:pt x="1361" y="529"/>
                  </a:lnTo>
                  <a:lnTo>
                    <a:pt x="1422" y="494"/>
                  </a:lnTo>
                  <a:lnTo>
                    <a:pt x="1482" y="459"/>
                  </a:lnTo>
                  <a:lnTo>
                    <a:pt x="1542" y="422"/>
                  </a:lnTo>
                  <a:lnTo>
                    <a:pt x="1573" y="406"/>
                  </a:lnTo>
                  <a:lnTo>
                    <a:pt x="1606" y="389"/>
                  </a:lnTo>
                  <a:lnTo>
                    <a:pt x="1606" y="389"/>
                  </a:lnTo>
                  <a:lnTo>
                    <a:pt x="1638" y="373"/>
                  </a:lnTo>
                  <a:lnTo>
                    <a:pt x="1670" y="358"/>
                  </a:lnTo>
                  <a:lnTo>
                    <a:pt x="1735" y="327"/>
                  </a:lnTo>
                  <a:lnTo>
                    <a:pt x="1767" y="310"/>
                  </a:lnTo>
                  <a:lnTo>
                    <a:pt x="1798" y="292"/>
                  </a:lnTo>
                  <a:lnTo>
                    <a:pt x="1826" y="272"/>
                  </a:lnTo>
                  <a:lnTo>
                    <a:pt x="1840" y="262"/>
                  </a:lnTo>
                  <a:lnTo>
                    <a:pt x="1854" y="251"/>
                  </a:lnTo>
                  <a:lnTo>
                    <a:pt x="1854" y="251"/>
                  </a:lnTo>
                  <a:lnTo>
                    <a:pt x="1849" y="241"/>
                  </a:lnTo>
                  <a:lnTo>
                    <a:pt x="1842" y="234"/>
                  </a:lnTo>
                  <a:lnTo>
                    <a:pt x="1833" y="229"/>
                  </a:lnTo>
                  <a:lnTo>
                    <a:pt x="1825" y="225"/>
                  </a:lnTo>
                  <a:lnTo>
                    <a:pt x="1815" y="222"/>
                  </a:lnTo>
                  <a:lnTo>
                    <a:pt x="1805" y="219"/>
                  </a:lnTo>
                  <a:lnTo>
                    <a:pt x="1785" y="216"/>
                  </a:lnTo>
                  <a:lnTo>
                    <a:pt x="1785" y="216"/>
                  </a:lnTo>
                  <a:lnTo>
                    <a:pt x="1745" y="208"/>
                  </a:lnTo>
                  <a:lnTo>
                    <a:pt x="1724" y="203"/>
                  </a:lnTo>
                  <a:lnTo>
                    <a:pt x="1704" y="196"/>
                  </a:lnTo>
                  <a:lnTo>
                    <a:pt x="1704" y="196"/>
                  </a:lnTo>
                  <a:lnTo>
                    <a:pt x="1673" y="185"/>
                  </a:lnTo>
                  <a:lnTo>
                    <a:pt x="1642" y="177"/>
                  </a:lnTo>
                  <a:lnTo>
                    <a:pt x="1611" y="168"/>
                  </a:lnTo>
                  <a:lnTo>
                    <a:pt x="1580" y="161"/>
                  </a:lnTo>
                  <a:lnTo>
                    <a:pt x="1516" y="149"/>
                  </a:lnTo>
                  <a:lnTo>
                    <a:pt x="1450" y="139"/>
                  </a:lnTo>
                  <a:lnTo>
                    <a:pt x="1450" y="139"/>
                  </a:lnTo>
                  <a:lnTo>
                    <a:pt x="1378" y="128"/>
                  </a:lnTo>
                  <a:lnTo>
                    <a:pt x="1311" y="118"/>
                  </a:lnTo>
                  <a:lnTo>
                    <a:pt x="1243" y="111"/>
                  </a:lnTo>
                  <a:lnTo>
                    <a:pt x="1176" y="105"/>
                  </a:lnTo>
                  <a:lnTo>
                    <a:pt x="1176" y="105"/>
                  </a:lnTo>
                  <a:lnTo>
                    <a:pt x="1147" y="97"/>
                  </a:lnTo>
                  <a:lnTo>
                    <a:pt x="1119" y="91"/>
                  </a:lnTo>
                  <a:lnTo>
                    <a:pt x="1060" y="80"/>
                  </a:lnTo>
                  <a:lnTo>
                    <a:pt x="1060" y="80"/>
                  </a:lnTo>
                  <a:lnTo>
                    <a:pt x="1005" y="66"/>
                  </a:lnTo>
                  <a:lnTo>
                    <a:pt x="978" y="59"/>
                  </a:lnTo>
                  <a:lnTo>
                    <a:pt x="953" y="49"/>
                  </a:lnTo>
                  <a:lnTo>
                    <a:pt x="953" y="49"/>
                  </a:lnTo>
                  <a:lnTo>
                    <a:pt x="900" y="34"/>
                  </a:lnTo>
                  <a:lnTo>
                    <a:pt x="873" y="28"/>
                  </a:lnTo>
                  <a:lnTo>
                    <a:pt x="846" y="22"/>
                  </a:lnTo>
                  <a:lnTo>
                    <a:pt x="820" y="20"/>
                  </a:lnTo>
                  <a:lnTo>
                    <a:pt x="807" y="20"/>
                  </a:lnTo>
                  <a:lnTo>
                    <a:pt x="793" y="20"/>
                  </a:lnTo>
                  <a:lnTo>
                    <a:pt x="780" y="21"/>
                  </a:lnTo>
                  <a:lnTo>
                    <a:pt x="768" y="24"/>
                  </a:lnTo>
                  <a:lnTo>
                    <a:pt x="755" y="28"/>
                  </a:lnTo>
                  <a:lnTo>
                    <a:pt x="742" y="34"/>
                  </a:lnTo>
                  <a:lnTo>
                    <a:pt x="742" y="34"/>
                  </a:lnTo>
                  <a:lnTo>
                    <a:pt x="713" y="49"/>
                  </a:lnTo>
                  <a:lnTo>
                    <a:pt x="685" y="64"/>
                  </a:lnTo>
                  <a:lnTo>
                    <a:pt x="629" y="100"/>
                  </a:lnTo>
                  <a:lnTo>
                    <a:pt x="629" y="100"/>
                  </a:lnTo>
                  <a:lnTo>
                    <a:pt x="571" y="135"/>
                  </a:lnTo>
                  <a:lnTo>
                    <a:pt x="515" y="168"/>
                  </a:lnTo>
                  <a:lnTo>
                    <a:pt x="403" y="233"/>
                  </a:lnTo>
                  <a:lnTo>
                    <a:pt x="403" y="233"/>
                  </a:lnTo>
                  <a:lnTo>
                    <a:pt x="348" y="267"/>
                  </a:lnTo>
                  <a:lnTo>
                    <a:pt x="320" y="283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179" y="354"/>
                  </a:lnTo>
                  <a:lnTo>
                    <a:pt x="120" y="382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59" y="415"/>
                  </a:lnTo>
                  <a:lnTo>
                    <a:pt x="54" y="422"/>
                  </a:lnTo>
                  <a:lnTo>
                    <a:pt x="49" y="428"/>
                  </a:lnTo>
                  <a:lnTo>
                    <a:pt x="42" y="434"/>
                  </a:lnTo>
                  <a:lnTo>
                    <a:pt x="35" y="439"/>
                  </a:lnTo>
                  <a:lnTo>
                    <a:pt x="29" y="446"/>
                  </a:lnTo>
                  <a:lnTo>
                    <a:pt x="25" y="453"/>
                  </a:lnTo>
                  <a:lnTo>
                    <a:pt x="22" y="460"/>
                  </a:lnTo>
                  <a:lnTo>
                    <a:pt x="22" y="460"/>
                  </a:lnTo>
                  <a:lnTo>
                    <a:pt x="22" y="466"/>
                  </a:lnTo>
                  <a:lnTo>
                    <a:pt x="24" y="473"/>
                  </a:lnTo>
                  <a:lnTo>
                    <a:pt x="28" y="477"/>
                  </a:lnTo>
                  <a:lnTo>
                    <a:pt x="33" y="481"/>
                  </a:lnTo>
                  <a:lnTo>
                    <a:pt x="39" y="486"/>
                  </a:lnTo>
                  <a:lnTo>
                    <a:pt x="46" y="488"/>
                  </a:lnTo>
                  <a:lnTo>
                    <a:pt x="54" y="490"/>
                  </a:lnTo>
                  <a:lnTo>
                    <a:pt x="61" y="490"/>
                  </a:lnTo>
                  <a:lnTo>
                    <a:pt x="61" y="490"/>
                  </a:lnTo>
                  <a:lnTo>
                    <a:pt x="80" y="500"/>
                  </a:lnTo>
                  <a:lnTo>
                    <a:pt x="99" y="508"/>
                  </a:lnTo>
                  <a:lnTo>
                    <a:pt x="119" y="515"/>
                  </a:lnTo>
                  <a:lnTo>
                    <a:pt x="137" y="519"/>
                  </a:lnTo>
                  <a:lnTo>
                    <a:pt x="137" y="519"/>
                  </a:lnTo>
                  <a:lnTo>
                    <a:pt x="153" y="531"/>
                  </a:lnTo>
                  <a:lnTo>
                    <a:pt x="171" y="539"/>
                  </a:lnTo>
                  <a:lnTo>
                    <a:pt x="191" y="546"/>
                  </a:lnTo>
                  <a:lnTo>
                    <a:pt x="200" y="549"/>
                  </a:lnTo>
                  <a:lnTo>
                    <a:pt x="210" y="550"/>
                  </a:lnTo>
                  <a:lnTo>
                    <a:pt x="210" y="550"/>
                  </a:lnTo>
                  <a:lnTo>
                    <a:pt x="222" y="542"/>
                  </a:lnTo>
                  <a:lnTo>
                    <a:pt x="231" y="536"/>
                  </a:lnTo>
                  <a:lnTo>
                    <a:pt x="255" y="526"/>
                  </a:lnTo>
                  <a:lnTo>
                    <a:pt x="279" y="518"/>
                  </a:lnTo>
                  <a:lnTo>
                    <a:pt x="290" y="512"/>
                  </a:lnTo>
                  <a:lnTo>
                    <a:pt x="302" y="505"/>
                  </a:lnTo>
                  <a:lnTo>
                    <a:pt x="302" y="505"/>
                  </a:lnTo>
                  <a:lnTo>
                    <a:pt x="313" y="497"/>
                  </a:lnTo>
                  <a:lnTo>
                    <a:pt x="324" y="487"/>
                  </a:lnTo>
                  <a:lnTo>
                    <a:pt x="335" y="476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73" y="452"/>
                  </a:lnTo>
                  <a:lnTo>
                    <a:pt x="401" y="437"/>
                  </a:lnTo>
                  <a:lnTo>
                    <a:pt x="401" y="437"/>
                  </a:lnTo>
                  <a:lnTo>
                    <a:pt x="428" y="418"/>
                  </a:lnTo>
                  <a:lnTo>
                    <a:pt x="453" y="401"/>
                  </a:lnTo>
                  <a:lnTo>
                    <a:pt x="480" y="386"/>
                  </a:lnTo>
                  <a:lnTo>
                    <a:pt x="494" y="378"/>
                  </a:lnTo>
                  <a:lnTo>
                    <a:pt x="508" y="371"/>
                  </a:lnTo>
                  <a:lnTo>
                    <a:pt x="508" y="371"/>
                  </a:lnTo>
                  <a:lnTo>
                    <a:pt x="565" y="345"/>
                  </a:lnTo>
                  <a:lnTo>
                    <a:pt x="623" y="319"/>
                  </a:lnTo>
                  <a:lnTo>
                    <a:pt x="682" y="293"/>
                  </a:lnTo>
                  <a:lnTo>
                    <a:pt x="711" y="281"/>
                  </a:lnTo>
                  <a:lnTo>
                    <a:pt x="742" y="269"/>
                  </a:lnTo>
                  <a:lnTo>
                    <a:pt x="742" y="269"/>
                  </a:lnTo>
                  <a:lnTo>
                    <a:pt x="749" y="258"/>
                  </a:lnTo>
                  <a:lnTo>
                    <a:pt x="758" y="248"/>
                  </a:lnTo>
                  <a:lnTo>
                    <a:pt x="766" y="239"/>
                  </a:lnTo>
                  <a:lnTo>
                    <a:pt x="776" y="229"/>
                  </a:lnTo>
                  <a:lnTo>
                    <a:pt x="787" y="222"/>
                  </a:lnTo>
                  <a:lnTo>
                    <a:pt x="800" y="215"/>
                  </a:lnTo>
                  <a:lnTo>
                    <a:pt x="814" y="210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42" y="205"/>
                  </a:lnTo>
                  <a:lnTo>
                    <a:pt x="849" y="205"/>
                  </a:lnTo>
                  <a:lnTo>
                    <a:pt x="866" y="206"/>
                  </a:lnTo>
                  <a:lnTo>
                    <a:pt x="866" y="206"/>
                  </a:lnTo>
                  <a:lnTo>
                    <a:pt x="884" y="209"/>
                  </a:lnTo>
                  <a:lnTo>
                    <a:pt x="898" y="213"/>
                  </a:lnTo>
                  <a:lnTo>
                    <a:pt x="911" y="218"/>
                  </a:lnTo>
                  <a:lnTo>
                    <a:pt x="921" y="223"/>
                  </a:lnTo>
                  <a:lnTo>
                    <a:pt x="921" y="223"/>
                  </a:lnTo>
                  <a:lnTo>
                    <a:pt x="925" y="227"/>
                  </a:lnTo>
                  <a:lnTo>
                    <a:pt x="930" y="232"/>
                  </a:lnTo>
                  <a:lnTo>
                    <a:pt x="937" y="244"/>
                  </a:lnTo>
                  <a:lnTo>
                    <a:pt x="951" y="268"/>
                  </a:lnTo>
                  <a:lnTo>
                    <a:pt x="951" y="268"/>
                  </a:lnTo>
                  <a:lnTo>
                    <a:pt x="950" y="278"/>
                  </a:lnTo>
                  <a:lnTo>
                    <a:pt x="949" y="288"/>
                  </a:lnTo>
                  <a:lnTo>
                    <a:pt x="946" y="295"/>
                  </a:lnTo>
                  <a:lnTo>
                    <a:pt x="942" y="303"/>
                  </a:lnTo>
                  <a:lnTo>
                    <a:pt x="937" y="309"/>
                  </a:lnTo>
                  <a:lnTo>
                    <a:pt x="932" y="316"/>
                  </a:lnTo>
                  <a:lnTo>
                    <a:pt x="921" y="326"/>
                  </a:lnTo>
                  <a:lnTo>
                    <a:pt x="921" y="326"/>
                  </a:lnTo>
                  <a:lnTo>
                    <a:pt x="908" y="331"/>
                  </a:lnTo>
                  <a:lnTo>
                    <a:pt x="895" y="335"/>
                  </a:lnTo>
                  <a:lnTo>
                    <a:pt x="883" y="338"/>
                  </a:lnTo>
                  <a:lnTo>
                    <a:pt x="871" y="340"/>
                  </a:lnTo>
                  <a:lnTo>
                    <a:pt x="859" y="338"/>
                  </a:lnTo>
                  <a:lnTo>
                    <a:pt x="846" y="338"/>
                  </a:lnTo>
                  <a:lnTo>
                    <a:pt x="821" y="334"/>
                  </a:lnTo>
                  <a:lnTo>
                    <a:pt x="821" y="334"/>
                  </a:lnTo>
                  <a:close/>
                  <a:moveTo>
                    <a:pt x="1618" y="966"/>
                  </a:moveTo>
                  <a:lnTo>
                    <a:pt x="1618" y="966"/>
                  </a:lnTo>
                  <a:lnTo>
                    <a:pt x="1596" y="948"/>
                  </a:lnTo>
                  <a:lnTo>
                    <a:pt x="1576" y="927"/>
                  </a:lnTo>
                  <a:lnTo>
                    <a:pt x="1576" y="927"/>
                  </a:lnTo>
                  <a:lnTo>
                    <a:pt x="1545" y="931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20" y="948"/>
                  </a:lnTo>
                  <a:lnTo>
                    <a:pt x="1526" y="957"/>
                  </a:lnTo>
                  <a:lnTo>
                    <a:pt x="1537" y="978"/>
                  </a:lnTo>
                  <a:lnTo>
                    <a:pt x="1537" y="978"/>
                  </a:lnTo>
                  <a:lnTo>
                    <a:pt x="1537" y="993"/>
                  </a:lnTo>
                  <a:lnTo>
                    <a:pt x="1538" y="1007"/>
                  </a:lnTo>
                  <a:lnTo>
                    <a:pt x="1538" y="1021"/>
                  </a:lnTo>
                  <a:lnTo>
                    <a:pt x="1537" y="1036"/>
                  </a:lnTo>
                  <a:lnTo>
                    <a:pt x="1537" y="1036"/>
                  </a:lnTo>
                  <a:lnTo>
                    <a:pt x="1535" y="1043"/>
                  </a:lnTo>
                  <a:lnTo>
                    <a:pt x="1534" y="1050"/>
                  </a:lnTo>
                  <a:lnTo>
                    <a:pt x="1533" y="1056"/>
                  </a:lnTo>
                  <a:lnTo>
                    <a:pt x="1533" y="1064"/>
                  </a:lnTo>
                  <a:lnTo>
                    <a:pt x="1533" y="1064"/>
                  </a:lnTo>
                  <a:lnTo>
                    <a:pt x="1534" y="1071"/>
                  </a:lnTo>
                  <a:lnTo>
                    <a:pt x="1538" y="1080"/>
                  </a:lnTo>
                  <a:lnTo>
                    <a:pt x="1544" y="1089"/>
                  </a:lnTo>
                  <a:lnTo>
                    <a:pt x="1547" y="1099"/>
                  </a:lnTo>
                  <a:lnTo>
                    <a:pt x="1547" y="1099"/>
                  </a:lnTo>
                  <a:lnTo>
                    <a:pt x="1547" y="1108"/>
                  </a:lnTo>
                  <a:lnTo>
                    <a:pt x="1547" y="1117"/>
                  </a:lnTo>
                  <a:lnTo>
                    <a:pt x="1547" y="1127"/>
                  </a:lnTo>
                  <a:lnTo>
                    <a:pt x="1548" y="1137"/>
                  </a:lnTo>
                  <a:lnTo>
                    <a:pt x="1548" y="1137"/>
                  </a:lnTo>
                  <a:lnTo>
                    <a:pt x="1552" y="1137"/>
                  </a:lnTo>
                  <a:lnTo>
                    <a:pt x="1557" y="1136"/>
                  </a:lnTo>
                  <a:lnTo>
                    <a:pt x="1562" y="1132"/>
                  </a:lnTo>
                  <a:lnTo>
                    <a:pt x="1568" y="1126"/>
                  </a:lnTo>
                  <a:lnTo>
                    <a:pt x="1571" y="1124"/>
                  </a:lnTo>
                  <a:lnTo>
                    <a:pt x="1575" y="1123"/>
                  </a:lnTo>
                  <a:lnTo>
                    <a:pt x="1575" y="1123"/>
                  </a:lnTo>
                  <a:lnTo>
                    <a:pt x="1576" y="1103"/>
                  </a:lnTo>
                  <a:lnTo>
                    <a:pt x="1576" y="1082"/>
                  </a:lnTo>
                  <a:lnTo>
                    <a:pt x="1576" y="1082"/>
                  </a:lnTo>
                  <a:lnTo>
                    <a:pt x="1573" y="1073"/>
                  </a:lnTo>
                  <a:lnTo>
                    <a:pt x="1571" y="1061"/>
                  </a:lnTo>
                  <a:lnTo>
                    <a:pt x="1571" y="1056"/>
                  </a:lnTo>
                  <a:lnTo>
                    <a:pt x="1571" y="1050"/>
                  </a:lnTo>
                  <a:lnTo>
                    <a:pt x="1572" y="1046"/>
                  </a:lnTo>
                  <a:lnTo>
                    <a:pt x="1575" y="1043"/>
                  </a:lnTo>
                  <a:lnTo>
                    <a:pt x="1575" y="1043"/>
                  </a:lnTo>
                  <a:lnTo>
                    <a:pt x="1578" y="1051"/>
                  </a:lnTo>
                  <a:lnTo>
                    <a:pt x="1580" y="1061"/>
                  </a:lnTo>
                  <a:lnTo>
                    <a:pt x="1583" y="1081"/>
                  </a:lnTo>
                  <a:lnTo>
                    <a:pt x="1587" y="1122"/>
                  </a:lnTo>
                  <a:lnTo>
                    <a:pt x="1587" y="1122"/>
                  </a:lnTo>
                  <a:lnTo>
                    <a:pt x="1596" y="1120"/>
                  </a:lnTo>
                  <a:lnTo>
                    <a:pt x="1604" y="1117"/>
                  </a:lnTo>
                  <a:lnTo>
                    <a:pt x="1604" y="1117"/>
                  </a:lnTo>
                  <a:lnTo>
                    <a:pt x="1606" y="1094"/>
                  </a:lnTo>
                  <a:lnTo>
                    <a:pt x="1607" y="1071"/>
                  </a:lnTo>
                  <a:lnTo>
                    <a:pt x="1607" y="1071"/>
                  </a:lnTo>
                  <a:lnTo>
                    <a:pt x="1603" y="1063"/>
                  </a:lnTo>
                  <a:lnTo>
                    <a:pt x="1601" y="1054"/>
                  </a:lnTo>
                  <a:lnTo>
                    <a:pt x="1600" y="1046"/>
                  </a:lnTo>
                  <a:lnTo>
                    <a:pt x="1599" y="1037"/>
                  </a:lnTo>
                  <a:lnTo>
                    <a:pt x="1599" y="1037"/>
                  </a:lnTo>
                  <a:lnTo>
                    <a:pt x="1593" y="1026"/>
                  </a:lnTo>
                  <a:lnTo>
                    <a:pt x="1587" y="1015"/>
                  </a:lnTo>
                  <a:lnTo>
                    <a:pt x="1585" y="1011"/>
                  </a:lnTo>
                  <a:lnTo>
                    <a:pt x="1583" y="1005"/>
                  </a:lnTo>
                  <a:lnTo>
                    <a:pt x="1583" y="1001"/>
                  </a:lnTo>
                  <a:lnTo>
                    <a:pt x="1585" y="995"/>
                  </a:lnTo>
                  <a:lnTo>
                    <a:pt x="1585" y="995"/>
                  </a:lnTo>
                  <a:lnTo>
                    <a:pt x="1592" y="1004"/>
                  </a:lnTo>
                  <a:lnTo>
                    <a:pt x="1597" y="1015"/>
                  </a:lnTo>
                  <a:lnTo>
                    <a:pt x="1601" y="1026"/>
                  </a:lnTo>
                  <a:lnTo>
                    <a:pt x="1607" y="1037"/>
                  </a:lnTo>
                  <a:lnTo>
                    <a:pt x="1613" y="1063"/>
                  </a:lnTo>
                  <a:lnTo>
                    <a:pt x="1618" y="1087"/>
                  </a:lnTo>
                  <a:lnTo>
                    <a:pt x="1618" y="1087"/>
                  </a:lnTo>
                  <a:lnTo>
                    <a:pt x="1627" y="1088"/>
                  </a:lnTo>
                  <a:lnTo>
                    <a:pt x="1634" y="1091"/>
                  </a:lnTo>
                  <a:lnTo>
                    <a:pt x="1641" y="1095"/>
                  </a:lnTo>
                  <a:lnTo>
                    <a:pt x="1648" y="1095"/>
                  </a:lnTo>
                  <a:lnTo>
                    <a:pt x="1648" y="1095"/>
                  </a:lnTo>
                  <a:lnTo>
                    <a:pt x="1651" y="1087"/>
                  </a:lnTo>
                  <a:lnTo>
                    <a:pt x="1652" y="1078"/>
                  </a:lnTo>
                  <a:lnTo>
                    <a:pt x="1652" y="1070"/>
                  </a:lnTo>
                  <a:lnTo>
                    <a:pt x="1652" y="1061"/>
                  </a:lnTo>
                  <a:lnTo>
                    <a:pt x="1649" y="1044"/>
                  </a:lnTo>
                  <a:lnTo>
                    <a:pt x="1644" y="1028"/>
                  </a:lnTo>
                  <a:lnTo>
                    <a:pt x="1638" y="1011"/>
                  </a:lnTo>
                  <a:lnTo>
                    <a:pt x="1630" y="995"/>
                  </a:lnTo>
                  <a:lnTo>
                    <a:pt x="1624" y="980"/>
                  </a:lnTo>
                  <a:lnTo>
                    <a:pt x="1618" y="966"/>
                  </a:lnTo>
                  <a:lnTo>
                    <a:pt x="1618" y="966"/>
                  </a:lnTo>
                  <a:close/>
                  <a:moveTo>
                    <a:pt x="1583" y="914"/>
                  </a:moveTo>
                  <a:lnTo>
                    <a:pt x="1583" y="914"/>
                  </a:lnTo>
                  <a:lnTo>
                    <a:pt x="1599" y="911"/>
                  </a:lnTo>
                  <a:lnTo>
                    <a:pt x="1614" y="908"/>
                  </a:lnTo>
                  <a:lnTo>
                    <a:pt x="1620" y="907"/>
                  </a:lnTo>
                  <a:lnTo>
                    <a:pt x="1625" y="903"/>
                  </a:lnTo>
                  <a:lnTo>
                    <a:pt x="1628" y="897"/>
                  </a:lnTo>
                  <a:lnTo>
                    <a:pt x="1630" y="890"/>
                  </a:lnTo>
                  <a:lnTo>
                    <a:pt x="1630" y="890"/>
                  </a:lnTo>
                  <a:lnTo>
                    <a:pt x="1630" y="875"/>
                  </a:lnTo>
                  <a:lnTo>
                    <a:pt x="1627" y="861"/>
                  </a:lnTo>
                  <a:lnTo>
                    <a:pt x="1623" y="849"/>
                  </a:lnTo>
                  <a:lnTo>
                    <a:pt x="1615" y="839"/>
                  </a:lnTo>
                  <a:lnTo>
                    <a:pt x="1607" y="830"/>
                  </a:lnTo>
                  <a:lnTo>
                    <a:pt x="1597" y="823"/>
                  </a:lnTo>
                  <a:lnTo>
                    <a:pt x="1579" y="809"/>
                  </a:lnTo>
                  <a:lnTo>
                    <a:pt x="1579" y="809"/>
                  </a:lnTo>
                  <a:lnTo>
                    <a:pt x="1576" y="797"/>
                  </a:lnTo>
                  <a:lnTo>
                    <a:pt x="1576" y="785"/>
                  </a:lnTo>
                  <a:lnTo>
                    <a:pt x="1579" y="759"/>
                  </a:lnTo>
                  <a:lnTo>
                    <a:pt x="1579" y="750"/>
                  </a:lnTo>
                  <a:lnTo>
                    <a:pt x="1578" y="740"/>
                  </a:lnTo>
                  <a:lnTo>
                    <a:pt x="1575" y="737"/>
                  </a:lnTo>
                  <a:lnTo>
                    <a:pt x="1572" y="734"/>
                  </a:lnTo>
                  <a:lnTo>
                    <a:pt x="1569" y="733"/>
                  </a:lnTo>
                  <a:lnTo>
                    <a:pt x="1564" y="731"/>
                  </a:lnTo>
                  <a:lnTo>
                    <a:pt x="1564" y="731"/>
                  </a:lnTo>
                  <a:lnTo>
                    <a:pt x="1552" y="734"/>
                  </a:lnTo>
                  <a:lnTo>
                    <a:pt x="1540" y="738"/>
                  </a:lnTo>
                  <a:lnTo>
                    <a:pt x="1540" y="738"/>
                  </a:lnTo>
                  <a:lnTo>
                    <a:pt x="1533" y="743"/>
                  </a:lnTo>
                  <a:lnTo>
                    <a:pt x="1526" y="750"/>
                  </a:lnTo>
                  <a:lnTo>
                    <a:pt x="1520" y="755"/>
                  </a:lnTo>
                  <a:lnTo>
                    <a:pt x="1513" y="759"/>
                  </a:lnTo>
                  <a:lnTo>
                    <a:pt x="1513" y="759"/>
                  </a:lnTo>
                  <a:lnTo>
                    <a:pt x="1513" y="765"/>
                  </a:lnTo>
                  <a:lnTo>
                    <a:pt x="1514" y="771"/>
                  </a:lnTo>
                  <a:lnTo>
                    <a:pt x="1516" y="781"/>
                  </a:lnTo>
                  <a:lnTo>
                    <a:pt x="1516" y="785"/>
                  </a:lnTo>
                  <a:lnTo>
                    <a:pt x="1514" y="789"/>
                  </a:lnTo>
                  <a:lnTo>
                    <a:pt x="1510" y="790"/>
                  </a:lnTo>
                  <a:lnTo>
                    <a:pt x="1505" y="790"/>
                  </a:lnTo>
                  <a:lnTo>
                    <a:pt x="1505" y="790"/>
                  </a:lnTo>
                  <a:lnTo>
                    <a:pt x="1503" y="782"/>
                  </a:lnTo>
                  <a:lnTo>
                    <a:pt x="1503" y="779"/>
                  </a:lnTo>
                  <a:lnTo>
                    <a:pt x="1500" y="776"/>
                  </a:lnTo>
                  <a:lnTo>
                    <a:pt x="1500" y="776"/>
                  </a:lnTo>
                  <a:lnTo>
                    <a:pt x="1489" y="799"/>
                  </a:lnTo>
                  <a:lnTo>
                    <a:pt x="1484" y="811"/>
                  </a:lnTo>
                  <a:lnTo>
                    <a:pt x="1479" y="824"/>
                  </a:lnTo>
                  <a:lnTo>
                    <a:pt x="1475" y="837"/>
                  </a:lnTo>
                  <a:lnTo>
                    <a:pt x="1474" y="849"/>
                  </a:lnTo>
                  <a:lnTo>
                    <a:pt x="1472" y="862"/>
                  </a:lnTo>
                  <a:lnTo>
                    <a:pt x="1475" y="873"/>
                  </a:lnTo>
                  <a:lnTo>
                    <a:pt x="1475" y="873"/>
                  </a:lnTo>
                  <a:lnTo>
                    <a:pt x="1482" y="865"/>
                  </a:lnTo>
                  <a:lnTo>
                    <a:pt x="1491" y="855"/>
                  </a:lnTo>
                  <a:lnTo>
                    <a:pt x="1498" y="845"/>
                  </a:lnTo>
                  <a:lnTo>
                    <a:pt x="1506" y="835"/>
                  </a:lnTo>
                  <a:lnTo>
                    <a:pt x="1514" y="828"/>
                  </a:lnTo>
                  <a:lnTo>
                    <a:pt x="1524" y="824"/>
                  </a:lnTo>
                  <a:lnTo>
                    <a:pt x="1528" y="824"/>
                  </a:lnTo>
                  <a:lnTo>
                    <a:pt x="1534" y="824"/>
                  </a:lnTo>
                  <a:lnTo>
                    <a:pt x="1538" y="825"/>
                  </a:lnTo>
                  <a:lnTo>
                    <a:pt x="1544" y="828"/>
                  </a:lnTo>
                  <a:lnTo>
                    <a:pt x="1544" y="828"/>
                  </a:lnTo>
                  <a:lnTo>
                    <a:pt x="1551" y="835"/>
                  </a:lnTo>
                  <a:lnTo>
                    <a:pt x="1554" y="844"/>
                  </a:lnTo>
                  <a:lnTo>
                    <a:pt x="1554" y="849"/>
                  </a:lnTo>
                  <a:lnTo>
                    <a:pt x="1551" y="855"/>
                  </a:lnTo>
                  <a:lnTo>
                    <a:pt x="1547" y="861"/>
                  </a:lnTo>
                  <a:lnTo>
                    <a:pt x="1541" y="865"/>
                  </a:lnTo>
                  <a:lnTo>
                    <a:pt x="1527" y="875"/>
                  </a:lnTo>
                  <a:lnTo>
                    <a:pt x="1513" y="883"/>
                  </a:lnTo>
                  <a:lnTo>
                    <a:pt x="1507" y="887"/>
                  </a:lnTo>
                  <a:lnTo>
                    <a:pt x="1502" y="893"/>
                  </a:lnTo>
                  <a:lnTo>
                    <a:pt x="1498" y="898"/>
                  </a:lnTo>
                  <a:lnTo>
                    <a:pt x="1498" y="904"/>
                  </a:lnTo>
                  <a:lnTo>
                    <a:pt x="1498" y="912"/>
                  </a:lnTo>
                  <a:lnTo>
                    <a:pt x="1502" y="921"/>
                  </a:lnTo>
                  <a:lnTo>
                    <a:pt x="1502" y="921"/>
                  </a:lnTo>
                  <a:lnTo>
                    <a:pt x="1527" y="918"/>
                  </a:lnTo>
                  <a:lnTo>
                    <a:pt x="1557" y="915"/>
                  </a:lnTo>
                  <a:lnTo>
                    <a:pt x="1557" y="915"/>
                  </a:lnTo>
                  <a:lnTo>
                    <a:pt x="1559" y="911"/>
                  </a:lnTo>
                  <a:lnTo>
                    <a:pt x="1564" y="908"/>
                  </a:lnTo>
                  <a:lnTo>
                    <a:pt x="1569" y="905"/>
                  </a:lnTo>
                  <a:lnTo>
                    <a:pt x="1575" y="904"/>
                  </a:lnTo>
                  <a:lnTo>
                    <a:pt x="1575" y="904"/>
                  </a:lnTo>
                  <a:lnTo>
                    <a:pt x="1575" y="908"/>
                  </a:lnTo>
                  <a:lnTo>
                    <a:pt x="1578" y="910"/>
                  </a:lnTo>
                  <a:lnTo>
                    <a:pt x="1583" y="914"/>
                  </a:lnTo>
                  <a:lnTo>
                    <a:pt x="1583" y="914"/>
                  </a:lnTo>
                  <a:close/>
                  <a:moveTo>
                    <a:pt x="1493" y="879"/>
                  </a:moveTo>
                  <a:lnTo>
                    <a:pt x="1493" y="879"/>
                  </a:lnTo>
                  <a:lnTo>
                    <a:pt x="1499" y="875"/>
                  </a:lnTo>
                  <a:lnTo>
                    <a:pt x="1505" y="870"/>
                  </a:lnTo>
                  <a:lnTo>
                    <a:pt x="1516" y="865"/>
                  </a:lnTo>
                  <a:lnTo>
                    <a:pt x="1527" y="858"/>
                  </a:lnTo>
                  <a:lnTo>
                    <a:pt x="1531" y="854"/>
                  </a:lnTo>
                  <a:lnTo>
                    <a:pt x="1535" y="848"/>
                  </a:lnTo>
                  <a:lnTo>
                    <a:pt x="1535" y="848"/>
                  </a:lnTo>
                  <a:lnTo>
                    <a:pt x="1531" y="845"/>
                  </a:lnTo>
                  <a:lnTo>
                    <a:pt x="1528" y="844"/>
                  </a:lnTo>
                  <a:lnTo>
                    <a:pt x="1527" y="841"/>
                  </a:lnTo>
                  <a:lnTo>
                    <a:pt x="1527" y="841"/>
                  </a:lnTo>
                  <a:lnTo>
                    <a:pt x="1521" y="844"/>
                  </a:lnTo>
                  <a:lnTo>
                    <a:pt x="1514" y="848"/>
                  </a:lnTo>
                  <a:lnTo>
                    <a:pt x="1509" y="854"/>
                  </a:lnTo>
                  <a:lnTo>
                    <a:pt x="1505" y="859"/>
                  </a:lnTo>
                  <a:lnTo>
                    <a:pt x="1498" y="870"/>
                  </a:lnTo>
                  <a:lnTo>
                    <a:pt x="1493" y="879"/>
                  </a:lnTo>
                  <a:lnTo>
                    <a:pt x="1493" y="879"/>
                  </a:lnTo>
                  <a:close/>
                  <a:moveTo>
                    <a:pt x="1526" y="1080"/>
                  </a:moveTo>
                  <a:lnTo>
                    <a:pt x="1526" y="1080"/>
                  </a:lnTo>
                  <a:lnTo>
                    <a:pt x="1524" y="1085"/>
                  </a:lnTo>
                  <a:lnTo>
                    <a:pt x="1523" y="1091"/>
                  </a:lnTo>
                  <a:lnTo>
                    <a:pt x="1520" y="1094"/>
                  </a:lnTo>
                  <a:lnTo>
                    <a:pt x="1514" y="1096"/>
                  </a:lnTo>
                  <a:lnTo>
                    <a:pt x="1514" y="1096"/>
                  </a:lnTo>
                  <a:lnTo>
                    <a:pt x="1506" y="1094"/>
                  </a:lnTo>
                  <a:lnTo>
                    <a:pt x="1498" y="1092"/>
                  </a:lnTo>
                  <a:lnTo>
                    <a:pt x="1488" y="1092"/>
                  </a:lnTo>
                  <a:lnTo>
                    <a:pt x="1479" y="1092"/>
                  </a:lnTo>
                  <a:lnTo>
                    <a:pt x="1461" y="1095"/>
                  </a:lnTo>
                  <a:lnTo>
                    <a:pt x="1447" y="1099"/>
                  </a:lnTo>
                  <a:lnTo>
                    <a:pt x="1447" y="1099"/>
                  </a:lnTo>
                  <a:lnTo>
                    <a:pt x="1447" y="1096"/>
                  </a:lnTo>
                  <a:lnTo>
                    <a:pt x="1446" y="1095"/>
                  </a:lnTo>
                  <a:lnTo>
                    <a:pt x="1444" y="1094"/>
                  </a:lnTo>
                  <a:lnTo>
                    <a:pt x="1443" y="1092"/>
                  </a:lnTo>
                  <a:lnTo>
                    <a:pt x="1443" y="1092"/>
                  </a:lnTo>
                  <a:lnTo>
                    <a:pt x="1457" y="1067"/>
                  </a:lnTo>
                  <a:lnTo>
                    <a:pt x="1468" y="1039"/>
                  </a:lnTo>
                  <a:lnTo>
                    <a:pt x="1478" y="1009"/>
                  </a:lnTo>
                  <a:lnTo>
                    <a:pt x="1485" y="978"/>
                  </a:lnTo>
                  <a:lnTo>
                    <a:pt x="1485" y="978"/>
                  </a:lnTo>
                  <a:lnTo>
                    <a:pt x="1479" y="973"/>
                  </a:lnTo>
                  <a:lnTo>
                    <a:pt x="1475" y="967"/>
                  </a:lnTo>
                  <a:lnTo>
                    <a:pt x="1471" y="963"/>
                  </a:lnTo>
                  <a:lnTo>
                    <a:pt x="1464" y="959"/>
                  </a:lnTo>
                  <a:lnTo>
                    <a:pt x="1464" y="959"/>
                  </a:lnTo>
                  <a:lnTo>
                    <a:pt x="1455" y="966"/>
                  </a:lnTo>
                  <a:lnTo>
                    <a:pt x="1447" y="973"/>
                  </a:lnTo>
                  <a:lnTo>
                    <a:pt x="1441" y="976"/>
                  </a:lnTo>
                  <a:lnTo>
                    <a:pt x="1436" y="977"/>
                  </a:lnTo>
                  <a:lnTo>
                    <a:pt x="1432" y="977"/>
                  </a:lnTo>
                  <a:lnTo>
                    <a:pt x="1426" y="976"/>
                  </a:lnTo>
                  <a:lnTo>
                    <a:pt x="1426" y="976"/>
                  </a:lnTo>
                  <a:lnTo>
                    <a:pt x="1409" y="987"/>
                  </a:lnTo>
                  <a:lnTo>
                    <a:pt x="1394" y="998"/>
                  </a:lnTo>
                  <a:lnTo>
                    <a:pt x="1380" y="1011"/>
                  </a:lnTo>
                  <a:lnTo>
                    <a:pt x="1367" y="1025"/>
                  </a:lnTo>
                  <a:lnTo>
                    <a:pt x="1354" y="1040"/>
                  </a:lnTo>
                  <a:lnTo>
                    <a:pt x="1343" y="1056"/>
                  </a:lnTo>
                  <a:lnTo>
                    <a:pt x="1333" y="1073"/>
                  </a:lnTo>
                  <a:lnTo>
                    <a:pt x="1324" y="1089"/>
                  </a:lnTo>
                  <a:lnTo>
                    <a:pt x="1324" y="1089"/>
                  </a:lnTo>
                  <a:lnTo>
                    <a:pt x="1322" y="1095"/>
                  </a:lnTo>
                  <a:lnTo>
                    <a:pt x="1322" y="1102"/>
                  </a:lnTo>
                  <a:lnTo>
                    <a:pt x="1322" y="1102"/>
                  </a:lnTo>
                  <a:lnTo>
                    <a:pt x="1319" y="1106"/>
                  </a:lnTo>
                  <a:lnTo>
                    <a:pt x="1316" y="1110"/>
                  </a:lnTo>
                  <a:lnTo>
                    <a:pt x="1309" y="1120"/>
                  </a:lnTo>
                  <a:lnTo>
                    <a:pt x="1307" y="1124"/>
                  </a:lnTo>
                  <a:lnTo>
                    <a:pt x="1302" y="1126"/>
                  </a:lnTo>
                  <a:lnTo>
                    <a:pt x="1298" y="1124"/>
                  </a:lnTo>
                  <a:lnTo>
                    <a:pt x="1293" y="1119"/>
                  </a:lnTo>
                  <a:lnTo>
                    <a:pt x="1293" y="1119"/>
                  </a:lnTo>
                  <a:lnTo>
                    <a:pt x="1291" y="1108"/>
                  </a:lnTo>
                  <a:lnTo>
                    <a:pt x="1287" y="1095"/>
                  </a:lnTo>
                  <a:lnTo>
                    <a:pt x="1281" y="1082"/>
                  </a:lnTo>
                  <a:lnTo>
                    <a:pt x="1277" y="1077"/>
                  </a:lnTo>
                  <a:lnTo>
                    <a:pt x="1273" y="1073"/>
                  </a:lnTo>
                  <a:lnTo>
                    <a:pt x="1273" y="1073"/>
                  </a:lnTo>
                  <a:lnTo>
                    <a:pt x="1265" y="1066"/>
                  </a:lnTo>
                  <a:lnTo>
                    <a:pt x="1256" y="1060"/>
                  </a:lnTo>
                  <a:lnTo>
                    <a:pt x="1248" y="1057"/>
                  </a:lnTo>
                  <a:lnTo>
                    <a:pt x="1239" y="1054"/>
                  </a:lnTo>
                  <a:lnTo>
                    <a:pt x="1222" y="1049"/>
                  </a:lnTo>
                  <a:lnTo>
                    <a:pt x="1214" y="1046"/>
                  </a:lnTo>
                  <a:lnTo>
                    <a:pt x="1207" y="1043"/>
                  </a:lnTo>
                  <a:lnTo>
                    <a:pt x="1207" y="1043"/>
                  </a:lnTo>
                  <a:lnTo>
                    <a:pt x="1206" y="1040"/>
                  </a:lnTo>
                  <a:lnTo>
                    <a:pt x="1206" y="1037"/>
                  </a:lnTo>
                  <a:lnTo>
                    <a:pt x="1208" y="1033"/>
                  </a:lnTo>
                  <a:lnTo>
                    <a:pt x="1211" y="1029"/>
                  </a:lnTo>
                  <a:lnTo>
                    <a:pt x="1211" y="1028"/>
                  </a:lnTo>
                  <a:lnTo>
                    <a:pt x="1210" y="1025"/>
                  </a:lnTo>
                  <a:lnTo>
                    <a:pt x="1210" y="1025"/>
                  </a:lnTo>
                  <a:lnTo>
                    <a:pt x="1186" y="1032"/>
                  </a:lnTo>
                  <a:lnTo>
                    <a:pt x="1159" y="1039"/>
                  </a:lnTo>
                  <a:lnTo>
                    <a:pt x="1131" y="1046"/>
                  </a:lnTo>
                  <a:lnTo>
                    <a:pt x="1102" y="1051"/>
                  </a:lnTo>
                  <a:lnTo>
                    <a:pt x="1074" y="1054"/>
                  </a:lnTo>
                  <a:lnTo>
                    <a:pt x="1044" y="1057"/>
                  </a:lnTo>
                  <a:lnTo>
                    <a:pt x="1015" y="1057"/>
                  </a:lnTo>
                  <a:lnTo>
                    <a:pt x="987" y="1054"/>
                  </a:lnTo>
                  <a:lnTo>
                    <a:pt x="987" y="1054"/>
                  </a:lnTo>
                  <a:lnTo>
                    <a:pt x="989" y="1060"/>
                  </a:lnTo>
                  <a:lnTo>
                    <a:pt x="992" y="1064"/>
                  </a:lnTo>
                  <a:lnTo>
                    <a:pt x="1002" y="1073"/>
                  </a:lnTo>
                  <a:lnTo>
                    <a:pt x="1022" y="1088"/>
                  </a:lnTo>
                  <a:lnTo>
                    <a:pt x="1022" y="1088"/>
                  </a:lnTo>
                  <a:lnTo>
                    <a:pt x="1040" y="1110"/>
                  </a:lnTo>
                  <a:lnTo>
                    <a:pt x="1055" y="1137"/>
                  </a:lnTo>
                  <a:lnTo>
                    <a:pt x="1071" y="1165"/>
                  </a:lnTo>
                  <a:lnTo>
                    <a:pt x="1076" y="1181"/>
                  </a:lnTo>
                  <a:lnTo>
                    <a:pt x="1082" y="1198"/>
                  </a:lnTo>
                  <a:lnTo>
                    <a:pt x="1086" y="1213"/>
                  </a:lnTo>
                  <a:lnTo>
                    <a:pt x="1090" y="1231"/>
                  </a:lnTo>
                  <a:lnTo>
                    <a:pt x="1093" y="1248"/>
                  </a:lnTo>
                  <a:lnTo>
                    <a:pt x="1095" y="1266"/>
                  </a:lnTo>
                  <a:lnTo>
                    <a:pt x="1096" y="1285"/>
                  </a:lnTo>
                  <a:lnTo>
                    <a:pt x="1095" y="1303"/>
                  </a:lnTo>
                  <a:lnTo>
                    <a:pt x="1093" y="1322"/>
                  </a:lnTo>
                  <a:lnTo>
                    <a:pt x="1090" y="1342"/>
                  </a:lnTo>
                  <a:lnTo>
                    <a:pt x="1090" y="1342"/>
                  </a:lnTo>
                  <a:lnTo>
                    <a:pt x="1168" y="1296"/>
                  </a:lnTo>
                  <a:lnTo>
                    <a:pt x="1207" y="1273"/>
                  </a:lnTo>
                  <a:lnTo>
                    <a:pt x="1246" y="1251"/>
                  </a:lnTo>
                  <a:lnTo>
                    <a:pt x="1288" y="1230"/>
                  </a:lnTo>
                  <a:lnTo>
                    <a:pt x="1329" y="1210"/>
                  </a:lnTo>
                  <a:lnTo>
                    <a:pt x="1371" y="1192"/>
                  </a:lnTo>
                  <a:lnTo>
                    <a:pt x="1415" y="1174"/>
                  </a:lnTo>
                  <a:lnTo>
                    <a:pt x="1415" y="1174"/>
                  </a:lnTo>
                  <a:lnTo>
                    <a:pt x="1446" y="1164"/>
                  </a:lnTo>
                  <a:lnTo>
                    <a:pt x="1475" y="1153"/>
                  </a:lnTo>
                  <a:lnTo>
                    <a:pt x="1506" y="1141"/>
                  </a:lnTo>
                  <a:lnTo>
                    <a:pt x="1520" y="1134"/>
                  </a:lnTo>
                  <a:lnTo>
                    <a:pt x="1534" y="1126"/>
                  </a:lnTo>
                  <a:lnTo>
                    <a:pt x="1534" y="1126"/>
                  </a:lnTo>
                  <a:lnTo>
                    <a:pt x="1534" y="1113"/>
                  </a:lnTo>
                  <a:lnTo>
                    <a:pt x="1534" y="1101"/>
                  </a:lnTo>
                  <a:lnTo>
                    <a:pt x="1531" y="1089"/>
                  </a:lnTo>
                  <a:lnTo>
                    <a:pt x="1528" y="1084"/>
                  </a:lnTo>
                  <a:lnTo>
                    <a:pt x="1526" y="1080"/>
                  </a:lnTo>
                  <a:lnTo>
                    <a:pt x="1526" y="1080"/>
                  </a:lnTo>
                  <a:close/>
                  <a:moveTo>
                    <a:pt x="1521" y="1043"/>
                  </a:moveTo>
                  <a:lnTo>
                    <a:pt x="1521" y="1043"/>
                  </a:lnTo>
                  <a:lnTo>
                    <a:pt x="1524" y="1030"/>
                  </a:lnTo>
                  <a:lnTo>
                    <a:pt x="1526" y="1018"/>
                  </a:lnTo>
                  <a:lnTo>
                    <a:pt x="1526" y="1004"/>
                  </a:lnTo>
                  <a:lnTo>
                    <a:pt x="1524" y="991"/>
                  </a:lnTo>
                  <a:lnTo>
                    <a:pt x="1521" y="978"/>
                  </a:lnTo>
                  <a:lnTo>
                    <a:pt x="1517" y="967"/>
                  </a:lnTo>
                  <a:lnTo>
                    <a:pt x="1513" y="957"/>
                  </a:lnTo>
                  <a:lnTo>
                    <a:pt x="1506" y="950"/>
                  </a:lnTo>
                  <a:lnTo>
                    <a:pt x="1506" y="950"/>
                  </a:lnTo>
                  <a:lnTo>
                    <a:pt x="1506" y="955"/>
                  </a:lnTo>
                  <a:lnTo>
                    <a:pt x="1505" y="959"/>
                  </a:lnTo>
                  <a:lnTo>
                    <a:pt x="1502" y="966"/>
                  </a:lnTo>
                  <a:lnTo>
                    <a:pt x="1498" y="971"/>
                  </a:lnTo>
                  <a:lnTo>
                    <a:pt x="1495" y="976"/>
                  </a:lnTo>
                  <a:lnTo>
                    <a:pt x="1495" y="976"/>
                  </a:lnTo>
                  <a:lnTo>
                    <a:pt x="1495" y="981"/>
                  </a:lnTo>
                  <a:lnTo>
                    <a:pt x="1496" y="987"/>
                  </a:lnTo>
                  <a:lnTo>
                    <a:pt x="1496" y="993"/>
                  </a:lnTo>
                  <a:lnTo>
                    <a:pt x="1495" y="1000"/>
                  </a:lnTo>
                  <a:lnTo>
                    <a:pt x="1495" y="1000"/>
                  </a:lnTo>
                  <a:lnTo>
                    <a:pt x="1493" y="1009"/>
                  </a:lnTo>
                  <a:lnTo>
                    <a:pt x="1489" y="1019"/>
                  </a:lnTo>
                  <a:lnTo>
                    <a:pt x="1481" y="1037"/>
                  </a:lnTo>
                  <a:lnTo>
                    <a:pt x="1477" y="1047"/>
                  </a:lnTo>
                  <a:lnTo>
                    <a:pt x="1472" y="1057"/>
                  </a:lnTo>
                  <a:lnTo>
                    <a:pt x="1469" y="1067"/>
                  </a:lnTo>
                  <a:lnTo>
                    <a:pt x="1469" y="1078"/>
                  </a:lnTo>
                  <a:lnTo>
                    <a:pt x="1469" y="1078"/>
                  </a:lnTo>
                  <a:lnTo>
                    <a:pt x="1481" y="1078"/>
                  </a:lnTo>
                  <a:lnTo>
                    <a:pt x="1496" y="1078"/>
                  </a:lnTo>
                  <a:lnTo>
                    <a:pt x="1505" y="1078"/>
                  </a:lnTo>
                  <a:lnTo>
                    <a:pt x="1510" y="1075"/>
                  </a:lnTo>
                  <a:lnTo>
                    <a:pt x="1516" y="1070"/>
                  </a:lnTo>
                  <a:lnTo>
                    <a:pt x="1517" y="1067"/>
                  </a:lnTo>
                  <a:lnTo>
                    <a:pt x="1519" y="1064"/>
                  </a:lnTo>
                  <a:lnTo>
                    <a:pt x="1519" y="1064"/>
                  </a:lnTo>
                  <a:lnTo>
                    <a:pt x="1517" y="1059"/>
                  </a:lnTo>
                  <a:lnTo>
                    <a:pt x="1516" y="1056"/>
                  </a:lnTo>
                  <a:lnTo>
                    <a:pt x="1514" y="1051"/>
                  </a:lnTo>
                  <a:lnTo>
                    <a:pt x="1514" y="1046"/>
                  </a:lnTo>
                  <a:lnTo>
                    <a:pt x="1514" y="1046"/>
                  </a:lnTo>
                  <a:lnTo>
                    <a:pt x="1516" y="1044"/>
                  </a:lnTo>
                  <a:lnTo>
                    <a:pt x="1517" y="1044"/>
                  </a:lnTo>
                  <a:lnTo>
                    <a:pt x="1520" y="1046"/>
                  </a:lnTo>
                  <a:lnTo>
                    <a:pt x="1521" y="1046"/>
                  </a:lnTo>
                  <a:lnTo>
                    <a:pt x="1521" y="1043"/>
                  </a:lnTo>
                  <a:lnTo>
                    <a:pt x="1521" y="1043"/>
                  </a:lnTo>
                  <a:close/>
                  <a:moveTo>
                    <a:pt x="1498" y="761"/>
                  </a:moveTo>
                  <a:lnTo>
                    <a:pt x="1498" y="761"/>
                  </a:lnTo>
                  <a:lnTo>
                    <a:pt x="1495" y="755"/>
                  </a:lnTo>
                  <a:lnTo>
                    <a:pt x="1495" y="755"/>
                  </a:lnTo>
                  <a:lnTo>
                    <a:pt x="1484" y="726"/>
                  </a:lnTo>
                  <a:lnTo>
                    <a:pt x="1469" y="695"/>
                  </a:lnTo>
                  <a:lnTo>
                    <a:pt x="1455" y="667"/>
                  </a:lnTo>
                  <a:lnTo>
                    <a:pt x="1440" y="640"/>
                  </a:lnTo>
                  <a:lnTo>
                    <a:pt x="1422" y="615"/>
                  </a:lnTo>
                  <a:lnTo>
                    <a:pt x="1404" y="591"/>
                  </a:lnTo>
                  <a:lnTo>
                    <a:pt x="1382" y="570"/>
                  </a:lnTo>
                  <a:lnTo>
                    <a:pt x="1359" y="550"/>
                  </a:lnTo>
                  <a:lnTo>
                    <a:pt x="1359" y="550"/>
                  </a:lnTo>
                  <a:lnTo>
                    <a:pt x="1308" y="583"/>
                  </a:lnTo>
                  <a:lnTo>
                    <a:pt x="1256" y="613"/>
                  </a:lnTo>
                  <a:lnTo>
                    <a:pt x="1152" y="675"/>
                  </a:lnTo>
                  <a:lnTo>
                    <a:pt x="1100" y="706"/>
                  </a:lnTo>
                  <a:lnTo>
                    <a:pt x="1048" y="737"/>
                  </a:lnTo>
                  <a:lnTo>
                    <a:pt x="998" y="771"/>
                  </a:lnTo>
                  <a:lnTo>
                    <a:pt x="949" y="804"/>
                  </a:lnTo>
                  <a:lnTo>
                    <a:pt x="949" y="804"/>
                  </a:lnTo>
                  <a:lnTo>
                    <a:pt x="930" y="804"/>
                  </a:lnTo>
                  <a:lnTo>
                    <a:pt x="915" y="802"/>
                  </a:lnTo>
                  <a:lnTo>
                    <a:pt x="901" y="797"/>
                  </a:lnTo>
                  <a:lnTo>
                    <a:pt x="887" y="792"/>
                  </a:lnTo>
                  <a:lnTo>
                    <a:pt x="862" y="779"/>
                  </a:lnTo>
                  <a:lnTo>
                    <a:pt x="835" y="766"/>
                  </a:lnTo>
                  <a:lnTo>
                    <a:pt x="835" y="766"/>
                  </a:lnTo>
                  <a:lnTo>
                    <a:pt x="831" y="765"/>
                  </a:lnTo>
                  <a:lnTo>
                    <a:pt x="827" y="765"/>
                  </a:lnTo>
                  <a:lnTo>
                    <a:pt x="821" y="764"/>
                  </a:lnTo>
                  <a:lnTo>
                    <a:pt x="817" y="762"/>
                  </a:lnTo>
                  <a:lnTo>
                    <a:pt x="817" y="762"/>
                  </a:lnTo>
                  <a:lnTo>
                    <a:pt x="800" y="755"/>
                  </a:lnTo>
                  <a:lnTo>
                    <a:pt x="783" y="747"/>
                  </a:lnTo>
                  <a:lnTo>
                    <a:pt x="766" y="738"/>
                  </a:lnTo>
                  <a:lnTo>
                    <a:pt x="749" y="731"/>
                  </a:lnTo>
                  <a:lnTo>
                    <a:pt x="749" y="731"/>
                  </a:lnTo>
                  <a:lnTo>
                    <a:pt x="730" y="724"/>
                  </a:lnTo>
                  <a:lnTo>
                    <a:pt x="711" y="719"/>
                  </a:lnTo>
                  <a:lnTo>
                    <a:pt x="672" y="709"/>
                  </a:lnTo>
                  <a:lnTo>
                    <a:pt x="672" y="709"/>
                  </a:lnTo>
                  <a:lnTo>
                    <a:pt x="648" y="700"/>
                  </a:lnTo>
                  <a:lnTo>
                    <a:pt x="626" y="692"/>
                  </a:lnTo>
                  <a:lnTo>
                    <a:pt x="579" y="675"/>
                  </a:lnTo>
                  <a:lnTo>
                    <a:pt x="579" y="675"/>
                  </a:lnTo>
                  <a:lnTo>
                    <a:pt x="528" y="660"/>
                  </a:lnTo>
                  <a:lnTo>
                    <a:pt x="476" y="644"/>
                  </a:lnTo>
                  <a:lnTo>
                    <a:pt x="476" y="644"/>
                  </a:lnTo>
                  <a:lnTo>
                    <a:pt x="469" y="649"/>
                  </a:lnTo>
                  <a:lnTo>
                    <a:pt x="463" y="656"/>
                  </a:lnTo>
                  <a:lnTo>
                    <a:pt x="456" y="661"/>
                  </a:lnTo>
                  <a:lnTo>
                    <a:pt x="449" y="667"/>
                  </a:lnTo>
                  <a:lnTo>
                    <a:pt x="449" y="667"/>
                  </a:lnTo>
                  <a:lnTo>
                    <a:pt x="426" y="696"/>
                  </a:lnTo>
                  <a:lnTo>
                    <a:pt x="407" y="727"/>
                  </a:lnTo>
                  <a:lnTo>
                    <a:pt x="389" y="759"/>
                  </a:lnTo>
                  <a:lnTo>
                    <a:pt x="370" y="793"/>
                  </a:lnTo>
                  <a:lnTo>
                    <a:pt x="355" y="828"/>
                  </a:lnTo>
                  <a:lnTo>
                    <a:pt x="339" y="865"/>
                  </a:lnTo>
                  <a:lnTo>
                    <a:pt x="325" y="901"/>
                  </a:lnTo>
                  <a:lnTo>
                    <a:pt x="311" y="939"/>
                  </a:lnTo>
                  <a:lnTo>
                    <a:pt x="311" y="939"/>
                  </a:lnTo>
                  <a:lnTo>
                    <a:pt x="314" y="939"/>
                  </a:lnTo>
                  <a:lnTo>
                    <a:pt x="316" y="941"/>
                  </a:lnTo>
                  <a:lnTo>
                    <a:pt x="317" y="945"/>
                  </a:lnTo>
                  <a:lnTo>
                    <a:pt x="317" y="949"/>
                  </a:lnTo>
                  <a:lnTo>
                    <a:pt x="316" y="952"/>
                  </a:lnTo>
                  <a:lnTo>
                    <a:pt x="316" y="952"/>
                  </a:lnTo>
                  <a:lnTo>
                    <a:pt x="324" y="962"/>
                  </a:lnTo>
                  <a:lnTo>
                    <a:pt x="328" y="966"/>
                  </a:lnTo>
                  <a:lnTo>
                    <a:pt x="331" y="973"/>
                  </a:lnTo>
                  <a:lnTo>
                    <a:pt x="331" y="973"/>
                  </a:lnTo>
                  <a:lnTo>
                    <a:pt x="379" y="1004"/>
                  </a:lnTo>
                  <a:lnTo>
                    <a:pt x="429" y="1033"/>
                  </a:lnTo>
                  <a:lnTo>
                    <a:pt x="456" y="1047"/>
                  </a:lnTo>
                  <a:lnTo>
                    <a:pt x="483" y="1061"/>
                  </a:lnTo>
                  <a:lnTo>
                    <a:pt x="509" y="1074"/>
                  </a:lnTo>
                  <a:lnTo>
                    <a:pt x="537" y="1085"/>
                  </a:lnTo>
                  <a:lnTo>
                    <a:pt x="565" y="1096"/>
                  </a:lnTo>
                  <a:lnTo>
                    <a:pt x="595" y="1106"/>
                  </a:lnTo>
                  <a:lnTo>
                    <a:pt x="624" y="1116"/>
                  </a:lnTo>
                  <a:lnTo>
                    <a:pt x="655" y="1124"/>
                  </a:lnTo>
                  <a:lnTo>
                    <a:pt x="686" y="1132"/>
                  </a:lnTo>
                  <a:lnTo>
                    <a:pt x="718" y="1137"/>
                  </a:lnTo>
                  <a:lnTo>
                    <a:pt x="752" y="1143"/>
                  </a:lnTo>
                  <a:lnTo>
                    <a:pt x="786" y="1146"/>
                  </a:lnTo>
                  <a:lnTo>
                    <a:pt x="786" y="1146"/>
                  </a:lnTo>
                  <a:lnTo>
                    <a:pt x="791" y="1150"/>
                  </a:lnTo>
                  <a:lnTo>
                    <a:pt x="797" y="1151"/>
                  </a:lnTo>
                  <a:lnTo>
                    <a:pt x="810" y="1151"/>
                  </a:lnTo>
                  <a:lnTo>
                    <a:pt x="810" y="1151"/>
                  </a:lnTo>
                  <a:lnTo>
                    <a:pt x="827" y="1154"/>
                  </a:lnTo>
                  <a:lnTo>
                    <a:pt x="845" y="1158"/>
                  </a:lnTo>
                  <a:lnTo>
                    <a:pt x="855" y="1160"/>
                  </a:lnTo>
                  <a:lnTo>
                    <a:pt x="864" y="1160"/>
                  </a:lnTo>
                  <a:lnTo>
                    <a:pt x="873" y="1160"/>
                  </a:lnTo>
                  <a:lnTo>
                    <a:pt x="881" y="1158"/>
                  </a:lnTo>
                  <a:lnTo>
                    <a:pt x="881" y="1158"/>
                  </a:lnTo>
                  <a:lnTo>
                    <a:pt x="884" y="1147"/>
                  </a:lnTo>
                  <a:lnTo>
                    <a:pt x="888" y="1139"/>
                  </a:lnTo>
                  <a:lnTo>
                    <a:pt x="893" y="1130"/>
                  </a:lnTo>
                  <a:lnTo>
                    <a:pt x="898" y="1122"/>
                  </a:lnTo>
                  <a:lnTo>
                    <a:pt x="911" y="1108"/>
                  </a:lnTo>
                  <a:lnTo>
                    <a:pt x="923" y="1095"/>
                  </a:lnTo>
                  <a:lnTo>
                    <a:pt x="923" y="1095"/>
                  </a:lnTo>
                  <a:lnTo>
                    <a:pt x="933" y="1091"/>
                  </a:lnTo>
                  <a:lnTo>
                    <a:pt x="943" y="1089"/>
                  </a:lnTo>
                  <a:lnTo>
                    <a:pt x="951" y="1089"/>
                  </a:lnTo>
                  <a:lnTo>
                    <a:pt x="961" y="1089"/>
                  </a:lnTo>
                  <a:lnTo>
                    <a:pt x="980" y="1089"/>
                  </a:lnTo>
                  <a:lnTo>
                    <a:pt x="989" y="1089"/>
                  </a:lnTo>
                  <a:lnTo>
                    <a:pt x="999" y="1087"/>
                  </a:lnTo>
                  <a:lnTo>
                    <a:pt x="999" y="1087"/>
                  </a:lnTo>
                  <a:lnTo>
                    <a:pt x="994" y="1081"/>
                  </a:lnTo>
                  <a:lnTo>
                    <a:pt x="988" y="1075"/>
                  </a:lnTo>
                  <a:lnTo>
                    <a:pt x="975" y="1068"/>
                  </a:lnTo>
                  <a:lnTo>
                    <a:pt x="961" y="1061"/>
                  </a:lnTo>
                  <a:lnTo>
                    <a:pt x="946" y="1057"/>
                  </a:lnTo>
                  <a:lnTo>
                    <a:pt x="946" y="1057"/>
                  </a:lnTo>
                  <a:lnTo>
                    <a:pt x="946" y="1053"/>
                  </a:lnTo>
                  <a:lnTo>
                    <a:pt x="947" y="1049"/>
                  </a:lnTo>
                  <a:lnTo>
                    <a:pt x="949" y="1047"/>
                  </a:lnTo>
                  <a:lnTo>
                    <a:pt x="951" y="1044"/>
                  </a:lnTo>
                  <a:lnTo>
                    <a:pt x="957" y="1042"/>
                  </a:lnTo>
                  <a:lnTo>
                    <a:pt x="964" y="1040"/>
                  </a:lnTo>
                  <a:lnTo>
                    <a:pt x="964" y="1040"/>
                  </a:lnTo>
                  <a:lnTo>
                    <a:pt x="977" y="1040"/>
                  </a:lnTo>
                  <a:lnTo>
                    <a:pt x="989" y="1040"/>
                  </a:lnTo>
                  <a:lnTo>
                    <a:pt x="1017" y="1042"/>
                  </a:lnTo>
                  <a:lnTo>
                    <a:pt x="1044" y="1043"/>
                  </a:lnTo>
                  <a:lnTo>
                    <a:pt x="1058" y="1043"/>
                  </a:lnTo>
                  <a:lnTo>
                    <a:pt x="1072" y="1043"/>
                  </a:lnTo>
                  <a:lnTo>
                    <a:pt x="1072" y="1043"/>
                  </a:lnTo>
                  <a:lnTo>
                    <a:pt x="1093" y="1040"/>
                  </a:lnTo>
                  <a:lnTo>
                    <a:pt x="1113" y="1036"/>
                  </a:lnTo>
                  <a:lnTo>
                    <a:pt x="1151" y="1028"/>
                  </a:lnTo>
                  <a:lnTo>
                    <a:pt x="1189" y="1018"/>
                  </a:lnTo>
                  <a:lnTo>
                    <a:pt x="1228" y="1008"/>
                  </a:lnTo>
                  <a:lnTo>
                    <a:pt x="1228" y="1008"/>
                  </a:lnTo>
                  <a:lnTo>
                    <a:pt x="1243" y="997"/>
                  </a:lnTo>
                  <a:lnTo>
                    <a:pt x="1260" y="985"/>
                  </a:lnTo>
                  <a:lnTo>
                    <a:pt x="1277" y="977"/>
                  </a:lnTo>
                  <a:lnTo>
                    <a:pt x="1295" y="967"/>
                  </a:lnTo>
                  <a:lnTo>
                    <a:pt x="1332" y="950"/>
                  </a:lnTo>
                  <a:lnTo>
                    <a:pt x="1366" y="934"/>
                  </a:lnTo>
                  <a:lnTo>
                    <a:pt x="1366" y="934"/>
                  </a:lnTo>
                  <a:lnTo>
                    <a:pt x="1345" y="925"/>
                  </a:lnTo>
                  <a:lnTo>
                    <a:pt x="1326" y="915"/>
                  </a:lnTo>
                  <a:lnTo>
                    <a:pt x="1308" y="904"/>
                  </a:lnTo>
                  <a:lnTo>
                    <a:pt x="1291" y="889"/>
                  </a:lnTo>
                  <a:lnTo>
                    <a:pt x="1291" y="889"/>
                  </a:lnTo>
                  <a:lnTo>
                    <a:pt x="1280" y="879"/>
                  </a:lnTo>
                  <a:lnTo>
                    <a:pt x="1270" y="868"/>
                  </a:lnTo>
                  <a:lnTo>
                    <a:pt x="1260" y="855"/>
                  </a:lnTo>
                  <a:lnTo>
                    <a:pt x="1253" y="842"/>
                  </a:lnTo>
                  <a:lnTo>
                    <a:pt x="1251" y="837"/>
                  </a:lnTo>
                  <a:lnTo>
                    <a:pt x="1249" y="830"/>
                  </a:lnTo>
                  <a:lnTo>
                    <a:pt x="1249" y="824"/>
                  </a:lnTo>
                  <a:lnTo>
                    <a:pt x="1249" y="817"/>
                  </a:lnTo>
                  <a:lnTo>
                    <a:pt x="1251" y="811"/>
                  </a:lnTo>
                  <a:lnTo>
                    <a:pt x="1255" y="804"/>
                  </a:lnTo>
                  <a:lnTo>
                    <a:pt x="1259" y="799"/>
                  </a:lnTo>
                  <a:lnTo>
                    <a:pt x="1265" y="793"/>
                  </a:lnTo>
                  <a:lnTo>
                    <a:pt x="1265" y="793"/>
                  </a:lnTo>
                  <a:lnTo>
                    <a:pt x="1273" y="790"/>
                  </a:lnTo>
                  <a:lnTo>
                    <a:pt x="1280" y="789"/>
                  </a:lnTo>
                  <a:lnTo>
                    <a:pt x="1294" y="788"/>
                  </a:lnTo>
                  <a:lnTo>
                    <a:pt x="1300" y="788"/>
                  </a:lnTo>
                  <a:lnTo>
                    <a:pt x="1305" y="786"/>
                  </a:lnTo>
                  <a:lnTo>
                    <a:pt x="1311" y="783"/>
                  </a:lnTo>
                  <a:lnTo>
                    <a:pt x="1315" y="779"/>
                  </a:lnTo>
                  <a:lnTo>
                    <a:pt x="1315" y="779"/>
                  </a:lnTo>
                  <a:lnTo>
                    <a:pt x="1319" y="773"/>
                  </a:lnTo>
                  <a:lnTo>
                    <a:pt x="1321" y="766"/>
                  </a:lnTo>
                  <a:lnTo>
                    <a:pt x="1322" y="752"/>
                  </a:lnTo>
                  <a:lnTo>
                    <a:pt x="1324" y="738"/>
                  </a:lnTo>
                  <a:lnTo>
                    <a:pt x="1324" y="731"/>
                  </a:lnTo>
                  <a:lnTo>
                    <a:pt x="1326" y="724"/>
                  </a:lnTo>
                  <a:lnTo>
                    <a:pt x="1326" y="724"/>
                  </a:lnTo>
                  <a:lnTo>
                    <a:pt x="1331" y="717"/>
                  </a:lnTo>
                  <a:lnTo>
                    <a:pt x="1336" y="710"/>
                  </a:lnTo>
                  <a:lnTo>
                    <a:pt x="1343" y="706"/>
                  </a:lnTo>
                  <a:lnTo>
                    <a:pt x="1350" y="703"/>
                  </a:lnTo>
                  <a:lnTo>
                    <a:pt x="1350" y="703"/>
                  </a:lnTo>
                  <a:lnTo>
                    <a:pt x="1363" y="708"/>
                  </a:lnTo>
                  <a:lnTo>
                    <a:pt x="1374" y="712"/>
                  </a:lnTo>
                  <a:lnTo>
                    <a:pt x="1384" y="719"/>
                  </a:lnTo>
                  <a:lnTo>
                    <a:pt x="1394" y="726"/>
                  </a:lnTo>
                  <a:lnTo>
                    <a:pt x="1402" y="733"/>
                  </a:lnTo>
                  <a:lnTo>
                    <a:pt x="1411" y="741"/>
                  </a:lnTo>
                  <a:lnTo>
                    <a:pt x="1418" y="751"/>
                  </a:lnTo>
                  <a:lnTo>
                    <a:pt x="1425" y="761"/>
                  </a:lnTo>
                  <a:lnTo>
                    <a:pt x="1436" y="782"/>
                  </a:lnTo>
                  <a:lnTo>
                    <a:pt x="1446" y="804"/>
                  </a:lnTo>
                  <a:lnTo>
                    <a:pt x="1454" y="828"/>
                  </a:lnTo>
                  <a:lnTo>
                    <a:pt x="1462" y="854"/>
                  </a:lnTo>
                  <a:lnTo>
                    <a:pt x="1462" y="854"/>
                  </a:lnTo>
                  <a:lnTo>
                    <a:pt x="1464" y="839"/>
                  </a:lnTo>
                  <a:lnTo>
                    <a:pt x="1467" y="827"/>
                  </a:lnTo>
                  <a:lnTo>
                    <a:pt x="1469" y="816"/>
                  </a:lnTo>
                  <a:lnTo>
                    <a:pt x="1474" y="804"/>
                  </a:lnTo>
                  <a:lnTo>
                    <a:pt x="1485" y="782"/>
                  </a:lnTo>
                  <a:lnTo>
                    <a:pt x="1498" y="761"/>
                  </a:lnTo>
                  <a:lnTo>
                    <a:pt x="1498" y="761"/>
                  </a:lnTo>
                  <a:close/>
                  <a:moveTo>
                    <a:pt x="1440" y="897"/>
                  </a:moveTo>
                  <a:lnTo>
                    <a:pt x="1440" y="897"/>
                  </a:lnTo>
                  <a:lnTo>
                    <a:pt x="1436" y="905"/>
                  </a:lnTo>
                  <a:lnTo>
                    <a:pt x="1433" y="912"/>
                  </a:lnTo>
                  <a:lnTo>
                    <a:pt x="1430" y="920"/>
                  </a:lnTo>
                  <a:lnTo>
                    <a:pt x="1429" y="928"/>
                  </a:lnTo>
                  <a:lnTo>
                    <a:pt x="1430" y="945"/>
                  </a:lnTo>
                  <a:lnTo>
                    <a:pt x="1433" y="962"/>
                  </a:lnTo>
                  <a:lnTo>
                    <a:pt x="1433" y="962"/>
                  </a:lnTo>
                  <a:lnTo>
                    <a:pt x="1439" y="962"/>
                  </a:lnTo>
                  <a:lnTo>
                    <a:pt x="1443" y="959"/>
                  </a:lnTo>
                  <a:lnTo>
                    <a:pt x="1447" y="956"/>
                  </a:lnTo>
                  <a:lnTo>
                    <a:pt x="1450" y="952"/>
                  </a:lnTo>
                  <a:lnTo>
                    <a:pt x="1455" y="943"/>
                  </a:lnTo>
                  <a:lnTo>
                    <a:pt x="1460" y="941"/>
                  </a:lnTo>
                  <a:lnTo>
                    <a:pt x="1464" y="938"/>
                  </a:lnTo>
                  <a:lnTo>
                    <a:pt x="1464" y="938"/>
                  </a:lnTo>
                  <a:lnTo>
                    <a:pt x="1468" y="939"/>
                  </a:lnTo>
                  <a:lnTo>
                    <a:pt x="1471" y="942"/>
                  </a:lnTo>
                  <a:lnTo>
                    <a:pt x="1475" y="948"/>
                  </a:lnTo>
                  <a:lnTo>
                    <a:pt x="1481" y="953"/>
                  </a:lnTo>
                  <a:lnTo>
                    <a:pt x="1484" y="956"/>
                  </a:lnTo>
                  <a:lnTo>
                    <a:pt x="1489" y="957"/>
                  </a:lnTo>
                  <a:lnTo>
                    <a:pt x="1489" y="957"/>
                  </a:lnTo>
                  <a:lnTo>
                    <a:pt x="1489" y="943"/>
                  </a:lnTo>
                  <a:lnTo>
                    <a:pt x="1489" y="931"/>
                  </a:lnTo>
                  <a:lnTo>
                    <a:pt x="1485" y="921"/>
                  </a:lnTo>
                  <a:lnTo>
                    <a:pt x="1479" y="912"/>
                  </a:lnTo>
                  <a:lnTo>
                    <a:pt x="1471" y="905"/>
                  </a:lnTo>
                  <a:lnTo>
                    <a:pt x="1462" y="901"/>
                  </a:lnTo>
                  <a:lnTo>
                    <a:pt x="1451" y="898"/>
                  </a:lnTo>
                  <a:lnTo>
                    <a:pt x="1440" y="897"/>
                  </a:lnTo>
                  <a:lnTo>
                    <a:pt x="1440" y="897"/>
                  </a:lnTo>
                  <a:close/>
                  <a:moveTo>
                    <a:pt x="1423" y="790"/>
                  </a:moveTo>
                  <a:lnTo>
                    <a:pt x="1423" y="790"/>
                  </a:lnTo>
                  <a:lnTo>
                    <a:pt x="1416" y="785"/>
                  </a:lnTo>
                  <a:lnTo>
                    <a:pt x="1411" y="781"/>
                  </a:lnTo>
                  <a:lnTo>
                    <a:pt x="1404" y="779"/>
                  </a:lnTo>
                  <a:lnTo>
                    <a:pt x="1396" y="779"/>
                  </a:lnTo>
                  <a:lnTo>
                    <a:pt x="1391" y="782"/>
                  </a:lnTo>
                  <a:lnTo>
                    <a:pt x="1385" y="785"/>
                  </a:lnTo>
                  <a:lnTo>
                    <a:pt x="1380" y="789"/>
                  </a:lnTo>
                  <a:lnTo>
                    <a:pt x="1373" y="795"/>
                  </a:lnTo>
                  <a:lnTo>
                    <a:pt x="1373" y="795"/>
                  </a:lnTo>
                  <a:lnTo>
                    <a:pt x="1389" y="807"/>
                  </a:lnTo>
                  <a:lnTo>
                    <a:pt x="1404" y="823"/>
                  </a:lnTo>
                  <a:lnTo>
                    <a:pt x="1418" y="839"/>
                  </a:lnTo>
                  <a:lnTo>
                    <a:pt x="1422" y="848"/>
                  </a:lnTo>
                  <a:lnTo>
                    <a:pt x="1427" y="858"/>
                  </a:lnTo>
                  <a:lnTo>
                    <a:pt x="1427" y="858"/>
                  </a:lnTo>
                  <a:lnTo>
                    <a:pt x="1429" y="865"/>
                  </a:lnTo>
                  <a:lnTo>
                    <a:pt x="1430" y="872"/>
                  </a:lnTo>
                  <a:lnTo>
                    <a:pt x="1432" y="876"/>
                  </a:lnTo>
                  <a:lnTo>
                    <a:pt x="1434" y="879"/>
                  </a:lnTo>
                  <a:lnTo>
                    <a:pt x="1437" y="880"/>
                  </a:lnTo>
                  <a:lnTo>
                    <a:pt x="1441" y="882"/>
                  </a:lnTo>
                  <a:lnTo>
                    <a:pt x="1441" y="882"/>
                  </a:lnTo>
                  <a:lnTo>
                    <a:pt x="1444" y="873"/>
                  </a:lnTo>
                  <a:lnTo>
                    <a:pt x="1446" y="863"/>
                  </a:lnTo>
                  <a:lnTo>
                    <a:pt x="1446" y="851"/>
                  </a:lnTo>
                  <a:lnTo>
                    <a:pt x="1443" y="837"/>
                  </a:lnTo>
                  <a:lnTo>
                    <a:pt x="1440" y="824"/>
                  </a:lnTo>
                  <a:lnTo>
                    <a:pt x="1436" y="811"/>
                  </a:lnTo>
                  <a:lnTo>
                    <a:pt x="1430" y="800"/>
                  </a:lnTo>
                  <a:lnTo>
                    <a:pt x="1423" y="790"/>
                  </a:lnTo>
                  <a:lnTo>
                    <a:pt x="1423" y="790"/>
                  </a:lnTo>
                  <a:close/>
                  <a:moveTo>
                    <a:pt x="1370" y="804"/>
                  </a:moveTo>
                  <a:lnTo>
                    <a:pt x="1370" y="804"/>
                  </a:lnTo>
                  <a:lnTo>
                    <a:pt x="1371" y="818"/>
                  </a:lnTo>
                  <a:lnTo>
                    <a:pt x="1375" y="831"/>
                  </a:lnTo>
                  <a:lnTo>
                    <a:pt x="1381" y="841"/>
                  </a:lnTo>
                  <a:lnTo>
                    <a:pt x="1388" y="851"/>
                  </a:lnTo>
                  <a:lnTo>
                    <a:pt x="1396" y="859"/>
                  </a:lnTo>
                  <a:lnTo>
                    <a:pt x="1405" y="868"/>
                  </a:lnTo>
                  <a:lnTo>
                    <a:pt x="1420" y="880"/>
                  </a:lnTo>
                  <a:lnTo>
                    <a:pt x="1420" y="880"/>
                  </a:lnTo>
                  <a:lnTo>
                    <a:pt x="1416" y="868"/>
                  </a:lnTo>
                  <a:lnTo>
                    <a:pt x="1412" y="858"/>
                  </a:lnTo>
                  <a:lnTo>
                    <a:pt x="1406" y="847"/>
                  </a:lnTo>
                  <a:lnTo>
                    <a:pt x="1401" y="837"/>
                  </a:lnTo>
                  <a:lnTo>
                    <a:pt x="1394" y="828"/>
                  </a:lnTo>
                  <a:lnTo>
                    <a:pt x="1387" y="820"/>
                  </a:lnTo>
                  <a:lnTo>
                    <a:pt x="1378" y="811"/>
                  </a:lnTo>
                  <a:lnTo>
                    <a:pt x="1370" y="804"/>
                  </a:lnTo>
                  <a:lnTo>
                    <a:pt x="1370" y="804"/>
                  </a:lnTo>
                  <a:close/>
                  <a:moveTo>
                    <a:pt x="1370" y="775"/>
                  </a:moveTo>
                  <a:lnTo>
                    <a:pt x="1370" y="775"/>
                  </a:lnTo>
                  <a:lnTo>
                    <a:pt x="1375" y="769"/>
                  </a:lnTo>
                  <a:lnTo>
                    <a:pt x="1384" y="765"/>
                  </a:lnTo>
                  <a:lnTo>
                    <a:pt x="1392" y="761"/>
                  </a:lnTo>
                  <a:lnTo>
                    <a:pt x="1398" y="761"/>
                  </a:lnTo>
                  <a:lnTo>
                    <a:pt x="1402" y="761"/>
                  </a:lnTo>
                  <a:lnTo>
                    <a:pt x="1402" y="761"/>
                  </a:lnTo>
                  <a:lnTo>
                    <a:pt x="1406" y="764"/>
                  </a:lnTo>
                  <a:lnTo>
                    <a:pt x="1411" y="766"/>
                  </a:lnTo>
                  <a:lnTo>
                    <a:pt x="1413" y="769"/>
                  </a:lnTo>
                  <a:lnTo>
                    <a:pt x="1413" y="768"/>
                  </a:lnTo>
                  <a:lnTo>
                    <a:pt x="1413" y="766"/>
                  </a:lnTo>
                  <a:lnTo>
                    <a:pt x="1413" y="766"/>
                  </a:lnTo>
                  <a:lnTo>
                    <a:pt x="1402" y="752"/>
                  </a:lnTo>
                  <a:lnTo>
                    <a:pt x="1387" y="737"/>
                  </a:lnTo>
                  <a:lnTo>
                    <a:pt x="1378" y="730"/>
                  </a:lnTo>
                  <a:lnTo>
                    <a:pt x="1370" y="724"/>
                  </a:lnTo>
                  <a:lnTo>
                    <a:pt x="1361" y="720"/>
                  </a:lnTo>
                  <a:lnTo>
                    <a:pt x="1354" y="719"/>
                  </a:lnTo>
                  <a:lnTo>
                    <a:pt x="1354" y="719"/>
                  </a:lnTo>
                  <a:lnTo>
                    <a:pt x="1349" y="720"/>
                  </a:lnTo>
                  <a:lnTo>
                    <a:pt x="1346" y="722"/>
                  </a:lnTo>
                  <a:lnTo>
                    <a:pt x="1343" y="724"/>
                  </a:lnTo>
                  <a:lnTo>
                    <a:pt x="1340" y="729"/>
                  </a:lnTo>
                  <a:lnTo>
                    <a:pt x="1338" y="737"/>
                  </a:lnTo>
                  <a:lnTo>
                    <a:pt x="1336" y="748"/>
                  </a:lnTo>
                  <a:lnTo>
                    <a:pt x="1333" y="771"/>
                  </a:lnTo>
                  <a:lnTo>
                    <a:pt x="1331" y="781"/>
                  </a:lnTo>
                  <a:lnTo>
                    <a:pt x="1329" y="785"/>
                  </a:lnTo>
                  <a:lnTo>
                    <a:pt x="1326" y="789"/>
                  </a:lnTo>
                  <a:lnTo>
                    <a:pt x="1326" y="789"/>
                  </a:lnTo>
                  <a:lnTo>
                    <a:pt x="1319" y="795"/>
                  </a:lnTo>
                  <a:lnTo>
                    <a:pt x="1312" y="799"/>
                  </a:lnTo>
                  <a:lnTo>
                    <a:pt x="1307" y="800"/>
                  </a:lnTo>
                  <a:lnTo>
                    <a:pt x="1300" y="800"/>
                  </a:lnTo>
                  <a:lnTo>
                    <a:pt x="1286" y="802"/>
                  </a:lnTo>
                  <a:lnTo>
                    <a:pt x="1277" y="803"/>
                  </a:lnTo>
                  <a:lnTo>
                    <a:pt x="1270" y="807"/>
                  </a:lnTo>
                  <a:lnTo>
                    <a:pt x="1270" y="807"/>
                  </a:lnTo>
                  <a:lnTo>
                    <a:pt x="1267" y="810"/>
                  </a:lnTo>
                  <a:lnTo>
                    <a:pt x="1265" y="814"/>
                  </a:lnTo>
                  <a:lnTo>
                    <a:pt x="1263" y="823"/>
                  </a:lnTo>
                  <a:lnTo>
                    <a:pt x="1265" y="832"/>
                  </a:lnTo>
                  <a:lnTo>
                    <a:pt x="1267" y="841"/>
                  </a:lnTo>
                  <a:lnTo>
                    <a:pt x="1273" y="849"/>
                  </a:lnTo>
                  <a:lnTo>
                    <a:pt x="1279" y="858"/>
                  </a:lnTo>
                  <a:lnTo>
                    <a:pt x="1293" y="873"/>
                  </a:lnTo>
                  <a:lnTo>
                    <a:pt x="1293" y="873"/>
                  </a:lnTo>
                  <a:lnTo>
                    <a:pt x="1304" y="883"/>
                  </a:lnTo>
                  <a:lnTo>
                    <a:pt x="1315" y="891"/>
                  </a:lnTo>
                  <a:lnTo>
                    <a:pt x="1326" y="900"/>
                  </a:lnTo>
                  <a:lnTo>
                    <a:pt x="1339" y="907"/>
                  </a:lnTo>
                  <a:lnTo>
                    <a:pt x="1352" y="912"/>
                  </a:lnTo>
                  <a:lnTo>
                    <a:pt x="1364" y="917"/>
                  </a:lnTo>
                  <a:lnTo>
                    <a:pt x="1391" y="925"/>
                  </a:lnTo>
                  <a:lnTo>
                    <a:pt x="1391" y="925"/>
                  </a:lnTo>
                  <a:lnTo>
                    <a:pt x="1398" y="924"/>
                  </a:lnTo>
                  <a:lnTo>
                    <a:pt x="1405" y="922"/>
                  </a:lnTo>
                  <a:lnTo>
                    <a:pt x="1411" y="924"/>
                  </a:lnTo>
                  <a:lnTo>
                    <a:pt x="1416" y="925"/>
                  </a:lnTo>
                  <a:lnTo>
                    <a:pt x="1416" y="925"/>
                  </a:lnTo>
                  <a:lnTo>
                    <a:pt x="1416" y="920"/>
                  </a:lnTo>
                  <a:lnTo>
                    <a:pt x="1418" y="914"/>
                  </a:lnTo>
                  <a:lnTo>
                    <a:pt x="1420" y="904"/>
                  </a:lnTo>
                  <a:lnTo>
                    <a:pt x="1420" y="904"/>
                  </a:lnTo>
                  <a:lnTo>
                    <a:pt x="1395" y="877"/>
                  </a:lnTo>
                  <a:lnTo>
                    <a:pt x="1382" y="862"/>
                  </a:lnTo>
                  <a:lnTo>
                    <a:pt x="1371" y="847"/>
                  </a:lnTo>
                  <a:lnTo>
                    <a:pt x="1361" y="831"/>
                  </a:lnTo>
                  <a:lnTo>
                    <a:pt x="1357" y="823"/>
                  </a:lnTo>
                  <a:lnTo>
                    <a:pt x="1356" y="813"/>
                  </a:lnTo>
                  <a:lnTo>
                    <a:pt x="1354" y="804"/>
                  </a:lnTo>
                  <a:lnTo>
                    <a:pt x="1354" y="795"/>
                  </a:lnTo>
                  <a:lnTo>
                    <a:pt x="1356" y="785"/>
                  </a:lnTo>
                  <a:lnTo>
                    <a:pt x="1359" y="775"/>
                  </a:lnTo>
                  <a:lnTo>
                    <a:pt x="1359" y="775"/>
                  </a:lnTo>
                  <a:lnTo>
                    <a:pt x="1363" y="773"/>
                  </a:lnTo>
                  <a:lnTo>
                    <a:pt x="1366" y="775"/>
                  </a:lnTo>
                  <a:lnTo>
                    <a:pt x="1367" y="776"/>
                  </a:lnTo>
                  <a:lnTo>
                    <a:pt x="1370" y="775"/>
                  </a:lnTo>
                  <a:lnTo>
                    <a:pt x="1370" y="775"/>
                  </a:lnTo>
                  <a:close/>
                  <a:moveTo>
                    <a:pt x="1364" y="1008"/>
                  </a:moveTo>
                  <a:lnTo>
                    <a:pt x="1364" y="1008"/>
                  </a:lnTo>
                  <a:lnTo>
                    <a:pt x="1371" y="1001"/>
                  </a:lnTo>
                  <a:lnTo>
                    <a:pt x="1381" y="995"/>
                  </a:lnTo>
                  <a:lnTo>
                    <a:pt x="1401" y="980"/>
                  </a:lnTo>
                  <a:lnTo>
                    <a:pt x="1409" y="973"/>
                  </a:lnTo>
                  <a:lnTo>
                    <a:pt x="1415" y="964"/>
                  </a:lnTo>
                  <a:lnTo>
                    <a:pt x="1418" y="959"/>
                  </a:lnTo>
                  <a:lnTo>
                    <a:pt x="1418" y="955"/>
                  </a:lnTo>
                  <a:lnTo>
                    <a:pt x="1418" y="950"/>
                  </a:lnTo>
                  <a:lnTo>
                    <a:pt x="1416" y="945"/>
                  </a:lnTo>
                  <a:lnTo>
                    <a:pt x="1416" y="945"/>
                  </a:lnTo>
                  <a:lnTo>
                    <a:pt x="1411" y="943"/>
                  </a:lnTo>
                  <a:lnTo>
                    <a:pt x="1405" y="943"/>
                  </a:lnTo>
                  <a:lnTo>
                    <a:pt x="1399" y="943"/>
                  </a:lnTo>
                  <a:lnTo>
                    <a:pt x="1394" y="941"/>
                  </a:lnTo>
                  <a:lnTo>
                    <a:pt x="1394" y="941"/>
                  </a:lnTo>
                  <a:lnTo>
                    <a:pt x="1359" y="955"/>
                  </a:lnTo>
                  <a:lnTo>
                    <a:pt x="1322" y="970"/>
                  </a:lnTo>
                  <a:lnTo>
                    <a:pt x="1286" y="987"/>
                  </a:lnTo>
                  <a:lnTo>
                    <a:pt x="1252" y="1004"/>
                  </a:lnTo>
                  <a:lnTo>
                    <a:pt x="1252" y="1004"/>
                  </a:lnTo>
                  <a:lnTo>
                    <a:pt x="1252" y="1009"/>
                  </a:lnTo>
                  <a:lnTo>
                    <a:pt x="1249" y="1014"/>
                  </a:lnTo>
                  <a:lnTo>
                    <a:pt x="1249" y="1014"/>
                  </a:lnTo>
                  <a:lnTo>
                    <a:pt x="1235" y="1021"/>
                  </a:lnTo>
                  <a:lnTo>
                    <a:pt x="1229" y="1026"/>
                  </a:lnTo>
                  <a:lnTo>
                    <a:pt x="1228" y="1029"/>
                  </a:lnTo>
                  <a:lnTo>
                    <a:pt x="1227" y="1033"/>
                  </a:lnTo>
                  <a:lnTo>
                    <a:pt x="1227" y="1033"/>
                  </a:lnTo>
                  <a:lnTo>
                    <a:pt x="1243" y="1039"/>
                  </a:lnTo>
                  <a:lnTo>
                    <a:pt x="1258" y="1047"/>
                  </a:lnTo>
                  <a:lnTo>
                    <a:pt x="1286" y="1066"/>
                  </a:lnTo>
                  <a:lnTo>
                    <a:pt x="1286" y="1066"/>
                  </a:lnTo>
                  <a:lnTo>
                    <a:pt x="1294" y="1084"/>
                  </a:lnTo>
                  <a:lnTo>
                    <a:pt x="1300" y="1094"/>
                  </a:lnTo>
                  <a:lnTo>
                    <a:pt x="1307" y="1101"/>
                  </a:lnTo>
                  <a:lnTo>
                    <a:pt x="1307" y="1101"/>
                  </a:lnTo>
                  <a:lnTo>
                    <a:pt x="1318" y="1077"/>
                  </a:lnTo>
                  <a:lnTo>
                    <a:pt x="1332" y="1053"/>
                  </a:lnTo>
                  <a:lnTo>
                    <a:pt x="1346" y="1029"/>
                  </a:lnTo>
                  <a:lnTo>
                    <a:pt x="1354" y="1018"/>
                  </a:lnTo>
                  <a:lnTo>
                    <a:pt x="1364" y="1008"/>
                  </a:lnTo>
                  <a:lnTo>
                    <a:pt x="1364" y="1008"/>
                  </a:lnTo>
                  <a:close/>
                  <a:moveTo>
                    <a:pt x="894" y="1178"/>
                  </a:moveTo>
                  <a:lnTo>
                    <a:pt x="894" y="1178"/>
                  </a:lnTo>
                  <a:lnTo>
                    <a:pt x="900" y="1217"/>
                  </a:lnTo>
                  <a:lnTo>
                    <a:pt x="902" y="1237"/>
                  </a:lnTo>
                  <a:lnTo>
                    <a:pt x="908" y="1256"/>
                  </a:lnTo>
                  <a:lnTo>
                    <a:pt x="914" y="1275"/>
                  </a:lnTo>
                  <a:lnTo>
                    <a:pt x="921" y="1292"/>
                  </a:lnTo>
                  <a:lnTo>
                    <a:pt x="929" y="1307"/>
                  </a:lnTo>
                  <a:lnTo>
                    <a:pt x="939" y="1321"/>
                  </a:lnTo>
                  <a:lnTo>
                    <a:pt x="939" y="1321"/>
                  </a:lnTo>
                  <a:lnTo>
                    <a:pt x="953" y="1334"/>
                  </a:lnTo>
                  <a:lnTo>
                    <a:pt x="970" y="1346"/>
                  </a:lnTo>
                  <a:lnTo>
                    <a:pt x="987" y="1358"/>
                  </a:lnTo>
                  <a:lnTo>
                    <a:pt x="996" y="1362"/>
                  </a:lnTo>
                  <a:lnTo>
                    <a:pt x="1006" y="1365"/>
                  </a:lnTo>
                  <a:lnTo>
                    <a:pt x="1015" y="1367"/>
                  </a:lnTo>
                  <a:lnTo>
                    <a:pt x="1024" y="1369"/>
                  </a:lnTo>
                  <a:lnTo>
                    <a:pt x="1033" y="1369"/>
                  </a:lnTo>
                  <a:lnTo>
                    <a:pt x="1043" y="1369"/>
                  </a:lnTo>
                  <a:lnTo>
                    <a:pt x="1051" y="1366"/>
                  </a:lnTo>
                  <a:lnTo>
                    <a:pt x="1060" y="1362"/>
                  </a:lnTo>
                  <a:lnTo>
                    <a:pt x="1067" y="1355"/>
                  </a:lnTo>
                  <a:lnTo>
                    <a:pt x="1074" y="1346"/>
                  </a:lnTo>
                  <a:lnTo>
                    <a:pt x="1074" y="1346"/>
                  </a:lnTo>
                  <a:lnTo>
                    <a:pt x="1079" y="1324"/>
                  </a:lnTo>
                  <a:lnTo>
                    <a:pt x="1082" y="1299"/>
                  </a:lnTo>
                  <a:lnTo>
                    <a:pt x="1082" y="1275"/>
                  </a:lnTo>
                  <a:lnTo>
                    <a:pt x="1079" y="1254"/>
                  </a:lnTo>
                  <a:lnTo>
                    <a:pt x="1079" y="1254"/>
                  </a:lnTo>
                  <a:lnTo>
                    <a:pt x="1068" y="1258"/>
                  </a:lnTo>
                  <a:lnTo>
                    <a:pt x="1058" y="1263"/>
                  </a:lnTo>
                  <a:lnTo>
                    <a:pt x="1041" y="1275"/>
                  </a:lnTo>
                  <a:lnTo>
                    <a:pt x="1032" y="1279"/>
                  </a:lnTo>
                  <a:lnTo>
                    <a:pt x="1022" y="1283"/>
                  </a:lnTo>
                  <a:lnTo>
                    <a:pt x="1010" y="1287"/>
                  </a:lnTo>
                  <a:lnTo>
                    <a:pt x="998" y="1289"/>
                  </a:lnTo>
                  <a:lnTo>
                    <a:pt x="998" y="1289"/>
                  </a:lnTo>
                  <a:lnTo>
                    <a:pt x="987" y="1285"/>
                  </a:lnTo>
                  <a:lnTo>
                    <a:pt x="978" y="1279"/>
                  </a:lnTo>
                  <a:lnTo>
                    <a:pt x="971" y="1271"/>
                  </a:lnTo>
                  <a:lnTo>
                    <a:pt x="964" y="1262"/>
                  </a:lnTo>
                  <a:lnTo>
                    <a:pt x="960" y="1252"/>
                  </a:lnTo>
                  <a:lnTo>
                    <a:pt x="954" y="1242"/>
                  </a:lnTo>
                  <a:lnTo>
                    <a:pt x="946" y="1223"/>
                  </a:lnTo>
                  <a:lnTo>
                    <a:pt x="946" y="1223"/>
                  </a:lnTo>
                  <a:lnTo>
                    <a:pt x="940" y="1210"/>
                  </a:lnTo>
                  <a:lnTo>
                    <a:pt x="935" y="1199"/>
                  </a:lnTo>
                  <a:lnTo>
                    <a:pt x="933" y="1195"/>
                  </a:lnTo>
                  <a:lnTo>
                    <a:pt x="933" y="1190"/>
                  </a:lnTo>
                  <a:lnTo>
                    <a:pt x="936" y="1186"/>
                  </a:lnTo>
                  <a:lnTo>
                    <a:pt x="939" y="1182"/>
                  </a:lnTo>
                  <a:lnTo>
                    <a:pt x="939" y="1182"/>
                  </a:lnTo>
                  <a:lnTo>
                    <a:pt x="949" y="1186"/>
                  </a:lnTo>
                  <a:lnTo>
                    <a:pt x="957" y="1189"/>
                  </a:lnTo>
                  <a:lnTo>
                    <a:pt x="968" y="1190"/>
                  </a:lnTo>
                  <a:lnTo>
                    <a:pt x="978" y="1189"/>
                  </a:lnTo>
                  <a:lnTo>
                    <a:pt x="989" y="1188"/>
                  </a:lnTo>
                  <a:lnTo>
                    <a:pt x="999" y="1185"/>
                  </a:lnTo>
                  <a:lnTo>
                    <a:pt x="1020" y="1178"/>
                  </a:lnTo>
                  <a:lnTo>
                    <a:pt x="1020" y="1178"/>
                  </a:lnTo>
                  <a:lnTo>
                    <a:pt x="1015" y="1164"/>
                  </a:lnTo>
                  <a:lnTo>
                    <a:pt x="1008" y="1151"/>
                  </a:lnTo>
                  <a:lnTo>
                    <a:pt x="1001" y="1140"/>
                  </a:lnTo>
                  <a:lnTo>
                    <a:pt x="992" y="1129"/>
                  </a:lnTo>
                  <a:lnTo>
                    <a:pt x="982" y="1120"/>
                  </a:lnTo>
                  <a:lnTo>
                    <a:pt x="971" y="1112"/>
                  </a:lnTo>
                  <a:lnTo>
                    <a:pt x="959" y="1106"/>
                  </a:lnTo>
                  <a:lnTo>
                    <a:pt x="944" y="1103"/>
                  </a:lnTo>
                  <a:lnTo>
                    <a:pt x="944" y="1103"/>
                  </a:lnTo>
                  <a:lnTo>
                    <a:pt x="936" y="1108"/>
                  </a:lnTo>
                  <a:lnTo>
                    <a:pt x="929" y="1113"/>
                  </a:lnTo>
                  <a:lnTo>
                    <a:pt x="922" y="1119"/>
                  </a:lnTo>
                  <a:lnTo>
                    <a:pt x="915" y="1124"/>
                  </a:lnTo>
                  <a:lnTo>
                    <a:pt x="909" y="1133"/>
                  </a:lnTo>
                  <a:lnTo>
                    <a:pt x="905" y="1140"/>
                  </a:lnTo>
                  <a:lnTo>
                    <a:pt x="898" y="1158"/>
                  </a:lnTo>
                  <a:lnTo>
                    <a:pt x="898" y="1158"/>
                  </a:lnTo>
                  <a:lnTo>
                    <a:pt x="900" y="1160"/>
                  </a:lnTo>
                  <a:lnTo>
                    <a:pt x="902" y="1162"/>
                  </a:lnTo>
                  <a:lnTo>
                    <a:pt x="902" y="1167"/>
                  </a:lnTo>
                  <a:lnTo>
                    <a:pt x="902" y="1171"/>
                  </a:lnTo>
                  <a:lnTo>
                    <a:pt x="902" y="1171"/>
                  </a:lnTo>
                  <a:lnTo>
                    <a:pt x="900" y="1175"/>
                  </a:lnTo>
                  <a:lnTo>
                    <a:pt x="894" y="1178"/>
                  </a:lnTo>
                  <a:lnTo>
                    <a:pt x="894" y="1178"/>
                  </a:lnTo>
                  <a:close/>
                  <a:moveTo>
                    <a:pt x="1009" y="1101"/>
                  </a:moveTo>
                  <a:lnTo>
                    <a:pt x="1009" y="1101"/>
                  </a:lnTo>
                  <a:lnTo>
                    <a:pt x="1003" y="1102"/>
                  </a:lnTo>
                  <a:lnTo>
                    <a:pt x="998" y="1103"/>
                  </a:lnTo>
                  <a:lnTo>
                    <a:pt x="992" y="1105"/>
                  </a:lnTo>
                  <a:lnTo>
                    <a:pt x="987" y="1108"/>
                  </a:lnTo>
                  <a:lnTo>
                    <a:pt x="987" y="1108"/>
                  </a:lnTo>
                  <a:lnTo>
                    <a:pt x="994" y="1112"/>
                  </a:lnTo>
                  <a:lnTo>
                    <a:pt x="1002" y="1119"/>
                  </a:lnTo>
                  <a:lnTo>
                    <a:pt x="1008" y="1126"/>
                  </a:lnTo>
                  <a:lnTo>
                    <a:pt x="1015" y="1133"/>
                  </a:lnTo>
                  <a:lnTo>
                    <a:pt x="1024" y="1150"/>
                  </a:lnTo>
                  <a:lnTo>
                    <a:pt x="1033" y="1169"/>
                  </a:lnTo>
                  <a:lnTo>
                    <a:pt x="1039" y="1190"/>
                  </a:lnTo>
                  <a:lnTo>
                    <a:pt x="1041" y="1213"/>
                  </a:lnTo>
                  <a:lnTo>
                    <a:pt x="1041" y="1235"/>
                  </a:lnTo>
                  <a:lnTo>
                    <a:pt x="1040" y="1247"/>
                  </a:lnTo>
                  <a:lnTo>
                    <a:pt x="1037" y="1258"/>
                  </a:lnTo>
                  <a:lnTo>
                    <a:pt x="1037" y="1258"/>
                  </a:lnTo>
                  <a:lnTo>
                    <a:pt x="1050" y="1252"/>
                  </a:lnTo>
                  <a:lnTo>
                    <a:pt x="1060" y="1245"/>
                  </a:lnTo>
                  <a:lnTo>
                    <a:pt x="1069" y="1238"/>
                  </a:lnTo>
                  <a:lnTo>
                    <a:pt x="1078" y="1230"/>
                  </a:lnTo>
                  <a:lnTo>
                    <a:pt x="1078" y="1230"/>
                  </a:lnTo>
                  <a:lnTo>
                    <a:pt x="1074" y="1210"/>
                  </a:lnTo>
                  <a:lnTo>
                    <a:pt x="1068" y="1192"/>
                  </a:lnTo>
                  <a:lnTo>
                    <a:pt x="1061" y="1175"/>
                  </a:lnTo>
                  <a:lnTo>
                    <a:pt x="1053" y="1158"/>
                  </a:lnTo>
                  <a:lnTo>
                    <a:pt x="1043" y="1141"/>
                  </a:lnTo>
                  <a:lnTo>
                    <a:pt x="1033" y="1127"/>
                  </a:lnTo>
                  <a:lnTo>
                    <a:pt x="1022" y="1113"/>
                  </a:lnTo>
                  <a:lnTo>
                    <a:pt x="1009" y="1101"/>
                  </a:lnTo>
                  <a:lnTo>
                    <a:pt x="1009" y="1101"/>
                  </a:lnTo>
                  <a:close/>
                  <a:moveTo>
                    <a:pt x="999" y="1273"/>
                  </a:moveTo>
                  <a:lnTo>
                    <a:pt x="999" y="1273"/>
                  </a:lnTo>
                  <a:lnTo>
                    <a:pt x="1005" y="1273"/>
                  </a:lnTo>
                  <a:lnTo>
                    <a:pt x="1009" y="1271"/>
                  </a:lnTo>
                  <a:lnTo>
                    <a:pt x="1013" y="1268"/>
                  </a:lnTo>
                  <a:lnTo>
                    <a:pt x="1016" y="1263"/>
                  </a:lnTo>
                  <a:lnTo>
                    <a:pt x="1022" y="1254"/>
                  </a:lnTo>
                  <a:lnTo>
                    <a:pt x="1026" y="1241"/>
                  </a:lnTo>
                  <a:lnTo>
                    <a:pt x="1027" y="1227"/>
                  </a:lnTo>
                  <a:lnTo>
                    <a:pt x="1027" y="1213"/>
                  </a:lnTo>
                  <a:lnTo>
                    <a:pt x="1026" y="1202"/>
                  </a:lnTo>
                  <a:lnTo>
                    <a:pt x="1023" y="1192"/>
                  </a:lnTo>
                  <a:lnTo>
                    <a:pt x="1023" y="1192"/>
                  </a:lnTo>
                  <a:lnTo>
                    <a:pt x="1017" y="1196"/>
                  </a:lnTo>
                  <a:lnTo>
                    <a:pt x="1009" y="1199"/>
                  </a:lnTo>
                  <a:lnTo>
                    <a:pt x="1001" y="1202"/>
                  </a:lnTo>
                  <a:lnTo>
                    <a:pt x="991" y="1203"/>
                  </a:lnTo>
                  <a:lnTo>
                    <a:pt x="971" y="1206"/>
                  </a:lnTo>
                  <a:lnTo>
                    <a:pt x="953" y="1207"/>
                  </a:lnTo>
                  <a:lnTo>
                    <a:pt x="953" y="1207"/>
                  </a:lnTo>
                  <a:lnTo>
                    <a:pt x="957" y="1214"/>
                  </a:lnTo>
                  <a:lnTo>
                    <a:pt x="961" y="1224"/>
                  </a:lnTo>
                  <a:lnTo>
                    <a:pt x="971" y="1247"/>
                  </a:lnTo>
                  <a:lnTo>
                    <a:pt x="977" y="1256"/>
                  </a:lnTo>
                  <a:lnTo>
                    <a:pt x="982" y="1265"/>
                  </a:lnTo>
                  <a:lnTo>
                    <a:pt x="987" y="1269"/>
                  </a:lnTo>
                  <a:lnTo>
                    <a:pt x="991" y="1271"/>
                  </a:lnTo>
                  <a:lnTo>
                    <a:pt x="995" y="1273"/>
                  </a:lnTo>
                  <a:lnTo>
                    <a:pt x="999" y="1273"/>
                  </a:lnTo>
                  <a:lnTo>
                    <a:pt x="999" y="1273"/>
                  </a:lnTo>
                  <a:close/>
                  <a:moveTo>
                    <a:pt x="770" y="291"/>
                  </a:moveTo>
                  <a:lnTo>
                    <a:pt x="770" y="291"/>
                  </a:lnTo>
                  <a:lnTo>
                    <a:pt x="768" y="283"/>
                  </a:lnTo>
                  <a:lnTo>
                    <a:pt x="766" y="275"/>
                  </a:lnTo>
                  <a:lnTo>
                    <a:pt x="763" y="262"/>
                  </a:lnTo>
                  <a:lnTo>
                    <a:pt x="763" y="262"/>
                  </a:lnTo>
                  <a:lnTo>
                    <a:pt x="759" y="267"/>
                  </a:lnTo>
                  <a:lnTo>
                    <a:pt x="756" y="272"/>
                  </a:lnTo>
                  <a:lnTo>
                    <a:pt x="755" y="278"/>
                  </a:lnTo>
                  <a:lnTo>
                    <a:pt x="754" y="283"/>
                  </a:lnTo>
                  <a:lnTo>
                    <a:pt x="754" y="283"/>
                  </a:lnTo>
                  <a:lnTo>
                    <a:pt x="759" y="288"/>
                  </a:lnTo>
                  <a:lnTo>
                    <a:pt x="765" y="292"/>
                  </a:lnTo>
                  <a:lnTo>
                    <a:pt x="769" y="298"/>
                  </a:lnTo>
                  <a:lnTo>
                    <a:pt x="770" y="302"/>
                  </a:lnTo>
                  <a:lnTo>
                    <a:pt x="770" y="306"/>
                  </a:lnTo>
                  <a:lnTo>
                    <a:pt x="770" y="306"/>
                  </a:lnTo>
                  <a:lnTo>
                    <a:pt x="790" y="314"/>
                  </a:lnTo>
                  <a:lnTo>
                    <a:pt x="813" y="320"/>
                  </a:lnTo>
                  <a:lnTo>
                    <a:pt x="839" y="324"/>
                  </a:lnTo>
                  <a:lnTo>
                    <a:pt x="852" y="326"/>
                  </a:lnTo>
                  <a:lnTo>
                    <a:pt x="864" y="326"/>
                  </a:lnTo>
                  <a:lnTo>
                    <a:pt x="877" y="324"/>
                  </a:lnTo>
                  <a:lnTo>
                    <a:pt x="890" y="321"/>
                  </a:lnTo>
                  <a:lnTo>
                    <a:pt x="900" y="319"/>
                  </a:lnTo>
                  <a:lnTo>
                    <a:pt x="909" y="313"/>
                  </a:lnTo>
                  <a:lnTo>
                    <a:pt x="918" y="307"/>
                  </a:lnTo>
                  <a:lnTo>
                    <a:pt x="925" y="299"/>
                  </a:lnTo>
                  <a:lnTo>
                    <a:pt x="930" y="289"/>
                  </a:lnTo>
                  <a:lnTo>
                    <a:pt x="932" y="276"/>
                  </a:lnTo>
                  <a:lnTo>
                    <a:pt x="932" y="276"/>
                  </a:lnTo>
                  <a:lnTo>
                    <a:pt x="926" y="285"/>
                  </a:lnTo>
                  <a:lnTo>
                    <a:pt x="919" y="292"/>
                  </a:lnTo>
                  <a:lnTo>
                    <a:pt x="909" y="298"/>
                  </a:lnTo>
                  <a:lnTo>
                    <a:pt x="901" y="303"/>
                  </a:lnTo>
                  <a:lnTo>
                    <a:pt x="890" y="306"/>
                  </a:lnTo>
                  <a:lnTo>
                    <a:pt x="878" y="310"/>
                  </a:lnTo>
                  <a:lnTo>
                    <a:pt x="867" y="312"/>
                  </a:lnTo>
                  <a:lnTo>
                    <a:pt x="856" y="313"/>
                  </a:lnTo>
                  <a:lnTo>
                    <a:pt x="845" y="313"/>
                  </a:lnTo>
                  <a:lnTo>
                    <a:pt x="832" y="312"/>
                  </a:lnTo>
                  <a:lnTo>
                    <a:pt x="821" y="310"/>
                  </a:lnTo>
                  <a:lnTo>
                    <a:pt x="810" y="309"/>
                  </a:lnTo>
                  <a:lnTo>
                    <a:pt x="798" y="305"/>
                  </a:lnTo>
                  <a:lnTo>
                    <a:pt x="789" y="300"/>
                  </a:lnTo>
                  <a:lnTo>
                    <a:pt x="779" y="296"/>
                  </a:lnTo>
                  <a:lnTo>
                    <a:pt x="770" y="291"/>
                  </a:lnTo>
                  <a:lnTo>
                    <a:pt x="770" y="291"/>
                  </a:lnTo>
                  <a:close/>
                  <a:moveTo>
                    <a:pt x="907" y="240"/>
                  </a:moveTo>
                  <a:lnTo>
                    <a:pt x="907" y="240"/>
                  </a:lnTo>
                  <a:lnTo>
                    <a:pt x="901" y="233"/>
                  </a:lnTo>
                  <a:lnTo>
                    <a:pt x="895" y="227"/>
                  </a:lnTo>
                  <a:lnTo>
                    <a:pt x="895" y="227"/>
                  </a:lnTo>
                  <a:lnTo>
                    <a:pt x="878" y="225"/>
                  </a:lnTo>
                  <a:lnTo>
                    <a:pt x="857" y="222"/>
                  </a:lnTo>
                  <a:lnTo>
                    <a:pt x="835" y="223"/>
                  </a:lnTo>
                  <a:lnTo>
                    <a:pt x="824" y="225"/>
                  </a:lnTo>
                  <a:lnTo>
                    <a:pt x="813" y="227"/>
                  </a:lnTo>
                  <a:lnTo>
                    <a:pt x="803" y="230"/>
                  </a:lnTo>
                  <a:lnTo>
                    <a:pt x="794" y="234"/>
                  </a:lnTo>
                  <a:lnTo>
                    <a:pt x="787" y="240"/>
                  </a:lnTo>
                  <a:lnTo>
                    <a:pt x="783" y="247"/>
                  </a:lnTo>
                  <a:lnTo>
                    <a:pt x="780" y="254"/>
                  </a:lnTo>
                  <a:lnTo>
                    <a:pt x="780" y="264"/>
                  </a:lnTo>
                  <a:lnTo>
                    <a:pt x="783" y="274"/>
                  </a:lnTo>
                  <a:lnTo>
                    <a:pt x="789" y="285"/>
                  </a:lnTo>
                  <a:lnTo>
                    <a:pt x="789" y="285"/>
                  </a:lnTo>
                  <a:lnTo>
                    <a:pt x="796" y="289"/>
                  </a:lnTo>
                  <a:lnTo>
                    <a:pt x="804" y="293"/>
                  </a:lnTo>
                  <a:lnTo>
                    <a:pt x="824" y="298"/>
                  </a:lnTo>
                  <a:lnTo>
                    <a:pt x="845" y="299"/>
                  </a:lnTo>
                  <a:lnTo>
                    <a:pt x="856" y="299"/>
                  </a:lnTo>
                  <a:lnTo>
                    <a:pt x="867" y="299"/>
                  </a:lnTo>
                  <a:lnTo>
                    <a:pt x="878" y="298"/>
                  </a:lnTo>
                  <a:lnTo>
                    <a:pt x="888" y="295"/>
                  </a:lnTo>
                  <a:lnTo>
                    <a:pt x="898" y="291"/>
                  </a:lnTo>
                  <a:lnTo>
                    <a:pt x="905" y="286"/>
                  </a:lnTo>
                  <a:lnTo>
                    <a:pt x="912" y="281"/>
                  </a:lnTo>
                  <a:lnTo>
                    <a:pt x="916" y="274"/>
                  </a:lnTo>
                  <a:lnTo>
                    <a:pt x="919" y="265"/>
                  </a:lnTo>
                  <a:lnTo>
                    <a:pt x="921" y="255"/>
                  </a:lnTo>
                  <a:lnTo>
                    <a:pt x="921" y="255"/>
                  </a:lnTo>
                  <a:lnTo>
                    <a:pt x="915" y="253"/>
                  </a:lnTo>
                  <a:lnTo>
                    <a:pt x="911" y="247"/>
                  </a:lnTo>
                  <a:lnTo>
                    <a:pt x="902" y="239"/>
                  </a:lnTo>
                  <a:lnTo>
                    <a:pt x="902" y="239"/>
                  </a:lnTo>
                  <a:lnTo>
                    <a:pt x="905" y="239"/>
                  </a:lnTo>
                  <a:lnTo>
                    <a:pt x="907" y="240"/>
                  </a:lnTo>
                  <a:lnTo>
                    <a:pt x="907" y="240"/>
                  </a:lnTo>
                  <a:close/>
                  <a:moveTo>
                    <a:pt x="738" y="289"/>
                  </a:moveTo>
                  <a:lnTo>
                    <a:pt x="738" y="289"/>
                  </a:lnTo>
                  <a:lnTo>
                    <a:pt x="721" y="295"/>
                  </a:lnTo>
                  <a:lnTo>
                    <a:pt x="704" y="300"/>
                  </a:lnTo>
                  <a:lnTo>
                    <a:pt x="689" y="307"/>
                  </a:lnTo>
                  <a:lnTo>
                    <a:pt x="675" y="316"/>
                  </a:lnTo>
                  <a:lnTo>
                    <a:pt x="675" y="316"/>
                  </a:lnTo>
                  <a:lnTo>
                    <a:pt x="661" y="320"/>
                  </a:lnTo>
                  <a:lnTo>
                    <a:pt x="650" y="326"/>
                  </a:lnTo>
                  <a:lnTo>
                    <a:pt x="650" y="326"/>
                  </a:lnTo>
                  <a:lnTo>
                    <a:pt x="631" y="331"/>
                  </a:lnTo>
                  <a:lnTo>
                    <a:pt x="616" y="338"/>
                  </a:lnTo>
                  <a:lnTo>
                    <a:pt x="584" y="354"/>
                  </a:lnTo>
                  <a:lnTo>
                    <a:pt x="554" y="369"/>
                  </a:lnTo>
                  <a:lnTo>
                    <a:pt x="522" y="383"/>
                  </a:lnTo>
                  <a:lnTo>
                    <a:pt x="522" y="383"/>
                  </a:lnTo>
                  <a:lnTo>
                    <a:pt x="508" y="387"/>
                  </a:lnTo>
                  <a:lnTo>
                    <a:pt x="495" y="392"/>
                  </a:lnTo>
                  <a:lnTo>
                    <a:pt x="484" y="399"/>
                  </a:lnTo>
                  <a:lnTo>
                    <a:pt x="474" y="406"/>
                  </a:lnTo>
                  <a:lnTo>
                    <a:pt x="453" y="420"/>
                  </a:lnTo>
                  <a:lnTo>
                    <a:pt x="443" y="427"/>
                  </a:lnTo>
                  <a:lnTo>
                    <a:pt x="431" y="432"/>
                  </a:lnTo>
                  <a:lnTo>
                    <a:pt x="431" y="432"/>
                  </a:lnTo>
                  <a:lnTo>
                    <a:pt x="422" y="441"/>
                  </a:lnTo>
                  <a:lnTo>
                    <a:pt x="414" y="446"/>
                  </a:lnTo>
                  <a:lnTo>
                    <a:pt x="394" y="458"/>
                  </a:lnTo>
                  <a:lnTo>
                    <a:pt x="373" y="469"/>
                  </a:lnTo>
                  <a:lnTo>
                    <a:pt x="363" y="473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27" y="500"/>
                  </a:lnTo>
                  <a:lnTo>
                    <a:pt x="299" y="522"/>
                  </a:lnTo>
                  <a:lnTo>
                    <a:pt x="285" y="532"/>
                  </a:lnTo>
                  <a:lnTo>
                    <a:pt x="271" y="542"/>
                  </a:lnTo>
                  <a:lnTo>
                    <a:pt x="255" y="550"/>
                  </a:lnTo>
                  <a:lnTo>
                    <a:pt x="240" y="556"/>
                  </a:lnTo>
                  <a:lnTo>
                    <a:pt x="240" y="556"/>
                  </a:lnTo>
                  <a:lnTo>
                    <a:pt x="234" y="556"/>
                  </a:lnTo>
                  <a:lnTo>
                    <a:pt x="230" y="554"/>
                  </a:lnTo>
                  <a:lnTo>
                    <a:pt x="230" y="554"/>
                  </a:lnTo>
                  <a:lnTo>
                    <a:pt x="223" y="560"/>
                  </a:lnTo>
                  <a:lnTo>
                    <a:pt x="217" y="567"/>
                  </a:lnTo>
                  <a:lnTo>
                    <a:pt x="213" y="574"/>
                  </a:lnTo>
                  <a:lnTo>
                    <a:pt x="209" y="583"/>
                  </a:lnTo>
                  <a:lnTo>
                    <a:pt x="205" y="601"/>
                  </a:lnTo>
                  <a:lnTo>
                    <a:pt x="202" y="622"/>
                  </a:lnTo>
                  <a:lnTo>
                    <a:pt x="202" y="622"/>
                  </a:lnTo>
                  <a:lnTo>
                    <a:pt x="216" y="627"/>
                  </a:lnTo>
                  <a:lnTo>
                    <a:pt x="230" y="633"/>
                  </a:lnTo>
                  <a:lnTo>
                    <a:pt x="230" y="633"/>
                  </a:lnTo>
                  <a:lnTo>
                    <a:pt x="231" y="626"/>
                  </a:lnTo>
                  <a:lnTo>
                    <a:pt x="233" y="619"/>
                  </a:lnTo>
                  <a:lnTo>
                    <a:pt x="234" y="604"/>
                  </a:lnTo>
                  <a:lnTo>
                    <a:pt x="236" y="588"/>
                  </a:lnTo>
                  <a:lnTo>
                    <a:pt x="237" y="581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45" y="571"/>
                  </a:lnTo>
                  <a:lnTo>
                    <a:pt x="251" y="567"/>
                  </a:lnTo>
                  <a:lnTo>
                    <a:pt x="257" y="561"/>
                  </a:lnTo>
                  <a:lnTo>
                    <a:pt x="264" y="556"/>
                  </a:lnTo>
                  <a:lnTo>
                    <a:pt x="264" y="556"/>
                  </a:lnTo>
                  <a:lnTo>
                    <a:pt x="269" y="554"/>
                  </a:lnTo>
                  <a:lnTo>
                    <a:pt x="275" y="553"/>
                  </a:lnTo>
                  <a:lnTo>
                    <a:pt x="282" y="552"/>
                  </a:lnTo>
                  <a:lnTo>
                    <a:pt x="287" y="550"/>
                  </a:lnTo>
                  <a:lnTo>
                    <a:pt x="287" y="550"/>
                  </a:lnTo>
                  <a:lnTo>
                    <a:pt x="296" y="543"/>
                  </a:lnTo>
                  <a:lnTo>
                    <a:pt x="304" y="538"/>
                  </a:lnTo>
                  <a:lnTo>
                    <a:pt x="304" y="538"/>
                  </a:lnTo>
                  <a:lnTo>
                    <a:pt x="377" y="500"/>
                  </a:lnTo>
                  <a:lnTo>
                    <a:pt x="411" y="479"/>
                  </a:lnTo>
                  <a:lnTo>
                    <a:pt x="428" y="469"/>
                  </a:lnTo>
                  <a:lnTo>
                    <a:pt x="443" y="458"/>
                  </a:lnTo>
                  <a:lnTo>
                    <a:pt x="443" y="458"/>
                  </a:lnTo>
                  <a:lnTo>
                    <a:pt x="448" y="455"/>
                  </a:lnTo>
                  <a:lnTo>
                    <a:pt x="452" y="453"/>
                  </a:lnTo>
                  <a:lnTo>
                    <a:pt x="456" y="451"/>
                  </a:lnTo>
                  <a:lnTo>
                    <a:pt x="460" y="451"/>
                  </a:lnTo>
                  <a:lnTo>
                    <a:pt x="460" y="451"/>
                  </a:lnTo>
                  <a:lnTo>
                    <a:pt x="492" y="428"/>
                  </a:lnTo>
                  <a:lnTo>
                    <a:pt x="526" y="407"/>
                  </a:lnTo>
                  <a:lnTo>
                    <a:pt x="560" y="387"/>
                  </a:lnTo>
                  <a:lnTo>
                    <a:pt x="595" y="369"/>
                  </a:lnTo>
                  <a:lnTo>
                    <a:pt x="668" y="333"/>
                  </a:lnTo>
                  <a:lnTo>
                    <a:pt x="741" y="298"/>
                  </a:lnTo>
                  <a:lnTo>
                    <a:pt x="741" y="298"/>
                  </a:lnTo>
                  <a:lnTo>
                    <a:pt x="742" y="298"/>
                  </a:lnTo>
                  <a:lnTo>
                    <a:pt x="742" y="296"/>
                  </a:lnTo>
                  <a:lnTo>
                    <a:pt x="742" y="296"/>
                  </a:lnTo>
                  <a:lnTo>
                    <a:pt x="740" y="296"/>
                  </a:lnTo>
                  <a:lnTo>
                    <a:pt x="738" y="295"/>
                  </a:lnTo>
                  <a:lnTo>
                    <a:pt x="738" y="289"/>
                  </a:lnTo>
                  <a:lnTo>
                    <a:pt x="738" y="289"/>
                  </a:lnTo>
                  <a:close/>
                  <a:moveTo>
                    <a:pt x="457" y="637"/>
                  </a:moveTo>
                  <a:lnTo>
                    <a:pt x="457" y="637"/>
                  </a:lnTo>
                  <a:lnTo>
                    <a:pt x="457" y="633"/>
                  </a:lnTo>
                  <a:lnTo>
                    <a:pt x="457" y="633"/>
                  </a:lnTo>
                  <a:lnTo>
                    <a:pt x="410" y="615"/>
                  </a:lnTo>
                  <a:lnTo>
                    <a:pt x="362" y="599"/>
                  </a:lnTo>
                  <a:lnTo>
                    <a:pt x="338" y="594"/>
                  </a:lnTo>
                  <a:lnTo>
                    <a:pt x="313" y="587"/>
                  </a:lnTo>
                  <a:lnTo>
                    <a:pt x="286" y="583"/>
                  </a:lnTo>
                  <a:lnTo>
                    <a:pt x="259" y="580"/>
                  </a:lnTo>
                  <a:lnTo>
                    <a:pt x="259" y="580"/>
                  </a:lnTo>
                  <a:lnTo>
                    <a:pt x="255" y="585"/>
                  </a:lnTo>
                  <a:lnTo>
                    <a:pt x="251" y="591"/>
                  </a:lnTo>
                  <a:lnTo>
                    <a:pt x="248" y="598"/>
                  </a:lnTo>
                  <a:lnTo>
                    <a:pt x="247" y="606"/>
                  </a:lnTo>
                  <a:lnTo>
                    <a:pt x="243" y="623"/>
                  </a:lnTo>
                  <a:lnTo>
                    <a:pt x="240" y="640"/>
                  </a:lnTo>
                  <a:lnTo>
                    <a:pt x="240" y="640"/>
                  </a:lnTo>
                  <a:lnTo>
                    <a:pt x="250" y="646"/>
                  </a:lnTo>
                  <a:lnTo>
                    <a:pt x="258" y="653"/>
                  </a:lnTo>
                  <a:lnTo>
                    <a:pt x="265" y="661"/>
                  </a:lnTo>
                  <a:lnTo>
                    <a:pt x="271" y="671"/>
                  </a:lnTo>
                  <a:lnTo>
                    <a:pt x="273" y="682"/>
                  </a:lnTo>
                  <a:lnTo>
                    <a:pt x="273" y="693"/>
                  </a:lnTo>
                  <a:lnTo>
                    <a:pt x="272" y="705"/>
                  </a:lnTo>
                  <a:lnTo>
                    <a:pt x="268" y="717"/>
                  </a:lnTo>
                  <a:lnTo>
                    <a:pt x="268" y="717"/>
                  </a:lnTo>
                  <a:lnTo>
                    <a:pt x="264" y="724"/>
                  </a:lnTo>
                  <a:lnTo>
                    <a:pt x="257" y="730"/>
                  </a:lnTo>
                  <a:lnTo>
                    <a:pt x="251" y="736"/>
                  </a:lnTo>
                  <a:lnTo>
                    <a:pt x="245" y="741"/>
                  </a:lnTo>
                  <a:lnTo>
                    <a:pt x="245" y="741"/>
                  </a:lnTo>
                  <a:lnTo>
                    <a:pt x="254" y="750"/>
                  </a:lnTo>
                  <a:lnTo>
                    <a:pt x="259" y="758"/>
                  </a:lnTo>
                  <a:lnTo>
                    <a:pt x="266" y="766"/>
                  </a:lnTo>
                  <a:lnTo>
                    <a:pt x="271" y="776"/>
                  </a:lnTo>
                  <a:lnTo>
                    <a:pt x="279" y="799"/>
                  </a:lnTo>
                  <a:lnTo>
                    <a:pt x="285" y="823"/>
                  </a:lnTo>
                  <a:lnTo>
                    <a:pt x="295" y="873"/>
                  </a:lnTo>
                  <a:lnTo>
                    <a:pt x="299" y="897"/>
                  </a:lnTo>
                  <a:lnTo>
                    <a:pt x="304" y="921"/>
                  </a:lnTo>
                  <a:lnTo>
                    <a:pt x="304" y="921"/>
                  </a:lnTo>
                  <a:lnTo>
                    <a:pt x="318" y="879"/>
                  </a:lnTo>
                  <a:lnTo>
                    <a:pt x="334" y="839"/>
                  </a:lnTo>
                  <a:lnTo>
                    <a:pt x="351" y="802"/>
                  </a:lnTo>
                  <a:lnTo>
                    <a:pt x="369" y="766"/>
                  </a:lnTo>
                  <a:lnTo>
                    <a:pt x="389" y="731"/>
                  </a:lnTo>
                  <a:lnTo>
                    <a:pt x="410" y="698"/>
                  </a:lnTo>
                  <a:lnTo>
                    <a:pt x="432" y="667"/>
                  </a:lnTo>
                  <a:lnTo>
                    <a:pt x="457" y="637"/>
                  </a:lnTo>
                  <a:lnTo>
                    <a:pt x="457" y="637"/>
                  </a:lnTo>
                  <a:close/>
                  <a:moveTo>
                    <a:pt x="286" y="901"/>
                  </a:moveTo>
                  <a:lnTo>
                    <a:pt x="286" y="901"/>
                  </a:lnTo>
                  <a:lnTo>
                    <a:pt x="276" y="848"/>
                  </a:lnTo>
                  <a:lnTo>
                    <a:pt x="271" y="823"/>
                  </a:lnTo>
                  <a:lnTo>
                    <a:pt x="265" y="800"/>
                  </a:lnTo>
                  <a:lnTo>
                    <a:pt x="265" y="800"/>
                  </a:lnTo>
                  <a:lnTo>
                    <a:pt x="261" y="789"/>
                  </a:lnTo>
                  <a:lnTo>
                    <a:pt x="257" y="779"/>
                  </a:lnTo>
                  <a:lnTo>
                    <a:pt x="251" y="769"/>
                  </a:lnTo>
                  <a:lnTo>
                    <a:pt x="244" y="761"/>
                  </a:lnTo>
                  <a:lnTo>
                    <a:pt x="237" y="754"/>
                  </a:lnTo>
                  <a:lnTo>
                    <a:pt x="229" y="750"/>
                  </a:lnTo>
                  <a:lnTo>
                    <a:pt x="224" y="750"/>
                  </a:lnTo>
                  <a:lnTo>
                    <a:pt x="219" y="750"/>
                  </a:lnTo>
                  <a:lnTo>
                    <a:pt x="214" y="750"/>
                  </a:lnTo>
                  <a:lnTo>
                    <a:pt x="209" y="752"/>
                  </a:lnTo>
                  <a:lnTo>
                    <a:pt x="209" y="752"/>
                  </a:lnTo>
                  <a:lnTo>
                    <a:pt x="209" y="768"/>
                  </a:lnTo>
                  <a:lnTo>
                    <a:pt x="210" y="782"/>
                  </a:lnTo>
                  <a:lnTo>
                    <a:pt x="214" y="811"/>
                  </a:lnTo>
                  <a:lnTo>
                    <a:pt x="216" y="824"/>
                  </a:lnTo>
                  <a:lnTo>
                    <a:pt x="216" y="838"/>
                  </a:lnTo>
                  <a:lnTo>
                    <a:pt x="214" y="851"/>
                  </a:lnTo>
                  <a:lnTo>
                    <a:pt x="210" y="862"/>
                  </a:lnTo>
                  <a:lnTo>
                    <a:pt x="210" y="862"/>
                  </a:lnTo>
                  <a:lnTo>
                    <a:pt x="206" y="835"/>
                  </a:lnTo>
                  <a:lnTo>
                    <a:pt x="203" y="809"/>
                  </a:lnTo>
                  <a:lnTo>
                    <a:pt x="200" y="783"/>
                  </a:lnTo>
                  <a:lnTo>
                    <a:pt x="198" y="769"/>
                  </a:lnTo>
                  <a:lnTo>
                    <a:pt x="193" y="755"/>
                  </a:lnTo>
                  <a:lnTo>
                    <a:pt x="193" y="755"/>
                  </a:lnTo>
                  <a:lnTo>
                    <a:pt x="191" y="768"/>
                  </a:lnTo>
                  <a:lnTo>
                    <a:pt x="191" y="781"/>
                  </a:lnTo>
                  <a:lnTo>
                    <a:pt x="191" y="807"/>
                  </a:lnTo>
                  <a:lnTo>
                    <a:pt x="189" y="820"/>
                  </a:lnTo>
                  <a:lnTo>
                    <a:pt x="189" y="832"/>
                  </a:lnTo>
                  <a:lnTo>
                    <a:pt x="186" y="844"/>
                  </a:lnTo>
                  <a:lnTo>
                    <a:pt x="182" y="854"/>
                  </a:lnTo>
                  <a:lnTo>
                    <a:pt x="182" y="854"/>
                  </a:lnTo>
                  <a:lnTo>
                    <a:pt x="179" y="821"/>
                  </a:lnTo>
                  <a:lnTo>
                    <a:pt x="179" y="793"/>
                  </a:lnTo>
                  <a:lnTo>
                    <a:pt x="179" y="793"/>
                  </a:lnTo>
                  <a:lnTo>
                    <a:pt x="181" y="776"/>
                  </a:lnTo>
                  <a:lnTo>
                    <a:pt x="182" y="761"/>
                  </a:lnTo>
                  <a:lnTo>
                    <a:pt x="181" y="754"/>
                  </a:lnTo>
                  <a:lnTo>
                    <a:pt x="179" y="750"/>
                  </a:lnTo>
                  <a:lnTo>
                    <a:pt x="175" y="747"/>
                  </a:lnTo>
                  <a:lnTo>
                    <a:pt x="168" y="745"/>
                  </a:lnTo>
                  <a:lnTo>
                    <a:pt x="168" y="745"/>
                  </a:lnTo>
                  <a:lnTo>
                    <a:pt x="161" y="758"/>
                  </a:lnTo>
                  <a:lnTo>
                    <a:pt x="154" y="772"/>
                  </a:lnTo>
                  <a:lnTo>
                    <a:pt x="147" y="786"/>
                  </a:lnTo>
                  <a:lnTo>
                    <a:pt x="139" y="797"/>
                  </a:lnTo>
                  <a:lnTo>
                    <a:pt x="139" y="797"/>
                  </a:lnTo>
                  <a:lnTo>
                    <a:pt x="137" y="789"/>
                  </a:lnTo>
                  <a:lnTo>
                    <a:pt x="139" y="782"/>
                  </a:lnTo>
                  <a:lnTo>
                    <a:pt x="140" y="776"/>
                  </a:lnTo>
                  <a:lnTo>
                    <a:pt x="143" y="771"/>
                  </a:lnTo>
                  <a:lnTo>
                    <a:pt x="149" y="759"/>
                  </a:lnTo>
                  <a:lnTo>
                    <a:pt x="151" y="752"/>
                  </a:lnTo>
                  <a:lnTo>
                    <a:pt x="153" y="745"/>
                  </a:lnTo>
                  <a:lnTo>
                    <a:pt x="153" y="745"/>
                  </a:lnTo>
                  <a:lnTo>
                    <a:pt x="141" y="755"/>
                  </a:lnTo>
                  <a:lnTo>
                    <a:pt x="132" y="768"/>
                  </a:lnTo>
                  <a:lnTo>
                    <a:pt x="122" y="781"/>
                  </a:lnTo>
                  <a:lnTo>
                    <a:pt x="115" y="796"/>
                  </a:lnTo>
                  <a:lnTo>
                    <a:pt x="108" y="810"/>
                  </a:lnTo>
                  <a:lnTo>
                    <a:pt x="102" y="827"/>
                  </a:lnTo>
                  <a:lnTo>
                    <a:pt x="91" y="861"/>
                  </a:lnTo>
                  <a:lnTo>
                    <a:pt x="73" y="929"/>
                  </a:lnTo>
                  <a:lnTo>
                    <a:pt x="61" y="963"/>
                  </a:lnTo>
                  <a:lnTo>
                    <a:pt x="56" y="978"/>
                  </a:lnTo>
                  <a:lnTo>
                    <a:pt x="47" y="994"/>
                  </a:lnTo>
                  <a:lnTo>
                    <a:pt x="47" y="994"/>
                  </a:lnTo>
                  <a:lnTo>
                    <a:pt x="56" y="1001"/>
                  </a:lnTo>
                  <a:lnTo>
                    <a:pt x="63" y="1009"/>
                  </a:lnTo>
                  <a:lnTo>
                    <a:pt x="76" y="1028"/>
                  </a:lnTo>
                  <a:lnTo>
                    <a:pt x="83" y="1036"/>
                  </a:lnTo>
                  <a:lnTo>
                    <a:pt x="90" y="1043"/>
                  </a:lnTo>
                  <a:lnTo>
                    <a:pt x="98" y="1049"/>
                  </a:lnTo>
                  <a:lnTo>
                    <a:pt x="108" y="1051"/>
                  </a:lnTo>
                  <a:lnTo>
                    <a:pt x="108" y="1051"/>
                  </a:lnTo>
                  <a:lnTo>
                    <a:pt x="111" y="1028"/>
                  </a:lnTo>
                  <a:lnTo>
                    <a:pt x="113" y="1004"/>
                  </a:lnTo>
                  <a:lnTo>
                    <a:pt x="119" y="955"/>
                  </a:lnTo>
                  <a:lnTo>
                    <a:pt x="123" y="905"/>
                  </a:lnTo>
                  <a:lnTo>
                    <a:pt x="127" y="882"/>
                  </a:lnTo>
                  <a:lnTo>
                    <a:pt x="132" y="859"/>
                  </a:lnTo>
                  <a:lnTo>
                    <a:pt x="132" y="859"/>
                  </a:lnTo>
                  <a:lnTo>
                    <a:pt x="133" y="851"/>
                  </a:lnTo>
                  <a:lnTo>
                    <a:pt x="136" y="841"/>
                  </a:lnTo>
                  <a:lnTo>
                    <a:pt x="139" y="837"/>
                  </a:lnTo>
                  <a:lnTo>
                    <a:pt x="141" y="832"/>
                  </a:lnTo>
                  <a:lnTo>
                    <a:pt x="144" y="830"/>
                  </a:lnTo>
                  <a:lnTo>
                    <a:pt x="150" y="830"/>
                  </a:lnTo>
                  <a:lnTo>
                    <a:pt x="150" y="830"/>
                  </a:lnTo>
                  <a:lnTo>
                    <a:pt x="143" y="856"/>
                  </a:lnTo>
                  <a:lnTo>
                    <a:pt x="137" y="882"/>
                  </a:lnTo>
                  <a:lnTo>
                    <a:pt x="133" y="907"/>
                  </a:lnTo>
                  <a:lnTo>
                    <a:pt x="130" y="932"/>
                  </a:lnTo>
                  <a:lnTo>
                    <a:pt x="126" y="983"/>
                  </a:lnTo>
                  <a:lnTo>
                    <a:pt x="125" y="1033"/>
                  </a:lnTo>
                  <a:lnTo>
                    <a:pt x="125" y="1033"/>
                  </a:lnTo>
                  <a:lnTo>
                    <a:pt x="122" y="1037"/>
                  </a:lnTo>
                  <a:lnTo>
                    <a:pt x="120" y="1042"/>
                  </a:lnTo>
                  <a:lnTo>
                    <a:pt x="119" y="1046"/>
                  </a:lnTo>
                  <a:lnTo>
                    <a:pt x="120" y="1051"/>
                  </a:lnTo>
                  <a:lnTo>
                    <a:pt x="120" y="1056"/>
                  </a:lnTo>
                  <a:lnTo>
                    <a:pt x="123" y="1060"/>
                  </a:lnTo>
                  <a:lnTo>
                    <a:pt x="126" y="1063"/>
                  </a:lnTo>
                  <a:lnTo>
                    <a:pt x="130" y="1064"/>
                  </a:lnTo>
                  <a:lnTo>
                    <a:pt x="130" y="1064"/>
                  </a:lnTo>
                  <a:lnTo>
                    <a:pt x="137" y="1018"/>
                  </a:lnTo>
                  <a:lnTo>
                    <a:pt x="141" y="995"/>
                  </a:lnTo>
                  <a:lnTo>
                    <a:pt x="144" y="984"/>
                  </a:lnTo>
                  <a:lnTo>
                    <a:pt x="147" y="974"/>
                  </a:lnTo>
                  <a:lnTo>
                    <a:pt x="147" y="974"/>
                  </a:lnTo>
                  <a:lnTo>
                    <a:pt x="149" y="985"/>
                  </a:lnTo>
                  <a:lnTo>
                    <a:pt x="149" y="998"/>
                  </a:lnTo>
                  <a:lnTo>
                    <a:pt x="146" y="1025"/>
                  </a:lnTo>
                  <a:lnTo>
                    <a:pt x="143" y="1049"/>
                  </a:lnTo>
                  <a:lnTo>
                    <a:pt x="143" y="1060"/>
                  </a:lnTo>
                  <a:lnTo>
                    <a:pt x="144" y="1071"/>
                  </a:lnTo>
                  <a:lnTo>
                    <a:pt x="144" y="1071"/>
                  </a:lnTo>
                  <a:lnTo>
                    <a:pt x="147" y="1071"/>
                  </a:lnTo>
                  <a:lnTo>
                    <a:pt x="151" y="1071"/>
                  </a:lnTo>
                  <a:lnTo>
                    <a:pt x="154" y="1073"/>
                  </a:lnTo>
                  <a:lnTo>
                    <a:pt x="158" y="1073"/>
                  </a:lnTo>
                  <a:lnTo>
                    <a:pt x="158" y="1073"/>
                  </a:lnTo>
                  <a:lnTo>
                    <a:pt x="160" y="1056"/>
                  </a:lnTo>
                  <a:lnTo>
                    <a:pt x="160" y="1037"/>
                  </a:lnTo>
                  <a:lnTo>
                    <a:pt x="161" y="1019"/>
                  </a:lnTo>
                  <a:lnTo>
                    <a:pt x="163" y="1012"/>
                  </a:lnTo>
                  <a:lnTo>
                    <a:pt x="165" y="1007"/>
                  </a:lnTo>
                  <a:lnTo>
                    <a:pt x="165" y="1007"/>
                  </a:lnTo>
                  <a:lnTo>
                    <a:pt x="168" y="1040"/>
                  </a:lnTo>
                  <a:lnTo>
                    <a:pt x="170" y="1059"/>
                  </a:lnTo>
                  <a:lnTo>
                    <a:pt x="171" y="1075"/>
                  </a:lnTo>
                  <a:lnTo>
                    <a:pt x="171" y="1075"/>
                  </a:lnTo>
                  <a:lnTo>
                    <a:pt x="181" y="1078"/>
                  </a:lnTo>
                  <a:lnTo>
                    <a:pt x="193" y="1081"/>
                  </a:lnTo>
                  <a:lnTo>
                    <a:pt x="202" y="1081"/>
                  </a:lnTo>
                  <a:lnTo>
                    <a:pt x="209" y="1081"/>
                  </a:lnTo>
                  <a:lnTo>
                    <a:pt x="214" y="1080"/>
                  </a:lnTo>
                  <a:lnTo>
                    <a:pt x="222" y="1078"/>
                  </a:lnTo>
                  <a:lnTo>
                    <a:pt x="222" y="1078"/>
                  </a:lnTo>
                  <a:lnTo>
                    <a:pt x="223" y="1066"/>
                  </a:lnTo>
                  <a:lnTo>
                    <a:pt x="223" y="1054"/>
                  </a:lnTo>
                  <a:lnTo>
                    <a:pt x="222" y="1030"/>
                  </a:lnTo>
                  <a:lnTo>
                    <a:pt x="220" y="1008"/>
                  </a:lnTo>
                  <a:lnTo>
                    <a:pt x="220" y="998"/>
                  </a:lnTo>
                  <a:lnTo>
                    <a:pt x="223" y="988"/>
                  </a:lnTo>
                  <a:lnTo>
                    <a:pt x="223" y="988"/>
                  </a:lnTo>
                  <a:lnTo>
                    <a:pt x="230" y="1032"/>
                  </a:lnTo>
                  <a:lnTo>
                    <a:pt x="233" y="1054"/>
                  </a:lnTo>
                  <a:lnTo>
                    <a:pt x="236" y="1075"/>
                  </a:lnTo>
                  <a:lnTo>
                    <a:pt x="236" y="1075"/>
                  </a:lnTo>
                  <a:lnTo>
                    <a:pt x="243" y="1074"/>
                  </a:lnTo>
                  <a:lnTo>
                    <a:pt x="251" y="1071"/>
                  </a:lnTo>
                  <a:lnTo>
                    <a:pt x="257" y="1067"/>
                  </a:lnTo>
                  <a:lnTo>
                    <a:pt x="262" y="1063"/>
                  </a:lnTo>
                  <a:lnTo>
                    <a:pt x="273" y="1053"/>
                  </a:lnTo>
                  <a:lnTo>
                    <a:pt x="283" y="1043"/>
                  </a:lnTo>
                  <a:lnTo>
                    <a:pt x="283" y="1043"/>
                  </a:lnTo>
                  <a:lnTo>
                    <a:pt x="285" y="1028"/>
                  </a:lnTo>
                  <a:lnTo>
                    <a:pt x="283" y="1022"/>
                  </a:lnTo>
                  <a:lnTo>
                    <a:pt x="282" y="1019"/>
                  </a:lnTo>
                  <a:lnTo>
                    <a:pt x="279" y="1018"/>
                  </a:lnTo>
                  <a:lnTo>
                    <a:pt x="279" y="1018"/>
                  </a:lnTo>
                  <a:lnTo>
                    <a:pt x="282" y="1012"/>
                  </a:lnTo>
                  <a:lnTo>
                    <a:pt x="282" y="1009"/>
                  </a:lnTo>
                  <a:lnTo>
                    <a:pt x="282" y="1004"/>
                  </a:lnTo>
                  <a:lnTo>
                    <a:pt x="282" y="1004"/>
                  </a:lnTo>
                  <a:lnTo>
                    <a:pt x="262" y="924"/>
                  </a:lnTo>
                  <a:lnTo>
                    <a:pt x="245" y="844"/>
                  </a:lnTo>
                  <a:lnTo>
                    <a:pt x="245" y="844"/>
                  </a:lnTo>
                  <a:lnTo>
                    <a:pt x="243" y="838"/>
                  </a:lnTo>
                  <a:lnTo>
                    <a:pt x="241" y="831"/>
                  </a:lnTo>
                  <a:lnTo>
                    <a:pt x="240" y="828"/>
                  </a:lnTo>
                  <a:lnTo>
                    <a:pt x="241" y="825"/>
                  </a:lnTo>
                  <a:lnTo>
                    <a:pt x="243" y="823"/>
                  </a:lnTo>
                  <a:lnTo>
                    <a:pt x="247" y="821"/>
                  </a:lnTo>
                  <a:lnTo>
                    <a:pt x="247" y="821"/>
                  </a:lnTo>
                  <a:lnTo>
                    <a:pt x="251" y="827"/>
                  </a:lnTo>
                  <a:lnTo>
                    <a:pt x="255" y="835"/>
                  </a:lnTo>
                  <a:lnTo>
                    <a:pt x="257" y="842"/>
                  </a:lnTo>
                  <a:lnTo>
                    <a:pt x="259" y="851"/>
                  </a:lnTo>
                  <a:lnTo>
                    <a:pt x="261" y="869"/>
                  </a:lnTo>
                  <a:lnTo>
                    <a:pt x="264" y="886"/>
                  </a:lnTo>
                  <a:lnTo>
                    <a:pt x="264" y="886"/>
                  </a:lnTo>
                  <a:lnTo>
                    <a:pt x="271" y="918"/>
                  </a:lnTo>
                  <a:lnTo>
                    <a:pt x="280" y="949"/>
                  </a:lnTo>
                  <a:lnTo>
                    <a:pt x="290" y="978"/>
                  </a:lnTo>
                  <a:lnTo>
                    <a:pt x="297" y="1007"/>
                  </a:lnTo>
                  <a:lnTo>
                    <a:pt x="297" y="1007"/>
                  </a:lnTo>
                  <a:lnTo>
                    <a:pt x="302" y="1004"/>
                  </a:lnTo>
                  <a:lnTo>
                    <a:pt x="304" y="1001"/>
                  </a:lnTo>
                  <a:lnTo>
                    <a:pt x="309" y="1000"/>
                  </a:lnTo>
                  <a:lnTo>
                    <a:pt x="311" y="997"/>
                  </a:lnTo>
                  <a:lnTo>
                    <a:pt x="311" y="997"/>
                  </a:lnTo>
                  <a:lnTo>
                    <a:pt x="306" y="976"/>
                  </a:lnTo>
                  <a:lnTo>
                    <a:pt x="299" y="950"/>
                  </a:lnTo>
                  <a:lnTo>
                    <a:pt x="292" y="924"/>
                  </a:lnTo>
                  <a:lnTo>
                    <a:pt x="286" y="901"/>
                  </a:lnTo>
                  <a:lnTo>
                    <a:pt x="286" y="901"/>
                  </a:lnTo>
                  <a:close/>
                  <a:moveTo>
                    <a:pt x="226" y="729"/>
                  </a:moveTo>
                  <a:lnTo>
                    <a:pt x="226" y="729"/>
                  </a:lnTo>
                  <a:lnTo>
                    <a:pt x="230" y="730"/>
                  </a:lnTo>
                  <a:lnTo>
                    <a:pt x="236" y="729"/>
                  </a:lnTo>
                  <a:lnTo>
                    <a:pt x="241" y="726"/>
                  </a:lnTo>
                  <a:lnTo>
                    <a:pt x="247" y="720"/>
                  </a:lnTo>
                  <a:lnTo>
                    <a:pt x="251" y="715"/>
                  </a:lnTo>
                  <a:lnTo>
                    <a:pt x="255" y="709"/>
                  </a:lnTo>
                  <a:lnTo>
                    <a:pt x="257" y="702"/>
                  </a:lnTo>
                  <a:lnTo>
                    <a:pt x="257" y="695"/>
                  </a:lnTo>
                  <a:lnTo>
                    <a:pt x="257" y="695"/>
                  </a:lnTo>
                  <a:lnTo>
                    <a:pt x="243" y="712"/>
                  </a:lnTo>
                  <a:lnTo>
                    <a:pt x="234" y="720"/>
                  </a:lnTo>
                  <a:lnTo>
                    <a:pt x="226" y="729"/>
                  </a:lnTo>
                  <a:lnTo>
                    <a:pt x="226" y="729"/>
                  </a:lnTo>
                  <a:close/>
                  <a:moveTo>
                    <a:pt x="254" y="670"/>
                  </a:moveTo>
                  <a:lnTo>
                    <a:pt x="254" y="670"/>
                  </a:lnTo>
                  <a:lnTo>
                    <a:pt x="252" y="668"/>
                  </a:lnTo>
                  <a:lnTo>
                    <a:pt x="250" y="664"/>
                  </a:lnTo>
                  <a:lnTo>
                    <a:pt x="248" y="663"/>
                  </a:lnTo>
                  <a:lnTo>
                    <a:pt x="247" y="661"/>
                  </a:lnTo>
                  <a:lnTo>
                    <a:pt x="244" y="661"/>
                  </a:lnTo>
                  <a:lnTo>
                    <a:pt x="244" y="661"/>
                  </a:lnTo>
                  <a:lnTo>
                    <a:pt x="241" y="674"/>
                  </a:lnTo>
                  <a:lnTo>
                    <a:pt x="236" y="685"/>
                  </a:lnTo>
                  <a:lnTo>
                    <a:pt x="227" y="695"/>
                  </a:lnTo>
                  <a:lnTo>
                    <a:pt x="217" y="702"/>
                  </a:lnTo>
                  <a:lnTo>
                    <a:pt x="206" y="709"/>
                  </a:lnTo>
                  <a:lnTo>
                    <a:pt x="193" y="715"/>
                  </a:lnTo>
                  <a:lnTo>
                    <a:pt x="179" y="719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72" y="727"/>
                  </a:lnTo>
                  <a:lnTo>
                    <a:pt x="179" y="730"/>
                  </a:lnTo>
                  <a:lnTo>
                    <a:pt x="186" y="733"/>
                  </a:lnTo>
                  <a:lnTo>
                    <a:pt x="193" y="733"/>
                  </a:lnTo>
                  <a:lnTo>
                    <a:pt x="199" y="731"/>
                  </a:lnTo>
                  <a:lnTo>
                    <a:pt x="206" y="729"/>
                  </a:lnTo>
                  <a:lnTo>
                    <a:pt x="213" y="726"/>
                  </a:lnTo>
                  <a:lnTo>
                    <a:pt x="219" y="720"/>
                  </a:lnTo>
                  <a:lnTo>
                    <a:pt x="230" y="709"/>
                  </a:lnTo>
                  <a:lnTo>
                    <a:pt x="240" y="696"/>
                  </a:lnTo>
                  <a:lnTo>
                    <a:pt x="248" y="682"/>
                  </a:lnTo>
                  <a:lnTo>
                    <a:pt x="254" y="670"/>
                  </a:lnTo>
                  <a:lnTo>
                    <a:pt x="254" y="670"/>
                  </a:lnTo>
                  <a:close/>
                  <a:moveTo>
                    <a:pt x="168" y="705"/>
                  </a:moveTo>
                  <a:lnTo>
                    <a:pt x="168" y="705"/>
                  </a:lnTo>
                  <a:lnTo>
                    <a:pt x="179" y="703"/>
                  </a:lnTo>
                  <a:lnTo>
                    <a:pt x="192" y="700"/>
                  </a:lnTo>
                  <a:lnTo>
                    <a:pt x="205" y="695"/>
                  </a:lnTo>
                  <a:lnTo>
                    <a:pt x="214" y="688"/>
                  </a:lnTo>
                  <a:lnTo>
                    <a:pt x="223" y="681"/>
                  </a:lnTo>
                  <a:lnTo>
                    <a:pt x="226" y="675"/>
                  </a:lnTo>
                  <a:lnTo>
                    <a:pt x="227" y="671"/>
                  </a:lnTo>
                  <a:lnTo>
                    <a:pt x="227" y="667"/>
                  </a:lnTo>
                  <a:lnTo>
                    <a:pt x="227" y="661"/>
                  </a:lnTo>
                  <a:lnTo>
                    <a:pt x="224" y="656"/>
                  </a:lnTo>
                  <a:lnTo>
                    <a:pt x="222" y="651"/>
                  </a:lnTo>
                  <a:lnTo>
                    <a:pt x="222" y="651"/>
                  </a:lnTo>
                  <a:lnTo>
                    <a:pt x="214" y="658"/>
                  </a:lnTo>
                  <a:lnTo>
                    <a:pt x="206" y="665"/>
                  </a:lnTo>
                  <a:lnTo>
                    <a:pt x="191" y="677"/>
                  </a:lnTo>
                  <a:lnTo>
                    <a:pt x="172" y="688"/>
                  </a:lnTo>
                  <a:lnTo>
                    <a:pt x="154" y="698"/>
                  </a:lnTo>
                  <a:lnTo>
                    <a:pt x="154" y="698"/>
                  </a:lnTo>
                  <a:lnTo>
                    <a:pt x="154" y="700"/>
                  </a:lnTo>
                  <a:lnTo>
                    <a:pt x="156" y="702"/>
                  </a:lnTo>
                  <a:lnTo>
                    <a:pt x="160" y="705"/>
                  </a:lnTo>
                  <a:lnTo>
                    <a:pt x="164" y="705"/>
                  </a:lnTo>
                  <a:lnTo>
                    <a:pt x="168" y="705"/>
                  </a:lnTo>
                  <a:lnTo>
                    <a:pt x="168" y="705"/>
                  </a:lnTo>
                  <a:close/>
                  <a:moveTo>
                    <a:pt x="189" y="639"/>
                  </a:moveTo>
                  <a:lnTo>
                    <a:pt x="189" y="639"/>
                  </a:lnTo>
                  <a:lnTo>
                    <a:pt x="179" y="642"/>
                  </a:lnTo>
                  <a:lnTo>
                    <a:pt x="171" y="646"/>
                  </a:lnTo>
                  <a:lnTo>
                    <a:pt x="164" y="650"/>
                  </a:lnTo>
                  <a:lnTo>
                    <a:pt x="160" y="657"/>
                  </a:lnTo>
                  <a:lnTo>
                    <a:pt x="156" y="664"/>
                  </a:lnTo>
                  <a:lnTo>
                    <a:pt x="153" y="671"/>
                  </a:lnTo>
                  <a:lnTo>
                    <a:pt x="153" y="679"/>
                  </a:lnTo>
                  <a:lnTo>
                    <a:pt x="153" y="686"/>
                  </a:lnTo>
                  <a:lnTo>
                    <a:pt x="153" y="686"/>
                  </a:lnTo>
                  <a:lnTo>
                    <a:pt x="161" y="682"/>
                  </a:lnTo>
                  <a:lnTo>
                    <a:pt x="168" y="678"/>
                  </a:lnTo>
                  <a:lnTo>
                    <a:pt x="181" y="670"/>
                  </a:lnTo>
                  <a:lnTo>
                    <a:pt x="192" y="658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6"/>
                  </a:lnTo>
                  <a:lnTo>
                    <a:pt x="205" y="643"/>
                  </a:lnTo>
                  <a:lnTo>
                    <a:pt x="205" y="643"/>
                  </a:lnTo>
                  <a:lnTo>
                    <a:pt x="200" y="643"/>
                  </a:lnTo>
                  <a:lnTo>
                    <a:pt x="198" y="642"/>
                  </a:lnTo>
                  <a:lnTo>
                    <a:pt x="193" y="640"/>
                  </a:lnTo>
                  <a:lnTo>
                    <a:pt x="189" y="639"/>
                  </a:lnTo>
                  <a:lnTo>
                    <a:pt x="189" y="639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文本框 2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细节探究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500738" y="563239"/>
            <a:ext cx="9007114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第一段写盼春，运用什么修辞手法？表达了作者什么感情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943120" y="2207847"/>
            <a:ext cx="10014182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⑴“盼望着，盼望着”用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反复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的修辞手法，表达了作者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盼春心切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的强烈感情。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⑵“东风来了，春天的脚步近了”。把物当作人来写，叫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拟人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。宣告春天到来，表达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喜春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之情。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4" name="矩形 1"/>
          <p:cNvSpPr/>
          <p:nvPr/>
        </p:nvSpPr>
        <p:spPr>
          <a:xfrm>
            <a:off x="5391150" y="924878"/>
            <a:ext cx="1409700" cy="5835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绘  春</a:t>
            </a:r>
            <a:endParaRPr lang="zh-CN" altLang="en-US" sz="3200" b="1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4515" name="矩形 2"/>
          <p:cNvSpPr/>
          <p:nvPr/>
        </p:nvSpPr>
        <p:spPr>
          <a:xfrm>
            <a:off x="4778058" y="1885315"/>
            <a:ext cx="263461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春的总轮廓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47533" y="2845435"/>
            <a:ext cx="8496300" cy="13684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    </a:t>
            </a: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一切</a:t>
            </a: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都像刚睡醒的样子，欣欣然张开了眼。山</a:t>
            </a: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朗润</a:t>
            </a: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起来了，水</a:t>
            </a: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涨</a:t>
            </a: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起来了，太阳的</a:t>
            </a: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脸</a:t>
            </a: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红起来了。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88280" y="4582160"/>
            <a:ext cx="16148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   起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2"/>
          <p:cNvSpPr/>
          <p:nvPr/>
        </p:nvSpPr>
        <p:spPr>
          <a:xfrm>
            <a:off x="2171700" y="626261"/>
            <a:ext cx="78492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“一切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……”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这个自然段是怎么写春天的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</a:t>
            </a:r>
            <a:endParaRPr lang="en-US" altLang="zh-CN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224366" y="1746811"/>
            <a:ext cx="9424553" cy="293157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这个自然段是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宏观勾勒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春天。先写“一切”画出春的轮廓。用“朗润”写春山光泽；用“涨”写春水涣涣；用“红”写春日暖人。这三个“起来了”照应“刚睡醒”“张开了眼”。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" name="Rectangle 2"/>
          <p:cNvSpPr/>
          <p:nvPr/>
        </p:nvSpPr>
        <p:spPr>
          <a:xfrm>
            <a:off x="1469110" y="470664"/>
            <a:ext cx="90678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“一切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……”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这个自然段运用的什么修辞手法？有什么好处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</a:t>
            </a:r>
            <a:endParaRPr lang="en-US" altLang="zh-CN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38" name="Text Box 3"/>
          <p:cNvSpPr txBox="1"/>
          <p:nvPr/>
        </p:nvSpPr>
        <p:spPr>
          <a:xfrm>
            <a:off x="1862799" y="1928350"/>
            <a:ext cx="7840586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一切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都像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刚睡醒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的样子，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欣欣然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张开了眼。 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" name="Text Box 4"/>
          <p:cNvSpPr txBox="1"/>
          <p:nvPr/>
        </p:nvSpPr>
        <p:spPr>
          <a:xfrm>
            <a:off x="1862799" y="2601132"/>
            <a:ext cx="8428075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山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朗润起来了，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水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涨起来了，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太阳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的脸红起来了。 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4" name="Text Box 5"/>
          <p:cNvSpPr txBox="1"/>
          <p:nvPr/>
        </p:nvSpPr>
        <p:spPr>
          <a:xfrm>
            <a:off x="1222719" y="3426632"/>
            <a:ext cx="9218794" cy="2169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   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三个“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起来了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”照应“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刚睡醒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”，运用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拟</a:t>
            </a:r>
            <a:r>
              <a:rPr lang="zh-CN" altLang="en-US" sz="30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句和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排比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句，语言简洁，却生动地写出了冬去春来、万物复苏的</a:t>
            </a:r>
            <a:r>
              <a:rPr lang="zh-CN" altLang="en-US" sz="30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春的轮廓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jmbbs.com/data/attachment/forum/201205/06/231700xwrr6woqr6q1wow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02888" y="1541564"/>
            <a:ext cx="5984875" cy="4161812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67586" name="矩形 1"/>
          <p:cNvSpPr/>
          <p:nvPr/>
        </p:nvSpPr>
        <p:spPr>
          <a:xfrm>
            <a:off x="5186680" y="731203"/>
            <a:ext cx="18180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.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春草图</a:t>
            </a:r>
            <a:endParaRPr lang="zh-CN" altLang="en-US" sz="3200" b="1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1020" y="1363109"/>
            <a:ext cx="524637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</a:t>
            </a:r>
            <a:r>
              <a:rPr kumimoji="0" lang="zh-CN" altLang="en-US" sz="280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小草偷偷地从土里钻出来，嫩嫩的，绿绿的。园子里，田野里，瞧去，一大片一大片满是的。坐着，躺着，打两个滚，踢几脚球，赛几趟跑，捉几回迷藏。风轻悄悄的，草软绵绵的。</a:t>
            </a:r>
            <a:endParaRPr kumimoji="0" lang="zh-CN" altLang="en-US" sz="2800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6"/>
          <p:cNvGrpSpPr/>
          <p:nvPr/>
        </p:nvGrpSpPr>
        <p:grpSpPr>
          <a:xfrm>
            <a:off x="10883900" y="5433060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840684" y="860780"/>
            <a:ext cx="4223385" cy="5835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作者怎样描写春草的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34" name="Text Box 5"/>
          <p:cNvSpPr txBox="1"/>
          <p:nvPr/>
        </p:nvSpPr>
        <p:spPr>
          <a:xfrm>
            <a:off x="2206577" y="1691145"/>
            <a:ext cx="7264254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⑴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用“　　 ”“　”写春草的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情态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9" name="Text Box 7"/>
          <p:cNvSpPr txBox="1"/>
          <p:nvPr/>
        </p:nvSpPr>
        <p:spPr>
          <a:xfrm>
            <a:off x="3467929" y="1722142"/>
            <a:ext cx="1198682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偷偷 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3" name="Text Box 6"/>
          <p:cNvSpPr txBox="1"/>
          <p:nvPr/>
        </p:nvSpPr>
        <p:spPr>
          <a:xfrm>
            <a:off x="5293101" y="1737005"/>
            <a:ext cx="718153" cy="584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钻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4" name="Text Box 10"/>
          <p:cNvSpPr txBox="1"/>
          <p:nvPr/>
        </p:nvSpPr>
        <p:spPr>
          <a:xfrm>
            <a:off x="1519572" y="2290209"/>
            <a:ext cx="9422232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“偷偷地”写出了不经意间，春草已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悄然而出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的情景。这样写赋予小草以感情和意识，富有情趣，惹人喜爱。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6" name="Text Box 9"/>
          <p:cNvSpPr txBox="1"/>
          <p:nvPr/>
        </p:nvSpPr>
        <p:spPr>
          <a:xfrm>
            <a:off x="1536119" y="4379025"/>
            <a:ext cx="930078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“钻”字用得好，“钻”字表现了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生命力顽强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，写出了春草破土而出的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挤劲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9" grpId="0"/>
      <p:bldP spid="53" grpId="0"/>
      <p:bldP spid="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374764" y="979558"/>
            <a:ext cx="8450580" cy="29315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朗读课文，把握重音和停连。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理解比喻、拟人手法在写景中的表达效果。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掌握多角度写景的方法。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4.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激发联想和想象，体会课文优美的情境。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/>
          <p:nvPr/>
        </p:nvSpPr>
        <p:spPr>
          <a:xfrm>
            <a:off x="1905536" y="684986"/>
            <a:ext cx="7976255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⑵</a:t>
            </a:r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  <a:cs typeface="楷体" panose="02010609060101010101" charset="-122"/>
              </a:rPr>
              <a:t>用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　　　　”</a:t>
            </a:r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  <a:cs typeface="楷体" panose="02010609060101010101" charset="-122"/>
              </a:rPr>
              <a:t>写春草的</a:t>
            </a:r>
            <a:r>
              <a:rPr lang="zh-CN" altLang="en-US" sz="30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质地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Text Box 10"/>
          <p:cNvSpPr txBox="1"/>
          <p:nvPr/>
        </p:nvSpPr>
        <p:spPr>
          <a:xfrm>
            <a:off x="3112036" y="623074"/>
            <a:ext cx="1609452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嫩嫩的</a:t>
            </a:r>
            <a:r>
              <a:rPr lang="zh-CN" altLang="en-US" sz="3000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　</a:t>
            </a:r>
            <a:endParaRPr lang="zh-CN" altLang="en-US" sz="3000" dirty="0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905535" y="1477149"/>
            <a:ext cx="8052331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⑶</a:t>
            </a:r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  <a:cs typeface="楷体" panose="02010609060101010101" charset="-122"/>
              </a:rPr>
              <a:t>用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　　　　”</a:t>
            </a:r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  <a:cs typeface="楷体" panose="02010609060101010101" charset="-122"/>
              </a:rPr>
              <a:t>写春草的</a:t>
            </a:r>
            <a:r>
              <a:rPr lang="zh-CN" altLang="en-US" sz="30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色泽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3092986" y="1385074"/>
            <a:ext cx="1609452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绿绿的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507832" y="2387778"/>
            <a:ext cx="11064233" cy="78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latin typeface="宋体" panose="02010600030101010101" pitchFamily="2" charset="-122"/>
              </a:rPr>
              <a:t>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嫩嫩的，绿绿的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本该在“小草”前面，为什么放在句末？</a:t>
            </a:r>
            <a:endParaRPr lang="zh-CN" altLang="en-US" sz="3000" b="1" dirty="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7" name="Text Box 8"/>
          <p:cNvSpPr txBox="1"/>
          <p:nvPr/>
        </p:nvSpPr>
        <p:spPr>
          <a:xfrm>
            <a:off x="978758" y="3096452"/>
            <a:ext cx="9854561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放在句末，单独从句子中拿出来，主要是为了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强调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，突出小草嫩绿的特点，同时使句子生动活泼，富有生气。 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Text Box 2"/>
          <p:cNvSpPr txBox="1"/>
          <p:nvPr/>
        </p:nvSpPr>
        <p:spPr>
          <a:xfrm>
            <a:off x="1880948" y="4856996"/>
            <a:ext cx="808952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⑷</a:t>
            </a:r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  <a:cs typeface="楷体" panose="02010609060101010101" charset="-122"/>
              </a:rPr>
              <a:t>用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　　　　　　　　     ”</a:t>
            </a:r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  <a:cs typeface="楷体" panose="02010609060101010101" charset="-122"/>
              </a:rPr>
              <a:t>写春草的</a:t>
            </a:r>
            <a:r>
              <a:rPr lang="zh-CN" altLang="en-US" sz="30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长势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Text Box 3"/>
          <p:cNvSpPr txBox="1"/>
          <p:nvPr/>
        </p:nvSpPr>
        <p:spPr>
          <a:xfrm>
            <a:off x="3164660" y="4902139"/>
            <a:ext cx="3758206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一大片一大片满是的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15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28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30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3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5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8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48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3" grpId="0"/>
      <p:bldP spid="6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/>
          <p:nvPr/>
        </p:nvSpPr>
        <p:spPr>
          <a:xfrm>
            <a:off x="1247980" y="338914"/>
            <a:ext cx="9507844" cy="15696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写春草为什么又写“坐着，躺着，打两个滚，踢几脚球，赛几趟跑，捉几回迷藏”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123674" y="1996274"/>
            <a:ext cx="10314073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通过小孩在草上兴致勃勃的嬉戏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侧面衬托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春草勃发给人的欢乐。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951619" y="4650492"/>
            <a:ext cx="776581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写人在草上的感受，表达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喜爱春草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的感情。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9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12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6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28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30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3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44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9" name="TextBox 58"/>
          <p:cNvSpPr txBox="1"/>
          <p:nvPr/>
        </p:nvSpPr>
        <p:spPr>
          <a:xfrm>
            <a:off x="1720311" y="3890075"/>
            <a:ext cx="8524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“风轻悄悄，草软绵绵的”写出了什么？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5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7"/>
          <p:cNvSpPr txBox="1"/>
          <p:nvPr/>
        </p:nvSpPr>
        <p:spPr>
          <a:xfrm>
            <a:off x="5051457" y="1028958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春草图</a:t>
            </a:r>
            <a:endParaRPr lang="zh-CN" altLang="en-US" sz="3200" b="1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Text Box 8"/>
          <p:cNvSpPr txBox="1"/>
          <p:nvPr/>
        </p:nvSpPr>
        <p:spPr>
          <a:xfrm>
            <a:off x="2101021" y="2905292"/>
            <a:ext cx="8424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坐、躺、滚、踢、跑、捉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人（喜悦）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Text Box 9"/>
          <p:cNvSpPr txBox="1"/>
          <p:nvPr/>
        </p:nvSpPr>
        <p:spPr>
          <a:xfrm>
            <a:off x="2315528" y="1966138"/>
            <a:ext cx="75596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嫩、绿、满、软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草（生机勃勃）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5" name="Group 7"/>
          <p:cNvGrpSpPr/>
          <p:nvPr/>
        </p:nvGrpSpPr>
        <p:grpSpPr>
          <a:xfrm>
            <a:off x="4224973" y="3686784"/>
            <a:ext cx="3743325" cy="1724025"/>
            <a:chOff x="0" y="0"/>
            <a:chExt cx="2358" cy="1086"/>
          </a:xfrm>
        </p:grpSpPr>
        <p:sp>
          <p:nvSpPr>
            <p:cNvPr id="72710" name="AutoShape 10"/>
            <p:cNvSpPr/>
            <p:nvPr/>
          </p:nvSpPr>
          <p:spPr>
            <a:xfrm>
              <a:off x="929" y="0"/>
              <a:ext cx="498" cy="680"/>
            </a:xfrm>
            <a:prstGeom prst="downArrow">
              <a:avLst>
                <a:gd name="adj1" fmla="val 50000"/>
                <a:gd name="adj2" fmla="val 34060"/>
              </a:avLst>
            </a:prstGeom>
            <a:solidFill>
              <a:srgbClr val="008000"/>
            </a:solidFill>
            <a:ln w="952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b="1" dirty="0">
                <a:latin typeface="宋体" panose="02010600030101010101" pitchFamily="2" charset="-122"/>
              </a:endParaRPr>
            </a:p>
          </p:txBody>
        </p:sp>
        <p:sp>
          <p:nvSpPr>
            <p:cNvPr id="72711" name="Text Box 11"/>
            <p:cNvSpPr txBox="1"/>
            <p:nvPr/>
          </p:nvSpPr>
          <p:spPr>
            <a:xfrm>
              <a:off x="0" y="680"/>
              <a:ext cx="2358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latin typeface="楷体" panose="02010609060101010101" charset="-122"/>
                  <a:ea typeface="楷体" panose="02010609060101010101" charset="-122"/>
                </a:rPr>
                <a:t>人与自然的和谐</a:t>
              </a:r>
              <a:endParaRPr lang="zh-CN" altLang="en-US" sz="36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DF0E8">
            <a:alpha val="7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09675" y="1201420"/>
            <a:ext cx="977138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桃树、杏树、梨树，你不让我，我不让你，都开满了花赶趟儿。红的像火，粉的像霞，白的像雪。花里带着甜味；闭了眼，树上仿佛已经满是桃儿、杏儿、梨儿。花下成千成百的蜜蜂嗡嗡的闹着，大小的蝴蝶飞来飞去。野花遍地是：杂样儿，有名字的，没名字的，散在草丛里像眼睛，像星星，还眨呀眨的。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73731" name="Picture 2" descr="http://p1.so.qhmsg.com/bdr/_240_/t0171a4b8113ea4c326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832225" y="4093845"/>
            <a:ext cx="4529455" cy="2471420"/>
          </a:xfrm>
          <a:prstGeom prst="rect">
            <a:avLst/>
          </a:prstGeom>
          <a:noFill/>
          <a:ln w="9525">
            <a:noFill/>
          </a:ln>
          <a:effectLst>
            <a:innerShdw blurRad="63500" dist="50800" dir="2700000">
              <a:schemeClr val="accent6">
                <a:alpha val="50000"/>
              </a:schemeClr>
            </a:innerShdw>
            <a:softEdge rad="50800"/>
          </a:effectLst>
          <a:scene3d>
            <a:camera prst="orthographicFront"/>
            <a:lightRig rig="threePt" dir="t"/>
          </a:scene3d>
          <a:sp3d/>
        </p:spPr>
      </p:pic>
      <p:sp>
        <p:nvSpPr>
          <p:cNvPr id="73732" name="矩形 1"/>
          <p:cNvSpPr/>
          <p:nvPr/>
        </p:nvSpPr>
        <p:spPr>
          <a:xfrm>
            <a:off x="4938707" y="339645"/>
            <a:ext cx="18180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3.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春花图</a:t>
            </a:r>
            <a:endParaRPr lang="zh-CN" altLang="en-US" sz="3200" b="1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grpSp>
        <p:nvGrpSpPr>
          <p:cNvPr id="2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1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图片 2"/>
          <p:cNvPicPr>
            <a:picLocks noChangeAspect="1"/>
          </p:cNvPicPr>
          <p:nvPr/>
        </p:nvPicPr>
        <p:blipFill>
          <a:blip r:embed="rId1" cstate="print"/>
          <a:srcRect t="5966"/>
          <a:stretch>
            <a:fillRect/>
          </a:stretch>
        </p:blipFill>
        <p:spPr>
          <a:xfrm>
            <a:off x="979805" y="1358900"/>
            <a:ext cx="6038215" cy="4766945"/>
          </a:xfrm>
          <a:prstGeom prst="rect">
            <a:avLst/>
          </a:prstGeom>
          <a:noFill/>
          <a:ln w="9525">
            <a:noFill/>
          </a:ln>
          <a:effectLst>
            <a:softEdge rad="114300"/>
          </a:effec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30588" y="768985"/>
            <a:ext cx="5329238" cy="58356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作者抓住了春花的什么特点？</a:t>
            </a:r>
            <a:endParaRPr kumimoji="0" lang="zh-CN" altLang="en-US" sz="3200" b="1" i="0" u="none" strike="noStrike" kern="1200" cap="none" spc="0" normalizeH="0" baseline="0" noProof="0" dirty="0"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11" name="Text Box 5"/>
          <p:cNvSpPr txBox="1"/>
          <p:nvPr/>
        </p:nvSpPr>
        <p:spPr>
          <a:xfrm>
            <a:off x="7241858" y="2288858"/>
            <a:ext cx="8636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静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：</a:t>
            </a:r>
            <a:endParaRPr lang="zh-CN" altLang="en-US" sz="40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2" name="Text Box 6"/>
          <p:cNvSpPr txBox="1"/>
          <p:nvPr/>
        </p:nvSpPr>
        <p:spPr>
          <a:xfrm>
            <a:off x="7241858" y="4495483"/>
            <a:ext cx="10795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动：</a:t>
            </a:r>
            <a:endParaRPr lang="zh-CN" altLang="en-US" sz="44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" name="Text Box 7"/>
          <p:cNvSpPr txBox="1"/>
          <p:nvPr/>
        </p:nvSpPr>
        <p:spPr>
          <a:xfrm>
            <a:off x="8639493" y="1643698"/>
            <a:ext cx="1752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花朵多</a:t>
            </a:r>
            <a:endParaRPr lang="zh-CN" altLang="en-US" sz="36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 Box 8"/>
          <p:cNvSpPr txBox="1"/>
          <p:nvPr/>
        </p:nvSpPr>
        <p:spPr>
          <a:xfrm>
            <a:off x="8639493" y="2412365"/>
            <a:ext cx="20161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花色艳</a:t>
            </a:r>
            <a:endParaRPr lang="zh-CN" altLang="en-US" sz="36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 Box 9"/>
          <p:cNvSpPr txBox="1"/>
          <p:nvPr/>
        </p:nvSpPr>
        <p:spPr>
          <a:xfrm>
            <a:off x="8639810" y="3199130"/>
            <a:ext cx="18002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花味甜</a:t>
            </a:r>
            <a:endParaRPr lang="zh-CN" altLang="en-US" sz="36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 Box 10"/>
          <p:cNvSpPr txBox="1"/>
          <p:nvPr/>
        </p:nvSpPr>
        <p:spPr>
          <a:xfrm>
            <a:off x="8639493" y="4606925"/>
            <a:ext cx="2286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蜂飞蝶舞</a:t>
            </a:r>
            <a:endParaRPr lang="zh-CN" altLang="en-US" sz="36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" name="Group 76"/>
          <p:cNvGrpSpPr/>
          <p:nvPr/>
        </p:nvGrpSpPr>
        <p:grpSpPr>
          <a:xfrm>
            <a:off x="10957560" y="545528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9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0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292350" y="794385"/>
            <a:ext cx="5443220" cy="5835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找出写春花下列情况的句子。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3462321" y="1757696"/>
            <a:ext cx="614662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红的像火，粉的像霞，白的像雪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 Box 8"/>
          <p:cNvSpPr txBox="1"/>
          <p:nvPr/>
        </p:nvSpPr>
        <p:spPr>
          <a:xfrm>
            <a:off x="2475596" y="1680247"/>
            <a:ext cx="649288" cy="44075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颜色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味道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虚的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实的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 Box 9"/>
          <p:cNvSpPr txBox="1"/>
          <p:nvPr/>
        </p:nvSpPr>
        <p:spPr>
          <a:xfrm>
            <a:off x="3462004" y="2997216"/>
            <a:ext cx="3540161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花里带着甜味儿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Text Box 10"/>
          <p:cNvSpPr txBox="1"/>
          <p:nvPr/>
        </p:nvSpPr>
        <p:spPr>
          <a:xfrm>
            <a:off x="3613134" y="4122118"/>
            <a:ext cx="591666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闭了眼，树上仿佛已经满是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 Box 11"/>
          <p:cNvSpPr txBox="1"/>
          <p:nvPr/>
        </p:nvSpPr>
        <p:spPr>
          <a:xfrm>
            <a:off x="3462321" y="5249243"/>
            <a:ext cx="639196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（除了上句以外的所有句子）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Group 76"/>
          <p:cNvGrpSpPr/>
          <p:nvPr/>
        </p:nvGrpSpPr>
        <p:grpSpPr>
          <a:xfrm>
            <a:off x="10883900" y="5433060"/>
            <a:ext cx="1109980" cy="1174750"/>
            <a:chOff x="9829438" y="5671231"/>
            <a:chExt cx="4196867" cy="5545360"/>
          </a:xfrm>
        </p:grpSpPr>
        <p:sp>
          <p:nvSpPr>
            <p:cNvPr id="9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171700" y="1042035"/>
            <a:ext cx="7848600" cy="5219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下面这些句子运用了哪些修辞手法？有什么好处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428115" y="1675765"/>
            <a:ext cx="9336405" cy="396938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⑴“你不让我，我不让你”用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拟人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，写出了春花竞相开放的情景。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⑵“红的像火，粉的像霞，白的像雪”用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比喻、排比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，写出了春花争艳、万紫千红的情景。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⑶“散在草丛里像眼睛，像星星，还眨呀眨的”用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比喻、拟人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，写出野花多、闪闪发光、轻轻摆动的情景。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5" name="Group 76"/>
          <p:cNvGrpSpPr/>
          <p:nvPr/>
        </p:nvGrpSpPr>
        <p:grpSpPr>
          <a:xfrm>
            <a:off x="10883900" y="5433060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/>
          <p:nvPr/>
        </p:nvSpPr>
        <p:spPr>
          <a:xfrm>
            <a:off x="1831181" y="1609070"/>
            <a:ext cx="82819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“闹”烘托出一片热闹的气氛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更加突现出春的生机。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5762466" y="4294167"/>
            <a:ext cx="452691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“散”有“分散”的意思，写出了野花之多。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2515076" y="766107"/>
            <a:ext cx="6913563" cy="584200"/>
            <a:chOff x="1187624" y="1052736"/>
            <a:chExt cx="6914058" cy="584775"/>
          </a:xfrm>
        </p:grpSpPr>
        <p:sp>
          <p:nvSpPr>
            <p:cNvPr id="78857" name="Text Box 12"/>
            <p:cNvSpPr txBox="1"/>
            <p:nvPr/>
          </p:nvSpPr>
          <p:spPr>
            <a:xfrm>
              <a:off x="6660232" y="1052736"/>
              <a:ext cx="1441450" cy="5842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（叫）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8858" name="Rectangle 8"/>
            <p:cNvSpPr/>
            <p:nvPr/>
          </p:nvSpPr>
          <p:spPr>
            <a:xfrm>
              <a:off x="1187624" y="1052736"/>
              <a:ext cx="554029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花下成千成百的蜜蜂嗡嗡地闹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6180614" y="2908915"/>
            <a:ext cx="3690937" cy="593725"/>
            <a:chOff x="683568" y="3429000"/>
            <a:chExt cx="3692036" cy="594106"/>
          </a:xfrm>
        </p:grpSpPr>
        <p:sp>
          <p:nvSpPr>
            <p:cNvPr id="78855" name="Text Box 13"/>
            <p:cNvSpPr txBox="1"/>
            <p:nvPr/>
          </p:nvSpPr>
          <p:spPr>
            <a:xfrm>
              <a:off x="1468965" y="3438331"/>
              <a:ext cx="122413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（开）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8856" name="Rectangle 8"/>
            <p:cNvSpPr/>
            <p:nvPr/>
          </p:nvSpPr>
          <p:spPr>
            <a:xfrm>
              <a:off x="683568" y="3429000"/>
              <a:ext cx="3692036" cy="5839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花散      在草丛 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37890" name="Picture 2" descr="http://f.01ny.cn/forum/201205/09/182931dyidhndfvteqieez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31181" y="2452032"/>
            <a:ext cx="4051300" cy="3209290"/>
          </a:xfrm>
          <a:prstGeom prst="rect">
            <a:avLst/>
          </a:prstGeom>
          <a:noFill/>
          <a:ln w="9525">
            <a:noFill/>
          </a:ln>
          <a:effectLst>
            <a:softEdge rad="76200"/>
          </a:effectLst>
        </p:spPr>
      </p:pic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14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6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28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30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3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44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40180" y="1443990"/>
            <a:ext cx="931164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“吹面不含杨柳风”，不错的，像母亲的手抚摸着你。风里带来些新翻的泥土的气息，混着青草味儿，还有各种花的香，都在微微润湿的空气里酝酿。鸟儿将巢安在繁花嫩叶当中，高兴起来了，呼朋引伴地卖弄清脆的喉咙，唱出宛转的曲子，跟轻风流水应和着。牛背上牧童的短笛，这时候也成天嘹亮地响着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79875" name="矩形 1"/>
          <p:cNvSpPr/>
          <p:nvPr/>
        </p:nvSpPr>
        <p:spPr>
          <a:xfrm>
            <a:off x="5186680" y="718820"/>
            <a:ext cx="18180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4.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春风图</a:t>
            </a:r>
            <a:endParaRPr lang="zh-CN" altLang="en-US" sz="3200" b="1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83410" y="1052195"/>
            <a:ext cx="8794922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作者在描写无形无味的春风时，调动了人体的多种感官，分别表现了春风的什么特点？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Text Box 5"/>
          <p:cNvSpPr txBox="1"/>
          <p:nvPr/>
        </p:nvSpPr>
        <p:spPr>
          <a:xfrm>
            <a:off x="2859405" y="2490153"/>
            <a:ext cx="1600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触觉：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2868930" y="4034790"/>
            <a:ext cx="13541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嗅觉：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2878455" y="4728528"/>
            <a:ext cx="1498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听觉：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" name="Text Box 8"/>
          <p:cNvSpPr txBox="1"/>
          <p:nvPr/>
        </p:nvSpPr>
        <p:spPr>
          <a:xfrm>
            <a:off x="4300855" y="2490153"/>
            <a:ext cx="53276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像母亲的手抚摸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 Box 9"/>
          <p:cNvSpPr txBox="1"/>
          <p:nvPr/>
        </p:nvSpPr>
        <p:spPr>
          <a:xfrm>
            <a:off x="4299268" y="4003040"/>
            <a:ext cx="50403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各种气息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 Box 10"/>
          <p:cNvSpPr txBox="1"/>
          <p:nvPr/>
        </p:nvSpPr>
        <p:spPr>
          <a:xfrm>
            <a:off x="4299268" y="4722178"/>
            <a:ext cx="54705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鸟鸣、笛声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13543" y="3209290"/>
            <a:ext cx="4824412" cy="1137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</a:rPr>
              <a:t>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鸟安巢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9088" y="3209290"/>
            <a:ext cx="129698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视觉：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42555" y="2490153"/>
            <a:ext cx="1871663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（温暖）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70893" y="3209290"/>
            <a:ext cx="1727200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（欢悦）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74130" y="4001453"/>
            <a:ext cx="1944688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（芳香）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63055" y="4722178"/>
            <a:ext cx="2159000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（悦耳）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7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8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029335" y="862965"/>
            <a:ext cx="9050655" cy="246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19455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春天是一个百花争艳的季节。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  <a:p>
            <a:pPr indent="719455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春天是一个生机勃勃的季节，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  <a:p>
            <a:pPr indent="719455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春天是一个充满希望的季节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……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9335" y="3677920"/>
            <a:ext cx="1022540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历来文人墨客都喜欢描绘春天，赞美春天。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719455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那么你知道哪些关于春天的诗句呢？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5250" y="224790"/>
            <a:ext cx="3332480" cy="586105"/>
            <a:chOff x="150" y="354"/>
            <a:chExt cx="5248" cy="92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1919605" y="789305"/>
            <a:ext cx="8351838" cy="584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“春风图”运用了哪些修辞手法？有什么作用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?</a:t>
            </a:r>
            <a:endParaRPr lang="en-US" altLang="zh-CN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82320" y="1660208"/>
            <a:ext cx="10565765" cy="35382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⑴“吹面不寒杨柳风”运用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引用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借代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，写出春风的温暖。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⑵“像母亲的手抚摸着你”运用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比喻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拟人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，写出春风的柔和。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⑶</a:t>
            </a:r>
            <a:r>
              <a:rPr kumimoji="0" lang="en-US" altLang="zh-CN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鸟儿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高兴起来了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呼朋引伴地卖弄清脆的喉咙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唱出宛转的曲子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与轻风流水应和着</a:t>
            </a:r>
            <a:r>
              <a:rPr kumimoji="0" lang="en-US" altLang="zh-CN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运用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拟人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，写鸟儿迎春的欢悦。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矩形 1"/>
          <p:cNvSpPr/>
          <p:nvPr/>
        </p:nvSpPr>
        <p:spPr>
          <a:xfrm>
            <a:off x="4646295" y="404813"/>
            <a:ext cx="2244525" cy="7078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5.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春雨图</a:t>
            </a:r>
            <a:endParaRPr lang="zh-CN" altLang="en-US" sz="4000" dirty="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981393" y="1176575"/>
            <a:ext cx="31686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春雨有什么特点？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855470" y="1916430"/>
            <a:ext cx="7510780" cy="6076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⑴“雨是最寻常的，一下就是三两天。”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1838325" y="3025775"/>
            <a:ext cx="931100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⑵“像牛毛、像花针，像细丝，密密地斜织着。”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1857058" y="4140200"/>
            <a:ext cx="8459787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⑶“人家屋顶上全笼着一层薄烟。”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 Box 8"/>
          <p:cNvSpPr txBox="1"/>
          <p:nvPr/>
        </p:nvSpPr>
        <p:spPr>
          <a:xfrm>
            <a:off x="2269808" y="2459990"/>
            <a:ext cx="3744912" cy="681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写出了春雨的常见。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 Box 9"/>
          <p:cNvSpPr txBox="1"/>
          <p:nvPr/>
        </p:nvSpPr>
        <p:spPr>
          <a:xfrm>
            <a:off x="2255520" y="3575050"/>
            <a:ext cx="6689090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写出了春雨的多、细、密的特点。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 Box 11"/>
          <p:cNvSpPr txBox="1"/>
          <p:nvPr/>
        </p:nvSpPr>
        <p:spPr>
          <a:xfrm>
            <a:off x="2282825" y="5673090"/>
            <a:ext cx="4136390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写出了春雨的润物。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857375" y="5181600"/>
            <a:ext cx="9291955" cy="6076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⑷“树叶儿却绿得发亮，小草儿也青得逼你的眼。”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11" name="Text Box 10"/>
          <p:cNvSpPr txBox="1"/>
          <p:nvPr/>
        </p:nvSpPr>
        <p:spPr>
          <a:xfrm>
            <a:off x="2270125" y="4727575"/>
            <a:ext cx="39897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写出了春雨的轻盈。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16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29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3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34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37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40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1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9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50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/>
        </p:nvSpPr>
        <p:spPr>
          <a:xfrm>
            <a:off x="504950" y="2047918"/>
            <a:ext cx="6681245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从静景写到动景，从物写到人，由近写到远。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622646" y="4506357"/>
            <a:ext cx="4088839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比喻、排比、拟人。</a:t>
            </a:r>
            <a:endParaRPr lang="en-US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13756" y="1205944"/>
            <a:ext cx="5740549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“春雨图”按什么顺序描写的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622646" y="3423364"/>
            <a:ext cx="6119117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“春雨图”运用了哪些修辞手法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pic>
        <p:nvPicPr>
          <p:cNvPr id="59" name="Picture 2" descr="http://img.pconline.com.cn/images/photoblog/6/8/0/6/6806236/20084/20/1208662497202_mthumb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80024" y="581380"/>
            <a:ext cx="4755515" cy="2816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" name="Picture 2" descr="http://www.laozhq.cn/UploadFile/2014-2/2014228924443388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8222" y="3483222"/>
            <a:ext cx="4664991" cy="3010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6" name="Picture 6" descr="http://p4.so.qhmsg.com/bdr/_240_/t016332b74d1a58ea69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6426" y="3318371"/>
            <a:ext cx="4419600" cy="2942945"/>
          </a:xfrm>
          <a:prstGeom prst="rect">
            <a:avLst/>
          </a:prstGeom>
          <a:noFill/>
          <a:ln w="9525">
            <a:noFill/>
          </a:ln>
          <a:effectLst>
            <a:softEdge rad="50800"/>
          </a:effectLst>
        </p:spPr>
      </p:pic>
      <p:sp>
        <p:nvSpPr>
          <p:cNvPr id="89090" name="矩形 1"/>
          <p:cNvSpPr/>
          <p:nvPr/>
        </p:nvSpPr>
        <p:spPr>
          <a:xfrm>
            <a:off x="5095746" y="276655"/>
            <a:ext cx="18180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6.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迎春图</a:t>
            </a:r>
            <a:endParaRPr lang="zh-CN" altLang="en-US" sz="3200" b="1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542990" y="1126919"/>
            <a:ext cx="6276264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/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为什么要引用“一年之计在于春”这个俗语</a:t>
            </a:r>
            <a:r>
              <a:rPr lang="en-US" altLang="zh-CN" sz="3000" b="1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</a:t>
            </a:r>
            <a:endParaRPr lang="en-US" altLang="zh-CN" sz="3000" b="1" dirty="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790963" y="2203245"/>
            <a:ext cx="5935302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/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引用俗语启迪人们：抓紧春光努力工作，奋发向上。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Picture 4" descr="http://p5.so.qhimgs1.com/bdr/_240_/t017beae05df53c0cc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69670" y="991892"/>
            <a:ext cx="4306086" cy="2958379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sp>
        <p:nvSpPr>
          <p:cNvPr id="2" name="Rectangle 3"/>
          <p:cNvSpPr/>
          <p:nvPr/>
        </p:nvSpPr>
        <p:spPr>
          <a:xfrm>
            <a:off x="6019853" y="5029748"/>
            <a:ext cx="4503496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/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由景及人，春到人欢，与开头呼应。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224905" y="4245110"/>
            <a:ext cx="4391434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文章怎样描写“迎春图”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368550" y="909479"/>
            <a:ext cx="712946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末尾三段运用什么修辞手法？起什么作用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84973" y="1859915"/>
            <a:ext cx="849630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    运用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比喻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，赞美春天蓬勃的生命力，强调它的“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新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”“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美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”“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力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”。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2164" name="Picture 2" descr="http://p4.so.qhmsg.com/bdr/_240_/t01a7ef6588c1637f39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904298" y="3636010"/>
            <a:ext cx="4057650" cy="2286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018"/>
          <p:cNvPicPr>
            <a:picLocks noChangeAspect="1"/>
          </p:cNvPicPr>
          <p:nvPr/>
        </p:nvPicPr>
        <p:blipFill>
          <a:blip r:embed="rId1" cstate="print"/>
          <a:srcRect l="2968" t="3307" r="2884" b="2986"/>
          <a:stretch>
            <a:fillRect/>
          </a:stretch>
        </p:blipFill>
        <p:spPr>
          <a:xfrm>
            <a:off x="6648773" y="3425825"/>
            <a:ext cx="4097967" cy="32042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3" descr="00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0014" y="3425825"/>
            <a:ext cx="4220371" cy="32042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4" descr="00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72205" y="314325"/>
            <a:ext cx="4846955" cy="2949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672205" y="314325"/>
            <a:ext cx="4846955" cy="953135"/>
          </a:xfrm>
          <a:prstGeom prst="rect">
            <a:avLst/>
          </a:prstGeom>
          <a:solidFill>
            <a:schemeClr val="bg1">
              <a:alpha val="68000"/>
            </a:schemeClr>
          </a:solidFill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春天像刚落地的娃娃，从头到脚都是新的，它生长着。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5800568" y="1770380"/>
            <a:ext cx="5911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新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1390015" y="3445510"/>
            <a:ext cx="3827145" cy="953135"/>
          </a:xfrm>
          <a:prstGeom prst="rect">
            <a:avLst/>
          </a:prstGeom>
          <a:solidFill>
            <a:schemeClr val="bg1">
              <a:alpha val="59000"/>
            </a:schemeClr>
          </a:solidFill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春天像小姑娘，花枝招展的，笑着，走着。      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3007837" y="4919981"/>
            <a:ext cx="5911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美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6586780" y="3445510"/>
            <a:ext cx="4159960" cy="1383665"/>
          </a:xfrm>
          <a:prstGeom prst="rect">
            <a:avLst/>
          </a:prstGeom>
          <a:solidFill>
            <a:schemeClr val="bg1">
              <a:alpha val="42000"/>
            </a:schemeClr>
          </a:solidFill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春天像健壮的青年，有铁一般的胳膊和腰脚，领着我们上前去。  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8826025" y="5008563"/>
            <a:ext cx="5911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力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/>
      <p:bldP spid="16" grpId="0" bldLvl="0" animBg="1"/>
      <p:bldP spid="17" grpId="0"/>
      <p:bldP spid="18" grpId="0" bldLvl="0" animBg="1"/>
      <p:bldP spid="1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1"/>
          <p:cNvSpPr txBox="1"/>
          <p:nvPr/>
        </p:nvSpPr>
        <p:spPr>
          <a:xfrm>
            <a:off x="1451383" y="998855"/>
            <a:ext cx="9691898" cy="11264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这三个比喻各自成段，看看它们的顺序能否颠倒，如果把这三个比喻合为一段，表达效果会有什么样的影响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</a:t>
            </a:r>
            <a:endParaRPr lang="en-US" altLang="zh-CN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1715" y="2336634"/>
            <a:ext cx="8496300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尾三个句子，不仅比喻巧，意义深，而且分行排列，先后有序。这三句的顺序，从“娃娃”到“小姑娘”到“青年”，形象地点明了春天的成长进程。所以顺序不能颠倒。如果把这三个比喻合为一段，则层次不明显，表达效果没有这样强烈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22555" y="158750"/>
            <a:ext cx="3363595" cy="652145"/>
            <a:chOff x="101" y="250"/>
            <a:chExt cx="5297" cy="1027"/>
          </a:xfrm>
        </p:grpSpPr>
        <p:sp>
          <p:nvSpPr>
            <p:cNvPr id="14810" name="Freeform 2522"/>
            <p:cNvSpPr>
              <a:spLocks noEditPoints="1"/>
            </p:cNvSpPr>
            <p:nvPr/>
          </p:nvSpPr>
          <p:spPr bwMode="auto">
            <a:xfrm>
              <a:off x="781" y="250"/>
              <a:ext cx="562" cy="430"/>
            </a:xfrm>
            <a:custGeom>
              <a:avLst/>
              <a:gdLst/>
              <a:ahLst/>
              <a:cxnLst>
                <a:cxn ang="0">
                  <a:pos x="291" y="24"/>
                </a:cxn>
                <a:cxn ang="0">
                  <a:pos x="247" y="7"/>
                </a:cxn>
                <a:cxn ang="0">
                  <a:pos x="199" y="0"/>
                </a:cxn>
                <a:cxn ang="0">
                  <a:pos x="127" y="6"/>
                </a:cxn>
                <a:cxn ang="0">
                  <a:pos x="80" y="22"/>
                </a:cxn>
                <a:cxn ang="0">
                  <a:pos x="41" y="53"/>
                </a:cxn>
                <a:cxn ang="0">
                  <a:pos x="26" y="85"/>
                </a:cxn>
                <a:cxn ang="0">
                  <a:pos x="18" y="133"/>
                </a:cxn>
                <a:cxn ang="0">
                  <a:pos x="23" y="164"/>
                </a:cxn>
                <a:cxn ang="0">
                  <a:pos x="42" y="197"/>
                </a:cxn>
                <a:cxn ang="0">
                  <a:pos x="54" y="221"/>
                </a:cxn>
                <a:cxn ang="0">
                  <a:pos x="31" y="259"/>
                </a:cxn>
                <a:cxn ang="0">
                  <a:pos x="7" y="279"/>
                </a:cxn>
                <a:cxn ang="0">
                  <a:pos x="4" y="280"/>
                </a:cxn>
                <a:cxn ang="0">
                  <a:pos x="0" y="285"/>
                </a:cxn>
                <a:cxn ang="0">
                  <a:pos x="6" y="289"/>
                </a:cxn>
                <a:cxn ang="0">
                  <a:pos x="68" y="267"/>
                </a:cxn>
                <a:cxn ang="0">
                  <a:pos x="113" y="229"/>
                </a:cxn>
                <a:cxn ang="0">
                  <a:pos x="193" y="221"/>
                </a:cxn>
                <a:cxn ang="0">
                  <a:pos x="256" y="213"/>
                </a:cxn>
                <a:cxn ang="0">
                  <a:pos x="300" y="194"/>
                </a:cxn>
                <a:cxn ang="0">
                  <a:pos x="329" y="171"/>
                </a:cxn>
                <a:cxn ang="0">
                  <a:pos x="351" y="129"/>
                </a:cxn>
                <a:cxn ang="0">
                  <a:pos x="352" y="95"/>
                </a:cxn>
                <a:cxn ang="0">
                  <a:pos x="333" y="58"/>
                </a:cxn>
                <a:cxn ang="0">
                  <a:pos x="311" y="37"/>
                </a:cxn>
                <a:cxn ang="0">
                  <a:pos x="288" y="192"/>
                </a:cxn>
                <a:cxn ang="0">
                  <a:pos x="241" y="208"/>
                </a:cxn>
                <a:cxn ang="0">
                  <a:pos x="165" y="213"/>
                </a:cxn>
                <a:cxn ang="0">
                  <a:pos x="114" y="213"/>
                </a:cxn>
                <a:cxn ang="0">
                  <a:pos x="104" y="225"/>
                </a:cxn>
                <a:cxn ang="0">
                  <a:pos x="63" y="260"/>
                </a:cxn>
                <a:cxn ang="0">
                  <a:pos x="26" y="275"/>
                </a:cxn>
                <a:cxn ang="0">
                  <a:pos x="57" y="238"/>
                </a:cxn>
                <a:cxn ang="0">
                  <a:pos x="65" y="211"/>
                </a:cxn>
                <a:cxn ang="0">
                  <a:pos x="63" y="206"/>
                </a:cxn>
                <a:cxn ang="0">
                  <a:pos x="40" y="179"/>
                </a:cxn>
                <a:cxn ang="0">
                  <a:pos x="27" y="133"/>
                </a:cxn>
                <a:cxn ang="0">
                  <a:pos x="32" y="95"/>
                </a:cxn>
                <a:cxn ang="0">
                  <a:pos x="57" y="50"/>
                </a:cxn>
                <a:cxn ang="0">
                  <a:pos x="91" y="27"/>
                </a:cxn>
                <a:cxn ang="0">
                  <a:pos x="144" y="12"/>
                </a:cxn>
                <a:cxn ang="0">
                  <a:pos x="209" y="9"/>
                </a:cxn>
                <a:cxn ang="0">
                  <a:pos x="255" y="18"/>
                </a:cxn>
                <a:cxn ang="0">
                  <a:pos x="286" y="32"/>
                </a:cxn>
                <a:cxn ang="0">
                  <a:pos x="321" y="58"/>
                </a:cxn>
                <a:cxn ang="0">
                  <a:pos x="340" y="86"/>
                </a:cxn>
                <a:cxn ang="0">
                  <a:pos x="344" y="112"/>
                </a:cxn>
                <a:cxn ang="0">
                  <a:pos x="334" y="148"/>
                </a:cxn>
                <a:cxn ang="0">
                  <a:pos x="308" y="178"/>
                </a:cxn>
              </a:cxnLst>
              <a:rect l="0" t="0" r="r" b="b"/>
              <a:pathLst>
                <a:path w="353" h="289">
                  <a:moveTo>
                    <a:pt x="311" y="37"/>
                  </a:moveTo>
                  <a:lnTo>
                    <a:pt x="311" y="37"/>
                  </a:lnTo>
                  <a:lnTo>
                    <a:pt x="301" y="30"/>
                  </a:lnTo>
                  <a:lnTo>
                    <a:pt x="291" y="24"/>
                  </a:lnTo>
                  <a:lnTo>
                    <a:pt x="280" y="18"/>
                  </a:lnTo>
                  <a:lnTo>
                    <a:pt x="269" y="14"/>
                  </a:lnTo>
                  <a:lnTo>
                    <a:pt x="258" y="10"/>
                  </a:lnTo>
                  <a:lnTo>
                    <a:pt x="247" y="7"/>
                  </a:lnTo>
                  <a:lnTo>
                    <a:pt x="234" y="4"/>
                  </a:lnTo>
                  <a:lnTo>
                    <a:pt x="223" y="2"/>
                  </a:lnTo>
                  <a:lnTo>
                    <a:pt x="211" y="1"/>
                  </a:lnTo>
                  <a:lnTo>
                    <a:pt x="199" y="0"/>
                  </a:lnTo>
                  <a:lnTo>
                    <a:pt x="175" y="0"/>
                  </a:lnTo>
                  <a:lnTo>
                    <a:pt x="151" y="2"/>
                  </a:lnTo>
                  <a:lnTo>
                    <a:pt x="127" y="6"/>
                  </a:lnTo>
                  <a:lnTo>
                    <a:pt x="127" y="6"/>
                  </a:lnTo>
                  <a:lnTo>
                    <a:pt x="116" y="9"/>
                  </a:lnTo>
                  <a:lnTo>
                    <a:pt x="104" y="13"/>
                  </a:lnTo>
                  <a:lnTo>
                    <a:pt x="92" y="17"/>
                  </a:lnTo>
                  <a:lnTo>
                    <a:pt x="80" y="22"/>
                  </a:lnTo>
                  <a:lnTo>
                    <a:pt x="69" y="28"/>
                  </a:lnTo>
                  <a:lnTo>
                    <a:pt x="59" y="35"/>
                  </a:lnTo>
                  <a:lnTo>
                    <a:pt x="49" y="44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5" y="62"/>
                  </a:lnTo>
                  <a:lnTo>
                    <a:pt x="30" y="74"/>
                  </a:lnTo>
                  <a:lnTo>
                    <a:pt x="26" y="85"/>
                  </a:lnTo>
                  <a:lnTo>
                    <a:pt x="22" y="97"/>
                  </a:lnTo>
                  <a:lnTo>
                    <a:pt x="20" y="109"/>
                  </a:lnTo>
                  <a:lnTo>
                    <a:pt x="18" y="121"/>
                  </a:lnTo>
                  <a:lnTo>
                    <a:pt x="18" y="133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0" y="155"/>
                  </a:lnTo>
                  <a:lnTo>
                    <a:pt x="23" y="164"/>
                  </a:lnTo>
                  <a:lnTo>
                    <a:pt x="26" y="173"/>
                  </a:lnTo>
                  <a:lnTo>
                    <a:pt x="31" y="182"/>
                  </a:lnTo>
                  <a:lnTo>
                    <a:pt x="36" y="190"/>
                  </a:lnTo>
                  <a:lnTo>
                    <a:pt x="42" y="197"/>
                  </a:lnTo>
                  <a:lnTo>
                    <a:pt x="49" y="204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4" y="221"/>
                  </a:lnTo>
                  <a:lnTo>
                    <a:pt x="50" y="232"/>
                  </a:lnTo>
                  <a:lnTo>
                    <a:pt x="45" y="241"/>
                  </a:lnTo>
                  <a:lnTo>
                    <a:pt x="39" y="250"/>
                  </a:lnTo>
                  <a:lnTo>
                    <a:pt x="31" y="259"/>
                  </a:lnTo>
                  <a:lnTo>
                    <a:pt x="23" y="266"/>
                  </a:lnTo>
                  <a:lnTo>
                    <a:pt x="15" y="273"/>
                  </a:lnTo>
                  <a:lnTo>
                    <a:pt x="7" y="279"/>
                  </a:lnTo>
                  <a:lnTo>
                    <a:pt x="7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4" y="280"/>
                  </a:lnTo>
                  <a:lnTo>
                    <a:pt x="4" y="280"/>
                  </a:lnTo>
                  <a:lnTo>
                    <a:pt x="1" y="281"/>
                  </a:lnTo>
                  <a:lnTo>
                    <a:pt x="0" y="282"/>
                  </a:lnTo>
                  <a:lnTo>
                    <a:pt x="0" y="283"/>
                  </a:lnTo>
                  <a:lnTo>
                    <a:pt x="0" y="285"/>
                  </a:lnTo>
                  <a:lnTo>
                    <a:pt x="3" y="288"/>
                  </a:lnTo>
                  <a:lnTo>
                    <a:pt x="4" y="289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22" y="285"/>
                  </a:lnTo>
                  <a:lnTo>
                    <a:pt x="37" y="281"/>
                  </a:lnTo>
                  <a:lnTo>
                    <a:pt x="53" y="274"/>
                  </a:lnTo>
                  <a:lnTo>
                    <a:pt x="68" y="267"/>
                  </a:lnTo>
                  <a:lnTo>
                    <a:pt x="84" y="257"/>
                  </a:lnTo>
                  <a:lnTo>
                    <a:pt x="97" y="247"/>
                  </a:lnTo>
                  <a:lnTo>
                    <a:pt x="108" y="235"/>
                  </a:lnTo>
                  <a:lnTo>
                    <a:pt x="113" y="229"/>
                  </a:lnTo>
                  <a:lnTo>
                    <a:pt x="117" y="221"/>
                  </a:lnTo>
                  <a:lnTo>
                    <a:pt x="117" y="221"/>
                  </a:lnTo>
                  <a:lnTo>
                    <a:pt x="168" y="222"/>
                  </a:lnTo>
                  <a:lnTo>
                    <a:pt x="193" y="221"/>
                  </a:lnTo>
                  <a:lnTo>
                    <a:pt x="218" y="220"/>
                  </a:lnTo>
                  <a:lnTo>
                    <a:pt x="230" y="218"/>
                  </a:lnTo>
                  <a:lnTo>
                    <a:pt x="243" y="216"/>
                  </a:lnTo>
                  <a:lnTo>
                    <a:pt x="256" y="213"/>
                  </a:lnTo>
                  <a:lnTo>
                    <a:pt x="267" y="210"/>
                  </a:lnTo>
                  <a:lnTo>
                    <a:pt x="279" y="205"/>
                  </a:lnTo>
                  <a:lnTo>
                    <a:pt x="290" y="200"/>
                  </a:lnTo>
                  <a:lnTo>
                    <a:pt x="300" y="194"/>
                  </a:lnTo>
                  <a:lnTo>
                    <a:pt x="311" y="187"/>
                  </a:lnTo>
                  <a:lnTo>
                    <a:pt x="311" y="187"/>
                  </a:lnTo>
                  <a:lnTo>
                    <a:pt x="320" y="179"/>
                  </a:lnTo>
                  <a:lnTo>
                    <a:pt x="329" y="171"/>
                  </a:lnTo>
                  <a:lnTo>
                    <a:pt x="336" y="161"/>
                  </a:lnTo>
                  <a:lnTo>
                    <a:pt x="342" y="151"/>
                  </a:lnTo>
                  <a:lnTo>
                    <a:pt x="347" y="140"/>
                  </a:lnTo>
                  <a:lnTo>
                    <a:pt x="351" y="129"/>
                  </a:lnTo>
                  <a:lnTo>
                    <a:pt x="353" y="117"/>
                  </a:lnTo>
                  <a:lnTo>
                    <a:pt x="353" y="105"/>
                  </a:lnTo>
                  <a:lnTo>
                    <a:pt x="353" y="105"/>
                  </a:lnTo>
                  <a:lnTo>
                    <a:pt x="352" y="95"/>
                  </a:lnTo>
                  <a:lnTo>
                    <a:pt x="349" y="86"/>
                  </a:lnTo>
                  <a:lnTo>
                    <a:pt x="345" y="76"/>
                  </a:lnTo>
                  <a:lnTo>
                    <a:pt x="340" y="68"/>
                  </a:lnTo>
                  <a:lnTo>
                    <a:pt x="333" y="58"/>
                  </a:lnTo>
                  <a:lnTo>
                    <a:pt x="327" y="51"/>
                  </a:lnTo>
                  <a:lnTo>
                    <a:pt x="318" y="44"/>
                  </a:lnTo>
                  <a:lnTo>
                    <a:pt x="311" y="37"/>
                  </a:lnTo>
                  <a:lnTo>
                    <a:pt x="311" y="37"/>
                  </a:lnTo>
                  <a:close/>
                  <a:moveTo>
                    <a:pt x="308" y="178"/>
                  </a:moveTo>
                  <a:lnTo>
                    <a:pt x="308" y="178"/>
                  </a:lnTo>
                  <a:lnTo>
                    <a:pt x="298" y="185"/>
                  </a:lnTo>
                  <a:lnTo>
                    <a:pt x="288" y="192"/>
                  </a:lnTo>
                  <a:lnTo>
                    <a:pt x="277" y="197"/>
                  </a:lnTo>
                  <a:lnTo>
                    <a:pt x="266" y="202"/>
                  </a:lnTo>
                  <a:lnTo>
                    <a:pt x="254" y="206"/>
                  </a:lnTo>
                  <a:lnTo>
                    <a:pt x="241" y="208"/>
                  </a:lnTo>
                  <a:lnTo>
                    <a:pt x="228" y="210"/>
                  </a:lnTo>
                  <a:lnTo>
                    <a:pt x="216" y="212"/>
                  </a:lnTo>
                  <a:lnTo>
                    <a:pt x="190" y="213"/>
                  </a:lnTo>
                  <a:lnTo>
                    <a:pt x="165" y="21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14" y="213"/>
                  </a:lnTo>
                  <a:lnTo>
                    <a:pt x="114" y="213"/>
                  </a:lnTo>
                  <a:lnTo>
                    <a:pt x="113" y="213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4" y="225"/>
                  </a:lnTo>
                  <a:lnTo>
                    <a:pt x="96" y="236"/>
                  </a:lnTo>
                  <a:lnTo>
                    <a:pt x="86" y="245"/>
                  </a:lnTo>
                  <a:lnTo>
                    <a:pt x="75" y="252"/>
                  </a:lnTo>
                  <a:lnTo>
                    <a:pt x="63" y="260"/>
                  </a:lnTo>
                  <a:lnTo>
                    <a:pt x="51" y="266"/>
                  </a:lnTo>
                  <a:lnTo>
                    <a:pt x="39" y="271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40" y="262"/>
                  </a:lnTo>
                  <a:lnTo>
                    <a:pt x="46" y="254"/>
                  </a:lnTo>
                  <a:lnTo>
                    <a:pt x="52" y="246"/>
                  </a:lnTo>
                  <a:lnTo>
                    <a:pt x="57" y="238"/>
                  </a:lnTo>
                  <a:lnTo>
                    <a:pt x="61" y="230"/>
                  </a:lnTo>
                  <a:lnTo>
                    <a:pt x="63" y="220"/>
                  </a:lnTo>
                  <a:lnTo>
                    <a:pt x="65" y="211"/>
                  </a:lnTo>
                  <a:lnTo>
                    <a:pt x="65" y="211"/>
                  </a:lnTo>
                  <a:lnTo>
                    <a:pt x="65" y="210"/>
                  </a:lnTo>
                  <a:lnTo>
                    <a:pt x="65" y="210"/>
                  </a:lnTo>
                  <a:lnTo>
                    <a:pt x="65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54" y="197"/>
                  </a:lnTo>
                  <a:lnTo>
                    <a:pt x="47" y="188"/>
                  </a:lnTo>
                  <a:lnTo>
                    <a:pt x="40" y="179"/>
                  </a:lnTo>
                  <a:lnTo>
                    <a:pt x="35" y="168"/>
                  </a:lnTo>
                  <a:lnTo>
                    <a:pt x="31" y="158"/>
                  </a:lnTo>
                  <a:lnTo>
                    <a:pt x="28" y="146"/>
                  </a:lnTo>
                  <a:lnTo>
                    <a:pt x="27" y="133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9" y="107"/>
                  </a:lnTo>
                  <a:lnTo>
                    <a:pt x="32" y="95"/>
                  </a:lnTo>
                  <a:lnTo>
                    <a:pt x="37" y="82"/>
                  </a:lnTo>
                  <a:lnTo>
                    <a:pt x="42" y="71"/>
                  </a:lnTo>
                  <a:lnTo>
                    <a:pt x="49" y="59"/>
                  </a:lnTo>
                  <a:lnTo>
                    <a:pt x="57" y="50"/>
                  </a:lnTo>
                  <a:lnTo>
                    <a:pt x="67" y="41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91" y="27"/>
                  </a:lnTo>
                  <a:lnTo>
                    <a:pt x="104" y="22"/>
                  </a:lnTo>
                  <a:lnTo>
                    <a:pt x="117" y="18"/>
                  </a:lnTo>
                  <a:lnTo>
                    <a:pt x="130" y="14"/>
                  </a:lnTo>
                  <a:lnTo>
                    <a:pt x="144" y="12"/>
                  </a:lnTo>
                  <a:lnTo>
                    <a:pt x="158" y="10"/>
                  </a:lnTo>
                  <a:lnTo>
                    <a:pt x="186" y="9"/>
                  </a:lnTo>
                  <a:lnTo>
                    <a:pt x="186" y="9"/>
                  </a:lnTo>
                  <a:lnTo>
                    <a:pt x="209" y="9"/>
                  </a:lnTo>
                  <a:lnTo>
                    <a:pt x="221" y="11"/>
                  </a:lnTo>
                  <a:lnTo>
                    <a:pt x="232" y="12"/>
                  </a:lnTo>
                  <a:lnTo>
                    <a:pt x="243" y="15"/>
                  </a:lnTo>
                  <a:lnTo>
                    <a:pt x="255" y="18"/>
                  </a:lnTo>
                  <a:lnTo>
                    <a:pt x="266" y="22"/>
                  </a:lnTo>
                  <a:lnTo>
                    <a:pt x="277" y="27"/>
                  </a:lnTo>
                  <a:lnTo>
                    <a:pt x="277" y="27"/>
                  </a:lnTo>
                  <a:lnTo>
                    <a:pt x="286" y="32"/>
                  </a:lnTo>
                  <a:lnTo>
                    <a:pt x="296" y="37"/>
                  </a:lnTo>
                  <a:lnTo>
                    <a:pt x="305" y="43"/>
                  </a:lnTo>
                  <a:lnTo>
                    <a:pt x="313" y="50"/>
                  </a:lnTo>
                  <a:lnTo>
                    <a:pt x="321" y="58"/>
                  </a:lnTo>
                  <a:lnTo>
                    <a:pt x="329" y="67"/>
                  </a:lnTo>
                  <a:lnTo>
                    <a:pt x="335" y="76"/>
                  </a:lnTo>
                  <a:lnTo>
                    <a:pt x="340" y="86"/>
                  </a:lnTo>
                  <a:lnTo>
                    <a:pt x="340" y="86"/>
                  </a:lnTo>
                  <a:lnTo>
                    <a:pt x="342" y="93"/>
                  </a:lnTo>
                  <a:lnTo>
                    <a:pt x="343" y="99"/>
                  </a:lnTo>
                  <a:lnTo>
                    <a:pt x="344" y="105"/>
                  </a:lnTo>
                  <a:lnTo>
                    <a:pt x="344" y="112"/>
                  </a:lnTo>
                  <a:lnTo>
                    <a:pt x="344" y="118"/>
                  </a:lnTo>
                  <a:lnTo>
                    <a:pt x="343" y="124"/>
                  </a:lnTo>
                  <a:lnTo>
                    <a:pt x="339" y="136"/>
                  </a:lnTo>
                  <a:lnTo>
                    <a:pt x="334" y="148"/>
                  </a:lnTo>
                  <a:lnTo>
                    <a:pt x="327" y="159"/>
                  </a:lnTo>
                  <a:lnTo>
                    <a:pt x="317" y="169"/>
                  </a:lnTo>
                  <a:lnTo>
                    <a:pt x="308" y="178"/>
                  </a:lnTo>
                  <a:lnTo>
                    <a:pt x="308" y="178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14" name="Freeform 2526"/>
            <p:cNvSpPr>
              <a:spLocks noEditPoints="1"/>
            </p:cNvSpPr>
            <p:nvPr/>
          </p:nvSpPr>
          <p:spPr bwMode="auto">
            <a:xfrm>
              <a:off x="101" y="649"/>
              <a:ext cx="1128" cy="532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3" y="54"/>
                </a:cxn>
                <a:cxn ang="0">
                  <a:pos x="209" y="112"/>
                </a:cxn>
                <a:cxn ang="0">
                  <a:pos x="531" y="229"/>
                </a:cxn>
                <a:cxn ang="0">
                  <a:pos x="291" y="63"/>
                </a:cxn>
                <a:cxn ang="0">
                  <a:pos x="457" y="201"/>
                </a:cxn>
                <a:cxn ang="0">
                  <a:pos x="452" y="217"/>
                </a:cxn>
                <a:cxn ang="0">
                  <a:pos x="445" y="215"/>
                </a:cxn>
                <a:cxn ang="0">
                  <a:pos x="427" y="172"/>
                </a:cxn>
                <a:cxn ang="0">
                  <a:pos x="410" y="159"/>
                </a:cxn>
                <a:cxn ang="0">
                  <a:pos x="393" y="131"/>
                </a:cxn>
                <a:cxn ang="0">
                  <a:pos x="386" y="148"/>
                </a:cxn>
                <a:cxn ang="0">
                  <a:pos x="391" y="193"/>
                </a:cxn>
                <a:cxn ang="0">
                  <a:pos x="374" y="187"/>
                </a:cxn>
                <a:cxn ang="0">
                  <a:pos x="365" y="180"/>
                </a:cxn>
                <a:cxn ang="0">
                  <a:pos x="338" y="122"/>
                </a:cxn>
                <a:cxn ang="0">
                  <a:pos x="318" y="93"/>
                </a:cxn>
                <a:cxn ang="0">
                  <a:pos x="302" y="88"/>
                </a:cxn>
                <a:cxn ang="0">
                  <a:pos x="289" y="83"/>
                </a:cxn>
                <a:cxn ang="0">
                  <a:pos x="288" y="126"/>
                </a:cxn>
                <a:cxn ang="0">
                  <a:pos x="270" y="117"/>
                </a:cxn>
                <a:cxn ang="0">
                  <a:pos x="253" y="105"/>
                </a:cxn>
                <a:cxn ang="0">
                  <a:pos x="224" y="67"/>
                </a:cxn>
                <a:cxn ang="0">
                  <a:pos x="223" y="103"/>
                </a:cxn>
                <a:cxn ang="0">
                  <a:pos x="197" y="63"/>
                </a:cxn>
                <a:cxn ang="0">
                  <a:pos x="183" y="62"/>
                </a:cxn>
                <a:cxn ang="0">
                  <a:pos x="171" y="67"/>
                </a:cxn>
                <a:cxn ang="0">
                  <a:pos x="518" y="208"/>
                </a:cxn>
                <a:cxn ang="0">
                  <a:pos x="505" y="191"/>
                </a:cxn>
                <a:cxn ang="0">
                  <a:pos x="502" y="198"/>
                </a:cxn>
                <a:cxn ang="0">
                  <a:pos x="490" y="180"/>
                </a:cxn>
                <a:cxn ang="0">
                  <a:pos x="481" y="173"/>
                </a:cxn>
                <a:cxn ang="0">
                  <a:pos x="469" y="159"/>
                </a:cxn>
                <a:cxn ang="0">
                  <a:pos x="457" y="150"/>
                </a:cxn>
                <a:cxn ang="0">
                  <a:pos x="435" y="160"/>
                </a:cxn>
                <a:cxn ang="0">
                  <a:pos x="358" y="142"/>
                </a:cxn>
                <a:cxn ang="0">
                  <a:pos x="170" y="72"/>
                </a:cxn>
                <a:cxn ang="0">
                  <a:pos x="183" y="81"/>
                </a:cxn>
                <a:cxn ang="0">
                  <a:pos x="193" y="75"/>
                </a:cxn>
                <a:cxn ang="0">
                  <a:pos x="99" y="41"/>
                </a:cxn>
                <a:cxn ang="0">
                  <a:pos x="99" y="65"/>
                </a:cxn>
                <a:cxn ang="0">
                  <a:pos x="58" y="30"/>
                </a:cxn>
                <a:cxn ang="0">
                  <a:pos x="117" y="81"/>
                </a:cxn>
                <a:cxn ang="0">
                  <a:pos x="152" y="57"/>
                </a:cxn>
                <a:cxn ang="0">
                  <a:pos x="76" y="15"/>
                </a:cxn>
                <a:cxn ang="0">
                  <a:pos x="110" y="19"/>
                </a:cxn>
                <a:cxn ang="0">
                  <a:pos x="412" y="213"/>
                </a:cxn>
                <a:cxn ang="0">
                  <a:pos x="228" y="112"/>
                </a:cxn>
                <a:cxn ang="0">
                  <a:pos x="243" y="111"/>
                </a:cxn>
                <a:cxn ang="0">
                  <a:pos x="256" y="96"/>
                </a:cxn>
                <a:cxn ang="0">
                  <a:pos x="273" y="106"/>
                </a:cxn>
                <a:cxn ang="0">
                  <a:pos x="289" y="118"/>
                </a:cxn>
                <a:cxn ang="0">
                  <a:pos x="319" y="147"/>
                </a:cxn>
                <a:cxn ang="0">
                  <a:pos x="332" y="137"/>
                </a:cxn>
                <a:cxn ang="0">
                  <a:pos x="368" y="185"/>
                </a:cxn>
                <a:cxn ang="0">
                  <a:pos x="365" y="127"/>
                </a:cxn>
                <a:cxn ang="0">
                  <a:pos x="407" y="200"/>
                </a:cxn>
                <a:cxn ang="0">
                  <a:pos x="433" y="192"/>
                </a:cxn>
                <a:cxn ang="0">
                  <a:pos x="463" y="218"/>
                </a:cxn>
                <a:cxn ang="0">
                  <a:pos x="487" y="222"/>
                </a:cxn>
                <a:cxn ang="0">
                  <a:pos x="508" y="229"/>
                </a:cxn>
                <a:cxn ang="0">
                  <a:pos x="508" y="243"/>
                </a:cxn>
              </a:cxnLst>
              <a:rect l="0" t="0" r="r" b="b"/>
              <a:pathLst>
                <a:path w="531" h="251">
                  <a:moveTo>
                    <a:pt x="176" y="47"/>
                  </a:moveTo>
                  <a:lnTo>
                    <a:pt x="176" y="47"/>
                  </a:lnTo>
                  <a:lnTo>
                    <a:pt x="163" y="47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1" y="39"/>
                  </a:lnTo>
                  <a:lnTo>
                    <a:pt x="134" y="30"/>
                  </a:lnTo>
                  <a:lnTo>
                    <a:pt x="126" y="22"/>
                  </a:lnTo>
                  <a:lnTo>
                    <a:pt x="118" y="14"/>
                  </a:lnTo>
                  <a:lnTo>
                    <a:pt x="109" y="8"/>
                  </a:lnTo>
                  <a:lnTo>
                    <a:pt x="99" y="4"/>
                  </a:lnTo>
                  <a:lnTo>
                    <a:pt x="89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66" y="1"/>
                  </a:lnTo>
                  <a:lnTo>
                    <a:pt x="58" y="4"/>
                  </a:lnTo>
                  <a:lnTo>
                    <a:pt x="50" y="9"/>
                  </a:lnTo>
                  <a:lnTo>
                    <a:pt x="43" y="15"/>
                  </a:lnTo>
                  <a:lnTo>
                    <a:pt x="29" y="29"/>
                  </a:lnTo>
                  <a:lnTo>
                    <a:pt x="21" y="34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40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13" y="54"/>
                  </a:lnTo>
                  <a:lnTo>
                    <a:pt x="23" y="62"/>
                  </a:lnTo>
                  <a:lnTo>
                    <a:pt x="41" y="79"/>
                  </a:lnTo>
                  <a:lnTo>
                    <a:pt x="50" y="87"/>
                  </a:lnTo>
                  <a:lnTo>
                    <a:pt x="59" y="95"/>
                  </a:lnTo>
                  <a:lnTo>
                    <a:pt x="71" y="101"/>
                  </a:lnTo>
                  <a:lnTo>
                    <a:pt x="77" y="104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91" y="107"/>
                  </a:lnTo>
                  <a:lnTo>
                    <a:pt x="101" y="107"/>
                  </a:lnTo>
                  <a:lnTo>
                    <a:pt x="110" y="105"/>
                  </a:lnTo>
                  <a:lnTo>
                    <a:pt x="120" y="101"/>
                  </a:lnTo>
                  <a:lnTo>
                    <a:pt x="128" y="97"/>
                  </a:lnTo>
                  <a:lnTo>
                    <a:pt x="136" y="91"/>
                  </a:lnTo>
                  <a:lnTo>
                    <a:pt x="143" y="85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209" y="112"/>
                  </a:lnTo>
                  <a:lnTo>
                    <a:pt x="270" y="147"/>
                  </a:lnTo>
                  <a:lnTo>
                    <a:pt x="332" y="181"/>
                  </a:lnTo>
                  <a:lnTo>
                    <a:pt x="362" y="198"/>
                  </a:lnTo>
                  <a:lnTo>
                    <a:pt x="395" y="213"/>
                  </a:lnTo>
                  <a:lnTo>
                    <a:pt x="395" y="213"/>
                  </a:lnTo>
                  <a:lnTo>
                    <a:pt x="432" y="232"/>
                  </a:lnTo>
                  <a:lnTo>
                    <a:pt x="451" y="240"/>
                  </a:lnTo>
                  <a:lnTo>
                    <a:pt x="470" y="247"/>
                  </a:lnTo>
                  <a:lnTo>
                    <a:pt x="470" y="247"/>
                  </a:lnTo>
                  <a:lnTo>
                    <a:pt x="486" y="250"/>
                  </a:lnTo>
                  <a:lnTo>
                    <a:pt x="494" y="251"/>
                  </a:lnTo>
                  <a:lnTo>
                    <a:pt x="502" y="251"/>
                  </a:lnTo>
                  <a:lnTo>
                    <a:pt x="510" y="250"/>
                  </a:lnTo>
                  <a:lnTo>
                    <a:pt x="517" y="248"/>
                  </a:lnTo>
                  <a:lnTo>
                    <a:pt x="523" y="244"/>
                  </a:lnTo>
                  <a:lnTo>
                    <a:pt x="526" y="241"/>
                  </a:lnTo>
                  <a:lnTo>
                    <a:pt x="528" y="237"/>
                  </a:lnTo>
                  <a:lnTo>
                    <a:pt x="528" y="237"/>
                  </a:lnTo>
                  <a:lnTo>
                    <a:pt x="530" y="233"/>
                  </a:lnTo>
                  <a:lnTo>
                    <a:pt x="531" y="229"/>
                  </a:lnTo>
                  <a:lnTo>
                    <a:pt x="531" y="225"/>
                  </a:lnTo>
                  <a:lnTo>
                    <a:pt x="531" y="221"/>
                  </a:lnTo>
                  <a:lnTo>
                    <a:pt x="529" y="213"/>
                  </a:lnTo>
                  <a:lnTo>
                    <a:pt x="526" y="205"/>
                  </a:lnTo>
                  <a:lnTo>
                    <a:pt x="521" y="198"/>
                  </a:lnTo>
                  <a:lnTo>
                    <a:pt x="516" y="191"/>
                  </a:lnTo>
                  <a:lnTo>
                    <a:pt x="505" y="177"/>
                  </a:lnTo>
                  <a:lnTo>
                    <a:pt x="505" y="177"/>
                  </a:lnTo>
                  <a:lnTo>
                    <a:pt x="494" y="166"/>
                  </a:lnTo>
                  <a:lnTo>
                    <a:pt x="482" y="156"/>
                  </a:lnTo>
                  <a:lnTo>
                    <a:pt x="468" y="146"/>
                  </a:lnTo>
                  <a:lnTo>
                    <a:pt x="455" y="137"/>
                  </a:lnTo>
                  <a:lnTo>
                    <a:pt x="441" y="129"/>
                  </a:lnTo>
                  <a:lnTo>
                    <a:pt x="427" y="121"/>
                  </a:lnTo>
                  <a:lnTo>
                    <a:pt x="399" y="106"/>
                  </a:lnTo>
                  <a:lnTo>
                    <a:pt x="399" y="106"/>
                  </a:lnTo>
                  <a:lnTo>
                    <a:pt x="372" y="93"/>
                  </a:lnTo>
                  <a:lnTo>
                    <a:pt x="346" y="82"/>
                  </a:lnTo>
                  <a:lnTo>
                    <a:pt x="319" y="72"/>
                  </a:lnTo>
                  <a:lnTo>
                    <a:pt x="291" y="63"/>
                  </a:lnTo>
                  <a:lnTo>
                    <a:pt x="263" y="56"/>
                  </a:lnTo>
                  <a:lnTo>
                    <a:pt x="235" y="51"/>
                  </a:lnTo>
                  <a:lnTo>
                    <a:pt x="205" y="48"/>
                  </a:lnTo>
                  <a:lnTo>
                    <a:pt x="176" y="47"/>
                  </a:lnTo>
                  <a:lnTo>
                    <a:pt x="176" y="47"/>
                  </a:lnTo>
                  <a:close/>
                  <a:moveTo>
                    <a:pt x="359" y="97"/>
                  </a:moveTo>
                  <a:lnTo>
                    <a:pt x="359" y="97"/>
                  </a:lnTo>
                  <a:lnTo>
                    <a:pt x="383" y="109"/>
                  </a:lnTo>
                  <a:lnTo>
                    <a:pt x="408" y="121"/>
                  </a:lnTo>
                  <a:lnTo>
                    <a:pt x="432" y="134"/>
                  </a:lnTo>
                  <a:lnTo>
                    <a:pt x="455" y="149"/>
                  </a:lnTo>
                  <a:lnTo>
                    <a:pt x="455" y="149"/>
                  </a:lnTo>
                  <a:lnTo>
                    <a:pt x="460" y="178"/>
                  </a:lnTo>
                  <a:lnTo>
                    <a:pt x="462" y="193"/>
                  </a:lnTo>
                  <a:lnTo>
                    <a:pt x="463" y="208"/>
                  </a:lnTo>
                  <a:lnTo>
                    <a:pt x="463" y="208"/>
                  </a:lnTo>
                  <a:lnTo>
                    <a:pt x="463" y="210"/>
                  </a:lnTo>
                  <a:lnTo>
                    <a:pt x="462" y="210"/>
                  </a:lnTo>
                  <a:lnTo>
                    <a:pt x="460" y="207"/>
                  </a:lnTo>
                  <a:lnTo>
                    <a:pt x="457" y="201"/>
                  </a:lnTo>
                  <a:lnTo>
                    <a:pt x="457" y="201"/>
                  </a:lnTo>
                  <a:lnTo>
                    <a:pt x="454" y="192"/>
                  </a:lnTo>
                  <a:lnTo>
                    <a:pt x="452" y="182"/>
                  </a:lnTo>
                  <a:lnTo>
                    <a:pt x="452" y="182"/>
                  </a:lnTo>
                  <a:lnTo>
                    <a:pt x="446" y="154"/>
                  </a:lnTo>
                  <a:lnTo>
                    <a:pt x="446" y="154"/>
                  </a:lnTo>
                  <a:lnTo>
                    <a:pt x="446" y="153"/>
                  </a:lnTo>
                  <a:lnTo>
                    <a:pt x="445" y="153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50" y="188"/>
                  </a:lnTo>
                  <a:lnTo>
                    <a:pt x="450" y="188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4" y="217"/>
                  </a:lnTo>
                  <a:lnTo>
                    <a:pt x="454" y="220"/>
                  </a:lnTo>
                  <a:lnTo>
                    <a:pt x="453" y="220"/>
                  </a:lnTo>
                  <a:lnTo>
                    <a:pt x="452" y="217"/>
                  </a:lnTo>
                  <a:lnTo>
                    <a:pt x="452" y="217"/>
                  </a:lnTo>
                  <a:lnTo>
                    <a:pt x="446" y="204"/>
                  </a:lnTo>
                  <a:lnTo>
                    <a:pt x="446" y="204"/>
                  </a:lnTo>
                  <a:lnTo>
                    <a:pt x="446" y="190"/>
                  </a:lnTo>
                  <a:lnTo>
                    <a:pt x="443" y="176"/>
                  </a:lnTo>
                  <a:lnTo>
                    <a:pt x="439" y="162"/>
                  </a:lnTo>
                  <a:lnTo>
                    <a:pt x="437" y="156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2" y="150"/>
                  </a:lnTo>
                  <a:lnTo>
                    <a:pt x="431" y="152"/>
                  </a:lnTo>
                  <a:lnTo>
                    <a:pt x="431" y="152"/>
                  </a:lnTo>
                  <a:lnTo>
                    <a:pt x="434" y="164"/>
                  </a:lnTo>
                  <a:lnTo>
                    <a:pt x="436" y="177"/>
                  </a:lnTo>
                  <a:lnTo>
                    <a:pt x="440" y="191"/>
                  </a:lnTo>
                  <a:lnTo>
                    <a:pt x="444" y="203"/>
                  </a:lnTo>
                  <a:lnTo>
                    <a:pt x="444" y="203"/>
                  </a:lnTo>
                  <a:lnTo>
                    <a:pt x="444" y="208"/>
                  </a:lnTo>
                  <a:lnTo>
                    <a:pt x="444" y="208"/>
                  </a:lnTo>
                  <a:lnTo>
                    <a:pt x="445" y="215"/>
                  </a:lnTo>
                  <a:lnTo>
                    <a:pt x="445" y="215"/>
                  </a:lnTo>
                  <a:lnTo>
                    <a:pt x="444" y="215"/>
                  </a:lnTo>
                  <a:lnTo>
                    <a:pt x="442" y="210"/>
                  </a:lnTo>
                  <a:lnTo>
                    <a:pt x="442" y="210"/>
                  </a:lnTo>
                  <a:lnTo>
                    <a:pt x="435" y="194"/>
                  </a:lnTo>
                  <a:lnTo>
                    <a:pt x="430" y="176"/>
                  </a:lnTo>
                  <a:lnTo>
                    <a:pt x="430" y="176"/>
                  </a:lnTo>
                  <a:lnTo>
                    <a:pt x="427" y="164"/>
                  </a:lnTo>
                  <a:lnTo>
                    <a:pt x="427" y="164"/>
                  </a:lnTo>
                  <a:lnTo>
                    <a:pt x="420" y="140"/>
                  </a:lnTo>
                  <a:lnTo>
                    <a:pt x="420" y="140"/>
                  </a:lnTo>
                  <a:lnTo>
                    <a:pt x="420" y="139"/>
                  </a:lnTo>
                  <a:lnTo>
                    <a:pt x="419" y="139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9" y="146"/>
                  </a:lnTo>
                  <a:lnTo>
                    <a:pt x="419" y="146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7" y="172"/>
                  </a:lnTo>
                  <a:lnTo>
                    <a:pt x="429" y="186"/>
                  </a:lnTo>
                  <a:lnTo>
                    <a:pt x="431" y="199"/>
                  </a:lnTo>
                  <a:lnTo>
                    <a:pt x="431" y="199"/>
                  </a:lnTo>
                  <a:lnTo>
                    <a:pt x="431" y="201"/>
                  </a:lnTo>
                  <a:lnTo>
                    <a:pt x="430" y="201"/>
                  </a:lnTo>
                  <a:lnTo>
                    <a:pt x="427" y="198"/>
                  </a:lnTo>
                  <a:lnTo>
                    <a:pt x="422" y="190"/>
                  </a:lnTo>
                  <a:lnTo>
                    <a:pt x="422" y="190"/>
                  </a:lnTo>
                  <a:lnTo>
                    <a:pt x="420" y="185"/>
                  </a:lnTo>
                  <a:lnTo>
                    <a:pt x="420" y="185"/>
                  </a:lnTo>
                  <a:lnTo>
                    <a:pt x="417" y="171"/>
                  </a:lnTo>
                  <a:lnTo>
                    <a:pt x="414" y="157"/>
                  </a:lnTo>
                  <a:lnTo>
                    <a:pt x="407" y="131"/>
                  </a:lnTo>
                  <a:lnTo>
                    <a:pt x="407" y="131"/>
                  </a:lnTo>
                  <a:lnTo>
                    <a:pt x="406" y="130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5" y="132"/>
                  </a:lnTo>
                  <a:lnTo>
                    <a:pt x="405" y="132"/>
                  </a:lnTo>
                  <a:lnTo>
                    <a:pt x="410" y="159"/>
                  </a:lnTo>
                  <a:lnTo>
                    <a:pt x="413" y="172"/>
                  </a:lnTo>
                  <a:lnTo>
                    <a:pt x="418" y="186"/>
                  </a:lnTo>
                  <a:lnTo>
                    <a:pt x="418" y="18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6" y="193"/>
                  </a:lnTo>
                  <a:lnTo>
                    <a:pt x="412" y="185"/>
                  </a:lnTo>
                  <a:lnTo>
                    <a:pt x="412" y="185"/>
                  </a:lnTo>
                  <a:lnTo>
                    <a:pt x="408" y="175"/>
                  </a:lnTo>
                  <a:lnTo>
                    <a:pt x="405" y="166"/>
                  </a:lnTo>
                  <a:lnTo>
                    <a:pt x="405" y="166"/>
                  </a:lnTo>
                  <a:lnTo>
                    <a:pt x="405" y="165"/>
                  </a:lnTo>
                  <a:lnTo>
                    <a:pt x="405" y="165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1" y="131"/>
                  </a:lnTo>
                  <a:lnTo>
                    <a:pt x="390" y="131"/>
                  </a:lnTo>
                  <a:lnTo>
                    <a:pt x="390" y="132"/>
                  </a:lnTo>
                  <a:lnTo>
                    <a:pt x="390" y="132"/>
                  </a:lnTo>
                  <a:lnTo>
                    <a:pt x="397" y="148"/>
                  </a:lnTo>
                  <a:lnTo>
                    <a:pt x="402" y="164"/>
                  </a:lnTo>
                  <a:lnTo>
                    <a:pt x="402" y="164"/>
                  </a:lnTo>
                  <a:lnTo>
                    <a:pt x="404" y="174"/>
                  </a:lnTo>
                  <a:lnTo>
                    <a:pt x="406" y="186"/>
                  </a:lnTo>
                  <a:lnTo>
                    <a:pt x="406" y="186"/>
                  </a:lnTo>
                  <a:lnTo>
                    <a:pt x="406" y="192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5" y="195"/>
                  </a:lnTo>
                  <a:lnTo>
                    <a:pt x="401" y="188"/>
                  </a:lnTo>
                  <a:lnTo>
                    <a:pt x="401" y="188"/>
                  </a:lnTo>
                  <a:lnTo>
                    <a:pt x="396" y="177"/>
                  </a:lnTo>
                  <a:lnTo>
                    <a:pt x="391" y="167"/>
                  </a:lnTo>
                  <a:lnTo>
                    <a:pt x="391" y="167"/>
                  </a:lnTo>
                  <a:lnTo>
                    <a:pt x="386" y="148"/>
                  </a:lnTo>
                  <a:lnTo>
                    <a:pt x="380" y="131"/>
                  </a:lnTo>
                  <a:lnTo>
                    <a:pt x="380" y="131"/>
                  </a:lnTo>
                  <a:lnTo>
                    <a:pt x="380" y="128"/>
                  </a:lnTo>
                  <a:lnTo>
                    <a:pt x="379" y="127"/>
                  </a:lnTo>
                  <a:lnTo>
                    <a:pt x="379" y="127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6" y="122"/>
                  </a:lnTo>
                  <a:lnTo>
                    <a:pt x="375" y="122"/>
                  </a:lnTo>
                  <a:lnTo>
                    <a:pt x="375" y="123"/>
                  </a:lnTo>
                  <a:lnTo>
                    <a:pt x="375" y="123"/>
                  </a:lnTo>
                  <a:lnTo>
                    <a:pt x="381" y="144"/>
                  </a:lnTo>
                  <a:lnTo>
                    <a:pt x="388" y="164"/>
                  </a:lnTo>
                  <a:lnTo>
                    <a:pt x="388" y="164"/>
                  </a:lnTo>
                  <a:lnTo>
                    <a:pt x="390" y="173"/>
                  </a:lnTo>
                  <a:lnTo>
                    <a:pt x="390" y="173"/>
                  </a:lnTo>
                  <a:lnTo>
                    <a:pt x="391" y="182"/>
                  </a:lnTo>
                  <a:lnTo>
                    <a:pt x="391" y="193"/>
                  </a:lnTo>
                  <a:lnTo>
                    <a:pt x="391" y="193"/>
                  </a:lnTo>
                  <a:lnTo>
                    <a:pt x="390" y="190"/>
                  </a:lnTo>
                  <a:lnTo>
                    <a:pt x="388" y="186"/>
                  </a:lnTo>
                  <a:lnTo>
                    <a:pt x="385" y="177"/>
                  </a:lnTo>
                  <a:lnTo>
                    <a:pt x="385" y="177"/>
                  </a:lnTo>
                  <a:lnTo>
                    <a:pt x="378" y="159"/>
                  </a:lnTo>
                  <a:lnTo>
                    <a:pt x="372" y="140"/>
                  </a:lnTo>
                  <a:lnTo>
                    <a:pt x="365" y="122"/>
                  </a:lnTo>
                  <a:lnTo>
                    <a:pt x="361" y="113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5" y="104"/>
                  </a:lnTo>
                  <a:lnTo>
                    <a:pt x="354" y="105"/>
                  </a:lnTo>
                  <a:lnTo>
                    <a:pt x="354" y="105"/>
                  </a:lnTo>
                  <a:lnTo>
                    <a:pt x="356" y="115"/>
                  </a:lnTo>
                  <a:lnTo>
                    <a:pt x="359" y="125"/>
                  </a:lnTo>
                  <a:lnTo>
                    <a:pt x="365" y="145"/>
                  </a:lnTo>
                  <a:lnTo>
                    <a:pt x="371" y="165"/>
                  </a:lnTo>
                  <a:lnTo>
                    <a:pt x="373" y="175"/>
                  </a:lnTo>
                  <a:lnTo>
                    <a:pt x="374" y="187"/>
                  </a:lnTo>
                  <a:lnTo>
                    <a:pt x="374" y="187"/>
                  </a:lnTo>
                  <a:lnTo>
                    <a:pt x="373" y="181"/>
                  </a:lnTo>
                  <a:lnTo>
                    <a:pt x="371" y="176"/>
                  </a:lnTo>
                  <a:lnTo>
                    <a:pt x="367" y="166"/>
                  </a:lnTo>
                  <a:lnTo>
                    <a:pt x="367" y="166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55" y="125"/>
                  </a:lnTo>
                  <a:lnTo>
                    <a:pt x="351" y="116"/>
                  </a:lnTo>
                  <a:lnTo>
                    <a:pt x="346" y="107"/>
                  </a:lnTo>
                  <a:lnTo>
                    <a:pt x="346" y="107"/>
                  </a:lnTo>
                  <a:lnTo>
                    <a:pt x="345" y="107"/>
                  </a:lnTo>
                  <a:lnTo>
                    <a:pt x="344" y="107"/>
                  </a:lnTo>
                  <a:lnTo>
                    <a:pt x="344" y="108"/>
                  </a:lnTo>
                  <a:lnTo>
                    <a:pt x="344" y="108"/>
                  </a:lnTo>
                  <a:lnTo>
                    <a:pt x="356" y="142"/>
                  </a:lnTo>
                  <a:lnTo>
                    <a:pt x="361" y="159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80"/>
                  </a:lnTo>
                  <a:lnTo>
                    <a:pt x="364" y="180"/>
                  </a:lnTo>
                  <a:lnTo>
                    <a:pt x="363" y="178"/>
                  </a:lnTo>
                  <a:lnTo>
                    <a:pt x="359" y="172"/>
                  </a:lnTo>
                  <a:lnTo>
                    <a:pt x="359" y="172"/>
                  </a:lnTo>
                  <a:lnTo>
                    <a:pt x="356" y="164"/>
                  </a:lnTo>
                  <a:lnTo>
                    <a:pt x="353" y="156"/>
                  </a:lnTo>
                  <a:lnTo>
                    <a:pt x="353" y="156"/>
                  </a:lnTo>
                  <a:lnTo>
                    <a:pt x="347" y="139"/>
                  </a:lnTo>
                  <a:lnTo>
                    <a:pt x="340" y="122"/>
                  </a:lnTo>
                  <a:lnTo>
                    <a:pt x="340" y="122"/>
                  </a:lnTo>
                  <a:lnTo>
                    <a:pt x="336" y="113"/>
                  </a:lnTo>
                  <a:lnTo>
                    <a:pt x="332" y="104"/>
                  </a:lnTo>
                  <a:lnTo>
                    <a:pt x="332" y="104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0" y="104"/>
                  </a:lnTo>
                  <a:lnTo>
                    <a:pt x="330" y="105"/>
                  </a:lnTo>
                  <a:lnTo>
                    <a:pt x="330" y="105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39" y="126"/>
                  </a:lnTo>
                  <a:lnTo>
                    <a:pt x="339" y="126"/>
                  </a:lnTo>
                  <a:lnTo>
                    <a:pt x="343" y="138"/>
                  </a:lnTo>
                  <a:lnTo>
                    <a:pt x="345" y="150"/>
                  </a:lnTo>
                  <a:lnTo>
                    <a:pt x="345" y="150"/>
                  </a:lnTo>
                  <a:lnTo>
                    <a:pt x="346" y="158"/>
                  </a:lnTo>
                  <a:lnTo>
                    <a:pt x="346" y="163"/>
                  </a:lnTo>
                  <a:lnTo>
                    <a:pt x="347" y="166"/>
                  </a:lnTo>
                  <a:lnTo>
                    <a:pt x="347" y="166"/>
                  </a:lnTo>
                  <a:lnTo>
                    <a:pt x="342" y="158"/>
                  </a:lnTo>
                  <a:lnTo>
                    <a:pt x="338" y="149"/>
                  </a:lnTo>
                  <a:lnTo>
                    <a:pt x="332" y="131"/>
                  </a:lnTo>
                  <a:lnTo>
                    <a:pt x="326" y="112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19" y="92"/>
                  </a:lnTo>
                  <a:lnTo>
                    <a:pt x="319" y="92"/>
                  </a:lnTo>
                  <a:lnTo>
                    <a:pt x="318" y="92"/>
                  </a:lnTo>
                  <a:lnTo>
                    <a:pt x="318" y="93"/>
                  </a:lnTo>
                  <a:lnTo>
                    <a:pt x="318" y="93"/>
                  </a:lnTo>
                  <a:lnTo>
                    <a:pt x="322" y="110"/>
                  </a:lnTo>
                  <a:lnTo>
                    <a:pt x="327" y="126"/>
                  </a:lnTo>
                  <a:lnTo>
                    <a:pt x="327" y="126"/>
                  </a:lnTo>
                  <a:lnTo>
                    <a:pt x="333" y="149"/>
                  </a:lnTo>
                  <a:lnTo>
                    <a:pt x="333" y="149"/>
                  </a:lnTo>
                  <a:lnTo>
                    <a:pt x="334" y="153"/>
                  </a:lnTo>
                  <a:lnTo>
                    <a:pt x="334" y="157"/>
                  </a:lnTo>
                  <a:lnTo>
                    <a:pt x="333" y="157"/>
                  </a:lnTo>
                  <a:lnTo>
                    <a:pt x="332" y="157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25" y="146"/>
                  </a:lnTo>
                  <a:lnTo>
                    <a:pt x="321" y="139"/>
                  </a:lnTo>
                  <a:lnTo>
                    <a:pt x="316" y="122"/>
                  </a:lnTo>
                  <a:lnTo>
                    <a:pt x="310" y="105"/>
                  </a:lnTo>
                  <a:lnTo>
                    <a:pt x="307" y="96"/>
                  </a:lnTo>
                  <a:lnTo>
                    <a:pt x="303" y="89"/>
                  </a:lnTo>
                  <a:lnTo>
                    <a:pt x="303" y="89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1" y="90"/>
                  </a:lnTo>
                  <a:lnTo>
                    <a:pt x="301" y="90"/>
                  </a:lnTo>
                  <a:lnTo>
                    <a:pt x="309" y="122"/>
                  </a:lnTo>
                  <a:lnTo>
                    <a:pt x="309" y="122"/>
                  </a:lnTo>
                  <a:lnTo>
                    <a:pt x="314" y="138"/>
                  </a:lnTo>
                  <a:lnTo>
                    <a:pt x="314" y="138"/>
                  </a:lnTo>
                  <a:lnTo>
                    <a:pt x="316" y="143"/>
                  </a:lnTo>
                  <a:lnTo>
                    <a:pt x="314" y="140"/>
                  </a:lnTo>
                  <a:lnTo>
                    <a:pt x="314" y="140"/>
                  </a:lnTo>
                  <a:lnTo>
                    <a:pt x="309" y="133"/>
                  </a:lnTo>
                  <a:lnTo>
                    <a:pt x="306" y="127"/>
                  </a:lnTo>
                  <a:lnTo>
                    <a:pt x="300" y="113"/>
                  </a:lnTo>
                  <a:lnTo>
                    <a:pt x="296" y="97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2"/>
                  </a:lnTo>
                  <a:lnTo>
                    <a:pt x="290" y="82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93" y="98"/>
                  </a:lnTo>
                  <a:lnTo>
                    <a:pt x="297" y="114"/>
                  </a:lnTo>
                  <a:lnTo>
                    <a:pt x="300" y="129"/>
                  </a:lnTo>
                  <a:lnTo>
                    <a:pt x="302" y="144"/>
                  </a:lnTo>
                  <a:lnTo>
                    <a:pt x="302" y="144"/>
                  </a:lnTo>
                  <a:lnTo>
                    <a:pt x="300" y="138"/>
                  </a:lnTo>
                  <a:lnTo>
                    <a:pt x="296" y="131"/>
                  </a:lnTo>
                  <a:lnTo>
                    <a:pt x="296" y="131"/>
                  </a:lnTo>
                  <a:lnTo>
                    <a:pt x="289" y="113"/>
                  </a:lnTo>
                  <a:lnTo>
                    <a:pt x="289" y="113"/>
                  </a:lnTo>
                  <a:lnTo>
                    <a:pt x="284" y="98"/>
                  </a:lnTo>
                  <a:lnTo>
                    <a:pt x="278" y="85"/>
                  </a:lnTo>
                  <a:lnTo>
                    <a:pt x="278" y="85"/>
                  </a:lnTo>
                  <a:lnTo>
                    <a:pt x="277" y="85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77" y="93"/>
                  </a:lnTo>
                  <a:lnTo>
                    <a:pt x="278" y="99"/>
                  </a:lnTo>
                  <a:lnTo>
                    <a:pt x="283" y="113"/>
                  </a:lnTo>
                  <a:lnTo>
                    <a:pt x="288" y="126"/>
                  </a:lnTo>
                  <a:lnTo>
                    <a:pt x="291" y="139"/>
                  </a:lnTo>
                  <a:lnTo>
                    <a:pt x="291" y="139"/>
                  </a:lnTo>
                  <a:lnTo>
                    <a:pt x="292" y="143"/>
                  </a:lnTo>
                  <a:lnTo>
                    <a:pt x="292" y="143"/>
                  </a:lnTo>
                  <a:lnTo>
                    <a:pt x="291" y="143"/>
                  </a:lnTo>
                  <a:lnTo>
                    <a:pt x="289" y="138"/>
                  </a:lnTo>
                  <a:lnTo>
                    <a:pt x="289" y="138"/>
                  </a:lnTo>
                  <a:lnTo>
                    <a:pt x="284" y="128"/>
                  </a:lnTo>
                  <a:lnTo>
                    <a:pt x="279" y="117"/>
                  </a:lnTo>
                  <a:lnTo>
                    <a:pt x="279" y="117"/>
                  </a:lnTo>
                  <a:lnTo>
                    <a:pt x="273" y="98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5" y="81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5" y="92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0" y="117"/>
                  </a:lnTo>
                  <a:lnTo>
                    <a:pt x="272" y="125"/>
                  </a:lnTo>
                  <a:lnTo>
                    <a:pt x="274" y="129"/>
                  </a:lnTo>
                  <a:lnTo>
                    <a:pt x="274" y="129"/>
                  </a:lnTo>
                  <a:lnTo>
                    <a:pt x="270" y="123"/>
                  </a:lnTo>
                  <a:lnTo>
                    <a:pt x="266" y="117"/>
                  </a:lnTo>
                  <a:lnTo>
                    <a:pt x="260" y="103"/>
                  </a:lnTo>
                  <a:lnTo>
                    <a:pt x="254" y="87"/>
                  </a:lnTo>
                  <a:lnTo>
                    <a:pt x="248" y="73"/>
                  </a:lnTo>
                  <a:lnTo>
                    <a:pt x="248" y="73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6" y="74"/>
                  </a:lnTo>
                  <a:lnTo>
                    <a:pt x="246" y="74"/>
                  </a:lnTo>
                  <a:lnTo>
                    <a:pt x="254" y="97"/>
                  </a:lnTo>
                  <a:lnTo>
                    <a:pt x="254" y="97"/>
                  </a:lnTo>
                  <a:lnTo>
                    <a:pt x="256" y="108"/>
                  </a:lnTo>
                  <a:lnTo>
                    <a:pt x="258" y="113"/>
                  </a:lnTo>
                  <a:lnTo>
                    <a:pt x="260" y="117"/>
                  </a:lnTo>
                  <a:lnTo>
                    <a:pt x="260" y="117"/>
                  </a:lnTo>
                  <a:lnTo>
                    <a:pt x="253" y="105"/>
                  </a:lnTo>
                  <a:lnTo>
                    <a:pt x="247" y="91"/>
                  </a:lnTo>
                  <a:lnTo>
                    <a:pt x="236" y="66"/>
                  </a:lnTo>
                  <a:lnTo>
                    <a:pt x="236" y="66"/>
                  </a:lnTo>
                  <a:lnTo>
                    <a:pt x="235" y="65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42" y="92"/>
                  </a:lnTo>
                  <a:lnTo>
                    <a:pt x="246" y="106"/>
                  </a:lnTo>
                  <a:lnTo>
                    <a:pt x="250" y="119"/>
                  </a:lnTo>
                  <a:lnTo>
                    <a:pt x="250" y="119"/>
                  </a:lnTo>
                  <a:lnTo>
                    <a:pt x="248" y="114"/>
                  </a:lnTo>
                  <a:lnTo>
                    <a:pt x="245" y="108"/>
                  </a:lnTo>
                  <a:lnTo>
                    <a:pt x="239" y="96"/>
                  </a:lnTo>
                  <a:lnTo>
                    <a:pt x="239" y="96"/>
                  </a:lnTo>
                  <a:lnTo>
                    <a:pt x="226" y="67"/>
                  </a:lnTo>
                  <a:lnTo>
                    <a:pt x="226" y="67"/>
                  </a:lnTo>
                  <a:lnTo>
                    <a:pt x="225" y="67"/>
                  </a:lnTo>
                  <a:lnTo>
                    <a:pt x="224" y="67"/>
                  </a:lnTo>
                  <a:lnTo>
                    <a:pt x="224" y="6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32" y="89"/>
                  </a:lnTo>
                  <a:lnTo>
                    <a:pt x="238" y="110"/>
                  </a:lnTo>
                  <a:lnTo>
                    <a:pt x="238" y="110"/>
                  </a:lnTo>
                  <a:lnTo>
                    <a:pt x="235" y="100"/>
                  </a:lnTo>
                  <a:lnTo>
                    <a:pt x="231" y="90"/>
                  </a:lnTo>
                  <a:lnTo>
                    <a:pt x="224" y="80"/>
                  </a:lnTo>
                  <a:lnTo>
                    <a:pt x="219" y="71"/>
                  </a:lnTo>
                  <a:lnTo>
                    <a:pt x="219" y="71"/>
                  </a:lnTo>
                  <a:lnTo>
                    <a:pt x="217" y="71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20" y="90"/>
                  </a:lnTo>
                  <a:lnTo>
                    <a:pt x="222" y="99"/>
                  </a:lnTo>
                  <a:lnTo>
                    <a:pt x="224" y="104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3" y="103"/>
                  </a:lnTo>
                  <a:lnTo>
                    <a:pt x="220" y="97"/>
                  </a:lnTo>
                  <a:lnTo>
                    <a:pt x="216" y="87"/>
                  </a:lnTo>
                  <a:lnTo>
                    <a:pt x="212" y="77"/>
                  </a:lnTo>
                  <a:lnTo>
                    <a:pt x="209" y="72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05" y="68"/>
                  </a:lnTo>
                  <a:lnTo>
                    <a:pt x="205" y="68"/>
                  </a:lnTo>
                  <a:lnTo>
                    <a:pt x="204" y="69"/>
                  </a:lnTo>
                  <a:lnTo>
                    <a:pt x="204" y="69"/>
                  </a:lnTo>
                  <a:lnTo>
                    <a:pt x="210" y="87"/>
                  </a:lnTo>
                  <a:lnTo>
                    <a:pt x="210" y="87"/>
                  </a:lnTo>
                  <a:lnTo>
                    <a:pt x="214" y="97"/>
                  </a:lnTo>
                  <a:lnTo>
                    <a:pt x="215" y="101"/>
                  </a:lnTo>
                  <a:lnTo>
                    <a:pt x="213" y="97"/>
                  </a:lnTo>
                  <a:lnTo>
                    <a:pt x="213" y="97"/>
                  </a:lnTo>
                  <a:lnTo>
                    <a:pt x="206" y="79"/>
                  </a:lnTo>
                  <a:lnTo>
                    <a:pt x="202" y="71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5" y="63"/>
                  </a:lnTo>
                  <a:lnTo>
                    <a:pt x="198" y="75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197" y="74"/>
                  </a:lnTo>
                  <a:lnTo>
                    <a:pt x="191" y="63"/>
                  </a:lnTo>
                  <a:lnTo>
                    <a:pt x="191" y="63"/>
                  </a:lnTo>
                  <a:lnTo>
                    <a:pt x="190" y="63"/>
                  </a:lnTo>
                  <a:lnTo>
                    <a:pt x="189" y="64"/>
                  </a:lnTo>
                  <a:lnTo>
                    <a:pt x="189" y="64"/>
                  </a:lnTo>
                  <a:lnTo>
                    <a:pt x="191" y="74"/>
                  </a:lnTo>
                  <a:lnTo>
                    <a:pt x="192" y="84"/>
                  </a:lnTo>
                  <a:lnTo>
                    <a:pt x="192" y="84"/>
                  </a:lnTo>
                  <a:lnTo>
                    <a:pt x="191" y="79"/>
                  </a:lnTo>
                  <a:lnTo>
                    <a:pt x="189" y="73"/>
                  </a:lnTo>
                  <a:lnTo>
                    <a:pt x="184" y="63"/>
                  </a:lnTo>
                  <a:lnTo>
                    <a:pt x="184" y="63"/>
                  </a:lnTo>
                  <a:lnTo>
                    <a:pt x="183" y="62"/>
                  </a:lnTo>
                  <a:lnTo>
                    <a:pt x="182" y="63"/>
                  </a:lnTo>
                  <a:lnTo>
                    <a:pt x="182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1" y="65"/>
                  </a:lnTo>
                  <a:lnTo>
                    <a:pt x="181" y="65"/>
                  </a:lnTo>
                  <a:lnTo>
                    <a:pt x="180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6" y="68"/>
                  </a:lnTo>
                  <a:lnTo>
                    <a:pt x="175" y="69"/>
                  </a:lnTo>
                  <a:lnTo>
                    <a:pt x="175" y="69"/>
                  </a:lnTo>
                  <a:lnTo>
                    <a:pt x="174" y="72"/>
                  </a:lnTo>
                  <a:lnTo>
                    <a:pt x="173" y="73"/>
                  </a:lnTo>
                  <a:lnTo>
                    <a:pt x="172" y="71"/>
                  </a:lnTo>
                  <a:lnTo>
                    <a:pt x="171" y="68"/>
                  </a:lnTo>
                  <a:lnTo>
                    <a:pt x="171" y="68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2" y="62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95" y="56"/>
                  </a:lnTo>
                  <a:lnTo>
                    <a:pt x="219" y="58"/>
                  </a:lnTo>
                  <a:lnTo>
                    <a:pt x="243" y="61"/>
                  </a:lnTo>
                  <a:lnTo>
                    <a:pt x="267" y="66"/>
                  </a:lnTo>
                  <a:lnTo>
                    <a:pt x="290" y="72"/>
                  </a:lnTo>
                  <a:lnTo>
                    <a:pt x="314" y="79"/>
                  </a:lnTo>
                  <a:lnTo>
                    <a:pt x="336" y="87"/>
                  </a:lnTo>
                  <a:lnTo>
                    <a:pt x="359" y="97"/>
                  </a:lnTo>
                  <a:lnTo>
                    <a:pt x="359" y="97"/>
                  </a:lnTo>
                  <a:close/>
                  <a:moveTo>
                    <a:pt x="522" y="222"/>
                  </a:moveTo>
                  <a:lnTo>
                    <a:pt x="522" y="222"/>
                  </a:lnTo>
                  <a:lnTo>
                    <a:pt x="522" y="226"/>
                  </a:lnTo>
                  <a:lnTo>
                    <a:pt x="521" y="231"/>
                  </a:lnTo>
                  <a:lnTo>
                    <a:pt x="521" y="231"/>
                  </a:lnTo>
                  <a:lnTo>
                    <a:pt x="520" y="219"/>
                  </a:lnTo>
                  <a:lnTo>
                    <a:pt x="518" y="208"/>
                  </a:lnTo>
                  <a:lnTo>
                    <a:pt x="518" y="208"/>
                  </a:lnTo>
                  <a:lnTo>
                    <a:pt x="520" y="213"/>
                  </a:lnTo>
                  <a:lnTo>
                    <a:pt x="520" y="213"/>
                  </a:lnTo>
                  <a:lnTo>
                    <a:pt x="522" y="222"/>
                  </a:lnTo>
                  <a:lnTo>
                    <a:pt x="522" y="222"/>
                  </a:lnTo>
                  <a:close/>
                  <a:moveTo>
                    <a:pt x="515" y="205"/>
                  </a:moveTo>
                  <a:lnTo>
                    <a:pt x="515" y="205"/>
                  </a:lnTo>
                  <a:lnTo>
                    <a:pt x="515" y="205"/>
                  </a:lnTo>
                  <a:lnTo>
                    <a:pt x="515" y="205"/>
                  </a:lnTo>
                  <a:lnTo>
                    <a:pt x="514" y="203"/>
                  </a:lnTo>
                  <a:lnTo>
                    <a:pt x="514" y="203"/>
                  </a:lnTo>
                  <a:lnTo>
                    <a:pt x="515" y="205"/>
                  </a:lnTo>
                  <a:lnTo>
                    <a:pt x="515" y="205"/>
                  </a:lnTo>
                  <a:close/>
                  <a:moveTo>
                    <a:pt x="464" y="155"/>
                  </a:moveTo>
                  <a:lnTo>
                    <a:pt x="464" y="155"/>
                  </a:lnTo>
                  <a:lnTo>
                    <a:pt x="476" y="163"/>
                  </a:lnTo>
                  <a:lnTo>
                    <a:pt x="486" y="172"/>
                  </a:lnTo>
                  <a:lnTo>
                    <a:pt x="496" y="181"/>
                  </a:lnTo>
                  <a:lnTo>
                    <a:pt x="505" y="191"/>
                  </a:lnTo>
                  <a:lnTo>
                    <a:pt x="505" y="191"/>
                  </a:lnTo>
                  <a:lnTo>
                    <a:pt x="509" y="197"/>
                  </a:lnTo>
                  <a:lnTo>
                    <a:pt x="509" y="19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2" y="222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09" y="221"/>
                  </a:lnTo>
                  <a:lnTo>
                    <a:pt x="507" y="211"/>
                  </a:lnTo>
                  <a:lnTo>
                    <a:pt x="504" y="191"/>
                  </a:lnTo>
                  <a:lnTo>
                    <a:pt x="504" y="191"/>
                  </a:lnTo>
                  <a:lnTo>
                    <a:pt x="504" y="190"/>
                  </a:lnTo>
                  <a:lnTo>
                    <a:pt x="503" y="190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6"/>
                  </a:lnTo>
                  <a:lnTo>
                    <a:pt x="502" y="196"/>
                  </a:lnTo>
                  <a:lnTo>
                    <a:pt x="502" y="198"/>
                  </a:lnTo>
                  <a:lnTo>
                    <a:pt x="502" y="198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05" y="219"/>
                  </a:lnTo>
                  <a:lnTo>
                    <a:pt x="506" y="228"/>
                  </a:lnTo>
                  <a:lnTo>
                    <a:pt x="506" y="231"/>
                  </a:lnTo>
                  <a:lnTo>
                    <a:pt x="505" y="232"/>
                  </a:lnTo>
                  <a:lnTo>
                    <a:pt x="504" y="231"/>
                  </a:lnTo>
                  <a:lnTo>
                    <a:pt x="502" y="227"/>
                  </a:lnTo>
                  <a:lnTo>
                    <a:pt x="502" y="227"/>
                  </a:lnTo>
                  <a:lnTo>
                    <a:pt x="500" y="223"/>
                  </a:lnTo>
                  <a:lnTo>
                    <a:pt x="500" y="223"/>
                  </a:lnTo>
                  <a:lnTo>
                    <a:pt x="500" y="212"/>
                  </a:lnTo>
                  <a:lnTo>
                    <a:pt x="499" y="201"/>
                  </a:lnTo>
                  <a:lnTo>
                    <a:pt x="496" y="191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1" y="179"/>
                  </a:lnTo>
                  <a:lnTo>
                    <a:pt x="490" y="179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2" y="192"/>
                  </a:lnTo>
                  <a:lnTo>
                    <a:pt x="493" y="202"/>
                  </a:lnTo>
                  <a:lnTo>
                    <a:pt x="495" y="213"/>
                  </a:lnTo>
                  <a:lnTo>
                    <a:pt x="498" y="223"/>
                  </a:lnTo>
                  <a:lnTo>
                    <a:pt x="498" y="223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5" y="226"/>
                  </a:lnTo>
                  <a:lnTo>
                    <a:pt x="492" y="220"/>
                  </a:lnTo>
                  <a:lnTo>
                    <a:pt x="492" y="220"/>
                  </a:lnTo>
                  <a:lnTo>
                    <a:pt x="489" y="208"/>
                  </a:lnTo>
                  <a:lnTo>
                    <a:pt x="486" y="196"/>
                  </a:lnTo>
                  <a:lnTo>
                    <a:pt x="486" y="196"/>
                  </a:lnTo>
                  <a:lnTo>
                    <a:pt x="485" y="185"/>
                  </a:lnTo>
                  <a:lnTo>
                    <a:pt x="482" y="173"/>
                  </a:lnTo>
                  <a:lnTo>
                    <a:pt x="482" y="173"/>
                  </a:lnTo>
                  <a:lnTo>
                    <a:pt x="481" y="173"/>
                  </a:lnTo>
                  <a:lnTo>
                    <a:pt x="481" y="173"/>
                  </a:lnTo>
                  <a:lnTo>
                    <a:pt x="480" y="173"/>
                  </a:lnTo>
                  <a:lnTo>
                    <a:pt x="480" y="174"/>
                  </a:lnTo>
                  <a:lnTo>
                    <a:pt x="480" y="174"/>
                  </a:lnTo>
                  <a:lnTo>
                    <a:pt x="482" y="187"/>
                  </a:lnTo>
                  <a:lnTo>
                    <a:pt x="485" y="198"/>
                  </a:lnTo>
                  <a:lnTo>
                    <a:pt x="485" y="198"/>
                  </a:lnTo>
                  <a:lnTo>
                    <a:pt x="485" y="212"/>
                  </a:lnTo>
                  <a:lnTo>
                    <a:pt x="485" y="212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3" y="211"/>
                  </a:lnTo>
                  <a:lnTo>
                    <a:pt x="479" y="199"/>
                  </a:lnTo>
                  <a:lnTo>
                    <a:pt x="479" y="199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4" y="175"/>
                  </a:lnTo>
                  <a:lnTo>
                    <a:pt x="469" y="160"/>
                  </a:lnTo>
                  <a:lnTo>
                    <a:pt x="469" y="160"/>
                  </a:lnTo>
                  <a:lnTo>
                    <a:pt x="469" y="159"/>
                  </a:lnTo>
                  <a:lnTo>
                    <a:pt x="468" y="159"/>
                  </a:lnTo>
                  <a:lnTo>
                    <a:pt x="467" y="160"/>
                  </a:lnTo>
                  <a:lnTo>
                    <a:pt x="467" y="161"/>
                  </a:lnTo>
                  <a:lnTo>
                    <a:pt x="467" y="161"/>
                  </a:lnTo>
                  <a:lnTo>
                    <a:pt x="470" y="176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5"/>
                  </a:lnTo>
                  <a:lnTo>
                    <a:pt x="475" y="210"/>
                  </a:lnTo>
                  <a:lnTo>
                    <a:pt x="474" y="212"/>
                  </a:lnTo>
                  <a:lnTo>
                    <a:pt x="474" y="212"/>
                  </a:lnTo>
                  <a:lnTo>
                    <a:pt x="470" y="207"/>
                  </a:lnTo>
                  <a:lnTo>
                    <a:pt x="468" y="202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61" y="170"/>
                  </a:lnTo>
                  <a:lnTo>
                    <a:pt x="457" y="150"/>
                  </a:lnTo>
                  <a:lnTo>
                    <a:pt x="457" y="150"/>
                  </a:lnTo>
                  <a:lnTo>
                    <a:pt x="464" y="155"/>
                  </a:lnTo>
                  <a:lnTo>
                    <a:pt x="464" y="155"/>
                  </a:lnTo>
                  <a:close/>
                  <a:moveTo>
                    <a:pt x="498" y="214"/>
                  </a:moveTo>
                  <a:lnTo>
                    <a:pt x="498" y="214"/>
                  </a:lnTo>
                  <a:lnTo>
                    <a:pt x="495" y="197"/>
                  </a:lnTo>
                  <a:lnTo>
                    <a:pt x="495" y="197"/>
                  </a:lnTo>
                  <a:lnTo>
                    <a:pt x="494" y="192"/>
                  </a:lnTo>
                  <a:lnTo>
                    <a:pt x="494" y="192"/>
                  </a:lnTo>
                  <a:lnTo>
                    <a:pt x="497" y="203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close/>
                  <a:moveTo>
                    <a:pt x="443" y="194"/>
                  </a:moveTo>
                  <a:lnTo>
                    <a:pt x="443" y="194"/>
                  </a:lnTo>
                  <a:lnTo>
                    <a:pt x="440" y="185"/>
                  </a:lnTo>
                  <a:lnTo>
                    <a:pt x="440" y="185"/>
                  </a:lnTo>
                  <a:lnTo>
                    <a:pt x="437" y="172"/>
                  </a:lnTo>
                  <a:lnTo>
                    <a:pt x="435" y="160"/>
                  </a:lnTo>
                  <a:lnTo>
                    <a:pt x="435" y="160"/>
                  </a:lnTo>
                  <a:lnTo>
                    <a:pt x="434" y="156"/>
                  </a:lnTo>
                  <a:lnTo>
                    <a:pt x="435" y="157"/>
                  </a:lnTo>
                  <a:lnTo>
                    <a:pt x="437" y="162"/>
                  </a:lnTo>
                  <a:lnTo>
                    <a:pt x="437" y="162"/>
                  </a:lnTo>
                  <a:lnTo>
                    <a:pt x="439" y="170"/>
                  </a:lnTo>
                  <a:lnTo>
                    <a:pt x="441" y="177"/>
                  </a:lnTo>
                  <a:lnTo>
                    <a:pt x="443" y="193"/>
                  </a:lnTo>
                  <a:lnTo>
                    <a:pt x="443" y="193"/>
                  </a:lnTo>
                  <a:lnTo>
                    <a:pt x="443" y="194"/>
                  </a:lnTo>
                  <a:lnTo>
                    <a:pt x="443" y="194"/>
                  </a:lnTo>
                  <a:close/>
                  <a:moveTo>
                    <a:pt x="358" y="142"/>
                  </a:moveTo>
                  <a:lnTo>
                    <a:pt x="358" y="142"/>
                  </a:lnTo>
                  <a:lnTo>
                    <a:pt x="352" y="126"/>
                  </a:lnTo>
                  <a:lnTo>
                    <a:pt x="349" y="118"/>
                  </a:lnTo>
                  <a:lnTo>
                    <a:pt x="346" y="112"/>
                  </a:lnTo>
                  <a:lnTo>
                    <a:pt x="346" y="112"/>
                  </a:lnTo>
                  <a:lnTo>
                    <a:pt x="350" y="119"/>
                  </a:lnTo>
                  <a:lnTo>
                    <a:pt x="353" y="127"/>
                  </a:lnTo>
                  <a:lnTo>
                    <a:pt x="358" y="142"/>
                  </a:lnTo>
                  <a:lnTo>
                    <a:pt x="358" y="142"/>
                  </a:lnTo>
                  <a:close/>
                  <a:moveTo>
                    <a:pt x="206" y="100"/>
                  </a:moveTo>
                  <a:lnTo>
                    <a:pt x="206" y="100"/>
                  </a:lnTo>
                  <a:lnTo>
                    <a:pt x="205" y="92"/>
                  </a:lnTo>
                  <a:lnTo>
                    <a:pt x="204" y="85"/>
                  </a:lnTo>
                  <a:lnTo>
                    <a:pt x="199" y="70"/>
                  </a:lnTo>
                  <a:lnTo>
                    <a:pt x="199" y="70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201" y="73"/>
                  </a:lnTo>
                  <a:lnTo>
                    <a:pt x="206" y="84"/>
                  </a:lnTo>
                  <a:lnTo>
                    <a:pt x="206" y="84"/>
                  </a:lnTo>
                  <a:lnTo>
                    <a:pt x="210" y="95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06" y="100"/>
                  </a:lnTo>
                  <a:lnTo>
                    <a:pt x="206" y="100"/>
                  </a:lnTo>
                  <a:close/>
                  <a:moveTo>
                    <a:pt x="167" y="78"/>
                  </a:moveTo>
                  <a:lnTo>
                    <a:pt x="167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1" y="74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3" y="77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76" y="74"/>
                  </a:lnTo>
                  <a:lnTo>
                    <a:pt x="176" y="75"/>
                  </a:lnTo>
                  <a:lnTo>
                    <a:pt x="177" y="82"/>
                  </a:lnTo>
                  <a:lnTo>
                    <a:pt x="177" y="82"/>
                  </a:lnTo>
                  <a:lnTo>
                    <a:pt x="178" y="83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80" y="75"/>
                  </a:lnTo>
                  <a:lnTo>
                    <a:pt x="180" y="69"/>
                  </a:lnTo>
                  <a:lnTo>
                    <a:pt x="180" y="69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5" y="85"/>
                  </a:lnTo>
                  <a:lnTo>
                    <a:pt x="185" y="85"/>
                  </a:lnTo>
                  <a:lnTo>
                    <a:pt x="186" y="86"/>
                  </a:lnTo>
                  <a:lnTo>
                    <a:pt x="187" y="86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4" y="73"/>
                  </a:lnTo>
                  <a:lnTo>
                    <a:pt x="184" y="69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8" y="80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3" y="75"/>
                  </a:lnTo>
                  <a:lnTo>
                    <a:pt x="193" y="75"/>
                  </a:lnTo>
                  <a:lnTo>
                    <a:pt x="191" y="69"/>
                  </a:lnTo>
                  <a:lnTo>
                    <a:pt x="191" y="68"/>
                  </a:lnTo>
                  <a:lnTo>
                    <a:pt x="191" y="68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97" y="79"/>
                  </a:lnTo>
                  <a:lnTo>
                    <a:pt x="199" y="85"/>
                  </a:lnTo>
                  <a:lnTo>
                    <a:pt x="203" y="98"/>
                  </a:lnTo>
                  <a:lnTo>
                    <a:pt x="203" y="98"/>
                  </a:lnTo>
                  <a:lnTo>
                    <a:pt x="167" y="78"/>
                  </a:lnTo>
                  <a:lnTo>
                    <a:pt x="167" y="7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2" y="44"/>
                  </a:lnTo>
                  <a:lnTo>
                    <a:pt x="54" y="42"/>
                  </a:lnTo>
                  <a:lnTo>
                    <a:pt x="67" y="40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90" y="40"/>
                  </a:lnTo>
                  <a:lnTo>
                    <a:pt x="99" y="41"/>
                  </a:lnTo>
                  <a:lnTo>
                    <a:pt x="108" y="44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9" y="58"/>
                  </a:lnTo>
                  <a:lnTo>
                    <a:pt x="135" y="62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0" y="66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0" y="73"/>
                  </a:lnTo>
                  <a:lnTo>
                    <a:pt x="113" y="71"/>
                  </a:lnTo>
                  <a:lnTo>
                    <a:pt x="106" y="68"/>
                  </a:lnTo>
                  <a:lnTo>
                    <a:pt x="99" y="65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72" y="55"/>
                  </a:lnTo>
                  <a:lnTo>
                    <a:pt x="57" y="53"/>
                  </a:lnTo>
                  <a:lnTo>
                    <a:pt x="43" y="50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114" y="37"/>
                  </a:moveTo>
                  <a:lnTo>
                    <a:pt x="114" y="37"/>
                  </a:lnTo>
                  <a:lnTo>
                    <a:pt x="106" y="33"/>
                  </a:lnTo>
                  <a:lnTo>
                    <a:pt x="98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74" y="30"/>
                  </a:lnTo>
                  <a:lnTo>
                    <a:pt x="66" y="31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8" y="30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73" y="25"/>
                  </a:lnTo>
                  <a:lnTo>
                    <a:pt x="79" y="24"/>
                  </a:lnTo>
                  <a:lnTo>
                    <a:pt x="86" y="25"/>
                  </a:lnTo>
                  <a:lnTo>
                    <a:pt x="93" y="26"/>
                  </a:lnTo>
                  <a:lnTo>
                    <a:pt x="99" y="28"/>
                  </a:lnTo>
                  <a:lnTo>
                    <a:pt x="105" y="3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14" y="37"/>
                  </a:lnTo>
                  <a:lnTo>
                    <a:pt x="114" y="37"/>
                  </a:lnTo>
                  <a:close/>
                  <a:moveTo>
                    <a:pt x="38" y="58"/>
                  </a:moveTo>
                  <a:lnTo>
                    <a:pt x="38" y="58"/>
                  </a:lnTo>
                  <a:lnTo>
                    <a:pt x="67" y="64"/>
                  </a:lnTo>
                  <a:lnTo>
                    <a:pt x="82" y="68"/>
                  </a:lnTo>
                  <a:lnTo>
                    <a:pt x="96" y="73"/>
                  </a:lnTo>
                  <a:lnTo>
                    <a:pt x="96" y="73"/>
                  </a:lnTo>
                  <a:lnTo>
                    <a:pt x="110" y="79"/>
                  </a:lnTo>
                  <a:lnTo>
                    <a:pt x="117" y="81"/>
                  </a:lnTo>
                  <a:lnTo>
                    <a:pt x="125" y="82"/>
                  </a:lnTo>
                  <a:lnTo>
                    <a:pt x="125" y="82"/>
                  </a:lnTo>
                  <a:lnTo>
                    <a:pt x="119" y="84"/>
                  </a:lnTo>
                  <a:lnTo>
                    <a:pt x="114" y="86"/>
                  </a:lnTo>
                  <a:lnTo>
                    <a:pt x="108" y="88"/>
                  </a:lnTo>
                  <a:lnTo>
                    <a:pt x="102" y="88"/>
                  </a:lnTo>
                  <a:lnTo>
                    <a:pt x="96" y="88"/>
                  </a:lnTo>
                  <a:lnTo>
                    <a:pt x="90" y="88"/>
                  </a:lnTo>
                  <a:lnTo>
                    <a:pt x="84" y="87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66" y="80"/>
                  </a:lnTo>
                  <a:lnTo>
                    <a:pt x="56" y="74"/>
                  </a:lnTo>
                  <a:lnTo>
                    <a:pt x="38" y="58"/>
                  </a:lnTo>
                  <a:lnTo>
                    <a:pt x="38" y="58"/>
                  </a:lnTo>
                  <a:close/>
                  <a:moveTo>
                    <a:pt x="152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62" y="57"/>
                  </a:lnTo>
                  <a:lnTo>
                    <a:pt x="162" y="57"/>
                  </a:lnTo>
                  <a:lnTo>
                    <a:pt x="163" y="62"/>
                  </a:lnTo>
                  <a:lnTo>
                    <a:pt x="163" y="66"/>
                  </a:lnTo>
                  <a:lnTo>
                    <a:pt x="161" y="70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2" y="70"/>
                  </a:lnTo>
                  <a:lnTo>
                    <a:pt x="152" y="70"/>
                  </a:lnTo>
                  <a:close/>
                  <a:moveTo>
                    <a:pt x="125" y="34"/>
                  </a:moveTo>
                  <a:lnTo>
                    <a:pt x="125" y="34"/>
                  </a:lnTo>
                  <a:lnTo>
                    <a:pt x="116" y="28"/>
                  </a:lnTo>
                  <a:lnTo>
                    <a:pt x="106" y="23"/>
                  </a:lnTo>
                  <a:lnTo>
                    <a:pt x="95" y="1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6" y="15"/>
                  </a:lnTo>
                  <a:lnTo>
                    <a:pt x="69" y="16"/>
                  </a:lnTo>
                  <a:lnTo>
                    <a:pt x="61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0" y="24"/>
                  </a:lnTo>
                  <a:lnTo>
                    <a:pt x="46" y="27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7" y="25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1" y="13"/>
                  </a:lnTo>
                  <a:lnTo>
                    <a:pt x="66" y="10"/>
                  </a:lnTo>
                  <a:lnTo>
                    <a:pt x="71" y="9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5" y="8"/>
                  </a:lnTo>
                  <a:lnTo>
                    <a:pt x="94" y="10"/>
                  </a:lnTo>
                  <a:lnTo>
                    <a:pt x="102" y="14"/>
                  </a:lnTo>
                  <a:lnTo>
                    <a:pt x="110" y="19"/>
                  </a:lnTo>
                  <a:lnTo>
                    <a:pt x="118" y="27"/>
                  </a:lnTo>
                  <a:lnTo>
                    <a:pt x="125" y="34"/>
                  </a:lnTo>
                  <a:lnTo>
                    <a:pt x="125" y="34"/>
                  </a:lnTo>
                  <a:close/>
                  <a:moveTo>
                    <a:pt x="50" y="78"/>
                  </a:moveTo>
                  <a:lnTo>
                    <a:pt x="50" y="78"/>
                  </a:lnTo>
                  <a:lnTo>
                    <a:pt x="57" y="83"/>
                  </a:lnTo>
                  <a:lnTo>
                    <a:pt x="64" y="88"/>
                  </a:lnTo>
                  <a:lnTo>
                    <a:pt x="73" y="92"/>
                  </a:lnTo>
                  <a:lnTo>
                    <a:pt x="81" y="95"/>
                  </a:lnTo>
                  <a:lnTo>
                    <a:pt x="81" y="95"/>
                  </a:lnTo>
                  <a:lnTo>
                    <a:pt x="75" y="93"/>
                  </a:lnTo>
                  <a:lnTo>
                    <a:pt x="70" y="91"/>
                  </a:lnTo>
                  <a:lnTo>
                    <a:pt x="70" y="91"/>
                  </a:lnTo>
                  <a:lnTo>
                    <a:pt x="59" y="85"/>
                  </a:lnTo>
                  <a:lnTo>
                    <a:pt x="50" y="78"/>
                  </a:lnTo>
                  <a:lnTo>
                    <a:pt x="50" y="78"/>
                  </a:lnTo>
                  <a:close/>
                  <a:moveTo>
                    <a:pt x="452" y="231"/>
                  </a:moveTo>
                  <a:lnTo>
                    <a:pt x="452" y="231"/>
                  </a:lnTo>
                  <a:lnTo>
                    <a:pt x="432" y="222"/>
                  </a:lnTo>
                  <a:lnTo>
                    <a:pt x="412" y="213"/>
                  </a:lnTo>
                  <a:lnTo>
                    <a:pt x="372" y="193"/>
                  </a:lnTo>
                  <a:lnTo>
                    <a:pt x="372" y="193"/>
                  </a:lnTo>
                  <a:lnTo>
                    <a:pt x="333" y="173"/>
                  </a:lnTo>
                  <a:lnTo>
                    <a:pt x="294" y="151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3" y="88"/>
                  </a:lnTo>
                  <a:lnTo>
                    <a:pt x="211" y="80"/>
                  </a:lnTo>
                  <a:lnTo>
                    <a:pt x="207" y="73"/>
                  </a:lnTo>
                  <a:lnTo>
                    <a:pt x="207" y="73"/>
                  </a:lnTo>
                  <a:lnTo>
                    <a:pt x="210" y="77"/>
                  </a:lnTo>
                  <a:lnTo>
                    <a:pt x="212" y="82"/>
                  </a:lnTo>
                  <a:lnTo>
                    <a:pt x="217" y="92"/>
                  </a:lnTo>
                  <a:lnTo>
                    <a:pt x="221" y="101"/>
                  </a:lnTo>
                  <a:lnTo>
                    <a:pt x="224" y="107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28" y="112"/>
                  </a:lnTo>
                  <a:lnTo>
                    <a:pt x="229" y="110"/>
                  </a:lnTo>
                  <a:lnTo>
                    <a:pt x="229" y="11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0" y="78"/>
                  </a:lnTo>
                  <a:lnTo>
                    <a:pt x="219" y="77"/>
                  </a:lnTo>
                  <a:lnTo>
                    <a:pt x="220" y="77"/>
                  </a:lnTo>
                  <a:lnTo>
                    <a:pt x="224" y="85"/>
                  </a:lnTo>
                  <a:lnTo>
                    <a:pt x="224" y="85"/>
                  </a:lnTo>
                  <a:lnTo>
                    <a:pt x="232" y="100"/>
                  </a:lnTo>
                  <a:lnTo>
                    <a:pt x="236" y="108"/>
                  </a:lnTo>
                  <a:lnTo>
                    <a:pt x="240" y="115"/>
                  </a:lnTo>
                  <a:lnTo>
                    <a:pt x="240" y="115"/>
                  </a:lnTo>
                  <a:lnTo>
                    <a:pt x="240" y="116"/>
                  </a:lnTo>
                  <a:lnTo>
                    <a:pt x="241" y="116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36" y="95"/>
                  </a:lnTo>
                  <a:lnTo>
                    <a:pt x="236" y="95"/>
                  </a:lnTo>
                  <a:lnTo>
                    <a:pt x="243" y="111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252" y="125"/>
                  </a:lnTo>
                  <a:lnTo>
                    <a:pt x="253" y="124"/>
                  </a:lnTo>
                  <a:lnTo>
                    <a:pt x="253" y="124"/>
                  </a:lnTo>
                  <a:lnTo>
                    <a:pt x="250" y="111"/>
                  </a:lnTo>
                  <a:lnTo>
                    <a:pt x="246" y="96"/>
                  </a:lnTo>
                  <a:lnTo>
                    <a:pt x="237" y="70"/>
                  </a:lnTo>
                  <a:lnTo>
                    <a:pt x="237" y="70"/>
                  </a:lnTo>
                  <a:lnTo>
                    <a:pt x="241" y="83"/>
                  </a:lnTo>
                  <a:lnTo>
                    <a:pt x="247" y="96"/>
                  </a:lnTo>
                  <a:lnTo>
                    <a:pt x="253" y="110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2"/>
                  </a:lnTo>
                  <a:lnTo>
                    <a:pt x="263" y="121"/>
                  </a:lnTo>
                  <a:lnTo>
                    <a:pt x="263" y="121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93"/>
                  </a:lnTo>
                  <a:lnTo>
                    <a:pt x="254" y="93"/>
                  </a:lnTo>
                  <a:lnTo>
                    <a:pt x="263" y="114"/>
                  </a:lnTo>
                  <a:lnTo>
                    <a:pt x="269" y="124"/>
                  </a:lnTo>
                  <a:lnTo>
                    <a:pt x="275" y="134"/>
                  </a:lnTo>
                  <a:lnTo>
                    <a:pt x="275" y="134"/>
                  </a:lnTo>
                  <a:lnTo>
                    <a:pt x="277" y="134"/>
                  </a:lnTo>
                  <a:lnTo>
                    <a:pt x="277" y="133"/>
                  </a:lnTo>
                  <a:lnTo>
                    <a:pt x="277" y="133"/>
                  </a:lnTo>
                  <a:lnTo>
                    <a:pt x="275" y="122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6" y="89"/>
                  </a:lnTo>
                  <a:lnTo>
                    <a:pt x="266" y="86"/>
                  </a:lnTo>
                  <a:lnTo>
                    <a:pt x="268" y="90"/>
                  </a:lnTo>
                  <a:lnTo>
                    <a:pt x="268" y="90"/>
                  </a:lnTo>
                  <a:lnTo>
                    <a:pt x="273" y="106"/>
                  </a:lnTo>
                  <a:lnTo>
                    <a:pt x="279" y="120"/>
                  </a:lnTo>
                  <a:lnTo>
                    <a:pt x="284" y="134"/>
                  </a:lnTo>
                  <a:lnTo>
                    <a:pt x="288" y="141"/>
                  </a:lnTo>
                  <a:lnTo>
                    <a:pt x="292" y="148"/>
                  </a:lnTo>
                  <a:lnTo>
                    <a:pt x="292" y="148"/>
                  </a:lnTo>
                  <a:lnTo>
                    <a:pt x="293" y="148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293" y="140"/>
                  </a:lnTo>
                  <a:lnTo>
                    <a:pt x="292" y="134"/>
                  </a:lnTo>
                  <a:lnTo>
                    <a:pt x="288" y="122"/>
                  </a:lnTo>
                  <a:lnTo>
                    <a:pt x="284" y="110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8" y="89"/>
                  </a:lnTo>
                  <a:lnTo>
                    <a:pt x="278" y="89"/>
                  </a:lnTo>
                  <a:lnTo>
                    <a:pt x="279" y="90"/>
                  </a:lnTo>
                  <a:lnTo>
                    <a:pt x="282" y="99"/>
                  </a:lnTo>
                  <a:lnTo>
                    <a:pt x="282" y="99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95" y="134"/>
                  </a:lnTo>
                  <a:lnTo>
                    <a:pt x="298" y="141"/>
                  </a:lnTo>
                  <a:lnTo>
                    <a:pt x="302" y="149"/>
                  </a:lnTo>
                  <a:lnTo>
                    <a:pt x="302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4" y="148"/>
                  </a:lnTo>
                  <a:lnTo>
                    <a:pt x="304" y="140"/>
                  </a:lnTo>
                  <a:lnTo>
                    <a:pt x="303" y="132"/>
                  </a:lnTo>
                  <a:lnTo>
                    <a:pt x="300" y="116"/>
                  </a:lnTo>
                  <a:lnTo>
                    <a:pt x="300" y="116"/>
                  </a:lnTo>
                  <a:lnTo>
                    <a:pt x="307" y="133"/>
                  </a:lnTo>
                  <a:lnTo>
                    <a:pt x="312" y="141"/>
                  </a:lnTo>
                  <a:lnTo>
                    <a:pt x="317" y="148"/>
                  </a:lnTo>
                  <a:lnTo>
                    <a:pt x="317" y="148"/>
                  </a:lnTo>
                  <a:lnTo>
                    <a:pt x="318" y="149"/>
                  </a:lnTo>
                  <a:lnTo>
                    <a:pt x="318" y="149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08" y="111"/>
                  </a:lnTo>
                  <a:lnTo>
                    <a:pt x="308" y="111"/>
                  </a:lnTo>
                  <a:lnTo>
                    <a:pt x="306" y="99"/>
                  </a:lnTo>
                  <a:lnTo>
                    <a:pt x="306" y="99"/>
                  </a:lnTo>
                  <a:lnTo>
                    <a:pt x="305" y="98"/>
                  </a:lnTo>
                  <a:lnTo>
                    <a:pt x="305" y="98"/>
                  </a:lnTo>
                  <a:lnTo>
                    <a:pt x="310" y="112"/>
                  </a:lnTo>
                  <a:lnTo>
                    <a:pt x="310" y="112"/>
                  </a:lnTo>
                  <a:lnTo>
                    <a:pt x="315" y="126"/>
                  </a:lnTo>
                  <a:lnTo>
                    <a:pt x="320" y="140"/>
                  </a:lnTo>
                  <a:lnTo>
                    <a:pt x="323" y="146"/>
                  </a:lnTo>
                  <a:lnTo>
                    <a:pt x="326" y="152"/>
                  </a:lnTo>
                  <a:lnTo>
                    <a:pt x="330" y="158"/>
                  </a:lnTo>
                  <a:lnTo>
                    <a:pt x="335" y="163"/>
                  </a:lnTo>
                  <a:lnTo>
                    <a:pt x="335" y="163"/>
                  </a:lnTo>
                  <a:lnTo>
                    <a:pt x="336" y="164"/>
                  </a:lnTo>
                  <a:lnTo>
                    <a:pt x="337" y="163"/>
                  </a:lnTo>
                  <a:lnTo>
                    <a:pt x="337" y="163"/>
                  </a:lnTo>
                  <a:lnTo>
                    <a:pt x="335" y="149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9" y="154"/>
                  </a:lnTo>
                  <a:lnTo>
                    <a:pt x="343" y="162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49" y="171"/>
                  </a:lnTo>
                  <a:lnTo>
                    <a:pt x="350" y="170"/>
                  </a:lnTo>
                  <a:lnTo>
                    <a:pt x="350" y="170"/>
                  </a:lnTo>
                  <a:lnTo>
                    <a:pt x="348" y="155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0" y="153"/>
                  </a:lnTo>
                  <a:lnTo>
                    <a:pt x="350" y="153"/>
                  </a:lnTo>
                  <a:lnTo>
                    <a:pt x="353" y="161"/>
                  </a:lnTo>
                  <a:lnTo>
                    <a:pt x="356" y="170"/>
                  </a:lnTo>
                  <a:lnTo>
                    <a:pt x="360" y="178"/>
                  </a:lnTo>
                  <a:lnTo>
                    <a:pt x="366" y="186"/>
                  </a:lnTo>
                  <a:lnTo>
                    <a:pt x="366" y="186"/>
                  </a:lnTo>
                  <a:lnTo>
                    <a:pt x="367" y="186"/>
                  </a:lnTo>
                  <a:lnTo>
                    <a:pt x="368" y="185"/>
                  </a:lnTo>
                  <a:lnTo>
                    <a:pt x="368" y="185"/>
                  </a:lnTo>
                  <a:lnTo>
                    <a:pt x="367" y="176"/>
                  </a:lnTo>
                  <a:lnTo>
                    <a:pt x="366" y="168"/>
                  </a:lnTo>
                  <a:lnTo>
                    <a:pt x="366" y="168"/>
                  </a:lnTo>
                  <a:lnTo>
                    <a:pt x="370" y="179"/>
                  </a:lnTo>
                  <a:lnTo>
                    <a:pt x="374" y="191"/>
                  </a:lnTo>
                  <a:lnTo>
                    <a:pt x="374" y="191"/>
                  </a:lnTo>
                  <a:lnTo>
                    <a:pt x="375" y="192"/>
                  </a:lnTo>
                  <a:lnTo>
                    <a:pt x="376" y="192"/>
                  </a:lnTo>
                  <a:lnTo>
                    <a:pt x="376" y="191"/>
                  </a:lnTo>
                  <a:lnTo>
                    <a:pt x="376" y="191"/>
                  </a:lnTo>
                  <a:lnTo>
                    <a:pt x="376" y="179"/>
                  </a:lnTo>
                  <a:lnTo>
                    <a:pt x="374" y="169"/>
                  </a:lnTo>
                  <a:lnTo>
                    <a:pt x="369" y="149"/>
                  </a:lnTo>
                  <a:lnTo>
                    <a:pt x="362" y="129"/>
                  </a:lnTo>
                  <a:lnTo>
                    <a:pt x="357" y="109"/>
                  </a:lnTo>
                  <a:lnTo>
                    <a:pt x="357" y="109"/>
                  </a:lnTo>
                  <a:lnTo>
                    <a:pt x="358" y="113"/>
                  </a:lnTo>
                  <a:lnTo>
                    <a:pt x="360" y="118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9" y="139"/>
                  </a:lnTo>
                  <a:lnTo>
                    <a:pt x="373" y="150"/>
                  </a:lnTo>
                  <a:lnTo>
                    <a:pt x="373" y="150"/>
                  </a:lnTo>
                  <a:lnTo>
                    <a:pt x="381" y="173"/>
                  </a:lnTo>
                  <a:lnTo>
                    <a:pt x="385" y="186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91" y="198"/>
                  </a:lnTo>
                  <a:lnTo>
                    <a:pt x="393" y="197"/>
                  </a:lnTo>
                  <a:lnTo>
                    <a:pt x="393" y="197"/>
                  </a:lnTo>
                  <a:lnTo>
                    <a:pt x="394" y="187"/>
                  </a:lnTo>
                  <a:lnTo>
                    <a:pt x="394" y="177"/>
                  </a:lnTo>
                  <a:lnTo>
                    <a:pt x="394" y="177"/>
                  </a:lnTo>
                  <a:lnTo>
                    <a:pt x="399" y="190"/>
                  </a:lnTo>
                  <a:lnTo>
                    <a:pt x="405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7" y="200"/>
                  </a:lnTo>
                  <a:lnTo>
                    <a:pt x="407" y="200"/>
                  </a:lnTo>
                  <a:lnTo>
                    <a:pt x="408" y="191"/>
                  </a:lnTo>
                  <a:lnTo>
                    <a:pt x="408" y="180"/>
                  </a:lnTo>
                  <a:lnTo>
                    <a:pt x="408" y="180"/>
                  </a:lnTo>
                  <a:lnTo>
                    <a:pt x="412" y="191"/>
                  </a:lnTo>
                  <a:lnTo>
                    <a:pt x="419" y="201"/>
                  </a:lnTo>
                  <a:lnTo>
                    <a:pt x="419" y="201"/>
                  </a:lnTo>
                  <a:lnTo>
                    <a:pt x="420" y="201"/>
                  </a:lnTo>
                  <a:lnTo>
                    <a:pt x="421" y="200"/>
                  </a:lnTo>
                  <a:lnTo>
                    <a:pt x="421" y="200"/>
                  </a:lnTo>
                  <a:lnTo>
                    <a:pt x="420" y="192"/>
                  </a:lnTo>
                  <a:lnTo>
                    <a:pt x="420" y="192"/>
                  </a:lnTo>
                  <a:lnTo>
                    <a:pt x="425" y="200"/>
                  </a:lnTo>
                  <a:lnTo>
                    <a:pt x="431" y="207"/>
                  </a:lnTo>
                  <a:lnTo>
                    <a:pt x="431" y="207"/>
                  </a:lnTo>
                  <a:lnTo>
                    <a:pt x="432" y="207"/>
                  </a:lnTo>
                  <a:lnTo>
                    <a:pt x="432" y="206"/>
                  </a:lnTo>
                  <a:lnTo>
                    <a:pt x="432" y="206"/>
                  </a:lnTo>
                  <a:lnTo>
                    <a:pt x="433" y="199"/>
                  </a:lnTo>
                  <a:lnTo>
                    <a:pt x="433" y="192"/>
                  </a:lnTo>
                  <a:lnTo>
                    <a:pt x="433" y="192"/>
                  </a:lnTo>
                  <a:lnTo>
                    <a:pt x="438" y="206"/>
                  </a:lnTo>
                  <a:lnTo>
                    <a:pt x="444" y="220"/>
                  </a:lnTo>
                  <a:lnTo>
                    <a:pt x="444" y="220"/>
                  </a:lnTo>
                  <a:lnTo>
                    <a:pt x="445" y="220"/>
                  </a:lnTo>
                  <a:lnTo>
                    <a:pt x="446" y="220"/>
                  </a:lnTo>
                  <a:lnTo>
                    <a:pt x="446" y="219"/>
                  </a:lnTo>
                  <a:lnTo>
                    <a:pt x="446" y="219"/>
                  </a:lnTo>
                  <a:lnTo>
                    <a:pt x="447" y="210"/>
                  </a:lnTo>
                  <a:lnTo>
                    <a:pt x="447" y="210"/>
                  </a:lnTo>
                  <a:lnTo>
                    <a:pt x="454" y="226"/>
                  </a:lnTo>
                  <a:lnTo>
                    <a:pt x="454" y="226"/>
                  </a:lnTo>
                  <a:lnTo>
                    <a:pt x="455" y="227"/>
                  </a:lnTo>
                  <a:lnTo>
                    <a:pt x="455" y="227"/>
                  </a:lnTo>
                  <a:lnTo>
                    <a:pt x="456" y="225"/>
                  </a:lnTo>
                  <a:lnTo>
                    <a:pt x="456" y="225"/>
                  </a:lnTo>
                  <a:lnTo>
                    <a:pt x="456" y="213"/>
                  </a:lnTo>
                  <a:lnTo>
                    <a:pt x="454" y="200"/>
                  </a:lnTo>
                  <a:lnTo>
                    <a:pt x="454" y="200"/>
                  </a:lnTo>
                  <a:lnTo>
                    <a:pt x="458" y="209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4" y="219"/>
                  </a:lnTo>
                  <a:lnTo>
                    <a:pt x="464" y="218"/>
                  </a:lnTo>
                  <a:lnTo>
                    <a:pt x="464" y="218"/>
                  </a:lnTo>
                  <a:lnTo>
                    <a:pt x="465" y="208"/>
                  </a:lnTo>
                  <a:lnTo>
                    <a:pt x="464" y="199"/>
                  </a:lnTo>
                  <a:lnTo>
                    <a:pt x="464" y="199"/>
                  </a:lnTo>
                  <a:lnTo>
                    <a:pt x="469" y="209"/>
                  </a:lnTo>
                  <a:lnTo>
                    <a:pt x="472" y="213"/>
                  </a:lnTo>
                  <a:lnTo>
                    <a:pt x="476" y="217"/>
                  </a:lnTo>
                  <a:lnTo>
                    <a:pt x="476" y="217"/>
                  </a:lnTo>
                  <a:lnTo>
                    <a:pt x="477" y="217"/>
                  </a:lnTo>
                  <a:lnTo>
                    <a:pt x="478" y="216"/>
                  </a:lnTo>
                  <a:lnTo>
                    <a:pt x="478" y="216"/>
                  </a:lnTo>
                  <a:lnTo>
                    <a:pt x="477" y="202"/>
                  </a:lnTo>
                  <a:lnTo>
                    <a:pt x="477" y="202"/>
                  </a:lnTo>
                  <a:lnTo>
                    <a:pt x="481" y="211"/>
                  </a:lnTo>
                  <a:lnTo>
                    <a:pt x="485" y="221"/>
                  </a:lnTo>
                  <a:lnTo>
                    <a:pt x="485" y="221"/>
                  </a:lnTo>
                  <a:lnTo>
                    <a:pt x="487" y="222"/>
                  </a:lnTo>
                  <a:lnTo>
                    <a:pt x="487" y="221"/>
                  </a:lnTo>
                  <a:lnTo>
                    <a:pt x="487" y="221"/>
                  </a:lnTo>
                  <a:lnTo>
                    <a:pt x="487" y="212"/>
                  </a:lnTo>
                  <a:lnTo>
                    <a:pt x="487" y="212"/>
                  </a:lnTo>
                  <a:lnTo>
                    <a:pt x="491" y="224"/>
                  </a:lnTo>
                  <a:lnTo>
                    <a:pt x="494" y="229"/>
                  </a:lnTo>
                  <a:lnTo>
                    <a:pt x="497" y="235"/>
                  </a:lnTo>
                  <a:lnTo>
                    <a:pt x="497" y="235"/>
                  </a:lnTo>
                  <a:lnTo>
                    <a:pt x="498" y="235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500" y="228"/>
                  </a:lnTo>
                  <a:lnTo>
                    <a:pt x="500" y="228"/>
                  </a:lnTo>
                  <a:lnTo>
                    <a:pt x="502" y="233"/>
                  </a:lnTo>
                  <a:lnTo>
                    <a:pt x="506" y="238"/>
                  </a:lnTo>
                  <a:lnTo>
                    <a:pt x="506" y="238"/>
                  </a:lnTo>
                  <a:lnTo>
                    <a:pt x="507" y="238"/>
                  </a:lnTo>
                  <a:lnTo>
                    <a:pt x="508" y="237"/>
                  </a:lnTo>
                  <a:lnTo>
                    <a:pt x="508" y="237"/>
                  </a:lnTo>
                  <a:lnTo>
                    <a:pt x="508" y="229"/>
                  </a:lnTo>
                  <a:lnTo>
                    <a:pt x="508" y="221"/>
                  </a:lnTo>
                  <a:lnTo>
                    <a:pt x="508" y="221"/>
                  </a:lnTo>
                  <a:lnTo>
                    <a:pt x="510" y="228"/>
                  </a:lnTo>
                  <a:lnTo>
                    <a:pt x="512" y="234"/>
                  </a:lnTo>
                  <a:lnTo>
                    <a:pt x="512" y="234"/>
                  </a:lnTo>
                  <a:lnTo>
                    <a:pt x="513" y="235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5" y="223"/>
                  </a:lnTo>
                  <a:lnTo>
                    <a:pt x="515" y="212"/>
                  </a:lnTo>
                  <a:lnTo>
                    <a:pt x="515" y="212"/>
                  </a:lnTo>
                  <a:lnTo>
                    <a:pt x="519" y="232"/>
                  </a:lnTo>
                  <a:lnTo>
                    <a:pt x="519" y="232"/>
                  </a:lnTo>
                  <a:lnTo>
                    <a:pt x="520" y="233"/>
                  </a:lnTo>
                  <a:lnTo>
                    <a:pt x="521" y="233"/>
                  </a:lnTo>
                  <a:lnTo>
                    <a:pt x="521" y="233"/>
                  </a:lnTo>
                  <a:lnTo>
                    <a:pt x="518" y="237"/>
                  </a:lnTo>
                  <a:lnTo>
                    <a:pt x="515" y="239"/>
                  </a:lnTo>
                  <a:lnTo>
                    <a:pt x="512" y="241"/>
                  </a:lnTo>
                  <a:lnTo>
                    <a:pt x="508" y="243"/>
                  </a:lnTo>
                  <a:lnTo>
                    <a:pt x="503" y="243"/>
                  </a:lnTo>
                  <a:lnTo>
                    <a:pt x="498" y="243"/>
                  </a:lnTo>
                  <a:lnTo>
                    <a:pt x="488" y="242"/>
                  </a:lnTo>
                  <a:lnTo>
                    <a:pt x="478" y="240"/>
                  </a:lnTo>
                  <a:lnTo>
                    <a:pt x="467" y="237"/>
                  </a:lnTo>
                  <a:lnTo>
                    <a:pt x="452" y="231"/>
                  </a:lnTo>
                  <a:lnTo>
                    <a:pt x="452" y="2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 smtClean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思考探究</a:t>
              </a:r>
              <a:endParaRPr lang="zh-CN" altLang="zh-CN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矩形 3"/>
          <p:cNvSpPr/>
          <p:nvPr/>
        </p:nvSpPr>
        <p:spPr>
          <a:xfrm>
            <a:off x="1000631" y="1018184"/>
            <a:ext cx="9786189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诗情与画意的结合，和谐地创造情景交融的境界。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结构严密，层次井然中见跌宕变化。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 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语言朴实、隽永。朱自清善于提炼通俗易懂、生动形象的口语。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" name="组合 33"/>
          <p:cNvGrpSpPr/>
          <p:nvPr/>
        </p:nvGrpSpPr>
        <p:grpSpPr>
          <a:xfrm>
            <a:off x="122555" y="158750"/>
            <a:ext cx="3364230" cy="652780"/>
            <a:chOff x="101" y="250"/>
            <a:chExt cx="5298" cy="1028"/>
          </a:xfrm>
        </p:grpSpPr>
        <p:sp>
          <p:nvSpPr>
            <p:cNvPr id="14810" name="Freeform 2522"/>
            <p:cNvSpPr>
              <a:spLocks noEditPoints="1"/>
            </p:cNvSpPr>
            <p:nvPr/>
          </p:nvSpPr>
          <p:spPr bwMode="auto">
            <a:xfrm>
              <a:off x="781" y="250"/>
              <a:ext cx="562" cy="430"/>
            </a:xfrm>
            <a:custGeom>
              <a:avLst/>
              <a:gdLst/>
              <a:ahLst/>
              <a:cxnLst>
                <a:cxn ang="0">
                  <a:pos x="291" y="24"/>
                </a:cxn>
                <a:cxn ang="0">
                  <a:pos x="247" y="7"/>
                </a:cxn>
                <a:cxn ang="0">
                  <a:pos x="199" y="0"/>
                </a:cxn>
                <a:cxn ang="0">
                  <a:pos x="127" y="6"/>
                </a:cxn>
                <a:cxn ang="0">
                  <a:pos x="80" y="22"/>
                </a:cxn>
                <a:cxn ang="0">
                  <a:pos x="41" y="53"/>
                </a:cxn>
                <a:cxn ang="0">
                  <a:pos x="26" y="85"/>
                </a:cxn>
                <a:cxn ang="0">
                  <a:pos x="18" y="133"/>
                </a:cxn>
                <a:cxn ang="0">
                  <a:pos x="23" y="164"/>
                </a:cxn>
                <a:cxn ang="0">
                  <a:pos x="42" y="197"/>
                </a:cxn>
                <a:cxn ang="0">
                  <a:pos x="54" y="221"/>
                </a:cxn>
                <a:cxn ang="0">
                  <a:pos x="31" y="259"/>
                </a:cxn>
                <a:cxn ang="0">
                  <a:pos x="7" y="279"/>
                </a:cxn>
                <a:cxn ang="0">
                  <a:pos x="4" y="280"/>
                </a:cxn>
                <a:cxn ang="0">
                  <a:pos x="0" y="285"/>
                </a:cxn>
                <a:cxn ang="0">
                  <a:pos x="6" y="289"/>
                </a:cxn>
                <a:cxn ang="0">
                  <a:pos x="68" y="267"/>
                </a:cxn>
                <a:cxn ang="0">
                  <a:pos x="113" y="229"/>
                </a:cxn>
                <a:cxn ang="0">
                  <a:pos x="193" y="221"/>
                </a:cxn>
                <a:cxn ang="0">
                  <a:pos x="256" y="213"/>
                </a:cxn>
                <a:cxn ang="0">
                  <a:pos x="300" y="194"/>
                </a:cxn>
                <a:cxn ang="0">
                  <a:pos x="329" y="171"/>
                </a:cxn>
                <a:cxn ang="0">
                  <a:pos x="351" y="129"/>
                </a:cxn>
                <a:cxn ang="0">
                  <a:pos x="352" y="95"/>
                </a:cxn>
                <a:cxn ang="0">
                  <a:pos x="333" y="58"/>
                </a:cxn>
                <a:cxn ang="0">
                  <a:pos x="311" y="37"/>
                </a:cxn>
                <a:cxn ang="0">
                  <a:pos x="288" y="192"/>
                </a:cxn>
                <a:cxn ang="0">
                  <a:pos x="241" y="208"/>
                </a:cxn>
                <a:cxn ang="0">
                  <a:pos x="165" y="213"/>
                </a:cxn>
                <a:cxn ang="0">
                  <a:pos x="114" y="213"/>
                </a:cxn>
                <a:cxn ang="0">
                  <a:pos x="104" y="225"/>
                </a:cxn>
                <a:cxn ang="0">
                  <a:pos x="63" y="260"/>
                </a:cxn>
                <a:cxn ang="0">
                  <a:pos x="26" y="275"/>
                </a:cxn>
                <a:cxn ang="0">
                  <a:pos x="57" y="238"/>
                </a:cxn>
                <a:cxn ang="0">
                  <a:pos x="65" y="211"/>
                </a:cxn>
                <a:cxn ang="0">
                  <a:pos x="63" y="206"/>
                </a:cxn>
                <a:cxn ang="0">
                  <a:pos x="40" y="179"/>
                </a:cxn>
                <a:cxn ang="0">
                  <a:pos x="27" y="133"/>
                </a:cxn>
                <a:cxn ang="0">
                  <a:pos x="32" y="95"/>
                </a:cxn>
                <a:cxn ang="0">
                  <a:pos x="57" y="50"/>
                </a:cxn>
                <a:cxn ang="0">
                  <a:pos x="91" y="27"/>
                </a:cxn>
                <a:cxn ang="0">
                  <a:pos x="144" y="12"/>
                </a:cxn>
                <a:cxn ang="0">
                  <a:pos x="209" y="9"/>
                </a:cxn>
                <a:cxn ang="0">
                  <a:pos x="255" y="18"/>
                </a:cxn>
                <a:cxn ang="0">
                  <a:pos x="286" y="32"/>
                </a:cxn>
                <a:cxn ang="0">
                  <a:pos x="321" y="58"/>
                </a:cxn>
                <a:cxn ang="0">
                  <a:pos x="340" y="86"/>
                </a:cxn>
                <a:cxn ang="0">
                  <a:pos x="344" y="112"/>
                </a:cxn>
                <a:cxn ang="0">
                  <a:pos x="334" y="148"/>
                </a:cxn>
                <a:cxn ang="0">
                  <a:pos x="308" y="178"/>
                </a:cxn>
              </a:cxnLst>
              <a:rect l="0" t="0" r="r" b="b"/>
              <a:pathLst>
                <a:path w="353" h="289">
                  <a:moveTo>
                    <a:pt x="311" y="37"/>
                  </a:moveTo>
                  <a:lnTo>
                    <a:pt x="311" y="37"/>
                  </a:lnTo>
                  <a:lnTo>
                    <a:pt x="301" y="30"/>
                  </a:lnTo>
                  <a:lnTo>
                    <a:pt x="291" y="24"/>
                  </a:lnTo>
                  <a:lnTo>
                    <a:pt x="280" y="18"/>
                  </a:lnTo>
                  <a:lnTo>
                    <a:pt x="269" y="14"/>
                  </a:lnTo>
                  <a:lnTo>
                    <a:pt x="258" y="10"/>
                  </a:lnTo>
                  <a:lnTo>
                    <a:pt x="247" y="7"/>
                  </a:lnTo>
                  <a:lnTo>
                    <a:pt x="234" y="4"/>
                  </a:lnTo>
                  <a:lnTo>
                    <a:pt x="223" y="2"/>
                  </a:lnTo>
                  <a:lnTo>
                    <a:pt x="211" y="1"/>
                  </a:lnTo>
                  <a:lnTo>
                    <a:pt x="199" y="0"/>
                  </a:lnTo>
                  <a:lnTo>
                    <a:pt x="175" y="0"/>
                  </a:lnTo>
                  <a:lnTo>
                    <a:pt x="151" y="2"/>
                  </a:lnTo>
                  <a:lnTo>
                    <a:pt x="127" y="6"/>
                  </a:lnTo>
                  <a:lnTo>
                    <a:pt x="127" y="6"/>
                  </a:lnTo>
                  <a:lnTo>
                    <a:pt x="116" y="9"/>
                  </a:lnTo>
                  <a:lnTo>
                    <a:pt x="104" y="13"/>
                  </a:lnTo>
                  <a:lnTo>
                    <a:pt x="92" y="17"/>
                  </a:lnTo>
                  <a:lnTo>
                    <a:pt x="80" y="22"/>
                  </a:lnTo>
                  <a:lnTo>
                    <a:pt x="69" y="28"/>
                  </a:lnTo>
                  <a:lnTo>
                    <a:pt x="59" y="35"/>
                  </a:lnTo>
                  <a:lnTo>
                    <a:pt x="49" y="44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5" y="62"/>
                  </a:lnTo>
                  <a:lnTo>
                    <a:pt x="30" y="74"/>
                  </a:lnTo>
                  <a:lnTo>
                    <a:pt x="26" y="85"/>
                  </a:lnTo>
                  <a:lnTo>
                    <a:pt x="22" y="97"/>
                  </a:lnTo>
                  <a:lnTo>
                    <a:pt x="20" y="109"/>
                  </a:lnTo>
                  <a:lnTo>
                    <a:pt x="18" y="121"/>
                  </a:lnTo>
                  <a:lnTo>
                    <a:pt x="18" y="133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0" y="155"/>
                  </a:lnTo>
                  <a:lnTo>
                    <a:pt x="23" y="164"/>
                  </a:lnTo>
                  <a:lnTo>
                    <a:pt x="26" y="173"/>
                  </a:lnTo>
                  <a:lnTo>
                    <a:pt x="31" y="182"/>
                  </a:lnTo>
                  <a:lnTo>
                    <a:pt x="36" y="190"/>
                  </a:lnTo>
                  <a:lnTo>
                    <a:pt x="42" y="197"/>
                  </a:lnTo>
                  <a:lnTo>
                    <a:pt x="49" y="204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4" y="221"/>
                  </a:lnTo>
                  <a:lnTo>
                    <a:pt x="50" y="232"/>
                  </a:lnTo>
                  <a:lnTo>
                    <a:pt x="45" y="241"/>
                  </a:lnTo>
                  <a:lnTo>
                    <a:pt x="39" y="250"/>
                  </a:lnTo>
                  <a:lnTo>
                    <a:pt x="31" y="259"/>
                  </a:lnTo>
                  <a:lnTo>
                    <a:pt x="23" y="266"/>
                  </a:lnTo>
                  <a:lnTo>
                    <a:pt x="15" y="273"/>
                  </a:lnTo>
                  <a:lnTo>
                    <a:pt x="7" y="279"/>
                  </a:lnTo>
                  <a:lnTo>
                    <a:pt x="7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4" y="280"/>
                  </a:lnTo>
                  <a:lnTo>
                    <a:pt x="4" y="280"/>
                  </a:lnTo>
                  <a:lnTo>
                    <a:pt x="1" y="281"/>
                  </a:lnTo>
                  <a:lnTo>
                    <a:pt x="0" y="282"/>
                  </a:lnTo>
                  <a:lnTo>
                    <a:pt x="0" y="283"/>
                  </a:lnTo>
                  <a:lnTo>
                    <a:pt x="0" y="285"/>
                  </a:lnTo>
                  <a:lnTo>
                    <a:pt x="3" y="288"/>
                  </a:lnTo>
                  <a:lnTo>
                    <a:pt x="4" y="289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22" y="285"/>
                  </a:lnTo>
                  <a:lnTo>
                    <a:pt x="37" y="281"/>
                  </a:lnTo>
                  <a:lnTo>
                    <a:pt x="53" y="274"/>
                  </a:lnTo>
                  <a:lnTo>
                    <a:pt x="68" y="267"/>
                  </a:lnTo>
                  <a:lnTo>
                    <a:pt x="84" y="257"/>
                  </a:lnTo>
                  <a:lnTo>
                    <a:pt x="97" y="247"/>
                  </a:lnTo>
                  <a:lnTo>
                    <a:pt x="108" y="235"/>
                  </a:lnTo>
                  <a:lnTo>
                    <a:pt x="113" y="229"/>
                  </a:lnTo>
                  <a:lnTo>
                    <a:pt x="117" y="221"/>
                  </a:lnTo>
                  <a:lnTo>
                    <a:pt x="117" y="221"/>
                  </a:lnTo>
                  <a:lnTo>
                    <a:pt x="168" y="222"/>
                  </a:lnTo>
                  <a:lnTo>
                    <a:pt x="193" y="221"/>
                  </a:lnTo>
                  <a:lnTo>
                    <a:pt x="218" y="220"/>
                  </a:lnTo>
                  <a:lnTo>
                    <a:pt x="230" y="218"/>
                  </a:lnTo>
                  <a:lnTo>
                    <a:pt x="243" y="216"/>
                  </a:lnTo>
                  <a:lnTo>
                    <a:pt x="256" y="213"/>
                  </a:lnTo>
                  <a:lnTo>
                    <a:pt x="267" y="210"/>
                  </a:lnTo>
                  <a:lnTo>
                    <a:pt x="279" y="205"/>
                  </a:lnTo>
                  <a:lnTo>
                    <a:pt x="290" y="200"/>
                  </a:lnTo>
                  <a:lnTo>
                    <a:pt x="300" y="194"/>
                  </a:lnTo>
                  <a:lnTo>
                    <a:pt x="311" y="187"/>
                  </a:lnTo>
                  <a:lnTo>
                    <a:pt x="311" y="187"/>
                  </a:lnTo>
                  <a:lnTo>
                    <a:pt x="320" y="179"/>
                  </a:lnTo>
                  <a:lnTo>
                    <a:pt x="329" y="171"/>
                  </a:lnTo>
                  <a:lnTo>
                    <a:pt x="336" y="161"/>
                  </a:lnTo>
                  <a:lnTo>
                    <a:pt x="342" y="151"/>
                  </a:lnTo>
                  <a:lnTo>
                    <a:pt x="347" y="140"/>
                  </a:lnTo>
                  <a:lnTo>
                    <a:pt x="351" y="129"/>
                  </a:lnTo>
                  <a:lnTo>
                    <a:pt x="353" y="117"/>
                  </a:lnTo>
                  <a:lnTo>
                    <a:pt x="353" y="105"/>
                  </a:lnTo>
                  <a:lnTo>
                    <a:pt x="353" y="105"/>
                  </a:lnTo>
                  <a:lnTo>
                    <a:pt x="352" y="95"/>
                  </a:lnTo>
                  <a:lnTo>
                    <a:pt x="349" y="86"/>
                  </a:lnTo>
                  <a:lnTo>
                    <a:pt x="345" y="76"/>
                  </a:lnTo>
                  <a:lnTo>
                    <a:pt x="340" y="68"/>
                  </a:lnTo>
                  <a:lnTo>
                    <a:pt x="333" y="58"/>
                  </a:lnTo>
                  <a:lnTo>
                    <a:pt x="327" y="51"/>
                  </a:lnTo>
                  <a:lnTo>
                    <a:pt x="318" y="44"/>
                  </a:lnTo>
                  <a:lnTo>
                    <a:pt x="311" y="37"/>
                  </a:lnTo>
                  <a:lnTo>
                    <a:pt x="311" y="37"/>
                  </a:lnTo>
                  <a:close/>
                  <a:moveTo>
                    <a:pt x="308" y="178"/>
                  </a:moveTo>
                  <a:lnTo>
                    <a:pt x="308" y="178"/>
                  </a:lnTo>
                  <a:lnTo>
                    <a:pt x="298" y="185"/>
                  </a:lnTo>
                  <a:lnTo>
                    <a:pt x="288" y="192"/>
                  </a:lnTo>
                  <a:lnTo>
                    <a:pt x="277" y="197"/>
                  </a:lnTo>
                  <a:lnTo>
                    <a:pt x="266" y="202"/>
                  </a:lnTo>
                  <a:lnTo>
                    <a:pt x="254" y="206"/>
                  </a:lnTo>
                  <a:lnTo>
                    <a:pt x="241" y="208"/>
                  </a:lnTo>
                  <a:lnTo>
                    <a:pt x="228" y="210"/>
                  </a:lnTo>
                  <a:lnTo>
                    <a:pt x="216" y="212"/>
                  </a:lnTo>
                  <a:lnTo>
                    <a:pt x="190" y="213"/>
                  </a:lnTo>
                  <a:lnTo>
                    <a:pt x="165" y="21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14" y="213"/>
                  </a:lnTo>
                  <a:lnTo>
                    <a:pt x="114" y="213"/>
                  </a:lnTo>
                  <a:lnTo>
                    <a:pt x="113" y="213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4" y="225"/>
                  </a:lnTo>
                  <a:lnTo>
                    <a:pt x="96" y="236"/>
                  </a:lnTo>
                  <a:lnTo>
                    <a:pt x="86" y="245"/>
                  </a:lnTo>
                  <a:lnTo>
                    <a:pt x="75" y="252"/>
                  </a:lnTo>
                  <a:lnTo>
                    <a:pt x="63" y="260"/>
                  </a:lnTo>
                  <a:lnTo>
                    <a:pt x="51" y="266"/>
                  </a:lnTo>
                  <a:lnTo>
                    <a:pt x="39" y="271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40" y="262"/>
                  </a:lnTo>
                  <a:lnTo>
                    <a:pt x="46" y="254"/>
                  </a:lnTo>
                  <a:lnTo>
                    <a:pt x="52" y="246"/>
                  </a:lnTo>
                  <a:lnTo>
                    <a:pt x="57" y="238"/>
                  </a:lnTo>
                  <a:lnTo>
                    <a:pt x="61" y="230"/>
                  </a:lnTo>
                  <a:lnTo>
                    <a:pt x="63" y="220"/>
                  </a:lnTo>
                  <a:lnTo>
                    <a:pt x="65" y="211"/>
                  </a:lnTo>
                  <a:lnTo>
                    <a:pt x="65" y="211"/>
                  </a:lnTo>
                  <a:lnTo>
                    <a:pt x="65" y="210"/>
                  </a:lnTo>
                  <a:lnTo>
                    <a:pt x="65" y="210"/>
                  </a:lnTo>
                  <a:lnTo>
                    <a:pt x="65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54" y="197"/>
                  </a:lnTo>
                  <a:lnTo>
                    <a:pt x="47" y="188"/>
                  </a:lnTo>
                  <a:lnTo>
                    <a:pt x="40" y="179"/>
                  </a:lnTo>
                  <a:lnTo>
                    <a:pt x="35" y="168"/>
                  </a:lnTo>
                  <a:lnTo>
                    <a:pt x="31" y="158"/>
                  </a:lnTo>
                  <a:lnTo>
                    <a:pt x="28" y="146"/>
                  </a:lnTo>
                  <a:lnTo>
                    <a:pt x="27" y="133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9" y="107"/>
                  </a:lnTo>
                  <a:lnTo>
                    <a:pt x="32" y="95"/>
                  </a:lnTo>
                  <a:lnTo>
                    <a:pt x="37" y="82"/>
                  </a:lnTo>
                  <a:lnTo>
                    <a:pt x="42" y="71"/>
                  </a:lnTo>
                  <a:lnTo>
                    <a:pt x="49" y="59"/>
                  </a:lnTo>
                  <a:lnTo>
                    <a:pt x="57" y="50"/>
                  </a:lnTo>
                  <a:lnTo>
                    <a:pt x="67" y="41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91" y="27"/>
                  </a:lnTo>
                  <a:lnTo>
                    <a:pt x="104" y="22"/>
                  </a:lnTo>
                  <a:lnTo>
                    <a:pt x="117" y="18"/>
                  </a:lnTo>
                  <a:lnTo>
                    <a:pt x="130" y="14"/>
                  </a:lnTo>
                  <a:lnTo>
                    <a:pt x="144" y="12"/>
                  </a:lnTo>
                  <a:lnTo>
                    <a:pt x="158" y="10"/>
                  </a:lnTo>
                  <a:lnTo>
                    <a:pt x="186" y="9"/>
                  </a:lnTo>
                  <a:lnTo>
                    <a:pt x="186" y="9"/>
                  </a:lnTo>
                  <a:lnTo>
                    <a:pt x="209" y="9"/>
                  </a:lnTo>
                  <a:lnTo>
                    <a:pt x="221" y="11"/>
                  </a:lnTo>
                  <a:lnTo>
                    <a:pt x="232" y="12"/>
                  </a:lnTo>
                  <a:lnTo>
                    <a:pt x="243" y="15"/>
                  </a:lnTo>
                  <a:lnTo>
                    <a:pt x="255" y="18"/>
                  </a:lnTo>
                  <a:lnTo>
                    <a:pt x="266" y="22"/>
                  </a:lnTo>
                  <a:lnTo>
                    <a:pt x="277" y="27"/>
                  </a:lnTo>
                  <a:lnTo>
                    <a:pt x="277" y="27"/>
                  </a:lnTo>
                  <a:lnTo>
                    <a:pt x="286" y="32"/>
                  </a:lnTo>
                  <a:lnTo>
                    <a:pt x="296" y="37"/>
                  </a:lnTo>
                  <a:lnTo>
                    <a:pt x="305" y="43"/>
                  </a:lnTo>
                  <a:lnTo>
                    <a:pt x="313" y="50"/>
                  </a:lnTo>
                  <a:lnTo>
                    <a:pt x="321" y="58"/>
                  </a:lnTo>
                  <a:lnTo>
                    <a:pt x="329" y="67"/>
                  </a:lnTo>
                  <a:lnTo>
                    <a:pt x="335" y="76"/>
                  </a:lnTo>
                  <a:lnTo>
                    <a:pt x="340" y="86"/>
                  </a:lnTo>
                  <a:lnTo>
                    <a:pt x="340" y="86"/>
                  </a:lnTo>
                  <a:lnTo>
                    <a:pt x="342" y="93"/>
                  </a:lnTo>
                  <a:lnTo>
                    <a:pt x="343" y="99"/>
                  </a:lnTo>
                  <a:lnTo>
                    <a:pt x="344" y="105"/>
                  </a:lnTo>
                  <a:lnTo>
                    <a:pt x="344" y="112"/>
                  </a:lnTo>
                  <a:lnTo>
                    <a:pt x="344" y="118"/>
                  </a:lnTo>
                  <a:lnTo>
                    <a:pt x="343" y="124"/>
                  </a:lnTo>
                  <a:lnTo>
                    <a:pt x="339" y="136"/>
                  </a:lnTo>
                  <a:lnTo>
                    <a:pt x="334" y="148"/>
                  </a:lnTo>
                  <a:lnTo>
                    <a:pt x="327" y="159"/>
                  </a:lnTo>
                  <a:lnTo>
                    <a:pt x="317" y="169"/>
                  </a:lnTo>
                  <a:lnTo>
                    <a:pt x="308" y="178"/>
                  </a:lnTo>
                  <a:lnTo>
                    <a:pt x="308" y="178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14" name="Freeform 2526"/>
            <p:cNvSpPr>
              <a:spLocks noEditPoints="1"/>
            </p:cNvSpPr>
            <p:nvPr/>
          </p:nvSpPr>
          <p:spPr bwMode="auto">
            <a:xfrm>
              <a:off x="101" y="649"/>
              <a:ext cx="1128" cy="532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3" y="54"/>
                </a:cxn>
                <a:cxn ang="0">
                  <a:pos x="209" y="112"/>
                </a:cxn>
                <a:cxn ang="0">
                  <a:pos x="531" y="229"/>
                </a:cxn>
                <a:cxn ang="0">
                  <a:pos x="291" y="63"/>
                </a:cxn>
                <a:cxn ang="0">
                  <a:pos x="457" y="201"/>
                </a:cxn>
                <a:cxn ang="0">
                  <a:pos x="452" y="217"/>
                </a:cxn>
                <a:cxn ang="0">
                  <a:pos x="445" y="215"/>
                </a:cxn>
                <a:cxn ang="0">
                  <a:pos x="427" y="172"/>
                </a:cxn>
                <a:cxn ang="0">
                  <a:pos x="410" y="159"/>
                </a:cxn>
                <a:cxn ang="0">
                  <a:pos x="393" y="131"/>
                </a:cxn>
                <a:cxn ang="0">
                  <a:pos x="386" y="148"/>
                </a:cxn>
                <a:cxn ang="0">
                  <a:pos x="391" y="193"/>
                </a:cxn>
                <a:cxn ang="0">
                  <a:pos x="374" y="187"/>
                </a:cxn>
                <a:cxn ang="0">
                  <a:pos x="365" y="180"/>
                </a:cxn>
                <a:cxn ang="0">
                  <a:pos x="338" y="122"/>
                </a:cxn>
                <a:cxn ang="0">
                  <a:pos x="318" y="93"/>
                </a:cxn>
                <a:cxn ang="0">
                  <a:pos x="302" y="88"/>
                </a:cxn>
                <a:cxn ang="0">
                  <a:pos x="289" y="83"/>
                </a:cxn>
                <a:cxn ang="0">
                  <a:pos x="288" y="126"/>
                </a:cxn>
                <a:cxn ang="0">
                  <a:pos x="270" y="117"/>
                </a:cxn>
                <a:cxn ang="0">
                  <a:pos x="253" y="105"/>
                </a:cxn>
                <a:cxn ang="0">
                  <a:pos x="224" y="67"/>
                </a:cxn>
                <a:cxn ang="0">
                  <a:pos x="223" y="103"/>
                </a:cxn>
                <a:cxn ang="0">
                  <a:pos x="197" y="63"/>
                </a:cxn>
                <a:cxn ang="0">
                  <a:pos x="183" y="62"/>
                </a:cxn>
                <a:cxn ang="0">
                  <a:pos x="171" y="67"/>
                </a:cxn>
                <a:cxn ang="0">
                  <a:pos x="518" y="208"/>
                </a:cxn>
                <a:cxn ang="0">
                  <a:pos x="505" y="191"/>
                </a:cxn>
                <a:cxn ang="0">
                  <a:pos x="502" y="198"/>
                </a:cxn>
                <a:cxn ang="0">
                  <a:pos x="490" y="180"/>
                </a:cxn>
                <a:cxn ang="0">
                  <a:pos x="481" y="173"/>
                </a:cxn>
                <a:cxn ang="0">
                  <a:pos x="469" y="159"/>
                </a:cxn>
                <a:cxn ang="0">
                  <a:pos x="457" y="150"/>
                </a:cxn>
                <a:cxn ang="0">
                  <a:pos x="435" y="160"/>
                </a:cxn>
                <a:cxn ang="0">
                  <a:pos x="358" y="142"/>
                </a:cxn>
                <a:cxn ang="0">
                  <a:pos x="170" y="72"/>
                </a:cxn>
                <a:cxn ang="0">
                  <a:pos x="183" y="81"/>
                </a:cxn>
                <a:cxn ang="0">
                  <a:pos x="193" y="75"/>
                </a:cxn>
                <a:cxn ang="0">
                  <a:pos x="99" y="41"/>
                </a:cxn>
                <a:cxn ang="0">
                  <a:pos x="99" y="65"/>
                </a:cxn>
                <a:cxn ang="0">
                  <a:pos x="58" y="30"/>
                </a:cxn>
                <a:cxn ang="0">
                  <a:pos x="117" y="81"/>
                </a:cxn>
                <a:cxn ang="0">
                  <a:pos x="152" y="57"/>
                </a:cxn>
                <a:cxn ang="0">
                  <a:pos x="76" y="15"/>
                </a:cxn>
                <a:cxn ang="0">
                  <a:pos x="110" y="19"/>
                </a:cxn>
                <a:cxn ang="0">
                  <a:pos x="412" y="213"/>
                </a:cxn>
                <a:cxn ang="0">
                  <a:pos x="228" y="112"/>
                </a:cxn>
                <a:cxn ang="0">
                  <a:pos x="243" y="111"/>
                </a:cxn>
                <a:cxn ang="0">
                  <a:pos x="256" y="96"/>
                </a:cxn>
                <a:cxn ang="0">
                  <a:pos x="273" y="106"/>
                </a:cxn>
                <a:cxn ang="0">
                  <a:pos x="289" y="118"/>
                </a:cxn>
                <a:cxn ang="0">
                  <a:pos x="319" y="147"/>
                </a:cxn>
                <a:cxn ang="0">
                  <a:pos x="332" y="137"/>
                </a:cxn>
                <a:cxn ang="0">
                  <a:pos x="368" y="185"/>
                </a:cxn>
                <a:cxn ang="0">
                  <a:pos x="365" y="127"/>
                </a:cxn>
                <a:cxn ang="0">
                  <a:pos x="407" y="200"/>
                </a:cxn>
                <a:cxn ang="0">
                  <a:pos x="433" y="192"/>
                </a:cxn>
                <a:cxn ang="0">
                  <a:pos x="463" y="218"/>
                </a:cxn>
                <a:cxn ang="0">
                  <a:pos x="487" y="222"/>
                </a:cxn>
                <a:cxn ang="0">
                  <a:pos x="508" y="229"/>
                </a:cxn>
                <a:cxn ang="0">
                  <a:pos x="508" y="243"/>
                </a:cxn>
              </a:cxnLst>
              <a:rect l="0" t="0" r="r" b="b"/>
              <a:pathLst>
                <a:path w="531" h="251">
                  <a:moveTo>
                    <a:pt x="176" y="47"/>
                  </a:moveTo>
                  <a:lnTo>
                    <a:pt x="176" y="47"/>
                  </a:lnTo>
                  <a:lnTo>
                    <a:pt x="163" y="47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1" y="39"/>
                  </a:lnTo>
                  <a:lnTo>
                    <a:pt x="134" y="30"/>
                  </a:lnTo>
                  <a:lnTo>
                    <a:pt x="126" y="22"/>
                  </a:lnTo>
                  <a:lnTo>
                    <a:pt x="118" y="14"/>
                  </a:lnTo>
                  <a:lnTo>
                    <a:pt x="109" y="8"/>
                  </a:lnTo>
                  <a:lnTo>
                    <a:pt x="99" y="4"/>
                  </a:lnTo>
                  <a:lnTo>
                    <a:pt x="89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66" y="1"/>
                  </a:lnTo>
                  <a:lnTo>
                    <a:pt x="58" y="4"/>
                  </a:lnTo>
                  <a:lnTo>
                    <a:pt x="50" y="9"/>
                  </a:lnTo>
                  <a:lnTo>
                    <a:pt x="43" y="15"/>
                  </a:lnTo>
                  <a:lnTo>
                    <a:pt x="29" y="29"/>
                  </a:lnTo>
                  <a:lnTo>
                    <a:pt x="21" y="34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40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13" y="54"/>
                  </a:lnTo>
                  <a:lnTo>
                    <a:pt x="23" y="62"/>
                  </a:lnTo>
                  <a:lnTo>
                    <a:pt x="41" y="79"/>
                  </a:lnTo>
                  <a:lnTo>
                    <a:pt x="50" y="87"/>
                  </a:lnTo>
                  <a:lnTo>
                    <a:pt x="59" y="95"/>
                  </a:lnTo>
                  <a:lnTo>
                    <a:pt x="71" y="101"/>
                  </a:lnTo>
                  <a:lnTo>
                    <a:pt x="77" y="104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91" y="107"/>
                  </a:lnTo>
                  <a:lnTo>
                    <a:pt x="101" y="107"/>
                  </a:lnTo>
                  <a:lnTo>
                    <a:pt x="110" y="105"/>
                  </a:lnTo>
                  <a:lnTo>
                    <a:pt x="120" y="101"/>
                  </a:lnTo>
                  <a:lnTo>
                    <a:pt x="128" y="97"/>
                  </a:lnTo>
                  <a:lnTo>
                    <a:pt x="136" y="91"/>
                  </a:lnTo>
                  <a:lnTo>
                    <a:pt x="143" y="85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209" y="112"/>
                  </a:lnTo>
                  <a:lnTo>
                    <a:pt x="270" y="147"/>
                  </a:lnTo>
                  <a:lnTo>
                    <a:pt x="332" y="181"/>
                  </a:lnTo>
                  <a:lnTo>
                    <a:pt x="362" y="198"/>
                  </a:lnTo>
                  <a:lnTo>
                    <a:pt x="395" y="213"/>
                  </a:lnTo>
                  <a:lnTo>
                    <a:pt x="395" y="213"/>
                  </a:lnTo>
                  <a:lnTo>
                    <a:pt x="432" y="232"/>
                  </a:lnTo>
                  <a:lnTo>
                    <a:pt x="451" y="240"/>
                  </a:lnTo>
                  <a:lnTo>
                    <a:pt x="470" y="247"/>
                  </a:lnTo>
                  <a:lnTo>
                    <a:pt x="470" y="247"/>
                  </a:lnTo>
                  <a:lnTo>
                    <a:pt x="486" y="250"/>
                  </a:lnTo>
                  <a:lnTo>
                    <a:pt x="494" y="251"/>
                  </a:lnTo>
                  <a:lnTo>
                    <a:pt x="502" y="251"/>
                  </a:lnTo>
                  <a:lnTo>
                    <a:pt x="510" y="250"/>
                  </a:lnTo>
                  <a:lnTo>
                    <a:pt x="517" y="248"/>
                  </a:lnTo>
                  <a:lnTo>
                    <a:pt x="523" y="244"/>
                  </a:lnTo>
                  <a:lnTo>
                    <a:pt x="526" y="241"/>
                  </a:lnTo>
                  <a:lnTo>
                    <a:pt x="528" y="237"/>
                  </a:lnTo>
                  <a:lnTo>
                    <a:pt x="528" y="237"/>
                  </a:lnTo>
                  <a:lnTo>
                    <a:pt x="530" y="233"/>
                  </a:lnTo>
                  <a:lnTo>
                    <a:pt x="531" y="229"/>
                  </a:lnTo>
                  <a:lnTo>
                    <a:pt x="531" y="225"/>
                  </a:lnTo>
                  <a:lnTo>
                    <a:pt x="531" y="221"/>
                  </a:lnTo>
                  <a:lnTo>
                    <a:pt x="529" y="213"/>
                  </a:lnTo>
                  <a:lnTo>
                    <a:pt x="526" y="205"/>
                  </a:lnTo>
                  <a:lnTo>
                    <a:pt x="521" y="198"/>
                  </a:lnTo>
                  <a:lnTo>
                    <a:pt x="516" y="191"/>
                  </a:lnTo>
                  <a:lnTo>
                    <a:pt x="505" y="177"/>
                  </a:lnTo>
                  <a:lnTo>
                    <a:pt x="505" y="177"/>
                  </a:lnTo>
                  <a:lnTo>
                    <a:pt x="494" y="166"/>
                  </a:lnTo>
                  <a:lnTo>
                    <a:pt x="482" y="156"/>
                  </a:lnTo>
                  <a:lnTo>
                    <a:pt x="468" y="146"/>
                  </a:lnTo>
                  <a:lnTo>
                    <a:pt x="455" y="137"/>
                  </a:lnTo>
                  <a:lnTo>
                    <a:pt x="441" y="129"/>
                  </a:lnTo>
                  <a:lnTo>
                    <a:pt x="427" y="121"/>
                  </a:lnTo>
                  <a:lnTo>
                    <a:pt x="399" y="106"/>
                  </a:lnTo>
                  <a:lnTo>
                    <a:pt x="399" y="106"/>
                  </a:lnTo>
                  <a:lnTo>
                    <a:pt x="372" y="93"/>
                  </a:lnTo>
                  <a:lnTo>
                    <a:pt x="346" y="82"/>
                  </a:lnTo>
                  <a:lnTo>
                    <a:pt x="319" y="72"/>
                  </a:lnTo>
                  <a:lnTo>
                    <a:pt x="291" y="63"/>
                  </a:lnTo>
                  <a:lnTo>
                    <a:pt x="263" y="56"/>
                  </a:lnTo>
                  <a:lnTo>
                    <a:pt x="235" y="51"/>
                  </a:lnTo>
                  <a:lnTo>
                    <a:pt x="205" y="48"/>
                  </a:lnTo>
                  <a:lnTo>
                    <a:pt x="176" y="47"/>
                  </a:lnTo>
                  <a:lnTo>
                    <a:pt x="176" y="47"/>
                  </a:lnTo>
                  <a:close/>
                  <a:moveTo>
                    <a:pt x="359" y="97"/>
                  </a:moveTo>
                  <a:lnTo>
                    <a:pt x="359" y="97"/>
                  </a:lnTo>
                  <a:lnTo>
                    <a:pt x="383" y="109"/>
                  </a:lnTo>
                  <a:lnTo>
                    <a:pt x="408" y="121"/>
                  </a:lnTo>
                  <a:lnTo>
                    <a:pt x="432" y="134"/>
                  </a:lnTo>
                  <a:lnTo>
                    <a:pt x="455" y="149"/>
                  </a:lnTo>
                  <a:lnTo>
                    <a:pt x="455" y="149"/>
                  </a:lnTo>
                  <a:lnTo>
                    <a:pt x="460" y="178"/>
                  </a:lnTo>
                  <a:lnTo>
                    <a:pt x="462" y="193"/>
                  </a:lnTo>
                  <a:lnTo>
                    <a:pt x="463" y="208"/>
                  </a:lnTo>
                  <a:lnTo>
                    <a:pt x="463" y="208"/>
                  </a:lnTo>
                  <a:lnTo>
                    <a:pt x="463" y="210"/>
                  </a:lnTo>
                  <a:lnTo>
                    <a:pt x="462" y="210"/>
                  </a:lnTo>
                  <a:lnTo>
                    <a:pt x="460" y="207"/>
                  </a:lnTo>
                  <a:lnTo>
                    <a:pt x="457" y="201"/>
                  </a:lnTo>
                  <a:lnTo>
                    <a:pt x="457" y="201"/>
                  </a:lnTo>
                  <a:lnTo>
                    <a:pt x="454" y="192"/>
                  </a:lnTo>
                  <a:lnTo>
                    <a:pt x="452" y="182"/>
                  </a:lnTo>
                  <a:lnTo>
                    <a:pt x="452" y="182"/>
                  </a:lnTo>
                  <a:lnTo>
                    <a:pt x="446" y="154"/>
                  </a:lnTo>
                  <a:lnTo>
                    <a:pt x="446" y="154"/>
                  </a:lnTo>
                  <a:lnTo>
                    <a:pt x="446" y="153"/>
                  </a:lnTo>
                  <a:lnTo>
                    <a:pt x="445" y="153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50" y="188"/>
                  </a:lnTo>
                  <a:lnTo>
                    <a:pt x="450" y="188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4" y="217"/>
                  </a:lnTo>
                  <a:lnTo>
                    <a:pt x="454" y="220"/>
                  </a:lnTo>
                  <a:lnTo>
                    <a:pt x="453" y="220"/>
                  </a:lnTo>
                  <a:lnTo>
                    <a:pt x="452" y="217"/>
                  </a:lnTo>
                  <a:lnTo>
                    <a:pt x="452" y="217"/>
                  </a:lnTo>
                  <a:lnTo>
                    <a:pt x="446" y="204"/>
                  </a:lnTo>
                  <a:lnTo>
                    <a:pt x="446" y="204"/>
                  </a:lnTo>
                  <a:lnTo>
                    <a:pt x="446" y="190"/>
                  </a:lnTo>
                  <a:lnTo>
                    <a:pt x="443" y="176"/>
                  </a:lnTo>
                  <a:lnTo>
                    <a:pt x="439" y="162"/>
                  </a:lnTo>
                  <a:lnTo>
                    <a:pt x="437" y="156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2" y="150"/>
                  </a:lnTo>
                  <a:lnTo>
                    <a:pt x="431" y="152"/>
                  </a:lnTo>
                  <a:lnTo>
                    <a:pt x="431" y="152"/>
                  </a:lnTo>
                  <a:lnTo>
                    <a:pt x="434" y="164"/>
                  </a:lnTo>
                  <a:lnTo>
                    <a:pt x="436" y="177"/>
                  </a:lnTo>
                  <a:lnTo>
                    <a:pt x="440" y="191"/>
                  </a:lnTo>
                  <a:lnTo>
                    <a:pt x="444" y="203"/>
                  </a:lnTo>
                  <a:lnTo>
                    <a:pt x="444" y="203"/>
                  </a:lnTo>
                  <a:lnTo>
                    <a:pt x="444" y="208"/>
                  </a:lnTo>
                  <a:lnTo>
                    <a:pt x="444" y="208"/>
                  </a:lnTo>
                  <a:lnTo>
                    <a:pt x="445" y="215"/>
                  </a:lnTo>
                  <a:lnTo>
                    <a:pt x="445" y="215"/>
                  </a:lnTo>
                  <a:lnTo>
                    <a:pt x="444" y="215"/>
                  </a:lnTo>
                  <a:lnTo>
                    <a:pt x="442" y="210"/>
                  </a:lnTo>
                  <a:lnTo>
                    <a:pt x="442" y="210"/>
                  </a:lnTo>
                  <a:lnTo>
                    <a:pt x="435" y="194"/>
                  </a:lnTo>
                  <a:lnTo>
                    <a:pt x="430" y="176"/>
                  </a:lnTo>
                  <a:lnTo>
                    <a:pt x="430" y="176"/>
                  </a:lnTo>
                  <a:lnTo>
                    <a:pt x="427" y="164"/>
                  </a:lnTo>
                  <a:lnTo>
                    <a:pt x="427" y="164"/>
                  </a:lnTo>
                  <a:lnTo>
                    <a:pt x="420" y="140"/>
                  </a:lnTo>
                  <a:lnTo>
                    <a:pt x="420" y="140"/>
                  </a:lnTo>
                  <a:lnTo>
                    <a:pt x="420" y="139"/>
                  </a:lnTo>
                  <a:lnTo>
                    <a:pt x="419" y="139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9" y="146"/>
                  </a:lnTo>
                  <a:lnTo>
                    <a:pt x="419" y="146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7" y="172"/>
                  </a:lnTo>
                  <a:lnTo>
                    <a:pt x="429" y="186"/>
                  </a:lnTo>
                  <a:lnTo>
                    <a:pt x="431" y="199"/>
                  </a:lnTo>
                  <a:lnTo>
                    <a:pt x="431" y="199"/>
                  </a:lnTo>
                  <a:lnTo>
                    <a:pt x="431" y="201"/>
                  </a:lnTo>
                  <a:lnTo>
                    <a:pt x="430" y="201"/>
                  </a:lnTo>
                  <a:lnTo>
                    <a:pt x="427" y="198"/>
                  </a:lnTo>
                  <a:lnTo>
                    <a:pt x="422" y="190"/>
                  </a:lnTo>
                  <a:lnTo>
                    <a:pt x="422" y="190"/>
                  </a:lnTo>
                  <a:lnTo>
                    <a:pt x="420" y="185"/>
                  </a:lnTo>
                  <a:lnTo>
                    <a:pt x="420" y="185"/>
                  </a:lnTo>
                  <a:lnTo>
                    <a:pt x="417" y="171"/>
                  </a:lnTo>
                  <a:lnTo>
                    <a:pt x="414" y="157"/>
                  </a:lnTo>
                  <a:lnTo>
                    <a:pt x="407" y="131"/>
                  </a:lnTo>
                  <a:lnTo>
                    <a:pt x="407" y="131"/>
                  </a:lnTo>
                  <a:lnTo>
                    <a:pt x="406" y="130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5" y="132"/>
                  </a:lnTo>
                  <a:lnTo>
                    <a:pt x="405" y="132"/>
                  </a:lnTo>
                  <a:lnTo>
                    <a:pt x="410" y="159"/>
                  </a:lnTo>
                  <a:lnTo>
                    <a:pt x="413" y="172"/>
                  </a:lnTo>
                  <a:lnTo>
                    <a:pt x="418" y="186"/>
                  </a:lnTo>
                  <a:lnTo>
                    <a:pt x="418" y="18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6" y="193"/>
                  </a:lnTo>
                  <a:lnTo>
                    <a:pt x="412" y="185"/>
                  </a:lnTo>
                  <a:lnTo>
                    <a:pt x="412" y="185"/>
                  </a:lnTo>
                  <a:lnTo>
                    <a:pt x="408" y="175"/>
                  </a:lnTo>
                  <a:lnTo>
                    <a:pt x="405" y="166"/>
                  </a:lnTo>
                  <a:lnTo>
                    <a:pt x="405" y="166"/>
                  </a:lnTo>
                  <a:lnTo>
                    <a:pt x="405" y="165"/>
                  </a:lnTo>
                  <a:lnTo>
                    <a:pt x="405" y="165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1" y="131"/>
                  </a:lnTo>
                  <a:lnTo>
                    <a:pt x="390" y="131"/>
                  </a:lnTo>
                  <a:lnTo>
                    <a:pt x="390" y="132"/>
                  </a:lnTo>
                  <a:lnTo>
                    <a:pt x="390" y="132"/>
                  </a:lnTo>
                  <a:lnTo>
                    <a:pt x="397" y="148"/>
                  </a:lnTo>
                  <a:lnTo>
                    <a:pt x="402" y="164"/>
                  </a:lnTo>
                  <a:lnTo>
                    <a:pt x="402" y="164"/>
                  </a:lnTo>
                  <a:lnTo>
                    <a:pt x="404" y="174"/>
                  </a:lnTo>
                  <a:lnTo>
                    <a:pt x="406" y="186"/>
                  </a:lnTo>
                  <a:lnTo>
                    <a:pt x="406" y="186"/>
                  </a:lnTo>
                  <a:lnTo>
                    <a:pt x="406" y="192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5" y="195"/>
                  </a:lnTo>
                  <a:lnTo>
                    <a:pt x="401" y="188"/>
                  </a:lnTo>
                  <a:lnTo>
                    <a:pt x="401" y="188"/>
                  </a:lnTo>
                  <a:lnTo>
                    <a:pt x="396" y="177"/>
                  </a:lnTo>
                  <a:lnTo>
                    <a:pt x="391" y="167"/>
                  </a:lnTo>
                  <a:lnTo>
                    <a:pt x="391" y="167"/>
                  </a:lnTo>
                  <a:lnTo>
                    <a:pt x="386" y="148"/>
                  </a:lnTo>
                  <a:lnTo>
                    <a:pt x="380" y="131"/>
                  </a:lnTo>
                  <a:lnTo>
                    <a:pt x="380" y="131"/>
                  </a:lnTo>
                  <a:lnTo>
                    <a:pt x="380" y="128"/>
                  </a:lnTo>
                  <a:lnTo>
                    <a:pt x="379" y="127"/>
                  </a:lnTo>
                  <a:lnTo>
                    <a:pt x="379" y="127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6" y="122"/>
                  </a:lnTo>
                  <a:lnTo>
                    <a:pt x="375" y="122"/>
                  </a:lnTo>
                  <a:lnTo>
                    <a:pt x="375" y="123"/>
                  </a:lnTo>
                  <a:lnTo>
                    <a:pt x="375" y="123"/>
                  </a:lnTo>
                  <a:lnTo>
                    <a:pt x="381" y="144"/>
                  </a:lnTo>
                  <a:lnTo>
                    <a:pt x="388" y="164"/>
                  </a:lnTo>
                  <a:lnTo>
                    <a:pt x="388" y="164"/>
                  </a:lnTo>
                  <a:lnTo>
                    <a:pt x="390" y="173"/>
                  </a:lnTo>
                  <a:lnTo>
                    <a:pt x="390" y="173"/>
                  </a:lnTo>
                  <a:lnTo>
                    <a:pt x="391" y="182"/>
                  </a:lnTo>
                  <a:lnTo>
                    <a:pt x="391" y="193"/>
                  </a:lnTo>
                  <a:lnTo>
                    <a:pt x="391" y="193"/>
                  </a:lnTo>
                  <a:lnTo>
                    <a:pt x="390" y="190"/>
                  </a:lnTo>
                  <a:lnTo>
                    <a:pt x="388" y="186"/>
                  </a:lnTo>
                  <a:lnTo>
                    <a:pt x="385" y="177"/>
                  </a:lnTo>
                  <a:lnTo>
                    <a:pt x="385" y="177"/>
                  </a:lnTo>
                  <a:lnTo>
                    <a:pt x="378" y="159"/>
                  </a:lnTo>
                  <a:lnTo>
                    <a:pt x="372" y="140"/>
                  </a:lnTo>
                  <a:lnTo>
                    <a:pt x="365" y="122"/>
                  </a:lnTo>
                  <a:lnTo>
                    <a:pt x="361" y="113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5" y="104"/>
                  </a:lnTo>
                  <a:lnTo>
                    <a:pt x="354" y="105"/>
                  </a:lnTo>
                  <a:lnTo>
                    <a:pt x="354" y="105"/>
                  </a:lnTo>
                  <a:lnTo>
                    <a:pt x="356" y="115"/>
                  </a:lnTo>
                  <a:lnTo>
                    <a:pt x="359" y="125"/>
                  </a:lnTo>
                  <a:lnTo>
                    <a:pt x="365" y="145"/>
                  </a:lnTo>
                  <a:lnTo>
                    <a:pt x="371" y="165"/>
                  </a:lnTo>
                  <a:lnTo>
                    <a:pt x="373" y="175"/>
                  </a:lnTo>
                  <a:lnTo>
                    <a:pt x="374" y="187"/>
                  </a:lnTo>
                  <a:lnTo>
                    <a:pt x="374" y="187"/>
                  </a:lnTo>
                  <a:lnTo>
                    <a:pt x="373" y="181"/>
                  </a:lnTo>
                  <a:lnTo>
                    <a:pt x="371" y="176"/>
                  </a:lnTo>
                  <a:lnTo>
                    <a:pt x="367" y="166"/>
                  </a:lnTo>
                  <a:lnTo>
                    <a:pt x="367" y="166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55" y="125"/>
                  </a:lnTo>
                  <a:lnTo>
                    <a:pt x="351" y="116"/>
                  </a:lnTo>
                  <a:lnTo>
                    <a:pt x="346" y="107"/>
                  </a:lnTo>
                  <a:lnTo>
                    <a:pt x="346" y="107"/>
                  </a:lnTo>
                  <a:lnTo>
                    <a:pt x="345" y="107"/>
                  </a:lnTo>
                  <a:lnTo>
                    <a:pt x="344" y="107"/>
                  </a:lnTo>
                  <a:lnTo>
                    <a:pt x="344" y="108"/>
                  </a:lnTo>
                  <a:lnTo>
                    <a:pt x="344" y="108"/>
                  </a:lnTo>
                  <a:lnTo>
                    <a:pt x="356" y="142"/>
                  </a:lnTo>
                  <a:lnTo>
                    <a:pt x="361" y="159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80"/>
                  </a:lnTo>
                  <a:lnTo>
                    <a:pt x="364" y="180"/>
                  </a:lnTo>
                  <a:lnTo>
                    <a:pt x="363" y="178"/>
                  </a:lnTo>
                  <a:lnTo>
                    <a:pt x="359" y="172"/>
                  </a:lnTo>
                  <a:lnTo>
                    <a:pt x="359" y="172"/>
                  </a:lnTo>
                  <a:lnTo>
                    <a:pt x="356" y="164"/>
                  </a:lnTo>
                  <a:lnTo>
                    <a:pt x="353" y="156"/>
                  </a:lnTo>
                  <a:lnTo>
                    <a:pt x="353" y="156"/>
                  </a:lnTo>
                  <a:lnTo>
                    <a:pt x="347" y="139"/>
                  </a:lnTo>
                  <a:lnTo>
                    <a:pt x="340" y="122"/>
                  </a:lnTo>
                  <a:lnTo>
                    <a:pt x="340" y="122"/>
                  </a:lnTo>
                  <a:lnTo>
                    <a:pt x="336" y="113"/>
                  </a:lnTo>
                  <a:lnTo>
                    <a:pt x="332" y="104"/>
                  </a:lnTo>
                  <a:lnTo>
                    <a:pt x="332" y="104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0" y="104"/>
                  </a:lnTo>
                  <a:lnTo>
                    <a:pt x="330" y="105"/>
                  </a:lnTo>
                  <a:lnTo>
                    <a:pt x="330" y="105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39" y="126"/>
                  </a:lnTo>
                  <a:lnTo>
                    <a:pt x="339" y="126"/>
                  </a:lnTo>
                  <a:lnTo>
                    <a:pt x="343" y="138"/>
                  </a:lnTo>
                  <a:lnTo>
                    <a:pt x="345" y="150"/>
                  </a:lnTo>
                  <a:lnTo>
                    <a:pt x="345" y="150"/>
                  </a:lnTo>
                  <a:lnTo>
                    <a:pt x="346" y="158"/>
                  </a:lnTo>
                  <a:lnTo>
                    <a:pt x="346" y="163"/>
                  </a:lnTo>
                  <a:lnTo>
                    <a:pt x="347" y="166"/>
                  </a:lnTo>
                  <a:lnTo>
                    <a:pt x="347" y="166"/>
                  </a:lnTo>
                  <a:lnTo>
                    <a:pt x="342" y="158"/>
                  </a:lnTo>
                  <a:lnTo>
                    <a:pt x="338" y="149"/>
                  </a:lnTo>
                  <a:lnTo>
                    <a:pt x="332" y="131"/>
                  </a:lnTo>
                  <a:lnTo>
                    <a:pt x="326" y="112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19" y="92"/>
                  </a:lnTo>
                  <a:lnTo>
                    <a:pt x="319" y="92"/>
                  </a:lnTo>
                  <a:lnTo>
                    <a:pt x="318" y="92"/>
                  </a:lnTo>
                  <a:lnTo>
                    <a:pt x="318" y="93"/>
                  </a:lnTo>
                  <a:lnTo>
                    <a:pt x="318" y="93"/>
                  </a:lnTo>
                  <a:lnTo>
                    <a:pt x="322" y="110"/>
                  </a:lnTo>
                  <a:lnTo>
                    <a:pt x="327" y="126"/>
                  </a:lnTo>
                  <a:lnTo>
                    <a:pt x="327" y="126"/>
                  </a:lnTo>
                  <a:lnTo>
                    <a:pt x="333" y="149"/>
                  </a:lnTo>
                  <a:lnTo>
                    <a:pt x="333" y="149"/>
                  </a:lnTo>
                  <a:lnTo>
                    <a:pt x="334" y="153"/>
                  </a:lnTo>
                  <a:lnTo>
                    <a:pt x="334" y="157"/>
                  </a:lnTo>
                  <a:lnTo>
                    <a:pt x="333" y="157"/>
                  </a:lnTo>
                  <a:lnTo>
                    <a:pt x="332" y="157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25" y="146"/>
                  </a:lnTo>
                  <a:lnTo>
                    <a:pt x="321" y="139"/>
                  </a:lnTo>
                  <a:lnTo>
                    <a:pt x="316" y="122"/>
                  </a:lnTo>
                  <a:lnTo>
                    <a:pt x="310" y="105"/>
                  </a:lnTo>
                  <a:lnTo>
                    <a:pt x="307" y="96"/>
                  </a:lnTo>
                  <a:lnTo>
                    <a:pt x="303" y="89"/>
                  </a:lnTo>
                  <a:lnTo>
                    <a:pt x="303" y="89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1" y="90"/>
                  </a:lnTo>
                  <a:lnTo>
                    <a:pt x="301" y="90"/>
                  </a:lnTo>
                  <a:lnTo>
                    <a:pt x="309" y="122"/>
                  </a:lnTo>
                  <a:lnTo>
                    <a:pt x="309" y="122"/>
                  </a:lnTo>
                  <a:lnTo>
                    <a:pt x="314" y="138"/>
                  </a:lnTo>
                  <a:lnTo>
                    <a:pt x="314" y="138"/>
                  </a:lnTo>
                  <a:lnTo>
                    <a:pt x="316" y="143"/>
                  </a:lnTo>
                  <a:lnTo>
                    <a:pt x="314" y="140"/>
                  </a:lnTo>
                  <a:lnTo>
                    <a:pt x="314" y="140"/>
                  </a:lnTo>
                  <a:lnTo>
                    <a:pt x="309" y="133"/>
                  </a:lnTo>
                  <a:lnTo>
                    <a:pt x="306" y="127"/>
                  </a:lnTo>
                  <a:lnTo>
                    <a:pt x="300" y="113"/>
                  </a:lnTo>
                  <a:lnTo>
                    <a:pt x="296" y="97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2"/>
                  </a:lnTo>
                  <a:lnTo>
                    <a:pt x="290" y="82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93" y="98"/>
                  </a:lnTo>
                  <a:lnTo>
                    <a:pt x="297" y="114"/>
                  </a:lnTo>
                  <a:lnTo>
                    <a:pt x="300" y="129"/>
                  </a:lnTo>
                  <a:lnTo>
                    <a:pt x="302" y="144"/>
                  </a:lnTo>
                  <a:lnTo>
                    <a:pt x="302" y="144"/>
                  </a:lnTo>
                  <a:lnTo>
                    <a:pt x="300" y="138"/>
                  </a:lnTo>
                  <a:lnTo>
                    <a:pt x="296" y="131"/>
                  </a:lnTo>
                  <a:lnTo>
                    <a:pt x="296" y="131"/>
                  </a:lnTo>
                  <a:lnTo>
                    <a:pt x="289" y="113"/>
                  </a:lnTo>
                  <a:lnTo>
                    <a:pt x="289" y="113"/>
                  </a:lnTo>
                  <a:lnTo>
                    <a:pt x="284" y="98"/>
                  </a:lnTo>
                  <a:lnTo>
                    <a:pt x="278" y="85"/>
                  </a:lnTo>
                  <a:lnTo>
                    <a:pt x="278" y="85"/>
                  </a:lnTo>
                  <a:lnTo>
                    <a:pt x="277" y="85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77" y="93"/>
                  </a:lnTo>
                  <a:lnTo>
                    <a:pt x="278" y="99"/>
                  </a:lnTo>
                  <a:lnTo>
                    <a:pt x="283" y="113"/>
                  </a:lnTo>
                  <a:lnTo>
                    <a:pt x="288" y="126"/>
                  </a:lnTo>
                  <a:lnTo>
                    <a:pt x="291" y="139"/>
                  </a:lnTo>
                  <a:lnTo>
                    <a:pt x="291" y="139"/>
                  </a:lnTo>
                  <a:lnTo>
                    <a:pt x="292" y="143"/>
                  </a:lnTo>
                  <a:lnTo>
                    <a:pt x="292" y="143"/>
                  </a:lnTo>
                  <a:lnTo>
                    <a:pt x="291" y="143"/>
                  </a:lnTo>
                  <a:lnTo>
                    <a:pt x="289" y="138"/>
                  </a:lnTo>
                  <a:lnTo>
                    <a:pt x="289" y="138"/>
                  </a:lnTo>
                  <a:lnTo>
                    <a:pt x="284" y="128"/>
                  </a:lnTo>
                  <a:lnTo>
                    <a:pt x="279" y="117"/>
                  </a:lnTo>
                  <a:lnTo>
                    <a:pt x="279" y="117"/>
                  </a:lnTo>
                  <a:lnTo>
                    <a:pt x="273" y="98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5" y="81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5" y="92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0" y="117"/>
                  </a:lnTo>
                  <a:lnTo>
                    <a:pt x="272" y="125"/>
                  </a:lnTo>
                  <a:lnTo>
                    <a:pt x="274" y="129"/>
                  </a:lnTo>
                  <a:lnTo>
                    <a:pt x="274" y="129"/>
                  </a:lnTo>
                  <a:lnTo>
                    <a:pt x="270" y="123"/>
                  </a:lnTo>
                  <a:lnTo>
                    <a:pt x="266" y="117"/>
                  </a:lnTo>
                  <a:lnTo>
                    <a:pt x="260" y="103"/>
                  </a:lnTo>
                  <a:lnTo>
                    <a:pt x="254" y="87"/>
                  </a:lnTo>
                  <a:lnTo>
                    <a:pt x="248" y="73"/>
                  </a:lnTo>
                  <a:lnTo>
                    <a:pt x="248" y="73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6" y="74"/>
                  </a:lnTo>
                  <a:lnTo>
                    <a:pt x="246" y="74"/>
                  </a:lnTo>
                  <a:lnTo>
                    <a:pt x="254" y="97"/>
                  </a:lnTo>
                  <a:lnTo>
                    <a:pt x="254" y="97"/>
                  </a:lnTo>
                  <a:lnTo>
                    <a:pt x="256" y="108"/>
                  </a:lnTo>
                  <a:lnTo>
                    <a:pt x="258" y="113"/>
                  </a:lnTo>
                  <a:lnTo>
                    <a:pt x="260" y="117"/>
                  </a:lnTo>
                  <a:lnTo>
                    <a:pt x="260" y="117"/>
                  </a:lnTo>
                  <a:lnTo>
                    <a:pt x="253" y="105"/>
                  </a:lnTo>
                  <a:lnTo>
                    <a:pt x="247" y="91"/>
                  </a:lnTo>
                  <a:lnTo>
                    <a:pt x="236" y="66"/>
                  </a:lnTo>
                  <a:lnTo>
                    <a:pt x="236" y="66"/>
                  </a:lnTo>
                  <a:lnTo>
                    <a:pt x="235" y="65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42" y="92"/>
                  </a:lnTo>
                  <a:lnTo>
                    <a:pt x="246" y="106"/>
                  </a:lnTo>
                  <a:lnTo>
                    <a:pt x="250" y="119"/>
                  </a:lnTo>
                  <a:lnTo>
                    <a:pt x="250" y="119"/>
                  </a:lnTo>
                  <a:lnTo>
                    <a:pt x="248" y="114"/>
                  </a:lnTo>
                  <a:lnTo>
                    <a:pt x="245" y="108"/>
                  </a:lnTo>
                  <a:lnTo>
                    <a:pt x="239" y="96"/>
                  </a:lnTo>
                  <a:lnTo>
                    <a:pt x="239" y="96"/>
                  </a:lnTo>
                  <a:lnTo>
                    <a:pt x="226" y="67"/>
                  </a:lnTo>
                  <a:lnTo>
                    <a:pt x="226" y="67"/>
                  </a:lnTo>
                  <a:lnTo>
                    <a:pt x="225" y="67"/>
                  </a:lnTo>
                  <a:lnTo>
                    <a:pt x="224" y="67"/>
                  </a:lnTo>
                  <a:lnTo>
                    <a:pt x="224" y="6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32" y="89"/>
                  </a:lnTo>
                  <a:lnTo>
                    <a:pt x="238" y="110"/>
                  </a:lnTo>
                  <a:lnTo>
                    <a:pt x="238" y="110"/>
                  </a:lnTo>
                  <a:lnTo>
                    <a:pt x="235" y="100"/>
                  </a:lnTo>
                  <a:lnTo>
                    <a:pt x="231" y="90"/>
                  </a:lnTo>
                  <a:lnTo>
                    <a:pt x="224" y="80"/>
                  </a:lnTo>
                  <a:lnTo>
                    <a:pt x="219" y="71"/>
                  </a:lnTo>
                  <a:lnTo>
                    <a:pt x="219" y="71"/>
                  </a:lnTo>
                  <a:lnTo>
                    <a:pt x="217" y="71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20" y="90"/>
                  </a:lnTo>
                  <a:lnTo>
                    <a:pt x="222" y="99"/>
                  </a:lnTo>
                  <a:lnTo>
                    <a:pt x="224" y="104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3" y="103"/>
                  </a:lnTo>
                  <a:lnTo>
                    <a:pt x="220" y="97"/>
                  </a:lnTo>
                  <a:lnTo>
                    <a:pt x="216" y="87"/>
                  </a:lnTo>
                  <a:lnTo>
                    <a:pt x="212" y="77"/>
                  </a:lnTo>
                  <a:lnTo>
                    <a:pt x="209" y="72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05" y="68"/>
                  </a:lnTo>
                  <a:lnTo>
                    <a:pt x="205" y="68"/>
                  </a:lnTo>
                  <a:lnTo>
                    <a:pt x="204" y="69"/>
                  </a:lnTo>
                  <a:lnTo>
                    <a:pt x="204" y="69"/>
                  </a:lnTo>
                  <a:lnTo>
                    <a:pt x="210" y="87"/>
                  </a:lnTo>
                  <a:lnTo>
                    <a:pt x="210" y="87"/>
                  </a:lnTo>
                  <a:lnTo>
                    <a:pt x="214" y="97"/>
                  </a:lnTo>
                  <a:lnTo>
                    <a:pt x="215" y="101"/>
                  </a:lnTo>
                  <a:lnTo>
                    <a:pt x="213" y="97"/>
                  </a:lnTo>
                  <a:lnTo>
                    <a:pt x="213" y="97"/>
                  </a:lnTo>
                  <a:lnTo>
                    <a:pt x="206" y="79"/>
                  </a:lnTo>
                  <a:lnTo>
                    <a:pt x="202" y="71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5" y="63"/>
                  </a:lnTo>
                  <a:lnTo>
                    <a:pt x="198" y="75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197" y="74"/>
                  </a:lnTo>
                  <a:lnTo>
                    <a:pt x="191" y="63"/>
                  </a:lnTo>
                  <a:lnTo>
                    <a:pt x="191" y="63"/>
                  </a:lnTo>
                  <a:lnTo>
                    <a:pt x="190" y="63"/>
                  </a:lnTo>
                  <a:lnTo>
                    <a:pt x="189" y="64"/>
                  </a:lnTo>
                  <a:lnTo>
                    <a:pt x="189" y="64"/>
                  </a:lnTo>
                  <a:lnTo>
                    <a:pt x="191" y="74"/>
                  </a:lnTo>
                  <a:lnTo>
                    <a:pt x="192" y="84"/>
                  </a:lnTo>
                  <a:lnTo>
                    <a:pt x="192" y="84"/>
                  </a:lnTo>
                  <a:lnTo>
                    <a:pt x="191" y="79"/>
                  </a:lnTo>
                  <a:lnTo>
                    <a:pt x="189" y="73"/>
                  </a:lnTo>
                  <a:lnTo>
                    <a:pt x="184" y="63"/>
                  </a:lnTo>
                  <a:lnTo>
                    <a:pt x="184" y="63"/>
                  </a:lnTo>
                  <a:lnTo>
                    <a:pt x="183" y="62"/>
                  </a:lnTo>
                  <a:lnTo>
                    <a:pt x="182" y="63"/>
                  </a:lnTo>
                  <a:lnTo>
                    <a:pt x="182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1" y="65"/>
                  </a:lnTo>
                  <a:lnTo>
                    <a:pt x="181" y="65"/>
                  </a:lnTo>
                  <a:lnTo>
                    <a:pt x="180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6" y="68"/>
                  </a:lnTo>
                  <a:lnTo>
                    <a:pt x="175" y="69"/>
                  </a:lnTo>
                  <a:lnTo>
                    <a:pt x="175" y="69"/>
                  </a:lnTo>
                  <a:lnTo>
                    <a:pt x="174" y="72"/>
                  </a:lnTo>
                  <a:lnTo>
                    <a:pt x="173" y="73"/>
                  </a:lnTo>
                  <a:lnTo>
                    <a:pt x="172" y="71"/>
                  </a:lnTo>
                  <a:lnTo>
                    <a:pt x="171" y="68"/>
                  </a:lnTo>
                  <a:lnTo>
                    <a:pt x="171" y="68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2" y="62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95" y="56"/>
                  </a:lnTo>
                  <a:lnTo>
                    <a:pt x="219" y="58"/>
                  </a:lnTo>
                  <a:lnTo>
                    <a:pt x="243" y="61"/>
                  </a:lnTo>
                  <a:lnTo>
                    <a:pt x="267" y="66"/>
                  </a:lnTo>
                  <a:lnTo>
                    <a:pt x="290" y="72"/>
                  </a:lnTo>
                  <a:lnTo>
                    <a:pt x="314" y="79"/>
                  </a:lnTo>
                  <a:lnTo>
                    <a:pt x="336" y="87"/>
                  </a:lnTo>
                  <a:lnTo>
                    <a:pt x="359" y="97"/>
                  </a:lnTo>
                  <a:lnTo>
                    <a:pt x="359" y="97"/>
                  </a:lnTo>
                  <a:close/>
                  <a:moveTo>
                    <a:pt x="522" y="222"/>
                  </a:moveTo>
                  <a:lnTo>
                    <a:pt x="522" y="222"/>
                  </a:lnTo>
                  <a:lnTo>
                    <a:pt x="522" y="226"/>
                  </a:lnTo>
                  <a:lnTo>
                    <a:pt x="521" y="231"/>
                  </a:lnTo>
                  <a:lnTo>
                    <a:pt x="521" y="231"/>
                  </a:lnTo>
                  <a:lnTo>
                    <a:pt x="520" y="219"/>
                  </a:lnTo>
                  <a:lnTo>
                    <a:pt x="518" y="208"/>
                  </a:lnTo>
                  <a:lnTo>
                    <a:pt x="518" y="208"/>
                  </a:lnTo>
                  <a:lnTo>
                    <a:pt x="520" y="213"/>
                  </a:lnTo>
                  <a:lnTo>
                    <a:pt x="520" y="213"/>
                  </a:lnTo>
                  <a:lnTo>
                    <a:pt x="522" y="222"/>
                  </a:lnTo>
                  <a:lnTo>
                    <a:pt x="522" y="222"/>
                  </a:lnTo>
                  <a:close/>
                  <a:moveTo>
                    <a:pt x="515" y="205"/>
                  </a:moveTo>
                  <a:lnTo>
                    <a:pt x="515" y="205"/>
                  </a:lnTo>
                  <a:lnTo>
                    <a:pt x="515" y="205"/>
                  </a:lnTo>
                  <a:lnTo>
                    <a:pt x="515" y="205"/>
                  </a:lnTo>
                  <a:lnTo>
                    <a:pt x="514" y="203"/>
                  </a:lnTo>
                  <a:lnTo>
                    <a:pt x="514" y="203"/>
                  </a:lnTo>
                  <a:lnTo>
                    <a:pt x="515" y="205"/>
                  </a:lnTo>
                  <a:lnTo>
                    <a:pt x="515" y="205"/>
                  </a:lnTo>
                  <a:close/>
                  <a:moveTo>
                    <a:pt x="464" y="155"/>
                  </a:moveTo>
                  <a:lnTo>
                    <a:pt x="464" y="155"/>
                  </a:lnTo>
                  <a:lnTo>
                    <a:pt x="476" y="163"/>
                  </a:lnTo>
                  <a:lnTo>
                    <a:pt x="486" y="172"/>
                  </a:lnTo>
                  <a:lnTo>
                    <a:pt x="496" y="181"/>
                  </a:lnTo>
                  <a:lnTo>
                    <a:pt x="505" y="191"/>
                  </a:lnTo>
                  <a:lnTo>
                    <a:pt x="505" y="191"/>
                  </a:lnTo>
                  <a:lnTo>
                    <a:pt x="509" y="197"/>
                  </a:lnTo>
                  <a:lnTo>
                    <a:pt x="509" y="19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2" y="222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09" y="221"/>
                  </a:lnTo>
                  <a:lnTo>
                    <a:pt x="507" y="211"/>
                  </a:lnTo>
                  <a:lnTo>
                    <a:pt x="504" y="191"/>
                  </a:lnTo>
                  <a:lnTo>
                    <a:pt x="504" y="191"/>
                  </a:lnTo>
                  <a:lnTo>
                    <a:pt x="504" y="190"/>
                  </a:lnTo>
                  <a:lnTo>
                    <a:pt x="503" y="190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6"/>
                  </a:lnTo>
                  <a:lnTo>
                    <a:pt x="502" y="196"/>
                  </a:lnTo>
                  <a:lnTo>
                    <a:pt x="502" y="198"/>
                  </a:lnTo>
                  <a:lnTo>
                    <a:pt x="502" y="198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05" y="219"/>
                  </a:lnTo>
                  <a:lnTo>
                    <a:pt x="506" y="228"/>
                  </a:lnTo>
                  <a:lnTo>
                    <a:pt x="506" y="231"/>
                  </a:lnTo>
                  <a:lnTo>
                    <a:pt x="505" y="232"/>
                  </a:lnTo>
                  <a:lnTo>
                    <a:pt x="504" y="231"/>
                  </a:lnTo>
                  <a:lnTo>
                    <a:pt x="502" y="227"/>
                  </a:lnTo>
                  <a:lnTo>
                    <a:pt x="502" y="227"/>
                  </a:lnTo>
                  <a:lnTo>
                    <a:pt x="500" y="223"/>
                  </a:lnTo>
                  <a:lnTo>
                    <a:pt x="500" y="223"/>
                  </a:lnTo>
                  <a:lnTo>
                    <a:pt x="500" y="212"/>
                  </a:lnTo>
                  <a:lnTo>
                    <a:pt x="499" y="201"/>
                  </a:lnTo>
                  <a:lnTo>
                    <a:pt x="496" y="191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1" y="179"/>
                  </a:lnTo>
                  <a:lnTo>
                    <a:pt x="490" y="179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2" y="192"/>
                  </a:lnTo>
                  <a:lnTo>
                    <a:pt x="493" y="202"/>
                  </a:lnTo>
                  <a:lnTo>
                    <a:pt x="495" y="213"/>
                  </a:lnTo>
                  <a:lnTo>
                    <a:pt x="498" y="223"/>
                  </a:lnTo>
                  <a:lnTo>
                    <a:pt x="498" y="223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5" y="226"/>
                  </a:lnTo>
                  <a:lnTo>
                    <a:pt x="492" y="220"/>
                  </a:lnTo>
                  <a:lnTo>
                    <a:pt x="492" y="220"/>
                  </a:lnTo>
                  <a:lnTo>
                    <a:pt x="489" y="208"/>
                  </a:lnTo>
                  <a:lnTo>
                    <a:pt x="486" y="196"/>
                  </a:lnTo>
                  <a:lnTo>
                    <a:pt x="486" y="196"/>
                  </a:lnTo>
                  <a:lnTo>
                    <a:pt x="485" y="185"/>
                  </a:lnTo>
                  <a:lnTo>
                    <a:pt x="482" y="173"/>
                  </a:lnTo>
                  <a:lnTo>
                    <a:pt x="482" y="173"/>
                  </a:lnTo>
                  <a:lnTo>
                    <a:pt x="481" y="173"/>
                  </a:lnTo>
                  <a:lnTo>
                    <a:pt x="481" y="173"/>
                  </a:lnTo>
                  <a:lnTo>
                    <a:pt x="480" y="173"/>
                  </a:lnTo>
                  <a:lnTo>
                    <a:pt x="480" y="174"/>
                  </a:lnTo>
                  <a:lnTo>
                    <a:pt x="480" y="174"/>
                  </a:lnTo>
                  <a:lnTo>
                    <a:pt x="482" y="187"/>
                  </a:lnTo>
                  <a:lnTo>
                    <a:pt x="485" y="198"/>
                  </a:lnTo>
                  <a:lnTo>
                    <a:pt x="485" y="198"/>
                  </a:lnTo>
                  <a:lnTo>
                    <a:pt x="485" y="212"/>
                  </a:lnTo>
                  <a:lnTo>
                    <a:pt x="485" y="212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3" y="211"/>
                  </a:lnTo>
                  <a:lnTo>
                    <a:pt x="479" y="199"/>
                  </a:lnTo>
                  <a:lnTo>
                    <a:pt x="479" y="199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4" y="175"/>
                  </a:lnTo>
                  <a:lnTo>
                    <a:pt x="469" y="160"/>
                  </a:lnTo>
                  <a:lnTo>
                    <a:pt x="469" y="160"/>
                  </a:lnTo>
                  <a:lnTo>
                    <a:pt x="469" y="159"/>
                  </a:lnTo>
                  <a:lnTo>
                    <a:pt x="468" y="159"/>
                  </a:lnTo>
                  <a:lnTo>
                    <a:pt x="467" y="160"/>
                  </a:lnTo>
                  <a:lnTo>
                    <a:pt x="467" y="161"/>
                  </a:lnTo>
                  <a:lnTo>
                    <a:pt x="467" y="161"/>
                  </a:lnTo>
                  <a:lnTo>
                    <a:pt x="470" y="176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5"/>
                  </a:lnTo>
                  <a:lnTo>
                    <a:pt x="475" y="210"/>
                  </a:lnTo>
                  <a:lnTo>
                    <a:pt x="474" y="212"/>
                  </a:lnTo>
                  <a:lnTo>
                    <a:pt x="474" y="212"/>
                  </a:lnTo>
                  <a:lnTo>
                    <a:pt x="470" y="207"/>
                  </a:lnTo>
                  <a:lnTo>
                    <a:pt x="468" y="202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61" y="170"/>
                  </a:lnTo>
                  <a:lnTo>
                    <a:pt x="457" y="150"/>
                  </a:lnTo>
                  <a:lnTo>
                    <a:pt x="457" y="150"/>
                  </a:lnTo>
                  <a:lnTo>
                    <a:pt x="464" y="155"/>
                  </a:lnTo>
                  <a:lnTo>
                    <a:pt x="464" y="155"/>
                  </a:lnTo>
                  <a:close/>
                  <a:moveTo>
                    <a:pt x="498" y="214"/>
                  </a:moveTo>
                  <a:lnTo>
                    <a:pt x="498" y="214"/>
                  </a:lnTo>
                  <a:lnTo>
                    <a:pt x="495" y="197"/>
                  </a:lnTo>
                  <a:lnTo>
                    <a:pt x="495" y="197"/>
                  </a:lnTo>
                  <a:lnTo>
                    <a:pt x="494" y="192"/>
                  </a:lnTo>
                  <a:lnTo>
                    <a:pt x="494" y="192"/>
                  </a:lnTo>
                  <a:lnTo>
                    <a:pt x="497" y="203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close/>
                  <a:moveTo>
                    <a:pt x="443" y="194"/>
                  </a:moveTo>
                  <a:lnTo>
                    <a:pt x="443" y="194"/>
                  </a:lnTo>
                  <a:lnTo>
                    <a:pt x="440" y="185"/>
                  </a:lnTo>
                  <a:lnTo>
                    <a:pt x="440" y="185"/>
                  </a:lnTo>
                  <a:lnTo>
                    <a:pt x="437" y="172"/>
                  </a:lnTo>
                  <a:lnTo>
                    <a:pt x="435" y="160"/>
                  </a:lnTo>
                  <a:lnTo>
                    <a:pt x="435" y="160"/>
                  </a:lnTo>
                  <a:lnTo>
                    <a:pt x="434" y="156"/>
                  </a:lnTo>
                  <a:lnTo>
                    <a:pt x="435" y="157"/>
                  </a:lnTo>
                  <a:lnTo>
                    <a:pt x="437" y="162"/>
                  </a:lnTo>
                  <a:lnTo>
                    <a:pt x="437" y="162"/>
                  </a:lnTo>
                  <a:lnTo>
                    <a:pt x="439" y="170"/>
                  </a:lnTo>
                  <a:lnTo>
                    <a:pt x="441" y="177"/>
                  </a:lnTo>
                  <a:lnTo>
                    <a:pt x="443" y="193"/>
                  </a:lnTo>
                  <a:lnTo>
                    <a:pt x="443" y="193"/>
                  </a:lnTo>
                  <a:lnTo>
                    <a:pt x="443" y="194"/>
                  </a:lnTo>
                  <a:lnTo>
                    <a:pt x="443" y="194"/>
                  </a:lnTo>
                  <a:close/>
                  <a:moveTo>
                    <a:pt x="358" y="142"/>
                  </a:moveTo>
                  <a:lnTo>
                    <a:pt x="358" y="142"/>
                  </a:lnTo>
                  <a:lnTo>
                    <a:pt x="352" y="126"/>
                  </a:lnTo>
                  <a:lnTo>
                    <a:pt x="349" y="118"/>
                  </a:lnTo>
                  <a:lnTo>
                    <a:pt x="346" y="112"/>
                  </a:lnTo>
                  <a:lnTo>
                    <a:pt x="346" y="112"/>
                  </a:lnTo>
                  <a:lnTo>
                    <a:pt x="350" y="119"/>
                  </a:lnTo>
                  <a:lnTo>
                    <a:pt x="353" y="127"/>
                  </a:lnTo>
                  <a:lnTo>
                    <a:pt x="358" y="142"/>
                  </a:lnTo>
                  <a:lnTo>
                    <a:pt x="358" y="142"/>
                  </a:lnTo>
                  <a:close/>
                  <a:moveTo>
                    <a:pt x="206" y="100"/>
                  </a:moveTo>
                  <a:lnTo>
                    <a:pt x="206" y="100"/>
                  </a:lnTo>
                  <a:lnTo>
                    <a:pt x="205" y="92"/>
                  </a:lnTo>
                  <a:lnTo>
                    <a:pt x="204" y="85"/>
                  </a:lnTo>
                  <a:lnTo>
                    <a:pt x="199" y="70"/>
                  </a:lnTo>
                  <a:lnTo>
                    <a:pt x="199" y="70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201" y="73"/>
                  </a:lnTo>
                  <a:lnTo>
                    <a:pt x="206" y="84"/>
                  </a:lnTo>
                  <a:lnTo>
                    <a:pt x="206" y="84"/>
                  </a:lnTo>
                  <a:lnTo>
                    <a:pt x="210" y="95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06" y="100"/>
                  </a:lnTo>
                  <a:lnTo>
                    <a:pt x="206" y="100"/>
                  </a:lnTo>
                  <a:close/>
                  <a:moveTo>
                    <a:pt x="167" y="78"/>
                  </a:moveTo>
                  <a:lnTo>
                    <a:pt x="167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1" y="74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3" y="77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76" y="74"/>
                  </a:lnTo>
                  <a:lnTo>
                    <a:pt x="176" y="75"/>
                  </a:lnTo>
                  <a:lnTo>
                    <a:pt x="177" y="82"/>
                  </a:lnTo>
                  <a:lnTo>
                    <a:pt x="177" y="82"/>
                  </a:lnTo>
                  <a:lnTo>
                    <a:pt x="178" y="83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80" y="75"/>
                  </a:lnTo>
                  <a:lnTo>
                    <a:pt x="180" y="69"/>
                  </a:lnTo>
                  <a:lnTo>
                    <a:pt x="180" y="69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5" y="85"/>
                  </a:lnTo>
                  <a:lnTo>
                    <a:pt x="185" y="85"/>
                  </a:lnTo>
                  <a:lnTo>
                    <a:pt x="186" y="86"/>
                  </a:lnTo>
                  <a:lnTo>
                    <a:pt x="187" y="86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4" y="73"/>
                  </a:lnTo>
                  <a:lnTo>
                    <a:pt x="184" y="69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8" y="80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3" y="75"/>
                  </a:lnTo>
                  <a:lnTo>
                    <a:pt x="193" y="75"/>
                  </a:lnTo>
                  <a:lnTo>
                    <a:pt x="191" y="69"/>
                  </a:lnTo>
                  <a:lnTo>
                    <a:pt x="191" y="68"/>
                  </a:lnTo>
                  <a:lnTo>
                    <a:pt x="191" y="68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97" y="79"/>
                  </a:lnTo>
                  <a:lnTo>
                    <a:pt x="199" y="85"/>
                  </a:lnTo>
                  <a:lnTo>
                    <a:pt x="203" y="98"/>
                  </a:lnTo>
                  <a:lnTo>
                    <a:pt x="203" y="98"/>
                  </a:lnTo>
                  <a:lnTo>
                    <a:pt x="167" y="78"/>
                  </a:lnTo>
                  <a:lnTo>
                    <a:pt x="167" y="7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2" y="44"/>
                  </a:lnTo>
                  <a:lnTo>
                    <a:pt x="54" y="42"/>
                  </a:lnTo>
                  <a:lnTo>
                    <a:pt x="67" y="40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90" y="40"/>
                  </a:lnTo>
                  <a:lnTo>
                    <a:pt x="99" y="41"/>
                  </a:lnTo>
                  <a:lnTo>
                    <a:pt x="108" y="44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9" y="58"/>
                  </a:lnTo>
                  <a:lnTo>
                    <a:pt x="135" y="62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0" y="66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0" y="73"/>
                  </a:lnTo>
                  <a:lnTo>
                    <a:pt x="113" y="71"/>
                  </a:lnTo>
                  <a:lnTo>
                    <a:pt x="106" y="68"/>
                  </a:lnTo>
                  <a:lnTo>
                    <a:pt x="99" y="65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72" y="55"/>
                  </a:lnTo>
                  <a:lnTo>
                    <a:pt x="57" y="53"/>
                  </a:lnTo>
                  <a:lnTo>
                    <a:pt x="43" y="50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114" y="37"/>
                  </a:moveTo>
                  <a:lnTo>
                    <a:pt x="114" y="37"/>
                  </a:lnTo>
                  <a:lnTo>
                    <a:pt x="106" y="33"/>
                  </a:lnTo>
                  <a:lnTo>
                    <a:pt x="98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74" y="30"/>
                  </a:lnTo>
                  <a:lnTo>
                    <a:pt x="66" y="31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8" y="30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73" y="25"/>
                  </a:lnTo>
                  <a:lnTo>
                    <a:pt x="79" y="24"/>
                  </a:lnTo>
                  <a:lnTo>
                    <a:pt x="86" y="25"/>
                  </a:lnTo>
                  <a:lnTo>
                    <a:pt x="93" y="26"/>
                  </a:lnTo>
                  <a:lnTo>
                    <a:pt x="99" y="28"/>
                  </a:lnTo>
                  <a:lnTo>
                    <a:pt x="105" y="3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14" y="37"/>
                  </a:lnTo>
                  <a:lnTo>
                    <a:pt x="114" y="37"/>
                  </a:lnTo>
                  <a:close/>
                  <a:moveTo>
                    <a:pt x="38" y="58"/>
                  </a:moveTo>
                  <a:lnTo>
                    <a:pt x="38" y="58"/>
                  </a:lnTo>
                  <a:lnTo>
                    <a:pt x="67" y="64"/>
                  </a:lnTo>
                  <a:lnTo>
                    <a:pt x="82" y="68"/>
                  </a:lnTo>
                  <a:lnTo>
                    <a:pt x="96" y="73"/>
                  </a:lnTo>
                  <a:lnTo>
                    <a:pt x="96" y="73"/>
                  </a:lnTo>
                  <a:lnTo>
                    <a:pt x="110" y="79"/>
                  </a:lnTo>
                  <a:lnTo>
                    <a:pt x="117" y="81"/>
                  </a:lnTo>
                  <a:lnTo>
                    <a:pt x="125" y="82"/>
                  </a:lnTo>
                  <a:lnTo>
                    <a:pt x="125" y="82"/>
                  </a:lnTo>
                  <a:lnTo>
                    <a:pt x="119" y="84"/>
                  </a:lnTo>
                  <a:lnTo>
                    <a:pt x="114" y="86"/>
                  </a:lnTo>
                  <a:lnTo>
                    <a:pt x="108" y="88"/>
                  </a:lnTo>
                  <a:lnTo>
                    <a:pt x="102" y="88"/>
                  </a:lnTo>
                  <a:lnTo>
                    <a:pt x="96" y="88"/>
                  </a:lnTo>
                  <a:lnTo>
                    <a:pt x="90" y="88"/>
                  </a:lnTo>
                  <a:lnTo>
                    <a:pt x="84" y="87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66" y="80"/>
                  </a:lnTo>
                  <a:lnTo>
                    <a:pt x="56" y="74"/>
                  </a:lnTo>
                  <a:lnTo>
                    <a:pt x="38" y="58"/>
                  </a:lnTo>
                  <a:lnTo>
                    <a:pt x="38" y="58"/>
                  </a:lnTo>
                  <a:close/>
                  <a:moveTo>
                    <a:pt x="152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62" y="57"/>
                  </a:lnTo>
                  <a:lnTo>
                    <a:pt x="162" y="57"/>
                  </a:lnTo>
                  <a:lnTo>
                    <a:pt x="163" y="62"/>
                  </a:lnTo>
                  <a:lnTo>
                    <a:pt x="163" y="66"/>
                  </a:lnTo>
                  <a:lnTo>
                    <a:pt x="161" y="70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2" y="70"/>
                  </a:lnTo>
                  <a:lnTo>
                    <a:pt x="152" y="70"/>
                  </a:lnTo>
                  <a:close/>
                  <a:moveTo>
                    <a:pt x="125" y="34"/>
                  </a:moveTo>
                  <a:lnTo>
                    <a:pt x="125" y="34"/>
                  </a:lnTo>
                  <a:lnTo>
                    <a:pt x="116" y="28"/>
                  </a:lnTo>
                  <a:lnTo>
                    <a:pt x="106" y="23"/>
                  </a:lnTo>
                  <a:lnTo>
                    <a:pt x="95" y="1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6" y="15"/>
                  </a:lnTo>
                  <a:lnTo>
                    <a:pt x="69" y="16"/>
                  </a:lnTo>
                  <a:lnTo>
                    <a:pt x="61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0" y="24"/>
                  </a:lnTo>
                  <a:lnTo>
                    <a:pt x="46" y="27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7" y="25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1" y="13"/>
                  </a:lnTo>
                  <a:lnTo>
                    <a:pt x="66" y="10"/>
                  </a:lnTo>
                  <a:lnTo>
                    <a:pt x="71" y="9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5" y="8"/>
                  </a:lnTo>
                  <a:lnTo>
                    <a:pt x="94" y="10"/>
                  </a:lnTo>
                  <a:lnTo>
                    <a:pt x="102" y="14"/>
                  </a:lnTo>
                  <a:lnTo>
                    <a:pt x="110" y="19"/>
                  </a:lnTo>
                  <a:lnTo>
                    <a:pt x="118" y="27"/>
                  </a:lnTo>
                  <a:lnTo>
                    <a:pt x="125" y="34"/>
                  </a:lnTo>
                  <a:lnTo>
                    <a:pt x="125" y="34"/>
                  </a:lnTo>
                  <a:close/>
                  <a:moveTo>
                    <a:pt x="50" y="78"/>
                  </a:moveTo>
                  <a:lnTo>
                    <a:pt x="50" y="78"/>
                  </a:lnTo>
                  <a:lnTo>
                    <a:pt x="57" y="83"/>
                  </a:lnTo>
                  <a:lnTo>
                    <a:pt x="64" y="88"/>
                  </a:lnTo>
                  <a:lnTo>
                    <a:pt x="73" y="92"/>
                  </a:lnTo>
                  <a:lnTo>
                    <a:pt x="81" y="95"/>
                  </a:lnTo>
                  <a:lnTo>
                    <a:pt x="81" y="95"/>
                  </a:lnTo>
                  <a:lnTo>
                    <a:pt x="75" y="93"/>
                  </a:lnTo>
                  <a:lnTo>
                    <a:pt x="70" y="91"/>
                  </a:lnTo>
                  <a:lnTo>
                    <a:pt x="70" y="91"/>
                  </a:lnTo>
                  <a:lnTo>
                    <a:pt x="59" y="85"/>
                  </a:lnTo>
                  <a:lnTo>
                    <a:pt x="50" y="78"/>
                  </a:lnTo>
                  <a:lnTo>
                    <a:pt x="50" y="78"/>
                  </a:lnTo>
                  <a:close/>
                  <a:moveTo>
                    <a:pt x="452" y="231"/>
                  </a:moveTo>
                  <a:lnTo>
                    <a:pt x="452" y="231"/>
                  </a:lnTo>
                  <a:lnTo>
                    <a:pt x="432" y="222"/>
                  </a:lnTo>
                  <a:lnTo>
                    <a:pt x="412" y="213"/>
                  </a:lnTo>
                  <a:lnTo>
                    <a:pt x="372" y="193"/>
                  </a:lnTo>
                  <a:lnTo>
                    <a:pt x="372" y="193"/>
                  </a:lnTo>
                  <a:lnTo>
                    <a:pt x="333" y="173"/>
                  </a:lnTo>
                  <a:lnTo>
                    <a:pt x="294" y="151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3" y="88"/>
                  </a:lnTo>
                  <a:lnTo>
                    <a:pt x="211" y="80"/>
                  </a:lnTo>
                  <a:lnTo>
                    <a:pt x="207" y="73"/>
                  </a:lnTo>
                  <a:lnTo>
                    <a:pt x="207" y="73"/>
                  </a:lnTo>
                  <a:lnTo>
                    <a:pt x="210" y="77"/>
                  </a:lnTo>
                  <a:lnTo>
                    <a:pt x="212" y="82"/>
                  </a:lnTo>
                  <a:lnTo>
                    <a:pt x="217" y="92"/>
                  </a:lnTo>
                  <a:lnTo>
                    <a:pt x="221" y="101"/>
                  </a:lnTo>
                  <a:lnTo>
                    <a:pt x="224" y="107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28" y="112"/>
                  </a:lnTo>
                  <a:lnTo>
                    <a:pt x="229" y="110"/>
                  </a:lnTo>
                  <a:lnTo>
                    <a:pt x="229" y="11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0" y="78"/>
                  </a:lnTo>
                  <a:lnTo>
                    <a:pt x="219" y="77"/>
                  </a:lnTo>
                  <a:lnTo>
                    <a:pt x="220" y="77"/>
                  </a:lnTo>
                  <a:lnTo>
                    <a:pt x="224" y="85"/>
                  </a:lnTo>
                  <a:lnTo>
                    <a:pt x="224" y="85"/>
                  </a:lnTo>
                  <a:lnTo>
                    <a:pt x="232" y="100"/>
                  </a:lnTo>
                  <a:lnTo>
                    <a:pt x="236" y="108"/>
                  </a:lnTo>
                  <a:lnTo>
                    <a:pt x="240" y="115"/>
                  </a:lnTo>
                  <a:lnTo>
                    <a:pt x="240" y="115"/>
                  </a:lnTo>
                  <a:lnTo>
                    <a:pt x="240" y="116"/>
                  </a:lnTo>
                  <a:lnTo>
                    <a:pt x="241" y="116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36" y="95"/>
                  </a:lnTo>
                  <a:lnTo>
                    <a:pt x="236" y="95"/>
                  </a:lnTo>
                  <a:lnTo>
                    <a:pt x="243" y="111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252" y="125"/>
                  </a:lnTo>
                  <a:lnTo>
                    <a:pt x="253" y="124"/>
                  </a:lnTo>
                  <a:lnTo>
                    <a:pt x="253" y="124"/>
                  </a:lnTo>
                  <a:lnTo>
                    <a:pt x="250" y="111"/>
                  </a:lnTo>
                  <a:lnTo>
                    <a:pt x="246" y="96"/>
                  </a:lnTo>
                  <a:lnTo>
                    <a:pt x="237" y="70"/>
                  </a:lnTo>
                  <a:lnTo>
                    <a:pt x="237" y="70"/>
                  </a:lnTo>
                  <a:lnTo>
                    <a:pt x="241" y="83"/>
                  </a:lnTo>
                  <a:lnTo>
                    <a:pt x="247" y="96"/>
                  </a:lnTo>
                  <a:lnTo>
                    <a:pt x="253" y="110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2"/>
                  </a:lnTo>
                  <a:lnTo>
                    <a:pt x="263" y="121"/>
                  </a:lnTo>
                  <a:lnTo>
                    <a:pt x="263" y="121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93"/>
                  </a:lnTo>
                  <a:lnTo>
                    <a:pt x="254" y="93"/>
                  </a:lnTo>
                  <a:lnTo>
                    <a:pt x="263" y="114"/>
                  </a:lnTo>
                  <a:lnTo>
                    <a:pt x="269" y="124"/>
                  </a:lnTo>
                  <a:lnTo>
                    <a:pt x="275" y="134"/>
                  </a:lnTo>
                  <a:lnTo>
                    <a:pt x="275" y="134"/>
                  </a:lnTo>
                  <a:lnTo>
                    <a:pt x="277" y="134"/>
                  </a:lnTo>
                  <a:lnTo>
                    <a:pt x="277" y="133"/>
                  </a:lnTo>
                  <a:lnTo>
                    <a:pt x="277" y="133"/>
                  </a:lnTo>
                  <a:lnTo>
                    <a:pt x="275" y="122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6" y="89"/>
                  </a:lnTo>
                  <a:lnTo>
                    <a:pt x="266" y="86"/>
                  </a:lnTo>
                  <a:lnTo>
                    <a:pt x="268" y="90"/>
                  </a:lnTo>
                  <a:lnTo>
                    <a:pt x="268" y="90"/>
                  </a:lnTo>
                  <a:lnTo>
                    <a:pt x="273" y="106"/>
                  </a:lnTo>
                  <a:lnTo>
                    <a:pt x="279" y="120"/>
                  </a:lnTo>
                  <a:lnTo>
                    <a:pt x="284" y="134"/>
                  </a:lnTo>
                  <a:lnTo>
                    <a:pt x="288" y="141"/>
                  </a:lnTo>
                  <a:lnTo>
                    <a:pt x="292" y="148"/>
                  </a:lnTo>
                  <a:lnTo>
                    <a:pt x="292" y="148"/>
                  </a:lnTo>
                  <a:lnTo>
                    <a:pt x="293" y="148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293" y="140"/>
                  </a:lnTo>
                  <a:lnTo>
                    <a:pt x="292" y="134"/>
                  </a:lnTo>
                  <a:lnTo>
                    <a:pt x="288" y="122"/>
                  </a:lnTo>
                  <a:lnTo>
                    <a:pt x="284" y="110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8" y="89"/>
                  </a:lnTo>
                  <a:lnTo>
                    <a:pt x="278" y="89"/>
                  </a:lnTo>
                  <a:lnTo>
                    <a:pt x="279" y="90"/>
                  </a:lnTo>
                  <a:lnTo>
                    <a:pt x="282" y="99"/>
                  </a:lnTo>
                  <a:lnTo>
                    <a:pt x="282" y="99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95" y="134"/>
                  </a:lnTo>
                  <a:lnTo>
                    <a:pt x="298" y="141"/>
                  </a:lnTo>
                  <a:lnTo>
                    <a:pt x="302" y="149"/>
                  </a:lnTo>
                  <a:lnTo>
                    <a:pt x="302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4" y="148"/>
                  </a:lnTo>
                  <a:lnTo>
                    <a:pt x="304" y="140"/>
                  </a:lnTo>
                  <a:lnTo>
                    <a:pt x="303" y="132"/>
                  </a:lnTo>
                  <a:lnTo>
                    <a:pt x="300" y="116"/>
                  </a:lnTo>
                  <a:lnTo>
                    <a:pt x="300" y="116"/>
                  </a:lnTo>
                  <a:lnTo>
                    <a:pt x="307" y="133"/>
                  </a:lnTo>
                  <a:lnTo>
                    <a:pt x="312" y="141"/>
                  </a:lnTo>
                  <a:lnTo>
                    <a:pt x="317" y="148"/>
                  </a:lnTo>
                  <a:lnTo>
                    <a:pt x="317" y="148"/>
                  </a:lnTo>
                  <a:lnTo>
                    <a:pt x="318" y="149"/>
                  </a:lnTo>
                  <a:lnTo>
                    <a:pt x="318" y="149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08" y="111"/>
                  </a:lnTo>
                  <a:lnTo>
                    <a:pt x="308" y="111"/>
                  </a:lnTo>
                  <a:lnTo>
                    <a:pt x="306" y="99"/>
                  </a:lnTo>
                  <a:lnTo>
                    <a:pt x="306" y="99"/>
                  </a:lnTo>
                  <a:lnTo>
                    <a:pt x="305" y="98"/>
                  </a:lnTo>
                  <a:lnTo>
                    <a:pt x="305" y="98"/>
                  </a:lnTo>
                  <a:lnTo>
                    <a:pt x="310" y="112"/>
                  </a:lnTo>
                  <a:lnTo>
                    <a:pt x="310" y="112"/>
                  </a:lnTo>
                  <a:lnTo>
                    <a:pt x="315" y="126"/>
                  </a:lnTo>
                  <a:lnTo>
                    <a:pt x="320" y="140"/>
                  </a:lnTo>
                  <a:lnTo>
                    <a:pt x="323" y="146"/>
                  </a:lnTo>
                  <a:lnTo>
                    <a:pt x="326" y="152"/>
                  </a:lnTo>
                  <a:lnTo>
                    <a:pt x="330" y="158"/>
                  </a:lnTo>
                  <a:lnTo>
                    <a:pt x="335" y="163"/>
                  </a:lnTo>
                  <a:lnTo>
                    <a:pt x="335" y="163"/>
                  </a:lnTo>
                  <a:lnTo>
                    <a:pt x="336" y="164"/>
                  </a:lnTo>
                  <a:lnTo>
                    <a:pt x="337" y="163"/>
                  </a:lnTo>
                  <a:lnTo>
                    <a:pt x="337" y="163"/>
                  </a:lnTo>
                  <a:lnTo>
                    <a:pt x="335" y="149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9" y="154"/>
                  </a:lnTo>
                  <a:lnTo>
                    <a:pt x="343" y="162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49" y="171"/>
                  </a:lnTo>
                  <a:lnTo>
                    <a:pt x="350" y="170"/>
                  </a:lnTo>
                  <a:lnTo>
                    <a:pt x="350" y="170"/>
                  </a:lnTo>
                  <a:lnTo>
                    <a:pt x="348" y="155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0" y="153"/>
                  </a:lnTo>
                  <a:lnTo>
                    <a:pt x="350" y="153"/>
                  </a:lnTo>
                  <a:lnTo>
                    <a:pt x="353" y="161"/>
                  </a:lnTo>
                  <a:lnTo>
                    <a:pt x="356" y="170"/>
                  </a:lnTo>
                  <a:lnTo>
                    <a:pt x="360" y="178"/>
                  </a:lnTo>
                  <a:lnTo>
                    <a:pt x="366" y="186"/>
                  </a:lnTo>
                  <a:lnTo>
                    <a:pt x="366" y="186"/>
                  </a:lnTo>
                  <a:lnTo>
                    <a:pt x="367" y="186"/>
                  </a:lnTo>
                  <a:lnTo>
                    <a:pt x="368" y="185"/>
                  </a:lnTo>
                  <a:lnTo>
                    <a:pt x="368" y="185"/>
                  </a:lnTo>
                  <a:lnTo>
                    <a:pt x="367" y="176"/>
                  </a:lnTo>
                  <a:lnTo>
                    <a:pt x="366" y="168"/>
                  </a:lnTo>
                  <a:lnTo>
                    <a:pt x="366" y="168"/>
                  </a:lnTo>
                  <a:lnTo>
                    <a:pt x="370" y="179"/>
                  </a:lnTo>
                  <a:lnTo>
                    <a:pt x="374" y="191"/>
                  </a:lnTo>
                  <a:lnTo>
                    <a:pt x="374" y="191"/>
                  </a:lnTo>
                  <a:lnTo>
                    <a:pt x="375" y="192"/>
                  </a:lnTo>
                  <a:lnTo>
                    <a:pt x="376" y="192"/>
                  </a:lnTo>
                  <a:lnTo>
                    <a:pt x="376" y="191"/>
                  </a:lnTo>
                  <a:lnTo>
                    <a:pt x="376" y="191"/>
                  </a:lnTo>
                  <a:lnTo>
                    <a:pt x="376" y="179"/>
                  </a:lnTo>
                  <a:lnTo>
                    <a:pt x="374" y="169"/>
                  </a:lnTo>
                  <a:lnTo>
                    <a:pt x="369" y="149"/>
                  </a:lnTo>
                  <a:lnTo>
                    <a:pt x="362" y="129"/>
                  </a:lnTo>
                  <a:lnTo>
                    <a:pt x="357" y="109"/>
                  </a:lnTo>
                  <a:lnTo>
                    <a:pt x="357" y="109"/>
                  </a:lnTo>
                  <a:lnTo>
                    <a:pt x="358" y="113"/>
                  </a:lnTo>
                  <a:lnTo>
                    <a:pt x="360" y="118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9" y="139"/>
                  </a:lnTo>
                  <a:lnTo>
                    <a:pt x="373" y="150"/>
                  </a:lnTo>
                  <a:lnTo>
                    <a:pt x="373" y="150"/>
                  </a:lnTo>
                  <a:lnTo>
                    <a:pt x="381" y="173"/>
                  </a:lnTo>
                  <a:lnTo>
                    <a:pt x="385" y="186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91" y="198"/>
                  </a:lnTo>
                  <a:lnTo>
                    <a:pt x="393" y="197"/>
                  </a:lnTo>
                  <a:lnTo>
                    <a:pt x="393" y="197"/>
                  </a:lnTo>
                  <a:lnTo>
                    <a:pt x="394" y="187"/>
                  </a:lnTo>
                  <a:lnTo>
                    <a:pt x="394" y="177"/>
                  </a:lnTo>
                  <a:lnTo>
                    <a:pt x="394" y="177"/>
                  </a:lnTo>
                  <a:lnTo>
                    <a:pt x="399" y="190"/>
                  </a:lnTo>
                  <a:lnTo>
                    <a:pt x="405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7" y="200"/>
                  </a:lnTo>
                  <a:lnTo>
                    <a:pt x="407" y="200"/>
                  </a:lnTo>
                  <a:lnTo>
                    <a:pt x="408" y="191"/>
                  </a:lnTo>
                  <a:lnTo>
                    <a:pt x="408" y="180"/>
                  </a:lnTo>
                  <a:lnTo>
                    <a:pt x="408" y="180"/>
                  </a:lnTo>
                  <a:lnTo>
                    <a:pt x="412" y="191"/>
                  </a:lnTo>
                  <a:lnTo>
                    <a:pt x="419" y="201"/>
                  </a:lnTo>
                  <a:lnTo>
                    <a:pt x="419" y="201"/>
                  </a:lnTo>
                  <a:lnTo>
                    <a:pt x="420" y="201"/>
                  </a:lnTo>
                  <a:lnTo>
                    <a:pt x="421" y="200"/>
                  </a:lnTo>
                  <a:lnTo>
                    <a:pt x="421" y="200"/>
                  </a:lnTo>
                  <a:lnTo>
                    <a:pt x="420" y="192"/>
                  </a:lnTo>
                  <a:lnTo>
                    <a:pt x="420" y="192"/>
                  </a:lnTo>
                  <a:lnTo>
                    <a:pt x="425" y="200"/>
                  </a:lnTo>
                  <a:lnTo>
                    <a:pt x="431" y="207"/>
                  </a:lnTo>
                  <a:lnTo>
                    <a:pt x="431" y="207"/>
                  </a:lnTo>
                  <a:lnTo>
                    <a:pt x="432" y="207"/>
                  </a:lnTo>
                  <a:lnTo>
                    <a:pt x="432" y="206"/>
                  </a:lnTo>
                  <a:lnTo>
                    <a:pt x="432" y="206"/>
                  </a:lnTo>
                  <a:lnTo>
                    <a:pt x="433" y="199"/>
                  </a:lnTo>
                  <a:lnTo>
                    <a:pt x="433" y="192"/>
                  </a:lnTo>
                  <a:lnTo>
                    <a:pt x="433" y="192"/>
                  </a:lnTo>
                  <a:lnTo>
                    <a:pt x="438" y="206"/>
                  </a:lnTo>
                  <a:lnTo>
                    <a:pt x="444" y="220"/>
                  </a:lnTo>
                  <a:lnTo>
                    <a:pt x="444" y="220"/>
                  </a:lnTo>
                  <a:lnTo>
                    <a:pt x="445" y="220"/>
                  </a:lnTo>
                  <a:lnTo>
                    <a:pt x="446" y="220"/>
                  </a:lnTo>
                  <a:lnTo>
                    <a:pt x="446" y="219"/>
                  </a:lnTo>
                  <a:lnTo>
                    <a:pt x="446" y="219"/>
                  </a:lnTo>
                  <a:lnTo>
                    <a:pt x="447" y="210"/>
                  </a:lnTo>
                  <a:lnTo>
                    <a:pt x="447" y="210"/>
                  </a:lnTo>
                  <a:lnTo>
                    <a:pt x="454" y="226"/>
                  </a:lnTo>
                  <a:lnTo>
                    <a:pt x="454" y="226"/>
                  </a:lnTo>
                  <a:lnTo>
                    <a:pt x="455" y="227"/>
                  </a:lnTo>
                  <a:lnTo>
                    <a:pt x="455" y="227"/>
                  </a:lnTo>
                  <a:lnTo>
                    <a:pt x="456" y="225"/>
                  </a:lnTo>
                  <a:lnTo>
                    <a:pt x="456" y="225"/>
                  </a:lnTo>
                  <a:lnTo>
                    <a:pt x="456" y="213"/>
                  </a:lnTo>
                  <a:lnTo>
                    <a:pt x="454" y="200"/>
                  </a:lnTo>
                  <a:lnTo>
                    <a:pt x="454" y="200"/>
                  </a:lnTo>
                  <a:lnTo>
                    <a:pt x="458" y="209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4" y="219"/>
                  </a:lnTo>
                  <a:lnTo>
                    <a:pt x="464" y="218"/>
                  </a:lnTo>
                  <a:lnTo>
                    <a:pt x="464" y="218"/>
                  </a:lnTo>
                  <a:lnTo>
                    <a:pt x="465" y="208"/>
                  </a:lnTo>
                  <a:lnTo>
                    <a:pt x="464" y="199"/>
                  </a:lnTo>
                  <a:lnTo>
                    <a:pt x="464" y="199"/>
                  </a:lnTo>
                  <a:lnTo>
                    <a:pt x="469" y="209"/>
                  </a:lnTo>
                  <a:lnTo>
                    <a:pt x="472" y="213"/>
                  </a:lnTo>
                  <a:lnTo>
                    <a:pt x="476" y="217"/>
                  </a:lnTo>
                  <a:lnTo>
                    <a:pt x="476" y="217"/>
                  </a:lnTo>
                  <a:lnTo>
                    <a:pt x="477" y="217"/>
                  </a:lnTo>
                  <a:lnTo>
                    <a:pt x="478" y="216"/>
                  </a:lnTo>
                  <a:lnTo>
                    <a:pt x="478" y="216"/>
                  </a:lnTo>
                  <a:lnTo>
                    <a:pt x="477" y="202"/>
                  </a:lnTo>
                  <a:lnTo>
                    <a:pt x="477" y="202"/>
                  </a:lnTo>
                  <a:lnTo>
                    <a:pt x="481" y="211"/>
                  </a:lnTo>
                  <a:lnTo>
                    <a:pt x="485" y="221"/>
                  </a:lnTo>
                  <a:lnTo>
                    <a:pt x="485" y="221"/>
                  </a:lnTo>
                  <a:lnTo>
                    <a:pt x="487" y="222"/>
                  </a:lnTo>
                  <a:lnTo>
                    <a:pt x="487" y="221"/>
                  </a:lnTo>
                  <a:lnTo>
                    <a:pt x="487" y="221"/>
                  </a:lnTo>
                  <a:lnTo>
                    <a:pt x="487" y="212"/>
                  </a:lnTo>
                  <a:lnTo>
                    <a:pt x="487" y="212"/>
                  </a:lnTo>
                  <a:lnTo>
                    <a:pt x="491" y="224"/>
                  </a:lnTo>
                  <a:lnTo>
                    <a:pt x="494" y="229"/>
                  </a:lnTo>
                  <a:lnTo>
                    <a:pt x="497" y="235"/>
                  </a:lnTo>
                  <a:lnTo>
                    <a:pt x="497" y="235"/>
                  </a:lnTo>
                  <a:lnTo>
                    <a:pt x="498" y="235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500" y="228"/>
                  </a:lnTo>
                  <a:lnTo>
                    <a:pt x="500" y="228"/>
                  </a:lnTo>
                  <a:lnTo>
                    <a:pt x="502" y="233"/>
                  </a:lnTo>
                  <a:lnTo>
                    <a:pt x="506" y="238"/>
                  </a:lnTo>
                  <a:lnTo>
                    <a:pt x="506" y="238"/>
                  </a:lnTo>
                  <a:lnTo>
                    <a:pt x="507" y="238"/>
                  </a:lnTo>
                  <a:lnTo>
                    <a:pt x="508" y="237"/>
                  </a:lnTo>
                  <a:lnTo>
                    <a:pt x="508" y="237"/>
                  </a:lnTo>
                  <a:lnTo>
                    <a:pt x="508" y="229"/>
                  </a:lnTo>
                  <a:lnTo>
                    <a:pt x="508" y="221"/>
                  </a:lnTo>
                  <a:lnTo>
                    <a:pt x="508" y="221"/>
                  </a:lnTo>
                  <a:lnTo>
                    <a:pt x="510" y="228"/>
                  </a:lnTo>
                  <a:lnTo>
                    <a:pt x="512" y="234"/>
                  </a:lnTo>
                  <a:lnTo>
                    <a:pt x="512" y="234"/>
                  </a:lnTo>
                  <a:lnTo>
                    <a:pt x="513" y="235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5" y="223"/>
                  </a:lnTo>
                  <a:lnTo>
                    <a:pt x="515" y="212"/>
                  </a:lnTo>
                  <a:lnTo>
                    <a:pt x="515" y="212"/>
                  </a:lnTo>
                  <a:lnTo>
                    <a:pt x="519" y="232"/>
                  </a:lnTo>
                  <a:lnTo>
                    <a:pt x="519" y="232"/>
                  </a:lnTo>
                  <a:lnTo>
                    <a:pt x="520" y="233"/>
                  </a:lnTo>
                  <a:lnTo>
                    <a:pt x="521" y="233"/>
                  </a:lnTo>
                  <a:lnTo>
                    <a:pt x="521" y="233"/>
                  </a:lnTo>
                  <a:lnTo>
                    <a:pt x="518" y="237"/>
                  </a:lnTo>
                  <a:lnTo>
                    <a:pt x="515" y="239"/>
                  </a:lnTo>
                  <a:lnTo>
                    <a:pt x="512" y="241"/>
                  </a:lnTo>
                  <a:lnTo>
                    <a:pt x="508" y="243"/>
                  </a:lnTo>
                  <a:lnTo>
                    <a:pt x="503" y="243"/>
                  </a:lnTo>
                  <a:lnTo>
                    <a:pt x="498" y="243"/>
                  </a:lnTo>
                  <a:lnTo>
                    <a:pt x="488" y="242"/>
                  </a:lnTo>
                  <a:lnTo>
                    <a:pt x="478" y="240"/>
                  </a:lnTo>
                  <a:lnTo>
                    <a:pt x="467" y="237"/>
                  </a:lnTo>
                  <a:lnTo>
                    <a:pt x="452" y="231"/>
                  </a:lnTo>
                  <a:lnTo>
                    <a:pt x="452" y="2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zh-CN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写作特色</a:t>
              </a:r>
              <a:endParaRPr lang="zh-CN" altLang="zh-CN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/>
          <p:nvPr/>
        </p:nvSpPr>
        <p:spPr>
          <a:xfrm>
            <a:off x="4307174" y="434254"/>
            <a:ext cx="243014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如何写景</a:t>
            </a:r>
            <a:endParaRPr lang="zh-CN" altLang="en-US" sz="4400" b="1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6563" name="Text Box 3"/>
          <p:cNvSpPr txBox="1"/>
          <p:nvPr/>
        </p:nvSpPr>
        <p:spPr>
          <a:xfrm>
            <a:off x="1548053" y="1446662"/>
            <a:ext cx="8281987" cy="55308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运用各种修辞手法，如比喻、拟人、排比等；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6564" name="Text Box 4"/>
          <p:cNvSpPr txBox="1"/>
          <p:nvPr/>
        </p:nvSpPr>
        <p:spPr>
          <a:xfrm>
            <a:off x="1543102" y="2418748"/>
            <a:ext cx="9956644" cy="553998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Times New Roman" panose="02020603050405020304" pitchFamily="18" charset="0"/>
              </a:rPr>
              <a:t>  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从不同的感官角度来描写，如视觉、听觉、 触觉等；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6565" name="Text Box 5"/>
          <p:cNvSpPr txBox="1"/>
          <p:nvPr/>
        </p:nvSpPr>
        <p:spPr>
          <a:xfrm>
            <a:off x="1527196" y="3395833"/>
            <a:ext cx="9042652" cy="553998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按照一定的顺序来描写，如从高到低、从近到远等；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6567" name="Text Box 7"/>
          <p:cNvSpPr txBox="1"/>
          <p:nvPr/>
        </p:nvSpPr>
        <p:spPr>
          <a:xfrm>
            <a:off x="1659674" y="4464796"/>
            <a:ext cx="830580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Times New Roman" panose="02020603050405020304" pitchFamily="18" charset="0"/>
              </a:rPr>
              <a:t>    </a:t>
            </a:r>
            <a:endParaRPr lang="zh-CN" altLang="en-US" sz="3000" b="1" dirty="0">
              <a:latin typeface="Times New Roman" panose="02020603050405020304" pitchFamily="18" charset="0"/>
            </a:endParaRPr>
          </a:p>
        </p:txBody>
      </p:sp>
      <p:sp>
        <p:nvSpPr>
          <p:cNvPr id="66566" name="Text Box 6"/>
          <p:cNvSpPr txBox="1"/>
          <p:nvPr/>
        </p:nvSpPr>
        <p:spPr>
          <a:xfrm>
            <a:off x="1570962" y="4368706"/>
            <a:ext cx="8382000" cy="553085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虚实结合，动静结合。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3" grpId="0" bldLvl="0" animBg="1"/>
      <p:bldP spid="66564" grpId="0" bldLvl="0" animBg="1"/>
      <p:bldP spid="66565" grpId="0" bldLvl="0" animBg="1"/>
      <p:bldP spid="66567" grpId="0"/>
      <p:bldP spid="6656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00976" y="1193363"/>
            <a:ext cx="10318319" cy="42473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</a:t>
            </a:r>
            <a:r>
              <a:rPr kumimoji="0" lang="en-US" altLang="zh-CN" sz="3000" b="1" kern="1200" cap="none" spc="0" normalizeH="0" baseline="0" noProof="1">
                <a:latin typeface="楷体" panose="02010609060101010101" charset="-122"/>
                <a:ea typeface="楷体" panose="02010609060101010101" charset="-122"/>
                <a:cs typeface="+mn-ea"/>
              </a:rPr>
              <a:t>《</a:t>
            </a:r>
            <a:r>
              <a:rPr kumimoji="0" lang="zh-CN" altLang="en-US" sz="3000" b="1" kern="1200" cap="none" spc="0" normalizeH="0" baseline="0" noProof="1">
                <a:latin typeface="楷体" panose="02010609060101010101" charset="-122"/>
                <a:ea typeface="楷体" panose="02010609060101010101" charset="-122"/>
                <a:cs typeface="+mn-ea"/>
              </a:rPr>
              <a:t>春</a:t>
            </a:r>
            <a:r>
              <a:rPr kumimoji="0" lang="en-US" altLang="zh-CN" sz="3000" b="1" kern="1200" cap="none" spc="0" normalizeH="0" baseline="0" noProof="1">
                <a:latin typeface="楷体" panose="02010609060101010101" charset="-122"/>
                <a:ea typeface="楷体" panose="02010609060101010101" charset="-122"/>
                <a:cs typeface="+mn-ea"/>
              </a:rPr>
              <a:t>》</a:t>
            </a:r>
            <a:r>
              <a:rPr kumimoji="0" lang="zh-CN" altLang="en-US" sz="3000" b="1" kern="1200" cap="none" spc="0" normalizeH="0" baseline="0" noProof="1">
                <a:latin typeface="楷体" panose="02010609060101010101" charset="-122"/>
                <a:ea typeface="楷体" panose="02010609060101010101" charset="-122"/>
                <a:cs typeface="+mn-ea"/>
              </a:rPr>
              <a:t>是一篇诗意盎然的</a:t>
            </a:r>
            <a:r>
              <a:rPr kumimoji="0" lang="zh-CN" altLang="en-US" sz="3000" b="1" kern="1200" cap="none" spc="0" normalizeH="0" baseline="0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抒情</a:t>
            </a:r>
            <a:r>
              <a:rPr kumimoji="0" lang="zh-CN" altLang="en-US" sz="3000" b="1" kern="1200" cap="none" spc="0" normalizeH="0" baseline="0" noProof="1">
                <a:latin typeface="楷体" panose="02010609060101010101" charset="-122"/>
                <a:ea typeface="楷体" panose="02010609060101010101" charset="-122"/>
                <a:cs typeface="+mn-ea"/>
              </a:rPr>
              <a:t>散文。春本来是自然界的一个季节，本文用了</a:t>
            </a:r>
            <a:r>
              <a:rPr kumimoji="0" lang="zh-CN" altLang="en-US" sz="3000" b="1" kern="1200" cap="none" spc="0" normalizeH="0" baseline="0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多种修辞</a:t>
            </a:r>
            <a:r>
              <a:rPr kumimoji="0" lang="zh-CN" altLang="en-US" sz="3000" b="1" kern="1200" cap="none" spc="0" normalizeH="0" baseline="0" noProof="1">
                <a:latin typeface="楷体" panose="02010609060101010101" charset="-122"/>
                <a:ea typeface="楷体" panose="02010609060101010101" charset="-122"/>
                <a:cs typeface="+mn-ea"/>
              </a:rPr>
              <a:t>手法赋予它以感情和生命。作者</a:t>
            </a:r>
            <a:r>
              <a:rPr kumimoji="0" lang="zh-CN" altLang="en-US" sz="3000" b="1" kern="1200" cap="none" spc="0" normalizeH="0" baseline="0" noProof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抓住春的主要特征，虚实结合，动静结合，从不同角度，用极富表现力的语言</a:t>
            </a:r>
            <a:r>
              <a:rPr kumimoji="0" lang="zh-CN" altLang="en-US" sz="3000" b="1" kern="1200" cap="none" spc="0" normalizeH="0" baseline="0" noProof="1">
                <a:latin typeface="楷体" panose="02010609060101010101" charset="-122"/>
                <a:ea typeface="楷体" panose="02010609060101010101" charset="-122"/>
                <a:cs typeface="+mn-ea"/>
              </a:rPr>
              <a:t>，描绘了大地回春、万物复苏、生机勃发、草木争荣的景象，抒写出作者热爱春天、憧憬未来的欣喜心情。这是一首抒情诗，一幅风景画，更是一曲春的赞歌。</a:t>
            </a:r>
            <a:endParaRPr kumimoji="0" lang="zh-CN" altLang="en-US" sz="3000" b="1" kern="1200" cap="none" spc="0" normalizeH="0" baseline="0" noProof="1"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8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84455" y="157480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" name="文本框 3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课堂小结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564580" y="2975675"/>
            <a:ext cx="5815013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好雨知时节，当春乃发生。</a:t>
            </a:r>
            <a:b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随风潜入夜，润物细无声。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200" b="1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</a:t>
            </a:r>
            <a:r>
              <a:rPr lang="en-US" altLang="zh-CN" sz="3200" b="1" spc="-18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3200" b="1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杜甫</a:t>
            </a:r>
            <a:r>
              <a:rPr lang="en-US" altLang="zh-CN" sz="3200" b="1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200" b="1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春夜喜雨</a:t>
            </a:r>
            <a:r>
              <a:rPr lang="en-US" altLang="zh-CN" sz="3200" b="1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735" y="116205"/>
            <a:ext cx="3388995" cy="694690"/>
            <a:chOff x="61" y="183"/>
            <a:chExt cx="5337" cy="1094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 smtClean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扩展延伸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5121"/>
          <p:cNvSpPr txBox="1"/>
          <p:nvPr/>
        </p:nvSpPr>
        <p:spPr>
          <a:xfrm>
            <a:off x="2996565" y="1575118"/>
            <a:ext cx="61991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想一想有哪些带“春”字的成语？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5" name="文本框 5122"/>
          <p:cNvSpPr txBox="1"/>
          <p:nvPr/>
        </p:nvSpPr>
        <p:spPr>
          <a:xfrm>
            <a:off x="2272665" y="2645410"/>
            <a:ext cx="764667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3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春花秋月    春回大地     春暖花开 </a:t>
            </a:r>
            <a:endParaRPr lang="zh-CN" altLang="en-US" sz="3300" b="1" dirty="0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3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春色撩人    春色满园     春深似海 </a:t>
            </a:r>
            <a:endParaRPr lang="zh-CN" altLang="en-US" sz="3300" b="1" dirty="0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3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春生夏长    春意盎然     雨后春笋</a:t>
            </a:r>
            <a:endParaRPr lang="zh-CN" altLang="en-US" sz="3300" b="1" dirty="0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8"/>
          <p:cNvPicPr>
            <a:picLocks noChangeAspect="1"/>
          </p:cNvPicPr>
          <p:nvPr/>
        </p:nvPicPr>
        <p:blipFill>
          <a:blip r:embed="rId1" cstate="print"/>
          <a:srcRect l="1157" t="6358" r="1463"/>
          <a:stretch>
            <a:fillRect/>
          </a:stretch>
        </p:blipFill>
        <p:spPr>
          <a:xfrm>
            <a:off x="-24130" y="3810"/>
            <a:ext cx="12219940" cy="6904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46125" y="675640"/>
            <a:ext cx="74345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noProof="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天街小雨润如酥，草色遥看近却无。</a:t>
            </a:r>
            <a:endParaRPr kumimoji="0" lang="en-US" altLang="zh-CN" sz="2800" b="1" kern="1200" cap="none" spc="0" normalizeH="0" baseline="0" noProof="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800" b="1" noProof="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r>
              <a:rPr lang="en-US" altLang="zh-CN" sz="2800" b="1" spc="-180" noProof="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800" b="1" noProof="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韩愈</a:t>
            </a:r>
            <a:r>
              <a:rPr lang="en-US" altLang="zh-CN" sz="2800" b="1" noProof="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800" b="1" noProof="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早春呈水部张十八员外</a:t>
            </a:r>
            <a:r>
              <a:rPr lang="en-US" altLang="zh-CN" sz="2800" b="1" noProof="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endParaRPr lang="en-US" altLang="zh-CN" sz="2800" b="1" noProof="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695325" y="631190"/>
            <a:ext cx="85255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绿杨烟外晓寒轻，红杏枝头春意闹。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——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宋祁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玉楼春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0490" y="86995"/>
            <a:ext cx="3317240" cy="723900"/>
            <a:chOff x="174" y="137"/>
            <a:chExt cx="5224" cy="1140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pic>
        <p:nvPicPr>
          <p:cNvPr id="55298" name="图片 7173" descr="朱自清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3216" y="983357"/>
            <a:ext cx="3186011" cy="3929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6322" name="矩形 7169"/>
          <p:cNvSpPr/>
          <p:nvPr/>
        </p:nvSpPr>
        <p:spPr>
          <a:xfrm>
            <a:off x="821409" y="1122660"/>
            <a:ext cx="7919635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朱自清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1898—1948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），字佩弦，号秋实，江苏扬州人，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著名散文家、诗人、学者、民主战士。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1920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年毕业于北京大学哲学系，曾任中学教师，后任清华大学教授。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6324" name="矩形 7"/>
          <p:cNvSpPr/>
          <p:nvPr/>
        </p:nvSpPr>
        <p:spPr>
          <a:xfrm>
            <a:off x="611873" y="4280028"/>
            <a:ext cx="8687110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     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他的散文以语言洗练、文笔秀丽著称。散文代表作品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背影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》《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绿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》《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荷塘月色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等。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40821" y="216858"/>
            <a:ext cx="3243580" cy="646430"/>
            <a:chOff x="291" y="138"/>
            <a:chExt cx="5108" cy="1018"/>
          </a:xfrm>
        </p:grpSpPr>
        <p:sp>
          <p:nvSpPr>
            <p:cNvPr id="48" name="椭圆 2"/>
            <p:cNvSpPr/>
            <p:nvPr/>
          </p:nvSpPr>
          <p:spPr>
            <a:xfrm>
              <a:off x="291" y="138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44" y="237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字词积累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89310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48684" y="505862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718800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9989605" y="5566486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1025505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38765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32565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0198567" y="5913813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" name="Rectangle 3"/>
          <p:cNvSpPr txBox="1"/>
          <p:nvPr/>
        </p:nvSpPr>
        <p:spPr>
          <a:xfrm>
            <a:off x="2456915" y="999721"/>
            <a:ext cx="7164705" cy="465645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200000"/>
              </a:lnSpc>
              <a:spcBef>
                <a:spcPct val="20000"/>
              </a:spcBef>
            </a:pPr>
            <a:r>
              <a:rPr lang="en-US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迷  藏       朗  润       蓑  衣</a:t>
            </a:r>
            <a:r>
              <a:rPr lang="en-US" altLang="en-US" sz="3200" dirty="0"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  <a:r>
              <a:rPr lang="en-US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en-US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l">
              <a:lnSpc>
                <a:spcPct val="200000"/>
              </a:lnSpc>
              <a:spcBef>
                <a:spcPct val="20000"/>
              </a:spcBef>
            </a:pPr>
            <a:r>
              <a:rPr lang="en-US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烘  托       抖  擞       黄  晕     </a:t>
            </a:r>
            <a:endParaRPr lang="en-US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l">
              <a:lnSpc>
                <a:spcPct val="200000"/>
              </a:lnSpc>
              <a:spcBef>
                <a:spcPct val="20000"/>
              </a:spcBef>
            </a:pPr>
            <a:r>
              <a:rPr lang="en-US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水  涨        酝  酿</a:t>
            </a:r>
            <a:r>
              <a:rPr lang="en-US" altLang="en-US" sz="3200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lang="en-US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      应  和         </a:t>
            </a:r>
            <a:endParaRPr lang="en-US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l">
              <a:lnSpc>
                <a:spcPct val="200000"/>
              </a:lnSpc>
              <a:spcBef>
                <a:spcPct val="20000"/>
              </a:spcBef>
            </a:pPr>
            <a:r>
              <a:rPr lang="en-US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薄  烟        巢</a:t>
            </a:r>
            <a:r>
              <a:rPr lang="en-US" altLang="en-US" sz="3200" b="1" dirty="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en-US" altLang="en-US" sz="3200" b="1" dirty="0">
              <a:solidFill>
                <a:schemeClr val="tx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2407504" y="962494"/>
            <a:ext cx="15843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mí   c</a:t>
            </a: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á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ng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5026562" y="964082"/>
            <a:ext cx="15113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ng  rùn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7738329" y="962177"/>
            <a:ext cx="7921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suō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2294038" y="2089758"/>
            <a:ext cx="17287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hōng  tuō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4953537" y="2045169"/>
            <a:ext cx="1657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dǒu   sǒu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Text Box 10"/>
          <p:cNvSpPr txBox="1"/>
          <p:nvPr/>
        </p:nvSpPr>
        <p:spPr>
          <a:xfrm>
            <a:off x="8372237" y="1919278"/>
            <a:ext cx="10080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yùn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Text Box 11"/>
          <p:cNvSpPr txBox="1"/>
          <p:nvPr/>
        </p:nvSpPr>
        <p:spPr>
          <a:xfrm>
            <a:off x="3034249" y="3080079"/>
            <a:ext cx="12969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zh</a:t>
            </a: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ng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Text Box 15"/>
          <p:cNvSpPr txBox="1"/>
          <p:nvPr/>
        </p:nvSpPr>
        <p:spPr>
          <a:xfrm>
            <a:off x="5226888" y="3110758"/>
            <a:ext cx="18002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yùn  niàng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4" name="Text Box 12"/>
          <p:cNvSpPr txBox="1"/>
          <p:nvPr/>
        </p:nvSpPr>
        <p:spPr>
          <a:xfrm>
            <a:off x="8844801" y="3095260"/>
            <a:ext cx="6477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hè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Text Box 14"/>
          <p:cNvSpPr txBox="1"/>
          <p:nvPr/>
        </p:nvSpPr>
        <p:spPr>
          <a:xfrm>
            <a:off x="2387027" y="4208237"/>
            <a:ext cx="7921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bó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6" name="Text Box 16"/>
          <p:cNvSpPr txBox="1"/>
          <p:nvPr/>
        </p:nvSpPr>
        <p:spPr>
          <a:xfrm>
            <a:off x="5189757" y="4192739"/>
            <a:ext cx="9350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ch</a:t>
            </a: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á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o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charRg st="0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1147985" y="4671690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9822594" y="4993296"/>
            <a:ext cx="35806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30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722491" y="4523736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9874154" y="5547651"/>
            <a:ext cx="30650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30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318470" y="4843877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912395" y="740465"/>
            <a:ext cx="6740495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呼朋引伴：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呼唤朋友，招引同伴。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Rectangle 4"/>
          <p:cNvSpPr/>
          <p:nvPr/>
        </p:nvSpPr>
        <p:spPr>
          <a:xfrm>
            <a:off x="913160" y="1483813"/>
            <a:ext cx="8770703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宛转：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形容声音抑扬动听。现在多写作“婉转”。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Rectangle 5"/>
          <p:cNvSpPr/>
          <p:nvPr/>
        </p:nvSpPr>
        <p:spPr>
          <a:xfrm>
            <a:off x="909016" y="2168381"/>
            <a:ext cx="8281949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卖弄：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有意显示、炫耀（自己的本领）。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945396" y="2920857"/>
            <a:ext cx="10895308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赶趟儿：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本义是时间赶得上，这里指众多果树争</a:t>
            </a:r>
            <a:r>
              <a:rPr lang="zh-CN" altLang="en-US" sz="3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先恐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后地开花。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Rectangle 7"/>
          <p:cNvSpPr/>
          <p:nvPr/>
        </p:nvSpPr>
        <p:spPr>
          <a:xfrm>
            <a:off x="910132" y="3795090"/>
            <a:ext cx="9985177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花枝招展：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形容女子打扮得十分艳丽。这里比喻</a:t>
            </a:r>
            <a:r>
              <a:rPr lang="zh-CN" altLang="en-US" sz="3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姿态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优美。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Rectangle 8"/>
          <p:cNvSpPr/>
          <p:nvPr/>
        </p:nvSpPr>
        <p:spPr>
          <a:xfrm>
            <a:off x="889430" y="4590824"/>
            <a:ext cx="9928387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053080" indent="-3053080"/>
            <a:r>
              <a:rPr lang="zh-CN" altLang="en-US" sz="3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一年之计在于春：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春是一年的开始，应该把全</a:t>
            </a:r>
            <a:r>
              <a:rPr lang="zh-CN" altLang="en-US" sz="3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年要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做的</a:t>
            </a:r>
            <a:r>
              <a:rPr lang="zh-CN" altLang="en-US" sz="3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事     尽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早安排好。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3919</Words>
  <Application>WPS 演示</Application>
  <PresentationFormat>自定义</PresentationFormat>
  <Paragraphs>376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59" baseType="lpstr">
      <vt:lpstr>Arial</vt:lpstr>
      <vt:lpstr>宋体</vt:lpstr>
      <vt:lpstr>Wingdings</vt:lpstr>
      <vt:lpstr>Calibri Light</vt:lpstr>
      <vt:lpstr>微软雅黑</vt:lpstr>
      <vt:lpstr>楷体</vt:lpstr>
      <vt:lpstr>Times New Roman</vt:lpstr>
      <vt:lpstr>方正大黑_GBK</vt:lpstr>
      <vt:lpstr>黑体</vt:lpstr>
      <vt:lpstr>华文行楷</vt:lpstr>
      <vt:lpstr>Arial Unicode MS</vt:lpstr>
      <vt:lpstr>Calibri</vt:lpstr>
      <vt:lpstr>Segoe UI</vt:lpstr>
      <vt:lpstr>Raleway Black</vt:lpstr>
      <vt:lpstr>隶书</vt:lpstr>
      <vt:lpstr>Segoe UI Symbol</vt:lpstr>
      <vt:lpstr>Courier New</vt:lpstr>
      <vt:lpstr>1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</dc:title>
  <dc:creator>第一PPT模板网-WWW.1PPT.COM</dc:creator>
  <cp:keywords>第一PPT模板网-WWW.1PPT.COM</cp:keywords>
  <cp:lastModifiedBy>Hello</cp:lastModifiedBy>
  <cp:revision>58</cp:revision>
  <dcterms:created xsi:type="dcterms:W3CDTF">2017-08-12T10:14:00Z</dcterms:created>
  <dcterms:modified xsi:type="dcterms:W3CDTF">2019-08-31T07:25:43Z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2052-10.8.0.6423</vt:lpwstr>
  </property>
  <property fmtid="{D5CDD505-2E9C-101B-9397-08002B2CF9AE}" pid="3" name="KSORubyTemplateID">
    <vt:lpwstr>21</vt:lpwstr>
  </property>
</Properties>
</file>