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9" r:id="rId3"/>
    <p:sldId id="303" r:id="rId4"/>
    <p:sldId id="291" r:id="rId5"/>
    <p:sldId id="306" r:id="rId6"/>
    <p:sldId id="316" r:id="rId7"/>
    <p:sldId id="296" r:id="rId8"/>
    <p:sldId id="307" r:id="rId9"/>
    <p:sldId id="298" r:id="rId10"/>
    <p:sldId id="322" r:id="rId11"/>
    <p:sldId id="314" r:id="rId12"/>
    <p:sldId id="283" r:id="rId13"/>
    <p:sldId id="318" r:id="rId14"/>
    <p:sldId id="319" r:id="rId15"/>
    <p:sldId id="323" r:id="rId16"/>
    <p:sldId id="324" r:id="rId17"/>
    <p:sldId id="326" r:id="rId18"/>
    <p:sldId id="327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7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529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页眉占位符 1239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/>
          </a:p>
        </p:txBody>
      </p:sp>
      <p:sp>
        <p:nvSpPr>
          <p:cNvPr id="123907" name="日期占位符 1239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b="0"/>
          </a:p>
        </p:txBody>
      </p:sp>
      <p:sp>
        <p:nvSpPr>
          <p:cNvPr id="123908" name="幻灯片图像占位符 12390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3909" name="文本占位符 12390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3910" name="页脚占位符 1239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b="0"/>
          </a:p>
        </p:txBody>
      </p:sp>
      <p:sp>
        <p:nvSpPr>
          <p:cNvPr id="123911" name="灯片编号占位符 1239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/>
              <a:t/>
            </a:fld>
            <a:endParaRPr lang="zh-CN" altLang="en-US" sz="1200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2</a:t>
            </a:fld>
            <a:endParaRPr lang="zh-CN" altLang="en-US" sz="1200" b="0"/>
          </a:p>
        </p:txBody>
      </p:sp>
      <p:sp>
        <p:nvSpPr>
          <p:cNvPr id="191490" name="幻灯片图像占位符 1914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1491" name="文本占位符 19149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31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34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3</a:t>
            </a:fld>
            <a:endParaRPr lang="zh-CN" altLang="en-US" sz="1200" b="0"/>
          </a:p>
        </p:txBody>
      </p:sp>
      <p:sp>
        <p:nvSpPr>
          <p:cNvPr id="166914" name="幻灯片图像占位符 1669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6915" name="文本占位符 16691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4</a:t>
            </a:fld>
            <a:endParaRPr lang="zh-CN" altLang="en-US" sz="1200" b="0"/>
          </a:p>
        </p:txBody>
      </p:sp>
      <p:sp>
        <p:nvSpPr>
          <p:cNvPr id="200706" name="幻灯片图像占位符 20070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0707" name="文本占位符 20070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6</a:t>
            </a:fld>
            <a:endParaRPr lang="zh-CN" altLang="en-US" sz="1200" b="0"/>
          </a:p>
        </p:txBody>
      </p:sp>
      <p:sp>
        <p:nvSpPr>
          <p:cNvPr id="177154" name="幻灯片图像占位符 1771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8</a:t>
            </a:fld>
            <a:endParaRPr lang="zh-CN" altLang="en-US" sz="1200" b="0"/>
          </a:p>
        </p:txBody>
      </p:sp>
      <p:sp>
        <p:nvSpPr>
          <p:cNvPr id="181250" name="幻灯片图像占位符 1812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1251" name="文本占位符 18125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9</a:t>
            </a:fld>
            <a:endParaRPr lang="zh-CN" altLang="en-US" sz="1200" b="0"/>
          </a:p>
        </p:txBody>
      </p:sp>
      <p:sp>
        <p:nvSpPr>
          <p:cNvPr id="222210" name="幻灯片图像占位符 2222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2211" name="文本占位符 22221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15</a:t>
            </a:fld>
            <a:endParaRPr lang="zh-CN" altLang="en-US" sz="1200" b="0"/>
          </a:p>
        </p:txBody>
      </p:sp>
      <p:sp>
        <p:nvSpPr>
          <p:cNvPr id="225282" name="幻灯片图像占位符 2252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283" name="文本占位符 2252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16</a:t>
            </a:fld>
            <a:endParaRPr lang="zh-CN" altLang="en-US" sz="1200" b="0"/>
          </a:p>
        </p:txBody>
      </p:sp>
      <p:sp>
        <p:nvSpPr>
          <p:cNvPr id="228354" name="幻灯片图像占位符 2283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8355" name="文本占位符 22835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/>
              <a:t>17</a:t>
            </a:fld>
            <a:endParaRPr lang="zh-CN" altLang="en-US" sz="1200" b="0"/>
          </a:p>
        </p:txBody>
      </p:sp>
      <p:sp>
        <p:nvSpPr>
          <p:cNvPr id="230402" name="幻灯片图像占位符 2304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0403" name="文本占位符 23040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00" Type="http://schemas.openxmlformats.org/officeDocument/2006/relationships/tags" Target="../tags/tag100.xml" /><Relationship Id="rId101" Type="http://schemas.openxmlformats.org/officeDocument/2006/relationships/tags" Target="../tags/tag101.xml" /><Relationship Id="rId102" Type="http://schemas.openxmlformats.org/officeDocument/2006/relationships/tags" Target="../tags/tag102.xml" /><Relationship Id="rId103" Type="http://schemas.openxmlformats.org/officeDocument/2006/relationships/tags" Target="../tags/tag103.xml" /><Relationship Id="rId104" Type="http://schemas.openxmlformats.org/officeDocument/2006/relationships/tags" Target="../tags/tag104.xml" /><Relationship Id="rId105" Type="http://schemas.openxmlformats.org/officeDocument/2006/relationships/tags" Target="../tags/tag105.xml" /><Relationship Id="rId106" Type="http://schemas.openxmlformats.org/officeDocument/2006/relationships/tags" Target="../tags/tag106.xml" /><Relationship Id="rId107" Type="http://schemas.openxmlformats.org/officeDocument/2006/relationships/tags" Target="../tags/tag107.xml" /><Relationship Id="rId108" Type="http://schemas.openxmlformats.org/officeDocument/2006/relationships/tags" Target="../tags/tag108.xml" /><Relationship Id="rId109" Type="http://schemas.openxmlformats.org/officeDocument/2006/relationships/tags" Target="../tags/tag109.xml" /><Relationship Id="rId11" Type="http://schemas.openxmlformats.org/officeDocument/2006/relationships/tags" Target="../tags/tag11.xml" /><Relationship Id="rId110" Type="http://schemas.openxmlformats.org/officeDocument/2006/relationships/tags" Target="../tags/tag110.xml" /><Relationship Id="rId111" Type="http://schemas.openxmlformats.org/officeDocument/2006/relationships/tags" Target="../tags/tag111.xml" /><Relationship Id="rId112" Type="http://schemas.openxmlformats.org/officeDocument/2006/relationships/tags" Target="../tags/tag112.xml" /><Relationship Id="rId113" Type="http://schemas.openxmlformats.org/officeDocument/2006/relationships/tags" Target="../tags/tag113.xml" /><Relationship Id="rId114" Type="http://schemas.openxmlformats.org/officeDocument/2006/relationships/tags" Target="../tags/tag114.xml" /><Relationship Id="rId115" Type="http://schemas.openxmlformats.org/officeDocument/2006/relationships/tags" Target="../tags/tag115.xml" /><Relationship Id="rId116" Type="http://schemas.openxmlformats.org/officeDocument/2006/relationships/tags" Target="../tags/tag116.xml" /><Relationship Id="rId117" Type="http://schemas.openxmlformats.org/officeDocument/2006/relationships/tags" Target="../tags/tag117.xml" /><Relationship Id="rId118" Type="http://schemas.openxmlformats.org/officeDocument/2006/relationships/tags" Target="../tags/tag118.xml" /><Relationship Id="rId119" Type="http://schemas.openxmlformats.org/officeDocument/2006/relationships/tags" Target="../tags/tag119.xml" /><Relationship Id="rId12" Type="http://schemas.openxmlformats.org/officeDocument/2006/relationships/tags" Target="../tags/tag12.xml" /><Relationship Id="rId120" Type="http://schemas.openxmlformats.org/officeDocument/2006/relationships/tags" Target="../tags/tag120.xml" /><Relationship Id="rId121" Type="http://schemas.openxmlformats.org/officeDocument/2006/relationships/tags" Target="../tags/tag121.xml" /><Relationship Id="rId122" Type="http://schemas.openxmlformats.org/officeDocument/2006/relationships/tags" Target="../tags/tag122.xml" /><Relationship Id="rId123" Type="http://schemas.openxmlformats.org/officeDocument/2006/relationships/tags" Target="../tags/tag123.xml" /><Relationship Id="rId124" Type="http://schemas.openxmlformats.org/officeDocument/2006/relationships/tags" Target="../tags/tag124.xml" /><Relationship Id="rId125" Type="http://schemas.openxmlformats.org/officeDocument/2006/relationships/tags" Target="../tags/tag125.xml" /><Relationship Id="rId126" Type="http://schemas.openxmlformats.org/officeDocument/2006/relationships/tags" Target="../tags/tag126.xml" /><Relationship Id="rId127" Type="http://schemas.openxmlformats.org/officeDocument/2006/relationships/tags" Target="../tags/tag127.xml" /><Relationship Id="rId128" Type="http://schemas.openxmlformats.org/officeDocument/2006/relationships/tags" Target="../tags/tag128.xml" /><Relationship Id="rId129" Type="http://schemas.openxmlformats.org/officeDocument/2006/relationships/tags" Target="../tags/tag129.xml" /><Relationship Id="rId13" Type="http://schemas.openxmlformats.org/officeDocument/2006/relationships/tags" Target="../tags/tag13.xml" /><Relationship Id="rId130" Type="http://schemas.openxmlformats.org/officeDocument/2006/relationships/tags" Target="../tags/tag130.xml" /><Relationship Id="rId131" Type="http://schemas.openxmlformats.org/officeDocument/2006/relationships/tags" Target="../tags/tag131.xml" /><Relationship Id="rId132" Type="http://schemas.openxmlformats.org/officeDocument/2006/relationships/tags" Target="../tags/tag132.xml" /><Relationship Id="rId133" Type="http://schemas.openxmlformats.org/officeDocument/2006/relationships/tags" Target="../tags/tag133.xml" /><Relationship Id="rId134" Type="http://schemas.openxmlformats.org/officeDocument/2006/relationships/tags" Target="../tags/tag134.xml" /><Relationship Id="rId135" Type="http://schemas.openxmlformats.org/officeDocument/2006/relationships/tags" Target="../tags/tag135.xml" /><Relationship Id="rId136" Type="http://schemas.openxmlformats.org/officeDocument/2006/relationships/tags" Target="../tags/tag136.xml" /><Relationship Id="rId137" Type="http://schemas.openxmlformats.org/officeDocument/2006/relationships/tags" Target="../tags/tag137.xml" /><Relationship Id="rId138" Type="http://schemas.openxmlformats.org/officeDocument/2006/relationships/tags" Target="../tags/tag138.xml" /><Relationship Id="rId139" Type="http://schemas.openxmlformats.org/officeDocument/2006/relationships/tags" Target="../tags/tag139.xml" /><Relationship Id="rId14" Type="http://schemas.openxmlformats.org/officeDocument/2006/relationships/tags" Target="../tags/tag14.xml" /><Relationship Id="rId140" Type="http://schemas.openxmlformats.org/officeDocument/2006/relationships/tags" Target="../tags/tag140.xml" /><Relationship Id="rId141" Type="http://schemas.openxmlformats.org/officeDocument/2006/relationships/tags" Target="../tags/tag141.xml" /><Relationship Id="rId142" Type="http://schemas.openxmlformats.org/officeDocument/2006/relationships/tags" Target="../tags/tag142.xml" /><Relationship Id="rId143" Type="http://schemas.openxmlformats.org/officeDocument/2006/relationships/tags" Target="../tags/tag143.xml" /><Relationship Id="rId144" Type="http://schemas.openxmlformats.org/officeDocument/2006/relationships/tags" Target="../tags/tag144.xml" /><Relationship Id="rId145" Type="http://schemas.openxmlformats.org/officeDocument/2006/relationships/tags" Target="../tags/tag145.xml" /><Relationship Id="rId146" Type="http://schemas.openxmlformats.org/officeDocument/2006/relationships/tags" Target="../tags/tag146.xml" /><Relationship Id="rId147" Type="http://schemas.openxmlformats.org/officeDocument/2006/relationships/tags" Target="../tags/tag147.xml" /><Relationship Id="rId148" Type="http://schemas.openxmlformats.org/officeDocument/2006/relationships/tags" Target="../tags/tag148.xml" /><Relationship Id="rId149" Type="http://schemas.openxmlformats.org/officeDocument/2006/relationships/tags" Target="../tags/tag149.xml" /><Relationship Id="rId15" Type="http://schemas.openxmlformats.org/officeDocument/2006/relationships/tags" Target="../tags/tag15.xml" /><Relationship Id="rId150" Type="http://schemas.openxmlformats.org/officeDocument/2006/relationships/tags" Target="../tags/tag150.xml" /><Relationship Id="rId151" Type="http://schemas.openxmlformats.org/officeDocument/2006/relationships/tags" Target="../tags/tag151.xml" /><Relationship Id="rId152" Type="http://schemas.openxmlformats.org/officeDocument/2006/relationships/tags" Target="../tags/tag152.xml" /><Relationship Id="rId153" Type="http://schemas.openxmlformats.org/officeDocument/2006/relationships/tags" Target="../tags/tag153.xml" /><Relationship Id="rId154" Type="http://schemas.openxmlformats.org/officeDocument/2006/relationships/tags" Target="../tags/tag154.xml" /><Relationship Id="rId155" Type="http://schemas.openxmlformats.org/officeDocument/2006/relationships/tags" Target="../tags/tag155.xml" /><Relationship Id="rId156" Type="http://schemas.openxmlformats.org/officeDocument/2006/relationships/tags" Target="../tags/tag156.xml" /><Relationship Id="rId157" Type="http://schemas.openxmlformats.org/officeDocument/2006/relationships/tags" Target="../tags/tag157.xml" /><Relationship Id="rId158" Type="http://schemas.openxmlformats.org/officeDocument/2006/relationships/tags" Target="../tags/tag158.xml" /><Relationship Id="rId159" Type="http://schemas.openxmlformats.org/officeDocument/2006/relationships/tags" Target="../tags/tag159.xml" /><Relationship Id="rId16" Type="http://schemas.openxmlformats.org/officeDocument/2006/relationships/tags" Target="../tags/tag16.xml" /><Relationship Id="rId160" Type="http://schemas.openxmlformats.org/officeDocument/2006/relationships/tags" Target="../tags/tag160.xml" /><Relationship Id="rId161" Type="http://schemas.openxmlformats.org/officeDocument/2006/relationships/tags" Target="../tags/tag161.xml" /><Relationship Id="rId162" Type="http://schemas.openxmlformats.org/officeDocument/2006/relationships/tags" Target="../tags/tag162.xml" /><Relationship Id="rId163" Type="http://schemas.openxmlformats.org/officeDocument/2006/relationships/tags" Target="../tags/tag163.xml" /><Relationship Id="rId164" Type="http://schemas.openxmlformats.org/officeDocument/2006/relationships/tags" Target="../tags/tag164.xml" /><Relationship Id="rId165" Type="http://schemas.openxmlformats.org/officeDocument/2006/relationships/tags" Target="../tags/tag165.xml" /><Relationship Id="rId166" Type="http://schemas.openxmlformats.org/officeDocument/2006/relationships/tags" Target="../tags/tag166.xml" /><Relationship Id="rId167" Type="http://schemas.openxmlformats.org/officeDocument/2006/relationships/tags" Target="../tags/tag167.xml" /><Relationship Id="rId168" Type="http://schemas.openxmlformats.org/officeDocument/2006/relationships/tags" Target="../tags/tag168.xml" /><Relationship Id="rId169" Type="http://schemas.openxmlformats.org/officeDocument/2006/relationships/tags" Target="../tags/tag169.xml" /><Relationship Id="rId17" Type="http://schemas.openxmlformats.org/officeDocument/2006/relationships/tags" Target="../tags/tag17.xml" /><Relationship Id="rId170" Type="http://schemas.openxmlformats.org/officeDocument/2006/relationships/tags" Target="../tags/tag170.xml" /><Relationship Id="rId171" Type="http://schemas.openxmlformats.org/officeDocument/2006/relationships/tags" Target="../tags/tag171.xml" /><Relationship Id="rId172" Type="http://schemas.openxmlformats.org/officeDocument/2006/relationships/tags" Target="../tags/tag172.xml" /><Relationship Id="rId173" Type="http://schemas.openxmlformats.org/officeDocument/2006/relationships/tags" Target="../tags/tag173.xml" /><Relationship Id="rId174" Type="http://schemas.openxmlformats.org/officeDocument/2006/relationships/tags" Target="../tags/tag174.xml" /><Relationship Id="rId175" Type="http://schemas.openxmlformats.org/officeDocument/2006/relationships/tags" Target="../tags/tag175.xml" /><Relationship Id="rId176" Type="http://schemas.openxmlformats.org/officeDocument/2006/relationships/tags" Target="../tags/tag176.xml" /><Relationship Id="rId177" Type="http://schemas.openxmlformats.org/officeDocument/2006/relationships/tags" Target="../tags/tag177.xml" /><Relationship Id="rId178" Type="http://schemas.openxmlformats.org/officeDocument/2006/relationships/tags" Target="../tags/tag178.xml" /><Relationship Id="rId179" Type="http://schemas.openxmlformats.org/officeDocument/2006/relationships/tags" Target="../tags/tag179.xml" /><Relationship Id="rId18" Type="http://schemas.openxmlformats.org/officeDocument/2006/relationships/tags" Target="../tags/tag18.xml" /><Relationship Id="rId180" Type="http://schemas.openxmlformats.org/officeDocument/2006/relationships/tags" Target="../tags/tag180.xml" /><Relationship Id="rId181" Type="http://schemas.openxmlformats.org/officeDocument/2006/relationships/tags" Target="../tags/tag181.xml" /><Relationship Id="rId182" Type="http://schemas.openxmlformats.org/officeDocument/2006/relationships/tags" Target="../tags/tag182.xml" /><Relationship Id="rId183" Type="http://schemas.openxmlformats.org/officeDocument/2006/relationships/tags" Target="../tags/tag183.xml" /><Relationship Id="rId184" Type="http://schemas.openxmlformats.org/officeDocument/2006/relationships/tags" Target="../tags/tag184.xml" /><Relationship Id="rId185" Type="http://schemas.openxmlformats.org/officeDocument/2006/relationships/tags" Target="../tags/tag185.xml" /><Relationship Id="rId186" Type="http://schemas.openxmlformats.org/officeDocument/2006/relationships/tags" Target="../tags/tag186.xml" /><Relationship Id="rId187" Type="http://schemas.openxmlformats.org/officeDocument/2006/relationships/tags" Target="../tags/tag187.xml" /><Relationship Id="rId188" Type="http://schemas.openxmlformats.org/officeDocument/2006/relationships/tags" Target="../tags/tag188.xml" /><Relationship Id="rId189" Type="http://schemas.openxmlformats.org/officeDocument/2006/relationships/tags" Target="../tags/tag189.xml" /><Relationship Id="rId19" Type="http://schemas.openxmlformats.org/officeDocument/2006/relationships/tags" Target="../tags/tag19.xml" /><Relationship Id="rId190" Type="http://schemas.openxmlformats.org/officeDocument/2006/relationships/tags" Target="../tags/tag190.xml" /><Relationship Id="rId191" Type="http://schemas.openxmlformats.org/officeDocument/2006/relationships/tags" Target="../tags/tag191.xml" /><Relationship Id="rId192" Type="http://schemas.openxmlformats.org/officeDocument/2006/relationships/tags" Target="../tags/tag192.xml" /><Relationship Id="rId193" Type="http://schemas.openxmlformats.org/officeDocument/2006/relationships/tags" Target="../tags/tag193.xml" /><Relationship Id="rId194" Type="http://schemas.openxmlformats.org/officeDocument/2006/relationships/tags" Target="../tags/tag194.xml" /><Relationship Id="rId195" Type="http://schemas.openxmlformats.org/officeDocument/2006/relationships/tags" Target="../tags/tag195.xml" /><Relationship Id="rId196" Type="http://schemas.openxmlformats.org/officeDocument/2006/relationships/tags" Target="../tags/tag196.xml" /><Relationship Id="rId197" Type="http://schemas.openxmlformats.org/officeDocument/2006/relationships/tags" Target="../tags/tag197.xml" /><Relationship Id="rId198" Type="http://schemas.openxmlformats.org/officeDocument/2006/relationships/tags" Target="../tags/tag198.xml" /><Relationship Id="rId199" Type="http://schemas.openxmlformats.org/officeDocument/2006/relationships/tags" Target="../tags/tag199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00" Type="http://schemas.openxmlformats.org/officeDocument/2006/relationships/tags" Target="../tags/tag200.xml" /><Relationship Id="rId201" Type="http://schemas.openxmlformats.org/officeDocument/2006/relationships/tags" Target="../tags/tag201.xml" /><Relationship Id="rId202" Type="http://schemas.openxmlformats.org/officeDocument/2006/relationships/tags" Target="../tags/tag202.xml" /><Relationship Id="rId203" Type="http://schemas.openxmlformats.org/officeDocument/2006/relationships/tags" Target="../tags/tag203.xml" /><Relationship Id="rId204" Type="http://schemas.openxmlformats.org/officeDocument/2006/relationships/tags" Target="../tags/tag204.xml" /><Relationship Id="rId205" Type="http://schemas.openxmlformats.org/officeDocument/2006/relationships/tags" Target="../tags/tag205.xml" /><Relationship Id="rId206" Type="http://schemas.openxmlformats.org/officeDocument/2006/relationships/tags" Target="../tags/tag206.xml" /><Relationship Id="rId207" Type="http://schemas.openxmlformats.org/officeDocument/2006/relationships/tags" Target="../tags/tag207.xml" /><Relationship Id="rId208" Type="http://schemas.openxmlformats.org/officeDocument/2006/relationships/tags" Target="../tags/tag208.xml" /><Relationship Id="rId209" Type="http://schemas.openxmlformats.org/officeDocument/2006/relationships/tags" Target="../tags/tag209.xml" /><Relationship Id="rId21" Type="http://schemas.openxmlformats.org/officeDocument/2006/relationships/tags" Target="../tags/tag21.xml" /><Relationship Id="rId210" Type="http://schemas.openxmlformats.org/officeDocument/2006/relationships/tags" Target="../tags/tag210.xml" /><Relationship Id="rId211" Type="http://schemas.openxmlformats.org/officeDocument/2006/relationships/tags" Target="../tags/tag211.xml" /><Relationship Id="rId212" Type="http://schemas.openxmlformats.org/officeDocument/2006/relationships/tags" Target="../tags/tag212.xml" /><Relationship Id="rId213" Type="http://schemas.openxmlformats.org/officeDocument/2006/relationships/tags" Target="../tags/tag213.xml" /><Relationship Id="rId214" Type="http://schemas.openxmlformats.org/officeDocument/2006/relationships/tags" Target="../tags/tag214.xml" /><Relationship Id="rId215" Type="http://schemas.openxmlformats.org/officeDocument/2006/relationships/tags" Target="../tags/tag215.xml" /><Relationship Id="rId216" Type="http://schemas.openxmlformats.org/officeDocument/2006/relationships/tags" Target="../tags/tag216.xml" /><Relationship Id="rId217" Type="http://schemas.openxmlformats.org/officeDocument/2006/relationships/tags" Target="../tags/tag217.xml" /><Relationship Id="rId218" Type="http://schemas.openxmlformats.org/officeDocument/2006/relationships/tags" Target="../tags/tag218.xml" /><Relationship Id="rId219" Type="http://schemas.openxmlformats.org/officeDocument/2006/relationships/tags" Target="../tags/tag219.xml" /><Relationship Id="rId22" Type="http://schemas.openxmlformats.org/officeDocument/2006/relationships/tags" Target="../tags/tag22.xml" /><Relationship Id="rId220" Type="http://schemas.openxmlformats.org/officeDocument/2006/relationships/tags" Target="../tags/tag220.xml" /><Relationship Id="rId221" Type="http://schemas.openxmlformats.org/officeDocument/2006/relationships/tags" Target="../tags/tag221.xml" /><Relationship Id="rId222" Type="http://schemas.openxmlformats.org/officeDocument/2006/relationships/tags" Target="../tags/tag222.xml" /><Relationship Id="rId223" Type="http://schemas.openxmlformats.org/officeDocument/2006/relationships/tags" Target="../tags/tag223.xml" /><Relationship Id="rId224" Type="http://schemas.openxmlformats.org/officeDocument/2006/relationships/tags" Target="../tags/tag224.xml" /><Relationship Id="rId225" Type="http://schemas.openxmlformats.org/officeDocument/2006/relationships/tags" Target="../tags/tag225.xml" /><Relationship Id="rId226" Type="http://schemas.openxmlformats.org/officeDocument/2006/relationships/tags" Target="../tags/tag226.xml" /><Relationship Id="rId227" Type="http://schemas.openxmlformats.org/officeDocument/2006/relationships/tags" Target="../tags/tag227.xml" /><Relationship Id="rId228" Type="http://schemas.openxmlformats.org/officeDocument/2006/relationships/tags" Target="../tags/tag228.xml" /><Relationship Id="rId229" Type="http://schemas.openxmlformats.org/officeDocument/2006/relationships/tags" Target="../tags/tag229.xml" /><Relationship Id="rId23" Type="http://schemas.openxmlformats.org/officeDocument/2006/relationships/tags" Target="../tags/tag23.xml" /><Relationship Id="rId230" Type="http://schemas.openxmlformats.org/officeDocument/2006/relationships/tags" Target="../tags/tag230.xml" /><Relationship Id="rId231" Type="http://schemas.openxmlformats.org/officeDocument/2006/relationships/tags" Target="../tags/tag231.xml" /><Relationship Id="rId232" Type="http://schemas.openxmlformats.org/officeDocument/2006/relationships/tags" Target="../tags/tag232.xml" /><Relationship Id="rId233" Type="http://schemas.openxmlformats.org/officeDocument/2006/relationships/tags" Target="../tags/tag233.xml" /><Relationship Id="rId234" Type="http://schemas.openxmlformats.org/officeDocument/2006/relationships/tags" Target="../tags/tag234.xml" /><Relationship Id="rId235" Type="http://schemas.openxmlformats.org/officeDocument/2006/relationships/tags" Target="../tags/tag235.xml" /><Relationship Id="rId236" Type="http://schemas.openxmlformats.org/officeDocument/2006/relationships/tags" Target="../tags/tag236.xml" /><Relationship Id="rId237" Type="http://schemas.openxmlformats.org/officeDocument/2006/relationships/tags" Target="../tags/tag237.xml" /><Relationship Id="rId238" Type="http://schemas.openxmlformats.org/officeDocument/2006/relationships/tags" Target="../tags/tag238.xml" /><Relationship Id="rId239" Type="http://schemas.openxmlformats.org/officeDocument/2006/relationships/tags" Target="../tags/tag239.xml" /><Relationship Id="rId24" Type="http://schemas.openxmlformats.org/officeDocument/2006/relationships/tags" Target="../tags/tag24.xml" /><Relationship Id="rId240" Type="http://schemas.openxmlformats.org/officeDocument/2006/relationships/tags" Target="../tags/tag240.xml" /><Relationship Id="rId241" Type="http://schemas.openxmlformats.org/officeDocument/2006/relationships/tags" Target="../tags/tag241.xml" /><Relationship Id="rId242" Type="http://schemas.openxmlformats.org/officeDocument/2006/relationships/tags" Target="../tags/tag242.xml" /><Relationship Id="rId243" Type="http://schemas.openxmlformats.org/officeDocument/2006/relationships/tags" Target="../tags/tag243.xml" /><Relationship Id="rId244" Type="http://schemas.openxmlformats.org/officeDocument/2006/relationships/tags" Target="../tags/tag244.xml" /><Relationship Id="rId245" Type="http://schemas.openxmlformats.org/officeDocument/2006/relationships/tags" Target="../tags/tag245.xml" /><Relationship Id="rId246" Type="http://schemas.openxmlformats.org/officeDocument/2006/relationships/tags" Target="../tags/tag246.xml" /><Relationship Id="rId247" Type="http://schemas.openxmlformats.org/officeDocument/2006/relationships/tags" Target="../tags/tag247.xml" /><Relationship Id="rId248" Type="http://schemas.openxmlformats.org/officeDocument/2006/relationships/tags" Target="../tags/tag248.xml" /><Relationship Id="rId249" Type="http://schemas.openxmlformats.org/officeDocument/2006/relationships/tags" Target="../tags/tag249.xml" /><Relationship Id="rId25" Type="http://schemas.openxmlformats.org/officeDocument/2006/relationships/tags" Target="../tags/tag25.xml" /><Relationship Id="rId250" Type="http://schemas.openxmlformats.org/officeDocument/2006/relationships/tags" Target="../tags/tag250.xml" /><Relationship Id="rId251" Type="http://schemas.openxmlformats.org/officeDocument/2006/relationships/tags" Target="../tags/tag251.xml" /><Relationship Id="rId252" Type="http://schemas.openxmlformats.org/officeDocument/2006/relationships/tags" Target="../tags/tag252.xml" /><Relationship Id="rId253" Type="http://schemas.openxmlformats.org/officeDocument/2006/relationships/image" Target="../media/image1.png" /><Relationship Id="rId254" Type="http://schemas.openxmlformats.org/officeDocument/2006/relationships/slideMaster" Target="../slideMasters/slideMaster1.xml" /><Relationship Id="rId26" Type="http://schemas.openxmlformats.org/officeDocument/2006/relationships/tags" Target="../tags/tag26.xml" /><Relationship Id="rId27" Type="http://schemas.openxmlformats.org/officeDocument/2006/relationships/tags" Target="../tags/tag27.xml" /><Relationship Id="rId28" Type="http://schemas.openxmlformats.org/officeDocument/2006/relationships/tags" Target="../tags/tag28.xml" /><Relationship Id="rId29" Type="http://schemas.openxmlformats.org/officeDocument/2006/relationships/tags" Target="../tags/tag29.xml" /><Relationship Id="rId3" Type="http://schemas.openxmlformats.org/officeDocument/2006/relationships/tags" Target="../tags/tag3.xml" /><Relationship Id="rId30" Type="http://schemas.openxmlformats.org/officeDocument/2006/relationships/tags" Target="../tags/tag30.xml" /><Relationship Id="rId31" Type="http://schemas.openxmlformats.org/officeDocument/2006/relationships/tags" Target="../tags/tag31.xml" /><Relationship Id="rId32" Type="http://schemas.openxmlformats.org/officeDocument/2006/relationships/tags" Target="../tags/tag32.xml" /><Relationship Id="rId33" Type="http://schemas.openxmlformats.org/officeDocument/2006/relationships/tags" Target="../tags/tag33.xml" /><Relationship Id="rId34" Type="http://schemas.openxmlformats.org/officeDocument/2006/relationships/tags" Target="../tags/tag34.xml" /><Relationship Id="rId35" Type="http://schemas.openxmlformats.org/officeDocument/2006/relationships/tags" Target="../tags/tag35.xml" /><Relationship Id="rId36" Type="http://schemas.openxmlformats.org/officeDocument/2006/relationships/tags" Target="../tags/tag36.xml" /><Relationship Id="rId37" Type="http://schemas.openxmlformats.org/officeDocument/2006/relationships/tags" Target="../tags/tag37.xml" /><Relationship Id="rId38" Type="http://schemas.openxmlformats.org/officeDocument/2006/relationships/tags" Target="../tags/tag38.xml" /><Relationship Id="rId39" Type="http://schemas.openxmlformats.org/officeDocument/2006/relationships/tags" Target="../tags/tag39.xml" /><Relationship Id="rId4" Type="http://schemas.openxmlformats.org/officeDocument/2006/relationships/tags" Target="../tags/tag4.xml" /><Relationship Id="rId40" Type="http://schemas.openxmlformats.org/officeDocument/2006/relationships/tags" Target="../tags/tag40.xml" /><Relationship Id="rId41" Type="http://schemas.openxmlformats.org/officeDocument/2006/relationships/tags" Target="../tags/tag41.xml" /><Relationship Id="rId42" Type="http://schemas.openxmlformats.org/officeDocument/2006/relationships/tags" Target="../tags/tag42.xml" /><Relationship Id="rId43" Type="http://schemas.openxmlformats.org/officeDocument/2006/relationships/tags" Target="../tags/tag43.xml" /><Relationship Id="rId44" Type="http://schemas.openxmlformats.org/officeDocument/2006/relationships/tags" Target="../tags/tag44.xml" /><Relationship Id="rId45" Type="http://schemas.openxmlformats.org/officeDocument/2006/relationships/tags" Target="../tags/tag45.xml" /><Relationship Id="rId46" Type="http://schemas.openxmlformats.org/officeDocument/2006/relationships/tags" Target="../tags/tag46.xml" /><Relationship Id="rId47" Type="http://schemas.openxmlformats.org/officeDocument/2006/relationships/tags" Target="../tags/tag47.xml" /><Relationship Id="rId48" Type="http://schemas.openxmlformats.org/officeDocument/2006/relationships/tags" Target="../tags/tag48.xml" /><Relationship Id="rId49" Type="http://schemas.openxmlformats.org/officeDocument/2006/relationships/tags" Target="../tags/tag49.xml" /><Relationship Id="rId5" Type="http://schemas.openxmlformats.org/officeDocument/2006/relationships/tags" Target="../tags/tag5.xml" /><Relationship Id="rId50" Type="http://schemas.openxmlformats.org/officeDocument/2006/relationships/tags" Target="../tags/tag50.xml" /><Relationship Id="rId51" Type="http://schemas.openxmlformats.org/officeDocument/2006/relationships/tags" Target="../tags/tag51.xml" /><Relationship Id="rId52" Type="http://schemas.openxmlformats.org/officeDocument/2006/relationships/tags" Target="../tags/tag52.xml" /><Relationship Id="rId53" Type="http://schemas.openxmlformats.org/officeDocument/2006/relationships/tags" Target="../tags/tag53.xml" /><Relationship Id="rId54" Type="http://schemas.openxmlformats.org/officeDocument/2006/relationships/tags" Target="../tags/tag54.xml" /><Relationship Id="rId55" Type="http://schemas.openxmlformats.org/officeDocument/2006/relationships/tags" Target="../tags/tag55.xml" /><Relationship Id="rId56" Type="http://schemas.openxmlformats.org/officeDocument/2006/relationships/tags" Target="../tags/tag56.xml" /><Relationship Id="rId57" Type="http://schemas.openxmlformats.org/officeDocument/2006/relationships/tags" Target="../tags/tag57.xml" /><Relationship Id="rId58" Type="http://schemas.openxmlformats.org/officeDocument/2006/relationships/tags" Target="../tags/tag58.xml" /><Relationship Id="rId59" Type="http://schemas.openxmlformats.org/officeDocument/2006/relationships/tags" Target="../tags/tag59.xml" /><Relationship Id="rId6" Type="http://schemas.openxmlformats.org/officeDocument/2006/relationships/tags" Target="../tags/tag6.xml" /><Relationship Id="rId60" Type="http://schemas.openxmlformats.org/officeDocument/2006/relationships/tags" Target="../tags/tag60.xml" /><Relationship Id="rId61" Type="http://schemas.openxmlformats.org/officeDocument/2006/relationships/tags" Target="../tags/tag61.xml" /><Relationship Id="rId62" Type="http://schemas.openxmlformats.org/officeDocument/2006/relationships/tags" Target="../tags/tag62.xml" /><Relationship Id="rId63" Type="http://schemas.openxmlformats.org/officeDocument/2006/relationships/tags" Target="../tags/tag63.xml" /><Relationship Id="rId64" Type="http://schemas.openxmlformats.org/officeDocument/2006/relationships/tags" Target="../tags/tag64.xml" /><Relationship Id="rId65" Type="http://schemas.openxmlformats.org/officeDocument/2006/relationships/tags" Target="../tags/tag65.xml" /><Relationship Id="rId66" Type="http://schemas.openxmlformats.org/officeDocument/2006/relationships/tags" Target="../tags/tag66.xml" /><Relationship Id="rId67" Type="http://schemas.openxmlformats.org/officeDocument/2006/relationships/tags" Target="../tags/tag67.xml" /><Relationship Id="rId68" Type="http://schemas.openxmlformats.org/officeDocument/2006/relationships/tags" Target="../tags/tag68.xml" /><Relationship Id="rId69" Type="http://schemas.openxmlformats.org/officeDocument/2006/relationships/tags" Target="../tags/tag69.xml" /><Relationship Id="rId7" Type="http://schemas.openxmlformats.org/officeDocument/2006/relationships/tags" Target="../tags/tag7.xml" /><Relationship Id="rId70" Type="http://schemas.openxmlformats.org/officeDocument/2006/relationships/tags" Target="../tags/tag70.xml" /><Relationship Id="rId71" Type="http://schemas.openxmlformats.org/officeDocument/2006/relationships/tags" Target="../tags/tag71.xml" /><Relationship Id="rId72" Type="http://schemas.openxmlformats.org/officeDocument/2006/relationships/tags" Target="../tags/tag72.xml" /><Relationship Id="rId73" Type="http://schemas.openxmlformats.org/officeDocument/2006/relationships/tags" Target="../tags/tag73.xml" /><Relationship Id="rId74" Type="http://schemas.openxmlformats.org/officeDocument/2006/relationships/tags" Target="../tags/tag74.xml" /><Relationship Id="rId75" Type="http://schemas.openxmlformats.org/officeDocument/2006/relationships/tags" Target="../tags/tag75.xml" /><Relationship Id="rId76" Type="http://schemas.openxmlformats.org/officeDocument/2006/relationships/tags" Target="../tags/tag76.xml" /><Relationship Id="rId77" Type="http://schemas.openxmlformats.org/officeDocument/2006/relationships/tags" Target="../tags/tag77.xml" /><Relationship Id="rId78" Type="http://schemas.openxmlformats.org/officeDocument/2006/relationships/tags" Target="../tags/tag78.xml" /><Relationship Id="rId79" Type="http://schemas.openxmlformats.org/officeDocument/2006/relationships/tags" Target="../tags/tag79.xml" /><Relationship Id="rId8" Type="http://schemas.openxmlformats.org/officeDocument/2006/relationships/tags" Target="../tags/tag8.xml" /><Relationship Id="rId80" Type="http://schemas.openxmlformats.org/officeDocument/2006/relationships/tags" Target="../tags/tag80.xml" /><Relationship Id="rId81" Type="http://schemas.openxmlformats.org/officeDocument/2006/relationships/tags" Target="../tags/tag81.xml" /><Relationship Id="rId82" Type="http://schemas.openxmlformats.org/officeDocument/2006/relationships/tags" Target="../tags/tag82.xml" /><Relationship Id="rId83" Type="http://schemas.openxmlformats.org/officeDocument/2006/relationships/tags" Target="../tags/tag83.xml" /><Relationship Id="rId84" Type="http://schemas.openxmlformats.org/officeDocument/2006/relationships/tags" Target="../tags/tag84.xml" /><Relationship Id="rId85" Type="http://schemas.openxmlformats.org/officeDocument/2006/relationships/tags" Target="../tags/tag85.xml" /><Relationship Id="rId86" Type="http://schemas.openxmlformats.org/officeDocument/2006/relationships/tags" Target="../tags/tag86.xml" /><Relationship Id="rId87" Type="http://schemas.openxmlformats.org/officeDocument/2006/relationships/tags" Target="../tags/tag87.xml" /><Relationship Id="rId88" Type="http://schemas.openxmlformats.org/officeDocument/2006/relationships/tags" Target="../tags/tag88.xml" /><Relationship Id="rId89" Type="http://schemas.openxmlformats.org/officeDocument/2006/relationships/tags" Target="../tags/tag89.xml" /><Relationship Id="rId9" Type="http://schemas.openxmlformats.org/officeDocument/2006/relationships/tags" Target="../tags/tag9.xml" /><Relationship Id="rId90" Type="http://schemas.openxmlformats.org/officeDocument/2006/relationships/tags" Target="../tags/tag90.xml" /><Relationship Id="rId91" Type="http://schemas.openxmlformats.org/officeDocument/2006/relationships/tags" Target="../tags/tag91.xml" /><Relationship Id="rId92" Type="http://schemas.openxmlformats.org/officeDocument/2006/relationships/tags" Target="../tags/tag92.xml" /><Relationship Id="rId93" Type="http://schemas.openxmlformats.org/officeDocument/2006/relationships/tags" Target="../tags/tag93.xml" /><Relationship Id="rId94" Type="http://schemas.openxmlformats.org/officeDocument/2006/relationships/tags" Target="../tags/tag94.xml" /><Relationship Id="rId95" Type="http://schemas.openxmlformats.org/officeDocument/2006/relationships/tags" Target="../tags/tag95.xml" /><Relationship Id="rId96" Type="http://schemas.openxmlformats.org/officeDocument/2006/relationships/tags" Target="../tags/tag96.xml" /><Relationship Id="rId97" Type="http://schemas.openxmlformats.org/officeDocument/2006/relationships/tags" Target="../tags/tag97.xml" /><Relationship Id="rId98" Type="http://schemas.openxmlformats.org/officeDocument/2006/relationships/tags" Target="../tags/tag98.xml" /><Relationship Id="rId99" Type="http://schemas.openxmlformats.org/officeDocument/2006/relationships/tags" Target="../tags/tag9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tags" Target="../tags/tag269.xml" /><Relationship Id="rId17" Type="http://schemas.openxmlformats.org/officeDocument/2006/relationships/tags" Target="../tags/tag270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标题幻灯片">
    <p:bg bwMode="auto">
      <p:bgPr>
        <a:blipFill dpi="0" rotWithShape="0">
          <a:blip r:embed="rId25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1"/>
          <p:cNvGrpSpPr/>
          <p:nvPr/>
        </p:nvGrpSpPr>
        <p:grpSpPr>
          <a:xfrm>
            <a:off x="-9525" y="-3175"/>
            <a:ext cx="12487275" cy="6908800"/>
            <a:chOff x="240300" y="175499"/>
            <a:chExt cx="12012133" cy="6493503"/>
          </a:xfrm>
        </p:grpSpPr>
        <p:sp>
          <p:nvSpPr>
            <p:cNvPr id="7" name="Rectangl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0300" y="175499"/>
              <a:ext cx="11755581" cy="6493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0" smtClean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Freeform 8"/>
            <p:cNvSpPr>
              <a:spLocks noEditPoints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778291" y="175499"/>
              <a:ext cx="24434" cy="3125894"/>
            </a:xfrm>
            <a:custGeom>
              <a:gdLst>
                <a:gd name="T0" fmla="*/ 9 w 9"/>
                <a:gd name="T1" fmla="*/ 412 h 1158"/>
                <a:gd name="T2" fmla="*/ 0 w 9"/>
                <a:gd name="T3" fmla="*/ 417 h 1158"/>
                <a:gd name="T4" fmla="*/ 0 w 9"/>
                <a:gd name="T5" fmla="*/ 1122 h 1158"/>
                <a:gd name="T6" fmla="*/ 4 w 9"/>
                <a:gd name="T7" fmla="*/ 1158 h 1158"/>
                <a:gd name="T8" fmla="*/ 9 w 9"/>
                <a:gd name="T9" fmla="*/ 1115 h 1158"/>
                <a:gd name="T10" fmla="*/ 9 w 9"/>
                <a:gd name="T11" fmla="*/ 412 h 1158"/>
                <a:gd name="T12" fmla="*/ 9 w 9"/>
                <a:gd name="T13" fmla="*/ 255 h 1158"/>
                <a:gd name="T14" fmla="*/ 0 w 9"/>
                <a:gd name="T15" fmla="*/ 261 h 1158"/>
                <a:gd name="T16" fmla="*/ 0 w 9"/>
                <a:gd name="T17" fmla="*/ 407 h 1158"/>
                <a:gd name="T18" fmla="*/ 9 w 9"/>
                <a:gd name="T19" fmla="*/ 403 h 1158"/>
                <a:gd name="T20" fmla="*/ 9 w 9"/>
                <a:gd name="T21" fmla="*/ 255 h 1158"/>
                <a:gd name="T22" fmla="*/ 9 w 9"/>
                <a:gd name="T23" fmla="*/ 73 h 1158"/>
                <a:gd name="T24" fmla="*/ 0 w 9"/>
                <a:gd name="T25" fmla="*/ 80 h 1158"/>
                <a:gd name="T26" fmla="*/ 0 w 9"/>
                <a:gd name="T27" fmla="*/ 250 h 1158"/>
                <a:gd name="T28" fmla="*/ 9 w 9"/>
                <a:gd name="T29" fmla="*/ 245 h 1158"/>
                <a:gd name="T30" fmla="*/ 9 w 9"/>
                <a:gd name="T31" fmla="*/ 73 h 1158"/>
                <a:gd name="T32" fmla="*/ 9 w 9"/>
                <a:gd name="T33" fmla="*/ 0 h 1158"/>
                <a:gd name="T34" fmla="*/ 0 w 9"/>
                <a:gd name="T35" fmla="*/ 0 h 1158"/>
                <a:gd name="T36" fmla="*/ 0 w 9"/>
                <a:gd name="T37" fmla="*/ 69 h 1158"/>
                <a:gd name="T38" fmla="*/ 9 w 9"/>
                <a:gd name="T39" fmla="*/ 62 h 1158"/>
                <a:gd name="T40" fmla="*/ 9 w 9"/>
                <a:gd name="T4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58">
                  <a:moveTo>
                    <a:pt x="9" y="412"/>
                  </a:moveTo>
                  <a:lnTo>
                    <a:pt x="0" y="417"/>
                  </a:lnTo>
                  <a:lnTo>
                    <a:pt x="0" y="1122"/>
                  </a:lnTo>
                  <a:lnTo>
                    <a:pt x="4" y="1158"/>
                  </a:lnTo>
                  <a:lnTo>
                    <a:pt x="9" y="1115"/>
                  </a:lnTo>
                  <a:lnTo>
                    <a:pt x="9" y="412"/>
                  </a:lnTo>
                  <a:close/>
                  <a:moveTo>
                    <a:pt x="9" y="255"/>
                  </a:moveTo>
                  <a:lnTo>
                    <a:pt x="0" y="261"/>
                  </a:lnTo>
                  <a:lnTo>
                    <a:pt x="0" y="407"/>
                  </a:lnTo>
                  <a:lnTo>
                    <a:pt x="9" y="403"/>
                  </a:lnTo>
                  <a:lnTo>
                    <a:pt x="9" y="255"/>
                  </a:lnTo>
                  <a:close/>
                  <a:moveTo>
                    <a:pt x="9" y="73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9" y="245"/>
                  </a:lnTo>
                  <a:lnTo>
                    <a:pt x="9" y="73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9" y="6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" name="Freeform 9"/>
            <p:cNvSpPr>
              <a:spLocks noEditPoints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778291" y="175499"/>
              <a:ext cx="24434" cy="3125894"/>
            </a:xfrm>
            <a:custGeom>
              <a:gdLst>
                <a:gd name="T0" fmla="*/ 9 w 9"/>
                <a:gd name="T1" fmla="*/ 412 h 1158"/>
                <a:gd name="T2" fmla="*/ 0 w 9"/>
                <a:gd name="T3" fmla="*/ 417 h 1158"/>
                <a:gd name="T4" fmla="*/ 0 w 9"/>
                <a:gd name="T5" fmla="*/ 1122 h 1158"/>
                <a:gd name="T6" fmla="*/ 4 w 9"/>
                <a:gd name="T7" fmla="*/ 1158 h 1158"/>
                <a:gd name="T8" fmla="*/ 9 w 9"/>
                <a:gd name="T9" fmla="*/ 1115 h 1158"/>
                <a:gd name="T10" fmla="*/ 9 w 9"/>
                <a:gd name="T11" fmla="*/ 412 h 1158"/>
                <a:gd name="T12" fmla="*/ 9 w 9"/>
                <a:gd name="T13" fmla="*/ 255 h 1158"/>
                <a:gd name="T14" fmla="*/ 0 w 9"/>
                <a:gd name="T15" fmla="*/ 261 h 1158"/>
                <a:gd name="T16" fmla="*/ 0 w 9"/>
                <a:gd name="T17" fmla="*/ 407 h 1158"/>
                <a:gd name="T18" fmla="*/ 9 w 9"/>
                <a:gd name="T19" fmla="*/ 403 h 1158"/>
                <a:gd name="T20" fmla="*/ 9 w 9"/>
                <a:gd name="T21" fmla="*/ 255 h 1158"/>
                <a:gd name="T22" fmla="*/ 9 w 9"/>
                <a:gd name="T23" fmla="*/ 73 h 1158"/>
                <a:gd name="T24" fmla="*/ 0 w 9"/>
                <a:gd name="T25" fmla="*/ 80 h 1158"/>
                <a:gd name="T26" fmla="*/ 0 w 9"/>
                <a:gd name="T27" fmla="*/ 250 h 1158"/>
                <a:gd name="T28" fmla="*/ 9 w 9"/>
                <a:gd name="T29" fmla="*/ 245 h 1158"/>
                <a:gd name="T30" fmla="*/ 9 w 9"/>
                <a:gd name="T31" fmla="*/ 73 h 1158"/>
                <a:gd name="T32" fmla="*/ 9 w 9"/>
                <a:gd name="T33" fmla="*/ 0 h 1158"/>
                <a:gd name="T34" fmla="*/ 0 w 9"/>
                <a:gd name="T35" fmla="*/ 0 h 1158"/>
                <a:gd name="T36" fmla="*/ 0 w 9"/>
                <a:gd name="T37" fmla="*/ 69 h 1158"/>
                <a:gd name="T38" fmla="*/ 9 w 9"/>
                <a:gd name="T39" fmla="*/ 62 h 1158"/>
                <a:gd name="T40" fmla="*/ 9 w 9"/>
                <a:gd name="T4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58">
                  <a:moveTo>
                    <a:pt x="9" y="412"/>
                  </a:moveTo>
                  <a:lnTo>
                    <a:pt x="0" y="417"/>
                  </a:lnTo>
                  <a:lnTo>
                    <a:pt x="0" y="1122"/>
                  </a:lnTo>
                  <a:lnTo>
                    <a:pt x="4" y="1158"/>
                  </a:lnTo>
                  <a:lnTo>
                    <a:pt x="9" y="1115"/>
                  </a:lnTo>
                  <a:lnTo>
                    <a:pt x="9" y="412"/>
                  </a:lnTo>
                  <a:moveTo>
                    <a:pt x="9" y="255"/>
                  </a:moveTo>
                  <a:lnTo>
                    <a:pt x="0" y="261"/>
                  </a:lnTo>
                  <a:lnTo>
                    <a:pt x="0" y="407"/>
                  </a:lnTo>
                  <a:lnTo>
                    <a:pt x="9" y="403"/>
                  </a:lnTo>
                  <a:lnTo>
                    <a:pt x="9" y="255"/>
                  </a:lnTo>
                  <a:moveTo>
                    <a:pt x="9" y="73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9" y="245"/>
                  </a:lnTo>
                  <a:lnTo>
                    <a:pt x="9" y="73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9" y="6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" name="Freeform 10"/>
            <p:cNvSpPr>
              <a:spLocks noEditPoints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434694" y="175499"/>
              <a:ext cx="354286" cy="3167672"/>
            </a:xfrm>
            <a:custGeom>
              <a:gdLst>
                <a:gd name="T0" fmla="*/ 57 w 131"/>
                <a:gd name="T1" fmla="*/ 458 h 1173"/>
                <a:gd name="T2" fmla="*/ 49 w 131"/>
                <a:gd name="T3" fmla="*/ 462 h 1173"/>
                <a:gd name="T4" fmla="*/ 119 w 131"/>
                <a:gd name="T5" fmla="*/ 1122 h 1173"/>
                <a:gd name="T6" fmla="*/ 129 w 131"/>
                <a:gd name="T7" fmla="*/ 1173 h 1173"/>
                <a:gd name="T8" fmla="*/ 131 w 131"/>
                <a:gd name="T9" fmla="*/ 1158 h 1173"/>
                <a:gd name="T10" fmla="*/ 127 w 131"/>
                <a:gd name="T11" fmla="*/ 1122 h 1173"/>
                <a:gd name="T12" fmla="*/ 57 w 131"/>
                <a:gd name="T13" fmla="*/ 458 h 1173"/>
                <a:gd name="T14" fmla="*/ 42 w 131"/>
                <a:gd name="T15" fmla="*/ 319 h 1173"/>
                <a:gd name="T16" fmla="*/ 35 w 131"/>
                <a:gd name="T17" fmla="*/ 325 h 1173"/>
                <a:gd name="T18" fmla="*/ 48 w 131"/>
                <a:gd name="T19" fmla="*/ 453 h 1173"/>
                <a:gd name="T20" fmla="*/ 56 w 131"/>
                <a:gd name="T21" fmla="*/ 448 h 1173"/>
                <a:gd name="T22" fmla="*/ 42 w 131"/>
                <a:gd name="T23" fmla="*/ 319 h 1173"/>
                <a:gd name="T24" fmla="*/ 26 w 131"/>
                <a:gd name="T25" fmla="*/ 164 h 1173"/>
                <a:gd name="T26" fmla="*/ 18 w 131"/>
                <a:gd name="T27" fmla="*/ 170 h 1173"/>
                <a:gd name="T28" fmla="*/ 33 w 131"/>
                <a:gd name="T29" fmla="*/ 316 h 1173"/>
                <a:gd name="T30" fmla="*/ 41 w 131"/>
                <a:gd name="T31" fmla="*/ 310 h 1173"/>
                <a:gd name="T32" fmla="*/ 26 w 131"/>
                <a:gd name="T33" fmla="*/ 164 h 1173"/>
                <a:gd name="T34" fmla="*/ 9 w 131"/>
                <a:gd name="T35" fmla="*/ 0 h 1173"/>
                <a:gd name="T36" fmla="*/ 0 w 131"/>
                <a:gd name="T37" fmla="*/ 0 h 1173"/>
                <a:gd name="T38" fmla="*/ 17 w 131"/>
                <a:gd name="T39" fmla="*/ 160 h 1173"/>
                <a:gd name="T40" fmla="*/ 25 w 131"/>
                <a:gd name="T41" fmla="*/ 153 h 1173"/>
                <a:gd name="T42" fmla="*/ 9 w 131"/>
                <a:gd name="T43" fmla="*/ 0 h 1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1" h="1173">
                  <a:moveTo>
                    <a:pt x="57" y="458"/>
                  </a:moveTo>
                  <a:lnTo>
                    <a:pt x="49" y="462"/>
                  </a:lnTo>
                  <a:lnTo>
                    <a:pt x="119" y="1122"/>
                  </a:lnTo>
                  <a:lnTo>
                    <a:pt x="129" y="1173"/>
                  </a:lnTo>
                  <a:lnTo>
                    <a:pt x="131" y="1158"/>
                  </a:lnTo>
                  <a:lnTo>
                    <a:pt x="127" y="1122"/>
                  </a:lnTo>
                  <a:lnTo>
                    <a:pt x="57" y="458"/>
                  </a:lnTo>
                  <a:close/>
                  <a:moveTo>
                    <a:pt x="42" y="319"/>
                  </a:moveTo>
                  <a:lnTo>
                    <a:pt x="35" y="325"/>
                  </a:lnTo>
                  <a:lnTo>
                    <a:pt x="48" y="453"/>
                  </a:lnTo>
                  <a:lnTo>
                    <a:pt x="56" y="448"/>
                  </a:lnTo>
                  <a:lnTo>
                    <a:pt x="42" y="319"/>
                  </a:lnTo>
                  <a:close/>
                  <a:moveTo>
                    <a:pt x="26" y="164"/>
                  </a:moveTo>
                  <a:lnTo>
                    <a:pt x="18" y="170"/>
                  </a:lnTo>
                  <a:lnTo>
                    <a:pt x="33" y="316"/>
                  </a:lnTo>
                  <a:lnTo>
                    <a:pt x="41" y="310"/>
                  </a:lnTo>
                  <a:lnTo>
                    <a:pt x="26" y="164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7" y="160"/>
                  </a:lnTo>
                  <a:lnTo>
                    <a:pt x="25" y="15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" name="Freeform 11"/>
            <p:cNvSpPr>
              <a:spLocks noEditPoints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434694" y="175499"/>
              <a:ext cx="354286" cy="3167672"/>
            </a:xfrm>
            <a:custGeom>
              <a:gdLst>
                <a:gd name="T0" fmla="*/ 57 w 131"/>
                <a:gd name="T1" fmla="*/ 458 h 1173"/>
                <a:gd name="T2" fmla="*/ 49 w 131"/>
                <a:gd name="T3" fmla="*/ 462 h 1173"/>
                <a:gd name="T4" fmla="*/ 119 w 131"/>
                <a:gd name="T5" fmla="*/ 1122 h 1173"/>
                <a:gd name="T6" fmla="*/ 129 w 131"/>
                <a:gd name="T7" fmla="*/ 1173 h 1173"/>
                <a:gd name="T8" fmla="*/ 131 w 131"/>
                <a:gd name="T9" fmla="*/ 1158 h 1173"/>
                <a:gd name="T10" fmla="*/ 127 w 131"/>
                <a:gd name="T11" fmla="*/ 1122 h 1173"/>
                <a:gd name="T12" fmla="*/ 57 w 131"/>
                <a:gd name="T13" fmla="*/ 458 h 1173"/>
                <a:gd name="T14" fmla="*/ 42 w 131"/>
                <a:gd name="T15" fmla="*/ 319 h 1173"/>
                <a:gd name="T16" fmla="*/ 35 w 131"/>
                <a:gd name="T17" fmla="*/ 325 h 1173"/>
                <a:gd name="T18" fmla="*/ 48 w 131"/>
                <a:gd name="T19" fmla="*/ 453 h 1173"/>
                <a:gd name="T20" fmla="*/ 56 w 131"/>
                <a:gd name="T21" fmla="*/ 448 h 1173"/>
                <a:gd name="T22" fmla="*/ 42 w 131"/>
                <a:gd name="T23" fmla="*/ 319 h 1173"/>
                <a:gd name="T24" fmla="*/ 26 w 131"/>
                <a:gd name="T25" fmla="*/ 164 h 1173"/>
                <a:gd name="T26" fmla="*/ 18 w 131"/>
                <a:gd name="T27" fmla="*/ 170 h 1173"/>
                <a:gd name="T28" fmla="*/ 33 w 131"/>
                <a:gd name="T29" fmla="*/ 316 h 1173"/>
                <a:gd name="T30" fmla="*/ 41 w 131"/>
                <a:gd name="T31" fmla="*/ 310 h 1173"/>
                <a:gd name="T32" fmla="*/ 26 w 131"/>
                <a:gd name="T33" fmla="*/ 164 h 1173"/>
                <a:gd name="T34" fmla="*/ 9 w 131"/>
                <a:gd name="T35" fmla="*/ 0 h 1173"/>
                <a:gd name="T36" fmla="*/ 0 w 131"/>
                <a:gd name="T37" fmla="*/ 0 h 1173"/>
                <a:gd name="T38" fmla="*/ 17 w 131"/>
                <a:gd name="T39" fmla="*/ 160 h 1173"/>
                <a:gd name="T40" fmla="*/ 25 w 131"/>
                <a:gd name="T41" fmla="*/ 153 h 1173"/>
                <a:gd name="T42" fmla="*/ 9 w 131"/>
                <a:gd name="T43" fmla="*/ 0 h 1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1" h="1173">
                  <a:moveTo>
                    <a:pt x="57" y="458"/>
                  </a:moveTo>
                  <a:lnTo>
                    <a:pt x="49" y="462"/>
                  </a:lnTo>
                  <a:lnTo>
                    <a:pt x="119" y="1122"/>
                  </a:lnTo>
                  <a:lnTo>
                    <a:pt x="129" y="1173"/>
                  </a:lnTo>
                  <a:lnTo>
                    <a:pt x="131" y="1158"/>
                  </a:lnTo>
                  <a:lnTo>
                    <a:pt x="127" y="1122"/>
                  </a:lnTo>
                  <a:lnTo>
                    <a:pt x="57" y="458"/>
                  </a:lnTo>
                  <a:moveTo>
                    <a:pt x="42" y="319"/>
                  </a:moveTo>
                  <a:lnTo>
                    <a:pt x="35" y="325"/>
                  </a:lnTo>
                  <a:lnTo>
                    <a:pt x="48" y="453"/>
                  </a:lnTo>
                  <a:lnTo>
                    <a:pt x="56" y="448"/>
                  </a:lnTo>
                  <a:lnTo>
                    <a:pt x="42" y="319"/>
                  </a:lnTo>
                  <a:moveTo>
                    <a:pt x="26" y="164"/>
                  </a:moveTo>
                  <a:lnTo>
                    <a:pt x="18" y="170"/>
                  </a:lnTo>
                  <a:lnTo>
                    <a:pt x="33" y="316"/>
                  </a:lnTo>
                  <a:lnTo>
                    <a:pt x="41" y="310"/>
                  </a:lnTo>
                  <a:lnTo>
                    <a:pt x="26" y="164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7" y="160"/>
                  </a:lnTo>
                  <a:lnTo>
                    <a:pt x="25" y="15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" name="Freeform 12"/>
            <p:cNvSpPr>
              <a:spLocks noEditPoints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086517" y="175499"/>
              <a:ext cx="696356" cy="3185577"/>
            </a:xfrm>
            <a:custGeom>
              <a:gdLst>
                <a:gd name="T0" fmla="*/ 115 w 258"/>
                <a:gd name="T1" fmla="*/ 499 h 1180"/>
                <a:gd name="T2" fmla="*/ 107 w 258"/>
                <a:gd name="T3" fmla="*/ 503 h 1180"/>
                <a:gd name="T4" fmla="*/ 239 w 258"/>
                <a:gd name="T5" fmla="*/ 1122 h 1180"/>
                <a:gd name="T6" fmla="*/ 257 w 258"/>
                <a:gd name="T7" fmla="*/ 1180 h 1180"/>
                <a:gd name="T8" fmla="*/ 258 w 258"/>
                <a:gd name="T9" fmla="*/ 1173 h 1180"/>
                <a:gd name="T10" fmla="*/ 248 w 258"/>
                <a:gd name="T11" fmla="*/ 1122 h 1180"/>
                <a:gd name="T12" fmla="*/ 115 w 258"/>
                <a:gd name="T13" fmla="*/ 499 h 1180"/>
                <a:gd name="T14" fmla="*/ 89 w 258"/>
                <a:gd name="T15" fmla="*/ 377 h 1180"/>
                <a:gd name="T16" fmla="*/ 81 w 258"/>
                <a:gd name="T17" fmla="*/ 382 h 1180"/>
                <a:gd name="T18" fmla="*/ 105 w 258"/>
                <a:gd name="T19" fmla="*/ 495 h 1180"/>
                <a:gd name="T20" fmla="*/ 113 w 258"/>
                <a:gd name="T21" fmla="*/ 490 h 1180"/>
                <a:gd name="T22" fmla="*/ 89 w 258"/>
                <a:gd name="T23" fmla="*/ 377 h 1180"/>
                <a:gd name="T24" fmla="*/ 60 w 258"/>
                <a:gd name="T25" fmla="*/ 242 h 1180"/>
                <a:gd name="T26" fmla="*/ 53 w 258"/>
                <a:gd name="T27" fmla="*/ 248 h 1180"/>
                <a:gd name="T28" fmla="*/ 80 w 258"/>
                <a:gd name="T29" fmla="*/ 373 h 1180"/>
                <a:gd name="T30" fmla="*/ 87 w 258"/>
                <a:gd name="T31" fmla="*/ 368 h 1180"/>
                <a:gd name="T32" fmla="*/ 60 w 258"/>
                <a:gd name="T33" fmla="*/ 242 h 1180"/>
                <a:gd name="T34" fmla="*/ 28 w 258"/>
                <a:gd name="T35" fmla="*/ 89 h 1180"/>
                <a:gd name="T36" fmla="*/ 21 w 258"/>
                <a:gd name="T37" fmla="*/ 96 h 1180"/>
                <a:gd name="T38" fmla="*/ 51 w 258"/>
                <a:gd name="T39" fmla="*/ 239 h 1180"/>
                <a:gd name="T40" fmla="*/ 58 w 258"/>
                <a:gd name="T41" fmla="*/ 233 h 1180"/>
                <a:gd name="T42" fmla="*/ 28 w 258"/>
                <a:gd name="T43" fmla="*/ 89 h 1180"/>
                <a:gd name="T44" fmla="*/ 9 w 258"/>
                <a:gd name="T45" fmla="*/ 0 h 1180"/>
                <a:gd name="T46" fmla="*/ 0 w 258"/>
                <a:gd name="T47" fmla="*/ 0 h 1180"/>
                <a:gd name="T48" fmla="*/ 19 w 258"/>
                <a:gd name="T49" fmla="*/ 86 h 1180"/>
                <a:gd name="T50" fmla="*/ 26 w 258"/>
                <a:gd name="T51" fmla="*/ 79 h 1180"/>
                <a:gd name="T52" fmla="*/ 9 w 258"/>
                <a:gd name="T53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1180">
                  <a:moveTo>
                    <a:pt x="115" y="499"/>
                  </a:moveTo>
                  <a:lnTo>
                    <a:pt x="107" y="503"/>
                  </a:lnTo>
                  <a:lnTo>
                    <a:pt x="239" y="1122"/>
                  </a:lnTo>
                  <a:lnTo>
                    <a:pt x="257" y="1180"/>
                  </a:lnTo>
                  <a:lnTo>
                    <a:pt x="258" y="1173"/>
                  </a:lnTo>
                  <a:lnTo>
                    <a:pt x="248" y="1122"/>
                  </a:lnTo>
                  <a:lnTo>
                    <a:pt x="115" y="499"/>
                  </a:lnTo>
                  <a:close/>
                  <a:moveTo>
                    <a:pt x="89" y="377"/>
                  </a:moveTo>
                  <a:lnTo>
                    <a:pt x="81" y="382"/>
                  </a:lnTo>
                  <a:lnTo>
                    <a:pt x="105" y="495"/>
                  </a:lnTo>
                  <a:lnTo>
                    <a:pt x="113" y="490"/>
                  </a:lnTo>
                  <a:lnTo>
                    <a:pt x="89" y="377"/>
                  </a:lnTo>
                  <a:close/>
                  <a:moveTo>
                    <a:pt x="60" y="242"/>
                  </a:moveTo>
                  <a:lnTo>
                    <a:pt x="53" y="248"/>
                  </a:lnTo>
                  <a:lnTo>
                    <a:pt x="80" y="373"/>
                  </a:lnTo>
                  <a:lnTo>
                    <a:pt x="87" y="368"/>
                  </a:lnTo>
                  <a:lnTo>
                    <a:pt x="60" y="242"/>
                  </a:lnTo>
                  <a:close/>
                  <a:moveTo>
                    <a:pt x="28" y="89"/>
                  </a:moveTo>
                  <a:lnTo>
                    <a:pt x="21" y="96"/>
                  </a:lnTo>
                  <a:lnTo>
                    <a:pt x="51" y="239"/>
                  </a:lnTo>
                  <a:lnTo>
                    <a:pt x="58" y="233"/>
                  </a:lnTo>
                  <a:lnTo>
                    <a:pt x="28" y="89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9" y="86"/>
                  </a:lnTo>
                  <a:lnTo>
                    <a:pt x="26" y="7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" name="Freeform 13"/>
            <p:cNvSpPr>
              <a:spLocks noEditPoints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086517" y="175499"/>
              <a:ext cx="696356" cy="3185577"/>
            </a:xfrm>
            <a:custGeom>
              <a:gdLst>
                <a:gd name="T0" fmla="*/ 115 w 258"/>
                <a:gd name="T1" fmla="*/ 499 h 1180"/>
                <a:gd name="T2" fmla="*/ 107 w 258"/>
                <a:gd name="T3" fmla="*/ 503 h 1180"/>
                <a:gd name="T4" fmla="*/ 239 w 258"/>
                <a:gd name="T5" fmla="*/ 1122 h 1180"/>
                <a:gd name="T6" fmla="*/ 257 w 258"/>
                <a:gd name="T7" fmla="*/ 1180 h 1180"/>
                <a:gd name="T8" fmla="*/ 258 w 258"/>
                <a:gd name="T9" fmla="*/ 1173 h 1180"/>
                <a:gd name="T10" fmla="*/ 248 w 258"/>
                <a:gd name="T11" fmla="*/ 1122 h 1180"/>
                <a:gd name="T12" fmla="*/ 115 w 258"/>
                <a:gd name="T13" fmla="*/ 499 h 1180"/>
                <a:gd name="T14" fmla="*/ 89 w 258"/>
                <a:gd name="T15" fmla="*/ 377 h 1180"/>
                <a:gd name="T16" fmla="*/ 81 w 258"/>
                <a:gd name="T17" fmla="*/ 382 h 1180"/>
                <a:gd name="T18" fmla="*/ 105 w 258"/>
                <a:gd name="T19" fmla="*/ 495 h 1180"/>
                <a:gd name="T20" fmla="*/ 113 w 258"/>
                <a:gd name="T21" fmla="*/ 490 h 1180"/>
                <a:gd name="T22" fmla="*/ 89 w 258"/>
                <a:gd name="T23" fmla="*/ 377 h 1180"/>
                <a:gd name="T24" fmla="*/ 60 w 258"/>
                <a:gd name="T25" fmla="*/ 242 h 1180"/>
                <a:gd name="T26" fmla="*/ 53 w 258"/>
                <a:gd name="T27" fmla="*/ 248 h 1180"/>
                <a:gd name="T28" fmla="*/ 80 w 258"/>
                <a:gd name="T29" fmla="*/ 373 h 1180"/>
                <a:gd name="T30" fmla="*/ 87 w 258"/>
                <a:gd name="T31" fmla="*/ 368 h 1180"/>
                <a:gd name="T32" fmla="*/ 60 w 258"/>
                <a:gd name="T33" fmla="*/ 242 h 1180"/>
                <a:gd name="T34" fmla="*/ 28 w 258"/>
                <a:gd name="T35" fmla="*/ 89 h 1180"/>
                <a:gd name="T36" fmla="*/ 21 w 258"/>
                <a:gd name="T37" fmla="*/ 96 h 1180"/>
                <a:gd name="T38" fmla="*/ 51 w 258"/>
                <a:gd name="T39" fmla="*/ 239 h 1180"/>
                <a:gd name="T40" fmla="*/ 58 w 258"/>
                <a:gd name="T41" fmla="*/ 233 h 1180"/>
                <a:gd name="T42" fmla="*/ 28 w 258"/>
                <a:gd name="T43" fmla="*/ 89 h 1180"/>
                <a:gd name="T44" fmla="*/ 9 w 258"/>
                <a:gd name="T45" fmla="*/ 0 h 1180"/>
                <a:gd name="T46" fmla="*/ 0 w 258"/>
                <a:gd name="T47" fmla="*/ 0 h 1180"/>
                <a:gd name="T48" fmla="*/ 19 w 258"/>
                <a:gd name="T49" fmla="*/ 86 h 1180"/>
                <a:gd name="T50" fmla="*/ 26 w 258"/>
                <a:gd name="T51" fmla="*/ 79 h 1180"/>
                <a:gd name="T52" fmla="*/ 9 w 258"/>
                <a:gd name="T53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1180">
                  <a:moveTo>
                    <a:pt x="115" y="499"/>
                  </a:moveTo>
                  <a:lnTo>
                    <a:pt x="107" y="503"/>
                  </a:lnTo>
                  <a:lnTo>
                    <a:pt x="239" y="1122"/>
                  </a:lnTo>
                  <a:lnTo>
                    <a:pt x="257" y="1180"/>
                  </a:lnTo>
                  <a:lnTo>
                    <a:pt x="258" y="1173"/>
                  </a:lnTo>
                  <a:lnTo>
                    <a:pt x="248" y="1122"/>
                  </a:lnTo>
                  <a:lnTo>
                    <a:pt x="115" y="499"/>
                  </a:lnTo>
                  <a:moveTo>
                    <a:pt x="89" y="377"/>
                  </a:moveTo>
                  <a:lnTo>
                    <a:pt x="81" y="382"/>
                  </a:lnTo>
                  <a:lnTo>
                    <a:pt x="105" y="495"/>
                  </a:lnTo>
                  <a:lnTo>
                    <a:pt x="113" y="490"/>
                  </a:lnTo>
                  <a:lnTo>
                    <a:pt x="89" y="377"/>
                  </a:lnTo>
                  <a:moveTo>
                    <a:pt x="60" y="242"/>
                  </a:moveTo>
                  <a:lnTo>
                    <a:pt x="53" y="248"/>
                  </a:lnTo>
                  <a:lnTo>
                    <a:pt x="80" y="373"/>
                  </a:lnTo>
                  <a:lnTo>
                    <a:pt x="87" y="368"/>
                  </a:lnTo>
                  <a:lnTo>
                    <a:pt x="60" y="242"/>
                  </a:lnTo>
                  <a:moveTo>
                    <a:pt x="28" y="89"/>
                  </a:moveTo>
                  <a:lnTo>
                    <a:pt x="21" y="96"/>
                  </a:lnTo>
                  <a:lnTo>
                    <a:pt x="51" y="239"/>
                  </a:lnTo>
                  <a:lnTo>
                    <a:pt x="58" y="233"/>
                  </a:lnTo>
                  <a:lnTo>
                    <a:pt x="28" y="89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9" y="86"/>
                  </a:lnTo>
                  <a:lnTo>
                    <a:pt x="26" y="7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" name="Freeform 14"/>
            <p:cNvSpPr>
              <a:spLocks noEditPoints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727650" y="175499"/>
              <a:ext cx="1052168" cy="3197514"/>
            </a:xfrm>
            <a:custGeom>
              <a:gdLst>
                <a:gd name="T0" fmla="*/ 183 w 390"/>
                <a:gd name="T1" fmla="*/ 537 h 1184"/>
                <a:gd name="T2" fmla="*/ 175 w 390"/>
                <a:gd name="T3" fmla="*/ 541 h 1184"/>
                <a:gd name="T4" fmla="*/ 364 w 390"/>
                <a:gd name="T5" fmla="*/ 1124 h 1184"/>
                <a:gd name="T6" fmla="*/ 390 w 390"/>
                <a:gd name="T7" fmla="*/ 1184 h 1184"/>
                <a:gd name="T8" fmla="*/ 390 w 390"/>
                <a:gd name="T9" fmla="*/ 1180 h 1184"/>
                <a:gd name="T10" fmla="*/ 372 w 390"/>
                <a:gd name="T11" fmla="*/ 1122 h 1184"/>
                <a:gd name="T12" fmla="*/ 183 w 390"/>
                <a:gd name="T13" fmla="*/ 537 h 1184"/>
                <a:gd name="T14" fmla="*/ 147 w 390"/>
                <a:gd name="T15" fmla="*/ 429 h 1184"/>
                <a:gd name="T16" fmla="*/ 140 w 390"/>
                <a:gd name="T17" fmla="*/ 433 h 1184"/>
                <a:gd name="T18" fmla="*/ 173 w 390"/>
                <a:gd name="T19" fmla="*/ 533 h 1184"/>
                <a:gd name="T20" fmla="*/ 180 w 390"/>
                <a:gd name="T21" fmla="*/ 528 h 1184"/>
                <a:gd name="T22" fmla="*/ 147 w 390"/>
                <a:gd name="T23" fmla="*/ 429 h 1184"/>
                <a:gd name="T24" fmla="*/ 110 w 390"/>
                <a:gd name="T25" fmla="*/ 311 h 1184"/>
                <a:gd name="T26" fmla="*/ 103 w 390"/>
                <a:gd name="T27" fmla="*/ 317 h 1184"/>
                <a:gd name="T28" fmla="*/ 137 w 390"/>
                <a:gd name="T29" fmla="*/ 425 h 1184"/>
                <a:gd name="T30" fmla="*/ 145 w 390"/>
                <a:gd name="T31" fmla="*/ 420 h 1184"/>
                <a:gd name="T32" fmla="*/ 110 w 390"/>
                <a:gd name="T33" fmla="*/ 311 h 1184"/>
                <a:gd name="T34" fmla="*/ 68 w 390"/>
                <a:gd name="T35" fmla="*/ 182 h 1184"/>
                <a:gd name="T36" fmla="*/ 61 w 390"/>
                <a:gd name="T37" fmla="*/ 188 h 1184"/>
                <a:gd name="T38" fmla="*/ 100 w 390"/>
                <a:gd name="T39" fmla="*/ 308 h 1184"/>
                <a:gd name="T40" fmla="*/ 107 w 390"/>
                <a:gd name="T41" fmla="*/ 303 h 1184"/>
                <a:gd name="T42" fmla="*/ 68 w 390"/>
                <a:gd name="T43" fmla="*/ 182 h 1184"/>
                <a:gd name="T44" fmla="*/ 20 w 390"/>
                <a:gd name="T45" fmla="*/ 35 h 1184"/>
                <a:gd name="T46" fmla="*/ 14 w 390"/>
                <a:gd name="T47" fmla="*/ 42 h 1184"/>
                <a:gd name="T48" fmla="*/ 58 w 390"/>
                <a:gd name="T49" fmla="*/ 179 h 1184"/>
                <a:gd name="T50" fmla="*/ 65 w 390"/>
                <a:gd name="T51" fmla="*/ 172 h 1184"/>
                <a:gd name="T52" fmla="*/ 20 w 390"/>
                <a:gd name="T53" fmla="*/ 35 h 1184"/>
                <a:gd name="T54" fmla="*/ 9 w 390"/>
                <a:gd name="T55" fmla="*/ 0 h 1184"/>
                <a:gd name="T56" fmla="*/ 0 w 390"/>
                <a:gd name="T57" fmla="*/ 0 h 1184"/>
                <a:gd name="T58" fmla="*/ 11 w 390"/>
                <a:gd name="T59" fmla="*/ 33 h 1184"/>
                <a:gd name="T60" fmla="*/ 17 w 390"/>
                <a:gd name="T61" fmla="*/ 25 h 1184"/>
                <a:gd name="T62" fmla="*/ 9 w 390"/>
                <a:gd name="T63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1184">
                  <a:moveTo>
                    <a:pt x="183" y="537"/>
                  </a:moveTo>
                  <a:lnTo>
                    <a:pt x="175" y="541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0" y="1180"/>
                  </a:lnTo>
                  <a:lnTo>
                    <a:pt x="372" y="1122"/>
                  </a:lnTo>
                  <a:lnTo>
                    <a:pt x="183" y="537"/>
                  </a:lnTo>
                  <a:close/>
                  <a:moveTo>
                    <a:pt x="147" y="429"/>
                  </a:moveTo>
                  <a:lnTo>
                    <a:pt x="140" y="433"/>
                  </a:lnTo>
                  <a:lnTo>
                    <a:pt x="173" y="533"/>
                  </a:lnTo>
                  <a:lnTo>
                    <a:pt x="180" y="528"/>
                  </a:lnTo>
                  <a:lnTo>
                    <a:pt x="147" y="429"/>
                  </a:lnTo>
                  <a:close/>
                  <a:moveTo>
                    <a:pt x="110" y="311"/>
                  </a:moveTo>
                  <a:lnTo>
                    <a:pt x="103" y="317"/>
                  </a:lnTo>
                  <a:lnTo>
                    <a:pt x="137" y="425"/>
                  </a:lnTo>
                  <a:lnTo>
                    <a:pt x="145" y="420"/>
                  </a:lnTo>
                  <a:lnTo>
                    <a:pt x="110" y="311"/>
                  </a:lnTo>
                  <a:close/>
                  <a:moveTo>
                    <a:pt x="68" y="182"/>
                  </a:moveTo>
                  <a:lnTo>
                    <a:pt x="61" y="188"/>
                  </a:lnTo>
                  <a:lnTo>
                    <a:pt x="100" y="308"/>
                  </a:lnTo>
                  <a:lnTo>
                    <a:pt x="107" y="303"/>
                  </a:lnTo>
                  <a:lnTo>
                    <a:pt x="68" y="182"/>
                  </a:lnTo>
                  <a:close/>
                  <a:moveTo>
                    <a:pt x="20" y="35"/>
                  </a:moveTo>
                  <a:lnTo>
                    <a:pt x="14" y="42"/>
                  </a:lnTo>
                  <a:lnTo>
                    <a:pt x="58" y="179"/>
                  </a:lnTo>
                  <a:lnTo>
                    <a:pt x="65" y="172"/>
                  </a:lnTo>
                  <a:lnTo>
                    <a:pt x="20" y="35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1" y="33"/>
                  </a:lnTo>
                  <a:lnTo>
                    <a:pt x="17" y="2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" name="Freeform 15"/>
            <p:cNvSpPr>
              <a:spLocks noEditPoints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727650" y="175499"/>
              <a:ext cx="1052168" cy="3197514"/>
            </a:xfrm>
            <a:custGeom>
              <a:gdLst>
                <a:gd name="T0" fmla="*/ 183 w 390"/>
                <a:gd name="T1" fmla="*/ 537 h 1184"/>
                <a:gd name="T2" fmla="*/ 175 w 390"/>
                <a:gd name="T3" fmla="*/ 541 h 1184"/>
                <a:gd name="T4" fmla="*/ 364 w 390"/>
                <a:gd name="T5" fmla="*/ 1124 h 1184"/>
                <a:gd name="T6" fmla="*/ 390 w 390"/>
                <a:gd name="T7" fmla="*/ 1184 h 1184"/>
                <a:gd name="T8" fmla="*/ 390 w 390"/>
                <a:gd name="T9" fmla="*/ 1180 h 1184"/>
                <a:gd name="T10" fmla="*/ 372 w 390"/>
                <a:gd name="T11" fmla="*/ 1122 h 1184"/>
                <a:gd name="T12" fmla="*/ 183 w 390"/>
                <a:gd name="T13" fmla="*/ 537 h 1184"/>
                <a:gd name="T14" fmla="*/ 147 w 390"/>
                <a:gd name="T15" fmla="*/ 429 h 1184"/>
                <a:gd name="T16" fmla="*/ 140 w 390"/>
                <a:gd name="T17" fmla="*/ 433 h 1184"/>
                <a:gd name="T18" fmla="*/ 173 w 390"/>
                <a:gd name="T19" fmla="*/ 533 h 1184"/>
                <a:gd name="T20" fmla="*/ 180 w 390"/>
                <a:gd name="T21" fmla="*/ 528 h 1184"/>
                <a:gd name="T22" fmla="*/ 147 w 390"/>
                <a:gd name="T23" fmla="*/ 429 h 1184"/>
                <a:gd name="T24" fmla="*/ 110 w 390"/>
                <a:gd name="T25" fmla="*/ 311 h 1184"/>
                <a:gd name="T26" fmla="*/ 103 w 390"/>
                <a:gd name="T27" fmla="*/ 317 h 1184"/>
                <a:gd name="T28" fmla="*/ 137 w 390"/>
                <a:gd name="T29" fmla="*/ 425 h 1184"/>
                <a:gd name="T30" fmla="*/ 145 w 390"/>
                <a:gd name="T31" fmla="*/ 420 h 1184"/>
                <a:gd name="T32" fmla="*/ 110 w 390"/>
                <a:gd name="T33" fmla="*/ 311 h 1184"/>
                <a:gd name="T34" fmla="*/ 68 w 390"/>
                <a:gd name="T35" fmla="*/ 182 h 1184"/>
                <a:gd name="T36" fmla="*/ 61 w 390"/>
                <a:gd name="T37" fmla="*/ 188 h 1184"/>
                <a:gd name="T38" fmla="*/ 100 w 390"/>
                <a:gd name="T39" fmla="*/ 308 h 1184"/>
                <a:gd name="T40" fmla="*/ 107 w 390"/>
                <a:gd name="T41" fmla="*/ 303 h 1184"/>
                <a:gd name="T42" fmla="*/ 68 w 390"/>
                <a:gd name="T43" fmla="*/ 182 h 1184"/>
                <a:gd name="T44" fmla="*/ 20 w 390"/>
                <a:gd name="T45" fmla="*/ 35 h 1184"/>
                <a:gd name="T46" fmla="*/ 14 w 390"/>
                <a:gd name="T47" fmla="*/ 42 h 1184"/>
                <a:gd name="T48" fmla="*/ 58 w 390"/>
                <a:gd name="T49" fmla="*/ 179 h 1184"/>
                <a:gd name="T50" fmla="*/ 65 w 390"/>
                <a:gd name="T51" fmla="*/ 172 h 1184"/>
                <a:gd name="T52" fmla="*/ 20 w 390"/>
                <a:gd name="T53" fmla="*/ 35 h 1184"/>
                <a:gd name="T54" fmla="*/ 9 w 390"/>
                <a:gd name="T55" fmla="*/ 0 h 1184"/>
                <a:gd name="T56" fmla="*/ 0 w 390"/>
                <a:gd name="T57" fmla="*/ 0 h 1184"/>
                <a:gd name="T58" fmla="*/ 11 w 390"/>
                <a:gd name="T59" fmla="*/ 33 h 1184"/>
                <a:gd name="T60" fmla="*/ 17 w 390"/>
                <a:gd name="T61" fmla="*/ 25 h 1184"/>
                <a:gd name="T62" fmla="*/ 9 w 390"/>
                <a:gd name="T63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1184">
                  <a:moveTo>
                    <a:pt x="183" y="537"/>
                  </a:moveTo>
                  <a:lnTo>
                    <a:pt x="175" y="541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0" y="1180"/>
                  </a:lnTo>
                  <a:lnTo>
                    <a:pt x="372" y="1122"/>
                  </a:lnTo>
                  <a:lnTo>
                    <a:pt x="183" y="537"/>
                  </a:lnTo>
                  <a:moveTo>
                    <a:pt x="147" y="429"/>
                  </a:moveTo>
                  <a:lnTo>
                    <a:pt x="140" y="433"/>
                  </a:lnTo>
                  <a:lnTo>
                    <a:pt x="173" y="533"/>
                  </a:lnTo>
                  <a:lnTo>
                    <a:pt x="180" y="528"/>
                  </a:lnTo>
                  <a:lnTo>
                    <a:pt x="147" y="429"/>
                  </a:lnTo>
                  <a:moveTo>
                    <a:pt x="110" y="311"/>
                  </a:moveTo>
                  <a:lnTo>
                    <a:pt x="103" y="317"/>
                  </a:lnTo>
                  <a:lnTo>
                    <a:pt x="137" y="425"/>
                  </a:lnTo>
                  <a:lnTo>
                    <a:pt x="145" y="420"/>
                  </a:lnTo>
                  <a:lnTo>
                    <a:pt x="110" y="311"/>
                  </a:lnTo>
                  <a:moveTo>
                    <a:pt x="68" y="182"/>
                  </a:moveTo>
                  <a:lnTo>
                    <a:pt x="61" y="188"/>
                  </a:lnTo>
                  <a:lnTo>
                    <a:pt x="100" y="308"/>
                  </a:lnTo>
                  <a:lnTo>
                    <a:pt x="107" y="303"/>
                  </a:lnTo>
                  <a:lnTo>
                    <a:pt x="68" y="182"/>
                  </a:lnTo>
                  <a:moveTo>
                    <a:pt x="20" y="35"/>
                  </a:moveTo>
                  <a:lnTo>
                    <a:pt x="14" y="42"/>
                  </a:lnTo>
                  <a:lnTo>
                    <a:pt x="58" y="179"/>
                  </a:lnTo>
                  <a:lnTo>
                    <a:pt x="65" y="172"/>
                  </a:lnTo>
                  <a:lnTo>
                    <a:pt x="20" y="35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1" y="33"/>
                  </a:lnTo>
                  <a:lnTo>
                    <a:pt x="17" y="2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" name="Freeform 16"/>
            <p:cNvSpPr>
              <a:spLocks noEditPoints="1"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348930" y="175499"/>
              <a:ext cx="1430888" cy="3204973"/>
            </a:xfrm>
            <a:custGeom>
              <a:gdLst>
                <a:gd name="T0" fmla="*/ 261 w 530"/>
                <a:gd name="T1" fmla="*/ 572 h 1187"/>
                <a:gd name="T2" fmla="*/ 254 w 530"/>
                <a:gd name="T3" fmla="*/ 576 h 1187"/>
                <a:gd name="T4" fmla="*/ 495 w 530"/>
                <a:gd name="T5" fmla="*/ 1125 h 1187"/>
                <a:gd name="T6" fmla="*/ 530 w 530"/>
                <a:gd name="T7" fmla="*/ 1187 h 1187"/>
                <a:gd name="T8" fmla="*/ 530 w 530"/>
                <a:gd name="T9" fmla="*/ 1184 h 1187"/>
                <a:gd name="T10" fmla="*/ 504 w 530"/>
                <a:gd name="T11" fmla="*/ 1124 h 1187"/>
                <a:gd name="T12" fmla="*/ 261 w 530"/>
                <a:gd name="T13" fmla="*/ 572 h 1187"/>
                <a:gd name="T14" fmla="*/ 219 w 530"/>
                <a:gd name="T15" fmla="*/ 476 h 1187"/>
                <a:gd name="T16" fmla="*/ 212 w 530"/>
                <a:gd name="T17" fmla="*/ 481 h 1187"/>
                <a:gd name="T18" fmla="*/ 251 w 530"/>
                <a:gd name="T19" fmla="*/ 569 h 1187"/>
                <a:gd name="T20" fmla="*/ 258 w 530"/>
                <a:gd name="T21" fmla="*/ 564 h 1187"/>
                <a:gd name="T22" fmla="*/ 219 w 530"/>
                <a:gd name="T23" fmla="*/ 476 h 1187"/>
                <a:gd name="T24" fmla="*/ 174 w 530"/>
                <a:gd name="T25" fmla="*/ 374 h 1187"/>
                <a:gd name="T26" fmla="*/ 167 w 530"/>
                <a:gd name="T27" fmla="*/ 379 h 1187"/>
                <a:gd name="T28" fmla="*/ 208 w 530"/>
                <a:gd name="T29" fmla="*/ 474 h 1187"/>
                <a:gd name="T30" fmla="*/ 215 w 530"/>
                <a:gd name="T31" fmla="*/ 469 h 1187"/>
                <a:gd name="T32" fmla="*/ 174 w 530"/>
                <a:gd name="T33" fmla="*/ 374 h 1187"/>
                <a:gd name="T34" fmla="*/ 125 w 530"/>
                <a:gd name="T35" fmla="*/ 263 h 1187"/>
                <a:gd name="T36" fmla="*/ 119 w 530"/>
                <a:gd name="T37" fmla="*/ 269 h 1187"/>
                <a:gd name="T38" fmla="*/ 164 w 530"/>
                <a:gd name="T39" fmla="*/ 372 h 1187"/>
                <a:gd name="T40" fmla="*/ 170 w 530"/>
                <a:gd name="T41" fmla="*/ 366 h 1187"/>
                <a:gd name="T42" fmla="*/ 125 w 530"/>
                <a:gd name="T43" fmla="*/ 263 h 1187"/>
                <a:gd name="T44" fmla="*/ 72 w 530"/>
                <a:gd name="T45" fmla="*/ 140 h 1187"/>
                <a:gd name="T46" fmla="*/ 65 w 530"/>
                <a:gd name="T47" fmla="*/ 147 h 1187"/>
                <a:gd name="T48" fmla="*/ 115 w 530"/>
                <a:gd name="T49" fmla="*/ 261 h 1187"/>
                <a:gd name="T50" fmla="*/ 122 w 530"/>
                <a:gd name="T51" fmla="*/ 255 h 1187"/>
                <a:gd name="T52" fmla="*/ 72 w 530"/>
                <a:gd name="T53" fmla="*/ 140 h 1187"/>
                <a:gd name="T54" fmla="*/ 10 w 530"/>
                <a:gd name="T55" fmla="*/ 1 h 1187"/>
                <a:gd name="T56" fmla="*/ 5 w 530"/>
                <a:gd name="T57" fmla="*/ 9 h 1187"/>
                <a:gd name="T58" fmla="*/ 62 w 530"/>
                <a:gd name="T59" fmla="*/ 139 h 1187"/>
                <a:gd name="T60" fmla="*/ 67 w 530"/>
                <a:gd name="T61" fmla="*/ 132 h 1187"/>
                <a:gd name="T62" fmla="*/ 10 w 530"/>
                <a:gd name="T63" fmla="*/ 1 h 1187"/>
                <a:gd name="T64" fmla="*/ 1 w 530"/>
                <a:gd name="T65" fmla="*/ 0 h 1187"/>
                <a:gd name="T66" fmla="*/ 0 w 530"/>
                <a:gd name="T67" fmla="*/ 0 h 1187"/>
                <a:gd name="T68" fmla="*/ 1 w 530"/>
                <a:gd name="T69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0" h="1187">
                  <a:moveTo>
                    <a:pt x="261" y="572"/>
                  </a:moveTo>
                  <a:lnTo>
                    <a:pt x="254" y="576"/>
                  </a:lnTo>
                  <a:lnTo>
                    <a:pt x="495" y="1125"/>
                  </a:lnTo>
                  <a:lnTo>
                    <a:pt x="530" y="1187"/>
                  </a:lnTo>
                  <a:lnTo>
                    <a:pt x="530" y="1184"/>
                  </a:lnTo>
                  <a:lnTo>
                    <a:pt x="504" y="1124"/>
                  </a:lnTo>
                  <a:lnTo>
                    <a:pt x="261" y="572"/>
                  </a:lnTo>
                  <a:close/>
                  <a:moveTo>
                    <a:pt x="219" y="476"/>
                  </a:moveTo>
                  <a:lnTo>
                    <a:pt x="212" y="481"/>
                  </a:lnTo>
                  <a:lnTo>
                    <a:pt x="251" y="569"/>
                  </a:lnTo>
                  <a:lnTo>
                    <a:pt x="258" y="564"/>
                  </a:lnTo>
                  <a:lnTo>
                    <a:pt x="219" y="476"/>
                  </a:lnTo>
                  <a:close/>
                  <a:moveTo>
                    <a:pt x="174" y="374"/>
                  </a:moveTo>
                  <a:lnTo>
                    <a:pt x="167" y="379"/>
                  </a:lnTo>
                  <a:lnTo>
                    <a:pt x="208" y="474"/>
                  </a:lnTo>
                  <a:lnTo>
                    <a:pt x="215" y="469"/>
                  </a:lnTo>
                  <a:lnTo>
                    <a:pt x="174" y="374"/>
                  </a:lnTo>
                  <a:close/>
                  <a:moveTo>
                    <a:pt x="125" y="263"/>
                  </a:moveTo>
                  <a:lnTo>
                    <a:pt x="119" y="269"/>
                  </a:lnTo>
                  <a:lnTo>
                    <a:pt x="164" y="372"/>
                  </a:lnTo>
                  <a:lnTo>
                    <a:pt x="170" y="366"/>
                  </a:lnTo>
                  <a:lnTo>
                    <a:pt x="125" y="263"/>
                  </a:lnTo>
                  <a:close/>
                  <a:moveTo>
                    <a:pt x="72" y="140"/>
                  </a:moveTo>
                  <a:lnTo>
                    <a:pt x="65" y="147"/>
                  </a:lnTo>
                  <a:lnTo>
                    <a:pt x="115" y="261"/>
                  </a:lnTo>
                  <a:lnTo>
                    <a:pt x="122" y="255"/>
                  </a:lnTo>
                  <a:lnTo>
                    <a:pt x="72" y="140"/>
                  </a:lnTo>
                  <a:close/>
                  <a:moveTo>
                    <a:pt x="10" y="1"/>
                  </a:moveTo>
                  <a:lnTo>
                    <a:pt x="5" y="9"/>
                  </a:lnTo>
                  <a:lnTo>
                    <a:pt x="62" y="139"/>
                  </a:lnTo>
                  <a:lnTo>
                    <a:pt x="67" y="132"/>
                  </a:lnTo>
                  <a:lnTo>
                    <a:pt x="10" y="1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" name="Freeform 17"/>
            <p:cNvSpPr>
              <a:spLocks noEditPoints="1"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348930" y="175499"/>
              <a:ext cx="1430888" cy="3204973"/>
            </a:xfrm>
            <a:custGeom>
              <a:gdLst>
                <a:gd name="T0" fmla="*/ 261 w 530"/>
                <a:gd name="T1" fmla="*/ 572 h 1187"/>
                <a:gd name="T2" fmla="*/ 254 w 530"/>
                <a:gd name="T3" fmla="*/ 576 h 1187"/>
                <a:gd name="T4" fmla="*/ 495 w 530"/>
                <a:gd name="T5" fmla="*/ 1125 h 1187"/>
                <a:gd name="T6" fmla="*/ 530 w 530"/>
                <a:gd name="T7" fmla="*/ 1187 h 1187"/>
                <a:gd name="T8" fmla="*/ 530 w 530"/>
                <a:gd name="T9" fmla="*/ 1184 h 1187"/>
                <a:gd name="T10" fmla="*/ 504 w 530"/>
                <a:gd name="T11" fmla="*/ 1124 h 1187"/>
                <a:gd name="T12" fmla="*/ 261 w 530"/>
                <a:gd name="T13" fmla="*/ 572 h 1187"/>
                <a:gd name="T14" fmla="*/ 219 w 530"/>
                <a:gd name="T15" fmla="*/ 476 h 1187"/>
                <a:gd name="T16" fmla="*/ 212 w 530"/>
                <a:gd name="T17" fmla="*/ 481 h 1187"/>
                <a:gd name="T18" fmla="*/ 251 w 530"/>
                <a:gd name="T19" fmla="*/ 569 h 1187"/>
                <a:gd name="T20" fmla="*/ 258 w 530"/>
                <a:gd name="T21" fmla="*/ 564 h 1187"/>
                <a:gd name="T22" fmla="*/ 219 w 530"/>
                <a:gd name="T23" fmla="*/ 476 h 1187"/>
                <a:gd name="T24" fmla="*/ 174 w 530"/>
                <a:gd name="T25" fmla="*/ 374 h 1187"/>
                <a:gd name="T26" fmla="*/ 167 w 530"/>
                <a:gd name="T27" fmla="*/ 379 h 1187"/>
                <a:gd name="T28" fmla="*/ 208 w 530"/>
                <a:gd name="T29" fmla="*/ 474 h 1187"/>
                <a:gd name="T30" fmla="*/ 215 w 530"/>
                <a:gd name="T31" fmla="*/ 469 h 1187"/>
                <a:gd name="T32" fmla="*/ 174 w 530"/>
                <a:gd name="T33" fmla="*/ 374 h 1187"/>
                <a:gd name="T34" fmla="*/ 125 w 530"/>
                <a:gd name="T35" fmla="*/ 263 h 1187"/>
                <a:gd name="T36" fmla="*/ 119 w 530"/>
                <a:gd name="T37" fmla="*/ 269 h 1187"/>
                <a:gd name="T38" fmla="*/ 164 w 530"/>
                <a:gd name="T39" fmla="*/ 372 h 1187"/>
                <a:gd name="T40" fmla="*/ 170 w 530"/>
                <a:gd name="T41" fmla="*/ 366 h 1187"/>
                <a:gd name="T42" fmla="*/ 125 w 530"/>
                <a:gd name="T43" fmla="*/ 263 h 1187"/>
                <a:gd name="T44" fmla="*/ 72 w 530"/>
                <a:gd name="T45" fmla="*/ 140 h 1187"/>
                <a:gd name="T46" fmla="*/ 65 w 530"/>
                <a:gd name="T47" fmla="*/ 147 h 1187"/>
                <a:gd name="T48" fmla="*/ 115 w 530"/>
                <a:gd name="T49" fmla="*/ 261 h 1187"/>
                <a:gd name="T50" fmla="*/ 122 w 530"/>
                <a:gd name="T51" fmla="*/ 255 h 1187"/>
                <a:gd name="T52" fmla="*/ 72 w 530"/>
                <a:gd name="T53" fmla="*/ 140 h 1187"/>
                <a:gd name="T54" fmla="*/ 10 w 530"/>
                <a:gd name="T55" fmla="*/ 1 h 1187"/>
                <a:gd name="T56" fmla="*/ 5 w 530"/>
                <a:gd name="T57" fmla="*/ 9 h 1187"/>
                <a:gd name="T58" fmla="*/ 62 w 530"/>
                <a:gd name="T59" fmla="*/ 139 h 1187"/>
                <a:gd name="T60" fmla="*/ 67 w 530"/>
                <a:gd name="T61" fmla="*/ 132 h 1187"/>
                <a:gd name="T62" fmla="*/ 10 w 530"/>
                <a:gd name="T63" fmla="*/ 1 h 1187"/>
                <a:gd name="T64" fmla="*/ 1 w 530"/>
                <a:gd name="T65" fmla="*/ 0 h 1187"/>
                <a:gd name="T66" fmla="*/ 0 w 530"/>
                <a:gd name="T67" fmla="*/ 0 h 1187"/>
                <a:gd name="T68" fmla="*/ 1 w 530"/>
                <a:gd name="T69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0" h="1187">
                  <a:moveTo>
                    <a:pt x="261" y="572"/>
                  </a:moveTo>
                  <a:lnTo>
                    <a:pt x="254" y="576"/>
                  </a:lnTo>
                  <a:lnTo>
                    <a:pt x="495" y="1125"/>
                  </a:lnTo>
                  <a:lnTo>
                    <a:pt x="530" y="1187"/>
                  </a:lnTo>
                  <a:lnTo>
                    <a:pt x="530" y="1184"/>
                  </a:lnTo>
                  <a:lnTo>
                    <a:pt x="504" y="1124"/>
                  </a:lnTo>
                  <a:lnTo>
                    <a:pt x="261" y="572"/>
                  </a:lnTo>
                  <a:moveTo>
                    <a:pt x="219" y="476"/>
                  </a:moveTo>
                  <a:lnTo>
                    <a:pt x="212" y="481"/>
                  </a:lnTo>
                  <a:lnTo>
                    <a:pt x="251" y="569"/>
                  </a:lnTo>
                  <a:lnTo>
                    <a:pt x="258" y="564"/>
                  </a:lnTo>
                  <a:lnTo>
                    <a:pt x="219" y="476"/>
                  </a:lnTo>
                  <a:moveTo>
                    <a:pt x="174" y="374"/>
                  </a:moveTo>
                  <a:lnTo>
                    <a:pt x="167" y="379"/>
                  </a:lnTo>
                  <a:lnTo>
                    <a:pt x="208" y="474"/>
                  </a:lnTo>
                  <a:lnTo>
                    <a:pt x="215" y="469"/>
                  </a:lnTo>
                  <a:lnTo>
                    <a:pt x="174" y="374"/>
                  </a:lnTo>
                  <a:moveTo>
                    <a:pt x="125" y="263"/>
                  </a:moveTo>
                  <a:lnTo>
                    <a:pt x="119" y="269"/>
                  </a:lnTo>
                  <a:lnTo>
                    <a:pt x="164" y="372"/>
                  </a:lnTo>
                  <a:lnTo>
                    <a:pt x="170" y="366"/>
                  </a:lnTo>
                  <a:lnTo>
                    <a:pt x="125" y="263"/>
                  </a:lnTo>
                  <a:moveTo>
                    <a:pt x="72" y="140"/>
                  </a:moveTo>
                  <a:lnTo>
                    <a:pt x="65" y="147"/>
                  </a:lnTo>
                  <a:lnTo>
                    <a:pt x="115" y="261"/>
                  </a:lnTo>
                  <a:lnTo>
                    <a:pt x="122" y="255"/>
                  </a:lnTo>
                  <a:lnTo>
                    <a:pt x="72" y="140"/>
                  </a:lnTo>
                  <a:moveTo>
                    <a:pt x="10" y="1"/>
                  </a:moveTo>
                  <a:lnTo>
                    <a:pt x="5" y="9"/>
                  </a:lnTo>
                  <a:lnTo>
                    <a:pt x="62" y="139"/>
                  </a:lnTo>
                  <a:lnTo>
                    <a:pt x="67" y="132"/>
                  </a:lnTo>
                  <a:lnTo>
                    <a:pt x="10" y="1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" name="Freeform 18"/>
            <p:cNvSpPr>
              <a:spLocks noEditPoints="1"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950358" y="175499"/>
              <a:ext cx="1829460" cy="3210942"/>
            </a:xfrm>
            <a:custGeom>
              <a:gdLst>
                <a:gd name="T0" fmla="*/ 351 w 678"/>
                <a:gd name="T1" fmla="*/ 607 h 1189"/>
                <a:gd name="T2" fmla="*/ 344 w 678"/>
                <a:gd name="T3" fmla="*/ 611 h 1189"/>
                <a:gd name="T4" fmla="*/ 634 w 678"/>
                <a:gd name="T5" fmla="*/ 1127 h 1189"/>
                <a:gd name="T6" fmla="*/ 678 w 678"/>
                <a:gd name="T7" fmla="*/ 1189 h 1189"/>
                <a:gd name="T8" fmla="*/ 678 w 678"/>
                <a:gd name="T9" fmla="*/ 1187 h 1189"/>
                <a:gd name="T10" fmla="*/ 643 w 678"/>
                <a:gd name="T11" fmla="*/ 1125 h 1189"/>
                <a:gd name="T12" fmla="*/ 351 w 678"/>
                <a:gd name="T13" fmla="*/ 607 h 1189"/>
                <a:gd name="T14" fmla="*/ 303 w 678"/>
                <a:gd name="T15" fmla="*/ 521 h 1189"/>
                <a:gd name="T16" fmla="*/ 296 w 678"/>
                <a:gd name="T17" fmla="*/ 526 h 1189"/>
                <a:gd name="T18" fmla="*/ 339 w 678"/>
                <a:gd name="T19" fmla="*/ 603 h 1189"/>
                <a:gd name="T20" fmla="*/ 346 w 678"/>
                <a:gd name="T21" fmla="*/ 599 h 1189"/>
                <a:gd name="T22" fmla="*/ 303 w 678"/>
                <a:gd name="T23" fmla="*/ 521 h 1189"/>
                <a:gd name="T24" fmla="*/ 253 w 678"/>
                <a:gd name="T25" fmla="*/ 431 h 1189"/>
                <a:gd name="T26" fmla="*/ 246 w 678"/>
                <a:gd name="T27" fmla="*/ 437 h 1189"/>
                <a:gd name="T28" fmla="*/ 292 w 678"/>
                <a:gd name="T29" fmla="*/ 519 h 1189"/>
                <a:gd name="T30" fmla="*/ 299 w 678"/>
                <a:gd name="T31" fmla="*/ 514 h 1189"/>
                <a:gd name="T32" fmla="*/ 253 w 678"/>
                <a:gd name="T33" fmla="*/ 431 h 1189"/>
                <a:gd name="T34" fmla="*/ 199 w 678"/>
                <a:gd name="T35" fmla="*/ 336 h 1189"/>
                <a:gd name="T36" fmla="*/ 193 w 678"/>
                <a:gd name="T37" fmla="*/ 343 h 1189"/>
                <a:gd name="T38" fmla="*/ 241 w 678"/>
                <a:gd name="T39" fmla="*/ 429 h 1189"/>
                <a:gd name="T40" fmla="*/ 249 w 678"/>
                <a:gd name="T41" fmla="*/ 424 h 1189"/>
                <a:gd name="T42" fmla="*/ 199 w 678"/>
                <a:gd name="T43" fmla="*/ 336 h 1189"/>
                <a:gd name="T44" fmla="*/ 141 w 678"/>
                <a:gd name="T45" fmla="*/ 233 h 1189"/>
                <a:gd name="T46" fmla="*/ 135 w 678"/>
                <a:gd name="T47" fmla="*/ 240 h 1189"/>
                <a:gd name="T48" fmla="*/ 189 w 678"/>
                <a:gd name="T49" fmla="*/ 335 h 1189"/>
                <a:gd name="T50" fmla="*/ 195 w 678"/>
                <a:gd name="T51" fmla="*/ 329 h 1189"/>
                <a:gd name="T52" fmla="*/ 141 w 678"/>
                <a:gd name="T53" fmla="*/ 233 h 1189"/>
                <a:gd name="T54" fmla="*/ 77 w 678"/>
                <a:gd name="T55" fmla="*/ 119 h 1189"/>
                <a:gd name="T56" fmla="*/ 71 w 678"/>
                <a:gd name="T57" fmla="*/ 127 h 1189"/>
                <a:gd name="T58" fmla="*/ 131 w 678"/>
                <a:gd name="T59" fmla="*/ 232 h 1189"/>
                <a:gd name="T60" fmla="*/ 136 w 678"/>
                <a:gd name="T61" fmla="*/ 225 h 1189"/>
                <a:gd name="T62" fmla="*/ 77 w 678"/>
                <a:gd name="T63" fmla="*/ 119 h 1189"/>
                <a:gd name="T64" fmla="*/ 10 w 678"/>
                <a:gd name="T65" fmla="*/ 0 h 1189"/>
                <a:gd name="T66" fmla="*/ 0 w 678"/>
                <a:gd name="T67" fmla="*/ 0 h 1189"/>
                <a:gd name="T68" fmla="*/ 67 w 678"/>
                <a:gd name="T69" fmla="*/ 118 h 1189"/>
                <a:gd name="T70" fmla="*/ 72 w 678"/>
                <a:gd name="T71" fmla="*/ 110 h 1189"/>
                <a:gd name="T72" fmla="*/ 10 w 678"/>
                <a:gd name="T73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189">
                  <a:moveTo>
                    <a:pt x="351" y="607"/>
                  </a:moveTo>
                  <a:lnTo>
                    <a:pt x="344" y="611"/>
                  </a:lnTo>
                  <a:lnTo>
                    <a:pt x="634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51" y="607"/>
                  </a:lnTo>
                  <a:close/>
                  <a:moveTo>
                    <a:pt x="303" y="521"/>
                  </a:moveTo>
                  <a:lnTo>
                    <a:pt x="296" y="526"/>
                  </a:lnTo>
                  <a:lnTo>
                    <a:pt x="339" y="603"/>
                  </a:lnTo>
                  <a:lnTo>
                    <a:pt x="346" y="599"/>
                  </a:lnTo>
                  <a:lnTo>
                    <a:pt x="303" y="521"/>
                  </a:lnTo>
                  <a:close/>
                  <a:moveTo>
                    <a:pt x="253" y="431"/>
                  </a:moveTo>
                  <a:lnTo>
                    <a:pt x="246" y="437"/>
                  </a:lnTo>
                  <a:lnTo>
                    <a:pt x="292" y="519"/>
                  </a:lnTo>
                  <a:lnTo>
                    <a:pt x="299" y="514"/>
                  </a:lnTo>
                  <a:lnTo>
                    <a:pt x="253" y="431"/>
                  </a:lnTo>
                  <a:close/>
                  <a:moveTo>
                    <a:pt x="199" y="336"/>
                  </a:moveTo>
                  <a:lnTo>
                    <a:pt x="193" y="343"/>
                  </a:lnTo>
                  <a:lnTo>
                    <a:pt x="241" y="429"/>
                  </a:lnTo>
                  <a:lnTo>
                    <a:pt x="249" y="424"/>
                  </a:lnTo>
                  <a:lnTo>
                    <a:pt x="199" y="336"/>
                  </a:lnTo>
                  <a:close/>
                  <a:moveTo>
                    <a:pt x="141" y="233"/>
                  </a:moveTo>
                  <a:lnTo>
                    <a:pt x="135" y="240"/>
                  </a:lnTo>
                  <a:lnTo>
                    <a:pt x="189" y="335"/>
                  </a:lnTo>
                  <a:lnTo>
                    <a:pt x="195" y="329"/>
                  </a:lnTo>
                  <a:lnTo>
                    <a:pt x="141" y="233"/>
                  </a:lnTo>
                  <a:close/>
                  <a:moveTo>
                    <a:pt x="77" y="119"/>
                  </a:moveTo>
                  <a:lnTo>
                    <a:pt x="71" y="127"/>
                  </a:lnTo>
                  <a:lnTo>
                    <a:pt x="131" y="232"/>
                  </a:lnTo>
                  <a:lnTo>
                    <a:pt x="136" y="225"/>
                  </a:lnTo>
                  <a:lnTo>
                    <a:pt x="77" y="119"/>
                  </a:lnTo>
                  <a:close/>
                  <a:moveTo>
                    <a:pt x="10" y="0"/>
                  </a:moveTo>
                  <a:lnTo>
                    <a:pt x="0" y="0"/>
                  </a:lnTo>
                  <a:lnTo>
                    <a:pt x="67" y="118"/>
                  </a:lnTo>
                  <a:lnTo>
                    <a:pt x="72" y="1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" name="Freeform 19"/>
            <p:cNvSpPr>
              <a:spLocks noEditPoints="1"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950358" y="175499"/>
              <a:ext cx="1829460" cy="3210942"/>
            </a:xfrm>
            <a:custGeom>
              <a:gdLst>
                <a:gd name="T0" fmla="*/ 351 w 678"/>
                <a:gd name="T1" fmla="*/ 607 h 1189"/>
                <a:gd name="T2" fmla="*/ 344 w 678"/>
                <a:gd name="T3" fmla="*/ 611 h 1189"/>
                <a:gd name="T4" fmla="*/ 634 w 678"/>
                <a:gd name="T5" fmla="*/ 1127 h 1189"/>
                <a:gd name="T6" fmla="*/ 678 w 678"/>
                <a:gd name="T7" fmla="*/ 1189 h 1189"/>
                <a:gd name="T8" fmla="*/ 678 w 678"/>
                <a:gd name="T9" fmla="*/ 1187 h 1189"/>
                <a:gd name="T10" fmla="*/ 643 w 678"/>
                <a:gd name="T11" fmla="*/ 1125 h 1189"/>
                <a:gd name="T12" fmla="*/ 351 w 678"/>
                <a:gd name="T13" fmla="*/ 607 h 1189"/>
                <a:gd name="T14" fmla="*/ 303 w 678"/>
                <a:gd name="T15" fmla="*/ 521 h 1189"/>
                <a:gd name="T16" fmla="*/ 296 w 678"/>
                <a:gd name="T17" fmla="*/ 526 h 1189"/>
                <a:gd name="T18" fmla="*/ 339 w 678"/>
                <a:gd name="T19" fmla="*/ 603 h 1189"/>
                <a:gd name="T20" fmla="*/ 346 w 678"/>
                <a:gd name="T21" fmla="*/ 599 h 1189"/>
                <a:gd name="T22" fmla="*/ 303 w 678"/>
                <a:gd name="T23" fmla="*/ 521 h 1189"/>
                <a:gd name="T24" fmla="*/ 253 w 678"/>
                <a:gd name="T25" fmla="*/ 431 h 1189"/>
                <a:gd name="T26" fmla="*/ 246 w 678"/>
                <a:gd name="T27" fmla="*/ 437 h 1189"/>
                <a:gd name="T28" fmla="*/ 292 w 678"/>
                <a:gd name="T29" fmla="*/ 519 h 1189"/>
                <a:gd name="T30" fmla="*/ 299 w 678"/>
                <a:gd name="T31" fmla="*/ 514 h 1189"/>
                <a:gd name="T32" fmla="*/ 253 w 678"/>
                <a:gd name="T33" fmla="*/ 431 h 1189"/>
                <a:gd name="T34" fmla="*/ 199 w 678"/>
                <a:gd name="T35" fmla="*/ 336 h 1189"/>
                <a:gd name="T36" fmla="*/ 193 w 678"/>
                <a:gd name="T37" fmla="*/ 343 h 1189"/>
                <a:gd name="T38" fmla="*/ 241 w 678"/>
                <a:gd name="T39" fmla="*/ 429 h 1189"/>
                <a:gd name="T40" fmla="*/ 249 w 678"/>
                <a:gd name="T41" fmla="*/ 424 h 1189"/>
                <a:gd name="T42" fmla="*/ 199 w 678"/>
                <a:gd name="T43" fmla="*/ 336 h 1189"/>
                <a:gd name="T44" fmla="*/ 141 w 678"/>
                <a:gd name="T45" fmla="*/ 233 h 1189"/>
                <a:gd name="T46" fmla="*/ 135 w 678"/>
                <a:gd name="T47" fmla="*/ 240 h 1189"/>
                <a:gd name="T48" fmla="*/ 189 w 678"/>
                <a:gd name="T49" fmla="*/ 335 h 1189"/>
                <a:gd name="T50" fmla="*/ 195 w 678"/>
                <a:gd name="T51" fmla="*/ 329 h 1189"/>
                <a:gd name="T52" fmla="*/ 141 w 678"/>
                <a:gd name="T53" fmla="*/ 233 h 1189"/>
                <a:gd name="T54" fmla="*/ 77 w 678"/>
                <a:gd name="T55" fmla="*/ 119 h 1189"/>
                <a:gd name="T56" fmla="*/ 71 w 678"/>
                <a:gd name="T57" fmla="*/ 127 h 1189"/>
                <a:gd name="T58" fmla="*/ 131 w 678"/>
                <a:gd name="T59" fmla="*/ 232 h 1189"/>
                <a:gd name="T60" fmla="*/ 136 w 678"/>
                <a:gd name="T61" fmla="*/ 225 h 1189"/>
                <a:gd name="T62" fmla="*/ 77 w 678"/>
                <a:gd name="T63" fmla="*/ 119 h 1189"/>
                <a:gd name="T64" fmla="*/ 10 w 678"/>
                <a:gd name="T65" fmla="*/ 0 h 1189"/>
                <a:gd name="T66" fmla="*/ 0 w 678"/>
                <a:gd name="T67" fmla="*/ 0 h 1189"/>
                <a:gd name="T68" fmla="*/ 67 w 678"/>
                <a:gd name="T69" fmla="*/ 118 h 1189"/>
                <a:gd name="T70" fmla="*/ 72 w 678"/>
                <a:gd name="T71" fmla="*/ 110 h 1189"/>
                <a:gd name="T72" fmla="*/ 10 w 678"/>
                <a:gd name="T73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189">
                  <a:moveTo>
                    <a:pt x="351" y="607"/>
                  </a:moveTo>
                  <a:lnTo>
                    <a:pt x="344" y="611"/>
                  </a:lnTo>
                  <a:lnTo>
                    <a:pt x="634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51" y="607"/>
                  </a:lnTo>
                  <a:moveTo>
                    <a:pt x="303" y="521"/>
                  </a:moveTo>
                  <a:lnTo>
                    <a:pt x="296" y="526"/>
                  </a:lnTo>
                  <a:lnTo>
                    <a:pt x="339" y="603"/>
                  </a:lnTo>
                  <a:lnTo>
                    <a:pt x="346" y="599"/>
                  </a:lnTo>
                  <a:lnTo>
                    <a:pt x="303" y="521"/>
                  </a:lnTo>
                  <a:moveTo>
                    <a:pt x="253" y="431"/>
                  </a:moveTo>
                  <a:lnTo>
                    <a:pt x="246" y="437"/>
                  </a:lnTo>
                  <a:lnTo>
                    <a:pt x="292" y="519"/>
                  </a:lnTo>
                  <a:lnTo>
                    <a:pt x="299" y="514"/>
                  </a:lnTo>
                  <a:lnTo>
                    <a:pt x="253" y="431"/>
                  </a:lnTo>
                  <a:moveTo>
                    <a:pt x="199" y="336"/>
                  </a:moveTo>
                  <a:lnTo>
                    <a:pt x="193" y="343"/>
                  </a:lnTo>
                  <a:lnTo>
                    <a:pt x="241" y="429"/>
                  </a:lnTo>
                  <a:lnTo>
                    <a:pt x="249" y="424"/>
                  </a:lnTo>
                  <a:lnTo>
                    <a:pt x="199" y="336"/>
                  </a:lnTo>
                  <a:moveTo>
                    <a:pt x="141" y="233"/>
                  </a:moveTo>
                  <a:lnTo>
                    <a:pt x="135" y="240"/>
                  </a:lnTo>
                  <a:lnTo>
                    <a:pt x="189" y="335"/>
                  </a:lnTo>
                  <a:lnTo>
                    <a:pt x="195" y="329"/>
                  </a:lnTo>
                  <a:lnTo>
                    <a:pt x="141" y="233"/>
                  </a:lnTo>
                  <a:moveTo>
                    <a:pt x="77" y="119"/>
                  </a:moveTo>
                  <a:lnTo>
                    <a:pt x="71" y="127"/>
                  </a:lnTo>
                  <a:lnTo>
                    <a:pt x="131" y="232"/>
                  </a:lnTo>
                  <a:lnTo>
                    <a:pt x="136" y="225"/>
                  </a:lnTo>
                  <a:lnTo>
                    <a:pt x="77" y="119"/>
                  </a:lnTo>
                  <a:moveTo>
                    <a:pt x="10" y="0"/>
                  </a:moveTo>
                  <a:lnTo>
                    <a:pt x="0" y="0"/>
                  </a:lnTo>
                  <a:lnTo>
                    <a:pt x="67" y="118"/>
                  </a:lnTo>
                  <a:lnTo>
                    <a:pt x="72" y="11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" name="Freeform 20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512082" y="175499"/>
              <a:ext cx="2267736" cy="3215418"/>
            </a:xfrm>
            <a:custGeom>
              <a:gdLst>
                <a:gd name="T0" fmla="*/ 456 w 840"/>
                <a:gd name="T1" fmla="*/ 639 h 1191"/>
                <a:gd name="T2" fmla="*/ 449 w 840"/>
                <a:gd name="T3" fmla="*/ 643 h 1191"/>
                <a:gd name="T4" fmla="*/ 788 w 840"/>
                <a:gd name="T5" fmla="*/ 1130 h 1191"/>
                <a:gd name="T6" fmla="*/ 840 w 840"/>
                <a:gd name="T7" fmla="*/ 1191 h 1191"/>
                <a:gd name="T8" fmla="*/ 840 w 840"/>
                <a:gd name="T9" fmla="*/ 1189 h 1191"/>
                <a:gd name="T10" fmla="*/ 796 w 840"/>
                <a:gd name="T11" fmla="*/ 1127 h 1191"/>
                <a:gd name="T12" fmla="*/ 456 w 840"/>
                <a:gd name="T13" fmla="*/ 639 h 1191"/>
                <a:gd name="T14" fmla="*/ 403 w 840"/>
                <a:gd name="T15" fmla="*/ 564 h 1191"/>
                <a:gd name="T16" fmla="*/ 396 w 840"/>
                <a:gd name="T17" fmla="*/ 569 h 1191"/>
                <a:gd name="T18" fmla="*/ 444 w 840"/>
                <a:gd name="T19" fmla="*/ 636 h 1191"/>
                <a:gd name="T20" fmla="*/ 451 w 840"/>
                <a:gd name="T21" fmla="*/ 632 h 1191"/>
                <a:gd name="T22" fmla="*/ 403 w 840"/>
                <a:gd name="T23" fmla="*/ 564 h 1191"/>
                <a:gd name="T24" fmla="*/ 349 w 840"/>
                <a:gd name="T25" fmla="*/ 486 h 1191"/>
                <a:gd name="T26" fmla="*/ 343 w 840"/>
                <a:gd name="T27" fmla="*/ 491 h 1191"/>
                <a:gd name="T28" fmla="*/ 391 w 840"/>
                <a:gd name="T29" fmla="*/ 562 h 1191"/>
                <a:gd name="T30" fmla="*/ 399 w 840"/>
                <a:gd name="T31" fmla="*/ 557 h 1191"/>
                <a:gd name="T32" fmla="*/ 349 w 840"/>
                <a:gd name="T33" fmla="*/ 486 h 1191"/>
                <a:gd name="T34" fmla="*/ 292 w 840"/>
                <a:gd name="T35" fmla="*/ 404 h 1191"/>
                <a:gd name="T36" fmla="*/ 286 w 840"/>
                <a:gd name="T37" fmla="*/ 410 h 1191"/>
                <a:gd name="T38" fmla="*/ 338 w 840"/>
                <a:gd name="T39" fmla="*/ 484 h 1191"/>
                <a:gd name="T40" fmla="*/ 344 w 840"/>
                <a:gd name="T41" fmla="*/ 479 h 1191"/>
                <a:gd name="T42" fmla="*/ 292 w 840"/>
                <a:gd name="T43" fmla="*/ 404 h 1191"/>
                <a:gd name="T44" fmla="*/ 231 w 840"/>
                <a:gd name="T45" fmla="*/ 317 h 1191"/>
                <a:gd name="T46" fmla="*/ 226 w 840"/>
                <a:gd name="T47" fmla="*/ 324 h 1191"/>
                <a:gd name="T48" fmla="*/ 282 w 840"/>
                <a:gd name="T49" fmla="*/ 403 h 1191"/>
                <a:gd name="T50" fmla="*/ 287 w 840"/>
                <a:gd name="T51" fmla="*/ 397 h 1191"/>
                <a:gd name="T52" fmla="*/ 231 w 840"/>
                <a:gd name="T53" fmla="*/ 317 h 1191"/>
                <a:gd name="T54" fmla="*/ 166 w 840"/>
                <a:gd name="T55" fmla="*/ 222 h 1191"/>
                <a:gd name="T56" fmla="*/ 161 w 840"/>
                <a:gd name="T57" fmla="*/ 230 h 1191"/>
                <a:gd name="T58" fmla="*/ 221 w 840"/>
                <a:gd name="T59" fmla="*/ 317 h 1191"/>
                <a:gd name="T60" fmla="*/ 227 w 840"/>
                <a:gd name="T61" fmla="*/ 310 h 1191"/>
                <a:gd name="T62" fmla="*/ 166 w 840"/>
                <a:gd name="T63" fmla="*/ 222 h 1191"/>
                <a:gd name="T64" fmla="*/ 93 w 840"/>
                <a:gd name="T65" fmla="*/ 118 h 1191"/>
                <a:gd name="T66" fmla="*/ 88 w 840"/>
                <a:gd name="T67" fmla="*/ 127 h 1191"/>
                <a:gd name="T68" fmla="*/ 155 w 840"/>
                <a:gd name="T69" fmla="*/ 222 h 1191"/>
                <a:gd name="T70" fmla="*/ 161 w 840"/>
                <a:gd name="T71" fmla="*/ 215 h 1191"/>
                <a:gd name="T72" fmla="*/ 93 w 840"/>
                <a:gd name="T73" fmla="*/ 118 h 1191"/>
                <a:gd name="T74" fmla="*/ 11 w 840"/>
                <a:gd name="T75" fmla="*/ 1 h 1191"/>
                <a:gd name="T76" fmla="*/ 7 w 840"/>
                <a:gd name="T77" fmla="*/ 9 h 1191"/>
                <a:gd name="T78" fmla="*/ 83 w 840"/>
                <a:gd name="T79" fmla="*/ 119 h 1191"/>
                <a:gd name="T80" fmla="*/ 88 w 840"/>
                <a:gd name="T81" fmla="*/ 110 h 1191"/>
                <a:gd name="T82" fmla="*/ 11 w 840"/>
                <a:gd name="T83" fmla="*/ 1 h 1191"/>
                <a:gd name="T84" fmla="*/ 2 w 840"/>
                <a:gd name="T85" fmla="*/ 0 h 1191"/>
                <a:gd name="T86" fmla="*/ 0 w 840"/>
                <a:gd name="T87" fmla="*/ 0 h 1191"/>
                <a:gd name="T88" fmla="*/ 2 w 840"/>
                <a:gd name="T89" fmla="*/ 1 h 1191"/>
                <a:gd name="T90" fmla="*/ 2 w 840"/>
                <a:gd name="T91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0" h="1191">
                  <a:moveTo>
                    <a:pt x="456" y="639"/>
                  </a:moveTo>
                  <a:lnTo>
                    <a:pt x="449" y="643"/>
                  </a:lnTo>
                  <a:lnTo>
                    <a:pt x="788" y="1130"/>
                  </a:lnTo>
                  <a:lnTo>
                    <a:pt x="840" y="1191"/>
                  </a:lnTo>
                  <a:lnTo>
                    <a:pt x="840" y="1189"/>
                  </a:lnTo>
                  <a:lnTo>
                    <a:pt x="796" y="1127"/>
                  </a:lnTo>
                  <a:lnTo>
                    <a:pt x="456" y="639"/>
                  </a:lnTo>
                  <a:close/>
                  <a:moveTo>
                    <a:pt x="403" y="564"/>
                  </a:moveTo>
                  <a:lnTo>
                    <a:pt x="396" y="569"/>
                  </a:lnTo>
                  <a:lnTo>
                    <a:pt x="444" y="636"/>
                  </a:lnTo>
                  <a:lnTo>
                    <a:pt x="451" y="632"/>
                  </a:lnTo>
                  <a:lnTo>
                    <a:pt x="403" y="564"/>
                  </a:lnTo>
                  <a:close/>
                  <a:moveTo>
                    <a:pt x="349" y="486"/>
                  </a:moveTo>
                  <a:lnTo>
                    <a:pt x="343" y="491"/>
                  </a:lnTo>
                  <a:lnTo>
                    <a:pt x="391" y="562"/>
                  </a:lnTo>
                  <a:lnTo>
                    <a:pt x="399" y="557"/>
                  </a:lnTo>
                  <a:lnTo>
                    <a:pt x="349" y="486"/>
                  </a:lnTo>
                  <a:close/>
                  <a:moveTo>
                    <a:pt x="292" y="404"/>
                  </a:moveTo>
                  <a:lnTo>
                    <a:pt x="286" y="410"/>
                  </a:lnTo>
                  <a:lnTo>
                    <a:pt x="338" y="484"/>
                  </a:lnTo>
                  <a:lnTo>
                    <a:pt x="344" y="479"/>
                  </a:lnTo>
                  <a:lnTo>
                    <a:pt x="292" y="404"/>
                  </a:lnTo>
                  <a:close/>
                  <a:moveTo>
                    <a:pt x="231" y="317"/>
                  </a:moveTo>
                  <a:lnTo>
                    <a:pt x="226" y="324"/>
                  </a:lnTo>
                  <a:lnTo>
                    <a:pt x="282" y="403"/>
                  </a:lnTo>
                  <a:lnTo>
                    <a:pt x="287" y="397"/>
                  </a:lnTo>
                  <a:lnTo>
                    <a:pt x="231" y="317"/>
                  </a:lnTo>
                  <a:close/>
                  <a:moveTo>
                    <a:pt x="166" y="222"/>
                  </a:moveTo>
                  <a:lnTo>
                    <a:pt x="161" y="230"/>
                  </a:lnTo>
                  <a:lnTo>
                    <a:pt x="221" y="317"/>
                  </a:lnTo>
                  <a:lnTo>
                    <a:pt x="227" y="310"/>
                  </a:lnTo>
                  <a:lnTo>
                    <a:pt x="166" y="222"/>
                  </a:lnTo>
                  <a:close/>
                  <a:moveTo>
                    <a:pt x="93" y="118"/>
                  </a:moveTo>
                  <a:lnTo>
                    <a:pt x="88" y="127"/>
                  </a:lnTo>
                  <a:lnTo>
                    <a:pt x="155" y="222"/>
                  </a:lnTo>
                  <a:lnTo>
                    <a:pt x="161" y="215"/>
                  </a:lnTo>
                  <a:lnTo>
                    <a:pt x="93" y="118"/>
                  </a:lnTo>
                  <a:close/>
                  <a:moveTo>
                    <a:pt x="11" y="1"/>
                  </a:moveTo>
                  <a:lnTo>
                    <a:pt x="7" y="9"/>
                  </a:lnTo>
                  <a:lnTo>
                    <a:pt x="83" y="119"/>
                  </a:lnTo>
                  <a:lnTo>
                    <a:pt x="88" y="110"/>
                  </a:lnTo>
                  <a:lnTo>
                    <a:pt x="11" y="1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" name="Freeform 21"/>
            <p:cNvSpPr>
              <a:spLocks noEditPoints="1"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512082" y="175499"/>
              <a:ext cx="2267736" cy="3215418"/>
            </a:xfrm>
            <a:custGeom>
              <a:gdLst>
                <a:gd name="T0" fmla="*/ 456 w 840"/>
                <a:gd name="T1" fmla="*/ 639 h 1191"/>
                <a:gd name="T2" fmla="*/ 449 w 840"/>
                <a:gd name="T3" fmla="*/ 643 h 1191"/>
                <a:gd name="T4" fmla="*/ 788 w 840"/>
                <a:gd name="T5" fmla="*/ 1130 h 1191"/>
                <a:gd name="T6" fmla="*/ 840 w 840"/>
                <a:gd name="T7" fmla="*/ 1191 h 1191"/>
                <a:gd name="T8" fmla="*/ 840 w 840"/>
                <a:gd name="T9" fmla="*/ 1189 h 1191"/>
                <a:gd name="T10" fmla="*/ 796 w 840"/>
                <a:gd name="T11" fmla="*/ 1127 h 1191"/>
                <a:gd name="T12" fmla="*/ 456 w 840"/>
                <a:gd name="T13" fmla="*/ 639 h 1191"/>
                <a:gd name="T14" fmla="*/ 403 w 840"/>
                <a:gd name="T15" fmla="*/ 564 h 1191"/>
                <a:gd name="T16" fmla="*/ 396 w 840"/>
                <a:gd name="T17" fmla="*/ 569 h 1191"/>
                <a:gd name="T18" fmla="*/ 444 w 840"/>
                <a:gd name="T19" fmla="*/ 636 h 1191"/>
                <a:gd name="T20" fmla="*/ 451 w 840"/>
                <a:gd name="T21" fmla="*/ 632 h 1191"/>
                <a:gd name="T22" fmla="*/ 403 w 840"/>
                <a:gd name="T23" fmla="*/ 564 h 1191"/>
                <a:gd name="T24" fmla="*/ 349 w 840"/>
                <a:gd name="T25" fmla="*/ 486 h 1191"/>
                <a:gd name="T26" fmla="*/ 343 w 840"/>
                <a:gd name="T27" fmla="*/ 491 h 1191"/>
                <a:gd name="T28" fmla="*/ 391 w 840"/>
                <a:gd name="T29" fmla="*/ 562 h 1191"/>
                <a:gd name="T30" fmla="*/ 399 w 840"/>
                <a:gd name="T31" fmla="*/ 557 h 1191"/>
                <a:gd name="T32" fmla="*/ 349 w 840"/>
                <a:gd name="T33" fmla="*/ 486 h 1191"/>
                <a:gd name="T34" fmla="*/ 292 w 840"/>
                <a:gd name="T35" fmla="*/ 404 h 1191"/>
                <a:gd name="T36" fmla="*/ 286 w 840"/>
                <a:gd name="T37" fmla="*/ 410 h 1191"/>
                <a:gd name="T38" fmla="*/ 338 w 840"/>
                <a:gd name="T39" fmla="*/ 484 h 1191"/>
                <a:gd name="T40" fmla="*/ 344 w 840"/>
                <a:gd name="T41" fmla="*/ 479 h 1191"/>
                <a:gd name="T42" fmla="*/ 292 w 840"/>
                <a:gd name="T43" fmla="*/ 404 h 1191"/>
                <a:gd name="T44" fmla="*/ 231 w 840"/>
                <a:gd name="T45" fmla="*/ 317 h 1191"/>
                <a:gd name="T46" fmla="*/ 226 w 840"/>
                <a:gd name="T47" fmla="*/ 324 h 1191"/>
                <a:gd name="T48" fmla="*/ 282 w 840"/>
                <a:gd name="T49" fmla="*/ 403 h 1191"/>
                <a:gd name="T50" fmla="*/ 287 w 840"/>
                <a:gd name="T51" fmla="*/ 397 h 1191"/>
                <a:gd name="T52" fmla="*/ 231 w 840"/>
                <a:gd name="T53" fmla="*/ 317 h 1191"/>
                <a:gd name="T54" fmla="*/ 166 w 840"/>
                <a:gd name="T55" fmla="*/ 222 h 1191"/>
                <a:gd name="T56" fmla="*/ 161 w 840"/>
                <a:gd name="T57" fmla="*/ 230 h 1191"/>
                <a:gd name="T58" fmla="*/ 221 w 840"/>
                <a:gd name="T59" fmla="*/ 317 h 1191"/>
                <a:gd name="T60" fmla="*/ 227 w 840"/>
                <a:gd name="T61" fmla="*/ 310 h 1191"/>
                <a:gd name="T62" fmla="*/ 166 w 840"/>
                <a:gd name="T63" fmla="*/ 222 h 1191"/>
                <a:gd name="T64" fmla="*/ 93 w 840"/>
                <a:gd name="T65" fmla="*/ 118 h 1191"/>
                <a:gd name="T66" fmla="*/ 88 w 840"/>
                <a:gd name="T67" fmla="*/ 127 h 1191"/>
                <a:gd name="T68" fmla="*/ 155 w 840"/>
                <a:gd name="T69" fmla="*/ 222 h 1191"/>
                <a:gd name="T70" fmla="*/ 161 w 840"/>
                <a:gd name="T71" fmla="*/ 215 h 1191"/>
                <a:gd name="T72" fmla="*/ 93 w 840"/>
                <a:gd name="T73" fmla="*/ 118 h 1191"/>
                <a:gd name="T74" fmla="*/ 11 w 840"/>
                <a:gd name="T75" fmla="*/ 1 h 1191"/>
                <a:gd name="T76" fmla="*/ 7 w 840"/>
                <a:gd name="T77" fmla="*/ 9 h 1191"/>
                <a:gd name="T78" fmla="*/ 83 w 840"/>
                <a:gd name="T79" fmla="*/ 119 h 1191"/>
                <a:gd name="T80" fmla="*/ 88 w 840"/>
                <a:gd name="T81" fmla="*/ 110 h 1191"/>
                <a:gd name="T82" fmla="*/ 11 w 840"/>
                <a:gd name="T83" fmla="*/ 1 h 1191"/>
                <a:gd name="T84" fmla="*/ 2 w 840"/>
                <a:gd name="T85" fmla="*/ 0 h 1191"/>
                <a:gd name="T86" fmla="*/ 0 w 840"/>
                <a:gd name="T87" fmla="*/ 0 h 1191"/>
                <a:gd name="T88" fmla="*/ 2 w 840"/>
                <a:gd name="T89" fmla="*/ 1 h 1191"/>
                <a:gd name="T90" fmla="*/ 2 w 840"/>
                <a:gd name="T91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0" h="1191">
                  <a:moveTo>
                    <a:pt x="456" y="639"/>
                  </a:moveTo>
                  <a:lnTo>
                    <a:pt x="449" y="643"/>
                  </a:lnTo>
                  <a:lnTo>
                    <a:pt x="788" y="1130"/>
                  </a:lnTo>
                  <a:lnTo>
                    <a:pt x="840" y="1191"/>
                  </a:lnTo>
                  <a:lnTo>
                    <a:pt x="840" y="1189"/>
                  </a:lnTo>
                  <a:lnTo>
                    <a:pt x="796" y="1127"/>
                  </a:lnTo>
                  <a:lnTo>
                    <a:pt x="456" y="639"/>
                  </a:lnTo>
                  <a:moveTo>
                    <a:pt x="403" y="564"/>
                  </a:moveTo>
                  <a:lnTo>
                    <a:pt x="396" y="569"/>
                  </a:lnTo>
                  <a:lnTo>
                    <a:pt x="444" y="636"/>
                  </a:lnTo>
                  <a:lnTo>
                    <a:pt x="451" y="632"/>
                  </a:lnTo>
                  <a:lnTo>
                    <a:pt x="403" y="564"/>
                  </a:lnTo>
                  <a:moveTo>
                    <a:pt x="349" y="486"/>
                  </a:moveTo>
                  <a:lnTo>
                    <a:pt x="343" y="491"/>
                  </a:lnTo>
                  <a:lnTo>
                    <a:pt x="391" y="562"/>
                  </a:lnTo>
                  <a:lnTo>
                    <a:pt x="399" y="557"/>
                  </a:lnTo>
                  <a:lnTo>
                    <a:pt x="349" y="486"/>
                  </a:lnTo>
                  <a:moveTo>
                    <a:pt x="292" y="404"/>
                  </a:moveTo>
                  <a:lnTo>
                    <a:pt x="286" y="410"/>
                  </a:lnTo>
                  <a:lnTo>
                    <a:pt x="338" y="484"/>
                  </a:lnTo>
                  <a:lnTo>
                    <a:pt x="344" y="479"/>
                  </a:lnTo>
                  <a:lnTo>
                    <a:pt x="292" y="404"/>
                  </a:lnTo>
                  <a:moveTo>
                    <a:pt x="231" y="317"/>
                  </a:moveTo>
                  <a:lnTo>
                    <a:pt x="226" y="324"/>
                  </a:lnTo>
                  <a:lnTo>
                    <a:pt x="282" y="403"/>
                  </a:lnTo>
                  <a:lnTo>
                    <a:pt x="287" y="397"/>
                  </a:lnTo>
                  <a:lnTo>
                    <a:pt x="231" y="317"/>
                  </a:lnTo>
                  <a:moveTo>
                    <a:pt x="166" y="222"/>
                  </a:moveTo>
                  <a:lnTo>
                    <a:pt x="161" y="230"/>
                  </a:lnTo>
                  <a:lnTo>
                    <a:pt x="221" y="317"/>
                  </a:lnTo>
                  <a:lnTo>
                    <a:pt x="227" y="310"/>
                  </a:lnTo>
                  <a:lnTo>
                    <a:pt x="166" y="222"/>
                  </a:lnTo>
                  <a:moveTo>
                    <a:pt x="93" y="118"/>
                  </a:moveTo>
                  <a:lnTo>
                    <a:pt x="88" y="127"/>
                  </a:lnTo>
                  <a:lnTo>
                    <a:pt x="155" y="222"/>
                  </a:lnTo>
                  <a:lnTo>
                    <a:pt x="161" y="215"/>
                  </a:lnTo>
                  <a:lnTo>
                    <a:pt x="93" y="118"/>
                  </a:lnTo>
                  <a:moveTo>
                    <a:pt x="11" y="1"/>
                  </a:moveTo>
                  <a:lnTo>
                    <a:pt x="7" y="9"/>
                  </a:lnTo>
                  <a:lnTo>
                    <a:pt x="83" y="119"/>
                  </a:lnTo>
                  <a:lnTo>
                    <a:pt x="88" y="110"/>
                  </a:lnTo>
                  <a:lnTo>
                    <a:pt x="11" y="1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" name="Freeform 22"/>
            <p:cNvSpPr>
              <a:spLocks noEditPoints="1"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031046" y="175499"/>
              <a:ext cx="2748772" cy="3218403"/>
            </a:xfrm>
            <a:custGeom>
              <a:gdLst>
                <a:gd name="T0" fmla="*/ 579 w 1018"/>
                <a:gd name="T1" fmla="*/ 671 h 1192"/>
                <a:gd name="T2" fmla="*/ 571 w 1018"/>
                <a:gd name="T3" fmla="*/ 676 h 1192"/>
                <a:gd name="T4" fmla="*/ 957 w 1018"/>
                <a:gd name="T5" fmla="*/ 1133 h 1192"/>
                <a:gd name="T6" fmla="*/ 1017 w 1018"/>
                <a:gd name="T7" fmla="*/ 1192 h 1192"/>
                <a:gd name="T8" fmla="*/ 1018 w 1018"/>
                <a:gd name="T9" fmla="*/ 1191 h 1192"/>
                <a:gd name="T10" fmla="*/ 966 w 1018"/>
                <a:gd name="T11" fmla="*/ 1130 h 1192"/>
                <a:gd name="T12" fmla="*/ 579 w 1018"/>
                <a:gd name="T13" fmla="*/ 671 h 1192"/>
                <a:gd name="T14" fmla="*/ 522 w 1018"/>
                <a:gd name="T15" fmla="*/ 605 h 1192"/>
                <a:gd name="T16" fmla="*/ 515 w 1018"/>
                <a:gd name="T17" fmla="*/ 609 h 1192"/>
                <a:gd name="T18" fmla="*/ 565 w 1018"/>
                <a:gd name="T19" fmla="*/ 669 h 1192"/>
                <a:gd name="T20" fmla="*/ 573 w 1018"/>
                <a:gd name="T21" fmla="*/ 665 h 1192"/>
                <a:gd name="T22" fmla="*/ 522 w 1018"/>
                <a:gd name="T23" fmla="*/ 605 h 1192"/>
                <a:gd name="T24" fmla="*/ 465 w 1018"/>
                <a:gd name="T25" fmla="*/ 537 h 1192"/>
                <a:gd name="T26" fmla="*/ 459 w 1018"/>
                <a:gd name="T27" fmla="*/ 543 h 1192"/>
                <a:gd name="T28" fmla="*/ 510 w 1018"/>
                <a:gd name="T29" fmla="*/ 603 h 1192"/>
                <a:gd name="T30" fmla="*/ 517 w 1018"/>
                <a:gd name="T31" fmla="*/ 598 h 1192"/>
                <a:gd name="T32" fmla="*/ 465 w 1018"/>
                <a:gd name="T33" fmla="*/ 537 h 1192"/>
                <a:gd name="T34" fmla="*/ 406 w 1018"/>
                <a:gd name="T35" fmla="*/ 467 h 1192"/>
                <a:gd name="T36" fmla="*/ 400 w 1018"/>
                <a:gd name="T37" fmla="*/ 474 h 1192"/>
                <a:gd name="T38" fmla="*/ 453 w 1018"/>
                <a:gd name="T39" fmla="*/ 536 h 1192"/>
                <a:gd name="T40" fmla="*/ 460 w 1018"/>
                <a:gd name="T41" fmla="*/ 531 h 1192"/>
                <a:gd name="T42" fmla="*/ 406 w 1018"/>
                <a:gd name="T43" fmla="*/ 467 h 1192"/>
                <a:gd name="T44" fmla="*/ 345 w 1018"/>
                <a:gd name="T45" fmla="*/ 395 h 1192"/>
                <a:gd name="T46" fmla="*/ 339 w 1018"/>
                <a:gd name="T47" fmla="*/ 401 h 1192"/>
                <a:gd name="T48" fmla="*/ 395 w 1018"/>
                <a:gd name="T49" fmla="*/ 467 h 1192"/>
                <a:gd name="T50" fmla="*/ 400 w 1018"/>
                <a:gd name="T51" fmla="*/ 461 h 1192"/>
                <a:gd name="T52" fmla="*/ 345 w 1018"/>
                <a:gd name="T53" fmla="*/ 395 h 1192"/>
                <a:gd name="T54" fmla="*/ 278 w 1018"/>
                <a:gd name="T55" fmla="*/ 317 h 1192"/>
                <a:gd name="T56" fmla="*/ 273 w 1018"/>
                <a:gd name="T57" fmla="*/ 324 h 1192"/>
                <a:gd name="T58" fmla="*/ 333 w 1018"/>
                <a:gd name="T59" fmla="*/ 395 h 1192"/>
                <a:gd name="T60" fmla="*/ 339 w 1018"/>
                <a:gd name="T61" fmla="*/ 388 h 1192"/>
                <a:gd name="T62" fmla="*/ 278 w 1018"/>
                <a:gd name="T63" fmla="*/ 317 h 1192"/>
                <a:gd name="T64" fmla="*/ 207 w 1018"/>
                <a:gd name="T65" fmla="*/ 232 h 1192"/>
                <a:gd name="T66" fmla="*/ 203 w 1018"/>
                <a:gd name="T67" fmla="*/ 240 h 1192"/>
                <a:gd name="T68" fmla="*/ 268 w 1018"/>
                <a:gd name="T69" fmla="*/ 317 h 1192"/>
                <a:gd name="T70" fmla="*/ 273 w 1018"/>
                <a:gd name="T71" fmla="*/ 310 h 1192"/>
                <a:gd name="T72" fmla="*/ 207 w 1018"/>
                <a:gd name="T73" fmla="*/ 232 h 1192"/>
                <a:gd name="T74" fmla="*/ 128 w 1018"/>
                <a:gd name="T75" fmla="*/ 139 h 1192"/>
                <a:gd name="T76" fmla="*/ 125 w 1018"/>
                <a:gd name="T77" fmla="*/ 147 h 1192"/>
                <a:gd name="T78" fmla="*/ 197 w 1018"/>
                <a:gd name="T79" fmla="*/ 233 h 1192"/>
                <a:gd name="T80" fmla="*/ 202 w 1018"/>
                <a:gd name="T81" fmla="*/ 225 h 1192"/>
                <a:gd name="T82" fmla="*/ 128 w 1018"/>
                <a:gd name="T83" fmla="*/ 139 h 1192"/>
                <a:gd name="T84" fmla="*/ 39 w 1018"/>
                <a:gd name="T85" fmla="*/ 33 h 1192"/>
                <a:gd name="T86" fmla="*/ 36 w 1018"/>
                <a:gd name="T87" fmla="*/ 43 h 1192"/>
                <a:gd name="T88" fmla="*/ 118 w 1018"/>
                <a:gd name="T89" fmla="*/ 140 h 1192"/>
                <a:gd name="T90" fmla="*/ 122 w 1018"/>
                <a:gd name="T91" fmla="*/ 132 h 1192"/>
                <a:gd name="T92" fmla="*/ 39 w 1018"/>
                <a:gd name="T93" fmla="*/ 33 h 1192"/>
                <a:gd name="T94" fmla="*/ 11 w 1018"/>
                <a:gd name="T95" fmla="*/ 0 h 1192"/>
                <a:gd name="T96" fmla="*/ 0 w 1018"/>
                <a:gd name="T97" fmla="*/ 0 h 1192"/>
                <a:gd name="T98" fmla="*/ 30 w 1018"/>
                <a:gd name="T99" fmla="*/ 35 h 1192"/>
                <a:gd name="T100" fmla="*/ 32 w 1018"/>
                <a:gd name="T101" fmla="*/ 25 h 1192"/>
                <a:gd name="T102" fmla="*/ 11 w 1018"/>
                <a:gd name="T103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192">
                  <a:moveTo>
                    <a:pt x="579" y="671"/>
                  </a:moveTo>
                  <a:lnTo>
                    <a:pt x="571" y="676"/>
                  </a:lnTo>
                  <a:lnTo>
                    <a:pt x="957" y="1133"/>
                  </a:lnTo>
                  <a:lnTo>
                    <a:pt x="1017" y="1192"/>
                  </a:lnTo>
                  <a:lnTo>
                    <a:pt x="1018" y="1191"/>
                  </a:lnTo>
                  <a:lnTo>
                    <a:pt x="966" y="1130"/>
                  </a:lnTo>
                  <a:lnTo>
                    <a:pt x="579" y="671"/>
                  </a:lnTo>
                  <a:close/>
                  <a:moveTo>
                    <a:pt x="522" y="605"/>
                  </a:moveTo>
                  <a:lnTo>
                    <a:pt x="515" y="609"/>
                  </a:lnTo>
                  <a:lnTo>
                    <a:pt x="565" y="669"/>
                  </a:lnTo>
                  <a:lnTo>
                    <a:pt x="573" y="665"/>
                  </a:lnTo>
                  <a:lnTo>
                    <a:pt x="522" y="605"/>
                  </a:lnTo>
                  <a:close/>
                  <a:moveTo>
                    <a:pt x="465" y="537"/>
                  </a:moveTo>
                  <a:lnTo>
                    <a:pt x="459" y="543"/>
                  </a:lnTo>
                  <a:lnTo>
                    <a:pt x="510" y="603"/>
                  </a:lnTo>
                  <a:lnTo>
                    <a:pt x="517" y="598"/>
                  </a:lnTo>
                  <a:lnTo>
                    <a:pt x="465" y="537"/>
                  </a:lnTo>
                  <a:close/>
                  <a:moveTo>
                    <a:pt x="406" y="467"/>
                  </a:moveTo>
                  <a:lnTo>
                    <a:pt x="400" y="474"/>
                  </a:lnTo>
                  <a:lnTo>
                    <a:pt x="453" y="536"/>
                  </a:lnTo>
                  <a:lnTo>
                    <a:pt x="460" y="531"/>
                  </a:lnTo>
                  <a:lnTo>
                    <a:pt x="406" y="467"/>
                  </a:lnTo>
                  <a:close/>
                  <a:moveTo>
                    <a:pt x="345" y="395"/>
                  </a:moveTo>
                  <a:lnTo>
                    <a:pt x="339" y="401"/>
                  </a:lnTo>
                  <a:lnTo>
                    <a:pt x="395" y="467"/>
                  </a:lnTo>
                  <a:lnTo>
                    <a:pt x="400" y="461"/>
                  </a:lnTo>
                  <a:lnTo>
                    <a:pt x="345" y="395"/>
                  </a:lnTo>
                  <a:close/>
                  <a:moveTo>
                    <a:pt x="278" y="317"/>
                  </a:moveTo>
                  <a:lnTo>
                    <a:pt x="273" y="324"/>
                  </a:lnTo>
                  <a:lnTo>
                    <a:pt x="333" y="395"/>
                  </a:lnTo>
                  <a:lnTo>
                    <a:pt x="339" y="388"/>
                  </a:lnTo>
                  <a:lnTo>
                    <a:pt x="278" y="317"/>
                  </a:lnTo>
                  <a:close/>
                  <a:moveTo>
                    <a:pt x="207" y="232"/>
                  </a:moveTo>
                  <a:lnTo>
                    <a:pt x="203" y="240"/>
                  </a:lnTo>
                  <a:lnTo>
                    <a:pt x="268" y="317"/>
                  </a:lnTo>
                  <a:lnTo>
                    <a:pt x="273" y="310"/>
                  </a:lnTo>
                  <a:lnTo>
                    <a:pt x="207" y="232"/>
                  </a:lnTo>
                  <a:close/>
                  <a:moveTo>
                    <a:pt x="128" y="139"/>
                  </a:moveTo>
                  <a:lnTo>
                    <a:pt x="125" y="147"/>
                  </a:lnTo>
                  <a:lnTo>
                    <a:pt x="197" y="233"/>
                  </a:lnTo>
                  <a:lnTo>
                    <a:pt x="202" y="225"/>
                  </a:lnTo>
                  <a:lnTo>
                    <a:pt x="128" y="139"/>
                  </a:lnTo>
                  <a:close/>
                  <a:moveTo>
                    <a:pt x="39" y="33"/>
                  </a:moveTo>
                  <a:lnTo>
                    <a:pt x="36" y="43"/>
                  </a:lnTo>
                  <a:lnTo>
                    <a:pt x="118" y="140"/>
                  </a:lnTo>
                  <a:lnTo>
                    <a:pt x="122" y="132"/>
                  </a:lnTo>
                  <a:lnTo>
                    <a:pt x="39" y="33"/>
                  </a:lnTo>
                  <a:close/>
                  <a:moveTo>
                    <a:pt x="11" y="0"/>
                  </a:moveTo>
                  <a:lnTo>
                    <a:pt x="0" y="0"/>
                  </a:lnTo>
                  <a:lnTo>
                    <a:pt x="30" y="35"/>
                  </a:lnTo>
                  <a:lnTo>
                    <a:pt x="32" y="2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" name="Freeform 23"/>
            <p:cNvSpPr>
              <a:spLocks noEditPoints="1"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031046" y="175499"/>
              <a:ext cx="2748772" cy="3218403"/>
            </a:xfrm>
            <a:custGeom>
              <a:gdLst>
                <a:gd name="T0" fmla="*/ 579 w 1018"/>
                <a:gd name="T1" fmla="*/ 671 h 1192"/>
                <a:gd name="T2" fmla="*/ 571 w 1018"/>
                <a:gd name="T3" fmla="*/ 676 h 1192"/>
                <a:gd name="T4" fmla="*/ 957 w 1018"/>
                <a:gd name="T5" fmla="*/ 1133 h 1192"/>
                <a:gd name="T6" fmla="*/ 1017 w 1018"/>
                <a:gd name="T7" fmla="*/ 1192 h 1192"/>
                <a:gd name="T8" fmla="*/ 1018 w 1018"/>
                <a:gd name="T9" fmla="*/ 1191 h 1192"/>
                <a:gd name="T10" fmla="*/ 966 w 1018"/>
                <a:gd name="T11" fmla="*/ 1130 h 1192"/>
                <a:gd name="T12" fmla="*/ 579 w 1018"/>
                <a:gd name="T13" fmla="*/ 671 h 1192"/>
                <a:gd name="T14" fmla="*/ 522 w 1018"/>
                <a:gd name="T15" fmla="*/ 605 h 1192"/>
                <a:gd name="T16" fmla="*/ 515 w 1018"/>
                <a:gd name="T17" fmla="*/ 609 h 1192"/>
                <a:gd name="T18" fmla="*/ 565 w 1018"/>
                <a:gd name="T19" fmla="*/ 669 h 1192"/>
                <a:gd name="T20" fmla="*/ 573 w 1018"/>
                <a:gd name="T21" fmla="*/ 665 h 1192"/>
                <a:gd name="T22" fmla="*/ 522 w 1018"/>
                <a:gd name="T23" fmla="*/ 605 h 1192"/>
                <a:gd name="T24" fmla="*/ 465 w 1018"/>
                <a:gd name="T25" fmla="*/ 537 h 1192"/>
                <a:gd name="T26" fmla="*/ 459 w 1018"/>
                <a:gd name="T27" fmla="*/ 543 h 1192"/>
                <a:gd name="T28" fmla="*/ 510 w 1018"/>
                <a:gd name="T29" fmla="*/ 603 h 1192"/>
                <a:gd name="T30" fmla="*/ 517 w 1018"/>
                <a:gd name="T31" fmla="*/ 598 h 1192"/>
                <a:gd name="T32" fmla="*/ 465 w 1018"/>
                <a:gd name="T33" fmla="*/ 537 h 1192"/>
                <a:gd name="T34" fmla="*/ 406 w 1018"/>
                <a:gd name="T35" fmla="*/ 467 h 1192"/>
                <a:gd name="T36" fmla="*/ 400 w 1018"/>
                <a:gd name="T37" fmla="*/ 474 h 1192"/>
                <a:gd name="T38" fmla="*/ 453 w 1018"/>
                <a:gd name="T39" fmla="*/ 536 h 1192"/>
                <a:gd name="T40" fmla="*/ 460 w 1018"/>
                <a:gd name="T41" fmla="*/ 531 h 1192"/>
                <a:gd name="T42" fmla="*/ 406 w 1018"/>
                <a:gd name="T43" fmla="*/ 467 h 1192"/>
                <a:gd name="T44" fmla="*/ 345 w 1018"/>
                <a:gd name="T45" fmla="*/ 395 h 1192"/>
                <a:gd name="T46" fmla="*/ 339 w 1018"/>
                <a:gd name="T47" fmla="*/ 401 h 1192"/>
                <a:gd name="T48" fmla="*/ 395 w 1018"/>
                <a:gd name="T49" fmla="*/ 467 h 1192"/>
                <a:gd name="T50" fmla="*/ 400 w 1018"/>
                <a:gd name="T51" fmla="*/ 461 h 1192"/>
                <a:gd name="T52" fmla="*/ 345 w 1018"/>
                <a:gd name="T53" fmla="*/ 395 h 1192"/>
                <a:gd name="T54" fmla="*/ 278 w 1018"/>
                <a:gd name="T55" fmla="*/ 317 h 1192"/>
                <a:gd name="T56" fmla="*/ 273 w 1018"/>
                <a:gd name="T57" fmla="*/ 324 h 1192"/>
                <a:gd name="T58" fmla="*/ 333 w 1018"/>
                <a:gd name="T59" fmla="*/ 395 h 1192"/>
                <a:gd name="T60" fmla="*/ 339 w 1018"/>
                <a:gd name="T61" fmla="*/ 388 h 1192"/>
                <a:gd name="T62" fmla="*/ 278 w 1018"/>
                <a:gd name="T63" fmla="*/ 317 h 1192"/>
                <a:gd name="T64" fmla="*/ 207 w 1018"/>
                <a:gd name="T65" fmla="*/ 232 h 1192"/>
                <a:gd name="T66" fmla="*/ 203 w 1018"/>
                <a:gd name="T67" fmla="*/ 240 h 1192"/>
                <a:gd name="T68" fmla="*/ 268 w 1018"/>
                <a:gd name="T69" fmla="*/ 317 h 1192"/>
                <a:gd name="T70" fmla="*/ 273 w 1018"/>
                <a:gd name="T71" fmla="*/ 310 h 1192"/>
                <a:gd name="T72" fmla="*/ 207 w 1018"/>
                <a:gd name="T73" fmla="*/ 232 h 1192"/>
                <a:gd name="T74" fmla="*/ 128 w 1018"/>
                <a:gd name="T75" fmla="*/ 139 h 1192"/>
                <a:gd name="T76" fmla="*/ 125 w 1018"/>
                <a:gd name="T77" fmla="*/ 147 h 1192"/>
                <a:gd name="T78" fmla="*/ 197 w 1018"/>
                <a:gd name="T79" fmla="*/ 233 h 1192"/>
                <a:gd name="T80" fmla="*/ 202 w 1018"/>
                <a:gd name="T81" fmla="*/ 225 h 1192"/>
                <a:gd name="T82" fmla="*/ 128 w 1018"/>
                <a:gd name="T83" fmla="*/ 139 h 1192"/>
                <a:gd name="T84" fmla="*/ 39 w 1018"/>
                <a:gd name="T85" fmla="*/ 33 h 1192"/>
                <a:gd name="T86" fmla="*/ 36 w 1018"/>
                <a:gd name="T87" fmla="*/ 43 h 1192"/>
                <a:gd name="T88" fmla="*/ 118 w 1018"/>
                <a:gd name="T89" fmla="*/ 140 h 1192"/>
                <a:gd name="T90" fmla="*/ 122 w 1018"/>
                <a:gd name="T91" fmla="*/ 132 h 1192"/>
                <a:gd name="T92" fmla="*/ 39 w 1018"/>
                <a:gd name="T93" fmla="*/ 33 h 1192"/>
                <a:gd name="T94" fmla="*/ 11 w 1018"/>
                <a:gd name="T95" fmla="*/ 0 h 1192"/>
                <a:gd name="T96" fmla="*/ 0 w 1018"/>
                <a:gd name="T97" fmla="*/ 0 h 1192"/>
                <a:gd name="T98" fmla="*/ 30 w 1018"/>
                <a:gd name="T99" fmla="*/ 35 h 1192"/>
                <a:gd name="T100" fmla="*/ 32 w 1018"/>
                <a:gd name="T101" fmla="*/ 25 h 1192"/>
                <a:gd name="T102" fmla="*/ 11 w 1018"/>
                <a:gd name="T103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192">
                  <a:moveTo>
                    <a:pt x="579" y="671"/>
                  </a:moveTo>
                  <a:lnTo>
                    <a:pt x="571" y="676"/>
                  </a:lnTo>
                  <a:lnTo>
                    <a:pt x="957" y="1133"/>
                  </a:lnTo>
                  <a:lnTo>
                    <a:pt x="1017" y="1192"/>
                  </a:lnTo>
                  <a:lnTo>
                    <a:pt x="1018" y="1191"/>
                  </a:lnTo>
                  <a:lnTo>
                    <a:pt x="966" y="1130"/>
                  </a:lnTo>
                  <a:lnTo>
                    <a:pt x="579" y="671"/>
                  </a:lnTo>
                  <a:moveTo>
                    <a:pt x="522" y="605"/>
                  </a:moveTo>
                  <a:lnTo>
                    <a:pt x="515" y="609"/>
                  </a:lnTo>
                  <a:lnTo>
                    <a:pt x="565" y="669"/>
                  </a:lnTo>
                  <a:lnTo>
                    <a:pt x="573" y="665"/>
                  </a:lnTo>
                  <a:lnTo>
                    <a:pt x="522" y="605"/>
                  </a:lnTo>
                  <a:moveTo>
                    <a:pt x="465" y="537"/>
                  </a:moveTo>
                  <a:lnTo>
                    <a:pt x="459" y="543"/>
                  </a:lnTo>
                  <a:lnTo>
                    <a:pt x="510" y="603"/>
                  </a:lnTo>
                  <a:lnTo>
                    <a:pt x="517" y="598"/>
                  </a:lnTo>
                  <a:lnTo>
                    <a:pt x="465" y="537"/>
                  </a:lnTo>
                  <a:moveTo>
                    <a:pt x="406" y="467"/>
                  </a:moveTo>
                  <a:lnTo>
                    <a:pt x="400" y="474"/>
                  </a:lnTo>
                  <a:lnTo>
                    <a:pt x="453" y="536"/>
                  </a:lnTo>
                  <a:lnTo>
                    <a:pt x="460" y="531"/>
                  </a:lnTo>
                  <a:lnTo>
                    <a:pt x="406" y="467"/>
                  </a:lnTo>
                  <a:moveTo>
                    <a:pt x="345" y="395"/>
                  </a:moveTo>
                  <a:lnTo>
                    <a:pt x="339" y="401"/>
                  </a:lnTo>
                  <a:lnTo>
                    <a:pt x="395" y="467"/>
                  </a:lnTo>
                  <a:lnTo>
                    <a:pt x="400" y="461"/>
                  </a:lnTo>
                  <a:lnTo>
                    <a:pt x="345" y="395"/>
                  </a:lnTo>
                  <a:moveTo>
                    <a:pt x="278" y="317"/>
                  </a:moveTo>
                  <a:lnTo>
                    <a:pt x="273" y="324"/>
                  </a:lnTo>
                  <a:lnTo>
                    <a:pt x="333" y="395"/>
                  </a:lnTo>
                  <a:lnTo>
                    <a:pt x="339" y="388"/>
                  </a:lnTo>
                  <a:lnTo>
                    <a:pt x="278" y="317"/>
                  </a:lnTo>
                  <a:moveTo>
                    <a:pt x="207" y="232"/>
                  </a:moveTo>
                  <a:lnTo>
                    <a:pt x="203" y="240"/>
                  </a:lnTo>
                  <a:lnTo>
                    <a:pt x="268" y="317"/>
                  </a:lnTo>
                  <a:lnTo>
                    <a:pt x="273" y="310"/>
                  </a:lnTo>
                  <a:lnTo>
                    <a:pt x="207" y="232"/>
                  </a:lnTo>
                  <a:moveTo>
                    <a:pt x="128" y="139"/>
                  </a:moveTo>
                  <a:lnTo>
                    <a:pt x="125" y="147"/>
                  </a:lnTo>
                  <a:lnTo>
                    <a:pt x="197" y="233"/>
                  </a:lnTo>
                  <a:lnTo>
                    <a:pt x="202" y="225"/>
                  </a:lnTo>
                  <a:lnTo>
                    <a:pt x="128" y="139"/>
                  </a:lnTo>
                  <a:moveTo>
                    <a:pt x="39" y="33"/>
                  </a:moveTo>
                  <a:lnTo>
                    <a:pt x="36" y="43"/>
                  </a:lnTo>
                  <a:lnTo>
                    <a:pt x="118" y="140"/>
                  </a:lnTo>
                  <a:lnTo>
                    <a:pt x="122" y="132"/>
                  </a:lnTo>
                  <a:lnTo>
                    <a:pt x="39" y="33"/>
                  </a:lnTo>
                  <a:moveTo>
                    <a:pt x="11" y="0"/>
                  </a:moveTo>
                  <a:lnTo>
                    <a:pt x="0" y="0"/>
                  </a:lnTo>
                  <a:lnTo>
                    <a:pt x="30" y="35"/>
                  </a:lnTo>
                  <a:lnTo>
                    <a:pt x="32" y="25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" name="Freeform 24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485873" y="175499"/>
              <a:ext cx="3292418" cy="3221387"/>
            </a:xfrm>
            <a:custGeom>
              <a:gdLst>
                <a:gd name="T0" fmla="*/ 725 w 1219"/>
                <a:gd name="T1" fmla="*/ 704 h 1193"/>
                <a:gd name="T2" fmla="*/ 717 w 1219"/>
                <a:gd name="T3" fmla="*/ 708 h 1193"/>
                <a:gd name="T4" fmla="*/ 1151 w 1219"/>
                <a:gd name="T5" fmla="*/ 1137 h 1193"/>
                <a:gd name="T6" fmla="*/ 1219 w 1219"/>
                <a:gd name="T7" fmla="*/ 1193 h 1193"/>
                <a:gd name="T8" fmla="*/ 1219 w 1219"/>
                <a:gd name="T9" fmla="*/ 1192 h 1193"/>
                <a:gd name="T10" fmla="*/ 1159 w 1219"/>
                <a:gd name="T11" fmla="*/ 1133 h 1193"/>
                <a:gd name="T12" fmla="*/ 725 w 1219"/>
                <a:gd name="T13" fmla="*/ 704 h 1193"/>
                <a:gd name="T14" fmla="*/ 666 w 1219"/>
                <a:gd name="T15" fmla="*/ 645 h 1193"/>
                <a:gd name="T16" fmla="*/ 659 w 1219"/>
                <a:gd name="T17" fmla="*/ 650 h 1193"/>
                <a:gd name="T18" fmla="*/ 711 w 1219"/>
                <a:gd name="T19" fmla="*/ 702 h 1193"/>
                <a:gd name="T20" fmla="*/ 719 w 1219"/>
                <a:gd name="T21" fmla="*/ 697 h 1193"/>
                <a:gd name="T22" fmla="*/ 666 w 1219"/>
                <a:gd name="T23" fmla="*/ 645 h 1193"/>
                <a:gd name="T24" fmla="*/ 607 w 1219"/>
                <a:gd name="T25" fmla="*/ 587 h 1193"/>
                <a:gd name="T26" fmla="*/ 600 w 1219"/>
                <a:gd name="T27" fmla="*/ 593 h 1193"/>
                <a:gd name="T28" fmla="*/ 652 w 1219"/>
                <a:gd name="T29" fmla="*/ 645 h 1193"/>
                <a:gd name="T30" fmla="*/ 659 w 1219"/>
                <a:gd name="T31" fmla="*/ 640 h 1193"/>
                <a:gd name="T32" fmla="*/ 607 w 1219"/>
                <a:gd name="T33" fmla="*/ 587 h 1193"/>
                <a:gd name="T34" fmla="*/ 547 w 1219"/>
                <a:gd name="T35" fmla="*/ 528 h 1193"/>
                <a:gd name="T36" fmla="*/ 541 w 1219"/>
                <a:gd name="T37" fmla="*/ 534 h 1193"/>
                <a:gd name="T38" fmla="*/ 594 w 1219"/>
                <a:gd name="T39" fmla="*/ 587 h 1193"/>
                <a:gd name="T40" fmla="*/ 601 w 1219"/>
                <a:gd name="T41" fmla="*/ 581 h 1193"/>
                <a:gd name="T42" fmla="*/ 547 w 1219"/>
                <a:gd name="T43" fmla="*/ 528 h 1193"/>
                <a:gd name="T44" fmla="*/ 485 w 1219"/>
                <a:gd name="T45" fmla="*/ 467 h 1193"/>
                <a:gd name="T46" fmla="*/ 480 w 1219"/>
                <a:gd name="T47" fmla="*/ 474 h 1193"/>
                <a:gd name="T48" fmla="*/ 535 w 1219"/>
                <a:gd name="T49" fmla="*/ 528 h 1193"/>
                <a:gd name="T50" fmla="*/ 541 w 1219"/>
                <a:gd name="T51" fmla="*/ 522 h 1193"/>
                <a:gd name="T52" fmla="*/ 485 w 1219"/>
                <a:gd name="T53" fmla="*/ 467 h 1193"/>
                <a:gd name="T54" fmla="*/ 420 w 1219"/>
                <a:gd name="T55" fmla="*/ 403 h 1193"/>
                <a:gd name="T56" fmla="*/ 416 w 1219"/>
                <a:gd name="T57" fmla="*/ 410 h 1193"/>
                <a:gd name="T58" fmla="*/ 473 w 1219"/>
                <a:gd name="T59" fmla="*/ 467 h 1193"/>
                <a:gd name="T60" fmla="*/ 479 w 1219"/>
                <a:gd name="T61" fmla="*/ 461 h 1193"/>
                <a:gd name="T62" fmla="*/ 420 w 1219"/>
                <a:gd name="T63" fmla="*/ 403 h 1193"/>
                <a:gd name="T64" fmla="*/ 351 w 1219"/>
                <a:gd name="T65" fmla="*/ 335 h 1193"/>
                <a:gd name="T66" fmla="*/ 347 w 1219"/>
                <a:gd name="T67" fmla="*/ 343 h 1193"/>
                <a:gd name="T68" fmla="*/ 409 w 1219"/>
                <a:gd name="T69" fmla="*/ 404 h 1193"/>
                <a:gd name="T70" fmla="*/ 414 w 1219"/>
                <a:gd name="T71" fmla="*/ 397 h 1193"/>
                <a:gd name="T72" fmla="*/ 351 w 1219"/>
                <a:gd name="T73" fmla="*/ 335 h 1193"/>
                <a:gd name="T74" fmla="*/ 277 w 1219"/>
                <a:gd name="T75" fmla="*/ 261 h 1193"/>
                <a:gd name="T76" fmla="*/ 272 w 1219"/>
                <a:gd name="T77" fmla="*/ 269 h 1193"/>
                <a:gd name="T78" fmla="*/ 341 w 1219"/>
                <a:gd name="T79" fmla="*/ 336 h 1193"/>
                <a:gd name="T80" fmla="*/ 345 w 1219"/>
                <a:gd name="T81" fmla="*/ 329 h 1193"/>
                <a:gd name="T82" fmla="*/ 277 w 1219"/>
                <a:gd name="T83" fmla="*/ 261 h 1193"/>
                <a:gd name="T84" fmla="*/ 194 w 1219"/>
                <a:gd name="T85" fmla="*/ 179 h 1193"/>
                <a:gd name="T86" fmla="*/ 191 w 1219"/>
                <a:gd name="T87" fmla="*/ 189 h 1193"/>
                <a:gd name="T88" fmla="*/ 266 w 1219"/>
                <a:gd name="T89" fmla="*/ 263 h 1193"/>
                <a:gd name="T90" fmla="*/ 270 w 1219"/>
                <a:gd name="T91" fmla="*/ 255 h 1193"/>
                <a:gd name="T92" fmla="*/ 194 w 1219"/>
                <a:gd name="T93" fmla="*/ 179 h 1193"/>
                <a:gd name="T94" fmla="*/ 100 w 1219"/>
                <a:gd name="T95" fmla="*/ 87 h 1193"/>
                <a:gd name="T96" fmla="*/ 98 w 1219"/>
                <a:gd name="T97" fmla="*/ 97 h 1193"/>
                <a:gd name="T98" fmla="*/ 184 w 1219"/>
                <a:gd name="T99" fmla="*/ 182 h 1193"/>
                <a:gd name="T100" fmla="*/ 187 w 1219"/>
                <a:gd name="T101" fmla="*/ 173 h 1193"/>
                <a:gd name="T102" fmla="*/ 100 w 1219"/>
                <a:gd name="T103" fmla="*/ 87 h 1193"/>
                <a:gd name="T104" fmla="*/ 12 w 1219"/>
                <a:gd name="T105" fmla="*/ 0 h 1193"/>
                <a:gd name="T106" fmla="*/ 0 w 1219"/>
                <a:gd name="T107" fmla="*/ 0 h 1193"/>
                <a:gd name="T108" fmla="*/ 91 w 1219"/>
                <a:gd name="T109" fmla="*/ 90 h 1193"/>
                <a:gd name="T110" fmla="*/ 93 w 1219"/>
                <a:gd name="T111" fmla="*/ 80 h 1193"/>
                <a:gd name="T112" fmla="*/ 12 w 1219"/>
                <a:gd name="T113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9" h="1193">
                  <a:moveTo>
                    <a:pt x="725" y="704"/>
                  </a:moveTo>
                  <a:lnTo>
                    <a:pt x="717" y="708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59" y="1133"/>
                  </a:lnTo>
                  <a:lnTo>
                    <a:pt x="725" y="704"/>
                  </a:lnTo>
                  <a:close/>
                  <a:moveTo>
                    <a:pt x="666" y="645"/>
                  </a:moveTo>
                  <a:lnTo>
                    <a:pt x="659" y="650"/>
                  </a:lnTo>
                  <a:lnTo>
                    <a:pt x="711" y="702"/>
                  </a:lnTo>
                  <a:lnTo>
                    <a:pt x="719" y="697"/>
                  </a:lnTo>
                  <a:lnTo>
                    <a:pt x="666" y="645"/>
                  </a:lnTo>
                  <a:close/>
                  <a:moveTo>
                    <a:pt x="607" y="587"/>
                  </a:moveTo>
                  <a:lnTo>
                    <a:pt x="600" y="593"/>
                  </a:lnTo>
                  <a:lnTo>
                    <a:pt x="652" y="645"/>
                  </a:lnTo>
                  <a:lnTo>
                    <a:pt x="659" y="640"/>
                  </a:lnTo>
                  <a:lnTo>
                    <a:pt x="607" y="587"/>
                  </a:lnTo>
                  <a:close/>
                  <a:moveTo>
                    <a:pt x="547" y="528"/>
                  </a:moveTo>
                  <a:lnTo>
                    <a:pt x="541" y="534"/>
                  </a:lnTo>
                  <a:lnTo>
                    <a:pt x="594" y="587"/>
                  </a:lnTo>
                  <a:lnTo>
                    <a:pt x="601" y="581"/>
                  </a:lnTo>
                  <a:lnTo>
                    <a:pt x="547" y="528"/>
                  </a:lnTo>
                  <a:close/>
                  <a:moveTo>
                    <a:pt x="485" y="467"/>
                  </a:moveTo>
                  <a:lnTo>
                    <a:pt x="480" y="474"/>
                  </a:lnTo>
                  <a:lnTo>
                    <a:pt x="535" y="528"/>
                  </a:lnTo>
                  <a:lnTo>
                    <a:pt x="541" y="522"/>
                  </a:lnTo>
                  <a:lnTo>
                    <a:pt x="485" y="467"/>
                  </a:lnTo>
                  <a:close/>
                  <a:moveTo>
                    <a:pt x="420" y="403"/>
                  </a:moveTo>
                  <a:lnTo>
                    <a:pt x="416" y="410"/>
                  </a:lnTo>
                  <a:lnTo>
                    <a:pt x="473" y="467"/>
                  </a:lnTo>
                  <a:lnTo>
                    <a:pt x="479" y="461"/>
                  </a:lnTo>
                  <a:lnTo>
                    <a:pt x="420" y="403"/>
                  </a:lnTo>
                  <a:close/>
                  <a:moveTo>
                    <a:pt x="351" y="335"/>
                  </a:moveTo>
                  <a:lnTo>
                    <a:pt x="347" y="343"/>
                  </a:lnTo>
                  <a:lnTo>
                    <a:pt x="409" y="404"/>
                  </a:lnTo>
                  <a:lnTo>
                    <a:pt x="414" y="397"/>
                  </a:lnTo>
                  <a:lnTo>
                    <a:pt x="351" y="335"/>
                  </a:lnTo>
                  <a:close/>
                  <a:moveTo>
                    <a:pt x="277" y="261"/>
                  </a:moveTo>
                  <a:lnTo>
                    <a:pt x="272" y="269"/>
                  </a:lnTo>
                  <a:lnTo>
                    <a:pt x="341" y="336"/>
                  </a:lnTo>
                  <a:lnTo>
                    <a:pt x="345" y="329"/>
                  </a:lnTo>
                  <a:lnTo>
                    <a:pt x="277" y="261"/>
                  </a:lnTo>
                  <a:close/>
                  <a:moveTo>
                    <a:pt x="194" y="179"/>
                  </a:moveTo>
                  <a:lnTo>
                    <a:pt x="191" y="189"/>
                  </a:lnTo>
                  <a:lnTo>
                    <a:pt x="266" y="263"/>
                  </a:lnTo>
                  <a:lnTo>
                    <a:pt x="270" y="255"/>
                  </a:lnTo>
                  <a:lnTo>
                    <a:pt x="194" y="179"/>
                  </a:lnTo>
                  <a:close/>
                  <a:moveTo>
                    <a:pt x="100" y="87"/>
                  </a:moveTo>
                  <a:lnTo>
                    <a:pt x="98" y="97"/>
                  </a:lnTo>
                  <a:lnTo>
                    <a:pt x="184" y="182"/>
                  </a:lnTo>
                  <a:lnTo>
                    <a:pt x="187" y="173"/>
                  </a:lnTo>
                  <a:lnTo>
                    <a:pt x="100" y="87"/>
                  </a:lnTo>
                  <a:close/>
                  <a:moveTo>
                    <a:pt x="12" y="0"/>
                  </a:moveTo>
                  <a:lnTo>
                    <a:pt x="0" y="0"/>
                  </a:lnTo>
                  <a:lnTo>
                    <a:pt x="91" y="90"/>
                  </a:lnTo>
                  <a:lnTo>
                    <a:pt x="93" y="8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" name="Freeform 25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485873" y="175499"/>
              <a:ext cx="3292418" cy="3221387"/>
            </a:xfrm>
            <a:custGeom>
              <a:gdLst>
                <a:gd name="T0" fmla="*/ 725 w 1219"/>
                <a:gd name="T1" fmla="*/ 704 h 1193"/>
                <a:gd name="T2" fmla="*/ 717 w 1219"/>
                <a:gd name="T3" fmla="*/ 708 h 1193"/>
                <a:gd name="T4" fmla="*/ 1151 w 1219"/>
                <a:gd name="T5" fmla="*/ 1137 h 1193"/>
                <a:gd name="T6" fmla="*/ 1219 w 1219"/>
                <a:gd name="T7" fmla="*/ 1193 h 1193"/>
                <a:gd name="T8" fmla="*/ 1219 w 1219"/>
                <a:gd name="T9" fmla="*/ 1192 h 1193"/>
                <a:gd name="T10" fmla="*/ 1159 w 1219"/>
                <a:gd name="T11" fmla="*/ 1133 h 1193"/>
                <a:gd name="T12" fmla="*/ 725 w 1219"/>
                <a:gd name="T13" fmla="*/ 704 h 1193"/>
                <a:gd name="T14" fmla="*/ 666 w 1219"/>
                <a:gd name="T15" fmla="*/ 645 h 1193"/>
                <a:gd name="T16" fmla="*/ 659 w 1219"/>
                <a:gd name="T17" fmla="*/ 650 h 1193"/>
                <a:gd name="T18" fmla="*/ 711 w 1219"/>
                <a:gd name="T19" fmla="*/ 702 h 1193"/>
                <a:gd name="T20" fmla="*/ 719 w 1219"/>
                <a:gd name="T21" fmla="*/ 697 h 1193"/>
                <a:gd name="T22" fmla="*/ 666 w 1219"/>
                <a:gd name="T23" fmla="*/ 645 h 1193"/>
                <a:gd name="T24" fmla="*/ 607 w 1219"/>
                <a:gd name="T25" fmla="*/ 587 h 1193"/>
                <a:gd name="T26" fmla="*/ 600 w 1219"/>
                <a:gd name="T27" fmla="*/ 593 h 1193"/>
                <a:gd name="T28" fmla="*/ 652 w 1219"/>
                <a:gd name="T29" fmla="*/ 645 h 1193"/>
                <a:gd name="T30" fmla="*/ 659 w 1219"/>
                <a:gd name="T31" fmla="*/ 640 h 1193"/>
                <a:gd name="T32" fmla="*/ 607 w 1219"/>
                <a:gd name="T33" fmla="*/ 587 h 1193"/>
                <a:gd name="T34" fmla="*/ 547 w 1219"/>
                <a:gd name="T35" fmla="*/ 528 h 1193"/>
                <a:gd name="T36" fmla="*/ 541 w 1219"/>
                <a:gd name="T37" fmla="*/ 534 h 1193"/>
                <a:gd name="T38" fmla="*/ 594 w 1219"/>
                <a:gd name="T39" fmla="*/ 587 h 1193"/>
                <a:gd name="T40" fmla="*/ 601 w 1219"/>
                <a:gd name="T41" fmla="*/ 581 h 1193"/>
                <a:gd name="T42" fmla="*/ 547 w 1219"/>
                <a:gd name="T43" fmla="*/ 528 h 1193"/>
                <a:gd name="T44" fmla="*/ 485 w 1219"/>
                <a:gd name="T45" fmla="*/ 467 h 1193"/>
                <a:gd name="T46" fmla="*/ 480 w 1219"/>
                <a:gd name="T47" fmla="*/ 474 h 1193"/>
                <a:gd name="T48" fmla="*/ 535 w 1219"/>
                <a:gd name="T49" fmla="*/ 528 h 1193"/>
                <a:gd name="T50" fmla="*/ 541 w 1219"/>
                <a:gd name="T51" fmla="*/ 522 h 1193"/>
                <a:gd name="T52" fmla="*/ 485 w 1219"/>
                <a:gd name="T53" fmla="*/ 467 h 1193"/>
                <a:gd name="T54" fmla="*/ 420 w 1219"/>
                <a:gd name="T55" fmla="*/ 403 h 1193"/>
                <a:gd name="T56" fmla="*/ 416 w 1219"/>
                <a:gd name="T57" fmla="*/ 410 h 1193"/>
                <a:gd name="T58" fmla="*/ 473 w 1219"/>
                <a:gd name="T59" fmla="*/ 467 h 1193"/>
                <a:gd name="T60" fmla="*/ 479 w 1219"/>
                <a:gd name="T61" fmla="*/ 461 h 1193"/>
                <a:gd name="T62" fmla="*/ 420 w 1219"/>
                <a:gd name="T63" fmla="*/ 403 h 1193"/>
                <a:gd name="T64" fmla="*/ 351 w 1219"/>
                <a:gd name="T65" fmla="*/ 335 h 1193"/>
                <a:gd name="T66" fmla="*/ 347 w 1219"/>
                <a:gd name="T67" fmla="*/ 343 h 1193"/>
                <a:gd name="T68" fmla="*/ 409 w 1219"/>
                <a:gd name="T69" fmla="*/ 404 h 1193"/>
                <a:gd name="T70" fmla="*/ 414 w 1219"/>
                <a:gd name="T71" fmla="*/ 397 h 1193"/>
                <a:gd name="T72" fmla="*/ 351 w 1219"/>
                <a:gd name="T73" fmla="*/ 335 h 1193"/>
                <a:gd name="T74" fmla="*/ 277 w 1219"/>
                <a:gd name="T75" fmla="*/ 261 h 1193"/>
                <a:gd name="T76" fmla="*/ 272 w 1219"/>
                <a:gd name="T77" fmla="*/ 269 h 1193"/>
                <a:gd name="T78" fmla="*/ 341 w 1219"/>
                <a:gd name="T79" fmla="*/ 336 h 1193"/>
                <a:gd name="T80" fmla="*/ 345 w 1219"/>
                <a:gd name="T81" fmla="*/ 329 h 1193"/>
                <a:gd name="T82" fmla="*/ 277 w 1219"/>
                <a:gd name="T83" fmla="*/ 261 h 1193"/>
                <a:gd name="T84" fmla="*/ 194 w 1219"/>
                <a:gd name="T85" fmla="*/ 179 h 1193"/>
                <a:gd name="T86" fmla="*/ 191 w 1219"/>
                <a:gd name="T87" fmla="*/ 189 h 1193"/>
                <a:gd name="T88" fmla="*/ 266 w 1219"/>
                <a:gd name="T89" fmla="*/ 263 h 1193"/>
                <a:gd name="T90" fmla="*/ 270 w 1219"/>
                <a:gd name="T91" fmla="*/ 255 h 1193"/>
                <a:gd name="T92" fmla="*/ 194 w 1219"/>
                <a:gd name="T93" fmla="*/ 179 h 1193"/>
                <a:gd name="T94" fmla="*/ 100 w 1219"/>
                <a:gd name="T95" fmla="*/ 87 h 1193"/>
                <a:gd name="T96" fmla="*/ 98 w 1219"/>
                <a:gd name="T97" fmla="*/ 97 h 1193"/>
                <a:gd name="T98" fmla="*/ 184 w 1219"/>
                <a:gd name="T99" fmla="*/ 182 h 1193"/>
                <a:gd name="T100" fmla="*/ 187 w 1219"/>
                <a:gd name="T101" fmla="*/ 173 h 1193"/>
                <a:gd name="T102" fmla="*/ 100 w 1219"/>
                <a:gd name="T103" fmla="*/ 87 h 1193"/>
                <a:gd name="T104" fmla="*/ 12 w 1219"/>
                <a:gd name="T105" fmla="*/ 0 h 1193"/>
                <a:gd name="T106" fmla="*/ 0 w 1219"/>
                <a:gd name="T107" fmla="*/ 0 h 1193"/>
                <a:gd name="T108" fmla="*/ 91 w 1219"/>
                <a:gd name="T109" fmla="*/ 90 h 1193"/>
                <a:gd name="T110" fmla="*/ 93 w 1219"/>
                <a:gd name="T111" fmla="*/ 80 h 1193"/>
                <a:gd name="T112" fmla="*/ 12 w 1219"/>
                <a:gd name="T113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9" h="1193">
                  <a:moveTo>
                    <a:pt x="725" y="704"/>
                  </a:moveTo>
                  <a:lnTo>
                    <a:pt x="717" y="708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59" y="1133"/>
                  </a:lnTo>
                  <a:lnTo>
                    <a:pt x="725" y="704"/>
                  </a:lnTo>
                  <a:moveTo>
                    <a:pt x="666" y="645"/>
                  </a:moveTo>
                  <a:lnTo>
                    <a:pt x="659" y="650"/>
                  </a:lnTo>
                  <a:lnTo>
                    <a:pt x="711" y="702"/>
                  </a:lnTo>
                  <a:lnTo>
                    <a:pt x="719" y="697"/>
                  </a:lnTo>
                  <a:lnTo>
                    <a:pt x="666" y="645"/>
                  </a:lnTo>
                  <a:moveTo>
                    <a:pt x="607" y="587"/>
                  </a:moveTo>
                  <a:lnTo>
                    <a:pt x="600" y="593"/>
                  </a:lnTo>
                  <a:lnTo>
                    <a:pt x="652" y="645"/>
                  </a:lnTo>
                  <a:lnTo>
                    <a:pt x="659" y="640"/>
                  </a:lnTo>
                  <a:lnTo>
                    <a:pt x="607" y="587"/>
                  </a:lnTo>
                  <a:moveTo>
                    <a:pt x="547" y="528"/>
                  </a:moveTo>
                  <a:lnTo>
                    <a:pt x="541" y="534"/>
                  </a:lnTo>
                  <a:lnTo>
                    <a:pt x="594" y="587"/>
                  </a:lnTo>
                  <a:lnTo>
                    <a:pt x="601" y="581"/>
                  </a:lnTo>
                  <a:lnTo>
                    <a:pt x="547" y="528"/>
                  </a:lnTo>
                  <a:moveTo>
                    <a:pt x="485" y="467"/>
                  </a:moveTo>
                  <a:lnTo>
                    <a:pt x="480" y="474"/>
                  </a:lnTo>
                  <a:lnTo>
                    <a:pt x="535" y="528"/>
                  </a:lnTo>
                  <a:lnTo>
                    <a:pt x="541" y="522"/>
                  </a:lnTo>
                  <a:lnTo>
                    <a:pt x="485" y="467"/>
                  </a:lnTo>
                  <a:moveTo>
                    <a:pt x="420" y="403"/>
                  </a:moveTo>
                  <a:lnTo>
                    <a:pt x="416" y="410"/>
                  </a:lnTo>
                  <a:lnTo>
                    <a:pt x="473" y="467"/>
                  </a:lnTo>
                  <a:lnTo>
                    <a:pt x="479" y="461"/>
                  </a:lnTo>
                  <a:lnTo>
                    <a:pt x="420" y="403"/>
                  </a:lnTo>
                  <a:moveTo>
                    <a:pt x="351" y="335"/>
                  </a:moveTo>
                  <a:lnTo>
                    <a:pt x="347" y="343"/>
                  </a:lnTo>
                  <a:lnTo>
                    <a:pt x="409" y="404"/>
                  </a:lnTo>
                  <a:lnTo>
                    <a:pt x="414" y="397"/>
                  </a:lnTo>
                  <a:lnTo>
                    <a:pt x="351" y="335"/>
                  </a:lnTo>
                  <a:moveTo>
                    <a:pt x="277" y="261"/>
                  </a:moveTo>
                  <a:lnTo>
                    <a:pt x="272" y="269"/>
                  </a:lnTo>
                  <a:lnTo>
                    <a:pt x="341" y="336"/>
                  </a:lnTo>
                  <a:lnTo>
                    <a:pt x="345" y="329"/>
                  </a:lnTo>
                  <a:lnTo>
                    <a:pt x="277" y="261"/>
                  </a:lnTo>
                  <a:moveTo>
                    <a:pt x="194" y="179"/>
                  </a:moveTo>
                  <a:lnTo>
                    <a:pt x="191" y="189"/>
                  </a:lnTo>
                  <a:lnTo>
                    <a:pt x="266" y="263"/>
                  </a:lnTo>
                  <a:lnTo>
                    <a:pt x="270" y="255"/>
                  </a:lnTo>
                  <a:lnTo>
                    <a:pt x="194" y="179"/>
                  </a:lnTo>
                  <a:moveTo>
                    <a:pt x="100" y="87"/>
                  </a:moveTo>
                  <a:lnTo>
                    <a:pt x="98" y="97"/>
                  </a:lnTo>
                  <a:lnTo>
                    <a:pt x="184" y="182"/>
                  </a:lnTo>
                  <a:lnTo>
                    <a:pt x="187" y="173"/>
                  </a:lnTo>
                  <a:lnTo>
                    <a:pt x="100" y="87"/>
                  </a:lnTo>
                  <a:moveTo>
                    <a:pt x="12" y="0"/>
                  </a:moveTo>
                  <a:lnTo>
                    <a:pt x="0" y="0"/>
                  </a:lnTo>
                  <a:lnTo>
                    <a:pt x="91" y="90"/>
                  </a:lnTo>
                  <a:lnTo>
                    <a:pt x="93" y="8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6" name="Freeform 26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81144" y="181467"/>
              <a:ext cx="3897148" cy="3218403"/>
            </a:xfrm>
            <a:custGeom>
              <a:gdLst>
                <a:gd name="T0" fmla="*/ 884 w 1443"/>
                <a:gd name="T1" fmla="*/ 739 h 1192"/>
                <a:gd name="T2" fmla="*/ 1443 w 1443"/>
                <a:gd name="T3" fmla="*/ 1192 h 1192"/>
                <a:gd name="T4" fmla="*/ 1375 w 1443"/>
                <a:gd name="T5" fmla="*/ 1135 h 1192"/>
                <a:gd name="T6" fmla="*/ 831 w 1443"/>
                <a:gd name="T7" fmla="*/ 684 h 1192"/>
                <a:gd name="T8" fmla="*/ 878 w 1443"/>
                <a:gd name="T9" fmla="*/ 733 h 1192"/>
                <a:gd name="T10" fmla="*/ 831 w 1443"/>
                <a:gd name="T11" fmla="*/ 684 h 1192"/>
                <a:gd name="T12" fmla="*/ 765 w 1443"/>
                <a:gd name="T13" fmla="*/ 640 h 1192"/>
                <a:gd name="T14" fmla="*/ 824 w 1443"/>
                <a:gd name="T15" fmla="*/ 679 h 1192"/>
                <a:gd name="T16" fmla="*/ 711 w 1443"/>
                <a:gd name="T17" fmla="*/ 585 h 1192"/>
                <a:gd name="T18" fmla="*/ 758 w 1443"/>
                <a:gd name="T19" fmla="*/ 634 h 1192"/>
                <a:gd name="T20" fmla="*/ 711 w 1443"/>
                <a:gd name="T21" fmla="*/ 585 h 1192"/>
                <a:gd name="T22" fmla="*/ 645 w 1443"/>
                <a:gd name="T23" fmla="*/ 541 h 1192"/>
                <a:gd name="T24" fmla="*/ 705 w 1443"/>
                <a:gd name="T25" fmla="*/ 579 h 1192"/>
                <a:gd name="T26" fmla="*/ 587 w 1443"/>
                <a:gd name="T27" fmla="*/ 482 h 1192"/>
                <a:gd name="T28" fmla="*/ 638 w 1443"/>
                <a:gd name="T29" fmla="*/ 536 h 1192"/>
                <a:gd name="T30" fmla="*/ 587 w 1443"/>
                <a:gd name="T31" fmla="*/ 482 h 1192"/>
                <a:gd name="T32" fmla="*/ 518 w 1443"/>
                <a:gd name="T33" fmla="*/ 435 h 1192"/>
                <a:gd name="T34" fmla="*/ 581 w 1443"/>
                <a:gd name="T35" fmla="*/ 477 h 1192"/>
                <a:gd name="T36" fmla="*/ 452 w 1443"/>
                <a:gd name="T37" fmla="*/ 370 h 1192"/>
                <a:gd name="T38" fmla="*/ 511 w 1443"/>
                <a:gd name="T39" fmla="*/ 430 h 1192"/>
                <a:gd name="T40" fmla="*/ 452 w 1443"/>
                <a:gd name="T41" fmla="*/ 370 h 1192"/>
                <a:gd name="T42" fmla="*/ 373 w 1443"/>
                <a:gd name="T43" fmla="*/ 315 h 1192"/>
                <a:gd name="T44" fmla="*/ 445 w 1443"/>
                <a:gd name="T45" fmla="*/ 364 h 1192"/>
                <a:gd name="T46" fmla="*/ 292 w 1443"/>
                <a:gd name="T47" fmla="*/ 237 h 1192"/>
                <a:gd name="T48" fmla="*/ 366 w 1443"/>
                <a:gd name="T49" fmla="*/ 310 h 1192"/>
                <a:gd name="T50" fmla="*/ 292 w 1443"/>
                <a:gd name="T51" fmla="*/ 237 h 1192"/>
                <a:gd name="T52" fmla="*/ 195 w 1443"/>
                <a:gd name="T53" fmla="*/ 168 h 1192"/>
                <a:gd name="T54" fmla="*/ 284 w 1443"/>
                <a:gd name="T55" fmla="*/ 231 h 1192"/>
                <a:gd name="T56" fmla="*/ 87 w 1443"/>
                <a:gd name="T57" fmla="*/ 68 h 1192"/>
                <a:gd name="T58" fmla="*/ 188 w 1443"/>
                <a:gd name="T59" fmla="*/ 162 h 1192"/>
                <a:gd name="T60" fmla="*/ 87 w 1443"/>
                <a:gd name="T61" fmla="*/ 68 h 1192"/>
                <a:gd name="T62" fmla="*/ 0 w 1443"/>
                <a:gd name="T63" fmla="*/ 6 h 1192"/>
                <a:gd name="T64" fmla="*/ 78 w 1443"/>
                <a:gd name="T65" fmla="*/ 61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3" h="1192">
                  <a:moveTo>
                    <a:pt x="893" y="735"/>
                  </a:moveTo>
                  <a:lnTo>
                    <a:pt x="884" y="739"/>
                  </a:lnTo>
                  <a:lnTo>
                    <a:pt x="1368" y="1140"/>
                  </a:lnTo>
                  <a:lnTo>
                    <a:pt x="1443" y="1192"/>
                  </a:lnTo>
                  <a:lnTo>
                    <a:pt x="1443" y="1191"/>
                  </a:lnTo>
                  <a:lnTo>
                    <a:pt x="1375" y="1135"/>
                  </a:lnTo>
                  <a:lnTo>
                    <a:pt x="893" y="735"/>
                  </a:lnTo>
                  <a:close/>
                  <a:moveTo>
                    <a:pt x="831" y="684"/>
                  </a:moveTo>
                  <a:lnTo>
                    <a:pt x="824" y="689"/>
                  </a:lnTo>
                  <a:lnTo>
                    <a:pt x="878" y="733"/>
                  </a:lnTo>
                  <a:lnTo>
                    <a:pt x="886" y="729"/>
                  </a:lnTo>
                  <a:lnTo>
                    <a:pt x="831" y="684"/>
                  </a:lnTo>
                  <a:close/>
                  <a:moveTo>
                    <a:pt x="771" y="634"/>
                  </a:moveTo>
                  <a:lnTo>
                    <a:pt x="765" y="640"/>
                  </a:lnTo>
                  <a:lnTo>
                    <a:pt x="817" y="683"/>
                  </a:lnTo>
                  <a:lnTo>
                    <a:pt x="824" y="679"/>
                  </a:lnTo>
                  <a:lnTo>
                    <a:pt x="771" y="634"/>
                  </a:lnTo>
                  <a:close/>
                  <a:moveTo>
                    <a:pt x="711" y="585"/>
                  </a:moveTo>
                  <a:lnTo>
                    <a:pt x="705" y="591"/>
                  </a:lnTo>
                  <a:lnTo>
                    <a:pt x="758" y="634"/>
                  </a:lnTo>
                  <a:lnTo>
                    <a:pt x="765" y="629"/>
                  </a:lnTo>
                  <a:lnTo>
                    <a:pt x="711" y="585"/>
                  </a:lnTo>
                  <a:close/>
                  <a:moveTo>
                    <a:pt x="650" y="534"/>
                  </a:moveTo>
                  <a:lnTo>
                    <a:pt x="645" y="541"/>
                  </a:lnTo>
                  <a:lnTo>
                    <a:pt x="699" y="586"/>
                  </a:lnTo>
                  <a:lnTo>
                    <a:pt x="705" y="579"/>
                  </a:lnTo>
                  <a:lnTo>
                    <a:pt x="650" y="534"/>
                  </a:lnTo>
                  <a:close/>
                  <a:moveTo>
                    <a:pt x="587" y="482"/>
                  </a:moveTo>
                  <a:lnTo>
                    <a:pt x="582" y="489"/>
                  </a:lnTo>
                  <a:lnTo>
                    <a:pt x="638" y="536"/>
                  </a:lnTo>
                  <a:lnTo>
                    <a:pt x="644" y="529"/>
                  </a:lnTo>
                  <a:lnTo>
                    <a:pt x="587" y="482"/>
                  </a:lnTo>
                  <a:close/>
                  <a:moveTo>
                    <a:pt x="522" y="428"/>
                  </a:moveTo>
                  <a:lnTo>
                    <a:pt x="518" y="435"/>
                  </a:lnTo>
                  <a:lnTo>
                    <a:pt x="576" y="484"/>
                  </a:lnTo>
                  <a:lnTo>
                    <a:pt x="581" y="477"/>
                  </a:lnTo>
                  <a:lnTo>
                    <a:pt x="522" y="428"/>
                  </a:lnTo>
                  <a:close/>
                  <a:moveTo>
                    <a:pt x="452" y="370"/>
                  </a:moveTo>
                  <a:lnTo>
                    <a:pt x="449" y="378"/>
                  </a:lnTo>
                  <a:lnTo>
                    <a:pt x="511" y="430"/>
                  </a:lnTo>
                  <a:lnTo>
                    <a:pt x="515" y="422"/>
                  </a:lnTo>
                  <a:lnTo>
                    <a:pt x="452" y="370"/>
                  </a:lnTo>
                  <a:close/>
                  <a:moveTo>
                    <a:pt x="376" y="307"/>
                  </a:moveTo>
                  <a:lnTo>
                    <a:pt x="373" y="315"/>
                  </a:lnTo>
                  <a:lnTo>
                    <a:pt x="441" y="372"/>
                  </a:lnTo>
                  <a:lnTo>
                    <a:pt x="445" y="364"/>
                  </a:lnTo>
                  <a:lnTo>
                    <a:pt x="376" y="307"/>
                  </a:lnTo>
                  <a:close/>
                  <a:moveTo>
                    <a:pt x="292" y="237"/>
                  </a:moveTo>
                  <a:lnTo>
                    <a:pt x="290" y="246"/>
                  </a:lnTo>
                  <a:lnTo>
                    <a:pt x="366" y="310"/>
                  </a:lnTo>
                  <a:lnTo>
                    <a:pt x="369" y="301"/>
                  </a:lnTo>
                  <a:lnTo>
                    <a:pt x="292" y="237"/>
                  </a:lnTo>
                  <a:close/>
                  <a:moveTo>
                    <a:pt x="197" y="158"/>
                  </a:moveTo>
                  <a:lnTo>
                    <a:pt x="195" y="168"/>
                  </a:lnTo>
                  <a:lnTo>
                    <a:pt x="282" y="241"/>
                  </a:lnTo>
                  <a:lnTo>
                    <a:pt x="284" y="231"/>
                  </a:lnTo>
                  <a:lnTo>
                    <a:pt x="197" y="158"/>
                  </a:lnTo>
                  <a:close/>
                  <a:moveTo>
                    <a:pt x="87" y="68"/>
                  </a:moveTo>
                  <a:lnTo>
                    <a:pt x="87" y="78"/>
                  </a:lnTo>
                  <a:lnTo>
                    <a:pt x="188" y="162"/>
                  </a:lnTo>
                  <a:lnTo>
                    <a:pt x="189" y="152"/>
                  </a:lnTo>
                  <a:lnTo>
                    <a:pt x="87" y="68"/>
                  </a:lnTo>
                  <a:close/>
                  <a:moveTo>
                    <a:pt x="5" y="0"/>
                  </a:moveTo>
                  <a:lnTo>
                    <a:pt x="0" y="6"/>
                  </a:lnTo>
                  <a:lnTo>
                    <a:pt x="78" y="71"/>
                  </a:lnTo>
                  <a:lnTo>
                    <a:pt x="78" y="6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7" name="Freeform 27"/>
            <p:cNvSpPr>
              <a:spLocks noEditPoints="1"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4881144" y="181467"/>
              <a:ext cx="3897148" cy="3218403"/>
            </a:xfrm>
            <a:custGeom>
              <a:gdLst>
                <a:gd name="T0" fmla="*/ 884 w 1443"/>
                <a:gd name="T1" fmla="*/ 739 h 1192"/>
                <a:gd name="T2" fmla="*/ 1443 w 1443"/>
                <a:gd name="T3" fmla="*/ 1192 h 1192"/>
                <a:gd name="T4" fmla="*/ 1375 w 1443"/>
                <a:gd name="T5" fmla="*/ 1135 h 1192"/>
                <a:gd name="T6" fmla="*/ 831 w 1443"/>
                <a:gd name="T7" fmla="*/ 684 h 1192"/>
                <a:gd name="T8" fmla="*/ 878 w 1443"/>
                <a:gd name="T9" fmla="*/ 733 h 1192"/>
                <a:gd name="T10" fmla="*/ 831 w 1443"/>
                <a:gd name="T11" fmla="*/ 684 h 1192"/>
                <a:gd name="T12" fmla="*/ 765 w 1443"/>
                <a:gd name="T13" fmla="*/ 640 h 1192"/>
                <a:gd name="T14" fmla="*/ 824 w 1443"/>
                <a:gd name="T15" fmla="*/ 679 h 1192"/>
                <a:gd name="T16" fmla="*/ 711 w 1443"/>
                <a:gd name="T17" fmla="*/ 585 h 1192"/>
                <a:gd name="T18" fmla="*/ 758 w 1443"/>
                <a:gd name="T19" fmla="*/ 634 h 1192"/>
                <a:gd name="T20" fmla="*/ 711 w 1443"/>
                <a:gd name="T21" fmla="*/ 585 h 1192"/>
                <a:gd name="T22" fmla="*/ 645 w 1443"/>
                <a:gd name="T23" fmla="*/ 541 h 1192"/>
                <a:gd name="T24" fmla="*/ 705 w 1443"/>
                <a:gd name="T25" fmla="*/ 579 h 1192"/>
                <a:gd name="T26" fmla="*/ 587 w 1443"/>
                <a:gd name="T27" fmla="*/ 482 h 1192"/>
                <a:gd name="T28" fmla="*/ 638 w 1443"/>
                <a:gd name="T29" fmla="*/ 536 h 1192"/>
                <a:gd name="T30" fmla="*/ 587 w 1443"/>
                <a:gd name="T31" fmla="*/ 482 h 1192"/>
                <a:gd name="T32" fmla="*/ 518 w 1443"/>
                <a:gd name="T33" fmla="*/ 435 h 1192"/>
                <a:gd name="T34" fmla="*/ 581 w 1443"/>
                <a:gd name="T35" fmla="*/ 477 h 1192"/>
                <a:gd name="T36" fmla="*/ 452 w 1443"/>
                <a:gd name="T37" fmla="*/ 370 h 1192"/>
                <a:gd name="T38" fmla="*/ 511 w 1443"/>
                <a:gd name="T39" fmla="*/ 430 h 1192"/>
                <a:gd name="T40" fmla="*/ 452 w 1443"/>
                <a:gd name="T41" fmla="*/ 370 h 1192"/>
                <a:gd name="T42" fmla="*/ 373 w 1443"/>
                <a:gd name="T43" fmla="*/ 315 h 1192"/>
                <a:gd name="T44" fmla="*/ 445 w 1443"/>
                <a:gd name="T45" fmla="*/ 364 h 1192"/>
                <a:gd name="T46" fmla="*/ 292 w 1443"/>
                <a:gd name="T47" fmla="*/ 237 h 1192"/>
                <a:gd name="T48" fmla="*/ 366 w 1443"/>
                <a:gd name="T49" fmla="*/ 310 h 1192"/>
                <a:gd name="T50" fmla="*/ 292 w 1443"/>
                <a:gd name="T51" fmla="*/ 237 h 1192"/>
                <a:gd name="T52" fmla="*/ 195 w 1443"/>
                <a:gd name="T53" fmla="*/ 168 h 1192"/>
                <a:gd name="T54" fmla="*/ 284 w 1443"/>
                <a:gd name="T55" fmla="*/ 231 h 1192"/>
                <a:gd name="T56" fmla="*/ 87 w 1443"/>
                <a:gd name="T57" fmla="*/ 68 h 1192"/>
                <a:gd name="T58" fmla="*/ 188 w 1443"/>
                <a:gd name="T59" fmla="*/ 162 h 1192"/>
                <a:gd name="T60" fmla="*/ 87 w 1443"/>
                <a:gd name="T61" fmla="*/ 68 h 1192"/>
                <a:gd name="T62" fmla="*/ 0 w 1443"/>
                <a:gd name="T63" fmla="*/ 6 h 1192"/>
                <a:gd name="T64" fmla="*/ 78 w 1443"/>
                <a:gd name="T65" fmla="*/ 61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3" h="1192">
                  <a:moveTo>
                    <a:pt x="893" y="735"/>
                  </a:moveTo>
                  <a:lnTo>
                    <a:pt x="884" y="739"/>
                  </a:lnTo>
                  <a:lnTo>
                    <a:pt x="1368" y="1140"/>
                  </a:lnTo>
                  <a:lnTo>
                    <a:pt x="1443" y="1192"/>
                  </a:lnTo>
                  <a:lnTo>
                    <a:pt x="1443" y="1191"/>
                  </a:lnTo>
                  <a:lnTo>
                    <a:pt x="1375" y="1135"/>
                  </a:lnTo>
                  <a:lnTo>
                    <a:pt x="893" y="735"/>
                  </a:lnTo>
                  <a:moveTo>
                    <a:pt x="831" y="684"/>
                  </a:moveTo>
                  <a:lnTo>
                    <a:pt x="824" y="689"/>
                  </a:lnTo>
                  <a:lnTo>
                    <a:pt x="878" y="733"/>
                  </a:lnTo>
                  <a:lnTo>
                    <a:pt x="886" y="729"/>
                  </a:lnTo>
                  <a:lnTo>
                    <a:pt x="831" y="684"/>
                  </a:lnTo>
                  <a:moveTo>
                    <a:pt x="771" y="634"/>
                  </a:moveTo>
                  <a:lnTo>
                    <a:pt x="765" y="640"/>
                  </a:lnTo>
                  <a:lnTo>
                    <a:pt x="817" y="683"/>
                  </a:lnTo>
                  <a:lnTo>
                    <a:pt x="824" y="679"/>
                  </a:lnTo>
                  <a:lnTo>
                    <a:pt x="771" y="634"/>
                  </a:lnTo>
                  <a:moveTo>
                    <a:pt x="711" y="585"/>
                  </a:moveTo>
                  <a:lnTo>
                    <a:pt x="705" y="591"/>
                  </a:lnTo>
                  <a:lnTo>
                    <a:pt x="758" y="634"/>
                  </a:lnTo>
                  <a:lnTo>
                    <a:pt x="765" y="629"/>
                  </a:lnTo>
                  <a:lnTo>
                    <a:pt x="711" y="585"/>
                  </a:lnTo>
                  <a:moveTo>
                    <a:pt x="650" y="534"/>
                  </a:moveTo>
                  <a:lnTo>
                    <a:pt x="645" y="541"/>
                  </a:lnTo>
                  <a:lnTo>
                    <a:pt x="699" y="586"/>
                  </a:lnTo>
                  <a:lnTo>
                    <a:pt x="705" y="579"/>
                  </a:lnTo>
                  <a:lnTo>
                    <a:pt x="650" y="534"/>
                  </a:lnTo>
                  <a:moveTo>
                    <a:pt x="587" y="482"/>
                  </a:moveTo>
                  <a:lnTo>
                    <a:pt x="582" y="489"/>
                  </a:lnTo>
                  <a:lnTo>
                    <a:pt x="638" y="536"/>
                  </a:lnTo>
                  <a:lnTo>
                    <a:pt x="644" y="529"/>
                  </a:lnTo>
                  <a:lnTo>
                    <a:pt x="587" y="482"/>
                  </a:lnTo>
                  <a:moveTo>
                    <a:pt x="522" y="428"/>
                  </a:moveTo>
                  <a:lnTo>
                    <a:pt x="518" y="435"/>
                  </a:lnTo>
                  <a:lnTo>
                    <a:pt x="576" y="484"/>
                  </a:lnTo>
                  <a:lnTo>
                    <a:pt x="581" y="477"/>
                  </a:lnTo>
                  <a:lnTo>
                    <a:pt x="522" y="428"/>
                  </a:lnTo>
                  <a:moveTo>
                    <a:pt x="452" y="370"/>
                  </a:moveTo>
                  <a:lnTo>
                    <a:pt x="449" y="378"/>
                  </a:lnTo>
                  <a:lnTo>
                    <a:pt x="511" y="430"/>
                  </a:lnTo>
                  <a:lnTo>
                    <a:pt x="515" y="422"/>
                  </a:lnTo>
                  <a:lnTo>
                    <a:pt x="452" y="370"/>
                  </a:lnTo>
                  <a:moveTo>
                    <a:pt x="376" y="307"/>
                  </a:moveTo>
                  <a:lnTo>
                    <a:pt x="373" y="315"/>
                  </a:lnTo>
                  <a:lnTo>
                    <a:pt x="441" y="372"/>
                  </a:lnTo>
                  <a:lnTo>
                    <a:pt x="445" y="364"/>
                  </a:lnTo>
                  <a:lnTo>
                    <a:pt x="376" y="307"/>
                  </a:lnTo>
                  <a:moveTo>
                    <a:pt x="292" y="237"/>
                  </a:moveTo>
                  <a:lnTo>
                    <a:pt x="290" y="246"/>
                  </a:lnTo>
                  <a:lnTo>
                    <a:pt x="366" y="310"/>
                  </a:lnTo>
                  <a:lnTo>
                    <a:pt x="369" y="301"/>
                  </a:lnTo>
                  <a:lnTo>
                    <a:pt x="292" y="237"/>
                  </a:lnTo>
                  <a:moveTo>
                    <a:pt x="197" y="158"/>
                  </a:moveTo>
                  <a:lnTo>
                    <a:pt x="195" y="168"/>
                  </a:lnTo>
                  <a:lnTo>
                    <a:pt x="282" y="241"/>
                  </a:lnTo>
                  <a:lnTo>
                    <a:pt x="284" y="231"/>
                  </a:lnTo>
                  <a:lnTo>
                    <a:pt x="197" y="158"/>
                  </a:lnTo>
                  <a:moveTo>
                    <a:pt x="87" y="68"/>
                  </a:moveTo>
                  <a:lnTo>
                    <a:pt x="87" y="78"/>
                  </a:lnTo>
                  <a:lnTo>
                    <a:pt x="188" y="162"/>
                  </a:lnTo>
                  <a:lnTo>
                    <a:pt x="189" y="152"/>
                  </a:lnTo>
                  <a:lnTo>
                    <a:pt x="87" y="68"/>
                  </a:lnTo>
                  <a:moveTo>
                    <a:pt x="5" y="0"/>
                  </a:moveTo>
                  <a:lnTo>
                    <a:pt x="0" y="6"/>
                  </a:lnTo>
                  <a:lnTo>
                    <a:pt x="78" y="71"/>
                  </a:lnTo>
                  <a:lnTo>
                    <a:pt x="78" y="6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8" name="Freeform 28"/>
            <p:cNvSpPr>
              <a:spLocks noEditPoints="1"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155773" y="194896"/>
              <a:ext cx="4622518" cy="3206465"/>
            </a:xfrm>
            <a:custGeom>
              <a:gdLst>
                <a:gd name="T0" fmla="*/ 1095 w 1712"/>
                <a:gd name="T1" fmla="*/ 768 h 1188"/>
                <a:gd name="T2" fmla="*/ 1712 w 1712"/>
                <a:gd name="T3" fmla="*/ 1188 h 1188"/>
                <a:gd name="T4" fmla="*/ 1637 w 1712"/>
                <a:gd name="T5" fmla="*/ 1135 h 1188"/>
                <a:gd name="T6" fmla="*/ 1041 w 1712"/>
                <a:gd name="T7" fmla="*/ 720 h 1188"/>
                <a:gd name="T8" fmla="*/ 1088 w 1712"/>
                <a:gd name="T9" fmla="*/ 763 h 1188"/>
                <a:gd name="T10" fmla="*/ 1041 w 1712"/>
                <a:gd name="T11" fmla="*/ 720 h 1188"/>
                <a:gd name="T12" fmla="*/ 974 w 1712"/>
                <a:gd name="T13" fmla="*/ 684 h 1188"/>
                <a:gd name="T14" fmla="*/ 1034 w 1712"/>
                <a:gd name="T15" fmla="*/ 715 h 1188"/>
                <a:gd name="T16" fmla="*/ 922 w 1712"/>
                <a:gd name="T17" fmla="*/ 638 h 1188"/>
                <a:gd name="T18" fmla="*/ 967 w 1712"/>
                <a:gd name="T19" fmla="*/ 679 h 1188"/>
                <a:gd name="T20" fmla="*/ 922 w 1712"/>
                <a:gd name="T21" fmla="*/ 638 h 1188"/>
                <a:gd name="T22" fmla="*/ 857 w 1712"/>
                <a:gd name="T23" fmla="*/ 603 h 1188"/>
                <a:gd name="T24" fmla="*/ 915 w 1712"/>
                <a:gd name="T25" fmla="*/ 633 h 1188"/>
                <a:gd name="T26" fmla="*/ 803 w 1712"/>
                <a:gd name="T27" fmla="*/ 555 h 1188"/>
                <a:gd name="T28" fmla="*/ 850 w 1712"/>
                <a:gd name="T29" fmla="*/ 598 h 1188"/>
                <a:gd name="T30" fmla="*/ 803 w 1712"/>
                <a:gd name="T31" fmla="*/ 555 h 1188"/>
                <a:gd name="T32" fmla="*/ 737 w 1712"/>
                <a:gd name="T33" fmla="*/ 519 h 1188"/>
                <a:gd name="T34" fmla="*/ 796 w 1712"/>
                <a:gd name="T35" fmla="*/ 550 h 1188"/>
                <a:gd name="T36" fmla="*/ 676 w 1712"/>
                <a:gd name="T37" fmla="*/ 467 h 1188"/>
                <a:gd name="T38" fmla="*/ 729 w 1712"/>
                <a:gd name="T39" fmla="*/ 514 h 1188"/>
                <a:gd name="T40" fmla="*/ 676 w 1712"/>
                <a:gd name="T41" fmla="*/ 467 h 1188"/>
                <a:gd name="T42" fmla="*/ 604 w 1712"/>
                <a:gd name="T43" fmla="*/ 427 h 1188"/>
                <a:gd name="T44" fmla="*/ 669 w 1712"/>
                <a:gd name="T45" fmla="*/ 462 h 1188"/>
                <a:gd name="T46" fmla="*/ 532 w 1712"/>
                <a:gd name="T47" fmla="*/ 367 h 1188"/>
                <a:gd name="T48" fmla="*/ 597 w 1712"/>
                <a:gd name="T49" fmla="*/ 422 h 1188"/>
                <a:gd name="T50" fmla="*/ 532 w 1712"/>
                <a:gd name="T51" fmla="*/ 367 h 1188"/>
                <a:gd name="T52" fmla="*/ 448 w 1712"/>
                <a:gd name="T53" fmla="*/ 319 h 1188"/>
                <a:gd name="T54" fmla="*/ 524 w 1712"/>
                <a:gd name="T55" fmla="*/ 361 h 1188"/>
                <a:gd name="T56" fmla="*/ 356 w 1712"/>
                <a:gd name="T57" fmla="*/ 244 h 1188"/>
                <a:gd name="T58" fmla="*/ 441 w 1712"/>
                <a:gd name="T59" fmla="*/ 313 h 1188"/>
                <a:gd name="T60" fmla="*/ 356 w 1712"/>
                <a:gd name="T61" fmla="*/ 244 h 1188"/>
                <a:gd name="T62" fmla="*/ 249 w 1712"/>
                <a:gd name="T63" fmla="*/ 180 h 1188"/>
                <a:gd name="T64" fmla="*/ 347 w 1712"/>
                <a:gd name="T65" fmla="*/ 238 h 1188"/>
                <a:gd name="T66" fmla="*/ 119 w 1712"/>
                <a:gd name="T67" fmla="*/ 79 h 1188"/>
                <a:gd name="T68" fmla="*/ 240 w 1712"/>
                <a:gd name="T69" fmla="*/ 174 h 1188"/>
                <a:gd name="T70" fmla="*/ 119 w 1712"/>
                <a:gd name="T71" fmla="*/ 79 h 1188"/>
                <a:gd name="T72" fmla="*/ 0 w 1712"/>
                <a:gd name="T73" fmla="*/ 7 h 1188"/>
                <a:gd name="T74" fmla="*/ 109 w 1712"/>
                <a:gd name="T75" fmla="*/ 72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12" h="1188">
                  <a:moveTo>
                    <a:pt x="1103" y="764"/>
                  </a:moveTo>
                  <a:lnTo>
                    <a:pt x="1095" y="768"/>
                  </a:lnTo>
                  <a:lnTo>
                    <a:pt x="1631" y="1141"/>
                  </a:lnTo>
                  <a:lnTo>
                    <a:pt x="1712" y="1188"/>
                  </a:lnTo>
                  <a:lnTo>
                    <a:pt x="1712" y="1187"/>
                  </a:lnTo>
                  <a:lnTo>
                    <a:pt x="1637" y="1135"/>
                  </a:lnTo>
                  <a:lnTo>
                    <a:pt x="1103" y="764"/>
                  </a:lnTo>
                  <a:close/>
                  <a:moveTo>
                    <a:pt x="1041" y="720"/>
                  </a:moveTo>
                  <a:lnTo>
                    <a:pt x="1034" y="726"/>
                  </a:lnTo>
                  <a:lnTo>
                    <a:pt x="1088" y="763"/>
                  </a:lnTo>
                  <a:lnTo>
                    <a:pt x="1095" y="758"/>
                  </a:lnTo>
                  <a:lnTo>
                    <a:pt x="1041" y="720"/>
                  </a:lnTo>
                  <a:close/>
                  <a:moveTo>
                    <a:pt x="981" y="678"/>
                  </a:moveTo>
                  <a:lnTo>
                    <a:pt x="974" y="684"/>
                  </a:lnTo>
                  <a:lnTo>
                    <a:pt x="1026" y="720"/>
                  </a:lnTo>
                  <a:lnTo>
                    <a:pt x="1034" y="715"/>
                  </a:lnTo>
                  <a:lnTo>
                    <a:pt x="981" y="678"/>
                  </a:lnTo>
                  <a:close/>
                  <a:moveTo>
                    <a:pt x="922" y="638"/>
                  </a:moveTo>
                  <a:lnTo>
                    <a:pt x="916" y="643"/>
                  </a:lnTo>
                  <a:lnTo>
                    <a:pt x="967" y="679"/>
                  </a:lnTo>
                  <a:lnTo>
                    <a:pt x="974" y="674"/>
                  </a:lnTo>
                  <a:lnTo>
                    <a:pt x="922" y="638"/>
                  </a:lnTo>
                  <a:close/>
                  <a:moveTo>
                    <a:pt x="863" y="596"/>
                  </a:moveTo>
                  <a:lnTo>
                    <a:pt x="857" y="603"/>
                  </a:lnTo>
                  <a:lnTo>
                    <a:pt x="909" y="638"/>
                  </a:lnTo>
                  <a:lnTo>
                    <a:pt x="915" y="633"/>
                  </a:lnTo>
                  <a:lnTo>
                    <a:pt x="863" y="596"/>
                  </a:lnTo>
                  <a:close/>
                  <a:moveTo>
                    <a:pt x="803" y="555"/>
                  </a:moveTo>
                  <a:lnTo>
                    <a:pt x="798" y="562"/>
                  </a:lnTo>
                  <a:lnTo>
                    <a:pt x="850" y="598"/>
                  </a:lnTo>
                  <a:lnTo>
                    <a:pt x="856" y="591"/>
                  </a:lnTo>
                  <a:lnTo>
                    <a:pt x="803" y="555"/>
                  </a:lnTo>
                  <a:close/>
                  <a:moveTo>
                    <a:pt x="741" y="512"/>
                  </a:moveTo>
                  <a:lnTo>
                    <a:pt x="737" y="519"/>
                  </a:lnTo>
                  <a:lnTo>
                    <a:pt x="791" y="557"/>
                  </a:lnTo>
                  <a:lnTo>
                    <a:pt x="796" y="550"/>
                  </a:lnTo>
                  <a:lnTo>
                    <a:pt x="741" y="512"/>
                  </a:lnTo>
                  <a:close/>
                  <a:moveTo>
                    <a:pt x="676" y="467"/>
                  </a:moveTo>
                  <a:lnTo>
                    <a:pt x="672" y="474"/>
                  </a:lnTo>
                  <a:lnTo>
                    <a:pt x="729" y="514"/>
                  </a:lnTo>
                  <a:lnTo>
                    <a:pt x="734" y="507"/>
                  </a:lnTo>
                  <a:lnTo>
                    <a:pt x="676" y="467"/>
                  </a:lnTo>
                  <a:close/>
                  <a:moveTo>
                    <a:pt x="607" y="419"/>
                  </a:moveTo>
                  <a:lnTo>
                    <a:pt x="604" y="427"/>
                  </a:lnTo>
                  <a:lnTo>
                    <a:pt x="665" y="469"/>
                  </a:lnTo>
                  <a:lnTo>
                    <a:pt x="669" y="462"/>
                  </a:lnTo>
                  <a:lnTo>
                    <a:pt x="607" y="419"/>
                  </a:lnTo>
                  <a:close/>
                  <a:moveTo>
                    <a:pt x="532" y="367"/>
                  </a:moveTo>
                  <a:lnTo>
                    <a:pt x="530" y="375"/>
                  </a:lnTo>
                  <a:lnTo>
                    <a:pt x="597" y="422"/>
                  </a:lnTo>
                  <a:lnTo>
                    <a:pt x="600" y="414"/>
                  </a:lnTo>
                  <a:lnTo>
                    <a:pt x="532" y="367"/>
                  </a:lnTo>
                  <a:close/>
                  <a:moveTo>
                    <a:pt x="450" y="309"/>
                  </a:moveTo>
                  <a:lnTo>
                    <a:pt x="448" y="319"/>
                  </a:lnTo>
                  <a:lnTo>
                    <a:pt x="523" y="370"/>
                  </a:lnTo>
                  <a:lnTo>
                    <a:pt x="524" y="361"/>
                  </a:lnTo>
                  <a:lnTo>
                    <a:pt x="450" y="309"/>
                  </a:lnTo>
                  <a:close/>
                  <a:moveTo>
                    <a:pt x="356" y="244"/>
                  </a:moveTo>
                  <a:lnTo>
                    <a:pt x="356" y="254"/>
                  </a:lnTo>
                  <a:lnTo>
                    <a:pt x="441" y="313"/>
                  </a:lnTo>
                  <a:lnTo>
                    <a:pt x="441" y="303"/>
                  </a:lnTo>
                  <a:lnTo>
                    <a:pt x="356" y="244"/>
                  </a:lnTo>
                  <a:close/>
                  <a:moveTo>
                    <a:pt x="248" y="169"/>
                  </a:moveTo>
                  <a:lnTo>
                    <a:pt x="249" y="180"/>
                  </a:lnTo>
                  <a:lnTo>
                    <a:pt x="347" y="248"/>
                  </a:lnTo>
                  <a:lnTo>
                    <a:pt x="347" y="238"/>
                  </a:lnTo>
                  <a:lnTo>
                    <a:pt x="248" y="169"/>
                  </a:lnTo>
                  <a:close/>
                  <a:moveTo>
                    <a:pt x="119" y="79"/>
                  </a:moveTo>
                  <a:lnTo>
                    <a:pt x="122" y="91"/>
                  </a:lnTo>
                  <a:lnTo>
                    <a:pt x="240" y="174"/>
                  </a:lnTo>
                  <a:lnTo>
                    <a:pt x="239" y="163"/>
                  </a:lnTo>
                  <a:lnTo>
                    <a:pt x="119" y="7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112" y="84"/>
                  </a:lnTo>
                  <a:lnTo>
                    <a:pt x="109" y="7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9" name="Freeform 29"/>
            <p:cNvSpPr>
              <a:spLocks noEditPoints="1"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155773" y="194896"/>
              <a:ext cx="4622518" cy="3206465"/>
            </a:xfrm>
            <a:custGeom>
              <a:gdLst>
                <a:gd name="T0" fmla="*/ 1095 w 1712"/>
                <a:gd name="T1" fmla="*/ 768 h 1188"/>
                <a:gd name="T2" fmla="*/ 1712 w 1712"/>
                <a:gd name="T3" fmla="*/ 1188 h 1188"/>
                <a:gd name="T4" fmla="*/ 1637 w 1712"/>
                <a:gd name="T5" fmla="*/ 1135 h 1188"/>
                <a:gd name="T6" fmla="*/ 1041 w 1712"/>
                <a:gd name="T7" fmla="*/ 720 h 1188"/>
                <a:gd name="T8" fmla="*/ 1088 w 1712"/>
                <a:gd name="T9" fmla="*/ 763 h 1188"/>
                <a:gd name="T10" fmla="*/ 1041 w 1712"/>
                <a:gd name="T11" fmla="*/ 720 h 1188"/>
                <a:gd name="T12" fmla="*/ 974 w 1712"/>
                <a:gd name="T13" fmla="*/ 684 h 1188"/>
                <a:gd name="T14" fmla="*/ 1034 w 1712"/>
                <a:gd name="T15" fmla="*/ 715 h 1188"/>
                <a:gd name="T16" fmla="*/ 922 w 1712"/>
                <a:gd name="T17" fmla="*/ 638 h 1188"/>
                <a:gd name="T18" fmla="*/ 967 w 1712"/>
                <a:gd name="T19" fmla="*/ 679 h 1188"/>
                <a:gd name="T20" fmla="*/ 922 w 1712"/>
                <a:gd name="T21" fmla="*/ 638 h 1188"/>
                <a:gd name="T22" fmla="*/ 857 w 1712"/>
                <a:gd name="T23" fmla="*/ 603 h 1188"/>
                <a:gd name="T24" fmla="*/ 915 w 1712"/>
                <a:gd name="T25" fmla="*/ 633 h 1188"/>
                <a:gd name="T26" fmla="*/ 803 w 1712"/>
                <a:gd name="T27" fmla="*/ 555 h 1188"/>
                <a:gd name="T28" fmla="*/ 850 w 1712"/>
                <a:gd name="T29" fmla="*/ 598 h 1188"/>
                <a:gd name="T30" fmla="*/ 803 w 1712"/>
                <a:gd name="T31" fmla="*/ 555 h 1188"/>
                <a:gd name="T32" fmla="*/ 737 w 1712"/>
                <a:gd name="T33" fmla="*/ 519 h 1188"/>
                <a:gd name="T34" fmla="*/ 796 w 1712"/>
                <a:gd name="T35" fmla="*/ 550 h 1188"/>
                <a:gd name="T36" fmla="*/ 676 w 1712"/>
                <a:gd name="T37" fmla="*/ 467 h 1188"/>
                <a:gd name="T38" fmla="*/ 729 w 1712"/>
                <a:gd name="T39" fmla="*/ 514 h 1188"/>
                <a:gd name="T40" fmla="*/ 676 w 1712"/>
                <a:gd name="T41" fmla="*/ 467 h 1188"/>
                <a:gd name="T42" fmla="*/ 604 w 1712"/>
                <a:gd name="T43" fmla="*/ 427 h 1188"/>
                <a:gd name="T44" fmla="*/ 669 w 1712"/>
                <a:gd name="T45" fmla="*/ 462 h 1188"/>
                <a:gd name="T46" fmla="*/ 532 w 1712"/>
                <a:gd name="T47" fmla="*/ 367 h 1188"/>
                <a:gd name="T48" fmla="*/ 597 w 1712"/>
                <a:gd name="T49" fmla="*/ 422 h 1188"/>
                <a:gd name="T50" fmla="*/ 532 w 1712"/>
                <a:gd name="T51" fmla="*/ 367 h 1188"/>
                <a:gd name="T52" fmla="*/ 448 w 1712"/>
                <a:gd name="T53" fmla="*/ 319 h 1188"/>
                <a:gd name="T54" fmla="*/ 524 w 1712"/>
                <a:gd name="T55" fmla="*/ 361 h 1188"/>
                <a:gd name="T56" fmla="*/ 356 w 1712"/>
                <a:gd name="T57" fmla="*/ 244 h 1188"/>
                <a:gd name="T58" fmla="*/ 441 w 1712"/>
                <a:gd name="T59" fmla="*/ 313 h 1188"/>
                <a:gd name="T60" fmla="*/ 356 w 1712"/>
                <a:gd name="T61" fmla="*/ 244 h 1188"/>
                <a:gd name="T62" fmla="*/ 249 w 1712"/>
                <a:gd name="T63" fmla="*/ 180 h 1188"/>
                <a:gd name="T64" fmla="*/ 347 w 1712"/>
                <a:gd name="T65" fmla="*/ 238 h 1188"/>
                <a:gd name="T66" fmla="*/ 119 w 1712"/>
                <a:gd name="T67" fmla="*/ 79 h 1188"/>
                <a:gd name="T68" fmla="*/ 240 w 1712"/>
                <a:gd name="T69" fmla="*/ 174 h 1188"/>
                <a:gd name="T70" fmla="*/ 119 w 1712"/>
                <a:gd name="T71" fmla="*/ 79 h 1188"/>
                <a:gd name="T72" fmla="*/ 0 w 1712"/>
                <a:gd name="T73" fmla="*/ 7 h 1188"/>
                <a:gd name="T74" fmla="*/ 109 w 1712"/>
                <a:gd name="T75" fmla="*/ 72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12" h="1188">
                  <a:moveTo>
                    <a:pt x="1103" y="764"/>
                  </a:moveTo>
                  <a:lnTo>
                    <a:pt x="1095" y="768"/>
                  </a:lnTo>
                  <a:lnTo>
                    <a:pt x="1631" y="1141"/>
                  </a:lnTo>
                  <a:lnTo>
                    <a:pt x="1712" y="1188"/>
                  </a:lnTo>
                  <a:lnTo>
                    <a:pt x="1712" y="1187"/>
                  </a:lnTo>
                  <a:lnTo>
                    <a:pt x="1637" y="1135"/>
                  </a:lnTo>
                  <a:lnTo>
                    <a:pt x="1103" y="764"/>
                  </a:lnTo>
                  <a:moveTo>
                    <a:pt x="1041" y="720"/>
                  </a:moveTo>
                  <a:lnTo>
                    <a:pt x="1034" y="726"/>
                  </a:lnTo>
                  <a:lnTo>
                    <a:pt x="1088" y="763"/>
                  </a:lnTo>
                  <a:lnTo>
                    <a:pt x="1095" y="758"/>
                  </a:lnTo>
                  <a:lnTo>
                    <a:pt x="1041" y="720"/>
                  </a:lnTo>
                  <a:moveTo>
                    <a:pt x="981" y="678"/>
                  </a:moveTo>
                  <a:lnTo>
                    <a:pt x="974" y="684"/>
                  </a:lnTo>
                  <a:lnTo>
                    <a:pt x="1026" y="720"/>
                  </a:lnTo>
                  <a:lnTo>
                    <a:pt x="1034" y="715"/>
                  </a:lnTo>
                  <a:lnTo>
                    <a:pt x="981" y="678"/>
                  </a:lnTo>
                  <a:moveTo>
                    <a:pt x="922" y="638"/>
                  </a:moveTo>
                  <a:lnTo>
                    <a:pt x="916" y="643"/>
                  </a:lnTo>
                  <a:lnTo>
                    <a:pt x="967" y="679"/>
                  </a:lnTo>
                  <a:lnTo>
                    <a:pt x="974" y="674"/>
                  </a:lnTo>
                  <a:lnTo>
                    <a:pt x="922" y="638"/>
                  </a:lnTo>
                  <a:moveTo>
                    <a:pt x="863" y="596"/>
                  </a:moveTo>
                  <a:lnTo>
                    <a:pt x="857" y="603"/>
                  </a:lnTo>
                  <a:lnTo>
                    <a:pt x="909" y="638"/>
                  </a:lnTo>
                  <a:lnTo>
                    <a:pt x="915" y="633"/>
                  </a:lnTo>
                  <a:lnTo>
                    <a:pt x="863" y="596"/>
                  </a:lnTo>
                  <a:moveTo>
                    <a:pt x="803" y="555"/>
                  </a:moveTo>
                  <a:lnTo>
                    <a:pt x="798" y="562"/>
                  </a:lnTo>
                  <a:lnTo>
                    <a:pt x="850" y="598"/>
                  </a:lnTo>
                  <a:lnTo>
                    <a:pt x="856" y="591"/>
                  </a:lnTo>
                  <a:lnTo>
                    <a:pt x="803" y="555"/>
                  </a:lnTo>
                  <a:moveTo>
                    <a:pt x="741" y="512"/>
                  </a:moveTo>
                  <a:lnTo>
                    <a:pt x="737" y="519"/>
                  </a:lnTo>
                  <a:lnTo>
                    <a:pt x="791" y="557"/>
                  </a:lnTo>
                  <a:lnTo>
                    <a:pt x="796" y="550"/>
                  </a:lnTo>
                  <a:lnTo>
                    <a:pt x="741" y="512"/>
                  </a:lnTo>
                  <a:moveTo>
                    <a:pt x="676" y="467"/>
                  </a:moveTo>
                  <a:lnTo>
                    <a:pt x="672" y="474"/>
                  </a:lnTo>
                  <a:lnTo>
                    <a:pt x="729" y="514"/>
                  </a:lnTo>
                  <a:lnTo>
                    <a:pt x="734" y="507"/>
                  </a:lnTo>
                  <a:lnTo>
                    <a:pt x="676" y="467"/>
                  </a:lnTo>
                  <a:moveTo>
                    <a:pt x="607" y="419"/>
                  </a:moveTo>
                  <a:lnTo>
                    <a:pt x="604" y="427"/>
                  </a:lnTo>
                  <a:lnTo>
                    <a:pt x="665" y="469"/>
                  </a:lnTo>
                  <a:lnTo>
                    <a:pt x="669" y="462"/>
                  </a:lnTo>
                  <a:lnTo>
                    <a:pt x="607" y="419"/>
                  </a:lnTo>
                  <a:moveTo>
                    <a:pt x="532" y="367"/>
                  </a:moveTo>
                  <a:lnTo>
                    <a:pt x="530" y="375"/>
                  </a:lnTo>
                  <a:lnTo>
                    <a:pt x="597" y="422"/>
                  </a:lnTo>
                  <a:lnTo>
                    <a:pt x="600" y="414"/>
                  </a:lnTo>
                  <a:lnTo>
                    <a:pt x="532" y="367"/>
                  </a:lnTo>
                  <a:moveTo>
                    <a:pt x="450" y="309"/>
                  </a:moveTo>
                  <a:lnTo>
                    <a:pt x="448" y="319"/>
                  </a:lnTo>
                  <a:lnTo>
                    <a:pt x="523" y="370"/>
                  </a:lnTo>
                  <a:lnTo>
                    <a:pt x="524" y="361"/>
                  </a:lnTo>
                  <a:lnTo>
                    <a:pt x="450" y="309"/>
                  </a:lnTo>
                  <a:moveTo>
                    <a:pt x="356" y="244"/>
                  </a:moveTo>
                  <a:lnTo>
                    <a:pt x="356" y="254"/>
                  </a:lnTo>
                  <a:lnTo>
                    <a:pt x="441" y="313"/>
                  </a:lnTo>
                  <a:lnTo>
                    <a:pt x="441" y="303"/>
                  </a:lnTo>
                  <a:lnTo>
                    <a:pt x="356" y="244"/>
                  </a:lnTo>
                  <a:moveTo>
                    <a:pt x="248" y="169"/>
                  </a:moveTo>
                  <a:lnTo>
                    <a:pt x="249" y="180"/>
                  </a:lnTo>
                  <a:lnTo>
                    <a:pt x="347" y="248"/>
                  </a:lnTo>
                  <a:lnTo>
                    <a:pt x="347" y="238"/>
                  </a:lnTo>
                  <a:lnTo>
                    <a:pt x="248" y="169"/>
                  </a:lnTo>
                  <a:moveTo>
                    <a:pt x="119" y="79"/>
                  </a:moveTo>
                  <a:lnTo>
                    <a:pt x="122" y="91"/>
                  </a:lnTo>
                  <a:lnTo>
                    <a:pt x="240" y="174"/>
                  </a:lnTo>
                  <a:lnTo>
                    <a:pt x="239" y="163"/>
                  </a:lnTo>
                  <a:lnTo>
                    <a:pt x="119" y="7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112" y="84"/>
                  </a:lnTo>
                  <a:lnTo>
                    <a:pt x="109" y="7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0" name="Freeform 30"/>
            <p:cNvSpPr>
              <a:spLocks noEditPoints="1"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150944" y="175499"/>
              <a:ext cx="5627347" cy="3225862"/>
            </a:xfrm>
            <a:custGeom>
              <a:gdLst>
                <a:gd name="T0" fmla="*/ 1404 w 2084"/>
                <a:gd name="T1" fmla="*/ 811 h 1195"/>
                <a:gd name="T2" fmla="*/ 2084 w 2084"/>
                <a:gd name="T3" fmla="*/ 1195 h 1195"/>
                <a:gd name="T4" fmla="*/ 1412 w 2084"/>
                <a:gd name="T5" fmla="*/ 806 h 1195"/>
                <a:gd name="T6" fmla="*/ 1343 w 2084"/>
                <a:gd name="T7" fmla="*/ 776 h 1195"/>
                <a:gd name="T8" fmla="*/ 1404 w 2084"/>
                <a:gd name="T9" fmla="*/ 802 h 1195"/>
                <a:gd name="T10" fmla="*/ 1291 w 2084"/>
                <a:gd name="T11" fmla="*/ 737 h 1195"/>
                <a:gd name="T12" fmla="*/ 1335 w 2084"/>
                <a:gd name="T13" fmla="*/ 771 h 1195"/>
                <a:gd name="T14" fmla="*/ 1291 w 2084"/>
                <a:gd name="T15" fmla="*/ 737 h 1195"/>
                <a:gd name="T16" fmla="*/ 1228 w 2084"/>
                <a:gd name="T17" fmla="*/ 709 h 1195"/>
                <a:gd name="T18" fmla="*/ 1283 w 2084"/>
                <a:gd name="T19" fmla="*/ 732 h 1195"/>
                <a:gd name="T20" fmla="*/ 1178 w 2084"/>
                <a:gd name="T21" fmla="*/ 671 h 1195"/>
                <a:gd name="T22" fmla="*/ 1221 w 2084"/>
                <a:gd name="T23" fmla="*/ 705 h 1195"/>
                <a:gd name="T24" fmla="*/ 1178 w 2084"/>
                <a:gd name="T25" fmla="*/ 671 h 1195"/>
                <a:gd name="T26" fmla="*/ 1116 w 2084"/>
                <a:gd name="T27" fmla="*/ 645 h 1195"/>
                <a:gd name="T28" fmla="*/ 1171 w 2084"/>
                <a:gd name="T29" fmla="*/ 666 h 1195"/>
                <a:gd name="T30" fmla="*/ 1064 w 2084"/>
                <a:gd name="T31" fmla="*/ 605 h 1195"/>
                <a:gd name="T32" fmla="*/ 1109 w 2084"/>
                <a:gd name="T33" fmla="*/ 641 h 1195"/>
                <a:gd name="T34" fmla="*/ 1064 w 2084"/>
                <a:gd name="T35" fmla="*/ 605 h 1195"/>
                <a:gd name="T36" fmla="*/ 1002 w 2084"/>
                <a:gd name="T37" fmla="*/ 579 h 1195"/>
                <a:gd name="T38" fmla="*/ 1057 w 2084"/>
                <a:gd name="T39" fmla="*/ 601 h 1195"/>
                <a:gd name="T40" fmla="*/ 944 w 2084"/>
                <a:gd name="T41" fmla="*/ 536 h 1195"/>
                <a:gd name="T42" fmla="*/ 994 w 2084"/>
                <a:gd name="T43" fmla="*/ 575 h 1195"/>
                <a:gd name="T44" fmla="*/ 944 w 2084"/>
                <a:gd name="T45" fmla="*/ 536 h 1195"/>
                <a:gd name="T46" fmla="*/ 876 w 2084"/>
                <a:gd name="T47" fmla="*/ 506 h 1195"/>
                <a:gd name="T48" fmla="*/ 936 w 2084"/>
                <a:gd name="T49" fmla="*/ 531 h 1195"/>
                <a:gd name="T50" fmla="*/ 807 w 2084"/>
                <a:gd name="T51" fmla="*/ 456 h 1195"/>
                <a:gd name="T52" fmla="*/ 868 w 2084"/>
                <a:gd name="T53" fmla="*/ 502 h 1195"/>
                <a:gd name="T54" fmla="*/ 807 w 2084"/>
                <a:gd name="T55" fmla="*/ 456 h 1195"/>
                <a:gd name="T56" fmla="*/ 728 w 2084"/>
                <a:gd name="T57" fmla="*/ 421 h 1195"/>
                <a:gd name="T58" fmla="*/ 798 w 2084"/>
                <a:gd name="T59" fmla="*/ 452 h 1195"/>
                <a:gd name="T60" fmla="*/ 640 w 2084"/>
                <a:gd name="T61" fmla="*/ 360 h 1195"/>
                <a:gd name="T62" fmla="*/ 719 w 2084"/>
                <a:gd name="T63" fmla="*/ 416 h 1195"/>
                <a:gd name="T64" fmla="*/ 640 w 2084"/>
                <a:gd name="T65" fmla="*/ 360 h 1195"/>
                <a:gd name="T66" fmla="*/ 539 w 2084"/>
                <a:gd name="T67" fmla="*/ 312 h 1195"/>
                <a:gd name="T68" fmla="*/ 631 w 2084"/>
                <a:gd name="T69" fmla="*/ 355 h 1195"/>
                <a:gd name="T70" fmla="*/ 414 w 2084"/>
                <a:gd name="T71" fmla="*/ 229 h 1195"/>
                <a:gd name="T72" fmla="*/ 529 w 2084"/>
                <a:gd name="T73" fmla="*/ 306 h 1195"/>
                <a:gd name="T74" fmla="*/ 414 w 2084"/>
                <a:gd name="T75" fmla="*/ 229 h 1195"/>
                <a:gd name="T76" fmla="*/ 270 w 2084"/>
                <a:gd name="T77" fmla="*/ 155 h 1195"/>
                <a:gd name="T78" fmla="*/ 404 w 2084"/>
                <a:gd name="T79" fmla="*/ 223 h 1195"/>
                <a:gd name="T80" fmla="*/ 70 w 2084"/>
                <a:gd name="T81" fmla="*/ 31 h 1195"/>
                <a:gd name="T82" fmla="*/ 257 w 2084"/>
                <a:gd name="T83" fmla="*/ 148 h 1195"/>
                <a:gd name="T84" fmla="*/ 70 w 2084"/>
                <a:gd name="T85" fmla="*/ 31 h 1195"/>
                <a:gd name="T86" fmla="*/ 0 w 2084"/>
                <a:gd name="T87" fmla="*/ 0 h 1195"/>
                <a:gd name="T88" fmla="*/ 55 w 2084"/>
                <a:gd name="T89" fmla="*/ 22 h 1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84" h="1195">
                  <a:moveTo>
                    <a:pt x="1412" y="806"/>
                  </a:moveTo>
                  <a:lnTo>
                    <a:pt x="1404" y="811"/>
                  </a:lnTo>
                  <a:lnTo>
                    <a:pt x="1994" y="1152"/>
                  </a:lnTo>
                  <a:lnTo>
                    <a:pt x="2084" y="1195"/>
                  </a:lnTo>
                  <a:lnTo>
                    <a:pt x="2003" y="1148"/>
                  </a:lnTo>
                  <a:lnTo>
                    <a:pt x="1412" y="806"/>
                  </a:lnTo>
                  <a:close/>
                  <a:moveTo>
                    <a:pt x="1350" y="771"/>
                  </a:moveTo>
                  <a:lnTo>
                    <a:pt x="1343" y="776"/>
                  </a:lnTo>
                  <a:lnTo>
                    <a:pt x="1396" y="806"/>
                  </a:lnTo>
                  <a:lnTo>
                    <a:pt x="1404" y="802"/>
                  </a:lnTo>
                  <a:lnTo>
                    <a:pt x="1350" y="771"/>
                  </a:lnTo>
                  <a:close/>
                  <a:moveTo>
                    <a:pt x="1291" y="737"/>
                  </a:moveTo>
                  <a:lnTo>
                    <a:pt x="1285" y="742"/>
                  </a:lnTo>
                  <a:lnTo>
                    <a:pt x="1335" y="771"/>
                  </a:lnTo>
                  <a:lnTo>
                    <a:pt x="1343" y="766"/>
                  </a:lnTo>
                  <a:lnTo>
                    <a:pt x="1291" y="737"/>
                  </a:lnTo>
                  <a:close/>
                  <a:moveTo>
                    <a:pt x="1234" y="704"/>
                  </a:moveTo>
                  <a:lnTo>
                    <a:pt x="1228" y="709"/>
                  </a:lnTo>
                  <a:lnTo>
                    <a:pt x="1277" y="738"/>
                  </a:lnTo>
                  <a:lnTo>
                    <a:pt x="1283" y="732"/>
                  </a:lnTo>
                  <a:lnTo>
                    <a:pt x="1234" y="704"/>
                  </a:lnTo>
                  <a:close/>
                  <a:moveTo>
                    <a:pt x="1178" y="671"/>
                  </a:moveTo>
                  <a:lnTo>
                    <a:pt x="1172" y="678"/>
                  </a:lnTo>
                  <a:lnTo>
                    <a:pt x="1221" y="705"/>
                  </a:lnTo>
                  <a:lnTo>
                    <a:pt x="1226" y="699"/>
                  </a:lnTo>
                  <a:lnTo>
                    <a:pt x="1178" y="671"/>
                  </a:lnTo>
                  <a:close/>
                  <a:moveTo>
                    <a:pt x="1121" y="638"/>
                  </a:moveTo>
                  <a:lnTo>
                    <a:pt x="1116" y="645"/>
                  </a:lnTo>
                  <a:lnTo>
                    <a:pt x="1165" y="673"/>
                  </a:lnTo>
                  <a:lnTo>
                    <a:pt x="1171" y="666"/>
                  </a:lnTo>
                  <a:lnTo>
                    <a:pt x="1121" y="638"/>
                  </a:lnTo>
                  <a:close/>
                  <a:moveTo>
                    <a:pt x="1064" y="605"/>
                  </a:moveTo>
                  <a:lnTo>
                    <a:pt x="1060" y="612"/>
                  </a:lnTo>
                  <a:lnTo>
                    <a:pt x="1109" y="641"/>
                  </a:lnTo>
                  <a:lnTo>
                    <a:pt x="1114" y="634"/>
                  </a:lnTo>
                  <a:lnTo>
                    <a:pt x="1064" y="605"/>
                  </a:lnTo>
                  <a:close/>
                  <a:moveTo>
                    <a:pt x="1005" y="571"/>
                  </a:moveTo>
                  <a:lnTo>
                    <a:pt x="1002" y="579"/>
                  </a:lnTo>
                  <a:lnTo>
                    <a:pt x="1053" y="608"/>
                  </a:lnTo>
                  <a:lnTo>
                    <a:pt x="1057" y="601"/>
                  </a:lnTo>
                  <a:lnTo>
                    <a:pt x="1005" y="571"/>
                  </a:lnTo>
                  <a:close/>
                  <a:moveTo>
                    <a:pt x="944" y="536"/>
                  </a:moveTo>
                  <a:lnTo>
                    <a:pt x="941" y="544"/>
                  </a:lnTo>
                  <a:lnTo>
                    <a:pt x="994" y="575"/>
                  </a:lnTo>
                  <a:lnTo>
                    <a:pt x="998" y="566"/>
                  </a:lnTo>
                  <a:lnTo>
                    <a:pt x="944" y="536"/>
                  </a:lnTo>
                  <a:close/>
                  <a:moveTo>
                    <a:pt x="878" y="498"/>
                  </a:moveTo>
                  <a:lnTo>
                    <a:pt x="876" y="506"/>
                  </a:lnTo>
                  <a:lnTo>
                    <a:pt x="933" y="539"/>
                  </a:lnTo>
                  <a:lnTo>
                    <a:pt x="936" y="531"/>
                  </a:lnTo>
                  <a:lnTo>
                    <a:pt x="878" y="498"/>
                  </a:lnTo>
                  <a:close/>
                  <a:moveTo>
                    <a:pt x="807" y="456"/>
                  </a:moveTo>
                  <a:lnTo>
                    <a:pt x="805" y="465"/>
                  </a:lnTo>
                  <a:lnTo>
                    <a:pt x="868" y="502"/>
                  </a:lnTo>
                  <a:lnTo>
                    <a:pt x="870" y="493"/>
                  </a:lnTo>
                  <a:lnTo>
                    <a:pt x="807" y="456"/>
                  </a:lnTo>
                  <a:close/>
                  <a:moveTo>
                    <a:pt x="728" y="411"/>
                  </a:moveTo>
                  <a:lnTo>
                    <a:pt x="728" y="421"/>
                  </a:lnTo>
                  <a:lnTo>
                    <a:pt x="798" y="461"/>
                  </a:lnTo>
                  <a:lnTo>
                    <a:pt x="798" y="452"/>
                  </a:lnTo>
                  <a:lnTo>
                    <a:pt x="728" y="411"/>
                  </a:lnTo>
                  <a:close/>
                  <a:moveTo>
                    <a:pt x="640" y="360"/>
                  </a:moveTo>
                  <a:lnTo>
                    <a:pt x="641" y="370"/>
                  </a:lnTo>
                  <a:lnTo>
                    <a:pt x="719" y="416"/>
                  </a:lnTo>
                  <a:lnTo>
                    <a:pt x="719" y="406"/>
                  </a:lnTo>
                  <a:lnTo>
                    <a:pt x="640" y="360"/>
                  </a:lnTo>
                  <a:close/>
                  <a:moveTo>
                    <a:pt x="537" y="300"/>
                  </a:moveTo>
                  <a:lnTo>
                    <a:pt x="539" y="312"/>
                  </a:lnTo>
                  <a:lnTo>
                    <a:pt x="632" y="365"/>
                  </a:lnTo>
                  <a:lnTo>
                    <a:pt x="631" y="355"/>
                  </a:lnTo>
                  <a:lnTo>
                    <a:pt x="537" y="300"/>
                  </a:lnTo>
                  <a:close/>
                  <a:moveTo>
                    <a:pt x="414" y="229"/>
                  </a:moveTo>
                  <a:lnTo>
                    <a:pt x="418" y="241"/>
                  </a:lnTo>
                  <a:lnTo>
                    <a:pt x="529" y="306"/>
                  </a:lnTo>
                  <a:lnTo>
                    <a:pt x="527" y="295"/>
                  </a:lnTo>
                  <a:lnTo>
                    <a:pt x="414" y="229"/>
                  </a:lnTo>
                  <a:close/>
                  <a:moveTo>
                    <a:pt x="263" y="143"/>
                  </a:moveTo>
                  <a:lnTo>
                    <a:pt x="270" y="155"/>
                  </a:lnTo>
                  <a:lnTo>
                    <a:pt x="407" y="235"/>
                  </a:lnTo>
                  <a:lnTo>
                    <a:pt x="404" y="223"/>
                  </a:lnTo>
                  <a:lnTo>
                    <a:pt x="263" y="143"/>
                  </a:lnTo>
                  <a:close/>
                  <a:moveTo>
                    <a:pt x="70" y="31"/>
                  </a:moveTo>
                  <a:lnTo>
                    <a:pt x="78" y="45"/>
                  </a:lnTo>
                  <a:lnTo>
                    <a:pt x="257" y="148"/>
                  </a:lnTo>
                  <a:lnTo>
                    <a:pt x="251" y="135"/>
                  </a:lnTo>
                  <a:lnTo>
                    <a:pt x="70" y="31"/>
                  </a:lnTo>
                  <a:close/>
                  <a:moveTo>
                    <a:pt x="17" y="0"/>
                  </a:moveTo>
                  <a:lnTo>
                    <a:pt x="0" y="0"/>
                  </a:lnTo>
                  <a:lnTo>
                    <a:pt x="64" y="37"/>
                  </a:lnTo>
                  <a:lnTo>
                    <a:pt x="55" y="2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1" name="Freeform 31"/>
            <p:cNvSpPr>
              <a:spLocks noEditPoints="1"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150944" y="175499"/>
              <a:ext cx="5627347" cy="3225862"/>
            </a:xfrm>
            <a:custGeom>
              <a:gdLst>
                <a:gd name="T0" fmla="*/ 1404 w 2084"/>
                <a:gd name="T1" fmla="*/ 811 h 1195"/>
                <a:gd name="T2" fmla="*/ 2084 w 2084"/>
                <a:gd name="T3" fmla="*/ 1195 h 1195"/>
                <a:gd name="T4" fmla="*/ 1412 w 2084"/>
                <a:gd name="T5" fmla="*/ 806 h 1195"/>
                <a:gd name="T6" fmla="*/ 1343 w 2084"/>
                <a:gd name="T7" fmla="*/ 776 h 1195"/>
                <a:gd name="T8" fmla="*/ 1404 w 2084"/>
                <a:gd name="T9" fmla="*/ 802 h 1195"/>
                <a:gd name="T10" fmla="*/ 1291 w 2084"/>
                <a:gd name="T11" fmla="*/ 737 h 1195"/>
                <a:gd name="T12" fmla="*/ 1335 w 2084"/>
                <a:gd name="T13" fmla="*/ 771 h 1195"/>
                <a:gd name="T14" fmla="*/ 1291 w 2084"/>
                <a:gd name="T15" fmla="*/ 737 h 1195"/>
                <a:gd name="T16" fmla="*/ 1228 w 2084"/>
                <a:gd name="T17" fmla="*/ 709 h 1195"/>
                <a:gd name="T18" fmla="*/ 1283 w 2084"/>
                <a:gd name="T19" fmla="*/ 732 h 1195"/>
                <a:gd name="T20" fmla="*/ 1178 w 2084"/>
                <a:gd name="T21" fmla="*/ 671 h 1195"/>
                <a:gd name="T22" fmla="*/ 1221 w 2084"/>
                <a:gd name="T23" fmla="*/ 705 h 1195"/>
                <a:gd name="T24" fmla="*/ 1178 w 2084"/>
                <a:gd name="T25" fmla="*/ 671 h 1195"/>
                <a:gd name="T26" fmla="*/ 1116 w 2084"/>
                <a:gd name="T27" fmla="*/ 645 h 1195"/>
                <a:gd name="T28" fmla="*/ 1171 w 2084"/>
                <a:gd name="T29" fmla="*/ 666 h 1195"/>
                <a:gd name="T30" fmla="*/ 1064 w 2084"/>
                <a:gd name="T31" fmla="*/ 605 h 1195"/>
                <a:gd name="T32" fmla="*/ 1109 w 2084"/>
                <a:gd name="T33" fmla="*/ 641 h 1195"/>
                <a:gd name="T34" fmla="*/ 1064 w 2084"/>
                <a:gd name="T35" fmla="*/ 605 h 1195"/>
                <a:gd name="T36" fmla="*/ 1002 w 2084"/>
                <a:gd name="T37" fmla="*/ 579 h 1195"/>
                <a:gd name="T38" fmla="*/ 1057 w 2084"/>
                <a:gd name="T39" fmla="*/ 601 h 1195"/>
                <a:gd name="T40" fmla="*/ 944 w 2084"/>
                <a:gd name="T41" fmla="*/ 536 h 1195"/>
                <a:gd name="T42" fmla="*/ 994 w 2084"/>
                <a:gd name="T43" fmla="*/ 575 h 1195"/>
                <a:gd name="T44" fmla="*/ 944 w 2084"/>
                <a:gd name="T45" fmla="*/ 536 h 1195"/>
                <a:gd name="T46" fmla="*/ 876 w 2084"/>
                <a:gd name="T47" fmla="*/ 506 h 1195"/>
                <a:gd name="T48" fmla="*/ 936 w 2084"/>
                <a:gd name="T49" fmla="*/ 531 h 1195"/>
                <a:gd name="T50" fmla="*/ 807 w 2084"/>
                <a:gd name="T51" fmla="*/ 456 h 1195"/>
                <a:gd name="T52" fmla="*/ 868 w 2084"/>
                <a:gd name="T53" fmla="*/ 502 h 1195"/>
                <a:gd name="T54" fmla="*/ 807 w 2084"/>
                <a:gd name="T55" fmla="*/ 456 h 1195"/>
                <a:gd name="T56" fmla="*/ 728 w 2084"/>
                <a:gd name="T57" fmla="*/ 421 h 1195"/>
                <a:gd name="T58" fmla="*/ 798 w 2084"/>
                <a:gd name="T59" fmla="*/ 452 h 1195"/>
                <a:gd name="T60" fmla="*/ 640 w 2084"/>
                <a:gd name="T61" fmla="*/ 360 h 1195"/>
                <a:gd name="T62" fmla="*/ 719 w 2084"/>
                <a:gd name="T63" fmla="*/ 416 h 1195"/>
                <a:gd name="T64" fmla="*/ 640 w 2084"/>
                <a:gd name="T65" fmla="*/ 360 h 1195"/>
                <a:gd name="T66" fmla="*/ 539 w 2084"/>
                <a:gd name="T67" fmla="*/ 312 h 1195"/>
                <a:gd name="T68" fmla="*/ 631 w 2084"/>
                <a:gd name="T69" fmla="*/ 355 h 1195"/>
                <a:gd name="T70" fmla="*/ 414 w 2084"/>
                <a:gd name="T71" fmla="*/ 229 h 1195"/>
                <a:gd name="T72" fmla="*/ 529 w 2084"/>
                <a:gd name="T73" fmla="*/ 306 h 1195"/>
                <a:gd name="T74" fmla="*/ 414 w 2084"/>
                <a:gd name="T75" fmla="*/ 229 h 1195"/>
                <a:gd name="T76" fmla="*/ 270 w 2084"/>
                <a:gd name="T77" fmla="*/ 155 h 1195"/>
                <a:gd name="T78" fmla="*/ 404 w 2084"/>
                <a:gd name="T79" fmla="*/ 223 h 1195"/>
                <a:gd name="T80" fmla="*/ 70 w 2084"/>
                <a:gd name="T81" fmla="*/ 31 h 1195"/>
                <a:gd name="T82" fmla="*/ 257 w 2084"/>
                <a:gd name="T83" fmla="*/ 148 h 1195"/>
                <a:gd name="T84" fmla="*/ 70 w 2084"/>
                <a:gd name="T85" fmla="*/ 31 h 1195"/>
                <a:gd name="T86" fmla="*/ 0 w 2084"/>
                <a:gd name="T87" fmla="*/ 0 h 1195"/>
                <a:gd name="T88" fmla="*/ 55 w 2084"/>
                <a:gd name="T89" fmla="*/ 22 h 1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84" h="1195">
                  <a:moveTo>
                    <a:pt x="1412" y="806"/>
                  </a:moveTo>
                  <a:lnTo>
                    <a:pt x="1404" y="811"/>
                  </a:lnTo>
                  <a:lnTo>
                    <a:pt x="1994" y="1152"/>
                  </a:lnTo>
                  <a:lnTo>
                    <a:pt x="2084" y="1195"/>
                  </a:lnTo>
                  <a:lnTo>
                    <a:pt x="2003" y="1148"/>
                  </a:lnTo>
                  <a:lnTo>
                    <a:pt x="1412" y="806"/>
                  </a:lnTo>
                  <a:moveTo>
                    <a:pt x="1350" y="771"/>
                  </a:moveTo>
                  <a:lnTo>
                    <a:pt x="1343" y="776"/>
                  </a:lnTo>
                  <a:lnTo>
                    <a:pt x="1396" y="806"/>
                  </a:lnTo>
                  <a:lnTo>
                    <a:pt x="1404" y="802"/>
                  </a:lnTo>
                  <a:lnTo>
                    <a:pt x="1350" y="771"/>
                  </a:lnTo>
                  <a:moveTo>
                    <a:pt x="1291" y="737"/>
                  </a:moveTo>
                  <a:lnTo>
                    <a:pt x="1285" y="742"/>
                  </a:lnTo>
                  <a:lnTo>
                    <a:pt x="1335" y="771"/>
                  </a:lnTo>
                  <a:lnTo>
                    <a:pt x="1343" y="766"/>
                  </a:lnTo>
                  <a:lnTo>
                    <a:pt x="1291" y="737"/>
                  </a:lnTo>
                  <a:moveTo>
                    <a:pt x="1234" y="704"/>
                  </a:moveTo>
                  <a:lnTo>
                    <a:pt x="1228" y="709"/>
                  </a:lnTo>
                  <a:lnTo>
                    <a:pt x="1277" y="738"/>
                  </a:lnTo>
                  <a:lnTo>
                    <a:pt x="1283" y="732"/>
                  </a:lnTo>
                  <a:lnTo>
                    <a:pt x="1234" y="704"/>
                  </a:lnTo>
                  <a:moveTo>
                    <a:pt x="1178" y="671"/>
                  </a:moveTo>
                  <a:lnTo>
                    <a:pt x="1172" y="678"/>
                  </a:lnTo>
                  <a:lnTo>
                    <a:pt x="1221" y="705"/>
                  </a:lnTo>
                  <a:lnTo>
                    <a:pt x="1226" y="699"/>
                  </a:lnTo>
                  <a:lnTo>
                    <a:pt x="1178" y="671"/>
                  </a:lnTo>
                  <a:moveTo>
                    <a:pt x="1121" y="638"/>
                  </a:moveTo>
                  <a:lnTo>
                    <a:pt x="1116" y="645"/>
                  </a:lnTo>
                  <a:lnTo>
                    <a:pt x="1165" y="673"/>
                  </a:lnTo>
                  <a:lnTo>
                    <a:pt x="1171" y="666"/>
                  </a:lnTo>
                  <a:lnTo>
                    <a:pt x="1121" y="638"/>
                  </a:lnTo>
                  <a:moveTo>
                    <a:pt x="1064" y="605"/>
                  </a:moveTo>
                  <a:lnTo>
                    <a:pt x="1060" y="612"/>
                  </a:lnTo>
                  <a:lnTo>
                    <a:pt x="1109" y="641"/>
                  </a:lnTo>
                  <a:lnTo>
                    <a:pt x="1114" y="634"/>
                  </a:lnTo>
                  <a:lnTo>
                    <a:pt x="1064" y="605"/>
                  </a:lnTo>
                  <a:moveTo>
                    <a:pt x="1005" y="571"/>
                  </a:moveTo>
                  <a:lnTo>
                    <a:pt x="1002" y="579"/>
                  </a:lnTo>
                  <a:lnTo>
                    <a:pt x="1053" y="608"/>
                  </a:lnTo>
                  <a:lnTo>
                    <a:pt x="1057" y="601"/>
                  </a:lnTo>
                  <a:lnTo>
                    <a:pt x="1005" y="571"/>
                  </a:lnTo>
                  <a:moveTo>
                    <a:pt x="944" y="536"/>
                  </a:moveTo>
                  <a:lnTo>
                    <a:pt x="941" y="544"/>
                  </a:lnTo>
                  <a:lnTo>
                    <a:pt x="994" y="575"/>
                  </a:lnTo>
                  <a:lnTo>
                    <a:pt x="998" y="566"/>
                  </a:lnTo>
                  <a:lnTo>
                    <a:pt x="944" y="536"/>
                  </a:lnTo>
                  <a:moveTo>
                    <a:pt x="878" y="498"/>
                  </a:moveTo>
                  <a:lnTo>
                    <a:pt x="876" y="506"/>
                  </a:lnTo>
                  <a:lnTo>
                    <a:pt x="933" y="539"/>
                  </a:lnTo>
                  <a:lnTo>
                    <a:pt x="936" y="531"/>
                  </a:lnTo>
                  <a:lnTo>
                    <a:pt x="878" y="498"/>
                  </a:lnTo>
                  <a:moveTo>
                    <a:pt x="807" y="456"/>
                  </a:moveTo>
                  <a:lnTo>
                    <a:pt x="805" y="465"/>
                  </a:lnTo>
                  <a:lnTo>
                    <a:pt x="868" y="502"/>
                  </a:lnTo>
                  <a:lnTo>
                    <a:pt x="870" y="493"/>
                  </a:lnTo>
                  <a:lnTo>
                    <a:pt x="807" y="456"/>
                  </a:lnTo>
                  <a:moveTo>
                    <a:pt x="728" y="411"/>
                  </a:moveTo>
                  <a:lnTo>
                    <a:pt x="728" y="421"/>
                  </a:lnTo>
                  <a:lnTo>
                    <a:pt x="798" y="461"/>
                  </a:lnTo>
                  <a:lnTo>
                    <a:pt x="798" y="452"/>
                  </a:lnTo>
                  <a:lnTo>
                    <a:pt x="728" y="411"/>
                  </a:lnTo>
                  <a:moveTo>
                    <a:pt x="640" y="360"/>
                  </a:moveTo>
                  <a:lnTo>
                    <a:pt x="641" y="370"/>
                  </a:lnTo>
                  <a:lnTo>
                    <a:pt x="719" y="416"/>
                  </a:lnTo>
                  <a:lnTo>
                    <a:pt x="719" y="406"/>
                  </a:lnTo>
                  <a:lnTo>
                    <a:pt x="640" y="360"/>
                  </a:lnTo>
                  <a:moveTo>
                    <a:pt x="537" y="300"/>
                  </a:moveTo>
                  <a:lnTo>
                    <a:pt x="539" y="312"/>
                  </a:lnTo>
                  <a:lnTo>
                    <a:pt x="632" y="365"/>
                  </a:lnTo>
                  <a:lnTo>
                    <a:pt x="631" y="355"/>
                  </a:lnTo>
                  <a:lnTo>
                    <a:pt x="537" y="300"/>
                  </a:lnTo>
                  <a:moveTo>
                    <a:pt x="414" y="229"/>
                  </a:moveTo>
                  <a:lnTo>
                    <a:pt x="418" y="241"/>
                  </a:lnTo>
                  <a:lnTo>
                    <a:pt x="529" y="306"/>
                  </a:lnTo>
                  <a:lnTo>
                    <a:pt x="527" y="295"/>
                  </a:lnTo>
                  <a:lnTo>
                    <a:pt x="414" y="229"/>
                  </a:lnTo>
                  <a:moveTo>
                    <a:pt x="263" y="143"/>
                  </a:moveTo>
                  <a:lnTo>
                    <a:pt x="270" y="155"/>
                  </a:lnTo>
                  <a:lnTo>
                    <a:pt x="407" y="235"/>
                  </a:lnTo>
                  <a:lnTo>
                    <a:pt x="404" y="223"/>
                  </a:lnTo>
                  <a:lnTo>
                    <a:pt x="263" y="143"/>
                  </a:lnTo>
                  <a:moveTo>
                    <a:pt x="70" y="31"/>
                  </a:moveTo>
                  <a:lnTo>
                    <a:pt x="78" y="45"/>
                  </a:lnTo>
                  <a:lnTo>
                    <a:pt x="257" y="148"/>
                  </a:lnTo>
                  <a:lnTo>
                    <a:pt x="251" y="135"/>
                  </a:lnTo>
                  <a:lnTo>
                    <a:pt x="70" y="31"/>
                  </a:lnTo>
                  <a:moveTo>
                    <a:pt x="17" y="0"/>
                  </a:moveTo>
                  <a:lnTo>
                    <a:pt x="0" y="0"/>
                  </a:lnTo>
                  <a:lnTo>
                    <a:pt x="64" y="37"/>
                  </a:lnTo>
                  <a:lnTo>
                    <a:pt x="55" y="2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2" name="Freeform 32"/>
            <p:cNvSpPr>
              <a:spLocks noEditPoints="1"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1956755" y="175499"/>
              <a:ext cx="6821536" cy="3228847"/>
            </a:xfrm>
            <a:custGeom>
              <a:gdLst>
                <a:gd name="T0" fmla="*/ 1781 w 2526"/>
                <a:gd name="T1" fmla="*/ 849 h 1196"/>
                <a:gd name="T2" fmla="*/ 2526 w 2526"/>
                <a:gd name="T3" fmla="*/ 1196 h 1196"/>
                <a:gd name="T4" fmla="*/ 2436 w 2526"/>
                <a:gd name="T5" fmla="*/ 1152 h 1196"/>
                <a:gd name="T6" fmla="*/ 1729 w 2526"/>
                <a:gd name="T7" fmla="*/ 815 h 1196"/>
                <a:gd name="T8" fmla="*/ 1772 w 2526"/>
                <a:gd name="T9" fmla="*/ 845 h 1196"/>
                <a:gd name="T10" fmla="*/ 1729 w 2526"/>
                <a:gd name="T11" fmla="*/ 815 h 1196"/>
                <a:gd name="T12" fmla="*/ 1665 w 2526"/>
                <a:gd name="T13" fmla="*/ 794 h 1196"/>
                <a:gd name="T14" fmla="*/ 1720 w 2526"/>
                <a:gd name="T15" fmla="*/ 811 h 1196"/>
                <a:gd name="T16" fmla="*/ 1617 w 2526"/>
                <a:gd name="T17" fmla="*/ 761 h 1196"/>
                <a:gd name="T18" fmla="*/ 1656 w 2526"/>
                <a:gd name="T19" fmla="*/ 790 h 1196"/>
                <a:gd name="T20" fmla="*/ 1617 w 2526"/>
                <a:gd name="T21" fmla="*/ 761 h 1196"/>
                <a:gd name="T22" fmla="*/ 1558 w 2526"/>
                <a:gd name="T23" fmla="*/ 743 h 1196"/>
                <a:gd name="T24" fmla="*/ 1609 w 2526"/>
                <a:gd name="T25" fmla="*/ 758 h 1196"/>
                <a:gd name="T26" fmla="*/ 1512 w 2526"/>
                <a:gd name="T27" fmla="*/ 711 h 1196"/>
                <a:gd name="T28" fmla="*/ 1551 w 2526"/>
                <a:gd name="T29" fmla="*/ 740 h 1196"/>
                <a:gd name="T30" fmla="*/ 1512 w 2526"/>
                <a:gd name="T31" fmla="*/ 711 h 1196"/>
                <a:gd name="T32" fmla="*/ 1456 w 2526"/>
                <a:gd name="T33" fmla="*/ 695 h 1196"/>
                <a:gd name="T34" fmla="*/ 1505 w 2526"/>
                <a:gd name="T35" fmla="*/ 708 h 1196"/>
                <a:gd name="T36" fmla="*/ 1407 w 2526"/>
                <a:gd name="T37" fmla="*/ 662 h 1196"/>
                <a:gd name="T38" fmla="*/ 1448 w 2526"/>
                <a:gd name="T39" fmla="*/ 690 h 1196"/>
                <a:gd name="T40" fmla="*/ 1407 w 2526"/>
                <a:gd name="T41" fmla="*/ 662 h 1196"/>
                <a:gd name="T42" fmla="*/ 1350 w 2526"/>
                <a:gd name="T43" fmla="*/ 644 h 1196"/>
                <a:gd name="T44" fmla="*/ 1400 w 2526"/>
                <a:gd name="T45" fmla="*/ 658 h 1196"/>
                <a:gd name="T46" fmla="*/ 1296 w 2526"/>
                <a:gd name="T47" fmla="*/ 609 h 1196"/>
                <a:gd name="T48" fmla="*/ 1343 w 2526"/>
                <a:gd name="T49" fmla="*/ 640 h 1196"/>
                <a:gd name="T50" fmla="*/ 1296 w 2526"/>
                <a:gd name="T51" fmla="*/ 609 h 1196"/>
                <a:gd name="T52" fmla="*/ 1235 w 2526"/>
                <a:gd name="T53" fmla="*/ 589 h 1196"/>
                <a:gd name="T54" fmla="*/ 1288 w 2526"/>
                <a:gd name="T55" fmla="*/ 605 h 1196"/>
                <a:gd name="T56" fmla="*/ 1170 w 2526"/>
                <a:gd name="T57" fmla="*/ 548 h 1196"/>
                <a:gd name="T58" fmla="*/ 1226 w 2526"/>
                <a:gd name="T59" fmla="*/ 585 h 1196"/>
                <a:gd name="T60" fmla="*/ 1170 w 2526"/>
                <a:gd name="T61" fmla="*/ 548 h 1196"/>
                <a:gd name="T62" fmla="*/ 1099 w 2526"/>
                <a:gd name="T63" fmla="*/ 524 h 1196"/>
                <a:gd name="T64" fmla="*/ 1161 w 2526"/>
                <a:gd name="T65" fmla="*/ 545 h 1196"/>
                <a:gd name="T66" fmla="*/ 1016 w 2526"/>
                <a:gd name="T67" fmla="*/ 475 h 1196"/>
                <a:gd name="T68" fmla="*/ 1090 w 2526"/>
                <a:gd name="T69" fmla="*/ 520 h 1196"/>
                <a:gd name="T70" fmla="*/ 1016 w 2526"/>
                <a:gd name="T71" fmla="*/ 475 h 1196"/>
                <a:gd name="T72" fmla="*/ 925 w 2526"/>
                <a:gd name="T73" fmla="*/ 441 h 1196"/>
                <a:gd name="T74" fmla="*/ 1006 w 2526"/>
                <a:gd name="T75" fmla="*/ 471 h 1196"/>
                <a:gd name="T76" fmla="*/ 808 w 2526"/>
                <a:gd name="T77" fmla="*/ 376 h 1196"/>
                <a:gd name="T78" fmla="*/ 914 w 2526"/>
                <a:gd name="T79" fmla="*/ 436 h 1196"/>
                <a:gd name="T80" fmla="*/ 808 w 2526"/>
                <a:gd name="T81" fmla="*/ 376 h 1196"/>
                <a:gd name="T82" fmla="*/ 677 w 2526"/>
                <a:gd name="T83" fmla="*/ 322 h 1196"/>
                <a:gd name="T84" fmla="*/ 796 w 2526"/>
                <a:gd name="T85" fmla="*/ 370 h 1196"/>
                <a:gd name="T86" fmla="*/ 490 w 2526"/>
                <a:gd name="T87" fmla="*/ 224 h 1196"/>
                <a:gd name="T88" fmla="*/ 663 w 2526"/>
                <a:gd name="T89" fmla="*/ 316 h 1196"/>
                <a:gd name="T90" fmla="*/ 490 w 2526"/>
                <a:gd name="T91" fmla="*/ 224 h 1196"/>
                <a:gd name="T92" fmla="*/ 261 w 2526"/>
                <a:gd name="T93" fmla="*/ 125 h 1196"/>
                <a:gd name="T94" fmla="*/ 475 w 2526"/>
                <a:gd name="T95" fmla="*/ 217 h 1196"/>
                <a:gd name="T96" fmla="*/ 20 w 2526"/>
                <a:gd name="T97" fmla="*/ 0 h 1196"/>
                <a:gd name="T98" fmla="*/ 243 w 2526"/>
                <a:gd name="T99" fmla="*/ 116 h 1196"/>
                <a:gd name="T100" fmla="*/ 20 w 2526"/>
                <a:gd name="T101" fmla="*/ 0 h 11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6" h="1196">
                  <a:moveTo>
                    <a:pt x="1790" y="844"/>
                  </a:moveTo>
                  <a:lnTo>
                    <a:pt x="1781" y="849"/>
                  </a:lnTo>
                  <a:lnTo>
                    <a:pt x="2427" y="1158"/>
                  </a:lnTo>
                  <a:lnTo>
                    <a:pt x="2526" y="1196"/>
                  </a:lnTo>
                  <a:lnTo>
                    <a:pt x="2526" y="1195"/>
                  </a:lnTo>
                  <a:lnTo>
                    <a:pt x="2436" y="1152"/>
                  </a:lnTo>
                  <a:lnTo>
                    <a:pt x="1790" y="844"/>
                  </a:lnTo>
                  <a:close/>
                  <a:moveTo>
                    <a:pt x="1729" y="815"/>
                  </a:moveTo>
                  <a:lnTo>
                    <a:pt x="1721" y="821"/>
                  </a:lnTo>
                  <a:lnTo>
                    <a:pt x="1772" y="845"/>
                  </a:lnTo>
                  <a:lnTo>
                    <a:pt x="1780" y="840"/>
                  </a:lnTo>
                  <a:lnTo>
                    <a:pt x="1729" y="815"/>
                  </a:lnTo>
                  <a:close/>
                  <a:moveTo>
                    <a:pt x="1672" y="787"/>
                  </a:moveTo>
                  <a:lnTo>
                    <a:pt x="1665" y="794"/>
                  </a:lnTo>
                  <a:lnTo>
                    <a:pt x="1712" y="816"/>
                  </a:lnTo>
                  <a:lnTo>
                    <a:pt x="1720" y="811"/>
                  </a:lnTo>
                  <a:lnTo>
                    <a:pt x="1672" y="787"/>
                  </a:lnTo>
                  <a:close/>
                  <a:moveTo>
                    <a:pt x="1617" y="761"/>
                  </a:moveTo>
                  <a:lnTo>
                    <a:pt x="1610" y="768"/>
                  </a:lnTo>
                  <a:lnTo>
                    <a:pt x="1656" y="790"/>
                  </a:lnTo>
                  <a:lnTo>
                    <a:pt x="1663" y="784"/>
                  </a:lnTo>
                  <a:lnTo>
                    <a:pt x="1617" y="761"/>
                  </a:lnTo>
                  <a:close/>
                  <a:moveTo>
                    <a:pt x="1564" y="737"/>
                  </a:moveTo>
                  <a:lnTo>
                    <a:pt x="1558" y="743"/>
                  </a:lnTo>
                  <a:lnTo>
                    <a:pt x="1603" y="764"/>
                  </a:lnTo>
                  <a:lnTo>
                    <a:pt x="1609" y="758"/>
                  </a:lnTo>
                  <a:lnTo>
                    <a:pt x="1564" y="737"/>
                  </a:lnTo>
                  <a:close/>
                  <a:moveTo>
                    <a:pt x="1512" y="711"/>
                  </a:moveTo>
                  <a:lnTo>
                    <a:pt x="1508" y="719"/>
                  </a:lnTo>
                  <a:lnTo>
                    <a:pt x="1551" y="740"/>
                  </a:lnTo>
                  <a:lnTo>
                    <a:pt x="1556" y="733"/>
                  </a:lnTo>
                  <a:lnTo>
                    <a:pt x="1512" y="711"/>
                  </a:lnTo>
                  <a:close/>
                  <a:moveTo>
                    <a:pt x="1460" y="687"/>
                  </a:moveTo>
                  <a:lnTo>
                    <a:pt x="1456" y="695"/>
                  </a:lnTo>
                  <a:lnTo>
                    <a:pt x="1500" y="715"/>
                  </a:lnTo>
                  <a:lnTo>
                    <a:pt x="1505" y="708"/>
                  </a:lnTo>
                  <a:lnTo>
                    <a:pt x="1460" y="687"/>
                  </a:lnTo>
                  <a:close/>
                  <a:moveTo>
                    <a:pt x="1407" y="662"/>
                  </a:moveTo>
                  <a:lnTo>
                    <a:pt x="1404" y="669"/>
                  </a:lnTo>
                  <a:lnTo>
                    <a:pt x="1448" y="690"/>
                  </a:lnTo>
                  <a:lnTo>
                    <a:pt x="1453" y="683"/>
                  </a:lnTo>
                  <a:lnTo>
                    <a:pt x="1407" y="662"/>
                  </a:lnTo>
                  <a:close/>
                  <a:moveTo>
                    <a:pt x="1353" y="636"/>
                  </a:moveTo>
                  <a:lnTo>
                    <a:pt x="1350" y="644"/>
                  </a:lnTo>
                  <a:lnTo>
                    <a:pt x="1396" y="666"/>
                  </a:lnTo>
                  <a:lnTo>
                    <a:pt x="1400" y="658"/>
                  </a:lnTo>
                  <a:lnTo>
                    <a:pt x="1353" y="636"/>
                  </a:lnTo>
                  <a:close/>
                  <a:moveTo>
                    <a:pt x="1296" y="609"/>
                  </a:moveTo>
                  <a:lnTo>
                    <a:pt x="1294" y="617"/>
                  </a:lnTo>
                  <a:lnTo>
                    <a:pt x="1343" y="640"/>
                  </a:lnTo>
                  <a:lnTo>
                    <a:pt x="1345" y="632"/>
                  </a:lnTo>
                  <a:lnTo>
                    <a:pt x="1296" y="609"/>
                  </a:lnTo>
                  <a:close/>
                  <a:moveTo>
                    <a:pt x="1235" y="580"/>
                  </a:moveTo>
                  <a:lnTo>
                    <a:pt x="1235" y="589"/>
                  </a:lnTo>
                  <a:lnTo>
                    <a:pt x="1286" y="614"/>
                  </a:lnTo>
                  <a:lnTo>
                    <a:pt x="1288" y="605"/>
                  </a:lnTo>
                  <a:lnTo>
                    <a:pt x="1235" y="580"/>
                  </a:lnTo>
                  <a:close/>
                  <a:moveTo>
                    <a:pt x="1170" y="548"/>
                  </a:moveTo>
                  <a:lnTo>
                    <a:pt x="1170" y="558"/>
                  </a:lnTo>
                  <a:lnTo>
                    <a:pt x="1226" y="585"/>
                  </a:lnTo>
                  <a:lnTo>
                    <a:pt x="1228" y="576"/>
                  </a:lnTo>
                  <a:lnTo>
                    <a:pt x="1170" y="548"/>
                  </a:lnTo>
                  <a:close/>
                  <a:moveTo>
                    <a:pt x="1098" y="514"/>
                  </a:moveTo>
                  <a:lnTo>
                    <a:pt x="1099" y="524"/>
                  </a:lnTo>
                  <a:lnTo>
                    <a:pt x="1161" y="554"/>
                  </a:lnTo>
                  <a:lnTo>
                    <a:pt x="1161" y="545"/>
                  </a:lnTo>
                  <a:lnTo>
                    <a:pt x="1098" y="514"/>
                  </a:lnTo>
                  <a:close/>
                  <a:moveTo>
                    <a:pt x="1016" y="475"/>
                  </a:moveTo>
                  <a:lnTo>
                    <a:pt x="1018" y="486"/>
                  </a:lnTo>
                  <a:lnTo>
                    <a:pt x="1090" y="520"/>
                  </a:lnTo>
                  <a:lnTo>
                    <a:pt x="1089" y="510"/>
                  </a:lnTo>
                  <a:lnTo>
                    <a:pt x="1016" y="475"/>
                  </a:lnTo>
                  <a:close/>
                  <a:moveTo>
                    <a:pt x="921" y="430"/>
                  </a:moveTo>
                  <a:lnTo>
                    <a:pt x="925" y="441"/>
                  </a:lnTo>
                  <a:lnTo>
                    <a:pt x="1009" y="481"/>
                  </a:lnTo>
                  <a:lnTo>
                    <a:pt x="1006" y="471"/>
                  </a:lnTo>
                  <a:lnTo>
                    <a:pt x="921" y="430"/>
                  </a:lnTo>
                  <a:close/>
                  <a:moveTo>
                    <a:pt x="808" y="376"/>
                  </a:moveTo>
                  <a:lnTo>
                    <a:pt x="813" y="388"/>
                  </a:lnTo>
                  <a:lnTo>
                    <a:pt x="914" y="436"/>
                  </a:lnTo>
                  <a:lnTo>
                    <a:pt x="911" y="425"/>
                  </a:lnTo>
                  <a:lnTo>
                    <a:pt x="808" y="376"/>
                  </a:lnTo>
                  <a:close/>
                  <a:moveTo>
                    <a:pt x="669" y="310"/>
                  </a:moveTo>
                  <a:lnTo>
                    <a:pt x="677" y="322"/>
                  </a:lnTo>
                  <a:lnTo>
                    <a:pt x="802" y="382"/>
                  </a:lnTo>
                  <a:lnTo>
                    <a:pt x="796" y="370"/>
                  </a:lnTo>
                  <a:lnTo>
                    <a:pt x="669" y="310"/>
                  </a:lnTo>
                  <a:close/>
                  <a:moveTo>
                    <a:pt x="490" y="224"/>
                  </a:moveTo>
                  <a:lnTo>
                    <a:pt x="500" y="239"/>
                  </a:lnTo>
                  <a:lnTo>
                    <a:pt x="663" y="316"/>
                  </a:lnTo>
                  <a:lnTo>
                    <a:pt x="656" y="303"/>
                  </a:lnTo>
                  <a:lnTo>
                    <a:pt x="490" y="224"/>
                  </a:lnTo>
                  <a:close/>
                  <a:moveTo>
                    <a:pt x="249" y="109"/>
                  </a:moveTo>
                  <a:lnTo>
                    <a:pt x="261" y="125"/>
                  </a:lnTo>
                  <a:lnTo>
                    <a:pt x="485" y="231"/>
                  </a:lnTo>
                  <a:lnTo>
                    <a:pt x="475" y="217"/>
                  </a:lnTo>
                  <a:lnTo>
                    <a:pt x="249" y="109"/>
                  </a:lnTo>
                  <a:close/>
                  <a:moveTo>
                    <a:pt x="20" y="0"/>
                  </a:moveTo>
                  <a:lnTo>
                    <a:pt x="0" y="0"/>
                  </a:lnTo>
                  <a:lnTo>
                    <a:pt x="243" y="116"/>
                  </a:lnTo>
                  <a:lnTo>
                    <a:pt x="230" y="10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3" name="Freeform 33"/>
            <p:cNvSpPr>
              <a:spLocks noEditPoints="1"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956755" y="175499"/>
              <a:ext cx="6821536" cy="3228847"/>
            </a:xfrm>
            <a:custGeom>
              <a:gdLst>
                <a:gd name="T0" fmla="*/ 1781 w 2526"/>
                <a:gd name="T1" fmla="*/ 849 h 1196"/>
                <a:gd name="T2" fmla="*/ 2526 w 2526"/>
                <a:gd name="T3" fmla="*/ 1196 h 1196"/>
                <a:gd name="T4" fmla="*/ 2436 w 2526"/>
                <a:gd name="T5" fmla="*/ 1152 h 1196"/>
                <a:gd name="T6" fmla="*/ 1729 w 2526"/>
                <a:gd name="T7" fmla="*/ 815 h 1196"/>
                <a:gd name="T8" fmla="*/ 1772 w 2526"/>
                <a:gd name="T9" fmla="*/ 845 h 1196"/>
                <a:gd name="T10" fmla="*/ 1729 w 2526"/>
                <a:gd name="T11" fmla="*/ 815 h 1196"/>
                <a:gd name="T12" fmla="*/ 1665 w 2526"/>
                <a:gd name="T13" fmla="*/ 794 h 1196"/>
                <a:gd name="T14" fmla="*/ 1720 w 2526"/>
                <a:gd name="T15" fmla="*/ 811 h 1196"/>
                <a:gd name="T16" fmla="*/ 1617 w 2526"/>
                <a:gd name="T17" fmla="*/ 761 h 1196"/>
                <a:gd name="T18" fmla="*/ 1656 w 2526"/>
                <a:gd name="T19" fmla="*/ 790 h 1196"/>
                <a:gd name="T20" fmla="*/ 1617 w 2526"/>
                <a:gd name="T21" fmla="*/ 761 h 1196"/>
                <a:gd name="T22" fmla="*/ 1558 w 2526"/>
                <a:gd name="T23" fmla="*/ 743 h 1196"/>
                <a:gd name="T24" fmla="*/ 1609 w 2526"/>
                <a:gd name="T25" fmla="*/ 758 h 1196"/>
                <a:gd name="T26" fmla="*/ 1512 w 2526"/>
                <a:gd name="T27" fmla="*/ 711 h 1196"/>
                <a:gd name="T28" fmla="*/ 1551 w 2526"/>
                <a:gd name="T29" fmla="*/ 740 h 1196"/>
                <a:gd name="T30" fmla="*/ 1512 w 2526"/>
                <a:gd name="T31" fmla="*/ 711 h 1196"/>
                <a:gd name="T32" fmla="*/ 1456 w 2526"/>
                <a:gd name="T33" fmla="*/ 695 h 1196"/>
                <a:gd name="T34" fmla="*/ 1505 w 2526"/>
                <a:gd name="T35" fmla="*/ 708 h 1196"/>
                <a:gd name="T36" fmla="*/ 1407 w 2526"/>
                <a:gd name="T37" fmla="*/ 662 h 1196"/>
                <a:gd name="T38" fmla="*/ 1448 w 2526"/>
                <a:gd name="T39" fmla="*/ 690 h 1196"/>
                <a:gd name="T40" fmla="*/ 1407 w 2526"/>
                <a:gd name="T41" fmla="*/ 662 h 1196"/>
                <a:gd name="T42" fmla="*/ 1350 w 2526"/>
                <a:gd name="T43" fmla="*/ 644 h 1196"/>
                <a:gd name="T44" fmla="*/ 1400 w 2526"/>
                <a:gd name="T45" fmla="*/ 658 h 1196"/>
                <a:gd name="T46" fmla="*/ 1296 w 2526"/>
                <a:gd name="T47" fmla="*/ 609 h 1196"/>
                <a:gd name="T48" fmla="*/ 1343 w 2526"/>
                <a:gd name="T49" fmla="*/ 640 h 1196"/>
                <a:gd name="T50" fmla="*/ 1296 w 2526"/>
                <a:gd name="T51" fmla="*/ 609 h 1196"/>
                <a:gd name="T52" fmla="*/ 1235 w 2526"/>
                <a:gd name="T53" fmla="*/ 589 h 1196"/>
                <a:gd name="T54" fmla="*/ 1288 w 2526"/>
                <a:gd name="T55" fmla="*/ 605 h 1196"/>
                <a:gd name="T56" fmla="*/ 1170 w 2526"/>
                <a:gd name="T57" fmla="*/ 548 h 1196"/>
                <a:gd name="T58" fmla="*/ 1226 w 2526"/>
                <a:gd name="T59" fmla="*/ 585 h 1196"/>
                <a:gd name="T60" fmla="*/ 1170 w 2526"/>
                <a:gd name="T61" fmla="*/ 548 h 1196"/>
                <a:gd name="T62" fmla="*/ 1099 w 2526"/>
                <a:gd name="T63" fmla="*/ 524 h 1196"/>
                <a:gd name="T64" fmla="*/ 1161 w 2526"/>
                <a:gd name="T65" fmla="*/ 545 h 1196"/>
                <a:gd name="T66" fmla="*/ 1016 w 2526"/>
                <a:gd name="T67" fmla="*/ 475 h 1196"/>
                <a:gd name="T68" fmla="*/ 1090 w 2526"/>
                <a:gd name="T69" fmla="*/ 520 h 1196"/>
                <a:gd name="T70" fmla="*/ 1016 w 2526"/>
                <a:gd name="T71" fmla="*/ 475 h 1196"/>
                <a:gd name="T72" fmla="*/ 925 w 2526"/>
                <a:gd name="T73" fmla="*/ 441 h 1196"/>
                <a:gd name="T74" fmla="*/ 1006 w 2526"/>
                <a:gd name="T75" fmla="*/ 471 h 1196"/>
                <a:gd name="T76" fmla="*/ 808 w 2526"/>
                <a:gd name="T77" fmla="*/ 376 h 1196"/>
                <a:gd name="T78" fmla="*/ 914 w 2526"/>
                <a:gd name="T79" fmla="*/ 436 h 1196"/>
                <a:gd name="T80" fmla="*/ 808 w 2526"/>
                <a:gd name="T81" fmla="*/ 376 h 1196"/>
                <a:gd name="T82" fmla="*/ 677 w 2526"/>
                <a:gd name="T83" fmla="*/ 322 h 1196"/>
                <a:gd name="T84" fmla="*/ 796 w 2526"/>
                <a:gd name="T85" fmla="*/ 370 h 1196"/>
                <a:gd name="T86" fmla="*/ 490 w 2526"/>
                <a:gd name="T87" fmla="*/ 224 h 1196"/>
                <a:gd name="T88" fmla="*/ 663 w 2526"/>
                <a:gd name="T89" fmla="*/ 316 h 1196"/>
                <a:gd name="T90" fmla="*/ 490 w 2526"/>
                <a:gd name="T91" fmla="*/ 224 h 1196"/>
                <a:gd name="T92" fmla="*/ 261 w 2526"/>
                <a:gd name="T93" fmla="*/ 125 h 1196"/>
                <a:gd name="T94" fmla="*/ 475 w 2526"/>
                <a:gd name="T95" fmla="*/ 217 h 1196"/>
                <a:gd name="T96" fmla="*/ 20 w 2526"/>
                <a:gd name="T97" fmla="*/ 0 h 1196"/>
                <a:gd name="T98" fmla="*/ 243 w 2526"/>
                <a:gd name="T99" fmla="*/ 116 h 1196"/>
                <a:gd name="T100" fmla="*/ 20 w 2526"/>
                <a:gd name="T101" fmla="*/ 0 h 11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6" h="1196">
                  <a:moveTo>
                    <a:pt x="1790" y="844"/>
                  </a:moveTo>
                  <a:lnTo>
                    <a:pt x="1781" y="849"/>
                  </a:lnTo>
                  <a:lnTo>
                    <a:pt x="2427" y="1158"/>
                  </a:lnTo>
                  <a:lnTo>
                    <a:pt x="2526" y="1196"/>
                  </a:lnTo>
                  <a:lnTo>
                    <a:pt x="2526" y="1195"/>
                  </a:lnTo>
                  <a:lnTo>
                    <a:pt x="2436" y="1152"/>
                  </a:lnTo>
                  <a:lnTo>
                    <a:pt x="1790" y="844"/>
                  </a:lnTo>
                  <a:moveTo>
                    <a:pt x="1729" y="815"/>
                  </a:moveTo>
                  <a:lnTo>
                    <a:pt x="1721" y="821"/>
                  </a:lnTo>
                  <a:lnTo>
                    <a:pt x="1772" y="845"/>
                  </a:lnTo>
                  <a:lnTo>
                    <a:pt x="1780" y="840"/>
                  </a:lnTo>
                  <a:lnTo>
                    <a:pt x="1729" y="815"/>
                  </a:lnTo>
                  <a:moveTo>
                    <a:pt x="1672" y="787"/>
                  </a:moveTo>
                  <a:lnTo>
                    <a:pt x="1665" y="794"/>
                  </a:lnTo>
                  <a:lnTo>
                    <a:pt x="1712" y="816"/>
                  </a:lnTo>
                  <a:lnTo>
                    <a:pt x="1720" y="811"/>
                  </a:lnTo>
                  <a:lnTo>
                    <a:pt x="1672" y="787"/>
                  </a:lnTo>
                  <a:moveTo>
                    <a:pt x="1617" y="761"/>
                  </a:moveTo>
                  <a:lnTo>
                    <a:pt x="1610" y="768"/>
                  </a:lnTo>
                  <a:lnTo>
                    <a:pt x="1656" y="790"/>
                  </a:lnTo>
                  <a:lnTo>
                    <a:pt x="1663" y="784"/>
                  </a:lnTo>
                  <a:lnTo>
                    <a:pt x="1617" y="761"/>
                  </a:lnTo>
                  <a:moveTo>
                    <a:pt x="1564" y="737"/>
                  </a:moveTo>
                  <a:lnTo>
                    <a:pt x="1558" y="743"/>
                  </a:lnTo>
                  <a:lnTo>
                    <a:pt x="1603" y="764"/>
                  </a:lnTo>
                  <a:lnTo>
                    <a:pt x="1609" y="758"/>
                  </a:lnTo>
                  <a:lnTo>
                    <a:pt x="1564" y="737"/>
                  </a:lnTo>
                  <a:moveTo>
                    <a:pt x="1512" y="711"/>
                  </a:moveTo>
                  <a:lnTo>
                    <a:pt x="1508" y="719"/>
                  </a:lnTo>
                  <a:lnTo>
                    <a:pt x="1551" y="740"/>
                  </a:lnTo>
                  <a:lnTo>
                    <a:pt x="1556" y="733"/>
                  </a:lnTo>
                  <a:lnTo>
                    <a:pt x="1512" y="711"/>
                  </a:lnTo>
                  <a:moveTo>
                    <a:pt x="1460" y="687"/>
                  </a:moveTo>
                  <a:lnTo>
                    <a:pt x="1456" y="695"/>
                  </a:lnTo>
                  <a:lnTo>
                    <a:pt x="1500" y="715"/>
                  </a:lnTo>
                  <a:lnTo>
                    <a:pt x="1505" y="708"/>
                  </a:lnTo>
                  <a:lnTo>
                    <a:pt x="1460" y="687"/>
                  </a:lnTo>
                  <a:moveTo>
                    <a:pt x="1407" y="662"/>
                  </a:moveTo>
                  <a:lnTo>
                    <a:pt x="1404" y="669"/>
                  </a:lnTo>
                  <a:lnTo>
                    <a:pt x="1448" y="690"/>
                  </a:lnTo>
                  <a:lnTo>
                    <a:pt x="1453" y="683"/>
                  </a:lnTo>
                  <a:lnTo>
                    <a:pt x="1407" y="662"/>
                  </a:lnTo>
                  <a:moveTo>
                    <a:pt x="1353" y="636"/>
                  </a:moveTo>
                  <a:lnTo>
                    <a:pt x="1350" y="644"/>
                  </a:lnTo>
                  <a:lnTo>
                    <a:pt x="1396" y="666"/>
                  </a:lnTo>
                  <a:lnTo>
                    <a:pt x="1400" y="658"/>
                  </a:lnTo>
                  <a:lnTo>
                    <a:pt x="1353" y="636"/>
                  </a:lnTo>
                  <a:moveTo>
                    <a:pt x="1296" y="609"/>
                  </a:moveTo>
                  <a:lnTo>
                    <a:pt x="1294" y="617"/>
                  </a:lnTo>
                  <a:lnTo>
                    <a:pt x="1343" y="640"/>
                  </a:lnTo>
                  <a:lnTo>
                    <a:pt x="1345" y="632"/>
                  </a:lnTo>
                  <a:lnTo>
                    <a:pt x="1296" y="609"/>
                  </a:lnTo>
                  <a:moveTo>
                    <a:pt x="1235" y="580"/>
                  </a:moveTo>
                  <a:lnTo>
                    <a:pt x="1235" y="589"/>
                  </a:lnTo>
                  <a:lnTo>
                    <a:pt x="1286" y="614"/>
                  </a:lnTo>
                  <a:lnTo>
                    <a:pt x="1288" y="605"/>
                  </a:lnTo>
                  <a:lnTo>
                    <a:pt x="1235" y="580"/>
                  </a:lnTo>
                  <a:moveTo>
                    <a:pt x="1170" y="548"/>
                  </a:moveTo>
                  <a:lnTo>
                    <a:pt x="1170" y="558"/>
                  </a:lnTo>
                  <a:lnTo>
                    <a:pt x="1226" y="585"/>
                  </a:lnTo>
                  <a:lnTo>
                    <a:pt x="1228" y="576"/>
                  </a:lnTo>
                  <a:lnTo>
                    <a:pt x="1170" y="548"/>
                  </a:lnTo>
                  <a:moveTo>
                    <a:pt x="1098" y="514"/>
                  </a:moveTo>
                  <a:lnTo>
                    <a:pt x="1099" y="524"/>
                  </a:lnTo>
                  <a:lnTo>
                    <a:pt x="1161" y="554"/>
                  </a:lnTo>
                  <a:lnTo>
                    <a:pt x="1161" y="545"/>
                  </a:lnTo>
                  <a:lnTo>
                    <a:pt x="1098" y="514"/>
                  </a:lnTo>
                  <a:moveTo>
                    <a:pt x="1016" y="475"/>
                  </a:moveTo>
                  <a:lnTo>
                    <a:pt x="1018" y="486"/>
                  </a:lnTo>
                  <a:lnTo>
                    <a:pt x="1090" y="520"/>
                  </a:lnTo>
                  <a:lnTo>
                    <a:pt x="1089" y="510"/>
                  </a:lnTo>
                  <a:lnTo>
                    <a:pt x="1016" y="475"/>
                  </a:lnTo>
                  <a:moveTo>
                    <a:pt x="921" y="430"/>
                  </a:moveTo>
                  <a:lnTo>
                    <a:pt x="925" y="441"/>
                  </a:lnTo>
                  <a:lnTo>
                    <a:pt x="1009" y="481"/>
                  </a:lnTo>
                  <a:lnTo>
                    <a:pt x="1006" y="471"/>
                  </a:lnTo>
                  <a:lnTo>
                    <a:pt x="921" y="430"/>
                  </a:lnTo>
                  <a:moveTo>
                    <a:pt x="808" y="376"/>
                  </a:moveTo>
                  <a:lnTo>
                    <a:pt x="813" y="388"/>
                  </a:lnTo>
                  <a:lnTo>
                    <a:pt x="914" y="436"/>
                  </a:lnTo>
                  <a:lnTo>
                    <a:pt x="911" y="425"/>
                  </a:lnTo>
                  <a:lnTo>
                    <a:pt x="808" y="376"/>
                  </a:lnTo>
                  <a:moveTo>
                    <a:pt x="669" y="310"/>
                  </a:moveTo>
                  <a:lnTo>
                    <a:pt x="677" y="322"/>
                  </a:lnTo>
                  <a:lnTo>
                    <a:pt x="802" y="382"/>
                  </a:lnTo>
                  <a:lnTo>
                    <a:pt x="796" y="370"/>
                  </a:lnTo>
                  <a:lnTo>
                    <a:pt x="669" y="310"/>
                  </a:lnTo>
                  <a:moveTo>
                    <a:pt x="490" y="224"/>
                  </a:moveTo>
                  <a:lnTo>
                    <a:pt x="500" y="239"/>
                  </a:lnTo>
                  <a:lnTo>
                    <a:pt x="663" y="316"/>
                  </a:lnTo>
                  <a:lnTo>
                    <a:pt x="656" y="303"/>
                  </a:lnTo>
                  <a:lnTo>
                    <a:pt x="490" y="224"/>
                  </a:lnTo>
                  <a:moveTo>
                    <a:pt x="249" y="109"/>
                  </a:moveTo>
                  <a:lnTo>
                    <a:pt x="261" y="125"/>
                  </a:lnTo>
                  <a:lnTo>
                    <a:pt x="485" y="231"/>
                  </a:lnTo>
                  <a:lnTo>
                    <a:pt x="475" y="217"/>
                  </a:lnTo>
                  <a:lnTo>
                    <a:pt x="249" y="109"/>
                  </a:lnTo>
                  <a:moveTo>
                    <a:pt x="20" y="0"/>
                  </a:moveTo>
                  <a:lnTo>
                    <a:pt x="0" y="0"/>
                  </a:lnTo>
                  <a:lnTo>
                    <a:pt x="243" y="116"/>
                  </a:lnTo>
                  <a:lnTo>
                    <a:pt x="230" y="10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4" name="Freeform 34"/>
            <p:cNvSpPr>
              <a:spLocks noEditPoints="1"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75473" y="194896"/>
              <a:ext cx="8302819" cy="3218402"/>
            </a:xfrm>
            <a:custGeom>
              <a:gdLst>
                <a:gd name="T0" fmla="*/ 2261 w 3075"/>
                <a:gd name="T1" fmla="*/ 883 h 1192"/>
                <a:gd name="T2" fmla="*/ 3074 w 3075"/>
                <a:gd name="T3" fmla="*/ 1192 h 1192"/>
                <a:gd name="T4" fmla="*/ 2976 w 3075"/>
                <a:gd name="T5" fmla="*/ 1151 h 1192"/>
                <a:gd name="T6" fmla="*/ 2211 w 3075"/>
                <a:gd name="T7" fmla="*/ 854 h 1192"/>
                <a:gd name="T8" fmla="*/ 2250 w 3075"/>
                <a:gd name="T9" fmla="*/ 878 h 1192"/>
                <a:gd name="T10" fmla="*/ 2211 w 3075"/>
                <a:gd name="T11" fmla="*/ 854 h 1192"/>
                <a:gd name="T12" fmla="*/ 2150 w 3075"/>
                <a:gd name="T13" fmla="*/ 840 h 1192"/>
                <a:gd name="T14" fmla="*/ 2202 w 3075"/>
                <a:gd name="T15" fmla="*/ 851 h 1192"/>
                <a:gd name="T16" fmla="*/ 2107 w 3075"/>
                <a:gd name="T17" fmla="*/ 814 h 1192"/>
                <a:gd name="T18" fmla="*/ 2140 w 3075"/>
                <a:gd name="T19" fmla="*/ 836 h 1192"/>
                <a:gd name="T20" fmla="*/ 2107 w 3075"/>
                <a:gd name="T21" fmla="*/ 814 h 1192"/>
                <a:gd name="T22" fmla="*/ 2052 w 3075"/>
                <a:gd name="T23" fmla="*/ 802 h 1192"/>
                <a:gd name="T24" fmla="*/ 2097 w 3075"/>
                <a:gd name="T25" fmla="*/ 811 h 1192"/>
                <a:gd name="T26" fmla="*/ 2011 w 3075"/>
                <a:gd name="T27" fmla="*/ 777 h 1192"/>
                <a:gd name="T28" fmla="*/ 2044 w 3075"/>
                <a:gd name="T29" fmla="*/ 799 h 1192"/>
                <a:gd name="T30" fmla="*/ 2011 w 3075"/>
                <a:gd name="T31" fmla="*/ 777 h 1192"/>
                <a:gd name="T32" fmla="*/ 1961 w 3075"/>
                <a:gd name="T33" fmla="*/ 766 h 1192"/>
                <a:gd name="T34" fmla="*/ 2003 w 3075"/>
                <a:gd name="T35" fmla="*/ 773 h 1192"/>
                <a:gd name="T36" fmla="*/ 1918 w 3075"/>
                <a:gd name="T37" fmla="*/ 741 h 1192"/>
                <a:gd name="T38" fmla="*/ 1952 w 3075"/>
                <a:gd name="T39" fmla="*/ 764 h 1192"/>
                <a:gd name="T40" fmla="*/ 1918 w 3075"/>
                <a:gd name="T41" fmla="*/ 741 h 1192"/>
                <a:gd name="T42" fmla="*/ 1869 w 3075"/>
                <a:gd name="T43" fmla="*/ 731 h 1192"/>
                <a:gd name="T44" fmla="*/ 1911 w 3075"/>
                <a:gd name="T45" fmla="*/ 738 h 1192"/>
                <a:gd name="T46" fmla="*/ 1823 w 3075"/>
                <a:gd name="T47" fmla="*/ 704 h 1192"/>
                <a:gd name="T48" fmla="*/ 1861 w 3075"/>
                <a:gd name="T49" fmla="*/ 728 h 1192"/>
                <a:gd name="T50" fmla="*/ 1823 w 3075"/>
                <a:gd name="T51" fmla="*/ 704 h 1192"/>
                <a:gd name="T52" fmla="*/ 1772 w 3075"/>
                <a:gd name="T53" fmla="*/ 693 h 1192"/>
                <a:gd name="T54" fmla="*/ 1815 w 3075"/>
                <a:gd name="T55" fmla="*/ 701 h 1192"/>
                <a:gd name="T56" fmla="*/ 1719 w 3075"/>
                <a:gd name="T57" fmla="*/ 664 h 1192"/>
                <a:gd name="T58" fmla="*/ 1763 w 3075"/>
                <a:gd name="T59" fmla="*/ 690 h 1192"/>
                <a:gd name="T60" fmla="*/ 1719 w 3075"/>
                <a:gd name="T61" fmla="*/ 664 h 1192"/>
                <a:gd name="T62" fmla="*/ 1663 w 3075"/>
                <a:gd name="T63" fmla="*/ 651 h 1192"/>
                <a:gd name="T64" fmla="*/ 1710 w 3075"/>
                <a:gd name="T65" fmla="*/ 661 h 1192"/>
                <a:gd name="T66" fmla="*/ 1597 w 3075"/>
                <a:gd name="T67" fmla="*/ 617 h 1192"/>
                <a:gd name="T68" fmla="*/ 1653 w 3075"/>
                <a:gd name="T69" fmla="*/ 647 h 1192"/>
                <a:gd name="T70" fmla="*/ 1597 w 3075"/>
                <a:gd name="T71" fmla="*/ 617 h 1192"/>
                <a:gd name="T72" fmla="*/ 1527 w 3075"/>
                <a:gd name="T73" fmla="*/ 599 h 1192"/>
                <a:gd name="T74" fmla="*/ 1587 w 3075"/>
                <a:gd name="T75" fmla="*/ 613 h 1192"/>
                <a:gd name="T76" fmla="*/ 1439 w 3075"/>
                <a:gd name="T77" fmla="*/ 555 h 1192"/>
                <a:gd name="T78" fmla="*/ 1517 w 3075"/>
                <a:gd name="T79" fmla="*/ 595 h 1192"/>
                <a:gd name="T80" fmla="*/ 1439 w 3075"/>
                <a:gd name="T81" fmla="*/ 555 h 1192"/>
                <a:gd name="T82" fmla="*/ 1345 w 3075"/>
                <a:gd name="T83" fmla="*/ 528 h 1192"/>
                <a:gd name="T84" fmla="*/ 1428 w 3075"/>
                <a:gd name="T85" fmla="*/ 551 h 1192"/>
                <a:gd name="T86" fmla="*/ 1214 w 3075"/>
                <a:gd name="T87" fmla="*/ 469 h 1192"/>
                <a:gd name="T88" fmla="*/ 1333 w 3075"/>
                <a:gd name="T89" fmla="*/ 524 h 1192"/>
                <a:gd name="T90" fmla="*/ 1214 w 3075"/>
                <a:gd name="T91" fmla="*/ 469 h 1192"/>
                <a:gd name="T92" fmla="*/ 1066 w 3075"/>
                <a:gd name="T93" fmla="*/ 420 h 1192"/>
                <a:gd name="T94" fmla="*/ 1200 w 3075"/>
                <a:gd name="T95" fmla="*/ 463 h 1192"/>
                <a:gd name="T96" fmla="*/ 839 w 3075"/>
                <a:gd name="T97" fmla="*/ 323 h 1192"/>
                <a:gd name="T98" fmla="*/ 1050 w 3075"/>
                <a:gd name="T99" fmla="*/ 414 h 1192"/>
                <a:gd name="T100" fmla="*/ 839 w 3075"/>
                <a:gd name="T101" fmla="*/ 323 h 1192"/>
                <a:gd name="T102" fmla="*/ 542 w 3075"/>
                <a:gd name="T103" fmla="*/ 217 h 1192"/>
                <a:gd name="T104" fmla="*/ 819 w 3075"/>
                <a:gd name="T105" fmla="*/ 315 h 1192"/>
                <a:gd name="T106" fmla="*/ 0 w 3075"/>
                <a:gd name="T107" fmla="*/ 7 h 1192"/>
                <a:gd name="T108" fmla="*/ 0 w 3075"/>
                <a:gd name="T109" fmla="*/ 8 h 1192"/>
                <a:gd name="T110" fmla="*/ 4 w 3075"/>
                <a:gd name="T111" fmla="*/ 0 h 1192"/>
                <a:gd name="T112" fmla="*/ 517 w 3075"/>
                <a:gd name="T113" fmla="*/ 208 h 1192"/>
                <a:gd name="T114" fmla="*/ 4 w 3075"/>
                <a:gd name="T115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5" h="1192">
                  <a:moveTo>
                    <a:pt x="2270" y="877"/>
                  </a:moveTo>
                  <a:lnTo>
                    <a:pt x="2261" y="883"/>
                  </a:lnTo>
                  <a:lnTo>
                    <a:pt x="3060" y="1192"/>
                  </a:lnTo>
                  <a:lnTo>
                    <a:pt x="3074" y="1192"/>
                  </a:lnTo>
                  <a:lnTo>
                    <a:pt x="3075" y="1189"/>
                  </a:lnTo>
                  <a:lnTo>
                    <a:pt x="2976" y="1151"/>
                  </a:lnTo>
                  <a:lnTo>
                    <a:pt x="2270" y="877"/>
                  </a:lnTo>
                  <a:close/>
                  <a:moveTo>
                    <a:pt x="2211" y="854"/>
                  </a:moveTo>
                  <a:lnTo>
                    <a:pt x="2203" y="860"/>
                  </a:lnTo>
                  <a:lnTo>
                    <a:pt x="2250" y="878"/>
                  </a:lnTo>
                  <a:lnTo>
                    <a:pt x="2260" y="873"/>
                  </a:lnTo>
                  <a:lnTo>
                    <a:pt x="2211" y="854"/>
                  </a:lnTo>
                  <a:close/>
                  <a:moveTo>
                    <a:pt x="2157" y="833"/>
                  </a:moveTo>
                  <a:lnTo>
                    <a:pt x="2150" y="840"/>
                  </a:lnTo>
                  <a:lnTo>
                    <a:pt x="2193" y="856"/>
                  </a:lnTo>
                  <a:lnTo>
                    <a:pt x="2202" y="851"/>
                  </a:lnTo>
                  <a:lnTo>
                    <a:pt x="2157" y="833"/>
                  </a:lnTo>
                  <a:close/>
                  <a:moveTo>
                    <a:pt x="2107" y="814"/>
                  </a:moveTo>
                  <a:lnTo>
                    <a:pt x="2100" y="821"/>
                  </a:lnTo>
                  <a:lnTo>
                    <a:pt x="2140" y="836"/>
                  </a:lnTo>
                  <a:lnTo>
                    <a:pt x="2148" y="830"/>
                  </a:lnTo>
                  <a:lnTo>
                    <a:pt x="2107" y="814"/>
                  </a:lnTo>
                  <a:close/>
                  <a:moveTo>
                    <a:pt x="2058" y="795"/>
                  </a:moveTo>
                  <a:lnTo>
                    <a:pt x="2052" y="802"/>
                  </a:lnTo>
                  <a:lnTo>
                    <a:pt x="2091" y="817"/>
                  </a:lnTo>
                  <a:lnTo>
                    <a:pt x="2097" y="811"/>
                  </a:lnTo>
                  <a:lnTo>
                    <a:pt x="2058" y="795"/>
                  </a:lnTo>
                  <a:close/>
                  <a:moveTo>
                    <a:pt x="2011" y="777"/>
                  </a:moveTo>
                  <a:lnTo>
                    <a:pt x="2006" y="784"/>
                  </a:lnTo>
                  <a:lnTo>
                    <a:pt x="2044" y="799"/>
                  </a:lnTo>
                  <a:lnTo>
                    <a:pt x="2050" y="792"/>
                  </a:lnTo>
                  <a:lnTo>
                    <a:pt x="2011" y="777"/>
                  </a:lnTo>
                  <a:close/>
                  <a:moveTo>
                    <a:pt x="1965" y="759"/>
                  </a:moveTo>
                  <a:lnTo>
                    <a:pt x="1961" y="766"/>
                  </a:lnTo>
                  <a:lnTo>
                    <a:pt x="1998" y="780"/>
                  </a:lnTo>
                  <a:lnTo>
                    <a:pt x="2003" y="773"/>
                  </a:lnTo>
                  <a:lnTo>
                    <a:pt x="1965" y="759"/>
                  </a:lnTo>
                  <a:close/>
                  <a:moveTo>
                    <a:pt x="1918" y="741"/>
                  </a:moveTo>
                  <a:lnTo>
                    <a:pt x="1915" y="749"/>
                  </a:lnTo>
                  <a:lnTo>
                    <a:pt x="1952" y="764"/>
                  </a:lnTo>
                  <a:lnTo>
                    <a:pt x="1956" y="756"/>
                  </a:lnTo>
                  <a:lnTo>
                    <a:pt x="1918" y="741"/>
                  </a:lnTo>
                  <a:close/>
                  <a:moveTo>
                    <a:pt x="1872" y="723"/>
                  </a:moveTo>
                  <a:lnTo>
                    <a:pt x="1869" y="731"/>
                  </a:lnTo>
                  <a:lnTo>
                    <a:pt x="1907" y="746"/>
                  </a:lnTo>
                  <a:lnTo>
                    <a:pt x="1911" y="738"/>
                  </a:lnTo>
                  <a:lnTo>
                    <a:pt x="1872" y="723"/>
                  </a:lnTo>
                  <a:close/>
                  <a:moveTo>
                    <a:pt x="1823" y="704"/>
                  </a:moveTo>
                  <a:lnTo>
                    <a:pt x="1822" y="713"/>
                  </a:lnTo>
                  <a:lnTo>
                    <a:pt x="1861" y="728"/>
                  </a:lnTo>
                  <a:lnTo>
                    <a:pt x="1863" y="720"/>
                  </a:lnTo>
                  <a:lnTo>
                    <a:pt x="1823" y="704"/>
                  </a:lnTo>
                  <a:close/>
                  <a:moveTo>
                    <a:pt x="1772" y="685"/>
                  </a:moveTo>
                  <a:lnTo>
                    <a:pt x="1772" y="693"/>
                  </a:lnTo>
                  <a:lnTo>
                    <a:pt x="1813" y="709"/>
                  </a:lnTo>
                  <a:lnTo>
                    <a:pt x="1815" y="701"/>
                  </a:lnTo>
                  <a:lnTo>
                    <a:pt x="1772" y="685"/>
                  </a:lnTo>
                  <a:close/>
                  <a:moveTo>
                    <a:pt x="1719" y="664"/>
                  </a:moveTo>
                  <a:lnTo>
                    <a:pt x="1719" y="673"/>
                  </a:lnTo>
                  <a:lnTo>
                    <a:pt x="1763" y="690"/>
                  </a:lnTo>
                  <a:lnTo>
                    <a:pt x="1765" y="681"/>
                  </a:lnTo>
                  <a:lnTo>
                    <a:pt x="1719" y="664"/>
                  </a:lnTo>
                  <a:close/>
                  <a:moveTo>
                    <a:pt x="1661" y="641"/>
                  </a:moveTo>
                  <a:lnTo>
                    <a:pt x="1663" y="651"/>
                  </a:lnTo>
                  <a:lnTo>
                    <a:pt x="1710" y="669"/>
                  </a:lnTo>
                  <a:lnTo>
                    <a:pt x="1710" y="661"/>
                  </a:lnTo>
                  <a:lnTo>
                    <a:pt x="1661" y="641"/>
                  </a:lnTo>
                  <a:close/>
                  <a:moveTo>
                    <a:pt x="1597" y="617"/>
                  </a:moveTo>
                  <a:lnTo>
                    <a:pt x="1599" y="626"/>
                  </a:lnTo>
                  <a:lnTo>
                    <a:pt x="1653" y="647"/>
                  </a:lnTo>
                  <a:lnTo>
                    <a:pt x="1653" y="638"/>
                  </a:lnTo>
                  <a:lnTo>
                    <a:pt x="1597" y="617"/>
                  </a:lnTo>
                  <a:close/>
                  <a:moveTo>
                    <a:pt x="1524" y="588"/>
                  </a:moveTo>
                  <a:lnTo>
                    <a:pt x="1527" y="599"/>
                  </a:lnTo>
                  <a:lnTo>
                    <a:pt x="1589" y="623"/>
                  </a:lnTo>
                  <a:lnTo>
                    <a:pt x="1587" y="613"/>
                  </a:lnTo>
                  <a:lnTo>
                    <a:pt x="1524" y="588"/>
                  </a:lnTo>
                  <a:close/>
                  <a:moveTo>
                    <a:pt x="1439" y="555"/>
                  </a:moveTo>
                  <a:lnTo>
                    <a:pt x="1444" y="567"/>
                  </a:lnTo>
                  <a:lnTo>
                    <a:pt x="1517" y="595"/>
                  </a:lnTo>
                  <a:lnTo>
                    <a:pt x="1514" y="584"/>
                  </a:lnTo>
                  <a:lnTo>
                    <a:pt x="1439" y="555"/>
                  </a:lnTo>
                  <a:close/>
                  <a:moveTo>
                    <a:pt x="1338" y="517"/>
                  </a:moveTo>
                  <a:lnTo>
                    <a:pt x="1345" y="528"/>
                  </a:lnTo>
                  <a:lnTo>
                    <a:pt x="1433" y="562"/>
                  </a:lnTo>
                  <a:lnTo>
                    <a:pt x="1428" y="551"/>
                  </a:lnTo>
                  <a:lnTo>
                    <a:pt x="1338" y="517"/>
                  </a:lnTo>
                  <a:close/>
                  <a:moveTo>
                    <a:pt x="1214" y="469"/>
                  </a:moveTo>
                  <a:lnTo>
                    <a:pt x="1223" y="481"/>
                  </a:lnTo>
                  <a:lnTo>
                    <a:pt x="1333" y="524"/>
                  </a:lnTo>
                  <a:lnTo>
                    <a:pt x="1326" y="512"/>
                  </a:lnTo>
                  <a:lnTo>
                    <a:pt x="1214" y="469"/>
                  </a:lnTo>
                  <a:close/>
                  <a:moveTo>
                    <a:pt x="1055" y="407"/>
                  </a:moveTo>
                  <a:lnTo>
                    <a:pt x="1066" y="420"/>
                  </a:lnTo>
                  <a:lnTo>
                    <a:pt x="1209" y="476"/>
                  </a:lnTo>
                  <a:lnTo>
                    <a:pt x="1200" y="463"/>
                  </a:lnTo>
                  <a:lnTo>
                    <a:pt x="1055" y="407"/>
                  </a:lnTo>
                  <a:close/>
                  <a:moveTo>
                    <a:pt x="839" y="323"/>
                  </a:moveTo>
                  <a:lnTo>
                    <a:pt x="853" y="338"/>
                  </a:lnTo>
                  <a:lnTo>
                    <a:pt x="1050" y="414"/>
                  </a:lnTo>
                  <a:lnTo>
                    <a:pt x="1039" y="400"/>
                  </a:lnTo>
                  <a:lnTo>
                    <a:pt x="839" y="323"/>
                  </a:lnTo>
                  <a:close/>
                  <a:moveTo>
                    <a:pt x="522" y="201"/>
                  </a:moveTo>
                  <a:lnTo>
                    <a:pt x="542" y="217"/>
                  </a:lnTo>
                  <a:lnTo>
                    <a:pt x="834" y="330"/>
                  </a:lnTo>
                  <a:lnTo>
                    <a:pt x="819" y="315"/>
                  </a:lnTo>
                  <a:lnTo>
                    <a:pt x="522" y="201"/>
                  </a:lnTo>
                  <a:close/>
                  <a:moveTo>
                    <a:pt x="0" y="7"/>
                  </a:moveTo>
                  <a:lnTo>
                    <a:pt x="0" y="7"/>
                  </a:lnTo>
                  <a:lnTo>
                    <a:pt x="0" y="8"/>
                  </a:lnTo>
                  <a:lnTo>
                    <a:pt x="0" y="7"/>
                  </a:lnTo>
                  <a:close/>
                  <a:moveTo>
                    <a:pt x="4" y="0"/>
                  </a:moveTo>
                  <a:lnTo>
                    <a:pt x="34" y="20"/>
                  </a:lnTo>
                  <a:lnTo>
                    <a:pt x="517" y="208"/>
                  </a:lnTo>
                  <a:lnTo>
                    <a:pt x="497" y="19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5" name="Freeform 35"/>
            <p:cNvSpPr>
              <a:spLocks noEditPoints="1"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475473" y="194896"/>
              <a:ext cx="8302819" cy="3218402"/>
            </a:xfrm>
            <a:custGeom>
              <a:gdLst>
                <a:gd name="T0" fmla="*/ 2261 w 3075"/>
                <a:gd name="T1" fmla="*/ 883 h 1192"/>
                <a:gd name="T2" fmla="*/ 3074 w 3075"/>
                <a:gd name="T3" fmla="*/ 1192 h 1192"/>
                <a:gd name="T4" fmla="*/ 2976 w 3075"/>
                <a:gd name="T5" fmla="*/ 1151 h 1192"/>
                <a:gd name="T6" fmla="*/ 2211 w 3075"/>
                <a:gd name="T7" fmla="*/ 854 h 1192"/>
                <a:gd name="T8" fmla="*/ 2250 w 3075"/>
                <a:gd name="T9" fmla="*/ 878 h 1192"/>
                <a:gd name="T10" fmla="*/ 2211 w 3075"/>
                <a:gd name="T11" fmla="*/ 854 h 1192"/>
                <a:gd name="T12" fmla="*/ 2150 w 3075"/>
                <a:gd name="T13" fmla="*/ 840 h 1192"/>
                <a:gd name="T14" fmla="*/ 2202 w 3075"/>
                <a:gd name="T15" fmla="*/ 851 h 1192"/>
                <a:gd name="T16" fmla="*/ 2107 w 3075"/>
                <a:gd name="T17" fmla="*/ 814 h 1192"/>
                <a:gd name="T18" fmla="*/ 2140 w 3075"/>
                <a:gd name="T19" fmla="*/ 836 h 1192"/>
                <a:gd name="T20" fmla="*/ 2107 w 3075"/>
                <a:gd name="T21" fmla="*/ 814 h 1192"/>
                <a:gd name="T22" fmla="*/ 2052 w 3075"/>
                <a:gd name="T23" fmla="*/ 802 h 1192"/>
                <a:gd name="T24" fmla="*/ 2097 w 3075"/>
                <a:gd name="T25" fmla="*/ 811 h 1192"/>
                <a:gd name="T26" fmla="*/ 2011 w 3075"/>
                <a:gd name="T27" fmla="*/ 777 h 1192"/>
                <a:gd name="T28" fmla="*/ 2044 w 3075"/>
                <a:gd name="T29" fmla="*/ 799 h 1192"/>
                <a:gd name="T30" fmla="*/ 2011 w 3075"/>
                <a:gd name="T31" fmla="*/ 777 h 1192"/>
                <a:gd name="T32" fmla="*/ 1961 w 3075"/>
                <a:gd name="T33" fmla="*/ 766 h 1192"/>
                <a:gd name="T34" fmla="*/ 2003 w 3075"/>
                <a:gd name="T35" fmla="*/ 773 h 1192"/>
                <a:gd name="T36" fmla="*/ 1918 w 3075"/>
                <a:gd name="T37" fmla="*/ 741 h 1192"/>
                <a:gd name="T38" fmla="*/ 1952 w 3075"/>
                <a:gd name="T39" fmla="*/ 764 h 1192"/>
                <a:gd name="T40" fmla="*/ 1918 w 3075"/>
                <a:gd name="T41" fmla="*/ 741 h 1192"/>
                <a:gd name="T42" fmla="*/ 1869 w 3075"/>
                <a:gd name="T43" fmla="*/ 731 h 1192"/>
                <a:gd name="T44" fmla="*/ 1911 w 3075"/>
                <a:gd name="T45" fmla="*/ 738 h 1192"/>
                <a:gd name="T46" fmla="*/ 1823 w 3075"/>
                <a:gd name="T47" fmla="*/ 704 h 1192"/>
                <a:gd name="T48" fmla="*/ 1861 w 3075"/>
                <a:gd name="T49" fmla="*/ 728 h 1192"/>
                <a:gd name="T50" fmla="*/ 1823 w 3075"/>
                <a:gd name="T51" fmla="*/ 704 h 1192"/>
                <a:gd name="T52" fmla="*/ 1772 w 3075"/>
                <a:gd name="T53" fmla="*/ 693 h 1192"/>
                <a:gd name="T54" fmla="*/ 1815 w 3075"/>
                <a:gd name="T55" fmla="*/ 701 h 1192"/>
                <a:gd name="T56" fmla="*/ 1719 w 3075"/>
                <a:gd name="T57" fmla="*/ 664 h 1192"/>
                <a:gd name="T58" fmla="*/ 1763 w 3075"/>
                <a:gd name="T59" fmla="*/ 690 h 1192"/>
                <a:gd name="T60" fmla="*/ 1719 w 3075"/>
                <a:gd name="T61" fmla="*/ 664 h 1192"/>
                <a:gd name="T62" fmla="*/ 1663 w 3075"/>
                <a:gd name="T63" fmla="*/ 651 h 1192"/>
                <a:gd name="T64" fmla="*/ 1710 w 3075"/>
                <a:gd name="T65" fmla="*/ 661 h 1192"/>
                <a:gd name="T66" fmla="*/ 1597 w 3075"/>
                <a:gd name="T67" fmla="*/ 617 h 1192"/>
                <a:gd name="T68" fmla="*/ 1653 w 3075"/>
                <a:gd name="T69" fmla="*/ 647 h 1192"/>
                <a:gd name="T70" fmla="*/ 1597 w 3075"/>
                <a:gd name="T71" fmla="*/ 617 h 1192"/>
                <a:gd name="T72" fmla="*/ 1527 w 3075"/>
                <a:gd name="T73" fmla="*/ 599 h 1192"/>
                <a:gd name="T74" fmla="*/ 1587 w 3075"/>
                <a:gd name="T75" fmla="*/ 613 h 1192"/>
                <a:gd name="T76" fmla="*/ 1439 w 3075"/>
                <a:gd name="T77" fmla="*/ 555 h 1192"/>
                <a:gd name="T78" fmla="*/ 1517 w 3075"/>
                <a:gd name="T79" fmla="*/ 595 h 1192"/>
                <a:gd name="T80" fmla="*/ 1439 w 3075"/>
                <a:gd name="T81" fmla="*/ 555 h 1192"/>
                <a:gd name="T82" fmla="*/ 1345 w 3075"/>
                <a:gd name="T83" fmla="*/ 528 h 1192"/>
                <a:gd name="T84" fmla="*/ 1428 w 3075"/>
                <a:gd name="T85" fmla="*/ 551 h 1192"/>
                <a:gd name="T86" fmla="*/ 1214 w 3075"/>
                <a:gd name="T87" fmla="*/ 469 h 1192"/>
                <a:gd name="T88" fmla="*/ 1333 w 3075"/>
                <a:gd name="T89" fmla="*/ 524 h 1192"/>
                <a:gd name="T90" fmla="*/ 1214 w 3075"/>
                <a:gd name="T91" fmla="*/ 469 h 1192"/>
                <a:gd name="T92" fmla="*/ 1066 w 3075"/>
                <a:gd name="T93" fmla="*/ 420 h 1192"/>
                <a:gd name="T94" fmla="*/ 1200 w 3075"/>
                <a:gd name="T95" fmla="*/ 463 h 1192"/>
                <a:gd name="T96" fmla="*/ 839 w 3075"/>
                <a:gd name="T97" fmla="*/ 323 h 1192"/>
                <a:gd name="T98" fmla="*/ 1050 w 3075"/>
                <a:gd name="T99" fmla="*/ 414 h 1192"/>
                <a:gd name="T100" fmla="*/ 839 w 3075"/>
                <a:gd name="T101" fmla="*/ 323 h 1192"/>
                <a:gd name="T102" fmla="*/ 542 w 3075"/>
                <a:gd name="T103" fmla="*/ 217 h 1192"/>
                <a:gd name="T104" fmla="*/ 819 w 3075"/>
                <a:gd name="T105" fmla="*/ 315 h 1192"/>
                <a:gd name="T106" fmla="*/ 0 w 3075"/>
                <a:gd name="T107" fmla="*/ 7 h 1192"/>
                <a:gd name="T108" fmla="*/ 0 w 3075"/>
                <a:gd name="T109" fmla="*/ 8 h 1192"/>
                <a:gd name="T110" fmla="*/ 4 w 3075"/>
                <a:gd name="T111" fmla="*/ 0 h 1192"/>
                <a:gd name="T112" fmla="*/ 517 w 3075"/>
                <a:gd name="T113" fmla="*/ 208 h 1192"/>
                <a:gd name="T114" fmla="*/ 4 w 3075"/>
                <a:gd name="T115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5" h="1192">
                  <a:moveTo>
                    <a:pt x="2270" y="877"/>
                  </a:moveTo>
                  <a:lnTo>
                    <a:pt x="2261" y="883"/>
                  </a:lnTo>
                  <a:lnTo>
                    <a:pt x="3060" y="1192"/>
                  </a:lnTo>
                  <a:lnTo>
                    <a:pt x="3074" y="1192"/>
                  </a:lnTo>
                  <a:lnTo>
                    <a:pt x="3075" y="1189"/>
                  </a:lnTo>
                  <a:lnTo>
                    <a:pt x="2976" y="1151"/>
                  </a:lnTo>
                  <a:lnTo>
                    <a:pt x="2270" y="877"/>
                  </a:lnTo>
                  <a:moveTo>
                    <a:pt x="2211" y="854"/>
                  </a:moveTo>
                  <a:lnTo>
                    <a:pt x="2203" y="860"/>
                  </a:lnTo>
                  <a:lnTo>
                    <a:pt x="2250" y="878"/>
                  </a:lnTo>
                  <a:lnTo>
                    <a:pt x="2260" y="873"/>
                  </a:lnTo>
                  <a:lnTo>
                    <a:pt x="2211" y="854"/>
                  </a:lnTo>
                  <a:moveTo>
                    <a:pt x="2157" y="833"/>
                  </a:moveTo>
                  <a:lnTo>
                    <a:pt x="2150" y="840"/>
                  </a:lnTo>
                  <a:lnTo>
                    <a:pt x="2193" y="856"/>
                  </a:lnTo>
                  <a:lnTo>
                    <a:pt x="2202" y="851"/>
                  </a:lnTo>
                  <a:lnTo>
                    <a:pt x="2157" y="833"/>
                  </a:lnTo>
                  <a:moveTo>
                    <a:pt x="2107" y="814"/>
                  </a:moveTo>
                  <a:lnTo>
                    <a:pt x="2100" y="821"/>
                  </a:lnTo>
                  <a:lnTo>
                    <a:pt x="2140" y="836"/>
                  </a:lnTo>
                  <a:lnTo>
                    <a:pt x="2148" y="830"/>
                  </a:lnTo>
                  <a:lnTo>
                    <a:pt x="2107" y="814"/>
                  </a:lnTo>
                  <a:moveTo>
                    <a:pt x="2058" y="795"/>
                  </a:moveTo>
                  <a:lnTo>
                    <a:pt x="2052" y="802"/>
                  </a:lnTo>
                  <a:lnTo>
                    <a:pt x="2091" y="817"/>
                  </a:lnTo>
                  <a:lnTo>
                    <a:pt x="2097" y="811"/>
                  </a:lnTo>
                  <a:lnTo>
                    <a:pt x="2058" y="795"/>
                  </a:lnTo>
                  <a:moveTo>
                    <a:pt x="2011" y="777"/>
                  </a:moveTo>
                  <a:lnTo>
                    <a:pt x="2006" y="784"/>
                  </a:lnTo>
                  <a:lnTo>
                    <a:pt x="2044" y="799"/>
                  </a:lnTo>
                  <a:lnTo>
                    <a:pt x="2050" y="792"/>
                  </a:lnTo>
                  <a:lnTo>
                    <a:pt x="2011" y="777"/>
                  </a:lnTo>
                  <a:moveTo>
                    <a:pt x="1965" y="759"/>
                  </a:moveTo>
                  <a:lnTo>
                    <a:pt x="1961" y="766"/>
                  </a:lnTo>
                  <a:lnTo>
                    <a:pt x="1998" y="780"/>
                  </a:lnTo>
                  <a:lnTo>
                    <a:pt x="2003" y="773"/>
                  </a:lnTo>
                  <a:lnTo>
                    <a:pt x="1965" y="759"/>
                  </a:lnTo>
                  <a:moveTo>
                    <a:pt x="1918" y="741"/>
                  </a:moveTo>
                  <a:lnTo>
                    <a:pt x="1915" y="749"/>
                  </a:lnTo>
                  <a:lnTo>
                    <a:pt x="1952" y="764"/>
                  </a:lnTo>
                  <a:lnTo>
                    <a:pt x="1956" y="756"/>
                  </a:lnTo>
                  <a:lnTo>
                    <a:pt x="1918" y="741"/>
                  </a:lnTo>
                  <a:moveTo>
                    <a:pt x="1872" y="723"/>
                  </a:moveTo>
                  <a:lnTo>
                    <a:pt x="1869" y="731"/>
                  </a:lnTo>
                  <a:lnTo>
                    <a:pt x="1907" y="746"/>
                  </a:lnTo>
                  <a:lnTo>
                    <a:pt x="1911" y="738"/>
                  </a:lnTo>
                  <a:lnTo>
                    <a:pt x="1872" y="723"/>
                  </a:lnTo>
                  <a:moveTo>
                    <a:pt x="1823" y="704"/>
                  </a:moveTo>
                  <a:lnTo>
                    <a:pt x="1822" y="713"/>
                  </a:lnTo>
                  <a:lnTo>
                    <a:pt x="1861" y="728"/>
                  </a:lnTo>
                  <a:lnTo>
                    <a:pt x="1863" y="720"/>
                  </a:lnTo>
                  <a:lnTo>
                    <a:pt x="1823" y="704"/>
                  </a:lnTo>
                  <a:moveTo>
                    <a:pt x="1772" y="685"/>
                  </a:moveTo>
                  <a:lnTo>
                    <a:pt x="1772" y="693"/>
                  </a:lnTo>
                  <a:lnTo>
                    <a:pt x="1813" y="709"/>
                  </a:lnTo>
                  <a:lnTo>
                    <a:pt x="1815" y="701"/>
                  </a:lnTo>
                  <a:lnTo>
                    <a:pt x="1772" y="685"/>
                  </a:lnTo>
                  <a:moveTo>
                    <a:pt x="1719" y="664"/>
                  </a:moveTo>
                  <a:lnTo>
                    <a:pt x="1719" y="673"/>
                  </a:lnTo>
                  <a:lnTo>
                    <a:pt x="1763" y="690"/>
                  </a:lnTo>
                  <a:lnTo>
                    <a:pt x="1765" y="681"/>
                  </a:lnTo>
                  <a:lnTo>
                    <a:pt x="1719" y="664"/>
                  </a:lnTo>
                  <a:moveTo>
                    <a:pt x="1661" y="641"/>
                  </a:moveTo>
                  <a:lnTo>
                    <a:pt x="1663" y="651"/>
                  </a:lnTo>
                  <a:lnTo>
                    <a:pt x="1710" y="669"/>
                  </a:lnTo>
                  <a:lnTo>
                    <a:pt x="1710" y="661"/>
                  </a:lnTo>
                  <a:lnTo>
                    <a:pt x="1661" y="641"/>
                  </a:lnTo>
                  <a:moveTo>
                    <a:pt x="1597" y="617"/>
                  </a:moveTo>
                  <a:lnTo>
                    <a:pt x="1599" y="626"/>
                  </a:lnTo>
                  <a:lnTo>
                    <a:pt x="1653" y="647"/>
                  </a:lnTo>
                  <a:lnTo>
                    <a:pt x="1653" y="638"/>
                  </a:lnTo>
                  <a:lnTo>
                    <a:pt x="1597" y="617"/>
                  </a:lnTo>
                  <a:moveTo>
                    <a:pt x="1524" y="588"/>
                  </a:moveTo>
                  <a:lnTo>
                    <a:pt x="1527" y="599"/>
                  </a:lnTo>
                  <a:lnTo>
                    <a:pt x="1589" y="623"/>
                  </a:lnTo>
                  <a:lnTo>
                    <a:pt x="1587" y="613"/>
                  </a:lnTo>
                  <a:lnTo>
                    <a:pt x="1524" y="588"/>
                  </a:lnTo>
                  <a:moveTo>
                    <a:pt x="1439" y="555"/>
                  </a:moveTo>
                  <a:lnTo>
                    <a:pt x="1444" y="567"/>
                  </a:lnTo>
                  <a:lnTo>
                    <a:pt x="1517" y="595"/>
                  </a:lnTo>
                  <a:lnTo>
                    <a:pt x="1514" y="584"/>
                  </a:lnTo>
                  <a:lnTo>
                    <a:pt x="1439" y="555"/>
                  </a:lnTo>
                  <a:moveTo>
                    <a:pt x="1338" y="517"/>
                  </a:moveTo>
                  <a:lnTo>
                    <a:pt x="1345" y="528"/>
                  </a:lnTo>
                  <a:lnTo>
                    <a:pt x="1433" y="562"/>
                  </a:lnTo>
                  <a:lnTo>
                    <a:pt x="1428" y="551"/>
                  </a:lnTo>
                  <a:lnTo>
                    <a:pt x="1338" y="517"/>
                  </a:lnTo>
                  <a:moveTo>
                    <a:pt x="1214" y="469"/>
                  </a:moveTo>
                  <a:lnTo>
                    <a:pt x="1223" y="481"/>
                  </a:lnTo>
                  <a:lnTo>
                    <a:pt x="1333" y="524"/>
                  </a:lnTo>
                  <a:lnTo>
                    <a:pt x="1326" y="512"/>
                  </a:lnTo>
                  <a:lnTo>
                    <a:pt x="1214" y="469"/>
                  </a:lnTo>
                  <a:moveTo>
                    <a:pt x="1055" y="407"/>
                  </a:moveTo>
                  <a:lnTo>
                    <a:pt x="1066" y="420"/>
                  </a:lnTo>
                  <a:lnTo>
                    <a:pt x="1209" y="476"/>
                  </a:lnTo>
                  <a:lnTo>
                    <a:pt x="1200" y="463"/>
                  </a:lnTo>
                  <a:lnTo>
                    <a:pt x="1055" y="407"/>
                  </a:lnTo>
                  <a:moveTo>
                    <a:pt x="839" y="323"/>
                  </a:moveTo>
                  <a:lnTo>
                    <a:pt x="853" y="338"/>
                  </a:lnTo>
                  <a:lnTo>
                    <a:pt x="1050" y="414"/>
                  </a:lnTo>
                  <a:lnTo>
                    <a:pt x="1039" y="400"/>
                  </a:lnTo>
                  <a:lnTo>
                    <a:pt x="839" y="323"/>
                  </a:lnTo>
                  <a:moveTo>
                    <a:pt x="522" y="201"/>
                  </a:moveTo>
                  <a:lnTo>
                    <a:pt x="542" y="217"/>
                  </a:lnTo>
                  <a:lnTo>
                    <a:pt x="834" y="330"/>
                  </a:lnTo>
                  <a:lnTo>
                    <a:pt x="819" y="315"/>
                  </a:lnTo>
                  <a:lnTo>
                    <a:pt x="522" y="201"/>
                  </a:lnTo>
                  <a:moveTo>
                    <a:pt x="0" y="7"/>
                  </a:moveTo>
                  <a:lnTo>
                    <a:pt x="0" y="7"/>
                  </a:lnTo>
                  <a:lnTo>
                    <a:pt x="0" y="8"/>
                  </a:lnTo>
                  <a:lnTo>
                    <a:pt x="0" y="7"/>
                  </a:lnTo>
                  <a:moveTo>
                    <a:pt x="4" y="0"/>
                  </a:moveTo>
                  <a:lnTo>
                    <a:pt x="34" y="20"/>
                  </a:lnTo>
                  <a:lnTo>
                    <a:pt x="517" y="208"/>
                  </a:lnTo>
                  <a:lnTo>
                    <a:pt x="497" y="19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6" name="Freeform 36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5133114" y="3413298"/>
              <a:ext cx="3642123" cy="23873"/>
            </a:xfrm>
            <a:custGeom>
              <a:gdLst>
                <a:gd name="T0" fmla="*/ 1349 w 1349"/>
                <a:gd name="T1" fmla="*/ 0 h 9"/>
                <a:gd name="T2" fmla="*/ 1335 w 1349"/>
                <a:gd name="T3" fmla="*/ 0 h 9"/>
                <a:gd name="T4" fmla="*/ 2 w 1349"/>
                <a:gd name="T5" fmla="*/ 0 h 9"/>
                <a:gd name="T6" fmla="*/ 0 w 1349"/>
                <a:gd name="T7" fmla="*/ 2 h 9"/>
                <a:gd name="T8" fmla="*/ 12 w 1349"/>
                <a:gd name="T9" fmla="*/ 9 h 9"/>
                <a:gd name="T10" fmla="*/ 1330 w 1349"/>
                <a:gd name="T11" fmla="*/ 9 h 9"/>
                <a:gd name="T12" fmla="*/ 1349 w 1349"/>
                <a:gd name="T13" fmla="*/ 1 h 9"/>
                <a:gd name="T14" fmla="*/ 1349 w 1349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9" h="9">
                  <a:moveTo>
                    <a:pt x="1349" y="0"/>
                  </a:moveTo>
                  <a:lnTo>
                    <a:pt x="133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12" y="9"/>
                  </a:lnTo>
                  <a:lnTo>
                    <a:pt x="1330" y="9"/>
                  </a:lnTo>
                  <a:lnTo>
                    <a:pt x="1349" y="1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7" name="Freeform 3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5133114" y="3413298"/>
              <a:ext cx="3642123" cy="23873"/>
            </a:xfrm>
            <a:custGeom>
              <a:gdLst>
                <a:gd name="T0" fmla="*/ 1349 w 1349"/>
                <a:gd name="T1" fmla="*/ 0 h 9"/>
                <a:gd name="T2" fmla="*/ 1335 w 1349"/>
                <a:gd name="T3" fmla="*/ 0 h 9"/>
                <a:gd name="T4" fmla="*/ 2 w 1349"/>
                <a:gd name="T5" fmla="*/ 0 h 9"/>
                <a:gd name="T6" fmla="*/ 0 w 1349"/>
                <a:gd name="T7" fmla="*/ 2 h 9"/>
                <a:gd name="T8" fmla="*/ 12 w 1349"/>
                <a:gd name="T9" fmla="*/ 9 h 9"/>
                <a:gd name="T10" fmla="*/ 1330 w 1349"/>
                <a:gd name="T11" fmla="*/ 9 h 9"/>
                <a:gd name="T12" fmla="*/ 1349 w 1349"/>
                <a:gd name="T13" fmla="*/ 1 h 9"/>
                <a:gd name="T14" fmla="*/ 1349 w 1349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9" h="9">
                  <a:moveTo>
                    <a:pt x="1349" y="0"/>
                  </a:moveTo>
                  <a:lnTo>
                    <a:pt x="133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12" y="9"/>
                  </a:lnTo>
                  <a:lnTo>
                    <a:pt x="1330" y="9"/>
                  </a:lnTo>
                  <a:lnTo>
                    <a:pt x="1349" y="1"/>
                  </a:lnTo>
                  <a:lnTo>
                    <a:pt x="13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8" name="Freeform 38"/>
            <p:cNvSpPr>
              <a:spLocks noEditPoints="1"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350251" y="3414791"/>
              <a:ext cx="8424986" cy="3254211"/>
            </a:xfrm>
            <a:custGeom>
              <a:gdLst>
                <a:gd name="T0" fmla="*/ 0 w 3120"/>
                <a:gd name="T1" fmla="*/ 1205 h 1205"/>
                <a:gd name="T2" fmla="*/ 27 w 3120"/>
                <a:gd name="T3" fmla="*/ 1203 h 1205"/>
                <a:gd name="T4" fmla="*/ 569 w 3120"/>
                <a:gd name="T5" fmla="*/ 985 h 1205"/>
                <a:gd name="T6" fmla="*/ 60 w 3120"/>
                <a:gd name="T7" fmla="*/ 1191 h 1205"/>
                <a:gd name="T8" fmla="*/ 569 w 3120"/>
                <a:gd name="T9" fmla="*/ 985 h 1205"/>
                <a:gd name="T10" fmla="*/ 594 w 3120"/>
                <a:gd name="T11" fmla="*/ 975 h 1205"/>
                <a:gd name="T12" fmla="*/ 868 w 3120"/>
                <a:gd name="T13" fmla="*/ 878 h 1205"/>
                <a:gd name="T14" fmla="*/ 1099 w 3120"/>
                <a:gd name="T15" fmla="*/ 780 h 1205"/>
                <a:gd name="T16" fmla="*/ 888 w 3120"/>
                <a:gd name="T17" fmla="*/ 871 h 1205"/>
                <a:gd name="T18" fmla="*/ 1099 w 3120"/>
                <a:gd name="T19" fmla="*/ 780 h 1205"/>
                <a:gd name="T20" fmla="*/ 1115 w 3120"/>
                <a:gd name="T21" fmla="*/ 774 h 1205"/>
                <a:gd name="T22" fmla="*/ 1248 w 3120"/>
                <a:gd name="T23" fmla="*/ 732 h 1205"/>
                <a:gd name="T24" fmla="*/ 1380 w 3120"/>
                <a:gd name="T25" fmla="*/ 672 h 1205"/>
                <a:gd name="T26" fmla="*/ 1262 w 3120"/>
                <a:gd name="T27" fmla="*/ 726 h 1205"/>
                <a:gd name="T28" fmla="*/ 1380 w 3120"/>
                <a:gd name="T29" fmla="*/ 672 h 1205"/>
                <a:gd name="T30" fmla="*/ 1393 w 3120"/>
                <a:gd name="T31" fmla="*/ 667 h 1205"/>
                <a:gd name="T32" fmla="*/ 1475 w 3120"/>
                <a:gd name="T33" fmla="*/ 644 h 1205"/>
                <a:gd name="T34" fmla="*/ 1564 w 3120"/>
                <a:gd name="T35" fmla="*/ 601 h 1205"/>
                <a:gd name="T36" fmla="*/ 1486 w 3120"/>
                <a:gd name="T37" fmla="*/ 640 h 1205"/>
                <a:gd name="T38" fmla="*/ 1564 w 3120"/>
                <a:gd name="T39" fmla="*/ 601 h 1205"/>
                <a:gd name="T40" fmla="*/ 1575 w 3120"/>
                <a:gd name="T41" fmla="*/ 597 h 1205"/>
                <a:gd name="T42" fmla="*/ 1635 w 3120"/>
                <a:gd name="T43" fmla="*/ 583 h 1205"/>
                <a:gd name="T44" fmla="*/ 1700 w 3120"/>
                <a:gd name="T45" fmla="*/ 548 h 1205"/>
                <a:gd name="T46" fmla="*/ 1644 w 3120"/>
                <a:gd name="T47" fmla="*/ 579 h 1205"/>
                <a:gd name="T48" fmla="*/ 1700 w 3120"/>
                <a:gd name="T49" fmla="*/ 548 h 1205"/>
                <a:gd name="T50" fmla="*/ 1709 w 3120"/>
                <a:gd name="T51" fmla="*/ 545 h 1205"/>
                <a:gd name="T52" fmla="*/ 1759 w 3120"/>
                <a:gd name="T53" fmla="*/ 535 h 1205"/>
                <a:gd name="T54" fmla="*/ 1812 w 3120"/>
                <a:gd name="T55" fmla="*/ 505 h 1205"/>
                <a:gd name="T56" fmla="*/ 1768 w 3120"/>
                <a:gd name="T57" fmla="*/ 531 h 1205"/>
                <a:gd name="T58" fmla="*/ 1812 w 3120"/>
                <a:gd name="T59" fmla="*/ 505 h 1205"/>
                <a:gd name="T60" fmla="*/ 1820 w 3120"/>
                <a:gd name="T61" fmla="*/ 502 h 1205"/>
                <a:gd name="T62" fmla="*/ 1864 w 3120"/>
                <a:gd name="T63" fmla="*/ 494 h 1205"/>
                <a:gd name="T64" fmla="*/ 1909 w 3120"/>
                <a:gd name="T65" fmla="*/ 467 h 1205"/>
                <a:gd name="T66" fmla="*/ 1871 w 3120"/>
                <a:gd name="T67" fmla="*/ 491 h 1205"/>
                <a:gd name="T68" fmla="*/ 1909 w 3120"/>
                <a:gd name="T69" fmla="*/ 467 h 1205"/>
                <a:gd name="T70" fmla="*/ 1917 w 3120"/>
                <a:gd name="T71" fmla="*/ 464 h 1205"/>
                <a:gd name="T72" fmla="*/ 1959 w 3120"/>
                <a:gd name="T73" fmla="*/ 457 h 1205"/>
                <a:gd name="T74" fmla="*/ 2001 w 3120"/>
                <a:gd name="T75" fmla="*/ 432 h 1205"/>
                <a:gd name="T76" fmla="*/ 1967 w 3120"/>
                <a:gd name="T77" fmla="*/ 455 h 1205"/>
                <a:gd name="T78" fmla="*/ 2001 w 3120"/>
                <a:gd name="T79" fmla="*/ 432 h 1205"/>
                <a:gd name="T80" fmla="*/ 2009 w 3120"/>
                <a:gd name="T81" fmla="*/ 429 h 1205"/>
                <a:gd name="T82" fmla="*/ 2051 w 3120"/>
                <a:gd name="T83" fmla="*/ 422 h 1205"/>
                <a:gd name="T84" fmla="*/ 2092 w 3120"/>
                <a:gd name="T85" fmla="*/ 397 h 1205"/>
                <a:gd name="T86" fmla="*/ 2059 w 3120"/>
                <a:gd name="T87" fmla="*/ 419 h 1205"/>
                <a:gd name="T88" fmla="*/ 2092 w 3120"/>
                <a:gd name="T89" fmla="*/ 397 h 1205"/>
                <a:gd name="T90" fmla="*/ 2100 w 3120"/>
                <a:gd name="T91" fmla="*/ 394 h 1205"/>
                <a:gd name="T92" fmla="*/ 2146 w 3120"/>
                <a:gd name="T93" fmla="*/ 385 h 1205"/>
                <a:gd name="T94" fmla="*/ 2189 w 3120"/>
                <a:gd name="T95" fmla="*/ 360 h 1205"/>
                <a:gd name="T96" fmla="*/ 2155 w 3120"/>
                <a:gd name="T97" fmla="*/ 382 h 1205"/>
                <a:gd name="T98" fmla="*/ 2189 w 3120"/>
                <a:gd name="T99" fmla="*/ 360 h 1205"/>
                <a:gd name="T100" fmla="*/ 2198 w 3120"/>
                <a:gd name="T101" fmla="*/ 356 h 1205"/>
                <a:gd name="T102" fmla="*/ 2251 w 3120"/>
                <a:gd name="T103" fmla="*/ 345 h 1205"/>
                <a:gd name="T104" fmla="*/ 2299 w 3120"/>
                <a:gd name="T105" fmla="*/ 317 h 1205"/>
                <a:gd name="T106" fmla="*/ 2260 w 3120"/>
                <a:gd name="T107" fmla="*/ 341 h 1205"/>
                <a:gd name="T108" fmla="*/ 2299 w 3120"/>
                <a:gd name="T109" fmla="*/ 317 h 1205"/>
                <a:gd name="T110" fmla="*/ 3101 w 3120"/>
                <a:gd name="T111" fmla="*/ 8 h 1205"/>
                <a:gd name="T112" fmla="*/ 2319 w 3120"/>
                <a:gd name="T113" fmla="*/ 319 h 1205"/>
                <a:gd name="T114" fmla="*/ 3120 w 3120"/>
                <a:gd name="T115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20" h="1205">
                  <a:moveTo>
                    <a:pt x="56" y="1183"/>
                  </a:moveTo>
                  <a:lnTo>
                    <a:pt x="0" y="1205"/>
                  </a:lnTo>
                  <a:lnTo>
                    <a:pt x="24" y="1205"/>
                  </a:lnTo>
                  <a:lnTo>
                    <a:pt x="27" y="1203"/>
                  </a:lnTo>
                  <a:lnTo>
                    <a:pt x="56" y="1183"/>
                  </a:lnTo>
                  <a:close/>
                  <a:moveTo>
                    <a:pt x="569" y="985"/>
                  </a:moveTo>
                  <a:lnTo>
                    <a:pt x="89" y="1170"/>
                  </a:lnTo>
                  <a:lnTo>
                    <a:pt x="60" y="1191"/>
                  </a:lnTo>
                  <a:lnTo>
                    <a:pt x="549" y="1002"/>
                  </a:lnTo>
                  <a:lnTo>
                    <a:pt x="569" y="985"/>
                  </a:lnTo>
                  <a:close/>
                  <a:moveTo>
                    <a:pt x="884" y="863"/>
                  </a:moveTo>
                  <a:lnTo>
                    <a:pt x="594" y="975"/>
                  </a:lnTo>
                  <a:lnTo>
                    <a:pt x="574" y="992"/>
                  </a:lnTo>
                  <a:lnTo>
                    <a:pt x="868" y="878"/>
                  </a:lnTo>
                  <a:lnTo>
                    <a:pt x="884" y="863"/>
                  </a:lnTo>
                  <a:close/>
                  <a:moveTo>
                    <a:pt x="1099" y="780"/>
                  </a:moveTo>
                  <a:lnTo>
                    <a:pt x="904" y="856"/>
                  </a:lnTo>
                  <a:lnTo>
                    <a:pt x="888" y="871"/>
                  </a:lnTo>
                  <a:lnTo>
                    <a:pt x="1088" y="794"/>
                  </a:lnTo>
                  <a:lnTo>
                    <a:pt x="1099" y="780"/>
                  </a:lnTo>
                  <a:close/>
                  <a:moveTo>
                    <a:pt x="1257" y="719"/>
                  </a:moveTo>
                  <a:lnTo>
                    <a:pt x="1115" y="774"/>
                  </a:lnTo>
                  <a:lnTo>
                    <a:pt x="1104" y="787"/>
                  </a:lnTo>
                  <a:lnTo>
                    <a:pt x="1248" y="732"/>
                  </a:lnTo>
                  <a:lnTo>
                    <a:pt x="1257" y="719"/>
                  </a:lnTo>
                  <a:close/>
                  <a:moveTo>
                    <a:pt x="1380" y="672"/>
                  </a:moveTo>
                  <a:lnTo>
                    <a:pt x="1272" y="714"/>
                  </a:lnTo>
                  <a:lnTo>
                    <a:pt x="1262" y="726"/>
                  </a:lnTo>
                  <a:lnTo>
                    <a:pt x="1374" y="683"/>
                  </a:lnTo>
                  <a:lnTo>
                    <a:pt x="1380" y="672"/>
                  </a:lnTo>
                  <a:close/>
                  <a:moveTo>
                    <a:pt x="1480" y="633"/>
                  </a:moveTo>
                  <a:lnTo>
                    <a:pt x="1393" y="667"/>
                  </a:lnTo>
                  <a:lnTo>
                    <a:pt x="1386" y="678"/>
                  </a:lnTo>
                  <a:lnTo>
                    <a:pt x="1475" y="644"/>
                  </a:lnTo>
                  <a:lnTo>
                    <a:pt x="1480" y="633"/>
                  </a:lnTo>
                  <a:close/>
                  <a:moveTo>
                    <a:pt x="1564" y="601"/>
                  </a:moveTo>
                  <a:lnTo>
                    <a:pt x="1491" y="629"/>
                  </a:lnTo>
                  <a:lnTo>
                    <a:pt x="1486" y="640"/>
                  </a:lnTo>
                  <a:lnTo>
                    <a:pt x="1561" y="612"/>
                  </a:lnTo>
                  <a:lnTo>
                    <a:pt x="1564" y="601"/>
                  </a:lnTo>
                  <a:close/>
                  <a:moveTo>
                    <a:pt x="1637" y="573"/>
                  </a:moveTo>
                  <a:lnTo>
                    <a:pt x="1575" y="597"/>
                  </a:lnTo>
                  <a:lnTo>
                    <a:pt x="1571" y="607"/>
                  </a:lnTo>
                  <a:lnTo>
                    <a:pt x="1635" y="583"/>
                  </a:lnTo>
                  <a:lnTo>
                    <a:pt x="1637" y="573"/>
                  </a:lnTo>
                  <a:close/>
                  <a:moveTo>
                    <a:pt x="1700" y="548"/>
                  </a:moveTo>
                  <a:lnTo>
                    <a:pt x="1646" y="569"/>
                  </a:lnTo>
                  <a:lnTo>
                    <a:pt x="1644" y="579"/>
                  </a:lnTo>
                  <a:lnTo>
                    <a:pt x="1699" y="558"/>
                  </a:lnTo>
                  <a:lnTo>
                    <a:pt x="1700" y="548"/>
                  </a:lnTo>
                  <a:close/>
                  <a:moveTo>
                    <a:pt x="1759" y="526"/>
                  </a:moveTo>
                  <a:lnTo>
                    <a:pt x="1709" y="545"/>
                  </a:lnTo>
                  <a:lnTo>
                    <a:pt x="1709" y="555"/>
                  </a:lnTo>
                  <a:lnTo>
                    <a:pt x="1759" y="535"/>
                  </a:lnTo>
                  <a:lnTo>
                    <a:pt x="1759" y="526"/>
                  </a:lnTo>
                  <a:close/>
                  <a:moveTo>
                    <a:pt x="1812" y="505"/>
                  </a:moveTo>
                  <a:lnTo>
                    <a:pt x="1768" y="522"/>
                  </a:lnTo>
                  <a:lnTo>
                    <a:pt x="1768" y="531"/>
                  </a:lnTo>
                  <a:lnTo>
                    <a:pt x="1813" y="514"/>
                  </a:lnTo>
                  <a:lnTo>
                    <a:pt x="1812" y="505"/>
                  </a:lnTo>
                  <a:close/>
                  <a:moveTo>
                    <a:pt x="1862" y="486"/>
                  </a:moveTo>
                  <a:lnTo>
                    <a:pt x="1820" y="502"/>
                  </a:lnTo>
                  <a:lnTo>
                    <a:pt x="1821" y="511"/>
                  </a:lnTo>
                  <a:lnTo>
                    <a:pt x="1864" y="494"/>
                  </a:lnTo>
                  <a:lnTo>
                    <a:pt x="1862" y="486"/>
                  </a:lnTo>
                  <a:close/>
                  <a:moveTo>
                    <a:pt x="1909" y="467"/>
                  </a:moveTo>
                  <a:lnTo>
                    <a:pt x="1870" y="483"/>
                  </a:lnTo>
                  <a:lnTo>
                    <a:pt x="1871" y="491"/>
                  </a:lnTo>
                  <a:lnTo>
                    <a:pt x="1912" y="476"/>
                  </a:lnTo>
                  <a:lnTo>
                    <a:pt x="1909" y="467"/>
                  </a:lnTo>
                  <a:close/>
                  <a:moveTo>
                    <a:pt x="1955" y="450"/>
                  </a:moveTo>
                  <a:lnTo>
                    <a:pt x="1917" y="464"/>
                  </a:lnTo>
                  <a:lnTo>
                    <a:pt x="1920" y="473"/>
                  </a:lnTo>
                  <a:lnTo>
                    <a:pt x="1959" y="457"/>
                  </a:lnTo>
                  <a:lnTo>
                    <a:pt x="1955" y="450"/>
                  </a:lnTo>
                  <a:close/>
                  <a:moveTo>
                    <a:pt x="2001" y="432"/>
                  </a:moveTo>
                  <a:lnTo>
                    <a:pt x="1964" y="447"/>
                  </a:lnTo>
                  <a:lnTo>
                    <a:pt x="1967" y="455"/>
                  </a:lnTo>
                  <a:lnTo>
                    <a:pt x="2005" y="440"/>
                  </a:lnTo>
                  <a:lnTo>
                    <a:pt x="2001" y="432"/>
                  </a:lnTo>
                  <a:close/>
                  <a:moveTo>
                    <a:pt x="2046" y="414"/>
                  </a:moveTo>
                  <a:lnTo>
                    <a:pt x="2009" y="429"/>
                  </a:lnTo>
                  <a:lnTo>
                    <a:pt x="2013" y="436"/>
                  </a:lnTo>
                  <a:lnTo>
                    <a:pt x="2051" y="422"/>
                  </a:lnTo>
                  <a:lnTo>
                    <a:pt x="2046" y="414"/>
                  </a:lnTo>
                  <a:close/>
                  <a:moveTo>
                    <a:pt x="2092" y="397"/>
                  </a:moveTo>
                  <a:lnTo>
                    <a:pt x="2054" y="412"/>
                  </a:lnTo>
                  <a:lnTo>
                    <a:pt x="2059" y="419"/>
                  </a:lnTo>
                  <a:lnTo>
                    <a:pt x="2098" y="404"/>
                  </a:lnTo>
                  <a:lnTo>
                    <a:pt x="2092" y="397"/>
                  </a:lnTo>
                  <a:close/>
                  <a:moveTo>
                    <a:pt x="2139" y="379"/>
                  </a:moveTo>
                  <a:lnTo>
                    <a:pt x="2100" y="394"/>
                  </a:lnTo>
                  <a:lnTo>
                    <a:pt x="2106" y="400"/>
                  </a:lnTo>
                  <a:lnTo>
                    <a:pt x="2146" y="385"/>
                  </a:lnTo>
                  <a:lnTo>
                    <a:pt x="2139" y="379"/>
                  </a:lnTo>
                  <a:close/>
                  <a:moveTo>
                    <a:pt x="2189" y="360"/>
                  </a:moveTo>
                  <a:lnTo>
                    <a:pt x="2148" y="375"/>
                  </a:lnTo>
                  <a:lnTo>
                    <a:pt x="2155" y="382"/>
                  </a:lnTo>
                  <a:lnTo>
                    <a:pt x="2196" y="366"/>
                  </a:lnTo>
                  <a:lnTo>
                    <a:pt x="2189" y="360"/>
                  </a:lnTo>
                  <a:close/>
                  <a:moveTo>
                    <a:pt x="2242" y="339"/>
                  </a:moveTo>
                  <a:lnTo>
                    <a:pt x="2198" y="356"/>
                  </a:lnTo>
                  <a:lnTo>
                    <a:pt x="2205" y="362"/>
                  </a:lnTo>
                  <a:lnTo>
                    <a:pt x="2251" y="345"/>
                  </a:lnTo>
                  <a:lnTo>
                    <a:pt x="2242" y="339"/>
                  </a:lnTo>
                  <a:close/>
                  <a:moveTo>
                    <a:pt x="2299" y="317"/>
                  </a:moveTo>
                  <a:lnTo>
                    <a:pt x="2251" y="336"/>
                  </a:lnTo>
                  <a:lnTo>
                    <a:pt x="2260" y="341"/>
                  </a:lnTo>
                  <a:lnTo>
                    <a:pt x="2309" y="322"/>
                  </a:lnTo>
                  <a:lnTo>
                    <a:pt x="2299" y="317"/>
                  </a:lnTo>
                  <a:close/>
                  <a:moveTo>
                    <a:pt x="3120" y="0"/>
                  </a:moveTo>
                  <a:lnTo>
                    <a:pt x="3101" y="8"/>
                  </a:lnTo>
                  <a:lnTo>
                    <a:pt x="2310" y="313"/>
                  </a:lnTo>
                  <a:lnTo>
                    <a:pt x="2319" y="319"/>
                  </a:lnTo>
                  <a:lnTo>
                    <a:pt x="3022" y="47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9" name="Freeform 39"/>
            <p:cNvSpPr>
              <a:spLocks noEditPoints="1"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350251" y="3414791"/>
              <a:ext cx="8424986" cy="3254211"/>
            </a:xfrm>
            <a:custGeom>
              <a:gdLst>
                <a:gd name="T0" fmla="*/ 0 w 3120"/>
                <a:gd name="T1" fmla="*/ 1205 h 1205"/>
                <a:gd name="T2" fmla="*/ 27 w 3120"/>
                <a:gd name="T3" fmla="*/ 1203 h 1205"/>
                <a:gd name="T4" fmla="*/ 569 w 3120"/>
                <a:gd name="T5" fmla="*/ 985 h 1205"/>
                <a:gd name="T6" fmla="*/ 60 w 3120"/>
                <a:gd name="T7" fmla="*/ 1191 h 1205"/>
                <a:gd name="T8" fmla="*/ 569 w 3120"/>
                <a:gd name="T9" fmla="*/ 985 h 1205"/>
                <a:gd name="T10" fmla="*/ 594 w 3120"/>
                <a:gd name="T11" fmla="*/ 975 h 1205"/>
                <a:gd name="T12" fmla="*/ 868 w 3120"/>
                <a:gd name="T13" fmla="*/ 878 h 1205"/>
                <a:gd name="T14" fmla="*/ 1099 w 3120"/>
                <a:gd name="T15" fmla="*/ 780 h 1205"/>
                <a:gd name="T16" fmla="*/ 888 w 3120"/>
                <a:gd name="T17" fmla="*/ 871 h 1205"/>
                <a:gd name="T18" fmla="*/ 1099 w 3120"/>
                <a:gd name="T19" fmla="*/ 780 h 1205"/>
                <a:gd name="T20" fmla="*/ 1115 w 3120"/>
                <a:gd name="T21" fmla="*/ 774 h 1205"/>
                <a:gd name="T22" fmla="*/ 1248 w 3120"/>
                <a:gd name="T23" fmla="*/ 732 h 1205"/>
                <a:gd name="T24" fmla="*/ 1380 w 3120"/>
                <a:gd name="T25" fmla="*/ 672 h 1205"/>
                <a:gd name="T26" fmla="*/ 1262 w 3120"/>
                <a:gd name="T27" fmla="*/ 726 h 1205"/>
                <a:gd name="T28" fmla="*/ 1380 w 3120"/>
                <a:gd name="T29" fmla="*/ 672 h 1205"/>
                <a:gd name="T30" fmla="*/ 1393 w 3120"/>
                <a:gd name="T31" fmla="*/ 667 h 1205"/>
                <a:gd name="T32" fmla="*/ 1475 w 3120"/>
                <a:gd name="T33" fmla="*/ 644 h 1205"/>
                <a:gd name="T34" fmla="*/ 1564 w 3120"/>
                <a:gd name="T35" fmla="*/ 601 h 1205"/>
                <a:gd name="T36" fmla="*/ 1486 w 3120"/>
                <a:gd name="T37" fmla="*/ 640 h 1205"/>
                <a:gd name="T38" fmla="*/ 1564 w 3120"/>
                <a:gd name="T39" fmla="*/ 601 h 1205"/>
                <a:gd name="T40" fmla="*/ 1575 w 3120"/>
                <a:gd name="T41" fmla="*/ 597 h 1205"/>
                <a:gd name="T42" fmla="*/ 1635 w 3120"/>
                <a:gd name="T43" fmla="*/ 583 h 1205"/>
                <a:gd name="T44" fmla="*/ 1700 w 3120"/>
                <a:gd name="T45" fmla="*/ 548 h 1205"/>
                <a:gd name="T46" fmla="*/ 1644 w 3120"/>
                <a:gd name="T47" fmla="*/ 579 h 1205"/>
                <a:gd name="T48" fmla="*/ 1700 w 3120"/>
                <a:gd name="T49" fmla="*/ 548 h 1205"/>
                <a:gd name="T50" fmla="*/ 1709 w 3120"/>
                <a:gd name="T51" fmla="*/ 545 h 1205"/>
                <a:gd name="T52" fmla="*/ 1759 w 3120"/>
                <a:gd name="T53" fmla="*/ 535 h 1205"/>
                <a:gd name="T54" fmla="*/ 1812 w 3120"/>
                <a:gd name="T55" fmla="*/ 505 h 1205"/>
                <a:gd name="T56" fmla="*/ 1768 w 3120"/>
                <a:gd name="T57" fmla="*/ 531 h 1205"/>
                <a:gd name="T58" fmla="*/ 1812 w 3120"/>
                <a:gd name="T59" fmla="*/ 505 h 1205"/>
                <a:gd name="T60" fmla="*/ 1820 w 3120"/>
                <a:gd name="T61" fmla="*/ 502 h 1205"/>
                <a:gd name="T62" fmla="*/ 1864 w 3120"/>
                <a:gd name="T63" fmla="*/ 494 h 1205"/>
                <a:gd name="T64" fmla="*/ 1909 w 3120"/>
                <a:gd name="T65" fmla="*/ 467 h 1205"/>
                <a:gd name="T66" fmla="*/ 1871 w 3120"/>
                <a:gd name="T67" fmla="*/ 491 h 1205"/>
                <a:gd name="T68" fmla="*/ 1909 w 3120"/>
                <a:gd name="T69" fmla="*/ 467 h 1205"/>
                <a:gd name="T70" fmla="*/ 1917 w 3120"/>
                <a:gd name="T71" fmla="*/ 464 h 1205"/>
                <a:gd name="T72" fmla="*/ 1959 w 3120"/>
                <a:gd name="T73" fmla="*/ 457 h 1205"/>
                <a:gd name="T74" fmla="*/ 2001 w 3120"/>
                <a:gd name="T75" fmla="*/ 432 h 1205"/>
                <a:gd name="T76" fmla="*/ 1967 w 3120"/>
                <a:gd name="T77" fmla="*/ 455 h 1205"/>
                <a:gd name="T78" fmla="*/ 2001 w 3120"/>
                <a:gd name="T79" fmla="*/ 432 h 1205"/>
                <a:gd name="T80" fmla="*/ 2009 w 3120"/>
                <a:gd name="T81" fmla="*/ 429 h 1205"/>
                <a:gd name="T82" fmla="*/ 2051 w 3120"/>
                <a:gd name="T83" fmla="*/ 422 h 1205"/>
                <a:gd name="T84" fmla="*/ 2092 w 3120"/>
                <a:gd name="T85" fmla="*/ 397 h 1205"/>
                <a:gd name="T86" fmla="*/ 2059 w 3120"/>
                <a:gd name="T87" fmla="*/ 419 h 1205"/>
                <a:gd name="T88" fmla="*/ 2092 w 3120"/>
                <a:gd name="T89" fmla="*/ 397 h 1205"/>
                <a:gd name="T90" fmla="*/ 2100 w 3120"/>
                <a:gd name="T91" fmla="*/ 394 h 1205"/>
                <a:gd name="T92" fmla="*/ 2146 w 3120"/>
                <a:gd name="T93" fmla="*/ 385 h 1205"/>
                <a:gd name="T94" fmla="*/ 2189 w 3120"/>
                <a:gd name="T95" fmla="*/ 360 h 1205"/>
                <a:gd name="T96" fmla="*/ 2155 w 3120"/>
                <a:gd name="T97" fmla="*/ 382 h 1205"/>
                <a:gd name="T98" fmla="*/ 2189 w 3120"/>
                <a:gd name="T99" fmla="*/ 360 h 1205"/>
                <a:gd name="T100" fmla="*/ 2198 w 3120"/>
                <a:gd name="T101" fmla="*/ 356 h 1205"/>
                <a:gd name="T102" fmla="*/ 2251 w 3120"/>
                <a:gd name="T103" fmla="*/ 345 h 1205"/>
                <a:gd name="T104" fmla="*/ 2299 w 3120"/>
                <a:gd name="T105" fmla="*/ 317 h 1205"/>
                <a:gd name="T106" fmla="*/ 2260 w 3120"/>
                <a:gd name="T107" fmla="*/ 341 h 1205"/>
                <a:gd name="T108" fmla="*/ 2299 w 3120"/>
                <a:gd name="T109" fmla="*/ 317 h 1205"/>
                <a:gd name="T110" fmla="*/ 3101 w 3120"/>
                <a:gd name="T111" fmla="*/ 8 h 1205"/>
                <a:gd name="T112" fmla="*/ 2319 w 3120"/>
                <a:gd name="T113" fmla="*/ 319 h 1205"/>
                <a:gd name="T114" fmla="*/ 3120 w 3120"/>
                <a:gd name="T115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20" h="1205">
                  <a:moveTo>
                    <a:pt x="56" y="1183"/>
                  </a:moveTo>
                  <a:lnTo>
                    <a:pt x="0" y="1205"/>
                  </a:lnTo>
                  <a:lnTo>
                    <a:pt x="24" y="1205"/>
                  </a:lnTo>
                  <a:lnTo>
                    <a:pt x="27" y="1203"/>
                  </a:lnTo>
                  <a:lnTo>
                    <a:pt x="56" y="1183"/>
                  </a:lnTo>
                  <a:moveTo>
                    <a:pt x="569" y="985"/>
                  </a:moveTo>
                  <a:lnTo>
                    <a:pt x="89" y="1170"/>
                  </a:lnTo>
                  <a:lnTo>
                    <a:pt x="60" y="1191"/>
                  </a:lnTo>
                  <a:lnTo>
                    <a:pt x="549" y="1002"/>
                  </a:lnTo>
                  <a:lnTo>
                    <a:pt x="569" y="985"/>
                  </a:lnTo>
                  <a:moveTo>
                    <a:pt x="884" y="863"/>
                  </a:moveTo>
                  <a:lnTo>
                    <a:pt x="594" y="975"/>
                  </a:lnTo>
                  <a:lnTo>
                    <a:pt x="574" y="992"/>
                  </a:lnTo>
                  <a:lnTo>
                    <a:pt x="868" y="878"/>
                  </a:lnTo>
                  <a:lnTo>
                    <a:pt x="884" y="863"/>
                  </a:lnTo>
                  <a:moveTo>
                    <a:pt x="1099" y="780"/>
                  </a:moveTo>
                  <a:lnTo>
                    <a:pt x="904" y="856"/>
                  </a:lnTo>
                  <a:lnTo>
                    <a:pt x="888" y="871"/>
                  </a:lnTo>
                  <a:lnTo>
                    <a:pt x="1088" y="794"/>
                  </a:lnTo>
                  <a:lnTo>
                    <a:pt x="1099" y="780"/>
                  </a:lnTo>
                  <a:moveTo>
                    <a:pt x="1257" y="719"/>
                  </a:moveTo>
                  <a:lnTo>
                    <a:pt x="1115" y="774"/>
                  </a:lnTo>
                  <a:lnTo>
                    <a:pt x="1104" y="787"/>
                  </a:lnTo>
                  <a:lnTo>
                    <a:pt x="1248" y="732"/>
                  </a:lnTo>
                  <a:lnTo>
                    <a:pt x="1257" y="719"/>
                  </a:lnTo>
                  <a:moveTo>
                    <a:pt x="1380" y="672"/>
                  </a:moveTo>
                  <a:lnTo>
                    <a:pt x="1272" y="714"/>
                  </a:lnTo>
                  <a:lnTo>
                    <a:pt x="1262" y="726"/>
                  </a:lnTo>
                  <a:lnTo>
                    <a:pt x="1374" y="683"/>
                  </a:lnTo>
                  <a:lnTo>
                    <a:pt x="1380" y="672"/>
                  </a:lnTo>
                  <a:moveTo>
                    <a:pt x="1480" y="633"/>
                  </a:moveTo>
                  <a:lnTo>
                    <a:pt x="1393" y="667"/>
                  </a:lnTo>
                  <a:lnTo>
                    <a:pt x="1386" y="678"/>
                  </a:lnTo>
                  <a:lnTo>
                    <a:pt x="1475" y="644"/>
                  </a:lnTo>
                  <a:lnTo>
                    <a:pt x="1480" y="633"/>
                  </a:lnTo>
                  <a:moveTo>
                    <a:pt x="1564" y="601"/>
                  </a:moveTo>
                  <a:lnTo>
                    <a:pt x="1491" y="629"/>
                  </a:lnTo>
                  <a:lnTo>
                    <a:pt x="1486" y="640"/>
                  </a:lnTo>
                  <a:lnTo>
                    <a:pt x="1561" y="612"/>
                  </a:lnTo>
                  <a:lnTo>
                    <a:pt x="1564" y="601"/>
                  </a:lnTo>
                  <a:moveTo>
                    <a:pt x="1637" y="573"/>
                  </a:moveTo>
                  <a:lnTo>
                    <a:pt x="1575" y="597"/>
                  </a:lnTo>
                  <a:lnTo>
                    <a:pt x="1571" y="607"/>
                  </a:lnTo>
                  <a:lnTo>
                    <a:pt x="1635" y="583"/>
                  </a:lnTo>
                  <a:lnTo>
                    <a:pt x="1637" y="573"/>
                  </a:lnTo>
                  <a:moveTo>
                    <a:pt x="1700" y="548"/>
                  </a:moveTo>
                  <a:lnTo>
                    <a:pt x="1646" y="569"/>
                  </a:lnTo>
                  <a:lnTo>
                    <a:pt x="1644" y="579"/>
                  </a:lnTo>
                  <a:lnTo>
                    <a:pt x="1699" y="558"/>
                  </a:lnTo>
                  <a:lnTo>
                    <a:pt x="1700" y="548"/>
                  </a:lnTo>
                  <a:moveTo>
                    <a:pt x="1759" y="526"/>
                  </a:moveTo>
                  <a:lnTo>
                    <a:pt x="1709" y="545"/>
                  </a:lnTo>
                  <a:lnTo>
                    <a:pt x="1709" y="555"/>
                  </a:lnTo>
                  <a:lnTo>
                    <a:pt x="1759" y="535"/>
                  </a:lnTo>
                  <a:lnTo>
                    <a:pt x="1759" y="526"/>
                  </a:lnTo>
                  <a:moveTo>
                    <a:pt x="1812" y="505"/>
                  </a:moveTo>
                  <a:lnTo>
                    <a:pt x="1768" y="522"/>
                  </a:lnTo>
                  <a:lnTo>
                    <a:pt x="1768" y="531"/>
                  </a:lnTo>
                  <a:lnTo>
                    <a:pt x="1813" y="514"/>
                  </a:lnTo>
                  <a:lnTo>
                    <a:pt x="1812" y="505"/>
                  </a:lnTo>
                  <a:moveTo>
                    <a:pt x="1862" y="486"/>
                  </a:moveTo>
                  <a:lnTo>
                    <a:pt x="1820" y="502"/>
                  </a:lnTo>
                  <a:lnTo>
                    <a:pt x="1821" y="511"/>
                  </a:lnTo>
                  <a:lnTo>
                    <a:pt x="1864" y="494"/>
                  </a:lnTo>
                  <a:lnTo>
                    <a:pt x="1862" y="486"/>
                  </a:lnTo>
                  <a:moveTo>
                    <a:pt x="1909" y="467"/>
                  </a:moveTo>
                  <a:lnTo>
                    <a:pt x="1870" y="483"/>
                  </a:lnTo>
                  <a:lnTo>
                    <a:pt x="1871" y="491"/>
                  </a:lnTo>
                  <a:lnTo>
                    <a:pt x="1912" y="476"/>
                  </a:lnTo>
                  <a:lnTo>
                    <a:pt x="1909" y="467"/>
                  </a:lnTo>
                  <a:moveTo>
                    <a:pt x="1955" y="450"/>
                  </a:moveTo>
                  <a:lnTo>
                    <a:pt x="1917" y="464"/>
                  </a:lnTo>
                  <a:lnTo>
                    <a:pt x="1920" y="473"/>
                  </a:lnTo>
                  <a:lnTo>
                    <a:pt x="1959" y="457"/>
                  </a:lnTo>
                  <a:lnTo>
                    <a:pt x="1955" y="450"/>
                  </a:lnTo>
                  <a:moveTo>
                    <a:pt x="2001" y="432"/>
                  </a:moveTo>
                  <a:lnTo>
                    <a:pt x="1964" y="447"/>
                  </a:lnTo>
                  <a:lnTo>
                    <a:pt x="1967" y="455"/>
                  </a:lnTo>
                  <a:lnTo>
                    <a:pt x="2005" y="440"/>
                  </a:lnTo>
                  <a:lnTo>
                    <a:pt x="2001" y="432"/>
                  </a:lnTo>
                  <a:moveTo>
                    <a:pt x="2046" y="414"/>
                  </a:moveTo>
                  <a:lnTo>
                    <a:pt x="2009" y="429"/>
                  </a:lnTo>
                  <a:lnTo>
                    <a:pt x="2013" y="436"/>
                  </a:lnTo>
                  <a:lnTo>
                    <a:pt x="2051" y="422"/>
                  </a:lnTo>
                  <a:lnTo>
                    <a:pt x="2046" y="414"/>
                  </a:lnTo>
                  <a:moveTo>
                    <a:pt x="2092" y="397"/>
                  </a:moveTo>
                  <a:lnTo>
                    <a:pt x="2054" y="412"/>
                  </a:lnTo>
                  <a:lnTo>
                    <a:pt x="2059" y="419"/>
                  </a:lnTo>
                  <a:lnTo>
                    <a:pt x="2098" y="404"/>
                  </a:lnTo>
                  <a:lnTo>
                    <a:pt x="2092" y="397"/>
                  </a:lnTo>
                  <a:moveTo>
                    <a:pt x="2139" y="379"/>
                  </a:moveTo>
                  <a:lnTo>
                    <a:pt x="2100" y="394"/>
                  </a:lnTo>
                  <a:lnTo>
                    <a:pt x="2106" y="400"/>
                  </a:lnTo>
                  <a:lnTo>
                    <a:pt x="2146" y="385"/>
                  </a:lnTo>
                  <a:lnTo>
                    <a:pt x="2139" y="379"/>
                  </a:lnTo>
                  <a:moveTo>
                    <a:pt x="2189" y="360"/>
                  </a:moveTo>
                  <a:lnTo>
                    <a:pt x="2148" y="375"/>
                  </a:lnTo>
                  <a:lnTo>
                    <a:pt x="2155" y="382"/>
                  </a:lnTo>
                  <a:lnTo>
                    <a:pt x="2196" y="366"/>
                  </a:lnTo>
                  <a:lnTo>
                    <a:pt x="2189" y="360"/>
                  </a:lnTo>
                  <a:moveTo>
                    <a:pt x="2242" y="339"/>
                  </a:moveTo>
                  <a:lnTo>
                    <a:pt x="2198" y="356"/>
                  </a:lnTo>
                  <a:lnTo>
                    <a:pt x="2205" y="362"/>
                  </a:lnTo>
                  <a:lnTo>
                    <a:pt x="2251" y="345"/>
                  </a:lnTo>
                  <a:lnTo>
                    <a:pt x="2242" y="339"/>
                  </a:lnTo>
                  <a:moveTo>
                    <a:pt x="2299" y="317"/>
                  </a:moveTo>
                  <a:lnTo>
                    <a:pt x="2251" y="336"/>
                  </a:lnTo>
                  <a:lnTo>
                    <a:pt x="2260" y="341"/>
                  </a:lnTo>
                  <a:lnTo>
                    <a:pt x="2309" y="322"/>
                  </a:lnTo>
                  <a:lnTo>
                    <a:pt x="2299" y="317"/>
                  </a:lnTo>
                  <a:moveTo>
                    <a:pt x="3120" y="0"/>
                  </a:moveTo>
                  <a:lnTo>
                    <a:pt x="3101" y="8"/>
                  </a:lnTo>
                  <a:lnTo>
                    <a:pt x="2310" y="313"/>
                  </a:lnTo>
                  <a:lnTo>
                    <a:pt x="2319" y="319"/>
                  </a:lnTo>
                  <a:lnTo>
                    <a:pt x="3022" y="47"/>
                  </a:lnTo>
                  <a:lnTo>
                    <a:pt x="31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0" name="Freeform 40"/>
            <p:cNvSpPr>
              <a:spLocks noEditPoints="1"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1933849" y="3414791"/>
              <a:ext cx="6841388" cy="3254211"/>
            </a:xfrm>
            <a:custGeom>
              <a:gdLst>
                <a:gd name="T0" fmla="*/ 0 w 2534"/>
                <a:gd name="T1" fmla="*/ 1205 h 1205"/>
                <a:gd name="T2" fmla="*/ 245 w 2534"/>
                <a:gd name="T3" fmla="*/ 1098 h 1205"/>
                <a:gd name="T4" fmla="*/ 498 w 2534"/>
                <a:gd name="T5" fmla="*/ 968 h 1205"/>
                <a:gd name="T6" fmla="*/ 263 w 2534"/>
                <a:gd name="T7" fmla="*/ 1089 h 1205"/>
                <a:gd name="T8" fmla="*/ 498 w 2534"/>
                <a:gd name="T9" fmla="*/ 968 h 1205"/>
                <a:gd name="T10" fmla="*/ 514 w 2534"/>
                <a:gd name="T11" fmla="*/ 961 h 1205"/>
                <a:gd name="T12" fmla="*/ 668 w 2534"/>
                <a:gd name="T13" fmla="*/ 897 h 1205"/>
                <a:gd name="T14" fmla="*/ 813 w 2534"/>
                <a:gd name="T15" fmla="*/ 818 h 1205"/>
                <a:gd name="T16" fmla="*/ 681 w 2534"/>
                <a:gd name="T17" fmla="*/ 890 h 1205"/>
                <a:gd name="T18" fmla="*/ 813 w 2534"/>
                <a:gd name="T19" fmla="*/ 818 h 1205"/>
                <a:gd name="T20" fmla="*/ 824 w 2534"/>
                <a:gd name="T21" fmla="*/ 813 h 1205"/>
                <a:gd name="T22" fmla="*/ 922 w 2534"/>
                <a:gd name="T23" fmla="*/ 776 h 1205"/>
                <a:gd name="T24" fmla="*/ 1019 w 2534"/>
                <a:gd name="T25" fmla="*/ 721 h 1205"/>
                <a:gd name="T26" fmla="*/ 932 w 2534"/>
                <a:gd name="T27" fmla="*/ 771 h 1205"/>
                <a:gd name="T28" fmla="*/ 1019 w 2534"/>
                <a:gd name="T29" fmla="*/ 721 h 1205"/>
                <a:gd name="T30" fmla="*/ 1029 w 2534"/>
                <a:gd name="T31" fmla="*/ 716 h 1205"/>
                <a:gd name="T32" fmla="*/ 1099 w 2534"/>
                <a:gd name="T33" fmla="*/ 692 h 1205"/>
                <a:gd name="T34" fmla="*/ 1173 w 2534"/>
                <a:gd name="T35" fmla="*/ 647 h 1205"/>
                <a:gd name="T36" fmla="*/ 1108 w 2534"/>
                <a:gd name="T37" fmla="*/ 688 h 1205"/>
                <a:gd name="T38" fmla="*/ 1173 w 2534"/>
                <a:gd name="T39" fmla="*/ 647 h 1205"/>
                <a:gd name="T40" fmla="*/ 1182 w 2534"/>
                <a:gd name="T41" fmla="*/ 643 h 1205"/>
                <a:gd name="T42" fmla="*/ 1239 w 2534"/>
                <a:gd name="T43" fmla="*/ 626 h 1205"/>
                <a:gd name="T44" fmla="*/ 1297 w 2534"/>
                <a:gd name="T45" fmla="*/ 588 h 1205"/>
                <a:gd name="T46" fmla="*/ 1247 w 2534"/>
                <a:gd name="T47" fmla="*/ 621 h 1205"/>
                <a:gd name="T48" fmla="*/ 1297 w 2534"/>
                <a:gd name="T49" fmla="*/ 588 h 1205"/>
                <a:gd name="T50" fmla="*/ 1306 w 2534"/>
                <a:gd name="T51" fmla="*/ 584 h 1205"/>
                <a:gd name="T52" fmla="*/ 1357 w 2534"/>
                <a:gd name="T53" fmla="*/ 569 h 1205"/>
                <a:gd name="T54" fmla="*/ 1407 w 2534"/>
                <a:gd name="T55" fmla="*/ 536 h 1205"/>
                <a:gd name="T56" fmla="*/ 1364 w 2534"/>
                <a:gd name="T57" fmla="*/ 566 h 1205"/>
                <a:gd name="T58" fmla="*/ 1407 w 2534"/>
                <a:gd name="T59" fmla="*/ 536 h 1205"/>
                <a:gd name="T60" fmla="*/ 1415 w 2534"/>
                <a:gd name="T61" fmla="*/ 532 h 1205"/>
                <a:gd name="T62" fmla="*/ 1464 w 2534"/>
                <a:gd name="T63" fmla="*/ 519 h 1205"/>
                <a:gd name="T64" fmla="*/ 1510 w 2534"/>
                <a:gd name="T65" fmla="*/ 487 h 1205"/>
                <a:gd name="T66" fmla="*/ 1471 w 2534"/>
                <a:gd name="T67" fmla="*/ 515 h 1205"/>
                <a:gd name="T68" fmla="*/ 1510 w 2534"/>
                <a:gd name="T69" fmla="*/ 487 h 1205"/>
                <a:gd name="T70" fmla="*/ 1518 w 2534"/>
                <a:gd name="T71" fmla="*/ 483 h 1205"/>
                <a:gd name="T72" fmla="*/ 1567 w 2534"/>
                <a:gd name="T73" fmla="*/ 469 h 1205"/>
                <a:gd name="T74" fmla="*/ 1613 w 2534"/>
                <a:gd name="T75" fmla="*/ 438 h 1205"/>
                <a:gd name="T76" fmla="*/ 1575 w 2534"/>
                <a:gd name="T77" fmla="*/ 466 h 1205"/>
                <a:gd name="T78" fmla="*/ 1613 w 2534"/>
                <a:gd name="T79" fmla="*/ 438 h 1205"/>
                <a:gd name="T80" fmla="*/ 1622 w 2534"/>
                <a:gd name="T81" fmla="*/ 434 h 1205"/>
                <a:gd name="T82" fmla="*/ 1674 w 2534"/>
                <a:gd name="T83" fmla="*/ 419 h 1205"/>
                <a:gd name="T84" fmla="*/ 1723 w 2534"/>
                <a:gd name="T85" fmla="*/ 386 h 1205"/>
                <a:gd name="T86" fmla="*/ 1682 w 2534"/>
                <a:gd name="T87" fmla="*/ 414 h 1205"/>
                <a:gd name="T88" fmla="*/ 1723 w 2534"/>
                <a:gd name="T89" fmla="*/ 386 h 1205"/>
                <a:gd name="T90" fmla="*/ 1732 w 2534"/>
                <a:gd name="T91" fmla="*/ 381 h 1205"/>
                <a:gd name="T92" fmla="*/ 1792 w 2534"/>
                <a:gd name="T93" fmla="*/ 362 h 1205"/>
                <a:gd name="T94" fmla="*/ 2534 w 2534"/>
                <a:gd name="T95" fmla="*/ 0 h 1205"/>
                <a:gd name="T96" fmla="*/ 1792 w 2534"/>
                <a:gd name="T97" fmla="*/ 353 h 1205"/>
                <a:gd name="T98" fmla="*/ 2449 w 2534"/>
                <a:gd name="T99" fmla="*/ 50 h 1205"/>
                <a:gd name="T100" fmla="*/ 2534 w 2534"/>
                <a:gd name="T101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34" h="1205">
                  <a:moveTo>
                    <a:pt x="258" y="1082"/>
                  </a:moveTo>
                  <a:lnTo>
                    <a:pt x="0" y="1205"/>
                  </a:lnTo>
                  <a:lnTo>
                    <a:pt x="19" y="1205"/>
                  </a:lnTo>
                  <a:lnTo>
                    <a:pt x="245" y="1098"/>
                  </a:lnTo>
                  <a:lnTo>
                    <a:pt x="258" y="1082"/>
                  </a:lnTo>
                  <a:close/>
                  <a:moveTo>
                    <a:pt x="498" y="968"/>
                  </a:moveTo>
                  <a:lnTo>
                    <a:pt x="277" y="1073"/>
                  </a:lnTo>
                  <a:lnTo>
                    <a:pt x="263" y="1089"/>
                  </a:lnTo>
                  <a:lnTo>
                    <a:pt x="488" y="982"/>
                  </a:lnTo>
                  <a:lnTo>
                    <a:pt x="498" y="968"/>
                  </a:lnTo>
                  <a:close/>
                  <a:moveTo>
                    <a:pt x="675" y="884"/>
                  </a:moveTo>
                  <a:lnTo>
                    <a:pt x="514" y="961"/>
                  </a:lnTo>
                  <a:lnTo>
                    <a:pt x="504" y="975"/>
                  </a:lnTo>
                  <a:lnTo>
                    <a:pt x="668" y="897"/>
                  </a:lnTo>
                  <a:lnTo>
                    <a:pt x="675" y="884"/>
                  </a:lnTo>
                  <a:close/>
                  <a:moveTo>
                    <a:pt x="813" y="818"/>
                  </a:moveTo>
                  <a:lnTo>
                    <a:pt x="688" y="878"/>
                  </a:lnTo>
                  <a:lnTo>
                    <a:pt x="681" y="890"/>
                  </a:lnTo>
                  <a:lnTo>
                    <a:pt x="808" y="830"/>
                  </a:lnTo>
                  <a:lnTo>
                    <a:pt x="813" y="818"/>
                  </a:lnTo>
                  <a:close/>
                  <a:moveTo>
                    <a:pt x="925" y="765"/>
                  </a:moveTo>
                  <a:lnTo>
                    <a:pt x="824" y="813"/>
                  </a:lnTo>
                  <a:lnTo>
                    <a:pt x="819" y="825"/>
                  </a:lnTo>
                  <a:lnTo>
                    <a:pt x="922" y="776"/>
                  </a:lnTo>
                  <a:lnTo>
                    <a:pt x="925" y="765"/>
                  </a:lnTo>
                  <a:close/>
                  <a:moveTo>
                    <a:pt x="1019" y="721"/>
                  </a:moveTo>
                  <a:lnTo>
                    <a:pt x="936" y="760"/>
                  </a:lnTo>
                  <a:lnTo>
                    <a:pt x="932" y="771"/>
                  </a:lnTo>
                  <a:lnTo>
                    <a:pt x="1017" y="730"/>
                  </a:lnTo>
                  <a:lnTo>
                    <a:pt x="1019" y="721"/>
                  </a:lnTo>
                  <a:close/>
                  <a:moveTo>
                    <a:pt x="1100" y="682"/>
                  </a:moveTo>
                  <a:lnTo>
                    <a:pt x="1029" y="716"/>
                  </a:lnTo>
                  <a:lnTo>
                    <a:pt x="1027" y="726"/>
                  </a:lnTo>
                  <a:lnTo>
                    <a:pt x="1099" y="692"/>
                  </a:lnTo>
                  <a:lnTo>
                    <a:pt x="1100" y="682"/>
                  </a:lnTo>
                  <a:close/>
                  <a:moveTo>
                    <a:pt x="1173" y="647"/>
                  </a:moveTo>
                  <a:lnTo>
                    <a:pt x="1109" y="678"/>
                  </a:lnTo>
                  <a:lnTo>
                    <a:pt x="1108" y="688"/>
                  </a:lnTo>
                  <a:lnTo>
                    <a:pt x="1173" y="657"/>
                  </a:lnTo>
                  <a:lnTo>
                    <a:pt x="1173" y="647"/>
                  </a:lnTo>
                  <a:close/>
                  <a:moveTo>
                    <a:pt x="1238" y="616"/>
                  </a:moveTo>
                  <a:lnTo>
                    <a:pt x="1182" y="643"/>
                  </a:lnTo>
                  <a:lnTo>
                    <a:pt x="1182" y="652"/>
                  </a:lnTo>
                  <a:lnTo>
                    <a:pt x="1239" y="626"/>
                  </a:lnTo>
                  <a:lnTo>
                    <a:pt x="1238" y="616"/>
                  </a:lnTo>
                  <a:close/>
                  <a:moveTo>
                    <a:pt x="1297" y="588"/>
                  </a:moveTo>
                  <a:lnTo>
                    <a:pt x="1246" y="612"/>
                  </a:lnTo>
                  <a:lnTo>
                    <a:pt x="1247" y="621"/>
                  </a:lnTo>
                  <a:lnTo>
                    <a:pt x="1299" y="597"/>
                  </a:lnTo>
                  <a:lnTo>
                    <a:pt x="1297" y="588"/>
                  </a:lnTo>
                  <a:close/>
                  <a:moveTo>
                    <a:pt x="1354" y="562"/>
                  </a:moveTo>
                  <a:lnTo>
                    <a:pt x="1306" y="584"/>
                  </a:lnTo>
                  <a:lnTo>
                    <a:pt x="1307" y="593"/>
                  </a:lnTo>
                  <a:lnTo>
                    <a:pt x="1357" y="569"/>
                  </a:lnTo>
                  <a:lnTo>
                    <a:pt x="1354" y="562"/>
                  </a:lnTo>
                  <a:close/>
                  <a:moveTo>
                    <a:pt x="1407" y="536"/>
                  </a:moveTo>
                  <a:lnTo>
                    <a:pt x="1361" y="557"/>
                  </a:lnTo>
                  <a:lnTo>
                    <a:pt x="1364" y="566"/>
                  </a:lnTo>
                  <a:lnTo>
                    <a:pt x="1411" y="544"/>
                  </a:lnTo>
                  <a:lnTo>
                    <a:pt x="1407" y="536"/>
                  </a:lnTo>
                  <a:close/>
                  <a:moveTo>
                    <a:pt x="1459" y="511"/>
                  </a:moveTo>
                  <a:lnTo>
                    <a:pt x="1415" y="532"/>
                  </a:lnTo>
                  <a:lnTo>
                    <a:pt x="1419" y="540"/>
                  </a:lnTo>
                  <a:lnTo>
                    <a:pt x="1464" y="519"/>
                  </a:lnTo>
                  <a:lnTo>
                    <a:pt x="1459" y="511"/>
                  </a:lnTo>
                  <a:close/>
                  <a:moveTo>
                    <a:pt x="1510" y="487"/>
                  </a:moveTo>
                  <a:lnTo>
                    <a:pt x="1467" y="507"/>
                  </a:lnTo>
                  <a:lnTo>
                    <a:pt x="1471" y="515"/>
                  </a:lnTo>
                  <a:lnTo>
                    <a:pt x="1515" y="494"/>
                  </a:lnTo>
                  <a:lnTo>
                    <a:pt x="1510" y="487"/>
                  </a:lnTo>
                  <a:close/>
                  <a:moveTo>
                    <a:pt x="1562" y="462"/>
                  </a:moveTo>
                  <a:lnTo>
                    <a:pt x="1518" y="483"/>
                  </a:lnTo>
                  <a:lnTo>
                    <a:pt x="1523" y="490"/>
                  </a:lnTo>
                  <a:lnTo>
                    <a:pt x="1567" y="469"/>
                  </a:lnTo>
                  <a:lnTo>
                    <a:pt x="1562" y="462"/>
                  </a:lnTo>
                  <a:close/>
                  <a:moveTo>
                    <a:pt x="1613" y="438"/>
                  </a:moveTo>
                  <a:lnTo>
                    <a:pt x="1569" y="459"/>
                  </a:lnTo>
                  <a:lnTo>
                    <a:pt x="1575" y="466"/>
                  </a:lnTo>
                  <a:lnTo>
                    <a:pt x="1619" y="444"/>
                  </a:lnTo>
                  <a:lnTo>
                    <a:pt x="1613" y="438"/>
                  </a:lnTo>
                  <a:close/>
                  <a:moveTo>
                    <a:pt x="1667" y="412"/>
                  </a:moveTo>
                  <a:lnTo>
                    <a:pt x="1622" y="434"/>
                  </a:lnTo>
                  <a:lnTo>
                    <a:pt x="1628" y="441"/>
                  </a:lnTo>
                  <a:lnTo>
                    <a:pt x="1674" y="419"/>
                  </a:lnTo>
                  <a:lnTo>
                    <a:pt x="1667" y="412"/>
                  </a:lnTo>
                  <a:close/>
                  <a:moveTo>
                    <a:pt x="1723" y="386"/>
                  </a:moveTo>
                  <a:lnTo>
                    <a:pt x="1675" y="408"/>
                  </a:lnTo>
                  <a:lnTo>
                    <a:pt x="1682" y="414"/>
                  </a:lnTo>
                  <a:lnTo>
                    <a:pt x="1731" y="391"/>
                  </a:lnTo>
                  <a:lnTo>
                    <a:pt x="1723" y="386"/>
                  </a:lnTo>
                  <a:close/>
                  <a:moveTo>
                    <a:pt x="1783" y="357"/>
                  </a:moveTo>
                  <a:lnTo>
                    <a:pt x="1732" y="381"/>
                  </a:lnTo>
                  <a:lnTo>
                    <a:pt x="1740" y="387"/>
                  </a:lnTo>
                  <a:lnTo>
                    <a:pt x="1792" y="362"/>
                  </a:lnTo>
                  <a:lnTo>
                    <a:pt x="1783" y="357"/>
                  </a:lnTo>
                  <a:close/>
                  <a:moveTo>
                    <a:pt x="2534" y="0"/>
                  </a:moveTo>
                  <a:lnTo>
                    <a:pt x="2436" y="47"/>
                  </a:lnTo>
                  <a:lnTo>
                    <a:pt x="1792" y="353"/>
                  </a:lnTo>
                  <a:lnTo>
                    <a:pt x="1801" y="358"/>
                  </a:lnTo>
                  <a:lnTo>
                    <a:pt x="2449" y="50"/>
                  </a:lnTo>
                  <a:lnTo>
                    <a:pt x="2534" y="1"/>
                  </a:lnTo>
                  <a:lnTo>
                    <a:pt x="253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1" name="Freeform 41"/>
            <p:cNvSpPr>
              <a:spLocks noEditPoints="1"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1933849" y="3414791"/>
              <a:ext cx="6841388" cy="3254211"/>
            </a:xfrm>
            <a:custGeom>
              <a:gdLst>
                <a:gd name="T0" fmla="*/ 0 w 2534"/>
                <a:gd name="T1" fmla="*/ 1205 h 1205"/>
                <a:gd name="T2" fmla="*/ 245 w 2534"/>
                <a:gd name="T3" fmla="*/ 1098 h 1205"/>
                <a:gd name="T4" fmla="*/ 498 w 2534"/>
                <a:gd name="T5" fmla="*/ 968 h 1205"/>
                <a:gd name="T6" fmla="*/ 263 w 2534"/>
                <a:gd name="T7" fmla="*/ 1089 h 1205"/>
                <a:gd name="T8" fmla="*/ 498 w 2534"/>
                <a:gd name="T9" fmla="*/ 968 h 1205"/>
                <a:gd name="T10" fmla="*/ 514 w 2534"/>
                <a:gd name="T11" fmla="*/ 961 h 1205"/>
                <a:gd name="T12" fmla="*/ 668 w 2534"/>
                <a:gd name="T13" fmla="*/ 897 h 1205"/>
                <a:gd name="T14" fmla="*/ 813 w 2534"/>
                <a:gd name="T15" fmla="*/ 818 h 1205"/>
                <a:gd name="T16" fmla="*/ 681 w 2534"/>
                <a:gd name="T17" fmla="*/ 890 h 1205"/>
                <a:gd name="T18" fmla="*/ 813 w 2534"/>
                <a:gd name="T19" fmla="*/ 818 h 1205"/>
                <a:gd name="T20" fmla="*/ 824 w 2534"/>
                <a:gd name="T21" fmla="*/ 813 h 1205"/>
                <a:gd name="T22" fmla="*/ 922 w 2534"/>
                <a:gd name="T23" fmla="*/ 776 h 1205"/>
                <a:gd name="T24" fmla="*/ 1019 w 2534"/>
                <a:gd name="T25" fmla="*/ 721 h 1205"/>
                <a:gd name="T26" fmla="*/ 932 w 2534"/>
                <a:gd name="T27" fmla="*/ 771 h 1205"/>
                <a:gd name="T28" fmla="*/ 1019 w 2534"/>
                <a:gd name="T29" fmla="*/ 721 h 1205"/>
                <a:gd name="T30" fmla="*/ 1029 w 2534"/>
                <a:gd name="T31" fmla="*/ 716 h 1205"/>
                <a:gd name="T32" fmla="*/ 1099 w 2534"/>
                <a:gd name="T33" fmla="*/ 692 h 1205"/>
                <a:gd name="T34" fmla="*/ 1173 w 2534"/>
                <a:gd name="T35" fmla="*/ 647 h 1205"/>
                <a:gd name="T36" fmla="*/ 1108 w 2534"/>
                <a:gd name="T37" fmla="*/ 688 h 1205"/>
                <a:gd name="T38" fmla="*/ 1173 w 2534"/>
                <a:gd name="T39" fmla="*/ 647 h 1205"/>
                <a:gd name="T40" fmla="*/ 1182 w 2534"/>
                <a:gd name="T41" fmla="*/ 643 h 1205"/>
                <a:gd name="T42" fmla="*/ 1239 w 2534"/>
                <a:gd name="T43" fmla="*/ 626 h 1205"/>
                <a:gd name="T44" fmla="*/ 1297 w 2534"/>
                <a:gd name="T45" fmla="*/ 588 h 1205"/>
                <a:gd name="T46" fmla="*/ 1247 w 2534"/>
                <a:gd name="T47" fmla="*/ 621 h 1205"/>
                <a:gd name="T48" fmla="*/ 1297 w 2534"/>
                <a:gd name="T49" fmla="*/ 588 h 1205"/>
                <a:gd name="T50" fmla="*/ 1306 w 2534"/>
                <a:gd name="T51" fmla="*/ 584 h 1205"/>
                <a:gd name="T52" fmla="*/ 1357 w 2534"/>
                <a:gd name="T53" fmla="*/ 569 h 1205"/>
                <a:gd name="T54" fmla="*/ 1407 w 2534"/>
                <a:gd name="T55" fmla="*/ 536 h 1205"/>
                <a:gd name="T56" fmla="*/ 1364 w 2534"/>
                <a:gd name="T57" fmla="*/ 566 h 1205"/>
                <a:gd name="T58" fmla="*/ 1407 w 2534"/>
                <a:gd name="T59" fmla="*/ 536 h 1205"/>
                <a:gd name="T60" fmla="*/ 1415 w 2534"/>
                <a:gd name="T61" fmla="*/ 532 h 1205"/>
                <a:gd name="T62" fmla="*/ 1464 w 2534"/>
                <a:gd name="T63" fmla="*/ 519 h 1205"/>
                <a:gd name="T64" fmla="*/ 1510 w 2534"/>
                <a:gd name="T65" fmla="*/ 487 h 1205"/>
                <a:gd name="T66" fmla="*/ 1471 w 2534"/>
                <a:gd name="T67" fmla="*/ 515 h 1205"/>
                <a:gd name="T68" fmla="*/ 1510 w 2534"/>
                <a:gd name="T69" fmla="*/ 487 h 1205"/>
                <a:gd name="T70" fmla="*/ 1518 w 2534"/>
                <a:gd name="T71" fmla="*/ 483 h 1205"/>
                <a:gd name="T72" fmla="*/ 1567 w 2534"/>
                <a:gd name="T73" fmla="*/ 469 h 1205"/>
                <a:gd name="T74" fmla="*/ 1613 w 2534"/>
                <a:gd name="T75" fmla="*/ 438 h 1205"/>
                <a:gd name="T76" fmla="*/ 1575 w 2534"/>
                <a:gd name="T77" fmla="*/ 466 h 1205"/>
                <a:gd name="T78" fmla="*/ 1613 w 2534"/>
                <a:gd name="T79" fmla="*/ 438 h 1205"/>
                <a:gd name="T80" fmla="*/ 1622 w 2534"/>
                <a:gd name="T81" fmla="*/ 434 h 1205"/>
                <a:gd name="T82" fmla="*/ 1674 w 2534"/>
                <a:gd name="T83" fmla="*/ 419 h 1205"/>
                <a:gd name="T84" fmla="*/ 1723 w 2534"/>
                <a:gd name="T85" fmla="*/ 386 h 1205"/>
                <a:gd name="T86" fmla="*/ 1682 w 2534"/>
                <a:gd name="T87" fmla="*/ 414 h 1205"/>
                <a:gd name="T88" fmla="*/ 1723 w 2534"/>
                <a:gd name="T89" fmla="*/ 386 h 1205"/>
                <a:gd name="T90" fmla="*/ 1732 w 2534"/>
                <a:gd name="T91" fmla="*/ 381 h 1205"/>
                <a:gd name="T92" fmla="*/ 1792 w 2534"/>
                <a:gd name="T93" fmla="*/ 362 h 1205"/>
                <a:gd name="T94" fmla="*/ 2534 w 2534"/>
                <a:gd name="T95" fmla="*/ 0 h 1205"/>
                <a:gd name="T96" fmla="*/ 1792 w 2534"/>
                <a:gd name="T97" fmla="*/ 353 h 1205"/>
                <a:gd name="T98" fmla="*/ 2449 w 2534"/>
                <a:gd name="T99" fmla="*/ 50 h 1205"/>
                <a:gd name="T100" fmla="*/ 2534 w 2534"/>
                <a:gd name="T101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34" h="1205">
                  <a:moveTo>
                    <a:pt x="258" y="1082"/>
                  </a:moveTo>
                  <a:lnTo>
                    <a:pt x="0" y="1205"/>
                  </a:lnTo>
                  <a:lnTo>
                    <a:pt x="19" y="1205"/>
                  </a:lnTo>
                  <a:lnTo>
                    <a:pt x="245" y="1098"/>
                  </a:lnTo>
                  <a:lnTo>
                    <a:pt x="258" y="1082"/>
                  </a:lnTo>
                  <a:moveTo>
                    <a:pt x="498" y="968"/>
                  </a:moveTo>
                  <a:lnTo>
                    <a:pt x="277" y="1073"/>
                  </a:lnTo>
                  <a:lnTo>
                    <a:pt x="263" y="1089"/>
                  </a:lnTo>
                  <a:lnTo>
                    <a:pt x="488" y="982"/>
                  </a:lnTo>
                  <a:lnTo>
                    <a:pt x="498" y="968"/>
                  </a:lnTo>
                  <a:moveTo>
                    <a:pt x="675" y="884"/>
                  </a:moveTo>
                  <a:lnTo>
                    <a:pt x="514" y="961"/>
                  </a:lnTo>
                  <a:lnTo>
                    <a:pt x="504" y="975"/>
                  </a:lnTo>
                  <a:lnTo>
                    <a:pt x="668" y="897"/>
                  </a:lnTo>
                  <a:lnTo>
                    <a:pt x="675" y="884"/>
                  </a:lnTo>
                  <a:moveTo>
                    <a:pt x="813" y="818"/>
                  </a:moveTo>
                  <a:lnTo>
                    <a:pt x="688" y="878"/>
                  </a:lnTo>
                  <a:lnTo>
                    <a:pt x="681" y="890"/>
                  </a:lnTo>
                  <a:lnTo>
                    <a:pt x="808" y="830"/>
                  </a:lnTo>
                  <a:lnTo>
                    <a:pt x="813" y="818"/>
                  </a:lnTo>
                  <a:moveTo>
                    <a:pt x="925" y="765"/>
                  </a:moveTo>
                  <a:lnTo>
                    <a:pt x="824" y="813"/>
                  </a:lnTo>
                  <a:lnTo>
                    <a:pt x="819" y="825"/>
                  </a:lnTo>
                  <a:lnTo>
                    <a:pt x="922" y="776"/>
                  </a:lnTo>
                  <a:lnTo>
                    <a:pt x="925" y="765"/>
                  </a:lnTo>
                  <a:moveTo>
                    <a:pt x="1019" y="721"/>
                  </a:moveTo>
                  <a:lnTo>
                    <a:pt x="936" y="760"/>
                  </a:lnTo>
                  <a:lnTo>
                    <a:pt x="932" y="771"/>
                  </a:lnTo>
                  <a:lnTo>
                    <a:pt x="1017" y="730"/>
                  </a:lnTo>
                  <a:lnTo>
                    <a:pt x="1019" y="721"/>
                  </a:lnTo>
                  <a:moveTo>
                    <a:pt x="1100" y="682"/>
                  </a:moveTo>
                  <a:lnTo>
                    <a:pt x="1029" y="716"/>
                  </a:lnTo>
                  <a:lnTo>
                    <a:pt x="1027" y="726"/>
                  </a:lnTo>
                  <a:lnTo>
                    <a:pt x="1099" y="692"/>
                  </a:lnTo>
                  <a:lnTo>
                    <a:pt x="1100" y="682"/>
                  </a:lnTo>
                  <a:moveTo>
                    <a:pt x="1173" y="647"/>
                  </a:moveTo>
                  <a:lnTo>
                    <a:pt x="1109" y="678"/>
                  </a:lnTo>
                  <a:lnTo>
                    <a:pt x="1108" y="688"/>
                  </a:lnTo>
                  <a:lnTo>
                    <a:pt x="1173" y="657"/>
                  </a:lnTo>
                  <a:lnTo>
                    <a:pt x="1173" y="647"/>
                  </a:lnTo>
                  <a:moveTo>
                    <a:pt x="1238" y="616"/>
                  </a:moveTo>
                  <a:lnTo>
                    <a:pt x="1182" y="643"/>
                  </a:lnTo>
                  <a:lnTo>
                    <a:pt x="1182" y="652"/>
                  </a:lnTo>
                  <a:lnTo>
                    <a:pt x="1239" y="626"/>
                  </a:lnTo>
                  <a:lnTo>
                    <a:pt x="1238" y="616"/>
                  </a:lnTo>
                  <a:moveTo>
                    <a:pt x="1297" y="588"/>
                  </a:moveTo>
                  <a:lnTo>
                    <a:pt x="1246" y="612"/>
                  </a:lnTo>
                  <a:lnTo>
                    <a:pt x="1247" y="621"/>
                  </a:lnTo>
                  <a:lnTo>
                    <a:pt x="1299" y="597"/>
                  </a:lnTo>
                  <a:lnTo>
                    <a:pt x="1297" y="588"/>
                  </a:lnTo>
                  <a:moveTo>
                    <a:pt x="1354" y="562"/>
                  </a:moveTo>
                  <a:lnTo>
                    <a:pt x="1306" y="584"/>
                  </a:lnTo>
                  <a:lnTo>
                    <a:pt x="1307" y="593"/>
                  </a:lnTo>
                  <a:lnTo>
                    <a:pt x="1357" y="569"/>
                  </a:lnTo>
                  <a:lnTo>
                    <a:pt x="1354" y="562"/>
                  </a:lnTo>
                  <a:moveTo>
                    <a:pt x="1407" y="536"/>
                  </a:moveTo>
                  <a:lnTo>
                    <a:pt x="1361" y="557"/>
                  </a:lnTo>
                  <a:lnTo>
                    <a:pt x="1364" y="566"/>
                  </a:lnTo>
                  <a:lnTo>
                    <a:pt x="1411" y="544"/>
                  </a:lnTo>
                  <a:lnTo>
                    <a:pt x="1407" y="536"/>
                  </a:lnTo>
                  <a:moveTo>
                    <a:pt x="1459" y="511"/>
                  </a:moveTo>
                  <a:lnTo>
                    <a:pt x="1415" y="532"/>
                  </a:lnTo>
                  <a:lnTo>
                    <a:pt x="1419" y="540"/>
                  </a:lnTo>
                  <a:lnTo>
                    <a:pt x="1464" y="519"/>
                  </a:lnTo>
                  <a:lnTo>
                    <a:pt x="1459" y="511"/>
                  </a:lnTo>
                  <a:moveTo>
                    <a:pt x="1510" y="487"/>
                  </a:moveTo>
                  <a:lnTo>
                    <a:pt x="1467" y="507"/>
                  </a:lnTo>
                  <a:lnTo>
                    <a:pt x="1471" y="515"/>
                  </a:lnTo>
                  <a:lnTo>
                    <a:pt x="1515" y="494"/>
                  </a:lnTo>
                  <a:lnTo>
                    <a:pt x="1510" y="487"/>
                  </a:lnTo>
                  <a:moveTo>
                    <a:pt x="1562" y="462"/>
                  </a:moveTo>
                  <a:lnTo>
                    <a:pt x="1518" y="483"/>
                  </a:lnTo>
                  <a:lnTo>
                    <a:pt x="1523" y="490"/>
                  </a:lnTo>
                  <a:lnTo>
                    <a:pt x="1567" y="469"/>
                  </a:lnTo>
                  <a:lnTo>
                    <a:pt x="1562" y="462"/>
                  </a:lnTo>
                  <a:moveTo>
                    <a:pt x="1613" y="438"/>
                  </a:moveTo>
                  <a:lnTo>
                    <a:pt x="1569" y="459"/>
                  </a:lnTo>
                  <a:lnTo>
                    <a:pt x="1575" y="466"/>
                  </a:lnTo>
                  <a:lnTo>
                    <a:pt x="1619" y="444"/>
                  </a:lnTo>
                  <a:lnTo>
                    <a:pt x="1613" y="438"/>
                  </a:lnTo>
                  <a:moveTo>
                    <a:pt x="1667" y="412"/>
                  </a:moveTo>
                  <a:lnTo>
                    <a:pt x="1622" y="434"/>
                  </a:lnTo>
                  <a:lnTo>
                    <a:pt x="1628" y="441"/>
                  </a:lnTo>
                  <a:lnTo>
                    <a:pt x="1674" y="419"/>
                  </a:lnTo>
                  <a:lnTo>
                    <a:pt x="1667" y="412"/>
                  </a:lnTo>
                  <a:moveTo>
                    <a:pt x="1723" y="386"/>
                  </a:moveTo>
                  <a:lnTo>
                    <a:pt x="1675" y="408"/>
                  </a:lnTo>
                  <a:lnTo>
                    <a:pt x="1682" y="414"/>
                  </a:lnTo>
                  <a:lnTo>
                    <a:pt x="1731" y="391"/>
                  </a:lnTo>
                  <a:lnTo>
                    <a:pt x="1723" y="386"/>
                  </a:lnTo>
                  <a:moveTo>
                    <a:pt x="1783" y="357"/>
                  </a:moveTo>
                  <a:lnTo>
                    <a:pt x="1732" y="381"/>
                  </a:lnTo>
                  <a:lnTo>
                    <a:pt x="1740" y="387"/>
                  </a:lnTo>
                  <a:lnTo>
                    <a:pt x="1792" y="362"/>
                  </a:lnTo>
                  <a:lnTo>
                    <a:pt x="1783" y="357"/>
                  </a:lnTo>
                  <a:moveTo>
                    <a:pt x="2534" y="0"/>
                  </a:moveTo>
                  <a:lnTo>
                    <a:pt x="2436" y="47"/>
                  </a:lnTo>
                  <a:lnTo>
                    <a:pt x="1792" y="353"/>
                  </a:lnTo>
                  <a:lnTo>
                    <a:pt x="1801" y="358"/>
                  </a:lnTo>
                  <a:lnTo>
                    <a:pt x="2449" y="50"/>
                  </a:lnTo>
                  <a:lnTo>
                    <a:pt x="2534" y="1"/>
                  </a:lnTo>
                  <a:lnTo>
                    <a:pt x="25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2" name="Freeform 42"/>
            <p:cNvSpPr>
              <a:spLocks noEditPoints="1"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3178432" y="3417775"/>
              <a:ext cx="5596805" cy="3251227"/>
            </a:xfrm>
            <a:custGeom>
              <a:gdLst>
                <a:gd name="T0" fmla="*/ 0 w 2073"/>
                <a:gd name="T1" fmla="*/ 1204 h 1204"/>
                <a:gd name="T2" fmla="*/ 41 w 2073"/>
                <a:gd name="T3" fmla="*/ 1190 h 1204"/>
                <a:gd name="T4" fmla="*/ 245 w 2073"/>
                <a:gd name="T5" fmla="*/ 1062 h 1204"/>
                <a:gd name="T6" fmla="*/ 56 w 2073"/>
                <a:gd name="T7" fmla="*/ 1181 h 1204"/>
                <a:gd name="T8" fmla="*/ 245 w 2073"/>
                <a:gd name="T9" fmla="*/ 1062 h 1204"/>
                <a:gd name="T10" fmla="*/ 257 w 2073"/>
                <a:gd name="T11" fmla="*/ 1055 h 1204"/>
                <a:gd name="T12" fmla="*/ 392 w 2073"/>
                <a:gd name="T13" fmla="*/ 986 h 1204"/>
                <a:gd name="T14" fmla="*/ 519 w 2073"/>
                <a:gd name="T15" fmla="*/ 903 h 1204"/>
                <a:gd name="T16" fmla="*/ 404 w 2073"/>
                <a:gd name="T17" fmla="*/ 979 h 1204"/>
                <a:gd name="T18" fmla="*/ 519 w 2073"/>
                <a:gd name="T19" fmla="*/ 903 h 1204"/>
                <a:gd name="T20" fmla="*/ 529 w 2073"/>
                <a:gd name="T21" fmla="*/ 896 h 1204"/>
                <a:gd name="T22" fmla="*/ 621 w 2073"/>
                <a:gd name="T23" fmla="*/ 853 h 1204"/>
                <a:gd name="T24" fmla="*/ 712 w 2073"/>
                <a:gd name="T25" fmla="*/ 790 h 1204"/>
                <a:gd name="T26" fmla="*/ 630 w 2073"/>
                <a:gd name="T27" fmla="*/ 848 h 1204"/>
                <a:gd name="T28" fmla="*/ 712 w 2073"/>
                <a:gd name="T29" fmla="*/ 790 h 1204"/>
                <a:gd name="T30" fmla="*/ 721 w 2073"/>
                <a:gd name="T31" fmla="*/ 785 h 1204"/>
                <a:gd name="T32" fmla="*/ 791 w 2073"/>
                <a:gd name="T33" fmla="*/ 754 h 1204"/>
                <a:gd name="T34" fmla="*/ 862 w 2073"/>
                <a:gd name="T35" fmla="*/ 703 h 1204"/>
                <a:gd name="T36" fmla="*/ 800 w 2073"/>
                <a:gd name="T37" fmla="*/ 749 h 1204"/>
                <a:gd name="T38" fmla="*/ 862 w 2073"/>
                <a:gd name="T39" fmla="*/ 703 h 1204"/>
                <a:gd name="T40" fmla="*/ 869 w 2073"/>
                <a:gd name="T41" fmla="*/ 699 h 1204"/>
                <a:gd name="T42" fmla="*/ 929 w 2073"/>
                <a:gd name="T43" fmla="*/ 674 h 1204"/>
                <a:gd name="T44" fmla="*/ 988 w 2073"/>
                <a:gd name="T45" fmla="*/ 630 h 1204"/>
                <a:gd name="T46" fmla="*/ 937 w 2073"/>
                <a:gd name="T47" fmla="*/ 670 h 1204"/>
                <a:gd name="T48" fmla="*/ 988 w 2073"/>
                <a:gd name="T49" fmla="*/ 630 h 1204"/>
                <a:gd name="T50" fmla="*/ 996 w 2073"/>
                <a:gd name="T51" fmla="*/ 626 h 1204"/>
                <a:gd name="T52" fmla="*/ 1051 w 2073"/>
                <a:gd name="T53" fmla="*/ 603 h 1204"/>
                <a:gd name="T54" fmla="*/ 1103 w 2073"/>
                <a:gd name="T55" fmla="*/ 563 h 1204"/>
                <a:gd name="T56" fmla="*/ 1058 w 2073"/>
                <a:gd name="T57" fmla="*/ 599 h 1204"/>
                <a:gd name="T58" fmla="*/ 1103 w 2073"/>
                <a:gd name="T59" fmla="*/ 563 h 1204"/>
                <a:gd name="T60" fmla="*/ 1111 w 2073"/>
                <a:gd name="T61" fmla="*/ 559 h 1204"/>
                <a:gd name="T62" fmla="*/ 1164 w 2073"/>
                <a:gd name="T63" fmla="*/ 537 h 1204"/>
                <a:gd name="T64" fmla="*/ 1215 w 2073"/>
                <a:gd name="T65" fmla="*/ 499 h 1204"/>
                <a:gd name="T66" fmla="*/ 1172 w 2073"/>
                <a:gd name="T67" fmla="*/ 533 h 1204"/>
                <a:gd name="T68" fmla="*/ 1215 w 2073"/>
                <a:gd name="T69" fmla="*/ 499 h 1204"/>
                <a:gd name="T70" fmla="*/ 1222 w 2073"/>
                <a:gd name="T71" fmla="*/ 494 h 1204"/>
                <a:gd name="T72" fmla="*/ 1278 w 2073"/>
                <a:gd name="T73" fmla="*/ 471 h 1204"/>
                <a:gd name="T74" fmla="*/ 1330 w 2073"/>
                <a:gd name="T75" fmla="*/ 432 h 1204"/>
                <a:gd name="T76" fmla="*/ 1286 w 2073"/>
                <a:gd name="T77" fmla="*/ 467 h 1204"/>
                <a:gd name="T78" fmla="*/ 1330 w 2073"/>
                <a:gd name="T79" fmla="*/ 432 h 1204"/>
                <a:gd name="T80" fmla="*/ 1337 w 2073"/>
                <a:gd name="T81" fmla="*/ 427 h 1204"/>
                <a:gd name="T82" fmla="*/ 1399 w 2073"/>
                <a:gd name="T83" fmla="*/ 401 h 1204"/>
                <a:gd name="T84" fmla="*/ 2073 w 2073"/>
                <a:gd name="T85" fmla="*/ 0 h 1204"/>
                <a:gd name="T86" fmla="*/ 1399 w 2073"/>
                <a:gd name="T87" fmla="*/ 391 h 1204"/>
                <a:gd name="T88" fmla="*/ 1989 w 2073"/>
                <a:gd name="T89" fmla="*/ 58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3" h="1204">
                  <a:moveTo>
                    <a:pt x="50" y="1175"/>
                  </a:moveTo>
                  <a:lnTo>
                    <a:pt x="0" y="1204"/>
                  </a:lnTo>
                  <a:lnTo>
                    <a:pt x="17" y="1204"/>
                  </a:lnTo>
                  <a:lnTo>
                    <a:pt x="41" y="1190"/>
                  </a:lnTo>
                  <a:lnTo>
                    <a:pt x="50" y="1175"/>
                  </a:lnTo>
                  <a:close/>
                  <a:moveTo>
                    <a:pt x="245" y="1062"/>
                  </a:moveTo>
                  <a:lnTo>
                    <a:pt x="64" y="1167"/>
                  </a:lnTo>
                  <a:lnTo>
                    <a:pt x="56" y="1181"/>
                  </a:lnTo>
                  <a:lnTo>
                    <a:pt x="239" y="1075"/>
                  </a:lnTo>
                  <a:lnTo>
                    <a:pt x="245" y="1062"/>
                  </a:lnTo>
                  <a:close/>
                  <a:moveTo>
                    <a:pt x="397" y="974"/>
                  </a:moveTo>
                  <a:lnTo>
                    <a:pt x="257" y="1055"/>
                  </a:lnTo>
                  <a:lnTo>
                    <a:pt x="251" y="1068"/>
                  </a:lnTo>
                  <a:lnTo>
                    <a:pt x="392" y="986"/>
                  </a:lnTo>
                  <a:lnTo>
                    <a:pt x="397" y="974"/>
                  </a:lnTo>
                  <a:close/>
                  <a:moveTo>
                    <a:pt x="519" y="903"/>
                  </a:moveTo>
                  <a:lnTo>
                    <a:pt x="407" y="967"/>
                  </a:lnTo>
                  <a:lnTo>
                    <a:pt x="404" y="979"/>
                  </a:lnTo>
                  <a:lnTo>
                    <a:pt x="517" y="913"/>
                  </a:lnTo>
                  <a:lnTo>
                    <a:pt x="519" y="903"/>
                  </a:lnTo>
                  <a:close/>
                  <a:moveTo>
                    <a:pt x="622" y="843"/>
                  </a:moveTo>
                  <a:lnTo>
                    <a:pt x="529" y="896"/>
                  </a:lnTo>
                  <a:lnTo>
                    <a:pt x="527" y="908"/>
                  </a:lnTo>
                  <a:lnTo>
                    <a:pt x="621" y="853"/>
                  </a:lnTo>
                  <a:lnTo>
                    <a:pt x="622" y="843"/>
                  </a:lnTo>
                  <a:close/>
                  <a:moveTo>
                    <a:pt x="712" y="790"/>
                  </a:moveTo>
                  <a:lnTo>
                    <a:pt x="631" y="837"/>
                  </a:lnTo>
                  <a:lnTo>
                    <a:pt x="630" y="848"/>
                  </a:lnTo>
                  <a:lnTo>
                    <a:pt x="712" y="800"/>
                  </a:lnTo>
                  <a:lnTo>
                    <a:pt x="712" y="790"/>
                  </a:lnTo>
                  <a:close/>
                  <a:moveTo>
                    <a:pt x="791" y="745"/>
                  </a:moveTo>
                  <a:lnTo>
                    <a:pt x="721" y="785"/>
                  </a:lnTo>
                  <a:lnTo>
                    <a:pt x="721" y="795"/>
                  </a:lnTo>
                  <a:lnTo>
                    <a:pt x="791" y="754"/>
                  </a:lnTo>
                  <a:lnTo>
                    <a:pt x="791" y="745"/>
                  </a:lnTo>
                  <a:close/>
                  <a:moveTo>
                    <a:pt x="862" y="703"/>
                  </a:moveTo>
                  <a:lnTo>
                    <a:pt x="798" y="740"/>
                  </a:lnTo>
                  <a:lnTo>
                    <a:pt x="800" y="749"/>
                  </a:lnTo>
                  <a:lnTo>
                    <a:pt x="863" y="712"/>
                  </a:lnTo>
                  <a:lnTo>
                    <a:pt x="862" y="703"/>
                  </a:lnTo>
                  <a:close/>
                  <a:moveTo>
                    <a:pt x="927" y="665"/>
                  </a:moveTo>
                  <a:lnTo>
                    <a:pt x="869" y="699"/>
                  </a:lnTo>
                  <a:lnTo>
                    <a:pt x="871" y="708"/>
                  </a:lnTo>
                  <a:lnTo>
                    <a:pt x="929" y="674"/>
                  </a:lnTo>
                  <a:lnTo>
                    <a:pt x="927" y="665"/>
                  </a:lnTo>
                  <a:close/>
                  <a:moveTo>
                    <a:pt x="988" y="630"/>
                  </a:moveTo>
                  <a:lnTo>
                    <a:pt x="934" y="661"/>
                  </a:lnTo>
                  <a:lnTo>
                    <a:pt x="937" y="670"/>
                  </a:lnTo>
                  <a:lnTo>
                    <a:pt x="991" y="638"/>
                  </a:lnTo>
                  <a:lnTo>
                    <a:pt x="988" y="630"/>
                  </a:lnTo>
                  <a:close/>
                  <a:moveTo>
                    <a:pt x="1046" y="596"/>
                  </a:moveTo>
                  <a:lnTo>
                    <a:pt x="996" y="626"/>
                  </a:lnTo>
                  <a:lnTo>
                    <a:pt x="999" y="634"/>
                  </a:lnTo>
                  <a:lnTo>
                    <a:pt x="1051" y="603"/>
                  </a:lnTo>
                  <a:lnTo>
                    <a:pt x="1046" y="596"/>
                  </a:lnTo>
                  <a:close/>
                  <a:moveTo>
                    <a:pt x="1103" y="563"/>
                  </a:moveTo>
                  <a:lnTo>
                    <a:pt x="1054" y="592"/>
                  </a:lnTo>
                  <a:lnTo>
                    <a:pt x="1058" y="599"/>
                  </a:lnTo>
                  <a:lnTo>
                    <a:pt x="1108" y="570"/>
                  </a:lnTo>
                  <a:lnTo>
                    <a:pt x="1103" y="563"/>
                  </a:lnTo>
                  <a:close/>
                  <a:moveTo>
                    <a:pt x="1159" y="531"/>
                  </a:moveTo>
                  <a:lnTo>
                    <a:pt x="1111" y="559"/>
                  </a:lnTo>
                  <a:lnTo>
                    <a:pt x="1115" y="565"/>
                  </a:lnTo>
                  <a:lnTo>
                    <a:pt x="1164" y="537"/>
                  </a:lnTo>
                  <a:lnTo>
                    <a:pt x="1159" y="531"/>
                  </a:lnTo>
                  <a:close/>
                  <a:moveTo>
                    <a:pt x="1215" y="499"/>
                  </a:moveTo>
                  <a:lnTo>
                    <a:pt x="1166" y="526"/>
                  </a:lnTo>
                  <a:lnTo>
                    <a:pt x="1172" y="533"/>
                  </a:lnTo>
                  <a:lnTo>
                    <a:pt x="1221" y="504"/>
                  </a:lnTo>
                  <a:lnTo>
                    <a:pt x="1215" y="499"/>
                  </a:lnTo>
                  <a:close/>
                  <a:moveTo>
                    <a:pt x="1271" y="466"/>
                  </a:moveTo>
                  <a:lnTo>
                    <a:pt x="1222" y="494"/>
                  </a:lnTo>
                  <a:lnTo>
                    <a:pt x="1228" y="500"/>
                  </a:lnTo>
                  <a:lnTo>
                    <a:pt x="1278" y="471"/>
                  </a:lnTo>
                  <a:lnTo>
                    <a:pt x="1271" y="466"/>
                  </a:lnTo>
                  <a:close/>
                  <a:moveTo>
                    <a:pt x="1330" y="432"/>
                  </a:moveTo>
                  <a:lnTo>
                    <a:pt x="1279" y="461"/>
                  </a:lnTo>
                  <a:lnTo>
                    <a:pt x="1286" y="467"/>
                  </a:lnTo>
                  <a:lnTo>
                    <a:pt x="1337" y="437"/>
                  </a:lnTo>
                  <a:lnTo>
                    <a:pt x="1330" y="432"/>
                  </a:lnTo>
                  <a:close/>
                  <a:moveTo>
                    <a:pt x="1391" y="396"/>
                  </a:moveTo>
                  <a:lnTo>
                    <a:pt x="1337" y="427"/>
                  </a:lnTo>
                  <a:lnTo>
                    <a:pt x="1345" y="432"/>
                  </a:lnTo>
                  <a:lnTo>
                    <a:pt x="1399" y="401"/>
                  </a:lnTo>
                  <a:lnTo>
                    <a:pt x="1391" y="396"/>
                  </a:lnTo>
                  <a:close/>
                  <a:moveTo>
                    <a:pt x="2073" y="0"/>
                  </a:moveTo>
                  <a:lnTo>
                    <a:pt x="1988" y="49"/>
                  </a:lnTo>
                  <a:lnTo>
                    <a:pt x="1399" y="391"/>
                  </a:lnTo>
                  <a:lnTo>
                    <a:pt x="1407" y="396"/>
                  </a:lnTo>
                  <a:lnTo>
                    <a:pt x="1989" y="58"/>
                  </a:lnTo>
                  <a:lnTo>
                    <a:pt x="207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3" name="Freeform 43"/>
            <p:cNvSpPr>
              <a:spLocks noEditPoints="1"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3178432" y="3417775"/>
              <a:ext cx="5596805" cy="3251227"/>
            </a:xfrm>
            <a:custGeom>
              <a:gdLst>
                <a:gd name="T0" fmla="*/ 0 w 2073"/>
                <a:gd name="T1" fmla="*/ 1204 h 1204"/>
                <a:gd name="T2" fmla="*/ 41 w 2073"/>
                <a:gd name="T3" fmla="*/ 1190 h 1204"/>
                <a:gd name="T4" fmla="*/ 245 w 2073"/>
                <a:gd name="T5" fmla="*/ 1062 h 1204"/>
                <a:gd name="T6" fmla="*/ 56 w 2073"/>
                <a:gd name="T7" fmla="*/ 1181 h 1204"/>
                <a:gd name="T8" fmla="*/ 245 w 2073"/>
                <a:gd name="T9" fmla="*/ 1062 h 1204"/>
                <a:gd name="T10" fmla="*/ 257 w 2073"/>
                <a:gd name="T11" fmla="*/ 1055 h 1204"/>
                <a:gd name="T12" fmla="*/ 392 w 2073"/>
                <a:gd name="T13" fmla="*/ 986 h 1204"/>
                <a:gd name="T14" fmla="*/ 519 w 2073"/>
                <a:gd name="T15" fmla="*/ 903 h 1204"/>
                <a:gd name="T16" fmla="*/ 404 w 2073"/>
                <a:gd name="T17" fmla="*/ 979 h 1204"/>
                <a:gd name="T18" fmla="*/ 519 w 2073"/>
                <a:gd name="T19" fmla="*/ 903 h 1204"/>
                <a:gd name="T20" fmla="*/ 529 w 2073"/>
                <a:gd name="T21" fmla="*/ 896 h 1204"/>
                <a:gd name="T22" fmla="*/ 621 w 2073"/>
                <a:gd name="T23" fmla="*/ 853 h 1204"/>
                <a:gd name="T24" fmla="*/ 712 w 2073"/>
                <a:gd name="T25" fmla="*/ 790 h 1204"/>
                <a:gd name="T26" fmla="*/ 630 w 2073"/>
                <a:gd name="T27" fmla="*/ 848 h 1204"/>
                <a:gd name="T28" fmla="*/ 712 w 2073"/>
                <a:gd name="T29" fmla="*/ 790 h 1204"/>
                <a:gd name="T30" fmla="*/ 721 w 2073"/>
                <a:gd name="T31" fmla="*/ 785 h 1204"/>
                <a:gd name="T32" fmla="*/ 791 w 2073"/>
                <a:gd name="T33" fmla="*/ 754 h 1204"/>
                <a:gd name="T34" fmla="*/ 862 w 2073"/>
                <a:gd name="T35" fmla="*/ 703 h 1204"/>
                <a:gd name="T36" fmla="*/ 800 w 2073"/>
                <a:gd name="T37" fmla="*/ 749 h 1204"/>
                <a:gd name="T38" fmla="*/ 862 w 2073"/>
                <a:gd name="T39" fmla="*/ 703 h 1204"/>
                <a:gd name="T40" fmla="*/ 869 w 2073"/>
                <a:gd name="T41" fmla="*/ 699 h 1204"/>
                <a:gd name="T42" fmla="*/ 929 w 2073"/>
                <a:gd name="T43" fmla="*/ 674 h 1204"/>
                <a:gd name="T44" fmla="*/ 988 w 2073"/>
                <a:gd name="T45" fmla="*/ 630 h 1204"/>
                <a:gd name="T46" fmla="*/ 937 w 2073"/>
                <a:gd name="T47" fmla="*/ 670 h 1204"/>
                <a:gd name="T48" fmla="*/ 988 w 2073"/>
                <a:gd name="T49" fmla="*/ 630 h 1204"/>
                <a:gd name="T50" fmla="*/ 996 w 2073"/>
                <a:gd name="T51" fmla="*/ 626 h 1204"/>
                <a:gd name="T52" fmla="*/ 1051 w 2073"/>
                <a:gd name="T53" fmla="*/ 603 h 1204"/>
                <a:gd name="T54" fmla="*/ 1103 w 2073"/>
                <a:gd name="T55" fmla="*/ 563 h 1204"/>
                <a:gd name="T56" fmla="*/ 1058 w 2073"/>
                <a:gd name="T57" fmla="*/ 599 h 1204"/>
                <a:gd name="T58" fmla="*/ 1103 w 2073"/>
                <a:gd name="T59" fmla="*/ 563 h 1204"/>
                <a:gd name="T60" fmla="*/ 1111 w 2073"/>
                <a:gd name="T61" fmla="*/ 559 h 1204"/>
                <a:gd name="T62" fmla="*/ 1164 w 2073"/>
                <a:gd name="T63" fmla="*/ 537 h 1204"/>
                <a:gd name="T64" fmla="*/ 1215 w 2073"/>
                <a:gd name="T65" fmla="*/ 499 h 1204"/>
                <a:gd name="T66" fmla="*/ 1172 w 2073"/>
                <a:gd name="T67" fmla="*/ 533 h 1204"/>
                <a:gd name="T68" fmla="*/ 1215 w 2073"/>
                <a:gd name="T69" fmla="*/ 499 h 1204"/>
                <a:gd name="T70" fmla="*/ 1222 w 2073"/>
                <a:gd name="T71" fmla="*/ 494 h 1204"/>
                <a:gd name="T72" fmla="*/ 1278 w 2073"/>
                <a:gd name="T73" fmla="*/ 471 h 1204"/>
                <a:gd name="T74" fmla="*/ 1330 w 2073"/>
                <a:gd name="T75" fmla="*/ 432 h 1204"/>
                <a:gd name="T76" fmla="*/ 1286 w 2073"/>
                <a:gd name="T77" fmla="*/ 467 h 1204"/>
                <a:gd name="T78" fmla="*/ 1330 w 2073"/>
                <a:gd name="T79" fmla="*/ 432 h 1204"/>
                <a:gd name="T80" fmla="*/ 1337 w 2073"/>
                <a:gd name="T81" fmla="*/ 427 h 1204"/>
                <a:gd name="T82" fmla="*/ 1399 w 2073"/>
                <a:gd name="T83" fmla="*/ 401 h 1204"/>
                <a:gd name="T84" fmla="*/ 2073 w 2073"/>
                <a:gd name="T85" fmla="*/ 0 h 1204"/>
                <a:gd name="T86" fmla="*/ 1399 w 2073"/>
                <a:gd name="T87" fmla="*/ 391 h 1204"/>
                <a:gd name="T88" fmla="*/ 1989 w 2073"/>
                <a:gd name="T89" fmla="*/ 58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3" h="1204">
                  <a:moveTo>
                    <a:pt x="50" y="1175"/>
                  </a:moveTo>
                  <a:lnTo>
                    <a:pt x="0" y="1204"/>
                  </a:lnTo>
                  <a:lnTo>
                    <a:pt x="17" y="1204"/>
                  </a:lnTo>
                  <a:lnTo>
                    <a:pt x="41" y="1190"/>
                  </a:lnTo>
                  <a:lnTo>
                    <a:pt x="50" y="1175"/>
                  </a:lnTo>
                  <a:moveTo>
                    <a:pt x="245" y="1062"/>
                  </a:moveTo>
                  <a:lnTo>
                    <a:pt x="64" y="1167"/>
                  </a:lnTo>
                  <a:lnTo>
                    <a:pt x="56" y="1181"/>
                  </a:lnTo>
                  <a:lnTo>
                    <a:pt x="239" y="1075"/>
                  </a:lnTo>
                  <a:lnTo>
                    <a:pt x="245" y="1062"/>
                  </a:lnTo>
                  <a:moveTo>
                    <a:pt x="397" y="974"/>
                  </a:moveTo>
                  <a:lnTo>
                    <a:pt x="257" y="1055"/>
                  </a:lnTo>
                  <a:lnTo>
                    <a:pt x="251" y="1068"/>
                  </a:lnTo>
                  <a:lnTo>
                    <a:pt x="392" y="986"/>
                  </a:lnTo>
                  <a:lnTo>
                    <a:pt x="397" y="974"/>
                  </a:lnTo>
                  <a:moveTo>
                    <a:pt x="519" y="903"/>
                  </a:moveTo>
                  <a:lnTo>
                    <a:pt x="407" y="967"/>
                  </a:lnTo>
                  <a:lnTo>
                    <a:pt x="404" y="979"/>
                  </a:lnTo>
                  <a:lnTo>
                    <a:pt x="517" y="913"/>
                  </a:lnTo>
                  <a:lnTo>
                    <a:pt x="519" y="903"/>
                  </a:lnTo>
                  <a:moveTo>
                    <a:pt x="622" y="843"/>
                  </a:moveTo>
                  <a:lnTo>
                    <a:pt x="529" y="896"/>
                  </a:lnTo>
                  <a:lnTo>
                    <a:pt x="527" y="908"/>
                  </a:lnTo>
                  <a:lnTo>
                    <a:pt x="621" y="853"/>
                  </a:lnTo>
                  <a:lnTo>
                    <a:pt x="622" y="843"/>
                  </a:lnTo>
                  <a:moveTo>
                    <a:pt x="712" y="790"/>
                  </a:moveTo>
                  <a:lnTo>
                    <a:pt x="631" y="837"/>
                  </a:lnTo>
                  <a:lnTo>
                    <a:pt x="630" y="848"/>
                  </a:lnTo>
                  <a:lnTo>
                    <a:pt x="712" y="800"/>
                  </a:lnTo>
                  <a:lnTo>
                    <a:pt x="712" y="790"/>
                  </a:lnTo>
                  <a:moveTo>
                    <a:pt x="791" y="745"/>
                  </a:moveTo>
                  <a:lnTo>
                    <a:pt x="721" y="785"/>
                  </a:lnTo>
                  <a:lnTo>
                    <a:pt x="721" y="795"/>
                  </a:lnTo>
                  <a:lnTo>
                    <a:pt x="791" y="754"/>
                  </a:lnTo>
                  <a:lnTo>
                    <a:pt x="791" y="745"/>
                  </a:lnTo>
                  <a:moveTo>
                    <a:pt x="862" y="703"/>
                  </a:moveTo>
                  <a:lnTo>
                    <a:pt x="798" y="740"/>
                  </a:lnTo>
                  <a:lnTo>
                    <a:pt x="800" y="749"/>
                  </a:lnTo>
                  <a:lnTo>
                    <a:pt x="863" y="712"/>
                  </a:lnTo>
                  <a:lnTo>
                    <a:pt x="862" y="703"/>
                  </a:lnTo>
                  <a:moveTo>
                    <a:pt x="927" y="665"/>
                  </a:moveTo>
                  <a:lnTo>
                    <a:pt x="869" y="699"/>
                  </a:lnTo>
                  <a:lnTo>
                    <a:pt x="871" y="708"/>
                  </a:lnTo>
                  <a:lnTo>
                    <a:pt x="929" y="674"/>
                  </a:lnTo>
                  <a:lnTo>
                    <a:pt x="927" y="665"/>
                  </a:lnTo>
                  <a:moveTo>
                    <a:pt x="988" y="630"/>
                  </a:moveTo>
                  <a:lnTo>
                    <a:pt x="934" y="661"/>
                  </a:lnTo>
                  <a:lnTo>
                    <a:pt x="937" y="670"/>
                  </a:lnTo>
                  <a:lnTo>
                    <a:pt x="991" y="638"/>
                  </a:lnTo>
                  <a:lnTo>
                    <a:pt x="988" y="630"/>
                  </a:lnTo>
                  <a:moveTo>
                    <a:pt x="1046" y="596"/>
                  </a:moveTo>
                  <a:lnTo>
                    <a:pt x="996" y="626"/>
                  </a:lnTo>
                  <a:lnTo>
                    <a:pt x="999" y="634"/>
                  </a:lnTo>
                  <a:lnTo>
                    <a:pt x="1051" y="603"/>
                  </a:lnTo>
                  <a:lnTo>
                    <a:pt x="1046" y="596"/>
                  </a:lnTo>
                  <a:moveTo>
                    <a:pt x="1103" y="563"/>
                  </a:moveTo>
                  <a:lnTo>
                    <a:pt x="1054" y="592"/>
                  </a:lnTo>
                  <a:lnTo>
                    <a:pt x="1058" y="599"/>
                  </a:lnTo>
                  <a:lnTo>
                    <a:pt x="1108" y="570"/>
                  </a:lnTo>
                  <a:lnTo>
                    <a:pt x="1103" y="563"/>
                  </a:lnTo>
                  <a:moveTo>
                    <a:pt x="1159" y="531"/>
                  </a:moveTo>
                  <a:lnTo>
                    <a:pt x="1111" y="559"/>
                  </a:lnTo>
                  <a:lnTo>
                    <a:pt x="1115" y="565"/>
                  </a:lnTo>
                  <a:lnTo>
                    <a:pt x="1164" y="537"/>
                  </a:lnTo>
                  <a:lnTo>
                    <a:pt x="1159" y="531"/>
                  </a:lnTo>
                  <a:moveTo>
                    <a:pt x="1215" y="499"/>
                  </a:moveTo>
                  <a:lnTo>
                    <a:pt x="1166" y="526"/>
                  </a:lnTo>
                  <a:lnTo>
                    <a:pt x="1172" y="533"/>
                  </a:lnTo>
                  <a:lnTo>
                    <a:pt x="1221" y="504"/>
                  </a:lnTo>
                  <a:lnTo>
                    <a:pt x="1215" y="499"/>
                  </a:lnTo>
                  <a:moveTo>
                    <a:pt x="1271" y="466"/>
                  </a:moveTo>
                  <a:lnTo>
                    <a:pt x="1222" y="494"/>
                  </a:lnTo>
                  <a:lnTo>
                    <a:pt x="1228" y="500"/>
                  </a:lnTo>
                  <a:lnTo>
                    <a:pt x="1278" y="471"/>
                  </a:lnTo>
                  <a:lnTo>
                    <a:pt x="1271" y="466"/>
                  </a:lnTo>
                  <a:moveTo>
                    <a:pt x="1330" y="432"/>
                  </a:moveTo>
                  <a:lnTo>
                    <a:pt x="1279" y="461"/>
                  </a:lnTo>
                  <a:lnTo>
                    <a:pt x="1286" y="467"/>
                  </a:lnTo>
                  <a:lnTo>
                    <a:pt x="1337" y="437"/>
                  </a:lnTo>
                  <a:lnTo>
                    <a:pt x="1330" y="432"/>
                  </a:lnTo>
                  <a:moveTo>
                    <a:pt x="1391" y="396"/>
                  </a:moveTo>
                  <a:lnTo>
                    <a:pt x="1337" y="427"/>
                  </a:lnTo>
                  <a:lnTo>
                    <a:pt x="1345" y="432"/>
                  </a:lnTo>
                  <a:lnTo>
                    <a:pt x="1399" y="401"/>
                  </a:lnTo>
                  <a:lnTo>
                    <a:pt x="1391" y="396"/>
                  </a:lnTo>
                  <a:moveTo>
                    <a:pt x="2073" y="0"/>
                  </a:moveTo>
                  <a:lnTo>
                    <a:pt x="1988" y="49"/>
                  </a:lnTo>
                  <a:lnTo>
                    <a:pt x="1399" y="391"/>
                  </a:lnTo>
                  <a:lnTo>
                    <a:pt x="1407" y="396"/>
                  </a:lnTo>
                  <a:lnTo>
                    <a:pt x="1989" y="58"/>
                  </a:lnTo>
                  <a:lnTo>
                    <a:pt x="20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4" name="Freeform 44"/>
            <p:cNvSpPr>
              <a:spLocks noEditPoints="1"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4082472" y="3417775"/>
              <a:ext cx="4695819" cy="3251227"/>
            </a:xfrm>
            <a:custGeom>
              <a:gdLst>
                <a:gd name="T0" fmla="*/ 0 w 1739"/>
                <a:gd name="T1" fmla="*/ 1204 h 1204"/>
                <a:gd name="T2" fmla="*/ 138 w 1739"/>
                <a:gd name="T3" fmla="*/ 1119 h 1204"/>
                <a:gd name="T4" fmla="*/ 269 w 1739"/>
                <a:gd name="T5" fmla="*/ 1018 h 1204"/>
                <a:gd name="T6" fmla="*/ 148 w 1739"/>
                <a:gd name="T7" fmla="*/ 1112 h 1204"/>
                <a:gd name="T8" fmla="*/ 269 w 1739"/>
                <a:gd name="T9" fmla="*/ 1018 h 1204"/>
                <a:gd name="T10" fmla="*/ 278 w 1739"/>
                <a:gd name="T11" fmla="*/ 1012 h 1204"/>
                <a:gd name="T12" fmla="*/ 377 w 1739"/>
                <a:gd name="T13" fmla="*/ 953 h 1204"/>
                <a:gd name="T14" fmla="*/ 470 w 1739"/>
                <a:gd name="T15" fmla="*/ 879 h 1204"/>
                <a:gd name="T16" fmla="*/ 386 w 1739"/>
                <a:gd name="T17" fmla="*/ 947 h 1204"/>
                <a:gd name="T18" fmla="*/ 470 w 1739"/>
                <a:gd name="T19" fmla="*/ 879 h 1204"/>
                <a:gd name="T20" fmla="*/ 477 w 1739"/>
                <a:gd name="T21" fmla="*/ 873 h 1204"/>
                <a:gd name="T22" fmla="*/ 553 w 1739"/>
                <a:gd name="T23" fmla="*/ 831 h 1204"/>
                <a:gd name="T24" fmla="*/ 625 w 1739"/>
                <a:gd name="T25" fmla="*/ 770 h 1204"/>
                <a:gd name="T26" fmla="*/ 561 w 1739"/>
                <a:gd name="T27" fmla="*/ 826 h 1204"/>
                <a:gd name="T28" fmla="*/ 625 w 1739"/>
                <a:gd name="T29" fmla="*/ 770 h 1204"/>
                <a:gd name="T30" fmla="*/ 633 w 1739"/>
                <a:gd name="T31" fmla="*/ 765 h 1204"/>
                <a:gd name="T32" fmla="*/ 697 w 1739"/>
                <a:gd name="T33" fmla="*/ 731 h 1204"/>
                <a:gd name="T34" fmla="*/ 758 w 1739"/>
                <a:gd name="T35" fmla="*/ 679 h 1204"/>
                <a:gd name="T36" fmla="*/ 704 w 1739"/>
                <a:gd name="T37" fmla="*/ 726 h 1204"/>
                <a:gd name="T38" fmla="*/ 758 w 1739"/>
                <a:gd name="T39" fmla="*/ 679 h 1204"/>
                <a:gd name="T40" fmla="*/ 765 w 1739"/>
                <a:gd name="T41" fmla="*/ 674 h 1204"/>
                <a:gd name="T42" fmla="*/ 824 w 1739"/>
                <a:gd name="T43" fmla="*/ 644 h 1204"/>
                <a:gd name="T44" fmla="*/ 878 w 1739"/>
                <a:gd name="T45" fmla="*/ 596 h 1204"/>
                <a:gd name="T46" fmla="*/ 831 w 1739"/>
                <a:gd name="T47" fmla="*/ 639 h 1204"/>
                <a:gd name="T48" fmla="*/ 878 w 1739"/>
                <a:gd name="T49" fmla="*/ 596 h 1204"/>
                <a:gd name="T50" fmla="*/ 885 w 1739"/>
                <a:gd name="T51" fmla="*/ 591 h 1204"/>
                <a:gd name="T52" fmla="*/ 943 w 1739"/>
                <a:gd name="T53" fmla="*/ 561 h 1204"/>
                <a:gd name="T54" fmla="*/ 995 w 1739"/>
                <a:gd name="T55" fmla="*/ 515 h 1204"/>
                <a:gd name="T56" fmla="*/ 950 w 1739"/>
                <a:gd name="T57" fmla="*/ 556 h 1204"/>
                <a:gd name="T58" fmla="*/ 995 w 1739"/>
                <a:gd name="T59" fmla="*/ 515 h 1204"/>
                <a:gd name="T60" fmla="*/ 1002 w 1739"/>
                <a:gd name="T61" fmla="*/ 509 h 1204"/>
                <a:gd name="T62" fmla="*/ 1062 w 1739"/>
                <a:gd name="T63" fmla="*/ 479 h 1204"/>
                <a:gd name="T64" fmla="*/ 1116 w 1739"/>
                <a:gd name="T65" fmla="*/ 431 h 1204"/>
                <a:gd name="T66" fmla="*/ 1069 w 1739"/>
                <a:gd name="T67" fmla="*/ 473 h 1204"/>
                <a:gd name="T68" fmla="*/ 1116 w 1739"/>
                <a:gd name="T69" fmla="*/ 431 h 1204"/>
                <a:gd name="T70" fmla="*/ 1654 w 1739"/>
                <a:gd name="T71" fmla="*/ 58 h 1204"/>
                <a:gd name="T72" fmla="*/ 1131 w 1739"/>
                <a:gd name="T73" fmla="*/ 430 h 1204"/>
                <a:gd name="T74" fmla="*/ 1739 w 1739"/>
                <a:gd name="T7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9" h="1204">
                  <a:moveTo>
                    <a:pt x="140" y="1107"/>
                  </a:moveTo>
                  <a:lnTo>
                    <a:pt x="0" y="1204"/>
                  </a:lnTo>
                  <a:lnTo>
                    <a:pt x="15" y="1204"/>
                  </a:lnTo>
                  <a:lnTo>
                    <a:pt x="138" y="1119"/>
                  </a:lnTo>
                  <a:lnTo>
                    <a:pt x="140" y="1107"/>
                  </a:lnTo>
                  <a:close/>
                  <a:moveTo>
                    <a:pt x="269" y="1018"/>
                  </a:moveTo>
                  <a:lnTo>
                    <a:pt x="151" y="1100"/>
                  </a:lnTo>
                  <a:lnTo>
                    <a:pt x="148" y="1112"/>
                  </a:lnTo>
                  <a:lnTo>
                    <a:pt x="267" y="1029"/>
                  </a:lnTo>
                  <a:lnTo>
                    <a:pt x="269" y="1018"/>
                  </a:lnTo>
                  <a:close/>
                  <a:moveTo>
                    <a:pt x="377" y="943"/>
                  </a:moveTo>
                  <a:lnTo>
                    <a:pt x="278" y="1012"/>
                  </a:lnTo>
                  <a:lnTo>
                    <a:pt x="276" y="1022"/>
                  </a:lnTo>
                  <a:lnTo>
                    <a:pt x="377" y="953"/>
                  </a:lnTo>
                  <a:lnTo>
                    <a:pt x="377" y="943"/>
                  </a:lnTo>
                  <a:close/>
                  <a:moveTo>
                    <a:pt x="470" y="879"/>
                  </a:moveTo>
                  <a:lnTo>
                    <a:pt x="386" y="936"/>
                  </a:lnTo>
                  <a:lnTo>
                    <a:pt x="386" y="947"/>
                  </a:lnTo>
                  <a:lnTo>
                    <a:pt x="470" y="889"/>
                  </a:lnTo>
                  <a:lnTo>
                    <a:pt x="470" y="879"/>
                  </a:lnTo>
                  <a:close/>
                  <a:moveTo>
                    <a:pt x="551" y="822"/>
                  </a:moveTo>
                  <a:lnTo>
                    <a:pt x="477" y="873"/>
                  </a:lnTo>
                  <a:lnTo>
                    <a:pt x="479" y="883"/>
                  </a:lnTo>
                  <a:lnTo>
                    <a:pt x="553" y="831"/>
                  </a:lnTo>
                  <a:lnTo>
                    <a:pt x="551" y="822"/>
                  </a:lnTo>
                  <a:close/>
                  <a:moveTo>
                    <a:pt x="625" y="770"/>
                  </a:moveTo>
                  <a:lnTo>
                    <a:pt x="559" y="817"/>
                  </a:lnTo>
                  <a:lnTo>
                    <a:pt x="561" y="826"/>
                  </a:lnTo>
                  <a:lnTo>
                    <a:pt x="628" y="779"/>
                  </a:lnTo>
                  <a:lnTo>
                    <a:pt x="625" y="770"/>
                  </a:lnTo>
                  <a:close/>
                  <a:moveTo>
                    <a:pt x="694" y="723"/>
                  </a:moveTo>
                  <a:lnTo>
                    <a:pt x="633" y="765"/>
                  </a:lnTo>
                  <a:lnTo>
                    <a:pt x="636" y="774"/>
                  </a:lnTo>
                  <a:lnTo>
                    <a:pt x="697" y="731"/>
                  </a:lnTo>
                  <a:lnTo>
                    <a:pt x="694" y="723"/>
                  </a:lnTo>
                  <a:close/>
                  <a:moveTo>
                    <a:pt x="758" y="679"/>
                  </a:moveTo>
                  <a:lnTo>
                    <a:pt x="701" y="718"/>
                  </a:lnTo>
                  <a:lnTo>
                    <a:pt x="704" y="726"/>
                  </a:lnTo>
                  <a:lnTo>
                    <a:pt x="762" y="687"/>
                  </a:lnTo>
                  <a:lnTo>
                    <a:pt x="758" y="679"/>
                  </a:lnTo>
                  <a:close/>
                  <a:moveTo>
                    <a:pt x="819" y="637"/>
                  </a:moveTo>
                  <a:lnTo>
                    <a:pt x="765" y="674"/>
                  </a:lnTo>
                  <a:lnTo>
                    <a:pt x="769" y="682"/>
                  </a:lnTo>
                  <a:lnTo>
                    <a:pt x="824" y="644"/>
                  </a:lnTo>
                  <a:lnTo>
                    <a:pt x="819" y="637"/>
                  </a:lnTo>
                  <a:close/>
                  <a:moveTo>
                    <a:pt x="878" y="596"/>
                  </a:moveTo>
                  <a:lnTo>
                    <a:pt x="826" y="632"/>
                  </a:lnTo>
                  <a:lnTo>
                    <a:pt x="831" y="639"/>
                  </a:lnTo>
                  <a:lnTo>
                    <a:pt x="884" y="602"/>
                  </a:lnTo>
                  <a:lnTo>
                    <a:pt x="878" y="596"/>
                  </a:lnTo>
                  <a:close/>
                  <a:moveTo>
                    <a:pt x="937" y="555"/>
                  </a:moveTo>
                  <a:lnTo>
                    <a:pt x="885" y="591"/>
                  </a:lnTo>
                  <a:lnTo>
                    <a:pt x="891" y="597"/>
                  </a:lnTo>
                  <a:lnTo>
                    <a:pt x="943" y="561"/>
                  </a:lnTo>
                  <a:lnTo>
                    <a:pt x="937" y="555"/>
                  </a:lnTo>
                  <a:close/>
                  <a:moveTo>
                    <a:pt x="995" y="515"/>
                  </a:moveTo>
                  <a:lnTo>
                    <a:pt x="944" y="550"/>
                  </a:lnTo>
                  <a:lnTo>
                    <a:pt x="950" y="556"/>
                  </a:lnTo>
                  <a:lnTo>
                    <a:pt x="1002" y="520"/>
                  </a:lnTo>
                  <a:lnTo>
                    <a:pt x="995" y="515"/>
                  </a:lnTo>
                  <a:close/>
                  <a:moveTo>
                    <a:pt x="1055" y="473"/>
                  </a:moveTo>
                  <a:lnTo>
                    <a:pt x="1002" y="509"/>
                  </a:lnTo>
                  <a:lnTo>
                    <a:pt x="1010" y="515"/>
                  </a:lnTo>
                  <a:lnTo>
                    <a:pt x="1062" y="479"/>
                  </a:lnTo>
                  <a:lnTo>
                    <a:pt x="1055" y="473"/>
                  </a:lnTo>
                  <a:close/>
                  <a:moveTo>
                    <a:pt x="1116" y="431"/>
                  </a:moveTo>
                  <a:lnTo>
                    <a:pt x="1062" y="468"/>
                  </a:lnTo>
                  <a:lnTo>
                    <a:pt x="1069" y="473"/>
                  </a:lnTo>
                  <a:lnTo>
                    <a:pt x="1124" y="436"/>
                  </a:lnTo>
                  <a:lnTo>
                    <a:pt x="1116" y="431"/>
                  </a:lnTo>
                  <a:close/>
                  <a:moveTo>
                    <a:pt x="1738" y="0"/>
                  </a:moveTo>
                  <a:lnTo>
                    <a:pt x="1654" y="58"/>
                  </a:lnTo>
                  <a:lnTo>
                    <a:pt x="1124" y="425"/>
                  </a:lnTo>
                  <a:lnTo>
                    <a:pt x="1131" y="430"/>
                  </a:lnTo>
                  <a:lnTo>
                    <a:pt x="1664" y="62"/>
                  </a:lnTo>
                  <a:lnTo>
                    <a:pt x="1739" y="0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5" name="Freeform 45"/>
            <p:cNvSpPr>
              <a:spLocks noEditPoints="1"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4082472" y="3417775"/>
              <a:ext cx="4695819" cy="3251227"/>
            </a:xfrm>
            <a:custGeom>
              <a:gdLst>
                <a:gd name="T0" fmla="*/ 0 w 1739"/>
                <a:gd name="T1" fmla="*/ 1204 h 1204"/>
                <a:gd name="T2" fmla="*/ 138 w 1739"/>
                <a:gd name="T3" fmla="*/ 1119 h 1204"/>
                <a:gd name="T4" fmla="*/ 269 w 1739"/>
                <a:gd name="T5" fmla="*/ 1018 h 1204"/>
                <a:gd name="T6" fmla="*/ 148 w 1739"/>
                <a:gd name="T7" fmla="*/ 1112 h 1204"/>
                <a:gd name="T8" fmla="*/ 269 w 1739"/>
                <a:gd name="T9" fmla="*/ 1018 h 1204"/>
                <a:gd name="T10" fmla="*/ 278 w 1739"/>
                <a:gd name="T11" fmla="*/ 1012 h 1204"/>
                <a:gd name="T12" fmla="*/ 377 w 1739"/>
                <a:gd name="T13" fmla="*/ 953 h 1204"/>
                <a:gd name="T14" fmla="*/ 470 w 1739"/>
                <a:gd name="T15" fmla="*/ 879 h 1204"/>
                <a:gd name="T16" fmla="*/ 386 w 1739"/>
                <a:gd name="T17" fmla="*/ 947 h 1204"/>
                <a:gd name="T18" fmla="*/ 470 w 1739"/>
                <a:gd name="T19" fmla="*/ 879 h 1204"/>
                <a:gd name="T20" fmla="*/ 477 w 1739"/>
                <a:gd name="T21" fmla="*/ 873 h 1204"/>
                <a:gd name="T22" fmla="*/ 553 w 1739"/>
                <a:gd name="T23" fmla="*/ 831 h 1204"/>
                <a:gd name="T24" fmla="*/ 625 w 1739"/>
                <a:gd name="T25" fmla="*/ 770 h 1204"/>
                <a:gd name="T26" fmla="*/ 561 w 1739"/>
                <a:gd name="T27" fmla="*/ 826 h 1204"/>
                <a:gd name="T28" fmla="*/ 625 w 1739"/>
                <a:gd name="T29" fmla="*/ 770 h 1204"/>
                <a:gd name="T30" fmla="*/ 633 w 1739"/>
                <a:gd name="T31" fmla="*/ 765 h 1204"/>
                <a:gd name="T32" fmla="*/ 697 w 1739"/>
                <a:gd name="T33" fmla="*/ 731 h 1204"/>
                <a:gd name="T34" fmla="*/ 758 w 1739"/>
                <a:gd name="T35" fmla="*/ 679 h 1204"/>
                <a:gd name="T36" fmla="*/ 704 w 1739"/>
                <a:gd name="T37" fmla="*/ 726 h 1204"/>
                <a:gd name="T38" fmla="*/ 758 w 1739"/>
                <a:gd name="T39" fmla="*/ 679 h 1204"/>
                <a:gd name="T40" fmla="*/ 765 w 1739"/>
                <a:gd name="T41" fmla="*/ 674 h 1204"/>
                <a:gd name="T42" fmla="*/ 824 w 1739"/>
                <a:gd name="T43" fmla="*/ 644 h 1204"/>
                <a:gd name="T44" fmla="*/ 878 w 1739"/>
                <a:gd name="T45" fmla="*/ 596 h 1204"/>
                <a:gd name="T46" fmla="*/ 831 w 1739"/>
                <a:gd name="T47" fmla="*/ 639 h 1204"/>
                <a:gd name="T48" fmla="*/ 878 w 1739"/>
                <a:gd name="T49" fmla="*/ 596 h 1204"/>
                <a:gd name="T50" fmla="*/ 885 w 1739"/>
                <a:gd name="T51" fmla="*/ 591 h 1204"/>
                <a:gd name="T52" fmla="*/ 943 w 1739"/>
                <a:gd name="T53" fmla="*/ 561 h 1204"/>
                <a:gd name="T54" fmla="*/ 995 w 1739"/>
                <a:gd name="T55" fmla="*/ 515 h 1204"/>
                <a:gd name="T56" fmla="*/ 950 w 1739"/>
                <a:gd name="T57" fmla="*/ 556 h 1204"/>
                <a:gd name="T58" fmla="*/ 995 w 1739"/>
                <a:gd name="T59" fmla="*/ 515 h 1204"/>
                <a:gd name="T60" fmla="*/ 1002 w 1739"/>
                <a:gd name="T61" fmla="*/ 509 h 1204"/>
                <a:gd name="T62" fmla="*/ 1062 w 1739"/>
                <a:gd name="T63" fmla="*/ 479 h 1204"/>
                <a:gd name="T64" fmla="*/ 1116 w 1739"/>
                <a:gd name="T65" fmla="*/ 431 h 1204"/>
                <a:gd name="T66" fmla="*/ 1069 w 1739"/>
                <a:gd name="T67" fmla="*/ 473 h 1204"/>
                <a:gd name="T68" fmla="*/ 1116 w 1739"/>
                <a:gd name="T69" fmla="*/ 431 h 1204"/>
                <a:gd name="T70" fmla="*/ 1654 w 1739"/>
                <a:gd name="T71" fmla="*/ 58 h 1204"/>
                <a:gd name="T72" fmla="*/ 1131 w 1739"/>
                <a:gd name="T73" fmla="*/ 430 h 1204"/>
                <a:gd name="T74" fmla="*/ 1739 w 1739"/>
                <a:gd name="T7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9" h="1204">
                  <a:moveTo>
                    <a:pt x="140" y="1107"/>
                  </a:moveTo>
                  <a:lnTo>
                    <a:pt x="0" y="1204"/>
                  </a:lnTo>
                  <a:lnTo>
                    <a:pt x="15" y="1204"/>
                  </a:lnTo>
                  <a:lnTo>
                    <a:pt x="138" y="1119"/>
                  </a:lnTo>
                  <a:lnTo>
                    <a:pt x="140" y="1107"/>
                  </a:lnTo>
                  <a:moveTo>
                    <a:pt x="269" y="1018"/>
                  </a:moveTo>
                  <a:lnTo>
                    <a:pt x="151" y="1100"/>
                  </a:lnTo>
                  <a:lnTo>
                    <a:pt x="148" y="1112"/>
                  </a:lnTo>
                  <a:lnTo>
                    <a:pt x="267" y="1029"/>
                  </a:lnTo>
                  <a:lnTo>
                    <a:pt x="269" y="1018"/>
                  </a:lnTo>
                  <a:moveTo>
                    <a:pt x="377" y="943"/>
                  </a:moveTo>
                  <a:lnTo>
                    <a:pt x="278" y="1012"/>
                  </a:lnTo>
                  <a:lnTo>
                    <a:pt x="276" y="1022"/>
                  </a:lnTo>
                  <a:lnTo>
                    <a:pt x="377" y="953"/>
                  </a:lnTo>
                  <a:lnTo>
                    <a:pt x="377" y="943"/>
                  </a:lnTo>
                  <a:moveTo>
                    <a:pt x="470" y="879"/>
                  </a:moveTo>
                  <a:lnTo>
                    <a:pt x="386" y="936"/>
                  </a:lnTo>
                  <a:lnTo>
                    <a:pt x="386" y="947"/>
                  </a:lnTo>
                  <a:lnTo>
                    <a:pt x="470" y="889"/>
                  </a:lnTo>
                  <a:lnTo>
                    <a:pt x="470" y="879"/>
                  </a:lnTo>
                  <a:moveTo>
                    <a:pt x="551" y="822"/>
                  </a:moveTo>
                  <a:lnTo>
                    <a:pt x="477" y="873"/>
                  </a:lnTo>
                  <a:lnTo>
                    <a:pt x="479" y="883"/>
                  </a:lnTo>
                  <a:lnTo>
                    <a:pt x="553" y="831"/>
                  </a:lnTo>
                  <a:lnTo>
                    <a:pt x="551" y="822"/>
                  </a:lnTo>
                  <a:moveTo>
                    <a:pt x="625" y="770"/>
                  </a:moveTo>
                  <a:lnTo>
                    <a:pt x="559" y="817"/>
                  </a:lnTo>
                  <a:lnTo>
                    <a:pt x="561" y="826"/>
                  </a:lnTo>
                  <a:lnTo>
                    <a:pt x="628" y="779"/>
                  </a:lnTo>
                  <a:lnTo>
                    <a:pt x="625" y="770"/>
                  </a:lnTo>
                  <a:moveTo>
                    <a:pt x="694" y="723"/>
                  </a:moveTo>
                  <a:lnTo>
                    <a:pt x="633" y="765"/>
                  </a:lnTo>
                  <a:lnTo>
                    <a:pt x="636" y="774"/>
                  </a:lnTo>
                  <a:lnTo>
                    <a:pt x="697" y="731"/>
                  </a:lnTo>
                  <a:lnTo>
                    <a:pt x="694" y="723"/>
                  </a:lnTo>
                  <a:moveTo>
                    <a:pt x="758" y="679"/>
                  </a:moveTo>
                  <a:lnTo>
                    <a:pt x="701" y="718"/>
                  </a:lnTo>
                  <a:lnTo>
                    <a:pt x="704" y="726"/>
                  </a:lnTo>
                  <a:lnTo>
                    <a:pt x="762" y="687"/>
                  </a:lnTo>
                  <a:lnTo>
                    <a:pt x="758" y="679"/>
                  </a:lnTo>
                  <a:moveTo>
                    <a:pt x="819" y="637"/>
                  </a:moveTo>
                  <a:lnTo>
                    <a:pt x="765" y="674"/>
                  </a:lnTo>
                  <a:lnTo>
                    <a:pt x="769" y="682"/>
                  </a:lnTo>
                  <a:lnTo>
                    <a:pt x="824" y="644"/>
                  </a:lnTo>
                  <a:lnTo>
                    <a:pt x="819" y="637"/>
                  </a:lnTo>
                  <a:moveTo>
                    <a:pt x="878" y="596"/>
                  </a:moveTo>
                  <a:lnTo>
                    <a:pt x="826" y="632"/>
                  </a:lnTo>
                  <a:lnTo>
                    <a:pt x="831" y="639"/>
                  </a:lnTo>
                  <a:lnTo>
                    <a:pt x="884" y="602"/>
                  </a:lnTo>
                  <a:lnTo>
                    <a:pt x="878" y="596"/>
                  </a:lnTo>
                  <a:moveTo>
                    <a:pt x="937" y="555"/>
                  </a:moveTo>
                  <a:lnTo>
                    <a:pt x="885" y="591"/>
                  </a:lnTo>
                  <a:lnTo>
                    <a:pt x="891" y="597"/>
                  </a:lnTo>
                  <a:lnTo>
                    <a:pt x="943" y="561"/>
                  </a:lnTo>
                  <a:lnTo>
                    <a:pt x="937" y="555"/>
                  </a:lnTo>
                  <a:moveTo>
                    <a:pt x="995" y="515"/>
                  </a:moveTo>
                  <a:lnTo>
                    <a:pt x="944" y="550"/>
                  </a:lnTo>
                  <a:lnTo>
                    <a:pt x="950" y="556"/>
                  </a:lnTo>
                  <a:lnTo>
                    <a:pt x="1002" y="520"/>
                  </a:lnTo>
                  <a:lnTo>
                    <a:pt x="995" y="515"/>
                  </a:lnTo>
                  <a:moveTo>
                    <a:pt x="1055" y="473"/>
                  </a:moveTo>
                  <a:lnTo>
                    <a:pt x="1002" y="509"/>
                  </a:lnTo>
                  <a:lnTo>
                    <a:pt x="1010" y="515"/>
                  </a:lnTo>
                  <a:lnTo>
                    <a:pt x="1062" y="479"/>
                  </a:lnTo>
                  <a:lnTo>
                    <a:pt x="1055" y="473"/>
                  </a:lnTo>
                  <a:moveTo>
                    <a:pt x="1116" y="431"/>
                  </a:moveTo>
                  <a:lnTo>
                    <a:pt x="1062" y="468"/>
                  </a:lnTo>
                  <a:lnTo>
                    <a:pt x="1069" y="473"/>
                  </a:lnTo>
                  <a:lnTo>
                    <a:pt x="1124" y="436"/>
                  </a:lnTo>
                  <a:lnTo>
                    <a:pt x="1116" y="431"/>
                  </a:lnTo>
                  <a:moveTo>
                    <a:pt x="1738" y="0"/>
                  </a:moveTo>
                  <a:lnTo>
                    <a:pt x="1654" y="58"/>
                  </a:lnTo>
                  <a:lnTo>
                    <a:pt x="1124" y="425"/>
                  </a:lnTo>
                  <a:lnTo>
                    <a:pt x="1131" y="430"/>
                  </a:lnTo>
                  <a:lnTo>
                    <a:pt x="1664" y="62"/>
                  </a:lnTo>
                  <a:lnTo>
                    <a:pt x="1739" y="0"/>
                  </a:lnTo>
                  <a:lnTo>
                    <a:pt x="17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6" name="Freeform 46"/>
            <p:cNvSpPr>
              <a:spLocks noEditPoints="1"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4841439" y="3417775"/>
              <a:ext cx="3936852" cy="3251227"/>
            </a:xfrm>
            <a:custGeom>
              <a:gdLst>
                <a:gd name="T0" fmla="*/ 0 w 1458"/>
                <a:gd name="T1" fmla="*/ 1204 h 1204"/>
                <a:gd name="T2" fmla="*/ 96 w 1458"/>
                <a:gd name="T3" fmla="*/ 1135 h 1204"/>
                <a:gd name="T4" fmla="*/ 205 w 1458"/>
                <a:gd name="T5" fmla="*/ 1034 h 1204"/>
                <a:gd name="T6" fmla="*/ 105 w 1458"/>
                <a:gd name="T7" fmla="*/ 1128 h 1204"/>
                <a:gd name="T8" fmla="*/ 205 w 1458"/>
                <a:gd name="T9" fmla="*/ 1034 h 1204"/>
                <a:gd name="T10" fmla="*/ 213 w 1458"/>
                <a:gd name="T11" fmla="*/ 1028 h 1204"/>
                <a:gd name="T12" fmla="*/ 301 w 1458"/>
                <a:gd name="T13" fmla="*/ 966 h 1204"/>
                <a:gd name="T14" fmla="*/ 382 w 1458"/>
                <a:gd name="T15" fmla="*/ 888 h 1204"/>
                <a:gd name="T16" fmla="*/ 308 w 1458"/>
                <a:gd name="T17" fmla="*/ 960 h 1204"/>
                <a:gd name="T18" fmla="*/ 382 w 1458"/>
                <a:gd name="T19" fmla="*/ 888 h 1204"/>
                <a:gd name="T20" fmla="*/ 390 w 1458"/>
                <a:gd name="T21" fmla="*/ 881 h 1204"/>
                <a:gd name="T22" fmla="*/ 461 w 1458"/>
                <a:gd name="T23" fmla="*/ 834 h 1204"/>
                <a:gd name="T24" fmla="*/ 528 w 1458"/>
                <a:gd name="T25" fmla="*/ 768 h 1204"/>
                <a:gd name="T26" fmla="*/ 468 w 1458"/>
                <a:gd name="T27" fmla="*/ 828 h 1204"/>
                <a:gd name="T28" fmla="*/ 528 w 1458"/>
                <a:gd name="T29" fmla="*/ 768 h 1204"/>
                <a:gd name="T30" fmla="*/ 534 w 1458"/>
                <a:gd name="T31" fmla="*/ 763 h 1204"/>
                <a:gd name="T32" fmla="*/ 597 w 1458"/>
                <a:gd name="T33" fmla="*/ 721 h 1204"/>
                <a:gd name="T34" fmla="*/ 655 w 1458"/>
                <a:gd name="T35" fmla="*/ 663 h 1204"/>
                <a:gd name="T36" fmla="*/ 604 w 1458"/>
                <a:gd name="T37" fmla="*/ 716 h 1204"/>
                <a:gd name="T38" fmla="*/ 655 w 1458"/>
                <a:gd name="T39" fmla="*/ 663 h 1204"/>
                <a:gd name="T40" fmla="*/ 661 w 1458"/>
                <a:gd name="T41" fmla="*/ 658 h 1204"/>
                <a:gd name="T42" fmla="*/ 721 w 1458"/>
                <a:gd name="T43" fmla="*/ 619 h 1204"/>
                <a:gd name="T44" fmla="*/ 774 w 1458"/>
                <a:gd name="T45" fmla="*/ 564 h 1204"/>
                <a:gd name="T46" fmla="*/ 728 w 1458"/>
                <a:gd name="T47" fmla="*/ 614 h 1204"/>
                <a:gd name="T48" fmla="*/ 774 w 1458"/>
                <a:gd name="T49" fmla="*/ 564 h 1204"/>
                <a:gd name="T50" fmla="*/ 781 w 1458"/>
                <a:gd name="T51" fmla="*/ 558 h 1204"/>
                <a:gd name="T52" fmla="*/ 841 w 1458"/>
                <a:gd name="T53" fmla="*/ 520 h 1204"/>
                <a:gd name="T54" fmla="*/ 894 w 1458"/>
                <a:gd name="T55" fmla="*/ 466 h 1204"/>
                <a:gd name="T56" fmla="*/ 848 w 1458"/>
                <a:gd name="T57" fmla="*/ 515 h 1204"/>
                <a:gd name="T58" fmla="*/ 894 w 1458"/>
                <a:gd name="T59" fmla="*/ 466 h 1204"/>
                <a:gd name="T60" fmla="*/ 1383 w 1458"/>
                <a:gd name="T61" fmla="*/ 62 h 1204"/>
                <a:gd name="T62" fmla="*/ 909 w 1458"/>
                <a:gd name="T63" fmla="*/ 464 h 1204"/>
                <a:gd name="T64" fmla="*/ 1458 w 1458"/>
                <a:gd name="T6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8" h="1204">
                  <a:moveTo>
                    <a:pt x="96" y="1124"/>
                  </a:moveTo>
                  <a:lnTo>
                    <a:pt x="0" y="1204"/>
                  </a:lnTo>
                  <a:lnTo>
                    <a:pt x="13" y="1204"/>
                  </a:lnTo>
                  <a:lnTo>
                    <a:pt x="96" y="1135"/>
                  </a:lnTo>
                  <a:lnTo>
                    <a:pt x="96" y="1124"/>
                  </a:lnTo>
                  <a:close/>
                  <a:moveTo>
                    <a:pt x="205" y="1034"/>
                  </a:moveTo>
                  <a:lnTo>
                    <a:pt x="105" y="1117"/>
                  </a:lnTo>
                  <a:lnTo>
                    <a:pt x="105" y="1128"/>
                  </a:lnTo>
                  <a:lnTo>
                    <a:pt x="206" y="1044"/>
                  </a:lnTo>
                  <a:lnTo>
                    <a:pt x="205" y="1034"/>
                  </a:lnTo>
                  <a:close/>
                  <a:moveTo>
                    <a:pt x="299" y="956"/>
                  </a:moveTo>
                  <a:lnTo>
                    <a:pt x="213" y="1028"/>
                  </a:lnTo>
                  <a:lnTo>
                    <a:pt x="214" y="1038"/>
                  </a:lnTo>
                  <a:lnTo>
                    <a:pt x="301" y="966"/>
                  </a:lnTo>
                  <a:lnTo>
                    <a:pt x="299" y="956"/>
                  </a:lnTo>
                  <a:close/>
                  <a:moveTo>
                    <a:pt x="382" y="888"/>
                  </a:moveTo>
                  <a:lnTo>
                    <a:pt x="306" y="950"/>
                  </a:lnTo>
                  <a:lnTo>
                    <a:pt x="308" y="960"/>
                  </a:lnTo>
                  <a:lnTo>
                    <a:pt x="385" y="896"/>
                  </a:lnTo>
                  <a:lnTo>
                    <a:pt x="382" y="888"/>
                  </a:lnTo>
                  <a:close/>
                  <a:moveTo>
                    <a:pt x="458" y="825"/>
                  </a:moveTo>
                  <a:lnTo>
                    <a:pt x="390" y="881"/>
                  </a:lnTo>
                  <a:lnTo>
                    <a:pt x="392" y="891"/>
                  </a:lnTo>
                  <a:lnTo>
                    <a:pt x="461" y="834"/>
                  </a:lnTo>
                  <a:lnTo>
                    <a:pt x="458" y="825"/>
                  </a:lnTo>
                  <a:close/>
                  <a:moveTo>
                    <a:pt x="528" y="768"/>
                  </a:moveTo>
                  <a:lnTo>
                    <a:pt x="465" y="820"/>
                  </a:lnTo>
                  <a:lnTo>
                    <a:pt x="468" y="828"/>
                  </a:lnTo>
                  <a:lnTo>
                    <a:pt x="531" y="775"/>
                  </a:lnTo>
                  <a:lnTo>
                    <a:pt x="528" y="768"/>
                  </a:lnTo>
                  <a:close/>
                  <a:moveTo>
                    <a:pt x="593" y="714"/>
                  </a:moveTo>
                  <a:lnTo>
                    <a:pt x="534" y="763"/>
                  </a:lnTo>
                  <a:lnTo>
                    <a:pt x="538" y="770"/>
                  </a:lnTo>
                  <a:lnTo>
                    <a:pt x="597" y="721"/>
                  </a:lnTo>
                  <a:lnTo>
                    <a:pt x="593" y="714"/>
                  </a:lnTo>
                  <a:close/>
                  <a:moveTo>
                    <a:pt x="655" y="663"/>
                  </a:moveTo>
                  <a:lnTo>
                    <a:pt x="599" y="709"/>
                  </a:lnTo>
                  <a:lnTo>
                    <a:pt x="604" y="716"/>
                  </a:lnTo>
                  <a:lnTo>
                    <a:pt x="660" y="670"/>
                  </a:lnTo>
                  <a:lnTo>
                    <a:pt x="655" y="663"/>
                  </a:lnTo>
                  <a:close/>
                  <a:moveTo>
                    <a:pt x="715" y="613"/>
                  </a:moveTo>
                  <a:lnTo>
                    <a:pt x="661" y="658"/>
                  </a:lnTo>
                  <a:lnTo>
                    <a:pt x="667" y="664"/>
                  </a:lnTo>
                  <a:lnTo>
                    <a:pt x="721" y="619"/>
                  </a:lnTo>
                  <a:lnTo>
                    <a:pt x="715" y="613"/>
                  </a:lnTo>
                  <a:close/>
                  <a:moveTo>
                    <a:pt x="774" y="564"/>
                  </a:moveTo>
                  <a:lnTo>
                    <a:pt x="721" y="608"/>
                  </a:lnTo>
                  <a:lnTo>
                    <a:pt x="728" y="614"/>
                  </a:lnTo>
                  <a:lnTo>
                    <a:pt x="781" y="570"/>
                  </a:lnTo>
                  <a:lnTo>
                    <a:pt x="774" y="564"/>
                  </a:lnTo>
                  <a:close/>
                  <a:moveTo>
                    <a:pt x="834" y="516"/>
                  </a:moveTo>
                  <a:lnTo>
                    <a:pt x="781" y="558"/>
                  </a:lnTo>
                  <a:lnTo>
                    <a:pt x="788" y="564"/>
                  </a:lnTo>
                  <a:lnTo>
                    <a:pt x="841" y="520"/>
                  </a:lnTo>
                  <a:lnTo>
                    <a:pt x="834" y="516"/>
                  </a:lnTo>
                  <a:close/>
                  <a:moveTo>
                    <a:pt x="894" y="466"/>
                  </a:moveTo>
                  <a:lnTo>
                    <a:pt x="841" y="510"/>
                  </a:lnTo>
                  <a:lnTo>
                    <a:pt x="848" y="515"/>
                  </a:lnTo>
                  <a:lnTo>
                    <a:pt x="902" y="470"/>
                  </a:lnTo>
                  <a:lnTo>
                    <a:pt x="894" y="466"/>
                  </a:lnTo>
                  <a:close/>
                  <a:moveTo>
                    <a:pt x="1458" y="0"/>
                  </a:moveTo>
                  <a:lnTo>
                    <a:pt x="1383" y="62"/>
                  </a:lnTo>
                  <a:lnTo>
                    <a:pt x="901" y="459"/>
                  </a:lnTo>
                  <a:lnTo>
                    <a:pt x="909" y="464"/>
                  </a:lnTo>
                  <a:lnTo>
                    <a:pt x="1393" y="65"/>
                  </a:lnTo>
                  <a:lnTo>
                    <a:pt x="145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7" name="Freeform 47"/>
            <p:cNvSpPr>
              <a:spLocks noEditPoints="1"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4841439" y="3417775"/>
              <a:ext cx="3936852" cy="3251227"/>
            </a:xfrm>
            <a:custGeom>
              <a:gdLst>
                <a:gd name="T0" fmla="*/ 0 w 1458"/>
                <a:gd name="T1" fmla="*/ 1204 h 1204"/>
                <a:gd name="T2" fmla="*/ 96 w 1458"/>
                <a:gd name="T3" fmla="*/ 1135 h 1204"/>
                <a:gd name="T4" fmla="*/ 205 w 1458"/>
                <a:gd name="T5" fmla="*/ 1034 h 1204"/>
                <a:gd name="T6" fmla="*/ 105 w 1458"/>
                <a:gd name="T7" fmla="*/ 1128 h 1204"/>
                <a:gd name="T8" fmla="*/ 205 w 1458"/>
                <a:gd name="T9" fmla="*/ 1034 h 1204"/>
                <a:gd name="T10" fmla="*/ 213 w 1458"/>
                <a:gd name="T11" fmla="*/ 1028 h 1204"/>
                <a:gd name="T12" fmla="*/ 301 w 1458"/>
                <a:gd name="T13" fmla="*/ 966 h 1204"/>
                <a:gd name="T14" fmla="*/ 382 w 1458"/>
                <a:gd name="T15" fmla="*/ 888 h 1204"/>
                <a:gd name="T16" fmla="*/ 308 w 1458"/>
                <a:gd name="T17" fmla="*/ 960 h 1204"/>
                <a:gd name="T18" fmla="*/ 382 w 1458"/>
                <a:gd name="T19" fmla="*/ 888 h 1204"/>
                <a:gd name="T20" fmla="*/ 390 w 1458"/>
                <a:gd name="T21" fmla="*/ 881 h 1204"/>
                <a:gd name="T22" fmla="*/ 461 w 1458"/>
                <a:gd name="T23" fmla="*/ 834 h 1204"/>
                <a:gd name="T24" fmla="*/ 528 w 1458"/>
                <a:gd name="T25" fmla="*/ 768 h 1204"/>
                <a:gd name="T26" fmla="*/ 468 w 1458"/>
                <a:gd name="T27" fmla="*/ 828 h 1204"/>
                <a:gd name="T28" fmla="*/ 528 w 1458"/>
                <a:gd name="T29" fmla="*/ 768 h 1204"/>
                <a:gd name="T30" fmla="*/ 534 w 1458"/>
                <a:gd name="T31" fmla="*/ 763 h 1204"/>
                <a:gd name="T32" fmla="*/ 597 w 1458"/>
                <a:gd name="T33" fmla="*/ 721 h 1204"/>
                <a:gd name="T34" fmla="*/ 655 w 1458"/>
                <a:gd name="T35" fmla="*/ 663 h 1204"/>
                <a:gd name="T36" fmla="*/ 604 w 1458"/>
                <a:gd name="T37" fmla="*/ 716 h 1204"/>
                <a:gd name="T38" fmla="*/ 655 w 1458"/>
                <a:gd name="T39" fmla="*/ 663 h 1204"/>
                <a:gd name="T40" fmla="*/ 661 w 1458"/>
                <a:gd name="T41" fmla="*/ 658 h 1204"/>
                <a:gd name="T42" fmla="*/ 721 w 1458"/>
                <a:gd name="T43" fmla="*/ 619 h 1204"/>
                <a:gd name="T44" fmla="*/ 774 w 1458"/>
                <a:gd name="T45" fmla="*/ 564 h 1204"/>
                <a:gd name="T46" fmla="*/ 728 w 1458"/>
                <a:gd name="T47" fmla="*/ 614 h 1204"/>
                <a:gd name="T48" fmla="*/ 774 w 1458"/>
                <a:gd name="T49" fmla="*/ 564 h 1204"/>
                <a:gd name="T50" fmla="*/ 781 w 1458"/>
                <a:gd name="T51" fmla="*/ 558 h 1204"/>
                <a:gd name="T52" fmla="*/ 841 w 1458"/>
                <a:gd name="T53" fmla="*/ 520 h 1204"/>
                <a:gd name="T54" fmla="*/ 894 w 1458"/>
                <a:gd name="T55" fmla="*/ 466 h 1204"/>
                <a:gd name="T56" fmla="*/ 848 w 1458"/>
                <a:gd name="T57" fmla="*/ 515 h 1204"/>
                <a:gd name="T58" fmla="*/ 894 w 1458"/>
                <a:gd name="T59" fmla="*/ 466 h 1204"/>
                <a:gd name="T60" fmla="*/ 1383 w 1458"/>
                <a:gd name="T61" fmla="*/ 62 h 1204"/>
                <a:gd name="T62" fmla="*/ 909 w 1458"/>
                <a:gd name="T63" fmla="*/ 464 h 1204"/>
                <a:gd name="T64" fmla="*/ 1458 w 1458"/>
                <a:gd name="T6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8" h="1204">
                  <a:moveTo>
                    <a:pt x="96" y="1124"/>
                  </a:moveTo>
                  <a:lnTo>
                    <a:pt x="0" y="1204"/>
                  </a:lnTo>
                  <a:lnTo>
                    <a:pt x="13" y="1204"/>
                  </a:lnTo>
                  <a:lnTo>
                    <a:pt x="96" y="1135"/>
                  </a:lnTo>
                  <a:lnTo>
                    <a:pt x="96" y="1124"/>
                  </a:lnTo>
                  <a:moveTo>
                    <a:pt x="205" y="1034"/>
                  </a:moveTo>
                  <a:lnTo>
                    <a:pt x="105" y="1117"/>
                  </a:lnTo>
                  <a:lnTo>
                    <a:pt x="105" y="1128"/>
                  </a:lnTo>
                  <a:lnTo>
                    <a:pt x="206" y="1044"/>
                  </a:lnTo>
                  <a:lnTo>
                    <a:pt x="205" y="1034"/>
                  </a:lnTo>
                  <a:moveTo>
                    <a:pt x="299" y="956"/>
                  </a:moveTo>
                  <a:lnTo>
                    <a:pt x="213" y="1028"/>
                  </a:lnTo>
                  <a:lnTo>
                    <a:pt x="214" y="1038"/>
                  </a:lnTo>
                  <a:lnTo>
                    <a:pt x="301" y="966"/>
                  </a:lnTo>
                  <a:lnTo>
                    <a:pt x="299" y="956"/>
                  </a:lnTo>
                  <a:moveTo>
                    <a:pt x="382" y="888"/>
                  </a:moveTo>
                  <a:lnTo>
                    <a:pt x="306" y="950"/>
                  </a:lnTo>
                  <a:lnTo>
                    <a:pt x="308" y="960"/>
                  </a:lnTo>
                  <a:lnTo>
                    <a:pt x="385" y="896"/>
                  </a:lnTo>
                  <a:lnTo>
                    <a:pt x="382" y="888"/>
                  </a:lnTo>
                  <a:moveTo>
                    <a:pt x="458" y="825"/>
                  </a:moveTo>
                  <a:lnTo>
                    <a:pt x="390" y="881"/>
                  </a:lnTo>
                  <a:lnTo>
                    <a:pt x="392" y="891"/>
                  </a:lnTo>
                  <a:lnTo>
                    <a:pt x="461" y="834"/>
                  </a:lnTo>
                  <a:lnTo>
                    <a:pt x="458" y="825"/>
                  </a:lnTo>
                  <a:moveTo>
                    <a:pt x="528" y="768"/>
                  </a:moveTo>
                  <a:lnTo>
                    <a:pt x="465" y="820"/>
                  </a:lnTo>
                  <a:lnTo>
                    <a:pt x="468" y="828"/>
                  </a:lnTo>
                  <a:lnTo>
                    <a:pt x="531" y="775"/>
                  </a:lnTo>
                  <a:lnTo>
                    <a:pt x="528" y="768"/>
                  </a:lnTo>
                  <a:moveTo>
                    <a:pt x="593" y="714"/>
                  </a:moveTo>
                  <a:lnTo>
                    <a:pt x="534" y="763"/>
                  </a:lnTo>
                  <a:lnTo>
                    <a:pt x="538" y="770"/>
                  </a:lnTo>
                  <a:lnTo>
                    <a:pt x="597" y="721"/>
                  </a:lnTo>
                  <a:lnTo>
                    <a:pt x="593" y="714"/>
                  </a:lnTo>
                  <a:moveTo>
                    <a:pt x="655" y="663"/>
                  </a:moveTo>
                  <a:lnTo>
                    <a:pt x="599" y="709"/>
                  </a:lnTo>
                  <a:lnTo>
                    <a:pt x="604" y="716"/>
                  </a:lnTo>
                  <a:lnTo>
                    <a:pt x="660" y="670"/>
                  </a:lnTo>
                  <a:lnTo>
                    <a:pt x="655" y="663"/>
                  </a:lnTo>
                  <a:moveTo>
                    <a:pt x="715" y="613"/>
                  </a:moveTo>
                  <a:lnTo>
                    <a:pt x="661" y="658"/>
                  </a:lnTo>
                  <a:lnTo>
                    <a:pt x="667" y="664"/>
                  </a:lnTo>
                  <a:lnTo>
                    <a:pt x="721" y="619"/>
                  </a:lnTo>
                  <a:lnTo>
                    <a:pt x="715" y="613"/>
                  </a:lnTo>
                  <a:moveTo>
                    <a:pt x="774" y="564"/>
                  </a:moveTo>
                  <a:lnTo>
                    <a:pt x="721" y="608"/>
                  </a:lnTo>
                  <a:lnTo>
                    <a:pt x="728" y="614"/>
                  </a:lnTo>
                  <a:lnTo>
                    <a:pt x="781" y="570"/>
                  </a:lnTo>
                  <a:lnTo>
                    <a:pt x="774" y="564"/>
                  </a:lnTo>
                  <a:moveTo>
                    <a:pt x="834" y="516"/>
                  </a:moveTo>
                  <a:lnTo>
                    <a:pt x="781" y="558"/>
                  </a:lnTo>
                  <a:lnTo>
                    <a:pt x="788" y="564"/>
                  </a:lnTo>
                  <a:lnTo>
                    <a:pt x="841" y="520"/>
                  </a:lnTo>
                  <a:lnTo>
                    <a:pt x="834" y="516"/>
                  </a:lnTo>
                  <a:moveTo>
                    <a:pt x="894" y="466"/>
                  </a:moveTo>
                  <a:lnTo>
                    <a:pt x="841" y="510"/>
                  </a:lnTo>
                  <a:lnTo>
                    <a:pt x="848" y="515"/>
                  </a:lnTo>
                  <a:lnTo>
                    <a:pt x="902" y="470"/>
                  </a:lnTo>
                  <a:lnTo>
                    <a:pt x="894" y="466"/>
                  </a:lnTo>
                  <a:moveTo>
                    <a:pt x="1458" y="0"/>
                  </a:moveTo>
                  <a:lnTo>
                    <a:pt x="1383" y="62"/>
                  </a:lnTo>
                  <a:lnTo>
                    <a:pt x="901" y="459"/>
                  </a:lnTo>
                  <a:lnTo>
                    <a:pt x="909" y="464"/>
                  </a:lnTo>
                  <a:lnTo>
                    <a:pt x="1393" y="65"/>
                  </a:lnTo>
                  <a:lnTo>
                    <a:pt x="14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8" name="Freeform 48"/>
            <p:cNvSpPr>
              <a:spLocks noEditPoints="1"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5485873" y="3417775"/>
              <a:ext cx="3292418" cy="3251227"/>
            </a:xfrm>
            <a:custGeom>
              <a:gdLst>
                <a:gd name="T0" fmla="*/ 93 w 1219"/>
                <a:gd name="T1" fmla="*/ 1112 h 1204"/>
                <a:gd name="T2" fmla="*/ 0 w 1219"/>
                <a:gd name="T3" fmla="*/ 1204 h 1204"/>
                <a:gd name="T4" fmla="*/ 12 w 1219"/>
                <a:gd name="T5" fmla="*/ 1204 h 1204"/>
                <a:gd name="T6" fmla="*/ 96 w 1219"/>
                <a:gd name="T7" fmla="*/ 1121 h 1204"/>
                <a:gd name="T8" fmla="*/ 93 w 1219"/>
                <a:gd name="T9" fmla="*/ 1112 h 1204"/>
                <a:gd name="T10" fmla="*/ 186 w 1219"/>
                <a:gd name="T11" fmla="*/ 1019 h 1204"/>
                <a:gd name="T12" fmla="*/ 100 w 1219"/>
                <a:gd name="T13" fmla="*/ 1105 h 1204"/>
                <a:gd name="T14" fmla="*/ 103 w 1219"/>
                <a:gd name="T15" fmla="*/ 1114 h 1204"/>
                <a:gd name="T16" fmla="*/ 189 w 1219"/>
                <a:gd name="T17" fmla="*/ 1029 h 1204"/>
                <a:gd name="T18" fmla="*/ 186 w 1219"/>
                <a:gd name="T19" fmla="*/ 1019 h 1204"/>
                <a:gd name="T20" fmla="*/ 269 w 1219"/>
                <a:gd name="T21" fmla="*/ 939 h 1204"/>
                <a:gd name="T22" fmla="*/ 193 w 1219"/>
                <a:gd name="T23" fmla="*/ 1013 h 1204"/>
                <a:gd name="T24" fmla="*/ 196 w 1219"/>
                <a:gd name="T25" fmla="*/ 1022 h 1204"/>
                <a:gd name="T26" fmla="*/ 272 w 1219"/>
                <a:gd name="T27" fmla="*/ 947 h 1204"/>
                <a:gd name="T28" fmla="*/ 269 w 1219"/>
                <a:gd name="T29" fmla="*/ 939 h 1204"/>
                <a:gd name="T30" fmla="*/ 343 w 1219"/>
                <a:gd name="T31" fmla="*/ 865 h 1204"/>
                <a:gd name="T32" fmla="*/ 275 w 1219"/>
                <a:gd name="T33" fmla="*/ 932 h 1204"/>
                <a:gd name="T34" fmla="*/ 279 w 1219"/>
                <a:gd name="T35" fmla="*/ 941 h 1204"/>
                <a:gd name="T36" fmla="*/ 347 w 1219"/>
                <a:gd name="T37" fmla="*/ 873 h 1204"/>
                <a:gd name="T38" fmla="*/ 343 w 1219"/>
                <a:gd name="T39" fmla="*/ 865 h 1204"/>
                <a:gd name="T40" fmla="*/ 411 w 1219"/>
                <a:gd name="T41" fmla="*/ 798 h 1204"/>
                <a:gd name="T42" fmla="*/ 349 w 1219"/>
                <a:gd name="T43" fmla="*/ 859 h 1204"/>
                <a:gd name="T44" fmla="*/ 354 w 1219"/>
                <a:gd name="T45" fmla="*/ 867 h 1204"/>
                <a:gd name="T46" fmla="*/ 416 w 1219"/>
                <a:gd name="T47" fmla="*/ 805 h 1204"/>
                <a:gd name="T48" fmla="*/ 411 w 1219"/>
                <a:gd name="T49" fmla="*/ 798 h 1204"/>
                <a:gd name="T50" fmla="*/ 475 w 1219"/>
                <a:gd name="T51" fmla="*/ 734 h 1204"/>
                <a:gd name="T52" fmla="*/ 418 w 1219"/>
                <a:gd name="T53" fmla="*/ 791 h 1204"/>
                <a:gd name="T54" fmla="*/ 423 w 1219"/>
                <a:gd name="T55" fmla="*/ 798 h 1204"/>
                <a:gd name="T56" fmla="*/ 481 w 1219"/>
                <a:gd name="T57" fmla="*/ 741 h 1204"/>
                <a:gd name="T58" fmla="*/ 475 w 1219"/>
                <a:gd name="T59" fmla="*/ 734 h 1204"/>
                <a:gd name="T60" fmla="*/ 537 w 1219"/>
                <a:gd name="T61" fmla="*/ 673 h 1204"/>
                <a:gd name="T62" fmla="*/ 482 w 1219"/>
                <a:gd name="T63" fmla="*/ 728 h 1204"/>
                <a:gd name="T64" fmla="*/ 487 w 1219"/>
                <a:gd name="T65" fmla="*/ 734 h 1204"/>
                <a:gd name="T66" fmla="*/ 543 w 1219"/>
                <a:gd name="T67" fmla="*/ 679 h 1204"/>
                <a:gd name="T68" fmla="*/ 537 w 1219"/>
                <a:gd name="T69" fmla="*/ 673 h 1204"/>
                <a:gd name="T70" fmla="*/ 597 w 1219"/>
                <a:gd name="T71" fmla="*/ 615 h 1204"/>
                <a:gd name="T72" fmla="*/ 543 w 1219"/>
                <a:gd name="T73" fmla="*/ 668 h 1204"/>
                <a:gd name="T74" fmla="*/ 549 w 1219"/>
                <a:gd name="T75" fmla="*/ 673 h 1204"/>
                <a:gd name="T76" fmla="*/ 603 w 1219"/>
                <a:gd name="T77" fmla="*/ 620 h 1204"/>
                <a:gd name="T78" fmla="*/ 597 w 1219"/>
                <a:gd name="T79" fmla="*/ 615 h 1204"/>
                <a:gd name="T80" fmla="*/ 655 w 1219"/>
                <a:gd name="T81" fmla="*/ 557 h 1204"/>
                <a:gd name="T82" fmla="*/ 602 w 1219"/>
                <a:gd name="T83" fmla="*/ 609 h 1204"/>
                <a:gd name="T84" fmla="*/ 609 w 1219"/>
                <a:gd name="T85" fmla="*/ 614 h 1204"/>
                <a:gd name="T86" fmla="*/ 662 w 1219"/>
                <a:gd name="T87" fmla="*/ 562 h 1204"/>
                <a:gd name="T88" fmla="*/ 655 w 1219"/>
                <a:gd name="T89" fmla="*/ 557 h 1204"/>
                <a:gd name="T90" fmla="*/ 714 w 1219"/>
                <a:gd name="T91" fmla="*/ 499 h 1204"/>
                <a:gd name="T92" fmla="*/ 661 w 1219"/>
                <a:gd name="T93" fmla="*/ 551 h 1204"/>
                <a:gd name="T94" fmla="*/ 668 w 1219"/>
                <a:gd name="T95" fmla="*/ 556 h 1204"/>
                <a:gd name="T96" fmla="*/ 721 w 1219"/>
                <a:gd name="T97" fmla="*/ 504 h 1204"/>
                <a:gd name="T98" fmla="*/ 714 w 1219"/>
                <a:gd name="T99" fmla="*/ 499 h 1204"/>
                <a:gd name="T100" fmla="*/ 1219 w 1219"/>
                <a:gd name="T101" fmla="*/ 0 h 1204"/>
                <a:gd name="T102" fmla="*/ 1154 w 1219"/>
                <a:gd name="T103" fmla="*/ 65 h 1204"/>
                <a:gd name="T104" fmla="*/ 720 w 1219"/>
                <a:gd name="T105" fmla="*/ 493 h 1204"/>
                <a:gd name="T106" fmla="*/ 727 w 1219"/>
                <a:gd name="T107" fmla="*/ 497 h 1204"/>
                <a:gd name="T108" fmla="*/ 1160 w 1219"/>
                <a:gd name="T109" fmla="*/ 70 h 1204"/>
                <a:gd name="T110" fmla="*/ 1219 w 1219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9" h="1204">
                  <a:moveTo>
                    <a:pt x="93" y="1112"/>
                  </a:moveTo>
                  <a:lnTo>
                    <a:pt x="0" y="1204"/>
                  </a:lnTo>
                  <a:lnTo>
                    <a:pt x="12" y="1204"/>
                  </a:lnTo>
                  <a:lnTo>
                    <a:pt x="96" y="1121"/>
                  </a:lnTo>
                  <a:lnTo>
                    <a:pt x="93" y="1112"/>
                  </a:lnTo>
                  <a:close/>
                  <a:moveTo>
                    <a:pt x="186" y="1019"/>
                  </a:moveTo>
                  <a:lnTo>
                    <a:pt x="100" y="1105"/>
                  </a:lnTo>
                  <a:lnTo>
                    <a:pt x="103" y="1114"/>
                  </a:lnTo>
                  <a:lnTo>
                    <a:pt x="189" y="1029"/>
                  </a:lnTo>
                  <a:lnTo>
                    <a:pt x="186" y="1019"/>
                  </a:lnTo>
                  <a:close/>
                  <a:moveTo>
                    <a:pt x="269" y="939"/>
                  </a:moveTo>
                  <a:lnTo>
                    <a:pt x="193" y="1013"/>
                  </a:lnTo>
                  <a:lnTo>
                    <a:pt x="196" y="1022"/>
                  </a:lnTo>
                  <a:lnTo>
                    <a:pt x="272" y="947"/>
                  </a:lnTo>
                  <a:lnTo>
                    <a:pt x="269" y="939"/>
                  </a:lnTo>
                  <a:close/>
                  <a:moveTo>
                    <a:pt x="343" y="865"/>
                  </a:moveTo>
                  <a:lnTo>
                    <a:pt x="275" y="932"/>
                  </a:lnTo>
                  <a:lnTo>
                    <a:pt x="279" y="941"/>
                  </a:lnTo>
                  <a:lnTo>
                    <a:pt x="347" y="873"/>
                  </a:lnTo>
                  <a:lnTo>
                    <a:pt x="343" y="865"/>
                  </a:lnTo>
                  <a:close/>
                  <a:moveTo>
                    <a:pt x="411" y="798"/>
                  </a:moveTo>
                  <a:lnTo>
                    <a:pt x="349" y="859"/>
                  </a:lnTo>
                  <a:lnTo>
                    <a:pt x="354" y="867"/>
                  </a:lnTo>
                  <a:lnTo>
                    <a:pt x="416" y="805"/>
                  </a:lnTo>
                  <a:lnTo>
                    <a:pt x="411" y="798"/>
                  </a:lnTo>
                  <a:close/>
                  <a:moveTo>
                    <a:pt x="475" y="734"/>
                  </a:moveTo>
                  <a:lnTo>
                    <a:pt x="418" y="791"/>
                  </a:lnTo>
                  <a:lnTo>
                    <a:pt x="423" y="798"/>
                  </a:lnTo>
                  <a:lnTo>
                    <a:pt x="481" y="741"/>
                  </a:lnTo>
                  <a:lnTo>
                    <a:pt x="475" y="734"/>
                  </a:lnTo>
                  <a:close/>
                  <a:moveTo>
                    <a:pt x="537" y="673"/>
                  </a:moveTo>
                  <a:lnTo>
                    <a:pt x="482" y="728"/>
                  </a:lnTo>
                  <a:lnTo>
                    <a:pt x="487" y="734"/>
                  </a:lnTo>
                  <a:lnTo>
                    <a:pt x="543" y="679"/>
                  </a:lnTo>
                  <a:lnTo>
                    <a:pt x="537" y="673"/>
                  </a:lnTo>
                  <a:close/>
                  <a:moveTo>
                    <a:pt x="597" y="615"/>
                  </a:moveTo>
                  <a:lnTo>
                    <a:pt x="543" y="668"/>
                  </a:lnTo>
                  <a:lnTo>
                    <a:pt x="549" y="673"/>
                  </a:lnTo>
                  <a:lnTo>
                    <a:pt x="603" y="620"/>
                  </a:lnTo>
                  <a:lnTo>
                    <a:pt x="597" y="615"/>
                  </a:lnTo>
                  <a:close/>
                  <a:moveTo>
                    <a:pt x="655" y="557"/>
                  </a:moveTo>
                  <a:lnTo>
                    <a:pt x="602" y="609"/>
                  </a:lnTo>
                  <a:lnTo>
                    <a:pt x="609" y="614"/>
                  </a:lnTo>
                  <a:lnTo>
                    <a:pt x="662" y="562"/>
                  </a:lnTo>
                  <a:lnTo>
                    <a:pt x="655" y="557"/>
                  </a:lnTo>
                  <a:close/>
                  <a:moveTo>
                    <a:pt x="714" y="499"/>
                  </a:moveTo>
                  <a:lnTo>
                    <a:pt x="661" y="551"/>
                  </a:lnTo>
                  <a:lnTo>
                    <a:pt x="668" y="556"/>
                  </a:lnTo>
                  <a:lnTo>
                    <a:pt x="721" y="504"/>
                  </a:lnTo>
                  <a:lnTo>
                    <a:pt x="714" y="499"/>
                  </a:lnTo>
                  <a:close/>
                  <a:moveTo>
                    <a:pt x="1219" y="0"/>
                  </a:moveTo>
                  <a:lnTo>
                    <a:pt x="1154" y="65"/>
                  </a:lnTo>
                  <a:lnTo>
                    <a:pt x="720" y="493"/>
                  </a:lnTo>
                  <a:lnTo>
                    <a:pt x="727" y="497"/>
                  </a:lnTo>
                  <a:lnTo>
                    <a:pt x="1160" y="7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9" name="Freeform 49"/>
            <p:cNvSpPr>
              <a:spLocks noEditPoints="1"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5485873" y="3417775"/>
              <a:ext cx="3292418" cy="3251227"/>
            </a:xfrm>
            <a:custGeom>
              <a:gdLst>
                <a:gd name="T0" fmla="*/ 93 w 1219"/>
                <a:gd name="T1" fmla="*/ 1112 h 1204"/>
                <a:gd name="T2" fmla="*/ 0 w 1219"/>
                <a:gd name="T3" fmla="*/ 1204 h 1204"/>
                <a:gd name="T4" fmla="*/ 12 w 1219"/>
                <a:gd name="T5" fmla="*/ 1204 h 1204"/>
                <a:gd name="T6" fmla="*/ 96 w 1219"/>
                <a:gd name="T7" fmla="*/ 1121 h 1204"/>
                <a:gd name="T8" fmla="*/ 93 w 1219"/>
                <a:gd name="T9" fmla="*/ 1112 h 1204"/>
                <a:gd name="T10" fmla="*/ 186 w 1219"/>
                <a:gd name="T11" fmla="*/ 1019 h 1204"/>
                <a:gd name="T12" fmla="*/ 100 w 1219"/>
                <a:gd name="T13" fmla="*/ 1105 h 1204"/>
                <a:gd name="T14" fmla="*/ 103 w 1219"/>
                <a:gd name="T15" fmla="*/ 1114 h 1204"/>
                <a:gd name="T16" fmla="*/ 189 w 1219"/>
                <a:gd name="T17" fmla="*/ 1029 h 1204"/>
                <a:gd name="T18" fmla="*/ 186 w 1219"/>
                <a:gd name="T19" fmla="*/ 1019 h 1204"/>
                <a:gd name="T20" fmla="*/ 269 w 1219"/>
                <a:gd name="T21" fmla="*/ 939 h 1204"/>
                <a:gd name="T22" fmla="*/ 193 w 1219"/>
                <a:gd name="T23" fmla="*/ 1013 h 1204"/>
                <a:gd name="T24" fmla="*/ 196 w 1219"/>
                <a:gd name="T25" fmla="*/ 1022 h 1204"/>
                <a:gd name="T26" fmla="*/ 272 w 1219"/>
                <a:gd name="T27" fmla="*/ 947 h 1204"/>
                <a:gd name="T28" fmla="*/ 269 w 1219"/>
                <a:gd name="T29" fmla="*/ 939 h 1204"/>
                <a:gd name="T30" fmla="*/ 343 w 1219"/>
                <a:gd name="T31" fmla="*/ 865 h 1204"/>
                <a:gd name="T32" fmla="*/ 275 w 1219"/>
                <a:gd name="T33" fmla="*/ 932 h 1204"/>
                <a:gd name="T34" fmla="*/ 279 w 1219"/>
                <a:gd name="T35" fmla="*/ 941 h 1204"/>
                <a:gd name="T36" fmla="*/ 347 w 1219"/>
                <a:gd name="T37" fmla="*/ 873 h 1204"/>
                <a:gd name="T38" fmla="*/ 343 w 1219"/>
                <a:gd name="T39" fmla="*/ 865 h 1204"/>
                <a:gd name="T40" fmla="*/ 411 w 1219"/>
                <a:gd name="T41" fmla="*/ 798 h 1204"/>
                <a:gd name="T42" fmla="*/ 349 w 1219"/>
                <a:gd name="T43" fmla="*/ 859 h 1204"/>
                <a:gd name="T44" fmla="*/ 354 w 1219"/>
                <a:gd name="T45" fmla="*/ 867 h 1204"/>
                <a:gd name="T46" fmla="*/ 416 w 1219"/>
                <a:gd name="T47" fmla="*/ 805 h 1204"/>
                <a:gd name="T48" fmla="*/ 411 w 1219"/>
                <a:gd name="T49" fmla="*/ 798 h 1204"/>
                <a:gd name="T50" fmla="*/ 475 w 1219"/>
                <a:gd name="T51" fmla="*/ 734 h 1204"/>
                <a:gd name="T52" fmla="*/ 418 w 1219"/>
                <a:gd name="T53" fmla="*/ 791 h 1204"/>
                <a:gd name="T54" fmla="*/ 423 w 1219"/>
                <a:gd name="T55" fmla="*/ 798 h 1204"/>
                <a:gd name="T56" fmla="*/ 481 w 1219"/>
                <a:gd name="T57" fmla="*/ 741 h 1204"/>
                <a:gd name="T58" fmla="*/ 475 w 1219"/>
                <a:gd name="T59" fmla="*/ 734 h 1204"/>
                <a:gd name="T60" fmla="*/ 537 w 1219"/>
                <a:gd name="T61" fmla="*/ 673 h 1204"/>
                <a:gd name="T62" fmla="*/ 482 w 1219"/>
                <a:gd name="T63" fmla="*/ 728 h 1204"/>
                <a:gd name="T64" fmla="*/ 487 w 1219"/>
                <a:gd name="T65" fmla="*/ 734 h 1204"/>
                <a:gd name="T66" fmla="*/ 543 w 1219"/>
                <a:gd name="T67" fmla="*/ 679 h 1204"/>
                <a:gd name="T68" fmla="*/ 537 w 1219"/>
                <a:gd name="T69" fmla="*/ 673 h 1204"/>
                <a:gd name="T70" fmla="*/ 597 w 1219"/>
                <a:gd name="T71" fmla="*/ 615 h 1204"/>
                <a:gd name="T72" fmla="*/ 543 w 1219"/>
                <a:gd name="T73" fmla="*/ 668 h 1204"/>
                <a:gd name="T74" fmla="*/ 549 w 1219"/>
                <a:gd name="T75" fmla="*/ 673 h 1204"/>
                <a:gd name="T76" fmla="*/ 603 w 1219"/>
                <a:gd name="T77" fmla="*/ 620 h 1204"/>
                <a:gd name="T78" fmla="*/ 597 w 1219"/>
                <a:gd name="T79" fmla="*/ 615 h 1204"/>
                <a:gd name="T80" fmla="*/ 655 w 1219"/>
                <a:gd name="T81" fmla="*/ 557 h 1204"/>
                <a:gd name="T82" fmla="*/ 602 w 1219"/>
                <a:gd name="T83" fmla="*/ 609 h 1204"/>
                <a:gd name="T84" fmla="*/ 609 w 1219"/>
                <a:gd name="T85" fmla="*/ 614 h 1204"/>
                <a:gd name="T86" fmla="*/ 662 w 1219"/>
                <a:gd name="T87" fmla="*/ 562 h 1204"/>
                <a:gd name="T88" fmla="*/ 655 w 1219"/>
                <a:gd name="T89" fmla="*/ 557 h 1204"/>
                <a:gd name="T90" fmla="*/ 714 w 1219"/>
                <a:gd name="T91" fmla="*/ 499 h 1204"/>
                <a:gd name="T92" fmla="*/ 661 w 1219"/>
                <a:gd name="T93" fmla="*/ 551 h 1204"/>
                <a:gd name="T94" fmla="*/ 668 w 1219"/>
                <a:gd name="T95" fmla="*/ 556 h 1204"/>
                <a:gd name="T96" fmla="*/ 721 w 1219"/>
                <a:gd name="T97" fmla="*/ 504 h 1204"/>
                <a:gd name="T98" fmla="*/ 714 w 1219"/>
                <a:gd name="T99" fmla="*/ 499 h 1204"/>
                <a:gd name="T100" fmla="*/ 1219 w 1219"/>
                <a:gd name="T101" fmla="*/ 0 h 1204"/>
                <a:gd name="T102" fmla="*/ 1154 w 1219"/>
                <a:gd name="T103" fmla="*/ 65 h 1204"/>
                <a:gd name="T104" fmla="*/ 720 w 1219"/>
                <a:gd name="T105" fmla="*/ 493 h 1204"/>
                <a:gd name="T106" fmla="*/ 727 w 1219"/>
                <a:gd name="T107" fmla="*/ 497 h 1204"/>
                <a:gd name="T108" fmla="*/ 1160 w 1219"/>
                <a:gd name="T109" fmla="*/ 70 h 1204"/>
                <a:gd name="T110" fmla="*/ 1219 w 1219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9" h="1204">
                  <a:moveTo>
                    <a:pt x="93" y="1112"/>
                  </a:moveTo>
                  <a:lnTo>
                    <a:pt x="0" y="1204"/>
                  </a:lnTo>
                  <a:lnTo>
                    <a:pt x="12" y="1204"/>
                  </a:lnTo>
                  <a:lnTo>
                    <a:pt x="96" y="1121"/>
                  </a:lnTo>
                  <a:lnTo>
                    <a:pt x="93" y="1112"/>
                  </a:lnTo>
                  <a:moveTo>
                    <a:pt x="186" y="1019"/>
                  </a:moveTo>
                  <a:lnTo>
                    <a:pt x="100" y="1105"/>
                  </a:lnTo>
                  <a:lnTo>
                    <a:pt x="103" y="1114"/>
                  </a:lnTo>
                  <a:lnTo>
                    <a:pt x="189" y="1029"/>
                  </a:lnTo>
                  <a:lnTo>
                    <a:pt x="186" y="1019"/>
                  </a:lnTo>
                  <a:moveTo>
                    <a:pt x="269" y="939"/>
                  </a:moveTo>
                  <a:lnTo>
                    <a:pt x="193" y="1013"/>
                  </a:lnTo>
                  <a:lnTo>
                    <a:pt x="196" y="1022"/>
                  </a:lnTo>
                  <a:lnTo>
                    <a:pt x="272" y="947"/>
                  </a:lnTo>
                  <a:lnTo>
                    <a:pt x="269" y="939"/>
                  </a:lnTo>
                  <a:moveTo>
                    <a:pt x="343" y="865"/>
                  </a:moveTo>
                  <a:lnTo>
                    <a:pt x="275" y="932"/>
                  </a:lnTo>
                  <a:lnTo>
                    <a:pt x="279" y="941"/>
                  </a:lnTo>
                  <a:lnTo>
                    <a:pt x="347" y="873"/>
                  </a:lnTo>
                  <a:lnTo>
                    <a:pt x="343" y="865"/>
                  </a:lnTo>
                  <a:moveTo>
                    <a:pt x="411" y="798"/>
                  </a:moveTo>
                  <a:lnTo>
                    <a:pt x="349" y="859"/>
                  </a:lnTo>
                  <a:lnTo>
                    <a:pt x="354" y="867"/>
                  </a:lnTo>
                  <a:lnTo>
                    <a:pt x="416" y="805"/>
                  </a:lnTo>
                  <a:lnTo>
                    <a:pt x="411" y="798"/>
                  </a:lnTo>
                  <a:moveTo>
                    <a:pt x="475" y="734"/>
                  </a:moveTo>
                  <a:lnTo>
                    <a:pt x="418" y="791"/>
                  </a:lnTo>
                  <a:lnTo>
                    <a:pt x="423" y="798"/>
                  </a:lnTo>
                  <a:lnTo>
                    <a:pt x="481" y="741"/>
                  </a:lnTo>
                  <a:lnTo>
                    <a:pt x="475" y="734"/>
                  </a:lnTo>
                  <a:moveTo>
                    <a:pt x="537" y="673"/>
                  </a:moveTo>
                  <a:lnTo>
                    <a:pt x="482" y="728"/>
                  </a:lnTo>
                  <a:lnTo>
                    <a:pt x="487" y="734"/>
                  </a:lnTo>
                  <a:lnTo>
                    <a:pt x="543" y="679"/>
                  </a:lnTo>
                  <a:lnTo>
                    <a:pt x="537" y="673"/>
                  </a:lnTo>
                  <a:moveTo>
                    <a:pt x="597" y="615"/>
                  </a:moveTo>
                  <a:lnTo>
                    <a:pt x="543" y="668"/>
                  </a:lnTo>
                  <a:lnTo>
                    <a:pt x="549" y="673"/>
                  </a:lnTo>
                  <a:lnTo>
                    <a:pt x="603" y="620"/>
                  </a:lnTo>
                  <a:lnTo>
                    <a:pt x="597" y="615"/>
                  </a:lnTo>
                  <a:moveTo>
                    <a:pt x="655" y="557"/>
                  </a:moveTo>
                  <a:lnTo>
                    <a:pt x="602" y="609"/>
                  </a:lnTo>
                  <a:lnTo>
                    <a:pt x="609" y="614"/>
                  </a:lnTo>
                  <a:lnTo>
                    <a:pt x="662" y="562"/>
                  </a:lnTo>
                  <a:lnTo>
                    <a:pt x="655" y="557"/>
                  </a:lnTo>
                  <a:moveTo>
                    <a:pt x="714" y="499"/>
                  </a:moveTo>
                  <a:lnTo>
                    <a:pt x="661" y="551"/>
                  </a:lnTo>
                  <a:lnTo>
                    <a:pt x="668" y="556"/>
                  </a:lnTo>
                  <a:lnTo>
                    <a:pt x="721" y="504"/>
                  </a:lnTo>
                  <a:lnTo>
                    <a:pt x="714" y="499"/>
                  </a:lnTo>
                  <a:moveTo>
                    <a:pt x="1219" y="0"/>
                  </a:moveTo>
                  <a:lnTo>
                    <a:pt x="1154" y="65"/>
                  </a:lnTo>
                  <a:lnTo>
                    <a:pt x="720" y="493"/>
                  </a:lnTo>
                  <a:lnTo>
                    <a:pt x="727" y="497"/>
                  </a:lnTo>
                  <a:lnTo>
                    <a:pt x="1160" y="70"/>
                  </a:lnTo>
                  <a:lnTo>
                    <a:pt x="12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0" name="Freeform 50"/>
            <p:cNvSpPr>
              <a:spLocks noEditPoints="1"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6031046" y="3417775"/>
              <a:ext cx="2748772" cy="3251227"/>
            </a:xfrm>
            <a:custGeom>
              <a:gdLst>
                <a:gd name="T0" fmla="*/ 32 w 1018"/>
                <a:gd name="T1" fmla="*/ 1167 h 1204"/>
                <a:gd name="T2" fmla="*/ 0 w 1018"/>
                <a:gd name="T3" fmla="*/ 1204 h 1204"/>
                <a:gd name="T4" fmla="*/ 11 w 1018"/>
                <a:gd name="T5" fmla="*/ 1204 h 1204"/>
                <a:gd name="T6" fmla="*/ 34 w 1018"/>
                <a:gd name="T7" fmla="*/ 1176 h 1204"/>
                <a:gd name="T8" fmla="*/ 32 w 1018"/>
                <a:gd name="T9" fmla="*/ 1167 h 1204"/>
                <a:gd name="T10" fmla="*/ 120 w 1018"/>
                <a:gd name="T11" fmla="*/ 1061 h 1204"/>
                <a:gd name="T12" fmla="*/ 38 w 1018"/>
                <a:gd name="T13" fmla="*/ 1159 h 1204"/>
                <a:gd name="T14" fmla="*/ 41 w 1018"/>
                <a:gd name="T15" fmla="*/ 1168 h 1204"/>
                <a:gd name="T16" fmla="*/ 124 w 1018"/>
                <a:gd name="T17" fmla="*/ 1070 h 1204"/>
                <a:gd name="T18" fmla="*/ 120 w 1018"/>
                <a:gd name="T19" fmla="*/ 1061 h 1204"/>
                <a:gd name="T20" fmla="*/ 199 w 1018"/>
                <a:gd name="T21" fmla="*/ 968 h 1204"/>
                <a:gd name="T22" fmla="*/ 127 w 1018"/>
                <a:gd name="T23" fmla="*/ 1054 h 1204"/>
                <a:gd name="T24" fmla="*/ 130 w 1018"/>
                <a:gd name="T25" fmla="*/ 1062 h 1204"/>
                <a:gd name="T26" fmla="*/ 204 w 1018"/>
                <a:gd name="T27" fmla="*/ 976 h 1204"/>
                <a:gd name="T28" fmla="*/ 199 w 1018"/>
                <a:gd name="T29" fmla="*/ 968 h 1204"/>
                <a:gd name="T30" fmla="*/ 270 w 1018"/>
                <a:gd name="T31" fmla="*/ 884 h 1204"/>
                <a:gd name="T32" fmla="*/ 205 w 1018"/>
                <a:gd name="T33" fmla="*/ 961 h 1204"/>
                <a:gd name="T34" fmla="*/ 209 w 1018"/>
                <a:gd name="T35" fmla="*/ 969 h 1204"/>
                <a:gd name="T36" fmla="*/ 275 w 1018"/>
                <a:gd name="T37" fmla="*/ 891 h 1204"/>
                <a:gd name="T38" fmla="*/ 270 w 1018"/>
                <a:gd name="T39" fmla="*/ 884 h 1204"/>
                <a:gd name="T40" fmla="*/ 335 w 1018"/>
                <a:gd name="T41" fmla="*/ 807 h 1204"/>
                <a:gd name="T42" fmla="*/ 276 w 1018"/>
                <a:gd name="T43" fmla="*/ 877 h 1204"/>
                <a:gd name="T44" fmla="*/ 280 w 1018"/>
                <a:gd name="T45" fmla="*/ 885 h 1204"/>
                <a:gd name="T46" fmla="*/ 341 w 1018"/>
                <a:gd name="T47" fmla="*/ 813 h 1204"/>
                <a:gd name="T48" fmla="*/ 335 w 1018"/>
                <a:gd name="T49" fmla="*/ 807 h 1204"/>
                <a:gd name="T50" fmla="*/ 397 w 1018"/>
                <a:gd name="T51" fmla="*/ 734 h 1204"/>
                <a:gd name="T52" fmla="*/ 341 w 1018"/>
                <a:gd name="T53" fmla="*/ 801 h 1204"/>
                <a:gd name="T54" fmla="*/ 347 w 1018"/>
                <a:gd name="T55" fmla="*/ 807 h 1204"/>
                <a:gd name="T56" fmla="*/ 402 w 1018"/>
                <a:gd name="T57" fmla="*/ 740 h 1204"/>
                <a:gd name="T58" fmla="*/ 397 w 1018"/>
                <a:gd name="T59" fmla="*/ 734 h 1204"/>
                <a:gd name="T60" fmla="*/ 455 w 1018"/>
                <a:gd name="T61" fmla="*/ 665 h 1204"/>
                <a:gd name="T62" fmla="*/ 402 w 1018"/>
                <a:gd name="T63" fmla="*/ 728 h 1204"/>
                <a:gd name="T64" fmla="*/ 408 w 1018"/>
                <a:gd name="T65" fmla="*/ 734 h 1204"/>
                <a:gd name="T66" fmla="*/ 462 w 1018"/>
                <a:gd name="T67" fmla="*/ 670 h 1204"/>
                <a:gd name="T68" fmla="*/ 455 w 1018"/>
                <a:gd name="T69" fmla="*/ 665 h 1204"/>
                <a:gd name="T70" fmla="*/ 512 w 1018"/>
                <a:gd name="T71" fmla="*/ 598 h 1204"/>
                <a:gd name="T72" fmla="*/ 461 w 1018"/>
                <a:gd name="T73" fmla="*/ 658 h 1204"/>
                <a:gd name="T74" fmla="*/ 467 w 1018"/>
                <a:gd name="T75" fmla="*/ 664 h 1204"/>
                <a:gd name="T76" fmla="*/ 519 w 1018"/>
                <a:gd name="T77" fmla="*/ 603 h 1204"/>
                <a:gd name="T78" fmla="*/ 512 w 1018"/>
                <a:gd name="T79" fmla="*/ 598 h 1204"/>
                <a:gd name="T80" fmla="*/ 568 w 1018"/>
                <a:gd name="T81" fmla="*/ 532 h 1204"/>
                <a:gd name="T82" fmla="*/ 517 w 1018"/>
                <a:gd name="T83" fmla="*/ 592 h 1204"/>
                <a:gd name="T84" fmla="*/ 524 w 1018"/>
                <a:gd name="T85" fmla="*/ 596 h 1204"/>
                <a:gd name="T86" fmla="*/ 575 w 1018"/>
                <a:gd name="T87" fmla="*/ 536 h 1204"/>
                <a:gd name="T88" fmla="*/ 568 w 1018"/>
                <a:gd name="T89" fmla="*/ 532 h 1204"/>
                <a:gd name="T90" fmla="*/ 1017 w 1018"/>
                <a:gd name="T91" fmla="*/ 0 h 1204"/>
                <a:gd name="T92" fmla="*/ 958 w 1018"/>
                <a:gd name="T93" fmla="*/ 70 h 1204"/>
                <a:gd name="T94" fmla="*/ 574 w 1018"/>
                <a:gd name="T95" fmla="*/ 525 h 1204"/>
                <a:gd name="T96" fmla="*/ 581 w 1018"/>
                <a:gd name="T97" fmla="*/ 530 h 1204"/>
                <a:gd name="T98" fmla="*/ 966 w 1018"/>
                <a:gd name="T99" fmla="*/ 74 h 1204"/>
                <a:gd name="T100" fmla="*/ 1018 w 1018"/>
                <a:gd name="T101" fmla="*/ 0 h 1204"/>
                <a:gd name="T102" fmla="*/ 1017 w 1018"/>
                <a:gd name="T10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04">
                  <a:moveTo>
                    <a:pt x="32" y="1167"/>
                  </a:moveTo>
                  <a:lnTo>
                    <a:pt x="0" y="1204"/>
                  </a:lnTo>
                  <a:lnTo>
                    <a:pt x="11" y="1204"/>
                  </a:lnTo>
                  <a:lnTo>
                    <a:pt x="34" y="1176"/>
                  </a:lnTo>
                  <a:lnTo>
                    <a:pt x="32" y="1167"/>
                  </a:lnTo>
                  <a:close/>
                  <a:moveTo>
                    <a:pt x="120" y="1061"/>
                  </a:moveTo>
                  <a:lnTo>
                    <a:pt x="38" y="1159"/>
                  </a:lnTo>
                  <a:lnTo>
                    <a:pt x="41" y="1168"/>
                  </a:lnTo>
                  <a:lnTo>
                    <a:pt x="124" y="1070"/>
                  </a:lnTo>
                  <a:lnTo>
                    <a:pt x="120" y="1061"/>
                  </a:lnTo>
                  <a:close/>
                  <a:moveTo>
                    <a:pt x="199" y="968"/>
                  </a:moveTo>
                  <a:lnTo>
                    <a:pt x="127" y="1054"/>
                  </a:lnTo>
                  <a:lnTo>
                    <a:pt x="130" y="1062"/>
                  </a:lnTo>
                  <a:lnTo>
                    <a:pt x="204" y="976"/>
                  </a:lnTo>
                  <a:lnTo>
                    <a:pt x="199" y="968"/>
                  </a:lnTo>
                  <a:close/>
                  <a:moveTo>
                    <a:pt x="270" y="884"/>
                  </a:moveTo>
                  <a:lnTo>
                    <a:pt x="205" y="961"/>
                  </a:lnTo>
                  <a:lnTo>
                    <a:pt x="209" y="969"/>
                  </a:lnTo>
                  <a:lnTo>
                    <a:pt x="275" y="891"/>
                  </a:lnTo>
                  <a:lnTo>
                    <a:pt x="270" y="884"/>
                  </a:lnTo>
                  <a:close/>
                  <a:moveTo>
                    <a:pt x="335" y="807"/>
                  </a:moveTo>
                  <a:lnTo>
                    <a:pt x="276" y="877"/>
                  </a:lnTo>
                  <a:lnTo>
                    <a:pt x="280" y="885"/>
                  </a:lnTo>
                  <a:lnTo>
                    <a:pt x="341" y="813"/>
                  </a:lnTo>
                  <a:lnTo>
                    <a:pt x="335" y="807"/>
                  </a:lnTo>
                  <a:close/>
                  <a:moveTo>
                    <a:pt x="397" y="734"/>
                  </a:moveTo>
                  <a:lnTo>
                    <a:pt x="341" y="801"/>
                  </a:lnTo>
                  <a:lnTo>
                    <a:pt x="347" y="807"/>
                  </a:lnTo>
                  <a:lnTo>
                    <a:pt x="402" y="740"/>
                  </a:lnTo>
                  <a:lnTo>
                    <a:pt x="397" y="734"/>
                  </a:lnTo>
                  <a:close/>
                  <a:moveTo>
                    <a:pt x="455" y="665"/>
                  </a:moveTo>
                  <a:lnTo>
                    <a:pt x="402" y="728"/>
                  </a:lnTo>
                  <a:lnTo>
                    <a:pt x="408" y="734"/>
                  </a:lnTo>
                  <a:lnTo>
                    <a:pt x="462" y="670"/>
                  </a:lnTo>
                  <a:lnTo>
                    <a:pt x="455" y="665"/>
                  </a:lnTo>
                  <a:close/>
                  <a:moveTo>
                    <a:pt x="512" y="598"/>
                  </a:moveTo>
                  <a:lnTo>
                    <a:pt x="461" y="658"/>
                  </a:lnTo>
                  <a:lnTo>
                    <a:pt x="467" y="664"/>
                  </a:lnTo>
                  <a:lnTo>
                    <a:pt x="519" y="603"/>
                  </a:lnTo>
                  <a:lnTo>
                    <a:pt x="512" y="598"/>
                  </a:lnTo>
                  <a:close/>
                  <a:moveTo>
                    <a:pt x="568" y="532"/>
                  </a:moveTo>
                  <a:lnTo>
                    <a:pt x="517" y="592"/>
                  </a:lnTo>
                  <a:lnTo>
                    <a:pt x="524" y="596"/>
                  </a:lnTo>
                  <a:lnTo>
                    <a:pt x="575" y="536"/>
                  </a:lnTo>
                  <a:lnTo>
                    <a:pt x="568" y="532"/>
                  </a:lnTo>
                  <a:close/>
                  <a:moveTo>
                    <a:pt x="1017" y="0"/>
                  </a:moveTo>
                  <a:lnTo>
                    <a:pt x="958" y="70"/>
                  </a:lnTo>
                  <a:lnTo>
                    <a:pt x="574" y="525"/>
                  </a:lnTo>
                  <a:lnTo>
                    <a:pt x="581" y="530"/>
                  </a:lnTo>
                  <a:lnTo>
                    <a:pt x="966" y="74"/>
                  </a:lnTo>
                  <a:lnTo>
                    <a:pt x="1018" y="0"/>
                  </a:lnTo>
                  <a:lnTo>
                    <a:pt x="10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1" name="Freeform 51"/>
            <p:cNvSpPr>
              <a:spLocks noEditPoints="1"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6031046" y="3417775"/>
              <a:ext cx="2748772" cy="3251227"/>
            </a:xfrm>
            <a:custGeom>
              <a:gdLst>
                <a:gd name="T0" fmla="*/ 32 w 1018"/>
                <a:gd name="T1" fmla="*/ 1167 h 1204"/>
                <a:gd name="T2" fmla="*/ 0 w 1018"/>
                <a:gd name="T3" fmla="*/ 1204 h 1204"/>
                <a:gd name="T4" fmla="*/ 11 w 1018"/>
                <a:gd name="T5" fmla="*/ 1204 h 1204"/>
                <a:gd name="T6" fmla="*/ 34 w 1018"/>
                <a:gd name="T7" fmla="*/ 1176 h 1204"/>
                <a:gd name="T8" fmla="*/ 32 w 1018"/>
                <a:gd name="T9" fmla="*/ 1167 h 1204"/>
                <a:gd name="T10" fmla="*/ 120 w 1018"/>
                <a:gd name="T11" fmla="*/ 1061 h 1204"/>
                <a:gd name="T12" fmla="*/ 38 w 1018"/>
                <a:gd name="T13" fmla="*/ 1159 h 1204"/>
                <a:gd name="T14" fmla="*/ 41 w 1018"/>
                <a:gd name="T15" fmla="*/ 1168 h 1204"/>
                <a:gd name="T16" fmla="*/ 124 w 1018"/>
                <a:gd name="T17" fmla="*/ 1070 h 1204"/>
                <a:gd name="T18" fmla="*/ 120 w 1018"/>
                <a:gd name="T19" fmla="*/ 1061 h 1204"/>
                <a:gd name="T20" fmla="*/ 199 w 1018"/>
                <a:gd name="T21" fmla="*/ 968 h 1204"/>
                <a:gd name="T22" fmla="*/ 127 w 1018"/>
                <a:gd name="T23" fmla="*/ 1054 h 1204"/>
                <a:gd name="T24" fmla="*/ 130 w 1018"/>
                <a:gd name="T25" fmla="*/ 1062 h 1204"/>
                <a:gd name="T26" fmla="*/ 204 w 1018"/>
                <a:gd name="T27" fmla="*/ 976 h 1204"/>
                <a:gd name="T28" fmla="*/ 199 w 1018"/>
                <a:gd name="T29" fmla="*/ 968 h 1204"/>
                <a:gd name="T30" fmla="*/ 270 w 1018"/>
                <a:gd name="T31" fmla="*/ 884 h 1204"/>
                <a:gd name="T32" fmla="*/ 205 w 1018"/>
                <a:gd name="T33" fmla="*/ 961 h 1204"/>
                <a:gd name="T34" fmla="*/ 209 w 1018"/>
                <a:gd name="T35" fmla="*/ 969 h 1204"/>
                <a:gd name="T36" fmla="*/ 275 w 1018"/>
                <a:gd name="T37" fmla="*/ 891 h 1204"/>
                <a:gd name="T38" fmla="*/ 270 w 1018"/>
                <a:gd name="T39" fmla="*/ 884 h 1204"/>
                <a:gd name="T40" fmla="*/ 335 w 1018"/>
                <a:gd name="T41" fmla="*/ 807 h 1204"/>
                <a:gd name="T42" fmla="*/ 276 w 1018"/>
                <a:gd name="T43" fmla="*/ 877 h 1204"/>
                <a:gd name="T44" fmla="*/ 280 w 1018"/>
                <a:gd name="T45" fmla="*/ 885 h 1204"/>
                <a:gd name="T46" fmla="*/ 341 w 1018"/>
                <a:gd name="T47" fmla="*/ 813 h 1204"/>
                <a:gd name="T48" fmla="*/ 335 w 1018"/>
                <a:gd name="T49" fmla="*/ 807 h 1204"/>
                <a:gd name="T50" fmla="*/ 397 w 1018"/>
                <a:gd name="T51" fmla="*/ 734 h 1204"/>
                <a:gd name="T52" fmla="*/ 341 w 1018"/>
                <a:gd name="T53" fmla="*/ 801 h 1204"/>
                <a:gd name="T54" fmla="*/ 347 w 1018"/>
                <a:gd name="T55" fmla="*/ 807 h 1204"/>
                <a:gd name="T56" fmla="*/ 402 w 1018"/>
                <a:gd name="T57" fmla="*/ 740 h 1204"/>
                <a:gd name="T58" fmla="*/ 397 w 1018"/>
                <a:gd name="T59" fmla="*/ 734 h 1204"/>
                <a:gd name="T60" fmla="*/ 455 w 1018"/>
                <a:gd name="T61" fmla="*/ 665 h 1204"/>
                <a:gd name="T62" fmla="*/ 402 w 1018"/>
                <a:gd name="T63" fmla="*/ 728 h 1204"/>
                <a:gd name="T64" fmla="*/ 408 w 1018"/>
                <a:gd name="T65" fmla="*/ 734 h 1204"/>
                <a:gd name="T66" fmla="*/ 462 w 1018"/>
                <a:gd name="T67" fmla="*/ 670 h 1204"/>
                <a:gd name="T68" fmla="*/ 455 w 1018"/>
                <a:gd name="T69" fmla="*/ 665 h 1204"/>
                <a:gd name="T70" fmla="*/ 512 w 1018"/>
                <a:gd name="T71" fmla="*/ 598 h 1204"/>
                <a:gd name="T72" fmla="*/ 461 w 1018"/>
                <a:gd name="T73" fmla="*/ 658 h 1204"/>
                <a:gd name="T74" fmla="*/ 467 w 1018"/>
                <a:gd name="T75" fmla="*/ 664 h 1204"/>
                <a:gd name="T76" fmla="*/ 519 w 1018"/>
                <a:gd name="T77" fmla="*/ 603 h 1204"/>
                <a:gd name="T78" fmla="*/ 512 w 1018"/>
                <a:gd name="T79" fmla="*/ 598 h 1204"/>
                <a:gd name="T80" fmla="*/ 568 w 1018"/>
                <a:gd name="T81" fmla="*/ 532 h 1204"/>
                <a:gd name="T82" fmla="*/ 517 w 1018"/>
                <a:gd name="T83" fmla="*/ 592 h 1204"/>
                <a:gd name="T84" fmla="*/ 524 w 1018"/>
                <a:gd name="T85" fmla="*/ 596 h 1204"/>
                <a:gd name="T86" fmla="*/ 575 w 1018"/>
                <a:gd name="T87" fmla="*/ 536 h 1204"/>
                <a:gd name="T88" fmla="*/ 568 w 1018"/>
                <a:gd name="T89" fmla="*/ 532 h 1204"/>
                <a:gd name="T90" fmla="*/ 1017 w 1018"/>
                <a:gd name="T91" fmla="*/ 0 h 1204"/>
                <a:gd name="T92" fmla="*/ 958 w 1018"/>
                <a:gd name="T93" fmla="*/ 70 h 1204"/>
                <a:gd name="T94" fmla="*/ 574 w 1018"/>
                <a:gd name="T95" fmla="*/ 525 h 1204"/>
                <a:gd name="T96" fmla="*/ 581 w 1018"/>
                <a:gd name="T97" fmla="*/ 530 h 1204"/>
                <a:gd name="T98" fmla="*/ 966 w 1018"/>
                <a:gd name="T99" fmla="*/ 74 h 1204"/>
                <a:gd name="T100" fmla="*/ 1018 w 1018"/>
                <a:gd name="T101" fmla="*/ 0 h 1204"/>
                <a:gd name="T102" fmla="*/ 1017 w 1018"/>
                <a:gd name="T10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04">
                  <a:moveTo>
                    <a:pt x="32" y="1167"/>
                  </a:moveTo>
                  <a:lnTo>
                    <a:pt x="0" y="1204"/>
                  </a:lnTo>
                  <a:lnTo>
                    <a:pt x="11" y="1204"/>
                  </a:lnTo>
                  <a:lnTo>
                    <a:pt x="34" y="1176"/>
                  </a:lnTo>
                  <a:lnTo>
                    <a:pt x="32" y="1167"/>
                  </a:lnTo>
                  <a:moveTo>
                    <a:pt x="120" y="1061"/>
                  </a:moveTo>
                  <a:lnTo>
                    <a:pt x="38" y="1159"/>
                  </a:lnTo>
                  <a:lnTo>
                    <a:pt x="41" y="1168"/>
                  </a:lnTo>
                  <a:lnTo>
                    <a:pt x="124" y="1070"/>
                  </a:lnTo>
                  <a:lnTo>
                    <a:pt x="120" y="1061"/>
                  </a:lnTo>
                  <a:moveTo>
                    <a:pt x="199" y="968"/>
                  </a:moveTo>
                  <a:lnTo>
                    <a:pt x="127" y="1054"/>
                  </a:lnTo>
                  <a:lnTo>
                    <a:pt x="130" y="1062"/>
                  </a:lnTo>
                  <a:lnTo>
                    <a:pt x="204" y="976"/>
                  </a:lnTo>
                  <a:lnTo>
                    <a:pt x="199" y="968"/>
                  </a:lnTo>
                  <a:moveTo>
                    <a:pt x="270" y="884"/>
                  </a:moveTo>
                  <a:lnTo>
                    <a:pt x="205" y="961"/>
                  </a:lnTo>
                  <a:lnTo>
                    <a:pt x="209" y="969"/>
                  </a:lnTo>
                  <a:lnTo>
                    <a:pt x="275" y="891"/>
                  </a:lnTo>
                  <a:lnTo>
                    <a:pt x="270" y="884"/>
                  </a:lnTo>
                  <a:moveTo>
                    <a:pt x="335" y="807"/>
                  </a:moveTo>
                  <a:lnTo>
                    <a:pt x="276" y="877"/>
                  </a:lnTo>
                  <a:lnTo>
                    <a:pt x="280" y="885"/>
                  </a:lnTo>
                  <a:lnTo>
                    <a:pt x="341" y="813"/>
                  </a:lnTo>
                  <a:lnTo>
                    <a:pt x="335" y="807"/>
                  </a:lnTo>
                  <a:moveTo>
                    <a:pt x="397" y="734"/>
                  </a:moveTo>
                  <a:lnTo>
                    <a:pt x="341" y="801"/>
                  </a:lnTo>
                  <a:lnTo>
                    <a:pt x="347" y="807"/>
                  </a:lnTo>
                  <a:lnTo>
                    <a:pt x="402" y="740"/>
                  </a:lnTo>
                  <a:lnTo>
                    <a:pt x="397" y="734"/>
                  </a:lnTo>
                  <a:moveTo>
                    <a:pt x="455" y="665"/>
                  </a:moveTo>
                  <a:lnTo>
                    <a:pt x="402" y="728"/>
                  </a:lnTo>
                  <a:lnTo>
                    <a:pt x="408" y="734"/>
                  </a:lnTo>
                  <a:lnTo>
                    <a:pt x="462" y="670"/>
                  </a:lnTo>
                  <a:lnTo>
                    <a:pt x="455" y="665"/>
                  </a:lnTo>
                  <a:moveTo>
                    <a:pt x="512" y="598"/>
                  </a:moveTo>
                  <a:lnTo>
                    <a:pt x="461" y="658"/>
                  </a:lnTo>
                  <a:lnTo>
                    <a:pt x="467" y="664"/>
                  </a:lnTo>
                  <a:lnTo>
                    <a:pt x="519" y="603"/>
                  </a:lnTo>
                  <a:lnTo>
                    <a:pt x="512" y="598"/>
                  </a:lnTo>
                  <a:moveTo>
                    <a:pt x="568" y="532"/>
                  </a:moveTo>
                  <a:lnTo>
                    <a:pt x="517" y="592"/>
                  </a:lnTo>
                  <a:lnTo>
                    <a:pt x="524" y="596"/>
                  </a:lnTo>
                  <a:lnTo>
                    <a:pt x="575" y="536"/>
                  </a:lnTo>
                  <a:lnTo>
                    <a:pt x="568" y="532"/>
                  </a:lnTo>
                  <a:moveTo>
                    <a:pt x="1017" y="0"/>
                  </a:moveTo>
                  <a:lnTo>
                    <a:pt x="958" y="70"/>
                  </a:lnTo>
                  <a:lnTo>
                    <a:pt x="574" y="525"/>
                  </a:lnTo>
                  <a:lnTo>
                    <a:pt x="581" y="530"/>
                  </a:lnTo>
                  <a:lnTo>
                    <a:pt x="966" y="74"/>
                  </a:lnTo>
                  <a:lnTo>
                    <a:pt x="1018" y="0"/>
                  </a:lnTo>
                  <a:lnTo>
                    <a:pt x="10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2" name="Freeform 52"/>
            <p:cNvSpPr>
              <a:spLocks noEditPoints="1"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6515136" y="3417775"/>
              <a:ext cx="2264682" cy="3251227"/>
            </a:xfrm>
            <a:custGeom>
              <a:gdLst>
                <a:gd name="T0" fmla="*/ 2 w 839"/>
                <a:gd name="T1" fmla="*/ 1200 h 1204"/>
                <a:gd name="T2" fmla="*/ 0 w 839"/>
                <a:gd name="T3" fmla="*/ 1204 h 1204"/>
                <a:gd name="T4" fmla="*/ 4 w 839"/>
                <a:gd name="T5" fmla="*/ 1204 h 1204"/>
                <a:gd name="T6" fmla="*/ 2 w 839"/>
                <a:gd name="T7" fmla="*/ 1200 h 1204"/>
                <a:gd name="T8" fmla="*/ 85 w 839"/>
                <a:gd name="T9" fmla="*/ 1082 h 1204"/>
                <a:gd name="T10" fmla="*/ 8 w 839"/>
                <a:gd name="T11" fmla="*/ 1192 h 1204"/>
                <a:gd name="T12" fmla="*/ 12 w 839"/>
                <a:gd name="T13" fmla="*/ 1201 h 1204"/>
                <a:gd name="T14" fmla="*/ 89 w 839"/>
                <a:gd name="T15" fmla="*/ 1091 h 1204"/>
                <a:gd name="T16" fmla="*/ 85 w 839"/>
                <a:gd name="T17" fmla="*/ 1082 h 1204"/>
                <a:gd name="T18" fmla="*/ 156 w 839"/>
                <a:gd name="T19" fmla="*/ 979 h 1204"/>
                <a:gd name="T20" fmla="*/ 90 w 839"/>
                <a:gd name="T21" fmla="*/ 1074 h 1204"/>
                <a:gd name="T22" fmla="*/ 94 w 839"/>
                <a:gd name="T23" fmla="*/ 1083 h 1204"/>
                <a:gd name="T24" fmla="*/ 162 w 839"/>
                <a:gd name="T25" fmla="*/ 986 h 1204"/>
                <a:gd name="T26" fmla="*/ 156 w 839"/>
                <a:gd name="T27" fmla="*/ 979 h 1204"/>
                <a:gd name="T28" fmla="*/ 222 w 839"/>
                <a:gd name="T29" fmla="*/ 885 h 1204"/>
                <a:gd name="T30" fmla="*/ 162 w 839"/>
                <a:gd name="T31" fmla="*/ 971 h 1204"/>
                <a:gd name="T32" fmla="*/ 167 w 839"/>
                <a:gd name="T33" fmla="*/ 979 h 1204"/>
                <a:gd name="T34" fmla="*/ 228 w 839"/>
                <a:gd name="T35" fmla="*/ 891 h 1204"/>
                <a:gd name="T36" fmla="*/ 222 w 839"/>
                <a:gd name="T37" fmla="*/ 885 h 1204"/>
                <a:gd name="T38" fmla="*/ 283 w 839"/>
                <a:gd name="T39" fmla="*/ 798 h 1204"/>
                <a:gd name="T40" fmla="*/ 227 w 839"/>
                <a:gd name="T41" fmla="*/ 877 h 1204"/>
                <a:gd name="T42" fmla="*/ 233 w 839"/>
                <a:gd name="T43" fmla="*/ 884 h 1204"/>
                <a:gd name="T44" fmla="*/ 288 w 839"/>
                <a:gd name="T45" fmla="*/ 804 h 1204"/>
                <a:gd name="T46" fmla="*/ 283 w 839"/>
                <a:gd name="T47" fmla="*/ 798 h 1204"/>
                <a:gd name="T48" fmla="*/ 339 w 839"/>
                <a:gd name="T49" fmla="*/ 717 h 1204"/>
                <a:gd name="T50" fmla="*/ 287 w 839"/>
                <a:gd name="T51" fmla="*/ 791 h 1204"/>
                <a:gd name="T52" fmla="*/ 293 w 839"/>
                <a:gd name="T53" fmla="*/ 797 h 1204"/>
                <a:gd name="T54" fmla="*/ 345 w 839"/>
                <a:gd name="T55" fmla="*/ 722 h 1204"/>
                <a:gd name="T56" fmla="*/ 339 w 839"/>
                <a:gd name="T57" fmla="*/ 717 h 1204"/>
                <a:gd name="T58" fmla="*/ 393 w 839"/>
                <a:gd name="T59" fmla="*/ 639 h 1204"/>
                <a:gd name="T60" fmla="*/ 344 w 839"/>
                <a:gd name="T61" fmla="*/ 710 h 1204"/>
                <a:gd name="T62" fmla="*/ 350 w 839"/>
                <a:gd name="T63" fmla="*/ 715 h 1204"/>
                <a:gd name="T64" fmla="*/ 400 w 839"/>
                <a:gd name="T65" fmla="*/ 644 h 1204"/>
                <a:gd name="T66" fmla="*/ 393 w 839"/>
                <a:gd name="T67" fmla="*/ 639 h 1204"/>
                <a:gd name="T68" fmla="*/ 445 w 839"/>
                <a:gd name="T69" fmla="*/ 565 h 1204"/>
                <a:gd name="T70" fmla="*/ 398 w 839"/>
                <a:gd name="T71" fmla="*/ 633 h 1204"/>
                <a:gd name="T72" fmla="*/ 405 w 839"/>
                <a:gd name="T73" fmla="*/ 637 h 1204"/>
                <a:gd name="T74" fmla="*/ 453 w 839"/>
                <a:gd name="T75" fmla="*/ 569 h 1204"/>
                <a:gd name="T76" fmla="*/ 445 w 839"/>
                <a:gd name="T77" fmla="*/ 565 h 1204"/>
                <a:gd name="T78" fmla="*/ 839 w 839"/>
                <a:gd name="T79" fmla="*/ 0 h 1204"/>
                <a:gd name="T80" fmla="*/ 787 w 839"/>
                <a:gd name="T81" fmla="*/ 74 h 1204"/>
                <a:gd name="T82" fmla="*/ 450 w 839"/>
                <a:gd name="T83" fmla="*/ 558 h 1204"/>
                <a:gd name="T84" fmla="*/ 457 w 839"/>
                <a:gd name="T85" fmla="*/ 562 h 1204"/>
                <a:gd name="T86" fmla="*/ 796 w 839"/>
                <a:gd name="T87" fmla="*/ 76 h 1204"/>
                <a:gd name="T88" fmla="*/ 839 w 839"/>
                <a:gd name="T8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close/>
                  <a:moveTo>
                    <a:pt x="85" y="1082"/>
                  </a:moveTo>
                  <a:lnTo>
                    <a:pt x="8" y="1192"/>
                  </a:lnTo>
                  <a:lnTo>
                    <a:pt x="12" y="1201"/>
                  </a:lnTo>
                  <a:lnTo>
                    <a:pt x="89" y="1091"/>
                  </a:lnTo>
                  <a:lnTo>
                    <a:pt x="85" y="1082"/>
                  </a:lnTo>
                  <a:close/>
                  <a:moveTo>
                    <a:pt x="156" y="979"/>
                  </a:moveTo>
                  <a:lnTo>
                    <a:pt x="90" y="1074"/>
                  </a:lnTo>
                  <a:lnTo>
                    <a:pt x="94" y="1083"/>
                  </a:lnTo>
                  <a:lnTo>
                    <a:pt x="162" y="986"/>
                  </a:lnTo>
                  <a:lnTo>
                    <a:pt x="156" y="979"/>
                  </a:lnTo>
                  <a:close/>
                  <a:moveTo>
                    <a:pt x="222" y="885"/>
                  </a:moveTo>
                  <a:lnTo>
                    <a:pt x="162" y="971"/>
                  </a:lnTo>
                  <a:lnTo>
                    <a:pt x="167" y="979"/>
                  </a:lnTo>
                  <a:lnTo>
                    <a:pt x="228" y="891"/>
                  </a:lnTo>
                  <a:lnTo>
                    <a:pt x="222" y="885"/>
                  </a:lnTo>
                  <a:close/>
                  <a:moveTo>
                    <a:pt x="283" y="798"/>
                  </a:moveTo>
                  <a:lnTo>
                    <a:pt x="227" y="877"/>
                  </a:lnTo>
                  <a:lnTo>
                    <a:pt x="233" y="884"/>
                  </a:lnTo>
                  <a:lnTo>
                    <a:pt x="288" y="804"/>
                  </a:lnTo>
                  <a:lnTo>
                    <a:pt x="283" y="798"/>
                  </a:lnTo>
                  <a:close/>
                  <a:moveTo>
                    <a:pt x="339" y="717"/>
                  </a:moveTo>
                  <a:lnTo>
                    <a:pt x="287" y="791"/>
                  </a:lnTo>
                  <a:lnTo>
                    <a:pt x="293" y="797"/>
                  </a:lnTo>
                  <a:lnTo>
                    <a:pt x="345" y="722"/>
                  </a:lnTo>
                  <a:lnTo>
                    <a:pt x="339" y="717"/>
                  </a:lnTo>
                  <a:close/>
                  <a:moveTo>
                    <a:pt x="393" y="639"/>
                  </a:moveTo>
                  <a:lnTo>
                    <a:pt x="344" y="710"/>
                  </a:lnTo>
                  <a:lnTo>
                    <a:pt x="350" y="715"/>
                  </a:lnTo>
                  <a:lnTo>
                    <a:pt x="400" y="644"/>
                  </a:lnTo>
                  <a:lnTo>
                    <a:pt x="393" y="639"/>
                  </a:lnTo>
                  <a:close/>
                  <a:moveTo>
                    <a:pt x="445" y="565"/>
                  </a:moveTo>
                  <a:lnTo>
                    <a:pt x="398" y="633"/>
                  </a:lnTo>
                  <a:lnTo>
                    <a:pt x="405" y="637"/>
                  </a:lnTo>
                  <a:lnTo>
                    <a:pt x="453" y="569"/>
                  </a:lnTo>
                  <a:lnTo>
                    <a:pt x="445" y="565"/>
                  </a:lnTo>
                  <a:close/>
                  <a:moveTo>
                    <a:pt x="839" y="0"/>
                  </a:moveTo>
                  <a:lnTo>
                    <a:pt x="787" y="74"/>
                  </a:lnTo>
                  <a:lnTo>
                    <a:pt x="450" y="558"/>
                  </a:lnTo>
                  <a:lnTo>
                    <a:pt x="457" y="562"/>
                  </a:lnTo>
                  <a:lnTo>
                    <a:pt x="796" y="76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3" name="Freeform 53"/>
            <p:cNvSpPr>
              <a:spLocks noEditPoints="1"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6515136" y="3417775"/>
              <a:ext cx="2264682" cy="3251227"/>
            </a:xfrm>
            <a:custGeom>
              <a:gdLst>
                <a:gd name="T0" fmla="*/ 2 w 839"/>
                <a:gd name="T1" fmla="*/ 1200 h 1204"/>
                <a:gd name="T2" fmla="*/ 0 w 839"/>
                <a:gd name="T3" fmla="*/ 1204 h 1204"/>
                <a:gd name="T4" fmla="*/ 4 w 839"/>
                <a:gd name="T5" fmla="*/ 1204 h 1204"/>
                <a:gd name="T6" fmla="*/ 2 w 839"/>
                <a:gd name="T7" fmla="*/ 1200 h 1204"/>
                <a:gd name="T8" fmla="*/ 85 w 839"/>
                <a:gd name="T9" fmla="*/ 1082 h 1204"/>
                <a:gd name="T10" fmla="*/ 8 w 839"/>
                <a:gd name="T11" fmla="*/ 1192 h 1204"/>
                <a:gd name="T12" fmla="*/ 12 w 839"/>
                <a:gd name="T13" fmla="*/ 1201 h 1204"/>
                <a:gd name="T14" fmla="*/ 89 w 839"/>
                <a:gd name="T15" fmla="*/ 1091 h 1204"/>
                <a:gd name="T16" fmla="*/ 85 w 839"/>
                <a:gd name="T17" fmla="*/ 1082 h 1204"/>
                <a:gd name="T18" fmla="*/ 156 w 839"/>
                <a:gd name="T19" fmla="*/ 979 h 1204"/>
                <a:gd name="T20" fmla="*/ 90 w 839"/>
                <a:gd name="T21" fmla="*/ 1074 h 1204"/>
                <a:gd name="T22" fmla="*/ 94 w 839"/>
                <a:gd name="T23" fmla="*/ 1083 h 1204"/>
                <a:gd name="T24" fmla="*/ 162 w 839"/>
                <a:gd name="T25" fmla="*/ 986 h 1204"/>
                <a:gd name="T26" fmla="*/ 156 w 839"/>
                <a:gd name="T27" fmla="*/ 979 h 1204"/>
                <a:gd name="T28" fmla="*/ 222 w 839"/>
                <a:gd name="T29" fmla="*/ 885 h 1204"/>
                <a:gd name="T30" fmla="*/ 162 w 839"/>
                <a:gd name="T31" fmla="*/ 971 h 1204"/>
                <a:gd name="T32" fmla="*/ 167 w 839"/>
                <a:gd name="T33" fmla="*/ 979 h 1204"/>
                <a:gd name="T34" fmla="*/ 228 w 839"/>
                <a:gd name="T35" fmla="*/ 891 h 1204"/>
                <a:gd name="T36" fmla="*/ 222 w 839"/>
                <a:gd name="T37" fmla="*/ 885 h 1204"/>
                <a:gd name="T38" fmla="*/ 283 w 839"/>
                <a:gd name="T39" fmla="*/ 798 h 1204"/>
                <a:gd name="T40" fmla="*/ 227 w 839"/>
                <a:gd name="T41" fmla="*/ 877 h 1204"/>
                <a:gd name="T42" fmla="*/ 233 w 839"/>
                <a:gd name="T43" fmla="*/ 884 h 1204"/>
                <a:gd name="T44" fmla="*/ 288 w 839"/>
                <a:gd name="T45" fmla="*/ 804 h 1204"/>
                <a:gd name="T46" fmla="*/ 283 w 839"/>
                <a:gd name="T47" fmla="*/ 798 h 1204"/>
                <a:gd name="T48" fmla="*/ 339 w 839"/>
                <a:gd name="T49" fmla="*/ 717 h 1204"/>
                <a:gd name="T50" fmla="*/ 287 w 839"/>
                <a:gd name="T51" fmla="*/ 791 h 1204"/>
                <a:gd name="T52" fmla="*/ 293 w 839"/>
                <a:gd name="T53" fmla="*/ 797 h 1204"/>
                <a:gd name="T54" fmla="*/ 345 w 839"/>
                <a:gd name="T55" fmla="*/ 722 h 1204"/>
                <a:gd name="T56" fmla="*/ 339 w 839"/>
                <a:gd name="T57" fmla="*/ 717 h 1204"/>
                <a:gd name="T58" fmla="*/ 393 w 839"/>
                <a:gd name="T59" fmla="*/ 639 h 1204"/>
                <a:gd name="T60" fmla="*/ 344 w 839"/>
                <a:gd name="T61" fmla="*/ 710 h 1204"/>
                <a:gd name="T62" fmla="*/ 350 w 839"/>
                <a:gd name="T63" fmla="*/ 715 h 1204"/>
                <a:gd name="T64" fmla="*/ 400 w 839"/>
                <a:gd name="T65" fmla="*/ 644 h 1204"/>
                <a:gd name="T66" fmla="*/ 393 w 839"/>
                <a:gd name="T67" fmla="*/ 639 h 1204"/>
                <a:gd name="T68" fmla="*/ 445 w 839"/>
                <a:gd name="T69" fmla="*/ 565 h 1204"/>
                <a:gd name="T70" fmla="*/ 398 w 839"/>
                <a:gd name="T71" fmla="*/ 633 h 1204"/>
                <a:gd name="T72" fmla="*/ 405 w 839"/>
                <a:gd name="T73" fmla="*/ 637 h 1204"/>
                <a:gd name="T74" fmla="*/ 453 w 839"/>
                <a:gd name="T75" fmla="*/ 569 h 1204"/>
                <a:gd name="T76" fmla="*/ 445 w 839"/>
                <a:gd name="T77" fmla="*/ 565 h 1204"/>
                <a:gd name="T78" fmla="*/ 839 w 839"/>
                <a:gd name="T79" fmla="*/ 0 h 1204"/>
                <a:gd name="T80" fmla="*/ 787 w 839"/>
                <a:gd name="T81" fmla="*/ 74 h 1204"/>
                <a:gd name="T82" fmla="*/ 450 w 839"/>
                <a:gd name="T83" fmla="*/ 558 h 1204"/>
                <a:gd name="T84" fmla="*/ 457 w 839"/>
                <a:gd name="T85" fmla="*/ 562 h 1204"/>
                <a:gd name="T86" fmla="*/ 796 w 839"/>
                <a:gd name="T87" fmla="*/ 76 h 1204"/>
                <a:gd name="T88" fmla="*/ 839 w 839"/>
                <a:gd name="T8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moveTo>
                    <a:pt x="85" y="1082"/>
                  </a:moveTo>
                  <a:lnTo>
                    <a:pt x="8" y="1192"/>
                  </a:lnTo>
                  <a:lnTo>
                    <a:pt x="12" y="1201"/>
                  </a:lnTo>
                  <a:lnTo>
                    <a:pt x="89" y="1091"/>
                  </a:lnTo>
                  <a:lnTo>
                    <a:pt x="85" y="1082"/>
                  </a:lnTo>
                  <a:moveTo>
                    <a:pt x="156" y="979"/>
                  </a:moveTo>
                  <a:lnTo>
                    <a:pt x="90" y="1074"/>
                  </a:lnTo>
                  <a:lnTo>
                    <a:pt x="94" y="1083"/>
                  </a:lnTo>
                  <a:lnTo>
                    <a:pt x="162" y="986"/>
                  </a:lnTo>
                  <a:lnTo>
                    <a:pt x="156" y="979"/>
                  </a:lnTo>
                  <a:moveTo>
                    <a:pt x="222" y="885"/>
                  </a:moveTo>
                  <a:lnTo>
                    <a:pt x="162" y="971"/>
                  </a:lnTo>
                  <a:lnTo>
                    <a:pt x="167" y="979"/>
                  </a:lnTo>
                  <a:lnTo>
                    <a:pt x="228" y="891"/>
                  </a:lnTo>
                  <a:lnTo>
                    <a:pt x="222" y="885"/>
                  </a:lnTo>
                  <a:moveTo>
                    <a:pt x="283" y="798"/>
                  </a:moveTo>
                  <a:lnTo>
                    <a:pt x="227" y="877"/>
                  </a:lnTo>
                  <a:lnTo>
                    <a:pt x="233" y="884"/>
                  </a:lnTo>
                  <a:lnTo>
                    <a:pt x="288" y="804"/>
                  </a:lnTo>
                  <a:lnTo>
                    <a:pt x="283" y="798"/>
                  </a:lnTo>
                  <a:moveTo>
                    <a:pt x="339" y="717"/>
                  </a:moveTo>
                  <a:lnTo>
                    <a:pt x="287" y="791"/>
                  </a:lnTo>
                  <a:lnTo>
                    <a:pt x="293" y="797"/>
                  </a:lnTo>
                  <a:lnTo>
                    <a:pt x="345" y="722"/>
                  </a:lnTo>
                  <a:lnTo>
                    <a:pt x="339" y="717"/>
                  </a:lnTo>
                  <a:moveTo>
                    <a:pt x="393" y="639"/>
                  </a:moveTo>
                  <a:lnTo>
                    <a:pt x="344" y="710"/>
                  </a:lnTo>
                  <a:lnTo>
                    <a:pt x="350" y="715"/>
                  </a:lnTo>
                  <a:lnTo>
                    <a:pt x="400" y="644"/>
                  </a:lnTo>
                  <a:lnTo>
                    <a:pt x="393" y="639"/>
                  </a:lnTo>
                  <a:moveTo>
                    <a:pt x="445" y="565"/>
                  </a:moveTo>
                  <a:lnTo>
                    <a:pt x="398" y="633"/>
                  </a:lnTo>
                  <a:lnTo>
                    <a:pt x="405" y="637"/>
                  </a:lnTo>
                  <a:lnTo>
                    <a:pt x="453" y="569"/>
                  </a:lnTo>
                  <a:lnTo>
                    <a:pt x="445" y="565"/>
                  </a:lnTo>
                  <a:moveTo>
                    <a:pt x="839" y="0"/>
                  </a:moveTo>
                  <a:lnTo>
                    <a:pt x="787" y="74"/>
                  </a:lnTo>
                  <a:lnTo>
                    <a:pt x="450" y="558"/>
                  </a:lnTo>
                  <a:lnTo>
                    <a:pt x="457" y="562"/>
                  </a:lnTo>
                  <a:lnTo>
                    <a:pt x="796" y="76"/>
                  </a:lnTo>
                  <a:lnTo>
                    <a:pt x="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4" name="Freeform 54"/>
            <p:cNvSpPr>
              <a:spLocks noEditPoints="1"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6950358" y="3417775"/>
              <a:ext cx="1829460" cy="3251227"/>
            </a:xfrm>
            <a:custGeom>
              <a:gdLst>
                <a:gd name="T0" fmla="*/ 68 w 678"/>
                <a:gd name="T1" fmla="*/ 1083 h 1204"/>
                <a:gd name="T2" fmla="*/ 0 w 678"/>
                <a:gd name="T3" fmla="*/ 1202 h 1204"/>
                <a:gd name="T4" fmla="*/ 1 w 678"/>
                <a:gd name="T5" fmla="*/ 1204 h 1204"/>
                <a:gd name="T6" fmla="*/ 10 w 678"/>
                <a:gd name="T7" fmla="*/ 1204 h 1204"/>
                <a:gd name="T8" fmla="*/ 74 w 678"/>
                <a:gd name="T9" fmla="*/ 1091 h 1204"/>
                <a:gd name="T10" fmla="*/ 68 w 678"/>
                <a:gd name="T11" fmla="*/ 1083 h 1204"/>
                <a:gd name="T12" fmla="*/ 132 w 678"/>
                <a:gd name="T13" fmla="*/ 969 h 1204"/>
                <a:gd name="T14" fmla="*/ 73 w 678"/>
                <a:gd name="T15" fmla="*/ 1074 h 1204"/>
                <a:gd name="T16" fmla="*/ 78 w 678"/>
                <a:gd name="T17" fmla="*/ 1082 h 1204"/>
                <a:gd name="T18" fmla="*/ 138 w 678"/>
                <a:gd name="T19" fmla="*/ 976 h 1204"/>
                <a:gd name="T20" fmla="*/ 132 w 678"/>
                <a:gd name="T21" fmla="*/ 969 h 1204"/>
                <a:gd name="T22" fmla="*/ 190 w 678"/>
                <a:gd name="T23" fmla="*/ 866 h 1204"/>
                <a:gd name="T24" fmla="*/ 136 w 678"/>
                <a:gd name="T25" fmla="*/ 961 h 1204"/>
                <a:gd name="T26" fmla="*/ 143 w 678"/>
                <a:gd name="T27" fmla="*/ 968 h 1204"/>
                <a:gd name="T28" fmla="*/ 196 w 678"/>
                <a:gd name="T29" fmla="*/ 872 h 1204"/>
                <a:gd name="T30" fmla="*/ 190 w 678"/>
                <a:gd name="T31" fmla="*/ 866 h 1204"/>
                <a:gd name="T32" fmla="*/ 244 w 678"/>
                <a:gd name="T33" fmla="*/ 772 h 1204"/>
                <a:gd name="T34" fmla="*/ 194 w 678"/>
                <a:gd name="T35" fmla="*/ 858 h 1204"/>
                <a:gd name="T36" fmla="*/ 201 w 678"/>
                <a:gd name="T37" fmla="*/ 865 h 1204"/>
                <a:gd name="T38" fmla="*/ 250 w 678"/>
                <a:gd name="T39" fmla="*/ 777 h 1204"/>
                <a:gd name="T40" fmla="*/ 244 w 678"/>
                <a:gd name="T41" fmla="*/ 772 h 1204"/>
                <a:gd name="T42" fmla="*/ 294 w 678"/>
                <a:gd name="T43" fmla="*/ 682 h 1204"/>
                <a:gd name="T44" fmla="*/ 248 w 678"/>
                <a:gd name="T45" fmla="*/ 764 h 1204"/>
                <a:gd name="T46" fmla="*/ 254 w 678"/>
                <a:gd name="T47" fmla="*/ 770 h 1204"/>
                <a:gd name="T48" fmla="*/ 301 w 678"/>
                <a:gd name="T49" fmla="*/ 687 h 1204"/>
                <a:gd name="T50" fmla="*/ 294 w 678"/>
                <a:gd name="T51" fmla="*/ 682 h 1204"/>
                <a:gd name="T52" fmla="*/ 342 w 678"/>
                <a:gd name="T53" fmla="*/ 598 h 1204"/>
                <a:gd name="T54" fmla="*/ 298 w 678"/>
                <a:gd name="T55" fmla="*/ 675 h 1204"/>
                <a:gd name="T56" fmla="*/ 305 w 678"/>
                <a:gd name="T57" fmla="*/ 680 h 1204"/>
                <a:gd name="T58" fmla="*/ 349 w 678"/>
                <a:gd name="T59" fmla="*/ 602 h 1204"/>
                <a:gd name="T60" fmla="*/ 342 w 678"/>
                <a:gd name="T61" fmla="*/ 598 h 1204"/>
                <a:gd name="T62" fmla="*/ 678 w 678"/>
                <a:gd name="T63" fmla="*/ 0 h 1204"/>
                <a:gd name="T64" fmla="*/ 635 w 678"/>
                <a:gd name="T65" fmla="*/ 76 h 1204"/>
                <a:gd name="T66" fmla="*/ 346 w 678"/>
                <a:gd name="T67" fmla="*/ 590 h 1204"/>
                <a:gd name="T68" fmla="*/ 353 w 678"/>
                <a:gd name="T69" fmla="*/ 594 h 1204"/>
                <a:gd name="T70" fmla="*/ 643 w 678"/>
                <a:gd name="T71" fmla="*/ 78 h 1204"/>
                <a:gd name="T72" fmla="*/ 678 w 678"/>
                <a:gd name="T7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204">
                  <a:moveTo>
                    <a:pt x="68" y="1083"/>
                  </a:moveTo>
                  <a:lnTo>
                    <a:pt x="0" y="1202"/>
                  </a:lnTo>
                  <a:lnTo>
                    <a:pt x="1" y="1204"/>
                  </a:lnTo>
                  <a:lnTo>
                    <a:pt x="10" y="1204"/>
                  </a:lnTo>
                  <a:lnTo>
                    <a:pt x="74" y="1091"/>
                  </a:lnTo>
                  <a:lnTo>
                    <a:pt x="68" y="1083"/>
                  </a:lnTo>
                  <a:close/>
                  <a:moveTo>
                    <a:pt x="132" y="969"/>
                  </a:moveTo>
                  <a:lnTo>
                    <a:pt x="73" y="1074"/>
                  </a:lnTo>
                  <a:lnTo>
                    <a:pt x="78" y="1082"/>
                  </a:lnTo>
                  <a:lnTo>
                    <a:pt x="138" y="976"/>
                  </a:lnTo>
                  <a:lnTo>
                    <a:pt x="132" y="969"/>
                  </a:lnTo>
                  <a:close/>
                  <a:moveTo>
                    <a:pt x="190" y="866"/>
                  </a:moveTo>
                  <a:lnTo>
                    <a:pt x="136" y="961"/>
                  </a:lnTo>
                  <a:lnTo>
                    <a:pt x="143" y="968"/>
                  </a:lnTo>
                  <a:lnTo>
                    <a:pt x="196" y="872"/>
                  </a:lnTo>
                  <a:lnTo>
                    <a:pt x="190" y="866"/>
                  </a:lnTo>
                  <a:close/>
                  <a:moveTo>
                    <a:pt x="244" y="772"/>
                  </a:moveTo>
                  <a:lnTo>
                    <a:pt x="194" y="858"/>
                  </a:lnTo>
                  <a:lnTo>
                    <a:pt x="201" y="865"/>
                  </a:lnTo>
                  <a:lnTo>
                    <a:pt x="250" y="777"/>
                  </a:lnTo>
                  <a:lnTo>
                    <a:pt x="244" y="772"/>
                  </a:lnTo>
                  <a:close/>
                  <a:moveTo>
                    <a:pt x="294" y="682"/>
                  </a:moveTo>
                  <a:lnTo>
                    <a:pt x="248" y="764"/>
                  </a:lnTo>
                  <a:lnTo>
                    <a:pt x="254" y="770"/>
                  </a:lnTo>
                  <a:lnTo>
                    <a:pt x="301" y="687"/>
                  </a:lnTo>
                  <a:lnTo>
                    <a:pt x="294" y="682"/>
                  </a:lnTo>
                  <a:close/>
                  <a:moveTo>
                    <a:pt x="342" y="598"/>
                  </a:moveTo>
                  <a:lnTo>
                    <a:pt x="298" y="675"/>
                  </a:lnTo>
                  <a:lnTo>
                    <a:pt x="305" y="680"/>
                  </a:lnTo>
                  <a:lnTo>
                    <a:pt x="349" y="602"/>
                  </a:lnTo>
                  <a:lnTo>
                    <a:pt x="342" y="598"/>
                  </a:lnTo>
                  <a:close/>
                  <a:moveTo>
                    <a:pt x="678" y="0"/>
                  </a:moveTo>
                  <a:lnTo>
                    <a:pt x="635" y="76"/>
                  </a:lnTo>
                  <a:lnTo>
                    <a:pt x="346" y="590"/>
                  </a:lnTo>
                  <a:lnTo>
                    <a:pt x="353" y="594"/>
                  </a:lnTo>
                  <a:lnTo>
                    <a:pt x="643" y="78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5" name="Freeform 55"/>
            <p:cNvSpPr>
              <a:spLocks noEditPoints="1"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6950358" y="3417775"/>
              <a:ext cx="1829460" cy="3251227"/>
            </a:xfrm>
            <a:custGeom>
              <a:gdLst>
                <a:gd name="T0" fmla="*/ 68 w 678"/>
                <a:gd name="T1" fmla="*/ 1083 h 1204"/>
                <a:gd name="T2" fmla="*/ 0 w 678"/>
                <a:gd name="T3" fmla="*/ 1202 h 1204"/>
                <a:gd name="T4" fmla="*/ 1 w 678"/>
                <a:gd name="T5" fmla="*/ 1204 h 1204"/>
                <a:gd name="T6" fmla="*/ 10 w 678"/>
                <a:gd name="T7" fmla="*/ 1204 h 1204"/>
                <a:gd name="T8" fmla="*/ 74 w 678"/>
                <a:gd name="T9" fmla="*/ 1091 h 1204"/>
                <a:gd name="T10" fmla="*/ 68 w 678"/>
                <a:gd name="T11" fmla="*/ 1083 h 1204"/>
                <a:gd name="T12" fmla="*/ 132 w 678"/>
                <a:gd name="T13" fmla="*/ 969 h 1204"/>
                <a:gd name="T14" fmla="*/ 73 w 678"/>
                <a:gd name="T15" fmla="*/ 1074 h 1204"/>
                <a:gd name="T16" fmla="*/ 78 w 678"/>
                <a:gd name="T17" fmla="*/ 1082 h 1204"/>
                <a:gd name="T18" fmla="*/ 138 w 678"/>
                <a:gd name="T19" fmla="*/ 976 h 1204"/>
                <a:gd name="T20" fmla="*/ 132 w 678"/>
                <a:gd name="T21" fmla="*/ 969 h 1204"/>
                <a:gd name="T22" fmla="*/ 190 w 678"/>
                <a:gd name="T23" fmla="*/ 866 h 1204"/>
                <a:gd name="T24" fmla="*/ 136 w 678"/>
                <a:gd name="T25" fmla="*/ 961 h 1204"/>
                <a:gd name="T26" fmla="*/ 143 w 678"/>
                <a:gd name="T27" fmla="*/ 968 h 1204"/>
                <a:gd name="T28" fmla="*/ 196 w 678"/>
                <a:gd name="T29" fmla="*/ 872 h 1204"/>
                <a:gd name="T30" fmla="*/ 190 w 678"/>
                <a:gd name="T31" fmla="*/ 866 h 1204"/>
                <a:gd name="T32" fmla="*/ 244 w 678"/>
                <a:gd name="T33" fmla="*/ 772 h 1204"/>
                <a:gd name="T34" fmla="*/ 194 w 678"/>
                <a:gd name="T35" fmla="*/ 858 h 1204"/>
                <a:gd name="T36" fmla="*/ 201 w 678"/>
                <a:gd name="T37" fmla="*/ 865 h 1204"/>
                <a:gd name="T38" fmla="*/ 250 w 678"/>
                <a:gd name="T39" fmla="*/ 777 h 1204"/>
                <a:gd name="T40" fmla="*/ 244 w 678"/>
                <a:gd name="T41" fmla="*/ 772 h 1204"/>
                <a:gd name="T42" fmla="*/ 294 w 678"/>
                <a:gd name="T43" fmla="*/ 682 h 1204"/>
                <a:gd name="T44" fmla="*/ 248 w 678"/>
                <a:gd name="T45" fmla="*/ 764 h 1204"/>
                <a:gd name="T46" fmla="*/ 254 w 678"/>
                <a:gd name="T47" fmla="*/ 770 h 1204"/>
                <a:gd name="T48" fmla="*/ 301 w 678"/>
                <a:gd name="T49" fmla="*/ 687 h 1204"/>
                <a:gd name="T50" fmla="*/ 294 w 678"/>
                <a:gd name="T51" fmla="*/ 682 h 1204"/>
                <a:gd name="T52" fmla="*/ 342 w 678"/>
                <a:gd name="T53" fmla="*/ 598 h 1204"/>
                <a:gd name="T54" fmla="*/ 298 w 678"/>
                <a:gd name="T55" fmla="*/ 675 h 1204"/>
                <a:gd name="T56" fmla="*/ 305 w 678"/>
                <a:gd name="T57" fmla="*/ 680 h 1204"/>
                <a:gd name="T58" fmla="*/ 349 w 678"/>
                <a:gd name="T59" fmla="*/ 602 h 1204"/>
                <a:gd name="T60" fmla="*/ 342 w 678"/>
                <a:gd name="T61" fmla="*/ 598 h 1204"/>
                <a:gd name="T62" fmla="*/ 678 w 678"/>
                <a:gd name="T63" fmla="*/ 0 h 1204"/>
                <a:gd name="T64" fmla="*/ 635 w 678"/>
                <a:gd name="T65" fmla="*/ 76 h 1204"/>
                <a:gd name="T66" fmla="*/ 346 w 678"/>
                <a:gd name="T67" fmla="*/ 590 h 1204"/>
                <a:gd name="T68" fmla="*/ 353 w 678"/>
                <a:gd name="T69" fmla="*/ 594 h 1204"/>
                <a:gd name="T70" fmla="*/ 643 w 678"/>
                <a:gd name="T71" fmla="*/ 78 h 1204"/>
                <a:gd name="T72" fmla="*/ 678 w 678"/>
                <a:gd name="T7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204">
                  <a:moveTo>
                    <a:pt x="68" y="1083"/>
                  </a:moveTo>
                  <a:lnTo>
                    <a:pt x="0" y="1202"/>
                  </a:lnTo>
                  <a:lnTo>
                    <a:pt x="1" y="1204"/>
                  </a:lnTo>
                  <a:lnTo>
                    <a:pt x="10" y="1204"/>
                  </a:lnTo>
                  <a:lnTo>
                    <a:pt x="74" y="1091"/>
                  </a:lnTo>
                  <a:lnTo>
                    <a:pt x="68" y="1083"/>
                  </a:lnTo>
                  <a:moveTo>
                    <a:pt x="132" y="969"/>
                  </a:moveTo>
                  <a:lnTo>
                    <a:pt x="73" y="1074"/>
                  </a:lnTo>
                  <a:lnTo>
                    <a:pt x="78" y="1082"/>
                  </a:lnTo>
                  <a:lnTo>
                    <a:pt x="138" y="976"/>
                  </a:lnTo>
                  <a:lnTo>
                    <a:pt x="132" y="969"/>
                  </a:lnTo>
                  <a:moveTo>
                    <a:pt x="190" y="866"/>
                  </a:moveTo>
                  <a:lnTo>
                    <a:pt x="136" y="961"/>
                  </a:lnTo>
                  <a:lnTo>
                    <a:pt x="143" y="968"/>
                  </a:lnTo>
                  <a:lnTo>
                    <a:pt x="196" y="872"/>
                  </a:lnTo>
                  <a:lnTo>
                    <a:pt x="190" y="866"/>
                  </a:lnTo>
                  <a:moveTo>
                    <a:pt x="244" y="772"/>
                  </a:moveTo>
                  <a:lnTo>
                    <a:pt x="194" y="858"/>
                  </a:lnTo>
                  <a:lnTo>
                    <a:pt x="201" y="865"/>
                  </a:lnTo>
                  <a:lnTo>
                    <a:pt x="250" y="777"/>
                  </a:lnTo>
                  <a:lnTo>
                    <a:pt x="244" y="772"/>
                  </a:lnTo>
                  <a:moveTo>
                    <a:pt x="294" y="682"/>
                  </a:moveTo>
                  <a:lnTo>
                    <a:pt x="248" y="764"/>
                  </a:lnTo>
                  <a:lnTo>
                    <a:pt x="254" y="770"/>
                  </a:lnTo>
                  <a:lnTo>
                    <a:pt x="301" y="687"/>
                  </a:lnTo>
                  <a:lnTo>
                    <a:pt x="294" y="682"/>
                  </a:lnTo>
                  <a:moveTo>
                    <a:pt x="342" y="598"/>
                  </a:moveTo>
                  <a:lnTo>
                    <a:pt x="298" y="675"/>
                  </a:lnTo>
                  <a:lnTo>
                    <a:pt x="305" y="680"/>
                  </a:lnTo>
                  <a:lnTo>
                    <a:pt x="349" y="602"/>
                  </a:lnTo>
                  <a:lnTo>
                    <a:pt x="342" y="598"/>
                  </a:lnTo>
                  <a:moveTo>
                    <a:pt x="678" y="0"/>
                  </a:moveTo>
                  <a:lnTo>
                    <a:pt x="635" y="76"/>
                  </a:lnTo>
                  <a:lnTo>
                    <a:pt x="346" y="590"/>
                  </a:lnTo>
                  <a:lnTo>
                    <a:pt x="353" y="594"/>
                  </a:lnTo>
                  <a:lnTo>
                    <a:pt x="643" y="78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6" name="Freeform 56"/>
            <p:cNvSpPr>
              <a:spLocks noEditPoints="1"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7351984" y="3417775"/>
              <a:ext cx="1427834" cy="3251227"/>
            </a:xfrm>
            <a:custGeom>
              <a:gdLst>
                <a:gd name="T0" fmla="*/ 2 w 529"/>
                <a:gd name="T1" fmla="*/ 1200 h 1204"/>
                <a:gd name="T2" fmla="*/ 0 w 529"/>
                <a:gd name="T3" fmla="*/ 1204 h 1204"/>
                <a:gd name="T4" fmla="*/ 4 w 529"/>
                <a:gd name="T5" fmla="*/ 1204 h 1204"/>
                <a:gd name="T6" fmla="*/ 2 w 529"/>
                <a:gd name="T7" fmla="*/ 1200 h 1204"/>
                <a:gd name="T8" fmla="*/ 62 w 529"/>
                <a:gd name="T9" fmla="*/ 1062 h 1204"/>
                <a:gd name="T10" fmla="*/ 5 w 529"/>
                <a:gd name="T11" fmla="*/ 1191 h 1204"/>
                <a:gd name="T12" fmla="*/ 11 w 529"/>
                <a:gd name="T13" fmla="*/ 1200 h 1204"/>
                <a:gd name="T14" fmla="*/ 69 w 529"/>
                <a:gd name="T15" fmla="*/ 1069 h 1204"/>
                <a:gd name="T16" fmla="*/ 62 w 529"/>
                <a:gd name="T17" fmla="*/ 1062 h 1204"/>
                <a:gd name="T18" fmla="*/ 116 w 529"/>
                <a:gd name="T19" fmla="*/ 940 h 1204"/>
                <a:gd name="T20" fmla="*/ 66 w 529"/>
                <a:gd name="T21" fmla="*/ 1054 h 1204"/>
                <a:gd name="T22" fmla="*/ 72 w 529"/>
                <a:gd name="T23" fmla="*/ 1061 h 1204"/>
                <a:gd name="T24" fmla="*/ 122 w 529"/>
                <a:gd name="T25" fmla="*/ 946 h 1204"/>
                <a:gd name="T26" fmla="*/ 116 w 529"/>
                <a:gd name="T27" fmla="*/ 940 h 1204"/>
                <a:gd name="T28" fmla="*/ 164 w 529"/>
                <a:gd name="T29" fmla="*/ 829 h 1204"/>
                <a:gd name="T30" fmla="*/ 119 w 529"/>
                <a:gd name="T31" fmla="*/ 931 h 1204"/>
                <a:gd name="T32" fmla="*/ 126 w 529"/>
                <a:gd name="T33" fmla="*/ 938 h 1204"/>
                <a:gd name="T34" fmla="*/ 171 w 529"/>
                <a:gd name="T35" fmla="*/ 835 h 1204"/>
                <a:gd name="T36" fmla="*/ 164 w 529"/>
                <a:gd name="T37" fmla="*/ 829 h 1204"/>
                <a:gd name="T38" fmla="*/ 209 w 529"/>
                <a:gd name="T39" fmla="*/ 727 h 1204"/>
                <a:gd name="T40" fmla="*/ 168 w 529"/>
                <a:gd name="T41" fmla="*/ 822 h 1204"/>
                <a:gd name="T42" fmla="*/ 175 w 529"/>
                <a:gd name="T43" fmla="*/ 827 h 1204"/>
                <a:gd name="T44" fmla="*/ 217 w 529"/>
                <a:gd name="T45" fmla="*/ 732 h 1204"/>
                <a:gd name="T46" fmla="*/ 209 w 529"/>
                <a:gd name="T47" fmla="*/ 727 h 1204"/>
                <a:gd name="T48" fmla="*/ 251 w 529"/>
                <a:gd name="T49" fmla="*/ 632 h 1204"/>
                <a:gd name="T50" fmla="*/ 212 w 529"/>
                <a:gd name="T51" fmla="*/ 720 h 1204"/>
                <a:gd name="T52" fmla="*/ 219 w 529"/>
                <a:gd name="T53" fmla="*/ 725 h 1204"/>
                <a:gd name="T54" fmla="*/ 259 w 529"/>
                <a:gd name="T55" fmla="*/ 636 h 1204"/>
                <a:gd name="T56" fmla="*/ 251 w 529"/>
                <a:gd name="T57" fmla="*/ 632 h 1204"/>
                <a:gd name="T58" fmla="*/ 529 w 529"/>
                <a:gd name="T59" fmla="*/ 0 h 1204"/>
                <a:gd name="T60" fmla="*/ 494 w 529"/>
                <a:gd name="T61" fmla="*/ 78 h 1204"/>
                <a:gd name="T62" fmla="*/ 255 w 529"/>
                <a:gd name="T63" fmla="*/ 624 h 1204"/>
                <a:gd name="T64" fmla="*/ 262 w 529"/>
                <a:gd name="T65" fmla="*/ 628 h 1204"/>
                <a:gd name="T66" fmla="*/ 503 w 529"/>
                <a:gd name="T67" fmla="*/ 79 h 1204"/>
                <a:gd name="T68" fmla="*/ 529 w 529"/>
                <a:gd name="T6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close/>
                  <a:moveTo>
                    <a:pt x="62" y="1062"/>
                  </a:moveTo>
                  <a:lnTo>
                    <a:pt x="5" y="1191"/>
                  </a:lnTo>
                  <a:lnTo>
                    <a:pt x="11" y="1200"/>
                  </a:lnTo>
                  <a:lnTo>
                    <a:pt x="69" y="1069"/>
                  </a:lnTo>
                  <a:lnTo>
                    <a:pt x="62" y="1062"/>
                  </a:lnTo>
                  <a:close/>
                  <a:moveTo>
                    <a:pt x="116" y="940"/>
                  </a:moveTo>
                  <a:lnTo>
                    <a:pt x="66" y="1054"/>
                  </a:lnTo>
                  <a:lnTo>
                    <a:pt x="72" y="1061"/>
                  </a:lnTo>
                  <a:lnTo>
                    <a:pt x="122" y="946"/>
                  </a:lnTo>
                  <a:lnTo>
                    <a:pt x="116" y="940"/>
                  </a:lnTo>
                  <a:close/>
                  <a:moveTo>
                    <a:pt x="164" y="829"/>
                  </a:moveTo>
                  <a:lnTo>
                    <a:pt x="119" y="931"/>
                  </a:lnTo>
                  <a:lnTo>
                    <a:pt x="126" y="938"/>
                  </a:lnTo>
                  <a:lnTo>
                    <a:pt x="171" y="835"/>
                  </a:lnTo>
                  <a:lnTo>
                    <a:pt x="164" y="829"/>
                  </a:lnTo>
                  <a:close/>
                  <a:moveTo>
                    <a:pt x="209" y="727"/>
                  </a:moveTo>
                  <a:lnTo>
                    <a:pt x="168" y="822"/>
                  </a:lnTo>
                  <a:lnTo>
                    <a:pt x="175" y="827"/>
                  </a:lnTo>
                  <a:lnTo>
                    <a:pt x="217" y="732"/>
                  </a:lnTo>
                  <a:lnTo>
                    <a:pt x="209" y="727"/>
                  </a:lnTo>
                  <a:close/>
                  <a:moveTo>
                    <a:pt x="251" y="632"/>
                  </a:moveTo>
                  <a:lnTo>
                    <a:pt x="212" y="720"/>
                  </a:lnTo>
                  <a:lnTo>
                    <a:pt x="219" y="725"/>
                  </a:lnTo>
                  <a:lnTo>
                    <a:pt x="259" y="636"/>
                  </a:lnTo>
                  <a:lnTo>
                    <a:pt x="251" y="632"/>
                  </a:lnTo>
                  <a:close/>
                  <a:moveTo>
                    <a:pt x="529" y="0"/>
                  </a:moveTo>
                  <a:lnTo>
                    <a:pt x="494" y="78"/>
                  </a:lnTo>
                  <a:lnTo>
                    <a:pt x="255" y="624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7" name="Freeform 57"/>
            <p:cNvSpPr>
              <a:spLocks noEditPoints="1"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7351984" y="3417775"/>
              <a:ext cx="1427834" cy="3251227"/>
            </a:xfrm>
            <a:custGeom>
              <a:gdLst>
                <a:gd name="T0" fmla="*/ 2 w 529"/>
                <a:gd name="T1" fmla="*/ 1200 h 1204"/>
                <a:gd name="T2" fmla="*/ 0 w 529"/>
                <a:gd name="T3" fmla="*/ 1204 h 1204"/>
                <a:gd name="T4" fmla="*/ 4 w 529"/>
                <a:gd name="T5" fmla="*/ 1204 h 1204"/>
                <a:gd name="T6" fmla="*/ 2 w 529"/>
                <a:gd name="T7" fmla="*/ 1200 h 1204"/>
                <a:gd name="T8" fmla="*/ 62 w 529"/>
                <a:gd name="T9" fmla="*/ 1062 h 1204"/>
                <a:gd name="T10" fmla="*/ 5 w 529"/>
                <a:gd name="T11" fmla="*/ 1191 h 1204"/>
                <a:gd name="T12" fmla="*/ 11 w 529"/>
                <a:gd name="T13" fmla="*/ 1200 h 1204"/>
                <a:gd name="T14" fmla="*/ 69 w 529"/>
                <a:gd name="T15" fmla="*/ 1069 h 1204"/>
                <a:gd name="T16" fmla="*/ 62 w 529"/>
                <a:gd name="T17" fmla="*/ 1062 h 1204"/>
                <a:gd name="T18" fmla="*/ 116 w 529"/>
                <a:gd name="T19" fmla="*/ 940 h 1204"/>
                <a:gd name="T20" fmla="*/ 66 w 529"/>
                <a:gd name="T21" fmla="*/ 1054 h 1204"/>
                <a:gd name="T22" fmla="*/ 72 w 529"/>
                <a:gd name="T23" fmla="*/ 1061 h 1204"/>
                <a:gd name="T24" fmla="*/ 122 w 529"/>
                <a:gd name="T25" fmla="*/ 946 h 1204"/>
                <a:gd name="T26" fmla="*/ 116 w 529"/>
                <a:gd name="T27" fmla="*/ 940 h 1204"/>
                <a:gd name="T28" fmla="*/ 164 w 529"/>
                <a:gd name="T29" fmla="*/ 829 h 1204"/>
                <a:gd name="T30" fmla="*/ 119 w 529"/>
                <a:gd name="T31" fmla="*/ 931 h 1204"/>
                <a:gd name="T32" fmla="*/ 126 w 529"/>
                <a:gd name="T33" fmla="*/ 938 h 1204"/>
                <a:gd name="T34" fmla="*/ 171 w 529"/>
                <a:gd name="T35" fmla="*/ 835 h 1204"/>
                <a:gd name="T36" fmla="*/ 164 w 529"/>
                <a:gd name="T37" fmla="*/ 829 h 1204"/>
                <a:gd name="T38" fmla="*/ 209 w 529"/>
                <a:gd name="T39" fmla="*/ 727 h 1204"/>
                <a:gd name="T40" fmla="*/ 168 w 529"/>
                <a:gd name="T41" fmla="*/ 822 h 1204"/>
                <a:gd name="T42" fmla="*/ 175 w 529"/>
                <a:gd name="T43" fmla="*/ 827 h 1204"/>
                <a:gd name="T44" fmla="*/ 217 w 529"/>
                <a:gd name="T45" fmla="*/ 732 h 1204"/>
                <a:gd name="T46" fmla="*/ 209 w 529"/>
                <a:gd name="T47" fmla="*/ 727 h 1204"/>
                <a:gd name="T48" fmla="*/ 251 w 529"/>
                <a:gd name="T49" fmla="*/ 632 h 1204"/>
                <a:gd name="T50" fmla="*/ 212 w 529"/>
                <a:gd name="T51" fmla="*/ 720 h 1204"/>
                <a:gd name="T52" fmla="*/ 219 w 529"/>
                <a:gd name="T53" fmla="*/ 725 h 1204"/>
                <a:gd name="T54" fmla="*/ 259 w 529"/>
                <a:gd name="T55" fmla="*/ 636 h 1204"/>
                <a:gd name="T56" fmla="*/ 251 w 529"/>
                <a:gd name="T57" fmla="*/ 632 h 1204"/>
                <a:gd name="T58" fmla="*/ 529 w 529"/>
                <a:gd name="T59" fmla="*/ 0 h 1204"/>
                <a:gd name="T60" fmla="*/ 494 w 529"/>
                <a:gd name="T61" fmla="*/ 78 h 1204"/>
                <a:gd name="T62" fmla="*/ 255 w 529"/>
                <a:gd name="T63" fmla="*/ 624 h 1204"/>
                <a:gd name="T64" fmla="*/ 262 w 529"/>
                <a:gd name="T65" fmla="*/ 628 h 1204"/>
                <a:gd name="T66" fmla="*/ 503 w 529"/>
                <a:gd name="T67" fmla="*/ 79 h 1204"/>
                <a:gd name="T68" fmla="*/ 529 w 529"/>
                <a:gd name="T6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moveTo>
                    <a:pt x="62" y="1062"/>
                  </a:moveTo>
                  <a:lnTo>
                    <a:pt x="5" y="1191"/>
                  </a:lnTo>
                  <a:lnTo>
                    <a:pt x="11" y="1200"/>
                  </a:lnTo>
                  <a:lnTo>
                    <a:pt x="69" y="1069"/>
                  </a:lnTo>
                  <a:lnTo>
                    <a:pt x="62" y="1062"/>
                  </a:lnTo>
                  <a:moveTo>
                    <a:pt x="116" y="940"/>
                  </a:moveTo>
                  <a:lnTo>
                    <a:pt x="66" y="1054"/>
                  </a:lnTo>
                  <a:lnTo>
                    <a:pt x="72" y="1061"/>
                  </a:lnTo>
                  <a:lnTo>
                    <a:pt x="122" y="946"/>
                  </a:lnTo>
                  <a:lnTo>
                    <a:pt x="116" y="940"/>
                  </a:lnTo>
                  <a:moveTo>
                    <a:pt x="164" y="829"/>
                  </a:moveTo>
                  <a:lnTo>
                    <a:pt x="119" y="931"/>
                  </a:lnTo>
                  <a:lnTo>
                    <a:pt x="126" y="938"/>
                  </a:lnTo>
                  <a:lnTo>
                    <a:pt x="171" y="835"/>
                  </a:lnTo>
                  <a:lnTo>
                    <a:pt x="164" y="829"/>
                  </a:lnTo>
                  <a:moveTo>
                    <a:pt x="209" y="727"/>
                  </a:moveTo>
                  <a:lnTo>
                    <a:pt x="168" y="822"/>
                  </a:lnTo>
                  <a:lnTo>
                    <a:pt x="175" y="827"/>
                  </a:lnTo>
                  <a:lnTo>
                    <a:pt x="217" y="732"/>
                  </a:lnTo>
                  <a:lnTo>
                    <a:pt x="209" y="727"/>
                  </a:lnTo>
                  <a:moveTo>
                    <a:pt x="251" y="632"/>
                  </a:moveTo>
                  <a:lnTo>
                    <a:pt x="212" y="720"/>
                  </a:lnTo>
                  <a:lnTo>
                    <a:pt x="219" y="725"/>
                  </a:lnTo>
                  <a:lnTo>
                    <a:pt x="259" y="636"/>
                  </a:lnTo>
                  <a:lnTo>
                    <a:pt x="251" y="632"/>
                  </a:lnTo>
                  <a:moveTo>
                    <a:pt x="529" y="0"/>
                  </a:moveTo>
                  <a:lnTo>
                    <a:pt x="494" y="78"/>
                  </a:lnTo>
                  <a:lnTo>
                    <a:pt x="255" y="624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8" name="Freeform 58"/>
            <p:cNvSpPr>
              <a:spLocks noEditPoints="1"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7730704" y="3417775"/>
              <a:ext cx="1049114" cy="3251227"/>
            </a:xfrm>
            <a:custGeom>
              <a:gdLst>
                <a:gd name="T0" fmla="*/ 11 w 389"/>
                <a:gd name="T1" fmla="*/ 1168 h 1204"/>
                <a:gd name="T2" fmla="*/ 0 w 389"/>
                <a:gd name="T3" fmla="*/ 1204 h 1204"/>
                <a:gd name="T4" fmla="*/ 8 w 389"/>
                <a:gd name="T5" fmla="*/ 1204 h 1204"/>
                <a:gd name="T6" fmla="*/ 17 w 389"/>
                <a:gd name="T7" fmla="*/ 1175 h 1204"/>
                <a:gd name="T8" fmla="*/ 11 w 389"/>
                <a:gd name="T9" fmla="*/ 1168 h 1204"/>
                <a:gd name="T10" fmla="*/ 58 w 389"/>
                <a:gd name="T11" fmla="*/ 1022 h 1204"/>
                <a:gd name="T12" fmla="*/ 14 w 389"/>
                <a:gd name="T13" fmla="*/ 1158 h 1204"/>
                <a:gd name="T14" fmla="*/ 21 w 389"/>
                <a:gd name="T15" fmla="*/ 1166 h 1204"/>
                <a:gd name="T16" fmla="*/ 65 w 389"/>
                <a:gd name="T17" fmla="*/ 1028 h 1204"/>
                <a:gd name="T18" fmla="*/ 58 w 389"/>
                <a:gd name="T19" fmla="*/ 1022 h 1204"/>
                <a:gd name="T20" fmla="*/ 100 w 389"/>
                <a:gd name="T21" fmla="*/ 892 h 1204"/>
                <a:gd name="T22" fmla="*/ 61 w 389"/>
                <a:gd name="T23" fmla="*/ 1012 h 1204"/>
                <a:gd name="T24" fmla="*/ 68 w 389"/>
                <a:gd name="T25" fmla="*/ 1019 h 1204"/>
                <a:gd name="T26" fmla="*/ 108 w 389"/>
                <a:gd name="T27" fmla="*/ 898 h 1204"/>
                <a:gd name="T28" fmla="*/ 100 w 389"/>
                <a:gd name="T29" fmla="*/ 892 h 1204"/>
                <a:gd name="T30" fmla="*/ 138 w 389"/>
                <a:gd name="T31" fmla="*/ 775 h 1204"/>
                <a:gd name="T32" fmla="*/ 103 w 389"/>
                <a:gd name="T33" fmla="*/ 884 h 1204"/>
                <a:gd name="T34" fmla="*/ 110 w 389"/>
                <a:gd name="T35" fmla="*/ 889 h 1204"/>
                <a:gd name="T36" fmla="*/ 146 w 389"/>
                <a:gd name="T37" fmla="*/ 780 h 1204"/>
                <a:gd name="T38" fmla="*/ 138 w 389"/>
                <a:gd name="T39" fmla="*/ 775 h 1204"/>
                <a:gd name="T40" fmla="*/ 173 w 389"/>
                <a:gd name="T41" fmla="*/ 668 h 1204"/>
                <a:gd name="T42" fmla="*/ 141 w 389"/>
                <a:gd name="T43" fmla="*/ 767 h 1204"/>
                <a:gd name="T44" fmla="*/ 148 w 389"/>
                <a:gd name="T45" fmla="*/ 772 h 1204"/>
                <a:gd name="T46" fmla="*/ 180 w 389"/>
                <a:gd name="T47" fmla="*/ 672 h 1204"/>
                <a:gd name="T48" fmla="*/ 173 w 389"/>
                <a:gd name="T49" fmla="*/ 668 h 1204"/>
                <a:gd name="T50" fmla="*/ 389 w 389"/>
                <a:gd name="T51" fmla="*/ 0 h 1204"/>
                <a:gd name="T52" fmla="*/ 363 w 389"/>
                <a:gd name="T53" fmla="*/ 79 h 1204"/>
                <a:gd name="T54" fmla="*/ 176 w 389"/>
                <a:gd name="T55" fmla="*/ 659 h 1204"/>
                <a:gd name="T56" fmla="*/ 183 w 389"/>
                <a:gd name="T57" fmla="*/ 663 h 1204"/>
                <a:gd name="T58" fmla="*/ 372 w 389"/>
                <a:gd name="T59" fmla="*/ 81 h 1204"/>
                <a:gd name="T60" fmla="*/ 389 w 389"/>
                <a:gd name="T6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9" h="1204">
                  <a:moveTo>
                    <a:pt x="11" y="1168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17" y="1175"/>
                  </a:lnTo>
                  <a:lnTo>
                    <a:pt x="11" y="1168"/>
                  </a:lnTo>
                  <a:close/>
                  <a:moveTo>
                    <a:pt x="58" y="1022"/>
                  </a:moveTo>
                  <a:lnTo>
                    <a:pt x="14" y="1158"/>
                  </a:lnTo>
                  <a:lnTo>
                    <a:pt x="21" y="1166"/>
                  </a:lnTo>
                  <a:lnTo>
                    <a:pt x="65" y="1028"/>
                  </a:lnTo>
                  <a:lnTo>
                    <a:pt x="58" y="1022"/>
                  </a:lnTo>
                  <a:close/>
                  <a:moveTo>
                    <a:pt x="100" y="892"/>
                  </a:moveTo>
                  <a:lnTo>
                    <a:pt x="61" y="1012"/>
                  </a:lnTo>
                  <a:lnTo>
                    <a:pt x="68" y="1019"/>
                  </a:lnTo>
                  <a:lnTo>
                    <a:pt x="108" y="898"/>
                  </a:lnTo>
                  <a:lnTo>
                    <a:pt x="100" y="892"/>
                  </a:lnTo>
                  <a:close/>
                  <a:moveTo>
                    <a:pt x="138" y="775"/>
                  </a:moveTo>
                  <a:lnTo>
                    <a:pt x="103" y="884"/>
                  </a:lnTo>
                  <a:lnTo>
                    <a:pt x="110" y="889"/>
                  </a:lnTo>
                  <a:lnTo>
                    <a:pt x="146" y="780"/>
                  </a:lnTo>
                  <a:lnTo>
                    <a:pt x="138" y="775"/>
                  </a:lnTo>
                  <a:close/>
                  <a:moveTo>
                    <a:pt x="173" y="668"/>
                  </a:moveTo>
                  <a:lnTo>
                    <a:pt x="141" y="767"/>
                  </a:lnTo>
                  <a:lnTo>
                    <a:pt x="148" y="772"/>
                  </a:lnTo>
                  <a:lnTo>
                    <a:pt x="180" y="672"/>
                  </a:lnTo>
                  <a:lnTo>
                    <a:pt x="173" y="668"/>
                  </a:lnTo>
                  <a:close/>
                  <a:moveTo>
                    <a:pt x="389" y="0"/>
                  </a:moveTo>
                  <a:lnTo>
                    <a:pt x="363" y="79"/>
                  </a:lnTo>
                  <a:lnTo>
                    <a:pt x="176" y="659"/>
                  </a:lnTo>
                  <a:lnTo>
                    <a:pt x="183" y="663"/>
                  </a:lnTo>
                  <a:lnTo>
                    <a:pt x="372" y="81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9" name="Freeform 59"/>
            <p:cNvSpPr>
              <a:spLocks noEditPoints="1"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7730704" y="3417775"/>
              <a:ext cx="1049114" cy="3251227"/>
            </a:xfrm>
            <a:custGeom>
              <a:gdLst>
                <a:gd name="T0" fmla="*/ 11 w 389"/>
                <a:gd name="T1" fmla="*/ 1168 h 1204"/>
                <a:gd name="T2" fmla="*/ 0 w 389"/>
                <a:gd name="T3" fmla="*/ 1204 h 1204"/>
                <a:gd name="T4" fmla="*/ 8 w 389"/>
                <a:gd name="T5" fmla="*/ 1204 h 1204"/>
                <a:gd name="T6" fmla="*/ 17 w 389"/>
                <a:gd name="T7" fmla="*/ 1175 h 1204"/>
                <a:gd name="T8" fmla="*/ 11 w 389"/>
                <a:gd name="T9" fmla="*/ 1168 h 1204"/>
                <a:gd name="T10" fmla="*/ 58 w 389"/>
                <a:gd name="T11" fmla="*/ 1022 h 1204"/>
                <a:gd name="T12" fmla="*/ 14 w 389"/>
                <a:gd name="T13" fmla="*/ 1158 h 1204"/>
                <a:gd name="T14" fmla="*/ 21 w 389"/>
                <a:gd name="T15" fmla="*/ 1166 h 1204"/>
                <a:gd name="T16" fmla="*/ 65 w 389"/>
                <a:gd name="T17" fmla="*/ 1028 h 1204"/>
                <a:gd name="T18" fmla="*/ 58 w 389"/>
                <a:gd name="T19" fmla="*/ 1022 h 1204"/>
                <a:gd name="T20" fmla="*/ 100 w 389"/>
                <a:gd name="T21" fmla="*/ 892 h 1204"/>
                <a:gd name="T22" fmla="*/ 61 w 389"/>
                <a:gd name="T23" fmla="*/ 1012 h 1204"/>
                <a:gd name="T24" fmla="*/ 68 w 389"/>
                <a:gd name="T25" fmla="*/ 1019 h 1204"/>
                <a:gd name="T26" fmla="*/ 108 w 389"/>
                <a:gd name="T27" fmla="*/ 898 h 1204"/>
                <a:gd name="T28" fmla="*/ 100 w 389"/>
                <a:gd name="T29" fmla="*/ 892 h 1204"/>
                <a:gd name="T30" fmla="*/ 138 w 389"/>
                <a:gd name="T31" fmla="*/ 775 h 1204"/>
                <a:gd name="T32" fmla="*/ 103 w 389"/>
                <a:gd name="T33" fmla="*/ 884 h 1204"/>
                <a:gd name="T34" fmla="*/ 110 w 389"/>
                <a:gd name="T35" fmla="*/ 889 h 1204"/>
                <a:gd name="T36" fmla="*/ 146 w 389"/>
                <a:gd name="T37" fmla="*/ 780 h 1204"/>
                <a:gd name="T38" fmla="*/ 138 w 389"/>
                <a:gd name="T39" fmla="*/ 775 h 1204"/>
                <a:gd name="T40" fmla="*/ 173 w 389"/>
                <a:gd name="T41" fmla="*/ 668 h 1204"/>
                <a:gd name="T42" fmla="*/ 141 w 389"/>
                <a:gd name="T43" fmla="*/ 767 h 1204"/>
                <a:gd name="T44" fmla="*/ 148 w 389"/>
                <a:gd name="T45" fmla="*/ 772 h 1204"/>
                <a:gd name="T46" fmla="*/ 180 w 389"/>
                <a:gd name="T47" fmla="*/ 672 h 1204"/>
                <a:gd name="T48" fmla="*/ 173 w 389"/>
                <a:gd name="T49" fmla="*/ 668 h 1204"/>
                <a:gd name="T50" fmla="*/ 389 w 389"/>
                <a:gd name="T51" fmla="*/ 0 h 1204"/>
                <a:gd name="T52" fmla="*/ 363 w 389"/>
                <a:gd name="T53" fmla="*/ 79 h 1204"/>
                <a:gd name="T54" fmla="*/ 176 w 389"/>
                <a:gd name="T55" fmla="*/ 659 h 1204"/>
                <a:gd name="T56" fmla="*/ 183 w 389"/>
                <a:gd name="T57" fmla="*/ 663 h 1204"/>
                <a:gd name="T58" fmla="*/ 372 w 389"/>
                <a:gd name="T59" fmla="*/ 81 h 1204"/>
                <a:gd name="T60" fmla="*/ 389 w 389"/>
                <a:gd name="T6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9" h="1204">
                  <a:moveTo>
                    <a:pt x="11" y="1168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17" y="1175"/>
                  </a:lnTo>
                  <a:lnTo>
                    <a:pt x="11" y="1168"/>
                  </a:lnTo>
                  <a:moveTo>
                    <a:pt x="58" y="1022"/>
                  </a:moveTo>
                  <a:lnTo>
                    <a:pt x="14" y="1158"/>
                  </a:lnTo>
                  <a:lnTo>
                    <a:pt x="21" y="1166"/>
                  </a:lnTo>
                  <a:lnTo>
                    <a:pt x="65" y="1028"/>
                  </a:lnTo>
                  <a:lnTo>
                    <a:pt x="58" y="1022"/>
                  </a:lnTo>
                  <a:moveTo>
                    <a:pt x="100" y="892"/>
                  </a:moveTo>
                  <a:lnTo>
                    <a:pt x="61" y="1012"/>
                  </a:lnTo>
                  <a:lnTo>
                    <a:pt x="68" y="1019"/>
                  </a:lnTo>
                  <a:lnTo>
                    <a:pt x="108" y="898"/>
                  </a:lnTo>
                  <a:lnTo>
                    <a:pt x="100" y="892"/>
                  </a:lnTo>
                  <a:moveTo>
                    <a:pt x="138" y="775"/>
                  </a:moveTo>
                  <a:lnTo>
                    <a:pt x="103" y="884"/>
                  </a:lnTo>
                  <a:lnTo>
                    <a:pt x="110" y="889"/>
                  </a:lnTo>
                  <a:lnTo>
                    <a:pt x="146" y="780"/>
                  </a:lnTo>
                  <a:lnTo>
                    <a:pt x="138" y="775"/>
                  </a:lnTo>
                  <a:moveTo>
                    <a:pt x="173" y="668"/>
                  </a:moveTo>
                  <a:lnTo>
                    <a:pt x="141" y="767"/>
                  </a:lnTo>
                  <a:lnTo>
                    <a:pt x="148" y="772"/>
                  </a:lnTo>
                  <a:lnTo>
                    <a:pt x="180" y="672"/>
                  </a:lnTo>
                  <a:lnTo>
                    <a:pt x="173" y="668"/>
                  </a:lnTo>
                  <a:moveTo>
                    <a:pt x="389" y="0"/>
                  </a:moveTo>
                  <a:lnTo>
                    <a:pt x="363" y="79"/>
                  </a:lnTo>
                  <a:lnTo>
                    <a:pt x="176" y="659"/>
                  </a:lnTo>
                  <a:lnTo>
                    <a:pt x="183" y="663"/>
                  </a:lnTo>
                  <a:lnTo>
                    <a:pt x="372" y="81"/>
                  </a:lnTo>
                  <a:lnTo>
                    <a:pt x="3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0" name="Freeform 60"/>
            <p:cNvSpPr>
              <a:spLocks noEditPoints="1"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8089571" y="3417775"/>
              <a:ext cx="690247" cy="3251227"/>
            </a:xfrm>
            <a:custGeom>
              <a:gdLst>
                <a:gd name="T0" fmla="*/ 19 w 256"/>
                <a:gd name="T1" fmla="*/ 1114 h 1204"/>
                <a:gd name="T2" fmla="*/ 0 w 256"/>
                <a:gd name="T3" fmla="*/ 1204 h 1204"/>
                <a:gd name="T4" fmla="*/ 8 w 256"/>
                <a:gd name="T5" fmla="*/ 1204 h 1204"/>
                <a:gd name="T6" fmla="*/ 26 w 256"/>
                <a:gd name="T7" fmla="*/ 1121 h 1204"/>
                <a:gd name="T8" fmla="*/ 19 w 256"/>
                <a:gd name="T9" fmla="*/ 1114 h 1204"/>
                <a:gd name="T10" fmla="*/ 51 w 256"/>
                <a:gd name="T11" fmla="*/ 962 h 1204"/>
                <a:gd name="T12" fmla="*/ 21 w 256"/>
                <a:gd name="T13" fmla="*/ 1104 h 1204"/>
                <a:gd name="T14" fmla="*/ 28 w 256"/>
                <a:gd name="T15" fmla="*/ 1111 h 1204"/>
                <a:gd name="T16" fmla="*/ 58 w 256"/>
                <a:gd name="T17" fmla="*/ 968 h 1204"/>
                <a:gd name="T18" fmla="*/ 51 w 256"/>
                <a:gd name="T19" fmla="*/ 962 h 1204"/>
                <a:gd name="T20" fmla="*/ 80 w 256"/>
                <a:gd name="T21" fmla="*/ 827 h 1204"/>
                <a:gd name="T22" fmla="*/ 53 w 256"/>
                <a:gd name="T23" fmla="*/ 953 h 1204"/>
                <a:gd name="T24" fmla="*/ 61 w 256"/>
                <a:gd name="T25" fmla="*/ 958 h 1204"/>
                <a:gd name="T26" fmla="*/ 87 w 256"/>
                <a:gd name="T27" fmla="*/ 833 h 1204"/>
                <a:gd name="T28" fmla="*/ 80 w 256"/>
                <a:gd name="T29" fmla="*/ 827 h 1204"/>
                <a:gd name="T30" fmla="*/ 106 w 256"/>
                <a:gd name="T31" fmla="*/ 706 h 1204"/>
                <a:gd name="T32" fmla="*/ 82 w 256"/>
                <a:gd name="T33" fmla="*/ 818 h 1204"/>
                <a:gd name="T34" fmla="*/ 89 w 256"/>
                <a:gd name="T35" fmla="*/ 824 h 1204"/>
                <a:gd name="T36" fmla="*/ 113 w 256"/>
                <a:gd name="T37" fmla="*/ 710 h 1204"/>
                <a:gd name="T38" fmla="*/ 106 w 256"/>
                <a:gd name="T39" fmla="*/ 706 h 1204"/>
                <a:gd name="T40" fmla="*/ 256 w 256"/>
                <a:gd name="T41" fmla="*/ 0 h 1204"/>
                <a:gd name="T42" fmla="*/ 239 w 256"/>
                <a:gd name="T43" fmla="*/ 81 h 1204"/>
                <a:gd name="T44" fmla="*/ 108 w 256"/>
                <a:gd name="T45" fmla="*/ 697 h 1204"/>
                <a:gd name="T46" fmla="*/ 116 w 256"/>
                <a:gd name="T47" fmla="*/ 701 h 1204"/>
                <a:gd name="T48" fmla="*/ 247 w 256"/>
                <a:gd name="T49" fmla="*/ 81 h 1204"/>
                <a:gd name="T50" fmla="*/ 256 w 256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1204">
                  <a:moveTo>
                    <a:pt x="19" y="1114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6" y="1121"/>
                  </a:lnTo>
                  <a:lnTo>
                    <a:pt x="19" y="1114"/>
                  </a:lnTo>
                  <a:close/>
                  <a:moveTo>
                    <a:pt x="51" y="962"/>
                  </a:moveTo>
                  <a:lnTo>
                    <a:pt x="21" y="1104"/>
                  </a:lnTo>
                  <a:lnTo>
                    <a:pt x="28" y="1111"/>
                  </a:lnTo>
                  <a:lnTo>
                    <a:pt x="58" y="968"/>
                  </a:lnTo>
                  <a:lnTo>
                    <a:pt x="51" y="962"/>
                  </a:lnTo>
                  <a:close/>
                  <a:moveTo>
                    <a:pt x="80" y="827"/>
                  </a:moveTo>
                  <a:lnTo>
                    <a:pt x="53" y="953"/>
                  </a:lnTo>
                  <a:lnTo>
                    <a:pt x="61" y="958"/>
                  </a:lnTo>
                  <a:lnTo>
                    <a:pt x="87" y="833"/>
                  </a:lnTo>
                  <a:lnTo>
                    <a:pt x="80" y="827"/>
                  </a:lnTo>
                  <a:close/>
                  <a:moveTo>
                    <a:pt x="106" y="706"/>
                  </a:moveTo>
                  <a:lnTo>
                    <a:pt x="82" y="818"/>
                  </a:lnTo>
                  <a:lnTo>
                    <a:pt x="89" y="824"/>
                  </a:lnTo>
                  <a:lnTo>
                    <a:pt x="113" y="710"/>
                  </a:lnTo>
                  <a:lnTo>
                    <a:pt x="106" y="706"/>
                  </a:lnTo>
                  <a:close/>
                  <a:moveTo>
                    <a:pt x="256" y="0"/>
                  </a:moveTo>
                  <a:lnTo>
                    <a:pt x="239" y="81"/>
                  </a:lnTo>
                  <a:lnTo>
                    <a:pt x="108" y="697"/>
                  </a:lnTo>
                  <a:lnTo>
                    <a:pt x="116" y="701"/>
                  </a:lnTo>
                  <a:lnTo>
                    <a:pt x="247" y="8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1" name="Freeform 61"/>
            <p:cNvSpPr>
              <a:spLocks noEditPoints="1"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8089571" y="3417775"/>
              <a:ext cx="690247" cy="3251227"/>
            </a:xfrm>
            <a:custGeom>
              <a:gdLst>
                <a:gd name="T0" fmla="*/ 19 w 256"/>
                <a:gd name="T1" fmla="*/ 1114 h 1204"/>
                <a:gd name="T2" fmla="*/ 0 w 256"/>
                <a:gd name="T3" fmla="*/ 1204 h 1204"/>
                <a:gd name="T4" fmla="*/ 8 w 256"/>
                <a:gd name="T5" fmla="*/ 1204 h 1204"/>
                <a:gd name="T6" fmla="*/ 26 w 256"/>
                <a:gd name="T7" fmla="*/ 1121 h 1204"/>
                <a:gd name="T8" fmla="*/ 19 w 256"/>
                <a:gd name="T9" fmla="*/ 1114 h 1204"/>
                <a:gd name="T10" fmla="*/ 51 w 256"/>
                <a:gd name="T11" fmla="*/ 962 h 1204"/>
                <a:gd name="T12" fmla="*/ 21 w 256"/>
                <a:gd name="T13" fmla="*/ 1104 h 1204"/>
                <a:gd name="T14" fmla="*/ 28 w 256"/>
                <a:gd name="T15" fmla="*/ 1111 h 1204"/>
                <a:gd name="T16" fmla="*/ 58 w 256"/>
                <a:gd name="T17" fmla="*/ 968 h 1204"/>
                <a:gd name="T18" fmla="*/ 51 w 256"/>
                <a:gd name="T19" fmla="*/ 962 h 1204"/>
                <a:gd name="T20" fmla="*/ 80 w 256"/>
                <a:gd name="T21" fmla="*/ 827 h 1204"/>
                <a:gd name="T22" fmla="*/ 53 w 256"/>
                <a:gd name="T23" fmla="*/ 953 h 1204"/>
                <a:gd name="T24" fmla="*/ 61 w 256"/>
                <a:gd name="T25" fmla="*/ 958 h 1204"/>
                <a:gd name="T26" fmla="*/ 87 w 256"/>
                <a:gd name="T27" fmla="*/ 833 h 1204"/>
                <a:gd name="T28" fmla="*/ 80 w 256"/>
                <a:gd name="T29" fmla="*/ 827 h 1204"/>
                <a:gd name="T30" fmla="*/ 106 w 256"/>
                <a:gd name="T31" fmla="*/ 706 h 1204"/>
                <a:gd name="T32" fmla="*/ 82 w 256"/>
                <a:gd name="T33" fmla="*/ 818 h 1204"/>
                <a:gd name="T34" fmla="*/ 89 w 256"/>
                <a:gd name="T35" fmla="*/ 824 h 1204"/>
                <a:gd name="T36" fmla="*/ 113 w 256"/>
                <a:gd name="T37" fmla="*/ 710 h 1204"/>
                <a:gd name="T38" fmla="*/ 106 w 256"/>
                <a:gd name="T39" fmla="*/ 706 h 1204"/>
                <a:gd name="T40" fmla="*/ 256 w 256"/>
                <a:gd name="T41" fmla="*/ 0 h 1204"/>
                <a:gd name="T42" fmla="*/ 239 w 256"/>
                <a:gd name="T43" fmla="*/ 81 h 1204"/>
                <a:gd name="T44" fmla="*/ 108 w 256"/>
                <a:gd name="T45" fmla="*/ 697 h 1204"/>
                <a:gd name="T46" fmla="*/ 116 w 256"/>
                <a:gd name="T47" fmla="*/ 701 h 1204"/>
                <a:gd name="T48" fmla="*/ 247 w 256"/>
                <a:gd name="T49" fmla="*/ 81 h 1204"/>
                <a:gd name="T50" fmla="*/ 256 w 256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1204">
                  <a:moveTo>
                    <a:pt x="19" y="1114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6" y="1121"/>
                  </a:lnTo>
                  <a:lnTo>
                    <a:pt x="19" y="1114"/>
                  </a:lnTo>
                  <a:moveTo>
                    <a:pt x="51" y="962"/>
                  </a:moveTo>
                  <a:lnTo>
                    <a:pt x="21" y="1104"/>
                  </a:lnTo>
                  <a:lnTo>
                    <a:pt x="28" y="1111"/>
                  </a:lnTo>
                  <a:lnTo>
                    <a:pt x="58" y="968"/>
                  </a:lnTo>
                  <a:lnTo>
                    <a:pt x="51" y="962"/>
                  </a:lnTo>
                  <a:moveTo>
                    <a:pt x="80" y="827"/>
                  </a:moveTo>
                  <a:lnTo>
                    <a:pt x="53" y="953"/>
                  </a:lnTo>
                  <a:lnTo>
                    <a:pt x="61" y="958"/>
                  </a:lnTo>
                  <a:lnTo>
                    <a:pt x="87" y="833"/>
                  </a:lnTo>
                  <a:lnTo>
                    <a:pt x="80" y="827"/>
                  </a:lnTo>
                  <a:moveTo>
                    <a:pt x="106" y="706"/>
                  </a:moveTo>
                  <a:lnTo>
                    <a:pt x="82" y="818"/>
                  </a:lnTo>
                  <a:lnTo>
                    <a:pt x="89" y="824"/>
                  </a:lnTo>
                  <a:lnTo>
                    <a:pt x="113" y="710"/>
                  </a:lnTo>
                  <a:lnTo>
                    <a:pt x="106" y="706"/>
                  </a:lnTo>
                  <a:moveTo>
                    <a:pt x="256" y="0"/>
                  </a:moveTo>
                  <a:lnTo>
                    <a:pt x="239" y="81"/>
                  </a:lnTo>
                  <a:lnTo>
                    <a:pt x="108" y="697"/>
                  </a:lnTo>
                  <a:lnTo>
                    <a:pt x="116" y="701"/>
                  </a:lnTo>
                  <a:lnTo>
                    <a:pt x="247" y="81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2" name="Freeform 62"/>
            <p:cNvSpPr>
              <a:spLocks noEditPoints="1"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8437749" y="3417775"/>
              <a:ext cx="348178" cy="3251227"/>
            </a:xfrm>
            <a:custGeom>
              <a:gdLst>
                <a:gd name="T0" fmla="*/ 17 w 129"/>
                <a:gd name="T1" fmla="*/ 1041 h 1204"/>
                <a:gd name="T2" fmla="*/ 0 w 129"/>
                <a:gd name="T3" fmla="*/ 1204 h 1204"/>
                <a:gd name="T4" fmla="*/ 8 w 129"/>
                <a:gd name="T5" fmla="*/ 1204 h 1204"/>
                <a:gd name="T6" fmla="*/ 25 w 129"/>
                <a:gd name="T7" fmla="*/ 1047 h 1204"/>
                <a:gd name="T8" fmla="*/ 17 w 129"/>
                <a:gd name="T9" fmla="*/ 1041 h 1204"/>
                <a:gd name="T10" fmla="*/ 33 w 129"/>
                <a:gd name="T11" fmla="*/ 885 h 1204"/>
                <a:gd name="T12" fmla="*/ 18 w 129"/>
                <a:gd name="T13" fmla="*/ 1030 h 1204"/>
                <a:gd name="T14" fmla="*/ 26 w 129"/>
                <a:gd name="T15" fmla="*/ 1036 h 1204"/>
                <a:gd name="T16" fmla="*/ 41 w 129"/>
                <a:gd name="T17" fmla="*/ 891 h 1204"/>
                <a:gd name="T18" fmla="*/ 33 w 129"/>
                <a:gd name="T19" fmla="*/ 885 h 1204"/>
                <a:gd name="T20" fmla="*/ 48 w 129"/>
                <a:gd name="T21" fmla="*/ 747 h 1204"/>
                <a:gd name="T22" fmla="*/ 34 w 129"/>
                <a:gd name="T23" fmla="*/ 875 h 1204"/>
                <a:gd name="T24" fmla="*/ 42 w 129"/>
                <a:gd name="T25" fmla="*/ 881 h 1204"/>
                <a:gd name="T26" fmla="*/ 56 w 129"/>
                <a:gd name="T27" fmla="*/ 751 h 1204"/>
                <a:gd name="T28" fmla="*/ 48 w 129"/>
                <a:gd name="T29" fmla="*/ 747 h 1204"/>
                <a:gd name="T30" fmla="*/ 127 w 129"/>
                <a:gd name="T31" fmla="*/ 0 h 1204"/>
                <a:gd name="T32" fmla="*/ 127 w 129"/>
                <a:gd name="T33" fmla="*/ 0 h 1204"/>
                <a:gd name="T34" fmla="*/ 118 w 129"/>
                <a:gd name="T35" fmla="*/ 81 h 1204"/>
                <a:gd name="T36" fmla="*/ 49 w 129"/>
                <a:gd name="T37" fmla="*/ 738 h 1204"/>
                <a:gd name="T38" fmla="*/ 57 w 129"/>
                <a:gd name="T39" fmla="*/ 742 h 1204"/>
                <a:gd name="T40" fmla="*/ 129 w 129"/>
                <a:gd name="T41" fmla="*/ 61 h 1204"/>
                <a:gd name="T42" fmla="*/ 129 w 129"/>
                <a:gd name="T43" fmla="*/ 16 h 1204"/>
                <a:gd name="T44" fmla="*/ 127 w 129"/>
                <a:gd name="T45" fmla="*/ 1 h 1204"/>
                <a:gd name="T46" fmla="*/ 129 w 129"/>
                <a:gd name="T47" fmla="*/ 1 h 1204"/>
                <a:gd name="T48" fmla="*/ 129 w 129"/>
                <a:gd name="T49" fmla="*/ 0 h 1204"/>
                <a:gd name="T50" fmla="*/ 127 w 129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204">
                  <a:moveTo>
                    <a:pt x="17" y="1041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5" y="1047"/>
                  </a:lnTo>
                  <a:lnTo>
                    <a:pt x="17" y="1041"/>
                  </a:lnTo>
                  <a:close/>
                  <a:moveTo>
                    <a:pt x="33" y="885"/>
                  </a:moveTo>
                  <a:lnTo>
                    <a:pt x="18" y="1030"/>
                  </a:lnTo>
                  <a:lnTo>
                    <a:pt x="26" y="1036"/>
                  </a:lnTo>
                  <a:lnTo>
                    <a:pt x="41" y="891"/>
                  </a:lnTo>
                  <a:lnTo>
                    <a:pt x="33" y="885"/>
                  </a:lnTo>
                  <a:close/>
                  <a:moveTo>
                    <a:pt x="48" y="747"/>
                  </a:moveTo>
                  <a:lnTo>
                    <a:pt x="34" y="875"/>
                  </a:lnTo>
                  <a:lnTo>
                    <a:pt x="42" y="881"/>
                  </a:lnTo>
                  <a:lnTo>
                    <a:pt x="56" y="751"/>
                  </a:lnTo>
                  <a:lnTo>
                    <a:pt x="48" y="747"/>
                  </a:lnTo>
                  <a:close/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49" y="738"/>
                  </a:lnTo>
                  <a:lnTo>
                    <a:pt x="57" y="742"/>
                  </a:lnTo>
                  <a:lnTo>
                    <a:pt x="129" y="61"/>
                  </a:lnTo>
                  <a:lnTo>
                    <a:pt x="129" y="16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3" name="Freeform 63"/>
            <p:cNvSpPr>
              <a:spLocks noEditPoints="1"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8437749" y="3417775"/>
              <a:ext cx="348178" cy="3251227"/>
            </a:xfrm>
            <a:custGeom>
              <a:gdLst>
                <a:gd name="T0" fmla="*/ 17 w 129"/>
                <a:gd name="T1" fmla="*/ 1041 h 1204"/>
                <a:gd name="T2" fmla="*/ 0 w 129"/>
                <a:gd name="T3" fmla="*/ 1204 h 1204"/>
                <a:gd name="T4" fmla="*/ 8 w 129"/>
                <a:gd name="T5" fmla="*/ 1204 h 1204"/>
                <a:gd name="T6" fmla="*/ 25 w 129"/>
                <a:gd name="T7" fmla="*/ 1047 h 1204"/>
                <a:gd name="T8" fmla="*/ 17 w 129"/>
                <a:gd name="T9" fmla="*/ 1041 h 1204"/>
                <a:gd name="T10" fmla="*/ 33 w 129"/>
                <a:gd name="T11" fmla="*/ 885 h 1204"/>
                <a:gd name="T12" fmla="*/ 18 w 129"/>
                <a:gd name="T13" fmla="*/ 1030 h 1204"/>
                <a:gd name="T14" fmla="*/ 26 w 129"/>
                <a:gd name="T15" fmla="*/ 1036 h 1204"/>
                <a:gd name="T16" fmla="*/ 41 w 129"/>
                <a:gd name="T17" fmla="*/ 891 h 1204"/>
                <a:gd name="T18" fmla="*/ 33 w 129"/>
                <a:gd name="T19" fmla="*/ 885 h 1204"/>
                <a:gd name="T20" fmla="*/ 48 w 129"/>
                <a:gd name="T21" fmla="*/ 747 h 1204"/>
                <a:gd name="T22" fmla="*/ 34 w 129"/>
                <a:gd name="T23" fmla="*/ 875 h 1204"/>
                <a:gd name="T24" fmla="*/ 42 w 129"/>
                <a:gd name="T25" fmla="*/ 881 h 1204"/>
                <a:gd name="T26" fmla="*/ 56 w 129"/>
                <a:gd name="T27" fmla="*/ 751 h 1204"/>
                <a:gd name="T28" fmla="*/ 48 w 129"/>
                <a:gd name="T29" fmla="*/ 747 h 1204"/>
                <a:gd name="T30" fmla="*/ 127 w 129"/>
                <a:gd name="T31" fmla="*/ 0 h 1204"/>
                <a:gd name="T32" fmla="*/ 127 w 129"/>
                <a:gd name="T33" fmla="*/ 0 h 1204"/>
                <a:gd name="T34" fmla="*/ 118 w 129"/>
                <a:gd name="T35" fmla="*/ 81 h 1204"/>
                <a:gd name="T36" fmla="*/ 49 w 129"/>
                <a:gd name="T37" fmla="*/ 738 h 1204"/>
                <a:gd name="T38" fmla="*/ 57 w 129"/>
                <a:gd name="T39" fmla="*/ 742 h 1204"/>
                <a:gd name="T40" fmla="*/ 129 w 129"/>
                <a:gd name="T41" fmla="*/ 61 h 1204"/>
                <a:gd name="T42" fmla="*/ 129 w 129"/>
                <a:gd name="T43" fmla="*/ 16 h 1204"/>
                <a:gd name="T44" fmla="*/ 127 w 129"/>
                <a:gd name="T45" fmla="*/ 1 h 1204"/>
                <a:gd name="T46" fmla="*/ 129 w 129"/>
                <a:gd name="T47" fmla="*/ 1 h 1204"/>
                <a:gd name="T48" fmla="*/ 129 w 129"/>
                <a:gd name="T49" fmla="*/ 0 h 1204"/>
                <a:gd name="T50" fmla="*/ 127 w 129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204">
                  <a:moveTo>
                    <a:pt x="17" y="1041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5" y="1047"/>
                  </a:lnTo>
                  <a:lnTo>
                    <a:pt x="17" y="1041"/>
                  </a:lnTo>
                  <a:moveTo>
                    <a:pt x="33" y="885"/>
                  </a:moveTo>
                  <a:lnTo>
                    <a:pt x="18" y="1030"/>
                  </a:lnTo>
                  <a:lnTo>
                    <a:pt x="26" y="1036"/>
                  </a:lnTo>
                  <a:lnTo>
                    <a:pt x="41" y="891"/>
                  </a:lnTo>
                  <a:lnTo>
                    <a:pt x="33" y="885"/>
                  </a:lnTo>
                  <a:moveTo>
                    <a:pt x="48" y="747"/>
                  </a:moveTo>
                  <a:lnTo>
                    <a:pt x="34" y="875"/>
                  </a:lnTo>
                  <a:lnTo>
                    <a:pt x="42" y="881"/>
                  </a:lnTo>
                  <a:lnTo>
                    <a:pt x="56" y="751"/>
                  </a:lnTo>
                  <a:lnTo>
                    <a:pt x="48" y="747"/>
                  </a:lnTo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49" y="738"/>
                  </a:lnTo>
                  <a:lnTo>
                    <a:pt x="57" y="742"/>
                  </a:lnTo>
                  <a:lnTo>
                    <a:pt x="129" y="61"/>
                  </a:lnTo>
                  <a:lnTo>
                    <a:pt x="129" y="16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4" name="Freeform 64"/>
            <p:cNvSpPr>
              <a:spLocks noEditPoints="1"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785926" y="3461044"/>
              <a:ext cx="21379" cy="3207958"/>
            </a:xfrm>
            <a:custGeom>
              <a:gdLst>
                <a:gd name="T0" fmla="*/ 0 w 8"/>
                <a:gd name="T1" fmla="*/ 1117 h 1188"/>
                <a:gd name="T2" fmla="*/ 0 w 8"/>
                <a:gd name="T3" fmla="*/ 1188 h 1188"/>
                <a:gd name="T4" fmla="*/ 8 w 8"/>
                <a:gd name="T5" fmla="*/ 1188 h 1188"/>
                <a:gd name="T6" fmla="*/ 8 w 8"/>
                <a:gd name="T7" fmla="*/ 1124 h 1188"/>
                <a:gd name="T8" fmla="*/ 0 w 8"/>
                <a:gd name="T9" fmla="*/ 1117 h 1188"/>
                <a:gd name="T10" fmla="*/ 0 w 8"/>
                <a:gd name="T11" fmla="*/ 935 h 1188"/>
                <a:gd name="T12" fmla="*/ 0 w 8"/>
                <a:gd name="T13" fmla="*/ 1106 h 1188"/>
                <a:gd name="T14" fmla="*/ 8 w 8"/>
                <a:gd name="T15" fmla="*/ 1113 h 1188"/>
                <a:gd name="T16" fmla="*/ 8 w 8"/>
                <a:gd name="T17" fmla="*/ 941 h 1188"/>
                <a:gd name="T18" fmla="*/ 0 w 8"/>
                <a:gd name="T19" fmla="*/ 935 h 1188"/>
                <a:gd name="T20" fmla="*/ 0 w 8"/>
                <a:gd name="T21" fmla="*/ 778 h 1188"/>
                <a:gd name="T22" fmla="*/ 0 w 8"/>
                <a:gd name="T23" fmla="*/ 925 h 1188"/>
                <a:gd name="T24" fmla="*/ 8 w 8"/>
                <a:gd name="T25" fmla="*/ 931 h 1188"/>
                <a:gd name="T26" fmla="*/ 8 w 8"/>
                <a:gd name="T27" fmla="*/ 783 h 1188"/>
                <a:gd name="T28" fmla="*/ 0 w 8"/>
                <a:gd name="T29" fmla="*/ 778 h 1188"/>
                <a:gd name="T30" fmla="*/ 0 w 8"/>
                <a:gd name="T31" fmla="*/ 0 h 1188"/>
                <a:gd name="T32" fmla="*/ 0 w 8"/>
                <a:gd name="T33" fmla="*/ 45 h 1188"/>
                <a:gd name="T34" fmla="*/ 0 w 8"/>
                <a:gd name="T35" fmla="*/ 768 h 1188"/>
                <a:gd name="T36" fmla="*/ 8 w 8"/>
                <a:gd name="T37" fmla="*/ 773 h 1188"/>
                <a:gd name="T38" fmla="*/ 8 w 8"/>
                <a:gd name="T39" fmla="*/ 79 h 1188"/>
                <a:gd name="T40" fmla="*/ 0 w 8"/>
                <a:gd name="T41" fmla="*/ 0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188">
                  <a:moveTo>
                    <a:pt x="0" y="1117"/>
                  </a:moveTo>
                  <a:lnTo>
                    <a:pt x="0" y="1188"/>
                  </a:lnTo>
                  <a:lnTo>
                    <a:pt x="8" y="1188"/>
                  </a:lnTo>
                  <a:lnTo>
                    <a:pt x="8" y="1124"/>
                  </a:lnTo>
                  <a:lnTo>
                    <a:pt x="0" y="1117"/>
                  </a:lnTo>
                  <a:close/>
                  <a:moveTo>
                    <a:pt x="0" y="935"/>
                  </a:moveTo>
                  <a:lnTo>
                    <a:pt x="0" y="1106"/>
                  </a:lnTo>
                  <a:lnTo>
                    <a:pt x="8" y="1113"/>
                  </a:lnTo>
                  <a:lnTo>
                    <a:pt x="8" y="941"/>
                  </a:lnTo>
                  <a:lnTo>
                    <a:pt x="0" y="935"/>
                  </a:lnTo>
                  <a:close/>
                  <a:moveTo>
                    <a:pt x="0" y="778"/>
                  </a:moveTo>
                  <a:lnTo>
                    <a:pt x="0" y="925"/>
                  </a:lnTo>
                  <a:lnTo>
                    <a:pt x="8" y="931"/>
                  </a:lnTo>
                  <a:lnTo>
                    <a:pt x="8" y="783"/>
                  </a:lnTo>
                  <a:lnTo>
                    <a:pt x="0" y="778"/>
                  </a:lnTo>
                  <a:close/>
                  <a:moveTo>
                    <a:pt x="0" y="0"/>
                  </a:moveTo>
                  <a:lnTo>
                    <a:pt x="0" y="45"/>
                  </a:lnTo>
                  <a:lnTo>
                    <a:pt x="0" y="768"/>
                  </a:lnTo>
                  <a:lnTo>
                    <a:pt x="8" y="773"/>
                  </a:lnTo>
                  <a:lnTo>
                    <a:pt x="8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5" name="Freeform 65"/>
            <p:cNvSpPr>
              <a:spLocks noEditPoints="1"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8785926" y="3461044"/>
              <a:ext cx="21379" cy="3207958"/>
            </a:xfrm>
            <a:custGeom>
              <a:gdLst>
                <a:gd name="T0" fmla="*/ 0 w 8"/>
                <a:gd name="T1" fmla="*/ 1117 h 1188"/>
                <a:gd name="T2" fmla="*/ 0 w 8"/>
                <a:gd name="T3" fmla="*/ 1188 h 1188"/>
                <a:gd name="T4" fmla="*/ 8 w 8"/>
                <a:gd name="T5" fmla="*/ 1188 h 1188"/>
                <a:gd name="T6" fmla="*/ 8 w 8"/>
                <a:gd name="T7" fmla="*/ 1124 h 1188"/>
                <a:gd name="T8" fmla="*/ 0 w 8"/>
                <a:gd name="T9" fmla="*/ 1117 h 1188"/>
                <a:gd name="T10" fmla="*/ 0 w 8"/>
                <a:gd name="T11" fmla="*/ 935 h 1188"/>
                <a:gd name="T12" fmla="*/ 0 w 8"/>
                <a:gd name="T13" fmla="*/ 1106 h 1188"/>
                <a:gd name="T14" fmla="*/ 8 w 8"/>
                <a:gd name="T15" fmla="*/ 1113 h 1188"/>
                <a:gd name="T16" fmla="*/ 8 w 8"/>
                <a:gd name="T17" fmla="*/ 941 h 1188"/>
                <a:gd name="T18" fmla="*/ 0 w 8"/>
                <a:gd name="T19" fmla="*/ 935 h 1188"/>
                <a:gd name="T20" fmla="*/ 0 w 8"/>
                <a:gd name="T21" fmla="*/ 778 h 1188"/>
                <a:gd name="T22" fmla="*/ 0 w 8"/>
                <a:gd name="T23" fmla="*/ 925 h 1188"/>
                <a:gd name="T24" fmla="*/ 8 w 8"/>
                <a:gd name="T25" fmla="*/ 931 h 1188"/>
                <a:gd name="T26" fmla="*/ 8 w 8"/>
                <a:gd name="T27" fmla="*/ 783 h 1188"/>
                <a:gd name="T28" fmla="*/ 0 w 8"/>
                <a:gd name="T29" fmla="*/ 778 h 1188"/>
                <a:gd name="T30" fmla="*/ 0 w 8"/>
                <a:gd name="T31" fmla="*/ 0 h 1188"/>
                <a:gd name="T32" fmla="*/ 0 w 8"/>
                <a:gd name="T33" fmla="*/ 45 h 1188"/>
                <a:gd name="T34" fmla="*/ 0 w 8"/>
                <a:gd name="T35" fmla="*/ 768 h 1188"/>
                <a:gd name="T36" fmla="*/ 8 w 8"/>
                <a:gd name="T37" fmla="*/ 773 h 1188"/>
                <a:gd name="T38" fmla="*/ 8 w 8"/>
                <a:gd name="T39" fmla="*/ 79 h 1188"/>
                <a:gd name="T40" fmla="*/ 0 w 8"/>
                <a:gd name="T41" fmla="*/ 0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188">
                  <a:moveTo>
                    <a:pt x="0" y="1117"/>
                  </a:moveTo>
                  <a:lnTo>
                    <a:pt x="0" y="1188"/>
                  </a:lnTo>
                  <a:lnTo>
                    <a:pt x="8" y="1188"/>
                  </a:lnTo>
                  <a:lnTo>
                    <a:pt x="8" y="1124"/>
                  </a:lnTo>
                  <a:lnTo>
                    <a:pt x="0" y="1117"/>
                  </a:lnTo>
                  <a:moveTo>
                    <a:pt x="0" y="935"/>
                  </a:moveTo>
                  <a:lnTo>
                    <a:pt x="0" y="1106"/>
                  </a:lnTo>
                  <a:lnTo>
                    <a:pt x="8" y="1113"/>
                  </a:lnTo>
                  <a:lnTo>
                    <a:pt x="8" y="941"/>
                  </a:lnTo>
                  <a:lnTo>
                    <a:pt x="0" y="935"/>
                  </a:lnTo>
                  <a:moveTo>
                    <a:pt x="0" y="778"/>
                  </a:moveTo>
                  <a:lnTo>
                    <a:pt x="0" y="925"/>
                  </a:lnTo>
                  <a:lnTo>
                    <a:pt x="8" y="931"/>
                  </a:lnTo>
                  <a:lnTo>
                    <a:pt x="8" y="783"/>
                  </a:lnTo>
                  <a:lnTo>
                    <a:pt x="0" y="778"/>
                  </a:lnTo>
                  <a:moveTo>
                    <a:pt x="0" y="0"/>
                  </a:moveTo>
                  <a:lnTo>
                    <a:pt x="0" y="45"/>
                  </a:lnTo>
                  <a:lnTo>
                    <a:pt x="0" y="768"/>
                  </a:lnTo>
                  <a:lnTo>
                    <a:pt x="8" y="773"/>
                  </a:lnTo>
                  <a:lnTo>
                    <a:pt x="8" y="7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6" name="Freeform 66"/>
            <p:cNvSpPr>
              <a:spLocks noEditPoints="1"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8779818" y="3420759"/>
              <a:ext cx="368030" cy="3248243"/>
            </a:xfrm>
            <a:custGeom>
              <a:gdLst>
                <a:gd name="T0" fmla="*/ 108 w 136"/>
                <a:gd name="T1" fmla="*/ 1024 h 1203"/>
                <a:gd name="T2" fmla="*/ 127 w 136"/>
                <a:gd name="T3" fmla="*/ 1203 h 1203"/>
                <a:gd name="T4" fmla="*/ 136 w 136"/>
                <a:gd name="T5" fmla="*/ 1203 h 1203"/>
                <a:gd name="T6" fmla="*/ 117 w 136"/>
                <a:gd name="T7" fmla="*/ 1030 h 1203"/>
                <a:gd name="T8" fmla="*/ 108 w 136"/>
                <a:gd name="T9" fmla="*/ 1024 h 1203"/>
                <a:gd name="T10" fmla="*/ 89 w 136"/>
                <a:gd name="T11" fmla="*/ 844 h 1203"/>
                <a:gd name="T12" fmla="*/ 108 w 136"/>
                <a:gd name="T13" fmla="*/ 1014 h 1203"/>
                <a:gd name="T14" fmla="*/ 117 w 136"/>
                <a:gd name="T15" fmla="*/ 1020 h 1203"/>
                <a:gd name="T16" fmla="*/ 98 w 136"/>
                <a:gd name="T17" fmla="*/ 849 h 1203"/>
                <a:gd name="T18" fmla="*/ 89 w 136"/>
                <a:gd name="T19" fmla="*/ 844 h 1203"/>
                <a:gd name="T20" fmla="*/ 2 w 136"/>
                <a:gd name="T21" fmla="*/ 0 h 1203"/>
                <a:gd name="T22" fmla="*/ 2 w 136"/>
                <a:gd name="T23" fmla="*/ 0 h 1203"/>
                <a:gd name="T24" fmla="*/ 0 w 136"/>
                <a:gd name="T25" fmla="*/ 0 h 1203"/>
                <a:gd name="T26" fmla="*/ 2 w 136"/>
                <a:gd name="T27" fmla="*/ 15 h 1203"/>
                <a:gd name="T28" fmla="*/ 10 w 136"/>
                <a:gd name="T29" fmla="*/ 94 h 1203"/>
                <a:gd name="T30" fmla="*/ 89 w 136"/>
                <a:gd name="T31" fmla="*/ 833 h 1203"/>
                <a:gd name="T32" fmla="*/ 98 w 136"/>
                <a:gd name="T33" fmla="*/ 838 h 1203"/>
                <a:gd name="T34" fmla="*/ 17 w 136"/>
                <a:gd name="T35" fmla="*/ 80 h 1203"/>
                <a:gd name="T36" fmla="*/ 0 w 136"/>
                <a:gd name="T37" fmla="*/ 1 h 1203"/>
                <a:gd name="T38" fmla="*/ 2 w 136"/>
                <a:gd name="T3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3">
                  <a:moveTo>
                    <a:pt x="108" y="1024"/>
                  </a:moveTo>
                  <a:lnTo>
                    <a:pt x="127" y="1203"/>
                  </a:lnTo>
                  <a:lnTo>
                    <a:pt x="136" y="1203"/>
                  </a:lnTo>
                  <a:lnTo>
                    <a:pt x="117" y="1030"/>
                  </a:lnTo>
                  <a:lnTo>
                    <a:pt x="108" y="1024"/>
                  </a:lnTo>
                  <a:close/>
                  <a:moveTo>
                    <a:pt x="89" y="844"/>
                  </a:moveTo>
                  <a:lnTo>
                    <a:pt x="108" y="1014"/>
                  </a:lnTo>
                  <a:lnTo>
                    <a:pt x="117" y="1020"/>
                  </a:lnTo>
                  <a:lnTo>
                    <a:pt x="98" y="849"/>
                  </a:lnTo>
                  <a:lnTo>
                    <a:pt x="89" y="844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lnTo>
                    <a:pt x="10" y="94"/>
                  </a:lnTo>
                  <a:lnTo>
                    <a:pt x="89" y="833"/>
                  </a:lnTo>
                  <a:lnTo>
                    <a:pt x="98" y="838"/>
                  </a:lnTo>
                  <a:lnTo>
                    <a:pt x="17" y="80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7" name="Freeform 67"/>
            <p:cNvSpPr>
              <a:spLocks noEditPoints="1"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779818" y="3420759"/>
              <a:ext cx="368030" cy="3248243"/>
            </a:xfrm>
            <a:custGeom>
              <a:gdLst>
                <a:gd name="T0" fmla="*/ 108 w 136"/>
                <a:gd name="T1" fmla="*/ 1024 h 1203"/>
                <a:gd name="T2" fmla="*/ 127 w 136"/>
                <a:gd name="T3" fmla="*/ 1203 h 1203"/>
                <a:gd name="T4" fmla="*/ 136 w 136"/>
                <a:gd name="T5" fmla="*/ 1203 h 1203"/>
                <a:gd name="T6" fmla="*/ 117 w 136"/>
                <a:gd name="T7" fmla="*/ 1030 h 1203"/>
                <a:gd name="T8" fmla="*/ 108 w 136"/>
                <a:gd name="T9" fmla="*/ 1024 h 1203"/>
                <a:gd name="T10" fmla="*/ 89 w 136"/>
                <a:gd name="T11" fmla="*/ 844 h 1203"/>
                <a:gd name="T12" fmla="*/ 108 w 136"/>
                <a:gd name="T13" fmla="*/ 1014 h 1203"/>
                <a:gd name="T14" fmla="*/ 117 w 136"/>
                <a:gd name="T15" fmla="*/ 1020 h 1203"/>
                <a:gd name="T16" fmla="*/ 98 w 136"/>
                <a:gd name="T17" fmla="*/ 849 h 1203"/>
                <a:gd name="T18" fmla="*/ 89 w 136"/>
                <a:gd name="T19" fmla="*/ 844 h 1203"/>
                <a:gd name="T20" fmla="*/ 2 w 136"/>
                <a:gd name="T21" fmla="*/ 0 h 1203"/>
                <a:gd name="T22" fmla="*/ 2 w 136"/>
                <a:gd name="T23" fmla="*/ 0 h 1203"/>
                <a:gd name="T24" fmla="*/ 0 w 136"/>
                <a:gd name="T25" fmla="*/ 0 h 1203"/>
                <a:gd name="T26" fmla="*/ 2 w 136"/>
                <a:gd name="T27" fmla="*/ 15 h 1203"/>
                <a:gd name="T28" fmla="*/ 10 w 136"/>
                <a:gd name="T29" fmla="*/ 94 h 1203"/>
                <a:gd name="T30" fmla="*/ 89 w 136"/>
                <a:gd name="T31" fmla="*/ 833 h 1203"/>
                <a:gd name="T32" fmla="*/ 98 w 136"/>
                <a:gd name="T33" fmla="*/ 838 h 1203"/>
                <a:gd name="T34" fmla="*/ 17 w 136"/>
                <a:gd name="T35" fmla="*/ 80 h 1203"/>
                <a:gd name="T36" fmla="*/ 0 w 136"/>
                <a:gd name="T37" fmla="*/ 1 h 1203"/>
                <a:gd name="T38" fmla="*/ 2 w 136"/>
                <a:gd name="T3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3">
                  <a:moveTo>
                    <a:pt x="108" y="1024"/>
                  </a:moveTo>
                  <a:lnTo>
                    <a:pt x="127" y="1203"/>
                  </a:lnTo>
                  <a:lnTo>
                    <a:pt x="136" y="1203"/>
                  </a:lnTo>
                  <a:lnTo>
                    <a:pt x="117" y="1030"/>
                  </a:lnTo>
                  <a:lnTo>
                    <a:pt x="108" y="1024"/>
                  </a:lnTo>
                  <a:moveTo>
                    <a:pt x="89" y="844"/>
                  </a:moveTo>
                  <a:lnTo>
                    <a:pt x="108" y="1014"/>
                  </a:lnTo>
                  <a:lnTo>
                    <a:pt x="117" y="1020"/>
                  </a:lnTo>
                  <a:lnTo>
                    <a:pt x="98" y="849"/>
                  </a:lnTo>
                  <a:lnTo>
                    <a:pt x="89" y="844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lnTo>
                    <a:pt x="10" y="94"/>
                  </a:lnTo>
                  <a:lnTo>
                    <a:pt x="89" y="833"/>
                  </a:lnTo>
                  <a:lnTo>
                    <a:pt x="98" y="838"/>
                  </a:lnTo>
                  <a:lnTo>
                    <a:pt x="17" y="80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8" name="Freeform 68"/>
            <p:cNvSpPr>
              <a:spLocks noEditPoints="1"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8779818" y="3420759"/>
              <a:ext cx="716208" cy="3248243"/>
            </a:xfrm>
            <a:custGeom>
              <a:gdLst>
                <a:gd name="T0" fmla="*/ 237 w 265"/>
                <a:gd name="T1" fmla="*/ 1114 h 1203"/>
                <a:gd name="T2" fmla="*/ 256 w 265"/>
                <a:gd name="T3" fmla="*/ 1203 h 1203"/>
                <a:gd name="T4" fmla="*/ 265 w 265"/>
                <a:gd name="T5" fmla="*/ 1203 h 1203"/>
                <a:gd name="T6" fmla="*/ 248 w 265"/>
                <a:gd name="T7" fmla="*/ 1121 h 1203"/>
                <a:gd name="T8" fmla="*/ 237 w 265"/>
                <a:gd name="T9" fmla="*/ 1114 h 1203"/>
                <a:gd name="T10" fmla="*/ 193 w 265"/>
                <a:gd name="T11" fmla="*/ 904 h 1203"/>
                <a:gd name="T12" fmla="*/ 235 w 265"/>
                <a:gd name="T13" fmla="*/ 1102 h 1203"/>
                <a:gd name="T14" fmla="*/ 245 w 265"/>
                <a:gd name="T15" fmla="*/ 1109 h 1203"/>
                <a:gd name="T16" fmla="*/ 203 w 265"/>
                <a:gd name="T17" fmla="*/ 909 h 1203"/>
                <a:gd name="T18" fmla="*/ 193 w 265"/>
                <a:gd name="T19" fmla="*/ 904 h 1203"/>
                <a:gd name="T20" fmla="*/ 2 w 265"/>
                <a:gd name="T21" fmla="*/ 0 h 1203"/>
                <a:gd name="T22" fmla="*/ 0 w 265"/>
                <a:gd name="T23" fmla="*/ 1 h 1203"/>
                <a:gd name="T24" fmla="*/ 17 w 265"/>
                <a:gd name="T25" fmla="*/ 80 h 1203"/>
                <a:gd name="T26" fmla="*/ 190 w 265"/>
                <a:gd name="T27" fmla="*/ 892 h 1203"/>
                <a:gd name="T28" fmla="*/ 200 w 265"/>
                <a:gd name="T29" fmla="*/ 898 h 1203"/>
                <a:gd name="T30" fmla="*/ 26 w 265"/>
                <a:gd name="T31" fmla="*/ 79 h 1203"/>
                <a:gd name="T32" fmla="*/ 2 w 265"/>
                <a:gd name="T33" fmla="*/ 6 h 1203"/>
                <a:gd name="T34" fmla="*/ 2 w 265"/>
                <a:gd name="T35" fmla="*/ 5 h 1203"/>
                <a:gd name="T36" fmla="*/ 0 w 265"/>
                <a:gd name="T37" fmla="*/ 1 h 1203"/>
                <a:gd name="T38" fmla="*/ 2 w 265"/>
                <a:gd name="T39" fmla="*/ 1 h 1203"/>
                <a:gd name="T40" fmla="*/ 2 w 265"/>
                <a:gd name="T4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203">
                  <a:moveTo>
                    <a:pt x="237" y="1114"/>
                  </a:moveTo>
                  <a:lnTo>
                    <a:pt x="256" y="1203"/>
                  </a:lnTo>
                  <a:lnTo>
                    <a:pt x="265" y="1203"/>
                  </a:lnTo>
                  <a:lnTo>
                    <a:pt x="248" y="1121"/>
                  </a:lnTo>
                  <a:lnTo>
                    <a:pt x="237" y="1114"/>
                  </a:lnTo>
                  <a:close/>
                  <a:moveTo>
                    <a:pt x="193" y="904"/>
                  </a:moveTo>
                  <a:lnTo>
                    <a:pt x="235" y="1102"/>
                  </a:lnTo>
                  <a:lnTo>
                    <a:pt x="245" y="1109"/>
                  </a:lnTo>
                  <a:lnTo>
                    <a:pt x="203" y="909"/>
                  </a:lnTo>
                  <a:lnTo>
                    <a:pt x="193" y="904"/>
                  </a:lnTo>
                  <a:close/>
                  <a:moveTo>
                    <a:pt x="2" y="0"/>
                  </a:moveTo>
                  <a:lnTo>
                    <a:pt x="0" y="1"/>
                  </a:lnTo>
                  <a:lnTo>
                    <a:pt x="17" y="80"/>
                  </a:lnTo>
                  <a:lnTo>
                    <a:pt x="190" y="892"/>
                  </a:lnTo>
                  <a:lnTo>
                    <a:pt x="200" y="898"/>
                  </a:lnTo>
                  <a:lnTo>
                    <a:pt x="26" y="79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9" name="Freeform 69"/>
            <p:cNvSpPr>
              <a:spLocks noEditPoints="1"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8779818" y="3420759"/>
              <a:ext cx="716208" cy="3248243"/>
            </a:xfrm>
            <a:custGeom>
              <a:gdLst>
                <a:gd name="T0" fmla="*/ 237 w 265"/>
                <a:gd name="T1" fmla="*/ 1114 h 1203"/>
                <a:gd name="T2" fmla="*/ 256 w 265"/>
                <a:gd name="T3" fmla="*/ 1203 h 1203"/>
                <a:gd name="T4" fmla="*/ 265 w 265"/>
                <a:gd name="T5" fmla="*/ 1203 h 1203"/>
                <a:gd name="T6" fmla="*/ 248 w 265"/>
                <a:gd name="T7" fmla="*/ 1121 h 1203"/>
                <a:gd name="T8" fmla="*/ 237 w 265"/>
                <a:gd name="T9" fmla="*/ 1114 h 1203"/>
                <a:gd name="T10" fmla="*/ 193 w 265"/>
                <a:gd name="T11" fmla="*/ 904 h 1203"/>
                <a:gd name="T12" fmla="*/ 235 w 265"/>
                <a:gd name="T13" fmla="*/ 1102 h 1203"/>
                <a:gd name="T14" fmla="*/ 245 w 265"/>
                <a:gd name="T15" fmla="*/ 1109 h 1203"/>
                <a:gd name="T16" fmla="*/ 203 w 265"/>
                <a:gd name="T17" fmla="*/ 909 h 1203"/>
                <a:gd name="T18" fmla="*/ 193 w 265"/>
                <a:gd name="T19" fmla="*/ 904 h 1203"/>
                <a:gd name="T20" fmla="*/ 2 w 265"/>
                <a:gd name="T21" fmla="*/ 0 h 1203"/>
                <a:gd name="T22" fmla="*/ 0 w 265"/>
                <a:gd name="T23" fmla="*/ 1 h 1203"/>
                <a:gd name="T24" fmla="*/ 17 w 265"/>
                <a:gd name="T25" fmla="*/ 80 h 1203"/>
                <a:gd name="T26" fmla="*/ 190 w 265"/>
                <a:gd name="T27" fmla="*/ 892 h 1203"/>
                <a:gd name="T28" fmla="*/ 200 w 265"/>
                <a:gd name="T29" fmla="*/ 898 h 1203"/>
                <a:gd name="T30" fmla="*/ 26 w 265"/>
                <a:gd name="T31" fmla="*/ 79 h 1203"/>
                <a:gd name="T32" fmla="*/ 2 w 265"/>
                <a:gd name="T33" fmla="*/ 6 h 1203"/>
                <a:gd name="T34" fmla="*/ 2 w 265"/>
                <a:gd name="T35" fmla="*/ 5 h 1203"/>
                <a:gd name="T36" fmla="*/ 0 w 265"/>
                <a:gd name="T37" fmla="*/ 1 h 1203"/>
                <a:gd name="T38" fmla="*/ 2 w 265"/>
                <a:gd name="T39" fmla="*/ 1 h 1203"/>
                <a:gd name="T40" fmla="*/ 2 w 265"/>
                <a:gd name="T4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203">
                  <a:moveTo>
                    <a:pt x="237" y="1114"/>
                  </a:moveTo>
                  <a:lnTo>
                    <a:pt x="256" y="1203"/>
                  </a:lnTo>
                  <a:lnTo>
                    <a:pt x="265" y="1203"/>
                  </a:lnTo>
                  <a:lnTo>
                    <a:pt x="248" y="1121"/>
                  </a:lnTo>
                  <a:lnTo>
                    <a:pt x="237" y="1114"/>
                  </a:lnTo>
                  <a:moveTo>
                    <a:pt x="193" y="904"/>
                  </a:moveTo>
                  <a:lnTo>
                    <a:pt x="235" y="1102"/>
                  </a:lnTo>
                  <a:lnTo>
                    <a:pt x="245" y="1109"/>
                  </a:lnTo>
                  <a:lnTo>
                    <a:pt x="203" y="909"/>
                  </a:lnTo>
                  <a:lnTo>
                    <a:pt x="193" y="904"/>
                  </a:lnTo>
                  <a:moveTo>
                    <a:pt x="2" y="0"/>
                  </a:moveTo>
                  <a:lnTo>
                    <a:pt x="0" y="1"/>
                  </a:lnTo>
                  <a:lnTo>
                    <a:pt x="17" y="80"/>
                  </a:lnTo>
                  <a:lnTo>
                    <a:pt x="190" y="892"/>
                  </a:lnTo>
                  <a:lnTo>
                    <a:pt x="200" y="898"/>
                  </a:lnTo>
                  <a:lnTo>
                    <a:pt x="26" y="79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0" name="Freeform 70"/>
            <p:cNvSpPr>
              <a:spLocks noEditPoints="1"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8779818" y="3423743"/>
              <a:ext cx="1075075" cy="3245259"/>
            </a:xfrm>
            <a:custGeom>
              <a:gdLst>
                <a:gd name="T0" fmla="*/ 316 w 398"/>
                <a:gd name="T1" fmla="*/ 974 h 1202"/>
                <a:gd name="T2" fmla="*/ 390 w 398"/>
                <a:gd name="T3" fmla="*/ 1202 h 1202"/>
                <a:gd name="T4" fmla="*/ 398 w 398"/>
                <a:gd name="T5" fmla="*/ 1202 h 1202"/>
                <a:gd name="T6" fmla="*/ 326 w 398"/>
                <a:gd name="T7" fmla="*/ 980 h 1202"/>
                <a:gd name="T8" fmla="*/ 316 w 398"/>
                <a:gd name="T9" fmla="*/ 974 h 1202"/>
                <a:gd name="T10" fmla="*/ 3 w 398"/>
                <a:gd name="T11" fmla="*/ 5 h 1202"/>
                <a:gd name="T12" fmla="*/ 2 w 398"/>
                <a:gd name="T13" fmla="*/ 5 h 1202"/>
                <a:gd name="T14" fmla="*/ 26 w 398"/>
                <a:gd name="T15" fmla="*/ 78 h 1202"/>
                <a:gd name="T16" fmla="*/ 311 w 398"/>
                <a:gd name="T17" fmla="*/ 962 h 1202"/>
                <a:gd name="T18" fmla="*/ 323 w 398"/>
                <a:gd name="T19" fmla="*/ 968 h 1202"/>
                <a:gd name="T20" fmla="*/ 34 w 398"/>
                <a:gd name="T21" fmla="*/ 77 h 1202"/>
                <a:gd name="T22" fmla="*/ 3 w 398"/>
                <a:gd name="T23" fmla="*/ 5 h 1202"/>
                <a:gd name="T24" fmla="*/ 2 w 398"/>
                <a:gd name="T25" fmla="*/ 0 h 1202"/>
                <a:gd name="T26" fmla="*/ 0 w 398"/>
                <a:gd name="T27" fmla="*/ 0 h 1202"/>
                <a:gd name="T28" fmla="*/ 2 w 398"/>
                <a:gd name="T29" fmla="*/ 4 h 1202"/>
                <a:gd name="T30" fmla="*/ 2 w 398"/>
                <a:gd name="T31" fmla="*/ 3 h 1202"/>
                <a:gd name="T32" fmla="*/ 0 w 398"/>
                <a:gd name="T33" fmla="*/ 0 h 1202"/>
                <a:gd name="T34" fmla="*/ 2 w 398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8" h="1202">
                  <a:moveTo>
                    <a:pt x="316" y="974"/>
                  </a:moveTo>
                  <a:lnTo>
                    <a:pt x="390" y="1202"/>
                  </a:lnTo>
                  <a:lnTo>
                    <a:pt x="398" y="1202"/>
                  </a:lnTo>
                  <a:lnTo>
                    <a:pt x="326" y="980"/>
                  </a:lnTo>
                  <a:lnTo>
                    <a:pt x="316" y="974"/>
                  </a:lnTo>
                  <a:close/>
                  <a:moveTo>
                    <a:pt x="3" y="5"/>
                  </a:moveTo>
                  <a:lnTo>
                    <a:pt x="2" y="5"/>
                  </a:lnTo>
                  <a:lnTo>
                    <a:pt x="26" y="78"/>
                  </a:lnTo>
                  <a:lnTo>
                    <a:pt x="311" y="962"/>
                  </a:lnTo>
                  <a:lnTo>
                    <a:pt x="323" y="968"/>
                  </a:lnTo>
                  <a:lnTo>
                    <a:pt x="34" y="77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1" name="Freeform 71"/>
            <p:cNvSpPr>
              <a:spLocks noEditPoints="1"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8779818" y="3423743"/>
              <a:ext cx="1075075" cy="3245259"/>
            </a:xfrm>
            <a:custGeom>
              <a:gdLst>
                <a:gd name="T0" fmla="*/ 316 w 398"/>
                <a:gd name="T1" fmla="*/ 974 h 1202"/>
                <a:gd name="T2" fmla="*/ 390 w 398"/>
                <a:gd name="T3" fmla="*/ 1202 h 1202"/>
                <a:gd name="T4" fmla="*/ 398 w 398"/>
                <a:gd name="T5" fmla="*/ 1202 h 1202"/>
                <a:gd name="T6" fmla="*/ 326 w 398"/>
                <a:gd name="T7" fmla="*/ 980 h 1202"/>
                <a:gd name="T8" fmla="*/ 316 w 398"/>
                <a:gd name="T9" fmla="*/ 974 h 1202"/>
                <a:gd name="T10" fmla="*/ 3 w 398"/>
                <a:gd name="T11" fmla="*/ 5 h 1202"/>
                <a:gd name="T12" fmla="*/ 2 w 398"/>
                <a:gd name="T13" fmla="*/ 5 h 1202"/>
                <a:gd name="T14" fmla="*/ 26 w 398"/>
                <a:gd name="T15" fmla="*/ 78 h 1202"/>
                <a:gd name="T16" fmla="*/ 311 w 398"/>
                <a:gd name="T17" fmla="*/ 962 h 1202"/>
                <a:gd name="T18" fmla="*/ 323 w 398"/>
                <a:gd name="T19" fmla="*/ 968 h 1202"/>
                <a:gd name="T20" fmla="*/ 34 w 398"/>
                <a:gd name="T21" fmla="*/ 77 h 1202"/>
                <a:gd name="T22" fmla="*/ 3 w 398"/>
                <a:gd name="T23" fmla="*/ 5 h 1202"/>
                <a:gd name="T24" fmla="*/ 2 w 398"/>
                <a:gd name="T25" fmla="*/ 0 h 1202"/>
                <a:gd name="T26" fmla="*/ 0 w 398"/>
                <a:gd name="T27" fmla="*/ 0 h 1202"/>
                <a:gd name="T28" fmla="*/ 2 w 398"/>
                <a:gd name="T29" fmla="*/ 4 h 1202"/>
                <a:gd name="T30" fmla="*/ 2 w 398"/>
                <a:gd name="T31" fmla="*/ 3 h 1202"/>
                <a:gd name="T32" fmla="*/ 0 w 398"/>
                <a:gd name="T33" fmla="*/ 0 h 1202"/>
                <a:gd name="T34" fmla="*/ 2 w 398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8" h="1202">
                  <a:moveTo>
                    <a:pt x="316" y="974"/>
                  </a:moveTo>
                  <a:lnTo>
                    <a:pt x="390" y="1202"/>
                  </a:lnTo>
                  <a:lnTo>
                    <a:pt x="398" y="1202"/>
                  </a:lnTo>
                  <a:lnTo>
                    <a:pt x="326" y="980"/>
                  </a:lnTo>
                  <a:lnTo>
                    <a:pt x="316" y="974"/>
                  </a:lnTo>
                  <a:moveTo>
                    <a:pt x="3" y="5"/>
                  </a:moveTo>
                  <a:lnTo>
                    <a:pt x="2" y="5"/>
                  </a:lnTo>
                  <a:lnTo>
                    <a:pt x="26" y="78"/>
                  </a:lnTo>
                  <a:lnTo>
                    <a:pt x="311" y="962"/>
                  </a:lnTo>
                  <a:lnTo>
                    <a:pt x="323" y="968"/>
                  </a:lnTo>
                  <a:lnTo>
                    <a:pt x="34" y="77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2" name="Freeform 72"/>
            <p:cNvSpPr>
              <a:spLocks noEditPoints="1" noChangeArrowheads="1"/>
            </p:cNvSpPr>
            <p:nvPr>
              <p:custDataLst>
                <p:tags r:id="rId66"/>
              </p:custDataLst>
            </p:nvPr>
          </p:nvSpPr>
          <p:spPr bwMode="auto">
            <a:xfrm>
              <a:off x="8779818" y="3423743"/>
              <a:ext cx="1453795" cy="3245259"/>
            </a:xfrm>
            <a:custGeom>
              <a:gdLst>
                <a:gd name="T0" fmla="*/ 467 w 538"/>
                <a:gd name="T1" fmla="*/ 1062 h 1202"/>
                <a:gd name="T2" fmla="*/ 528 w 538"/>
                <a:gd name="T3" fmla="*/ 1202 h 1202"/>
                <a:gd name="T4" fmla="*/ 538 w 538"/>
                <a:gd name="T5" fmla="*/ 1202 h 1202"/>
                <a:gd name="T6" fmla="*/ 479 w 538"/>
                <a:gd name="T7" fmla="*/ 1069 h 1202"/>
                <a:gd name="T8" fmla="*/ 467 w 538"/>
                <a:gd name="T9" fmla="*/ 1062 h 1202"/>
                <a:gd name="T10" fmla="*/ 3 w 538"/>
                <a:gd name="T11" fmla="*/ 5 h 1202"/>
                <a:gd name="T12" fmla="*/ 3 w 538"/>
                <a:gd name="T13" fmla="*/ 5 h 1202"/>
                <a:gd name="T14" fmla="*/ 34 w 538"/>
                <a:gd name="T15" fmla="*/ 77 h 1202"/>
                <a:gd name="T16" fmla="*/ 461 w 538"/>
                <a:gd name="T17" fmla="*/ 1048 h 1202"/>
                <a:gd name="T18" fmla="*/ 473 w 538"/>
                <a:gd name="T19" fmla="*/ 1055 h 1202"/>
                <a:gd name="T20" fmla="*/ 43 w 538"/>
                <a:gd name="T21" fmla="*/ 75 h 1202"/>
                <a:gd name="T22" fmla="*/ 3 w 538"/>
                <a:gd name="T23" fmla="*/ 5 h 1202"/>
                <a:gd name="T24" fmla="*/ 2 w 538"/>
                <a:gd name="T25" fmla="*/ 0 h 1202"/>
                <a:gd name="T26" fmla="*/ 0 w 538"/>
                <a:gd name="T27" fmla="*/ 0 h 1202"/>
                <a:gd name="T28" fmla="*/ 2 w 538"/>
                <a:gd name="T29" fmla="*/ 3 h 1202"/>
                <a:gd name="T30" fmla="*/ 0 w 538"/>
                <a:gd name="T31" fmla="*/ 0 h 1202"/>
                <a:gd name="T32" fmla="*/ 2 w 538"/>
                <a:gd name="T3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8" h="1202">
                  <a:moveTo>
                    <a:pt x="467" y="1062"/>
                  </a:moveTo>
                  <a:lnTo>
                    <a:pt x="528" y="1202"/>
                  </a:lnTo>
                  <a:lnTo>
                    <a:pt x="538" y="1202"/>
                  </a:lnTo>
                  <a:lnTo>
                    <a:pt x="479" y="1069"/>
                  </a:lnTo>
                  <a:lnTo>
                    <a:pt x="467" y="1062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34" y="77"/>
                  </a:lnTo>
                  <a:lnTo>
                    <a:pt x="461" y="1048"/>
                  </a:lnTo>
                  <a:lnTo>
                    <a:pt x="473" y="1055"/>
                  </a:lnTo>
                  <a:lnTo>
                    <a:pt x="43" y="75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3" name="Freeform 73"/>
            <p:cNvSpPr>
              <a:spLocks noEditPoints="1" noChangeArrowheads="1"/>
            </p:cNvSpPr>
            <p:nvPr>
              <p:custDataLst>
                <p:tags r:id="rId67"/>
              </p:custDataLst>
            </p:nvPr>
          </p:nvSpPr>
          <p:spPr bwMode="auto">
            <a:xfrm>
              <a:off x="8779818" y="3423743"/>
              <a:ext cx="1453795" cy="3245259"/>
            </a:xfrm>
            <a:custGeom>
              <a:gdLst>
                <a:gd name="T0" fmla="*/ 467 w 538"/>
                <a:gd name="T1" fmla="*/ 1062 h 1202"/>
                <a:gd name="T2" fmla="*/ 528 w 538"/>
                <a:gd name="T3" fmla="*/ 1202 h 1202"/>
                <a:gd name="T4" fmla="*/ 538 w 538"/>
                <a:gd name="T5" fmla="*/ 1202 h 1202"/>
                <a:gd name="T6" fmla="*/ 479 w 538"/>
                <a:gd name="T7" fmla="*/ 1069 h 1202"/>
                <a:gd name="T8" fmla="*/ 467 w 538"/>
                <a:gd name="T9" fmla="*/ 1062 h 1202"/>
                <a:gd name="T10" fmla="*/ 3 w 538"/>
                <a:gd name="T11" fmla="*/ 5 h 1202"/>
                <a:gd name="T12" fmla="*/ 3 w 538"/>
                <a:gd name="T13" fmla="*/ 5 h 1202"/>
                <a:gd name="T14" fmla="*/ 34 w 538"/>
                <a:gd name="T15" fmla="*/ 77 h 1202"/>
                <a:gd name="T16" fmla="*/ 461 w 538"/>
                <a:gd name="T17" fmla="*/ 1048 h 1202"/>
                <a:gd name="T18" fmla="*/ 473 w 538"/>
                <a:gd name="T19" fmla="*/ 1055 h 1202"/>
                <a:gd name="T20" fmla="*/ 43 w 538"/>
                <a:gd name="T21" fmla="*/ 75 h 1202"/>
                <a:gd name="T22" fmla="*/ 3 w 538"/>
                <a:gd name="T23" fmla="*/ 5 h 1202"/>
                <a:gd name="T24" fmla="*/ 2 w 538"/>
                <a:gd name="T25" fmla="*/ 0 h 1202"/>
                <a:gd name="T26" fmla="*/ 0 w 538"/>
                <a:gd name="T27" fmla="*/ 0 h 1202"/>
                <a:gd name="T28" fmla="*/ 2 w 538"/>
                <a:gd name="T29" fmla="*/ 3 h 1202"/>
                <a:gd name="T30" fmla="*/ 0 w 538"/>
                <a:gd name="T31" fmla="*/ 0 h 1202"/>
                <a:gd name="T32" fmla="*/ 2 w 538"/>
                <a:gd name="T3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8" h="1202">
                  <a:moveTo>
                    <a:pt x="467" y="1062"/>
                  </a:moveTo>
                  <a:lnTo>
                    <a:pt x="528" y="1202"/>
                  </a:lnTo>
                  <a:lnTo>
                    <a:pt x="538" y="1202"/>
                  </a:lnTo>
                  <a:lnTo>
                    <a:pt x="479" y="1069"/>
                  </a:lnTo>
                  <a:lnTo>
                    <a:pt x="467" y="1062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34" y="77"/>
                  </a:lnTo>
                  <a:lnTo>
                    <a:pt x="461" y="1048"/>
                  </a:lnTo>
                  <a:lnTo>
                    <a:pt x="473" y="1055"/>
                  </a:lnTo>
                  <a:lnTo>
                    <a:pt x="43" y="75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4" name="Freeform 74"/>
            <p:cNvSpPr>
              <a:spLocks noEditPoints="1" noChangeArrowheads="1"/>
            </p:cNvSpPr>
            <p:nvPr>
              <p:custDataLst>
                <p:tags r:id="rId68"/>
              </p:custDataLst>
            </p:nvPr>
          </p:nvSpPr>
          <p:spPr bwMode="auto">
            <a:xfrm>
              <a:off x="8779818" y="3423743"/>
              <a:ext cx="1852367" cy="3245259"/>
            </a:xfrm>
            <a:custGeom>
              <a:gdLst>
                <a:gd name="T0" fmla="*/ 662 w 686"/>
                <a:gd name="T1" fmla="*/ 1174 h 1202"/>
                <a:gd name="T2" fmla="*/ 677 w 686"/>
                <a:gd name="T3" fmla="*/ 1202 h 1202"/>
                <a:gd name="T4" fmla="*/ 686 w 686"/>
                <a:gd name="T5" fmla="*/ 1202 h 1202"/>
                <a:gd name="T6" fmla="*/ 676 w 686"/>
                <a:gd name="T7" fmla="*/ 1183 h 1202"/>
                <a:gd name="T8" fmla="*/ 662 w 686"/>
                <a:gd name="T9" fmla="*/ 1174 h 1202"/>
                <a:gd name="T10" fmla="*/ 3 w 686"/>
                <a:gd name="T11" fmla="*/ 5 h 1202"/>
                <a:gd name="T12" fmla="*/ 3 w 686"/>
                <a:gd name="T13" fmla="*/ 5 h 1202"/>
                <a:gd name="T14" fmla="*/ 43 w 686"/>
                <a:gd name="T15" fmla="*/ 75 h 1202"/>
                <a:gd name="T16" fmla="*/ 653 w 686"/>
                <a:gd name="T17" fmla="*/ 1160 h 1202"/>
                <a:gd name="T18" fmla="*/ 668 w 686"/>
                <a:gd name="T19" fmla="*/ 1168 h 1202"/>
                <a:gd name="T20" fmla="*/ 51 w 686"/>
                <a:gd name="T21" fmla="*/ 73 h 1202"/>
                <a:gd name="T22" fmla="*/ 3 w 686"/>
                <a:gd name="T23" fmla="*/ 5 h 1202"/>
                <a:gd name="T24" fmla="*/ 2 w 686"/>
                <a:gd name="T25" fmla="*/ 0 h 1202"/>
                <a:gd name="T26" fmla="*/ 0 w 686"/>
                <a:gd name="T27" fmla="*/ 0 h 1202"/>
                <a:gd name="T28" fmla="*/ 2 w 686"/>
                <a:gd name="T29" fmla="*/ 3 h 1202"/>
                <a:gd name="T30" fmla="*/ 2 w 686"/>
                <a:gd name="T31" fmla="*/ 2 h 1202"/>
                <a:gd name="T32" fmla="*/ 1 w 686"/>
                <a:gd name="T33" fmla="*/ 1 h 1202"/>
                <a:gd name="T34" fmla="*/ 2 w 686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6" h="1202">
                  <a:moveTo>
                    <a:pt x="662" y="1174"/>
                  </a:moveTo>
                  <a:lnTo>
                    <a:pt x="677" y="1202"/>
                  </a:lnTo>
                  <a:lnTo>
                    <a:pt x="686" y="1202"/>
                  </a:lnTo>
                  <a:lnTo>
                    <a:pt x="676" y="1183"/>
                  </a:lnTo>
                  <a:lnTo>
                    <a:pt x="662" y="1174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43" y="75"/>
                  </a:lnTo>
                  <a:lnTo>
                    <a:pt x="653" y="1160"/>
                  </a:lnTo>
                  <a:lnTo>
                    <a:pt x="668" y="1168"/>
                  </a:lnTo>
                  <a:lnTo>
                    <a:pt x="51" y="73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5" name="Freeform 75"/>
            <p:cNvSpPr>
              <a:spLocks noEditPoints="1" noChangeArrowheads="1"/>
            </p:cNvSpPr>
            <p:nvPr>
              <p:custDataLst>
                <p:tags r:id="rId69"/>
              </p:custDataLst>
            </p:nvPr>
          </p:nvSpPr>
          <p:spPr bwMode="auto">
            <a:xfrm>
              <a:off x="8779818" y="3423743"/>
              <a:ext cx="1852367" cy="3245259"/>
            </a:xfrm>
            <a:custGeom>
              <a:gdLst>
                <a:gd name="T0" fmla="*/ 662 w 686"/>
                <a:gd name="T1" fmla="*/ 1174 h 1202"/>
                <a:gd name="T2" fmla="*/ 677 w 686"/>
                <a:gd name="T3" fmla="*/ 1202 h 1202"/>
                <a:gd name="T4" fmla="*/ 686 w 686"/>
                <a:gd name="T5" fmla="*/ 1202 h 1202"/>
                <a:gd name="T6" fmla="*/ 676 w 686"/>
                <a:gd name="T7" fmla="*/ 1183 h 1202"/>
                <a:gd name="T8" fmla="*/ 662 w 686"/>
                <a:gd name="T9" fmla="*/ 1174 h 1202"/>
                <a:gd name="T10" fmla="*/ 3 w 686"/>
                <a:gd name="T11" fmla="*/ 5 h 1202"/>
                <a:gd name="T12" fmla="*/ 3 w 686"/>
                <a:gd name="T13" fmla="*/ 5 h 1202"/>
                <a:gd name="T14" fmla="*/ 43 w 686"/>
                <a:gd name="T15" fmla="*/ 75 h 1202"/>
                <a:gd name="T16" fmla="*/ 653 w 686"/>
                <a:gd name="T17" fmla="*/ 1160 h 1202"/>
                <a:gd name="T18" fmla="*/ 668 w 686"/>
                <a:gd name="T19" fmla="*/ 1168 h 1202"/>
                <a:gd name="T20" fmla="*/ 51 w 686"/>
                <a:gd name="T21" fmla="*/ 73 h 1202"/>
                <a:gd name="T22" fmla="*/ 3 w 686"/>
                <a:gd name="T23" fmla="*/ 5 h 1202"/>
                <a:gd name="T24" fmla="*/ 2 w 686"/>
                <a:gd name="T25" fmla="*/ 0 h 1202"/>
                <a:gd name="T26" fmla="*/ 0 w 686"/>
                <a:gd name="T27" fmla="*/ 0 h 1202"/>
                <a:gd name="T28" fmla="*/ 2 w 686"/>
                <a:gd name="T29" fmla="*/ 3 h 1202"/>
                <a:gd name="T30" fmla="*/ 2 w 686"/>
                <a:gd name="T31" fmla="*/ 2 h 1202"/>
                <a:gd name="T32" fmla="*/ 1 w 686"/>
                <a:gd name="T33" fmla="*/ 1 h 1202"/>
                <a:gd name="T34" fmla="*/ 2 w 686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6" h="1202">
                  <a:moveTo>
                    <a:pt x="662" y="1174"/>
                  </a:moveTo>
                  <a:lnTo>
                    <a:pt x="677" y="1202"/>
                  </a:lnTo>
                  <a:lnTo>
                    <a:pt x="686" y="1202"/>
                  </a:lnTo>
                  <a:lnTo>
                    <a:pt x="676" y="1183"/>
                  </a:lnTo>
                  <a:lnTo>
                    <a:pt x="662" y="1174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43" y="75"/>
                  </a:lnTo>
                  <a:lnTo>
                    <a:pt x="653" y="1160"/>
                  </a:lnTo>
                  <a:lnTo>
                    <a:pt x="668" y="1168"/>
                  </a:lnTo>
                  <a:lnTo>
                    <a:pt x="51" y="73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6" name="Freeform 76"/>
            <p:cNvSpPr>
              <a:spLocks noEditPoints="1" noChangeArrowheads="1"/>
            </p:cNvSpPr>
            <p:nvPr>
              <p:custDataLst>
                <p:tags r:id="rId70"/>
              </p:custDataLst>
            </p:nvPr>
          </p:nvSpPr>
          <p:spPr bwMode="auto">
            <a:xfrm>
              <a:off x="8782872" y="3423743"/>
              <a:ext cx="2287589" cy="3245259"/>
            </a:xfrm>
            <a:custGeom>
              <a:gdLst>
                <a:gd name="T0" fmla="*/ 3 w 847"/>
                <a:gd name="T1" fmla="*/ 5 h 1202"/>
                <a:gd name="T2" fmla="*/ 2 w 847"/>
                <a:gd name="T3" fmla="*/ 5 h 1202"/>
                <a:gd name="T4" fmla="*/ 50 w 847"/>
                <a:gd name="T5" fmla="*/ 73 h 1202"/>
                <a:gd name="T6" fmla="*/ 837 w 847"/>
                <a:gd name="T7" fmla="*/ 1202 h 1202"/>
                <a:gd name="T8" fmla="*/ 847 w 847"/>
                <a:gd name="T9" fmla="*/ 1202 h 1202"/>
                <a:gd name="T10" fmla="*/ 59 w 847"/>
                <a:gd name="T11" fmla="*/ 70 h 1202"/>
                <a:gd name="T12" fmla="*/ 3 w 847"/>
                <a:gd name="T13" fmla="*/ 5 h 1202"/>
                <a:gd name="T14" fmla="*/ 1 w 847"/>
                <a:gd name="T15" fmla="*/ 0 h 1202"/>
                <a:gd name="T16" fmla="*/ 0 w 847"/>
                <a:gd name="T17" fmla="*/ 1 h 1202"/>
                <a:gd name="T18" fmla="*/ 1 w 847"/>
                <a:gd name="T19" fmla="*/ 2 h 1202"/>
                <a:gd name="T20" fmla="*/ 0 w 847"/>
                <a:gd name="T21" fmla="*/ 1 h 1202"/>
                <a:gd name="T22" fmla="*/ 1 w 847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6" h="1202">
                  <a:moveTo>
                    <a:pt x="3" y="5"/>
                  </a:moveTo>
                  <a:lnTo>
                    <a:pt x="2" y="5"/>
                  </a:lnTo>
                  <a:lnTo>
                    <a:pt x="50" y="73"/>
                  </a:lnTo>
                  <a:lnTo>
                    <a:pt x="837" y="1202"/>
                  </a:lnTo>
                  <a:lnTo>
                    <a:pt x="847" y="1202"/>
                  </a:lnTo>
                  <a:lnTo>
                    <a:pt x="59" y="70"/>
                  </a:lnTo>
                  <a:lnTo>
                    <a:pt x="3" y="5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7" name="Freeform 77"/>
            <p:cNvSpPr>
              <a:spLocks noEditPoints="1"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8782872" y="3423743"/>
              <a:ext cx="2287589" cy="3245259"/>
            </a:xfrm>
            <a:custGeom>
              <a:gdLst>
                <a:gd name="T0" fmla="*/ 3 w 847"/>
                <a:gd name="T1" fmla="*/ 5 h 1202"/>
                <a:gd name="T2" fmla="*/ 2 w 847"/>
                <a:gd name="T3" fmla="*/ 5 h 1202"/>
                <a:gd name="T4" fmla="*/ 50 w 847"/>
                <a:gd name="T5" fmla="*/ 73 h 1202"/>
                <a:gd name="T6" fmla="*/ 837 w 847"/>
                <a:gd name="T7" fmla="*/ 1202 h 1202"/>
                <a:gd name="T8" fmla="*/ 847 w 847"/>
                <a:gd name="T9" fmla="*/ 1202 h 1202"/>
                <a:gd name="T10" fmla="*/ 59 w 847"/>
                <a:gd name="T11" fmla="*/ 70 h 1202"/>
                <a:gd name="T12" fmla="*/ 3 w 847"/>
                <a:gd name="T13" fmla="*/ 5 h 1202"/>
                <a:gd name="T14" fmla="*/ 1 w 847"/>
                <a:gd name="T15" fmla="*/ 0 h 1202"/>
                <a:gd name="T16" fmla="*/ 0 w 847"/>
                <a:gd name="T17" fmla="*/ 1 h 1202"/>
                <a:gd name="T18" fmla="*/ 1 w 847"/>
                <a:gd name="T19" fmla="*/ 2 h 1202"/>
                <a:gd name="T20" fmla="*/ 0 w 847"/>
                <a:gd name="T21" fmla="*/ 1 h 1202"/>
                <a:gd name="T22" fmla="*/ 1 w 847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6" h="1202">
                  <a:moveTo>
                    <a:pt x="3" y="5"/>
                  </a:moveTo>
                  <a:lnTo>
                    <a:pt x="2" y="5"/>
                  </a:lnTo>
                  <a:lnTo>
                    <a:pt x="50" y="73"/>
                  </a:lnTo>
                  <a:lnTo>
                    <a:pt x="837" y="1202"/>
                  </a:lnTo>
                  <a:lnTo>
                    <a:pt x="847" y="1202"/>
                  </a:lnTo>
                  <a:lnTo>
                    <a:pt x="59" y="70"/>
                  </a:lnTo>
                  <a:lnTo>
                    <a:pt x="3" y="5"/>
                  </a:lnTo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8" name="Freeform 78"/>
            <p:cNvSpPr>
              <a:spLocks noEditPoints="1" noChangeArrowheads="1"/>
            </p:cNvSpPr>
            <p:nvPr>
              <p:custDataLst>
                <p:tags r:id="rId72"/>
              </p:custDataLst>
            </p:nvPr>
          </p:nvSpPr>
          <p:spPr bwMode="auto">
            <a:xfrm>
              <a:off x="8782872" y="3423743"/>
              <a:ext cx="2770151" cy="3245259"/>
            </a:xfrm>
            <a:custGeom>
              <a:gdLst>
                <a:gd name="T0" fmla="*/ 4 w 1026"/>
                <a:gd name="T1" fmla="*/ 5 h 1202"/>
                <a:gd name="T2" fmla="*/ 3 w 1026"/>
                <a:gd name="T3" fmla="*/ 5 h 1202"/>
                <a:gd name="T4" fmla="*/ 59 w 1026"/>
                <a:gd name="T5" fmla="*/ 70 h 1202"/>
                <a:gd name="T6" fmla="*/ 1015 w 1026"/>
                <a:gd name="T7" fmla="*/ 1202 h 1202"/>
                <a:gd name="T8" fmla="*/ 1026 w 1026"/>
                <a:gd name="T9" fmla="*/ 1202 h 1202"/>
                <a:gd name="T10" fmla="*/ 67 w 1026"/>
                <a:gd name="T11" fmla="*/ 67 h 1202"/>
                <a:gd name="T12" fmla="*/ 4 w 1026"/>
                <a:gd name="T13" fmla="*/ 5 h 1202"/>
                <a:gd name="T14" fmla="*/ 1 w 1026"/>
                <a:gd name="T15" fmla="*/ 0 h 1202"/>
                <a:gd name="T16" fmla="*/ 0 w 1026"/>
                <a:gd name="T17" fmla="*/ 1 h 1202"/>
                <a:gd name="T18" fmla="*/ 1 w 1026"/>
                <a:gd name="T19" fmla="*/ 2 h 1202"/>
                <a:gd name="T20" fmla="*/ 0 w 1026"/>
                <a:gd name="T21" fmla="*/ 1 h 1202"/>
                <a:gd name="T22" fmla="*/ 1 w 1026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6" h="1202">
                  <a:moveTo>
                    <a:pt x="4" y="5"/>
                  </a:moveTo>
                  <a:lnTo>
                    <a:pt x="3" y="5"/>
                  </a:lnTo>
                  <a:lnTo>
                    <a:pt x="59" y="70"/>
                  </a:lnTo>
                  <a:lnTo>
                    <a:pt x="1015" y="1202"/>
                  </a:lnTo>
                  <a:lnTo>
                    <a:pt x="1026" y="1202"/>
                  </a:lnTo>
                  <a:lnTo>
                    <a:pt x="67" y="67"/>
                  </a:lnTo>
                  <a:lnTo>
                    <a:pt x="4" y="5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9" name="Freeform 79"/>
            <p:cNvSpPr>
              <a:spLocks noEditPoints="1" noChangeArrowheads="1"/>
            </p:cNvSpPr>
            <p:nvPr>
              <p:custDataLst>
                <p:tags r:id="rId73"/>
              </p:custDataLst>
            </p:nvPr>
          </p:nvSpPr>
          <p:spPr bwMode="auto">
            <a:xfrm>
              <a:off x="8782872" y="3423743"/>
              <a:ext cx="2770151" cy="3245259"/>
            </a:xfrm>
            <a:custGeom>
              <a:gdLst>
                <a:gd name="T0" fmla="*/ 4 w 1026"/>
                <a:gd name="T1" fmla="*/ 5 h 1202"/>
                <a:gd name="T2" fmla="*/ 3 w 1026"/>
                <a:gd name="T3" fmla="*/ 5 h 1202"/>
                <a:gd name="T4" fmla="*/ 59 w 1026"/>
                <a:gd name="T5" fmla="*/ 70 h 1202"/>
                <a:gd name="T6" fmla="*/ 1015 w 1026"/>
                <a:gd name="T7" fmla="*/ 1202 h 1202"/>
                <a:gd name="T8" fmla="*/ 1026 w 1026"/>
                <a:gd name="T9" fmla="*/ 1202 h 1202"/>
                <a:gd name="T10" fmla="*/ 67 w 1026"/>
                <a:gd name="T11" fmla="*/ 67 h 1202"/>
                <a:gd name="T12" fmla="*/ 4 w 1026"/>
                <a:gd name="T13" fmla="*/ 5 h 1202"/>
                <a:gd name="T14" fmla="*/ 1 w 1026"/>
                <a:gd name="T15" fmla="*/ 0 h 1202"/>
                <a:gd name="T16" fmla="*/ 0 w 1026"/>
                <a:gd name="T17" fmla="*/ 1 h 1202"/>
                <a:gd name="T18" fmla="*/ 1 w 1026"/>
                <a:gd name="T19" fmla="*/ 2 h 1202"/>
                <a:gd name="T20" fmla="*/ 0 w 1026"/>
                <a:gd name="T21" fmla="*/ 1 h 1202"/>
                <a:gd name="T22" fmla="*/ 1 w 1026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6" h="1202">
                  <a:moveTo>
                    <a:pt x="4" y="5"/>
                  </a:moveTo>
                  <a:lnTo>
                    <a:pt x="3" y="5"/>
                  </a:lnTo>
                  <a:lnTo>
                    <a:pt x="59" y="70"/>
                  </a:lnTo>
                  <a:lnTo>
                    <a:pt x="1015" y="1202"/>
                  </a:lnTo>
                  <a:lnTo>
                    <a:pt x="1026" y="1202"/>
                  </a:lnTo>
                  <a:lnTo>
                    <a:pt x="67" y="67"/>
                  </a:lnTo>
                  <a:lnTo>
                    <a:pt x="4" y="5"/>
                  </a:lnTo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0" name="Freeform 80"/>
            <p:cNvSpPr>
              <a:spLocks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8782872" y="3423743"/>
              <a:ext cx="3054" cy="5968"/>
            </a:xfrm>
            <a:custGeom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1" name="Freeform 81"/>
            <p:cNvSpPr>
              <a:spLocks noChangeArrowheads="1"/>
            </p:cNvSpPr>
            <p:nvPr>
              <p:custDataLst>
                <p:tags r:id="rId75"/>
              </p:custDataLst>
            </p:nvPr>
          </p:nvSpPr>
          <p:spPr bwMode="auto">
            <a:xfrm>
              <a:off x="8782872" y="3423743"/>
              <a:ext cx="3054" cy="5968"/>
            </a:xfrm>
            <a:custGeom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2" name="Freeform 82"/>
            <p:cNvSpPr>
              <a:spLocks noChangeArrowheads="1"/>
            </p:cNvSpPr>
            <p:nvPr>
              <p:custDataLst>
                <p:tags r:id="rId76"/>
              </p:custDataLst>
            </p:nvPr>
          </p:nvSpPr>
          <p:spPr bwMode="auto">
            <a:xfrm>
              <a:off x="8793562" y="3437171"/>
              <a:ext cx="3202319" cy="3161704"/>
            </a:xfrm>
            <a:custGeom>
              <a:gdLst>
                <a:gd name="T0" fmla="*/ 0 w 1186"/>
                <a:gd name="T1" fmla="*/ 0 h 1171"/>
                <a:gd name="T2" fmla="*/ 0 w 1186"/>
                <a:gd name="T3" fmla="*/ 0 h 1171"/>
                <a:gd name="T4" fmla="*/ 63 w 1186"/>
                <a:gd name="T5" fmla="*/ 62 h 1171"/>
                <a:gd name="T6" fmla="*/ 1186 w 1186"/>
                <a:gd name="T7" fmla="*/ 1171 h 1171"/>
                <a:gd name="T8" fmla="*/ 1186 w 1186"/>
                <a:gd name="T9" fmla="*/ 1160 h 1171"/>
                <a:gd name="T10" fmla="*/ 71 w 1186"/>
                <a:gd name="T11" fmla="*/ 58 h 1171"/>
                <a:gd name="T12" fmla="*/ 0 w 1186"/>
                <a:gd name="T13" fmla="*/ 0 h 1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1171">
                  <a:moveTo>
                    <a:pt x="0" y="0"/>
                  </a:moveTo>
                  <a:lnTo>
                    <a:pt x="0" y="0"/>
                  </a:lnTo>
                  <a:lnTo>
                    <a:pt x="63" y="62"/>
                  </a:lnTo>
                  <a:lnTo>
                    <a:pt x="1186" y="1171"/>
                  </a:lnTo>
                  <a:lnTo>
                    <a:pt x="1186" y="1160"/>
                  </a:lnTo>
                  <a:lnTo>
                    <a:pt x="71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3" name="Freeform 83"/>
            <p:cNvSpPr>
              <a:spLocks noChangeArrowheads="1"/>
            </p:cNvSpPr>
            <p:nvPr>
              <p:custDataLst>
                <p:tags r:id="rId77"/>
              </p:custDataLst>
            </p:nvPr>
          </p:nvSpPr>
          <p:spPr bwMode="auto">
            <a:xfrm>
              <a:off x="8793562" y="3437171"/>
              <a:ext cx="3202319" cy="3161704"/>
            </a:xfrm>
            <a:custGeom>
              <a:gdLst>
                <a:gd name="T0" fmla="*/ 0 w 1186"/>
                <a:gd name="T1" fmla="*/ 0 h 1171"/>
                <a:gd name="T2" fmla="*/ 0 w 1186"/>
                <a:gd name="T3" fmla="*/ 0 h 1171"/>
                <a:gd name="T4" fmla="*/ 63 w 1186"/>
                <a:gd name="T5" fmla="*/ 62 h 1171"/>
                <a:gd name="T6" fmla="*/ 1186 w 1186"/>
                <a:gd name="T7" fmla="*/ 1171 h 1171"/>
                <a:gd name="T8" fmla="*/ 1186 w 1186"/>
                <a:gd name="T9" fmla="*/ 1160 h 1171"/>
                <a:gd name="T10" fmla="*/ 71 w 1186"/>
                <a:gd name="T11" fmla="*/ 58 h 1171"/>
                <a:gd name="T12" fmla="*/ 0 w 1186"/>
                <a:gd name="T13" fmla="*/ 0 h 1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1171">
                  <a:moveTo>
                    <a:pt x="0" y="0"/>
                  </a:moveTo>
                  <a:lnTo>
                    <a:pt x="0" y="0"/>
                  </a:lnTo>
                  <a:lnTo>
                    <a:pt x="63" y="62"/>
                  </a:lnTo>
                  <a:lnTo>
                    <a:pt x="1186" y="1171"/>
                  </a:lnTo>
                  <a:lnTo>
                    <a:pt x="1186" y="1160"/>
                  </a:lnTo>
                  <a:lnTo>
                    <a:pt x="71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4" name="Freeform 84"/>
            <p:cNvSpPr>
              <a:spLocks noChangeArrowheads="1"/>
            </p:cNvSpPr>
            <p:nvPr>
              <p:custDataLst>
                <p:tags r:id="rId78"/>
              </p:custDataLst>
            </p:nvPr>
          </p:nvSpPr>
          <p:spPr bwMode="auto">
            <a:xfrm>
              <a:off x="8782872" y="3426727"/>
              <a:ext cx="3054" cy="2984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5" name="Freeform 85"/>
            <p:cNvSpPr>
              <a:spLocks noChangeArrowheads="1"/>
            </p:cNvSpPr>
            <p:nvPr>
              <p:custDataLst>
                <p:tags r:id="rId79"/>
              </p:custDataLst>
            </p:nvPr>
          </p:nvSpPr>
          <p:spPr bwMode="auto">
            <a:xfrm>
              <a:off x="8782872" y="3426727"/>
              <a:ext cx="3054" cy="2984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6" name="Freeform 86"/>
            <p:cNvSpPr>
              <a:spLocks noChangeArrowheads="1"/>
            </p:cNvSpPr>
            <p:nvPr>
              <p:custDataLst>
                <p:tags r:id="rId80"/>
              </p:custDataLst>
            </p:nvPr>
          </p:nvSpPr>
          <p:spPr bwMode="auto">
            <a:xfrm>
              <a:off x="8793562" y="3437171"/>
              <a:ext cx="3202319" cy="2651415"/>
            </a:xfrm>
            <a:custGeom>
              <a:gdLst>
                <a:gd name="T0" fmla="*/ 1 w 1186"/>
                <a:gd name="T1" fmla="*/ 0 h 982"/>
                <a:gd name="T2" fmla="*/ 0 w 1186"/>
                <a:gd name="T3" fmla="*/ 0 h 982"/>
                <a:gd name="T4" fmla="*/ 71 w 1186"/>
                <a:gd name="T5" fmla="*/ 58 h 982"/>
                <a:gd name="T6" fmla="*/ 1186 w 1186"/>
                <a:gd name="T7" fmla="*/ 982 h 982"/>
                <a:gd name="T8" fmla="*/ 1186 w 1186"/>
                <a:gd name="T9" fmla="*/ 971 h 982"/>
                <a:gd name="T10" fmla="*/ 79 w 1186"/>
                <a:gd name="T11" fmla="*/ 54 h 982"/>
                <a:gd name="T12" fmla="*/ 1 w 1186"/>
                <a:gd name="T13" fmla="*/ 0 h 9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982">
                  <a:moveTo>
                    <a:pt x="1" y="0"/>
                  </a:moveTo>
                  <a:lnTo>
                    <a:pt x="0" y="0"/>
                  </a:lnTo>
                  <a:lnTo>
                    <a:pt x="71" y="58"/>
                  </a:lnTo>
                  <a:lnTo>
                    <a:pt x="1186" y="982"/>
                  </a:lnTo>
                  <a:lnTo>
                    <a:pt x="1186" y="971"/>
                  </a:lnTo>
                  <a:lnTo>
                    <a:pt x="79" y="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7" name="Freeform 87"/>
            <p:cNvSpPr>
              <a:spLocks noChangeArrowheads="1"/>
            </p:cNvSpPr>
            <p:nvPr>
              <p:custDataLst>
                <p:tags r:id="rId81"/>
              </p:custDataLst>
            </p:nvPr>
          </p:nvSpPr>
          <p:spPr bwMode="auto">
            <a:xfrm>
              <a:off x="8793562" y="3437171"/>
              <a:ext cx="3202319" cy="2651415"/>
            </a:xfrm>
            <a:custGeom>
              <a:gdLst>
                <a:gd name="T0" fmla="*/ 1 w 1186"/>
                <a:gd name="T1" fmla="*/ 0 h 982"/>
                <a:gd name="T2" fmla="*/ 0 w 1186"/>
                <a:gd name="T3" fmla="*/ 0 h 982"/>
                <a:gd name="T4" fmla="*/ 71 w 1186"/>
                <a:gd name="T5" fmla="*/ 58 h 982"/>
                <a:gd name="T6" fmla="*/ 1186 w 1186"/>
                <a:gd name="T7" fmla="*/ 982 h 982"/>
                <a:gd name="T8" fmla="*/ 1186 w 1186"/>
                <a:gd name="T9" fmla="*/ 971 h 982"/>
                <a:gd name="T10" fmla="*/ 79 w 1186"/>
                <a:gd name="T11" fmla="*/ 54 h 982"/>
                <a:gd name="T12" fmla="*/ 1 w 1186"/>
                <a:gd name="T13" fmla="*/ 0 h 9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982">
                  <a:moveTo>
                    <a:pt x="1" y="0"/>
                  </a:moveTo>
                  <a:lnTo>
                    <a:pt x="0" y="0"/>
                  </a:lnTo>
                  <a:lnTo>
                    <a:pt x="71" y="58"/>
                  </a:lnTo>
                  <a:lnTo>
                    <a:pt x="1186" y="982"/>
                  </a:lnTo>
                  <a:lnTo>
                    <a:pt x="1186" y="971"/>
                  </a:lnTo>
                  <a:lnTo>
                    <a:pt x="79" y="5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8" name="Rectangle 88"/>
            <p:cNvSpPr>
              <a:spLocks noChangeArrowheads="1"/>
            </p:cNvSpPr>
            <p:nvPr>
              <p:custDataLst>
                <p:tags r:id="rId82"/>
              </p:custDataLst>
            </p:nvPr>
          </p:nvSpPr>
          <p:spPr bwMode="auto">
            <a:xfrm>
              <a:off x="8785926" y="3426727"/>
              <a:ext cx="3054" cy="2984"/>
            </a:xfrm>
            <a:prstGeom prst="rect">
              <a:avLst/>
            </a:pr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0" smtClean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9" name="Freeform 89"/>
            <p:cNvSpPr>
              <a:spLocks noChangeArrowheads="1"/>
            </p:cNvSpPr>
            <p:nvPr>
              <p:custDataLst>
                <p:tags r:id="rId83"/>
              </p:custDataLst>
            </p:nvPr>
          </p:nvSpPr>
          <p:spPr bwMode="auto">
            <a:xfrm flipH="1">
              <a:off x="8785926" y="3426727"/>
              <a:ext cx="0" cy="2984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0" name="Freeform 90"/>
            <p:cNvSpPr>
              <a:spLocks noChangeArrowheads="1"/>
            </p:cNvSpPr>
            <p:nvPr>
              <p:custDataLst>
                <p:tags r:id="rId84"/>
              </p:custDataLst>
            </p:nvPr>
          </p:nvSpPr>
          <p:spPr bwMode="auto">
            <a:xfrm>
              <a:off x="8796616" y="3437171"/>
              <a:ext cx="3199265" cy="2224682"/>
            </a:xfrm>
            <a:custGeom>
              <a:gdLst>
                <a:gd name="T0" fmla="*/ 1 w 1185"/>
                <a:gd name="T1" fmla="*/ 0 h 824"/>
                <a:gd name="T2" fmla="*/ 0 w 1185"/>
                <a:gd name="T3" fmla="*/ 0 h 824"/>
                <a:gd name="T4" fmla="*/ 78 w 1185"/>
                <a:gd name="T5" fmla="*/ 54 h 824"/>
                <a:gd name="T6" fmla="*/ 1185 w 1185"/>
                <a:gd name="T7" fmla="*/ 824 h 824"/>
                <a:gd name="T8" fmla="*/ 1185 w 1185"/>
                <a:gd name="T9" fmla="*/ 813 h 824"/>
                <a:gd name="T10" fmla="*/ 85 w 1185"/>
                <a:gd name="T11" fmla="*/ 48 h 824"/>
                <a:gd name="T12" fmla="*/ 1 w 1185"/>
                <a:gd name="T13" fmla="*/ 0 h 8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5" h="824">
                  <a:moveTo>
                    <a:pt x="1" y="0"/>
                  </a:moveTo>
                  <a:lnTo>
                    <a:pt x="0" y="0"/>
                  </a:lnTo>
                  <a:lnTo>
                    <a:pt x="78" y="54"/>
                  </a:lnTo>
                  <a:lnTo>
                    <a:pt x="1185" y="824"/>
                  </a:lnTo>
                  <a:lnTo>
                    <a:pt x="1185" y="813"/>
                  </a:lnTo>
                  <a:lnTo>
                    <a:pt x="85" y="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1" name="Freeform 91"/>
            <p:cNvSpPr>
              <a:spLocks noChangeArrowheads="1"/>
            </p:cNvSpPr>
            <p:nvPr>
              <p:custDataLst>
                <p:tags r:id="rId85"/>
              </p:custDataLst>
            </p:nvPr>
          </p:nvSpPr>
          <p:spPr bwMode="auto">
            <a:xfrm>
              <a:off x="8796616" y="3437171"/>
              <a:ext cx="3199265" cy="2224682"/>
            </a:xfrm>
            <a:custGeom>
              <a:gdLst>
                <a:gd name="T0" fmla="*/ 1 w 1185"/>
                <a:gd name="T1" fmla="*/ 0 h 824"/>
                <a:gd name="T2" fmla="*/ 0 w 1185"/>
                <a:gd name="T3" fmla="*/ 0 h 824"/>
                <a:gd name="T4" fmla="*/ 78 w 1185"/>
                <a:gd name="T5" fmla="*/ 54 h 824"/>
                <a:gd name="T6" fmla="*/ 1185 w 1185"/>
                <a:gd name="T7" fmla="*/ 824 h 824"/>
                <a:gd name="T8" fmla="*/ 1185 w 1185"/>
                <a:gd name="T9" fmla="*/ 813 h 824"/>
                <a:gd name="T10" fmla="*/ 85 w 1185"/>
                <a:gd name="T11" fmla="*/ 48 h 824"/>
                <a:gd name="T12" fmla="*/ 1 w 1185"/>
                <a:gd name="T13" fmla="*/ 0 h 8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5" h="824">
                  <a:moveTo>
                    <a:pt x="1" y="0"/>
                  </a:moveTo>
                  <a:lnTo>
                    <a:pt x="0" y="0"/>
                  </a:lnTo>
                  <a:lnTo>
                    <a:pt x="78" y="54"/>
                  </a:lnTo>
                  <a:lnTo>
                    <a:pt x="1185" y="824"/>
                  </a:lnTo>
                  <a:lnTo>
                    <a:pt x="1185" y="813"/>
                  </a:lnTo>
                  <a:lnTo>
                    <a:pt x="85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2" name="Freeform 92"/>
            <p:cNvSpPr>
              <a:spLocks noChangeArrowheads="1"/>
            </p:cNvSpPr>
            <p:nvPr>
              <p:custDataLst>
                <p:tags r:id="rId86"/>
              </p:custDataLst>
            </p:nvPr>
          </p:nvSpPr>
          <p:spPr bwMode="auto">
            <a:xfrm>
              <a:off x="8799671" y="3437171"/>
              <a:ext cx="3196210" cy="1854648"/>
            </a:xfrm>
            <a:custGeom>
              <a:gdLst>
                <a:gd name="T0" fmla="*/ 1 w 1184"/>
                <a:gd name="T1" fmla="*/ 0 h 687"/>
                <a:gd name="T2" fmla="*/ 0 w 1184"/>
                <a:gd name="T3" fmla="*/ 0 h 687"/>
                <a:gd name="T4" fmla="*/ 84 w 1184"/>
                <a:gd name="T5" fmla="*/ 48 h 687"/>
                <a:gd name="T6" fmla="*/ 1184 w 1184"/>
                <a:gd name="T7" fmla="*/ 687 h 687"/>
                <a:gd name="T8" fmla="*/ 1184 w 1184"/>
                <a:gd name="T9" fmla="*/ 677 h 687"/>
                <a:gd name="T10" fmla="*/ 91 w 1184"/>
                <a:gd name="T11" fmla="*/ 43 h 687"/>
                <a:gd name="T12" fmla="*/ 1 w 1184"/>
                <a:gd name="T13" fmla="*/ 0 h 6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687">
                  <a:moveTo>
                    <a:pt x="1" y="0"/>
                  </a:moveTo>
                  <a:lnTo>
                    <a:pt x="0" y="0"/>
                  </a:lnTo>
                  <a:lnTo>
                    <a:pt x="84" y="48"/>
                  </a:lnTo>
                  <a:lnTo>
                    <a:pt x="1184" y="687"/>
                  </a:lnTo>
                  <a:lnTo>
                    <a:pt x="1184" y="677"/>
                  </a:lnTo>
                  <a:lnTo>
                    <a:pt x="91" y="4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3" name="Freeform 93"/>
            <p:cNvSpPr>
              <a:spLocks noChangeArrowheads="1"/>
            </p:cNvSpPr>
            <p:nvPr>
              <p:custDataLst>
                <p:tags r:id="rId87"/>
              </p:custDataLst>
            </p:nvPr>
          </p:nvSpPr>
          <p:spPr bwMode="auto">
            <a:xfrm>
              <a:off x="8799671" y="3437171"/>
              <a:ext cx="3196210" cy="1854648"/>
            </a:xfrm>
            <a:custGeom>
              <a:gdLst>
                <a:gd name="T0" fmla="*/ 1 w 1184"/>
                <a:gd name="T1" fmla="*/ 0 h 687"/>
                <a:gd name="T2" fmla="*/ 0 w 1184"/>
                <a:gd name="T3" fmla="*/ 0 h 687"/>
                <a:gd name="T4" fmla="*/ 84 w 1184"/>
                <a:gd name="T5" fmla="*/ 48 h 687"/>
                <a:gd name="T6" fmla="*/ 1184 w 1184"/>
                <a:gd name="T7" fmla="*/ 687 h 687"/>
                <a:gd name="T8" fmla="*/ 1184 w 1184"/>
                <a:gd name="T9" fmla="*/ 677 h 687"/>
                <a:gd name="T10" fmla="*/ 91 w 1184"/>
                <a:gd name="T11" fmla="*/ 43 h 687"/>
                <a:gd name="T12" fmla="*/ 1 w 1184"/>
                <a:gd name="T13" fmla="*/ 0 h 6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687">
                  <a:moveTo>
                    <a:pt x="1" y="0"/>
                  </a:moveTo>
                  <a:lnTo>
                    <a:pt x="0" y="0"/>
                  </a:lnTo>
                  <a:lnTo>
                    <a:pt x="84" y="48"/>
                  </a:lnTo>
                  <a:lnTo>
                    <a:pt x="1184" y="687"/>
                  </a:lnTo>
                  <a:lnTo>
                    <a:pt x="1184" y="677"/>
                  </a:lnTo>
                  <a:lnTo>
                    <a:pt x="91" y="4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4" name="Freeform 94"/>
            <p:cNvSpPr>
              <a:spLocks noChangeArrowheads="1"/>
            </p:cNvSpPr>
            <p:nvPr>
              <p:custDataLst>
                <p:tags r:id="rId88"/>
              </p:custDataLst>
            </p:nvPr>
          </p:nvSpPr>
          <p:spPr bwMode="auto">
            <a:xfrm>
              <a:off x="8802725" y="3437171"/>
              <a:ext cx="3193156" cy="1527883"/>
            </a:xfrm>
            <a:custGeom>
              <a:gdLst>
                <a:gd name="T0" fmla="*/ 2 w 1183"/>
                <a:gd name="T1" fmla="*/ 0 h 566"/>
                <a:gd name="T2" fmla="*/ 0 w 1183"/>
                <a:gd name="T3" fmla="*/ 0 h 566"/>
                <a:gd name="T4" fmla="*/ 90 w 1183"/>
                <a:gd name="T5" fmla="*/ 43 h 566"/>
                <a:gd name="T6" fmla="*/ 1183 w 1183"/>
                <a:gd name="T7" fmla="*/ 566 h 566"/>
                <a:gd name="T8" fmla="*/ 1183 w 1183"/>
                <a:gd name="T9" fmla="*/ 556 h 566"/>
                <a:gd name="T10" fmla="*/ 96 w 1183"/>
                <a:gd name="T11" fmla="*/ 36 h 566"/>
                <a:gd name="T12" fmla="*/ 2 w 1183"/>
                <a:gd name="T13" fmla="*/ 0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566">
                  <a:moveTo>
                    <a:pt x="2" y="0"/>
                  </a:moveTo>
                  <a:lnTo>
                    <a:pt x="0" y="0"/>
                  </a:lnTo>
                  <a:lnTo>
                    <a:pt x="90" y="43"/>
                  </a:lnTo>
                  <a:lnTo>
                    <a:pt x="1183" y="566"/>
                  </a:lnTo>
                  <a:lnTo>
                    <a:pt x="1183" y="556"/>
                  </a:lnTo>
                  <a:lnTo>
                    <a:pt x="96" y="3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5" name="Freeform 95"/>
            <p:cNvSpPr>
              <a:spLocks noChangeArrowheads="1"/>
            </p:cNvSpPr>
            <p:nvPr>
              <p:custDataLst>
                <p:tags r:id="rId89"/>
              </p:custDataLst>
            </p:nvPr>
          </p:nvSpPr>
          <p:spPr bwMode="auto">
            <a:xfrm>
              <a:off x="8802725" y="3437171"/>
              <a:ext cx="3193156" cy="1527883"/>
            </a:xfrm>
            <a:custGeom>
              <a:gdLst>
                <a:gd name="T0" fmla="*/ 2 w 1183"/>
                <a:gd name="T1" fmla="*/ 0 h 566"/>
                <a:gd name="T2" fmla="*/ 0 w 1183"/>
                <a:gd name="T3" fmla="*/ 0 h 566"/>
                <a:gd name="T4" fmla="*/ 90 w 1183"/>
                <a:gd name="T5" fmla="*/ 43 h 566"/>
                <a:gd name="T6" fmla="*/ 1183 w 1183"/>
                <a:gd name="T7" fmla="*/ 566 h 566"/>
                <a:gd name="T8" fmla="*/ 1183 w 1183"/>
                <a:gd name="T9" fmla="*/ 556 h 566"/>
                <a:gd name="T10" fmla="*/ 96 w 1183"/>
                <a:gd name="T11" fmla="*/ 36 h 566"/>
                <a:gd name="T12" fmla="*/ 2 w 1183"/>
                <a:gd name="T13" fmla="*/ 0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566">
                  <a:moveTo>
                    <a:pt x="2" y="0"/>
                  </a:moveTo>
                  <a:lnTo>
                    <a:pt x="0" y="0"/>
                  </a:lnTo>
                  <a:lnTo>
                    <a:pt x="90" y="43"/>
                  </a:lnTo>
                  <a:lnTo>
                    <a:pt x="1183" y="566"/>
                  </a:lnTo>
                  <a:lnTo>
                    <a:pt x="1183" y="556"/>
                  </a:lnTo>
                  <a:lnTo>
                    <a:pt x="96" y="3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6" name="Freeform 96"/>
            <p:cNvSpPr>
              <a:spLocks noChangeArrowheads="1"/>
            </p:cNvSpPr>
            <p:nvPr>
              <p:custDataLst>
                <p:tags r:id="rId90"/>
              </p:custDataLst>
            </p:nvPr>
          </p:nvSpPr>
          <p:spPr bwMode="auto">
            <a:xfrm>
              <a:off x="8807306" y="3437171"/>
              <a:ext cx="3188575" cy="1230961"/>
            </a:xfrm>
            <a:custGeom>
              <a:gdLst>
                <a:gd name="T0" fmla="*/ 2 w 1181"/>
                <a:gd name="T1" fmla="*/ 0 h 456"/>
                <a:gd name="T2" fmla="*/ 0 w 1181"/>
                <a:gd name="T3" fmla="*/ 0 h 456"/>
                <a:gd name="T4" fmla="*/ 94 w 1181"/>
                <a:gd name="T5" fmla="*/ 36 h 456"/>
                <a:gd name="T6" fmla="*/ 1181 w 1181"/>
                <a:gd name="T7" fmla="*/ 456 h 456"/>
                <a:gd name="T8" fmla="*/ 1181 w 1181"/>
                <a:gd name="T9" fmla="*/ 447 h 456"/>
                <a:gd name="T10" fmla="*/ 99 w 1181"/>
                <a:gd name="T11" fmla="*/ 29 h 456"/>
                <a:gd name="T12" fmla="*/ 2 w 1181"/>
                <a:gd name="T13" fmla="*/ 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456">
                  <a:moveTo>
                    <a:pt x="2" y="0"/>
                  </a:moveTo>
                  <a:lnTo>
                    <a:pt x="0" y="0"/>
                  </a:lnTo>
                  <a:lnTo>
                    <a:pt x="94" y="36"/>
                  </a:lnTo>
                  <a:lnTo>
                    <a:pt x="1181" y="456"/>
                  </a:lnTo>
                  <a:lnTo>
                    <a:pt x="1181" y="447"/>
                  </a:lnTo>
                  <a:lnTo>
                    <a:pt x="99" y="2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7" name="Freeform 97"/>
            <p:cNvSpPr>
              <a:spLocks noChangeArrowheads="1"/>
            </p:cNvSpPr>
            <p:nvPr>
              <p:custDataLst>
                <p:tags r:id="rId91"/>
              </p:custDataLst>
            </p:nvPr>
          </p:nvSpPr>
          <p:spPr bwMode="auto">
            <a:xfrm>
              <a:off x="8807306" y="3437171"/>
              <a:ext cx="3188575" cy="1230961"/>
            </a:xfrm>
            <a:custGeom>
              <a:gdLst>
                <a:gd name="T0" fmla="*/ 2 w 1181"/>
                <a:gd name="T1" fmla="*/ 0 h 456"/>
                <a:gd name="T2" fmla="*/ 0 w 1181"/>
                <a:gd name="T3" fmla="*/ 0 h 456"/>
                <a:gd name="T4" fmla="*/ 94 w 1181"/>
                <a:gd name="T5" fmla="*/ 36 h 456"/>
                <a:gd name="T6" fmla="*/ 1181 w 1181"/>
                <a:gd name="T7" fmla="*/ 456 h 456"/>
                <a:gd name="T8" fmla="*/ 1181 w 1181"/>
                <a:gd name="T9" fmla="*/ 447 h 456"/>
                <a:gd name="T10" fmla="*/ 99 w 1181"/>
                <a:gd name="T11" fmla="*/ 29 h 456"/>
                <a:gd name="T12" fmla="*/ 2 w 1181"/>
                <a:gd name="T13" fmla="*/ 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456">
                  <a:moveTo>
                    <a:pt x="2" y="0"/>
                  </a:moveTo>
                  <a:lnTo>
                    <a:pt x="0" y="0"/>
                  </a:lnTo>
                  <a:lnTo>
                    <a:pt x="94" y="36"/>
                  </a:lnTo>
                  <a:lnTo>
                    <a:pt x="1181" y="456"/>
                  </a:lnTo>
                  <a:lnTo>
                    <a:pt x="1181" y="447"/>
                  </a:lnTo>
                  <a:lnTo>
                    <a:pt x="99" y="29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8" name="Freeform 98"/>
            <p:cNvSpPr>
              <a:spLocks noChangeArrowheads="1"/>
            </p:cNvSpPr>
            <p:nvPr>
              <p:custDataLst>
                <p:tags r:id="rId92"/>
              </p:custDataLst>
            </p:nvPr>
          </p:nvSpPr>
          <p:spPr bwMode="auto">
            <a:xfrm>
              <a:off x="8813414" y="3437171"/>
              <a:ext cx="3182467" cy="957911"/>
            </a:xfrm>
            <a:custGeom>
              <a:gdLst>
                <a:gd name="T0" fmla="*/ 3 w 1179"/>
                <a:gd name="T1" fmla="*/ 0 h 355"/>
                <a:gd name="T2" fmla="*/ 0 w 1179"/>
                <a:gd name="T3" fmla="*/ 0 h 355"/>
                <a:gd name="T4" fmla="*/ 97 w 1179"/>
                <a:gd name="T5" fmla="*/ 29 h 355"/>
                <a:gd name="T6" fmla="*/ 1179 w 1179"/>
                <a:gd name="T7" fmla="*/ 355 h 355"/>
                <a:gd name="T8" fmla="*/ 1179 w 1179"/>
                <a:gd name="T9" fmla="*/ 347 h 355"/>
                <a:gd name="T10" fmla="*/ 101 w 1179"/>
                <a:gd name="T11" fmla="*/ 21 h 355"/>
                <a:gd name="T12" fmla="*/ 3 w 1179"/>
                <a:gd name="T13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9" h="355">
                  <a:moveTo>
                    <a:pt x="3" y="0"/>
                  </a:moveTo>
                  <a:lnTo>
                    <a:pt x="0" y="0"/>
                  </a:lnTo>
                  <a:lnTo>
                    <a:pt x="97" y="29"/>
                  </a:lnTo>
                  <a:lnTo>
                    <a:pt x="1179" y="355"/>
                  </a:lnTo>
                  <a:lnTo>
                    <a:pt x="1179" y="347"/>
                  </a:lnTo>
                  <a:lnTo>
                    <a:pt x="101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9" name="Freeform 99"/>
            <p:cNvSpPr>
              <a:spLocks noChangeArrowheads="1"/>
            </p:cNvSpPr>
            <p:nvPr>
              <p:custDataLst>
                <p:tags r:id="rId93"/>
              </p:custDataLst>
            </p:nvPr>
          </p:nvSpPr>
          <p:spPr bwMode="auto">
            <a:xfrm>
              <a:off x="8813414" y="3437171"/>
              <a:ext cx="3182467" cy="957911"/>
            </a:xfrm>
            <a:custGeom>
              <a:gdLst>
                <a:gd name="T0" fmla="*/ 3 w 1179"/>
                <a:gd name="T1" fmla="*/ 0 h 355"/>
                <a:gd name="T2" fmla="*/ 0 w 1179"/>
                <a:gd name="T3" fmla="*/ 0 h 355"/>
                <a:gd name="T4" fmla="*/ 97 w 1179"/>
                <a:gd name="T5" fmla="*/ 29 h 355"/>
                <a:gd name="T6" fmla="*/ 1179 w 1179"/>
                <a:gd name="T7" fmla="*/ 355 h 355"/>
                <a:gd name="T8" fmla="*/ 1179 w 1179"/>
                <a:gd name="T9" fmla="*/ 347 h 355"/>
                <a:gd name="T10" fmla="*/ 101 w 1179"/>
                <a:gd name="T11" fmla="*/ 21 h 355"/>
                <a:gd name="T12" fmla="*/ 3 w 1179"/>
                <a:gd name="T13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9" h="355">
                  <a:moveTo>
                    <a:pt x="3" y="0"/>
                  </a:moveTo>
                  <a:lnTo>
                    <a:pt x="0" y="0"/>
                  </a:lnTo>
                  <a:lnTo>
                    <a:pt x="97" y="29"/>
                  </a:lnTo>
                  <a:lnTo>
                    <a:pt x="1179" y="355"/>
                  </a:lnTo>
                  <a:lnTo>
                    <a:pt x="1179" y="347"/>
                  </a:lnTo>
                  <a:lnTo>
                    <a:pt x="101" y="2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0" name="Freeform 100"/>
            <p:cNvSpPr>
              <a:spLocks noChangeArrowheads="1"/>
            </p:cNvSpPr>
            <p:nvPr>
              <p:custDataLst>
                <p:tags r:id="rId94"/>
              </p:custDataLst>
            </p:nvPr>
          </p:nvSpPr>
          <p:spPr bwMode="auto">
            <a:xfrm>
              <a:off x="8821050" y="3437171"/>
              <a:ext cx="3174831" cy="704259"/>
            </a:xfrm>
            <a:custGeom>
              <a:gdLst>
                <a:gd name="T0" fmla="*/ 6 w 1176"/>
                <a:gd name="T1" fmla="*/ 0 h 261"/>
                <a:gd name="T2" fmla="*/ 0 w 1176"/>
                <a:gd name="T3" fmla="*/ 0 h 261"/>
                <a:gd name="T4" fmla="*/ 98 w 1176"/>
                <a:gd name="T5" fmla="*/ 21 h 261"/>
                <a:gd name="T6" fmla="*/ 1176 w 1176"/>
                <a:gd name="T7" fmla="*/ 261 h 261"/>
                <a:gd name="T8" fmla="*/ 1176 w 1176"/>
                <a:gd name="T9" fmla="*/ 252 h 261"/>
                <a:gd name="T10" fmla="*/ 102 w 1176"/>
                <a:gd name="T11" fmla="*/ 14 h 261"/>
                <a:gd name="T12" fmla="*/ 6 w 1176"/>
                <a:gd name="T13" fmla="*/ 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6" h="261">
                  <a:moveTo>
                    <a:pt x="6" y="0"/>
                  </a:moveTo>
                  <a:lnTo>
                    <a:pt x="0" y="0"/>
                  </a:lnTo>
                  <a:lnTo>
                    <a:pt x="98" y="21"/>
                  </a:lnTo>
                  <a:lnTo>
                    <a:pt x="1176" y="261"/>
                  </a:lnTo>
                  <a:lnTo>
                    <a:pt x="1176" y="252"/>
                  </a:lnTo>
                  <a:lnTo>
                    <a:pt x="102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1" name="Freeform 101"/>
            <p:cNvSpPr>
              <a:spLocks noChangeArrowheads="1"/>
            </p:cNvSpPr>
            <p:nvPr>
              <p:custDataLst>
                <p:tags r:id="rId95"/>
              </p:custDataLst>
            </p:nvPr>
          </p:nvSpPr>
          <p:spPr bwMode="auto">
            <a:xfrm>
              <a:off x="8821050" y="3437171"/>
              <a:ext cx="3174831" cy="704259"/>
            </a:xfrm>
            <a:custGeom>
              <a:gdLst>
                <a:gd name="T0" fmla="*/ 6 w 1176"/>
                <a:gd name="T1" fmla="*/ 0 h 261"/>
                <a:gd name="T2" fmla="*/ 0 w 1176"/>
                <a:gd name="T3" fmla="*/ 0 h 261"/>
                <a:gd name="T4" fmla="*/ 98 w 1176"/>
                <a:gd name="T5" fmla="*/ 21 h 261"/>
                <a:gd name="T6" fmla="*/ 1176 w 1176"/>
                <a:gd name="T7" fmla="*/ 261 h 261"/>
                <a:gd name="T8" fmla="*/ 1176 w 1176"/>
                <a:gd name="T9" fmla="*/ 252 h 261"/>
                <a:gd name="T10" fmla="*/ 102 w 1176"/>
                <a:gd name="T11" fmla="*/ 14 h 261"/>
                <a:gd name="T12" fmla="*/ 6 w 1176"/>
                <a:gd name="T13" fmla="*/ 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6" h="261">
                  <a:moveTo>
                    <a:pt x="6" y="0"/>
                  </a:moveTo>
                  <a:lnTo>
                    <a:pt x="0" y="0"/>
                  </a:lnTo>
                  <a:lnTo>
                    <a:pt x="98" y="21"/>
                  </a:lnTo>
                  <a:lnTo>
                    <a:pt x="1176" y="261"/>
                  </a:lnTo>
                  <a:lnTo>
                    <a:pt x="1176" y="252"/>
                  </a:lnTo>
                  <a:lnTo>
                    <a:pt x="102" y="1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2" name="Freeform 102"/>
            <p:cNvSpPr>
              <a:spLocks noChangeArrowheads="1"/>
            </p:cNvSpPr>
            <p:nvPr>
              <p:custDataLst>
                <p:tags r:id="rId96"/>
              </p:custDataLst>
            </p:nvPr>
          </p:nvSpPr>
          <p:spPr bwMode="auto">
            <a:xfrm>
              <a:off x="8837848" y="3437171"/>
              <a:ext cx="3158033" cy="461051"/>
            </a:xfrm>
            <a:custGeom>
              <a:gdLst>
                <a:gd name="T0" fmla="*/ 18 w 1170"/>
                <a:gd name="T1" fmla="*/ 0 h 171"/>
                <a:gd name="T2" fmla="*/ 0 w 1170"/>
                <a:gd name="T3" fmla="*/ 0 h 171"/>
                <a:gd name="T4" fmla="*/ 96 w 1170"/>
                <a:gd name="T5" fmla="*/ 14 h 171"/>
                <a:gd name="T6" fmla="*/ 1170 w 1170"/>
                <a:gd name="T7" fmla="*/ 171 h 171"/>
                <a:gd name="T8" fmla="*/ 1170 w 1170"/>
                <a:gd name="T9" fmla="*/ 162 h 171"/>
                <a:gd name="T10" fmla="*/ 98 w 1170"/>
                <a:gd name="T11" fmla="*/ 5 h 171"/>
                <a:gd name="T12" fmla="*/ 18 w 1170"/>
                <a:gd name="T13" fmla="*/ 0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71">
                  <a:moveTo>
                    <a:pt x="18" y="0"/>
                  </a:moveTo>
                  <a:lnTo>
                    <a:pt x="0" y="0"/>
                  </a:lnTo>
                  <a:lnTo>
                    <a:pt x="96" y="14"/>
                  </a:lnTo>
                  <a:lnTo>
                    <a:pt x="1170" y="171"/>
                  </a:lnTo>
                  <a:lnTo>
                    <a:pt x="1170" y="162"/>
                  </a:lnTo>
                  <a:lnTo>
                    <a:pt x="9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3" name="Freeform 103"/>
            <p:cNvSpPr>
              <a:spLocks noChangeArrowheads="1"/>
            </p:cNvSpPr>
            <p:nvPr>
              <p:custDataLst>
                <p:tags r:id="rId97"/>
              </p:custDataLst>
            </p:nvPr>
          </p:nvSpPr>
          <p:spPr bwMode="auto">
            <a:xfrm>
              <a:off x="8837848" y="3437171"/>
              <a:ext cx="3158033" cy="461051"/>
            </a:xfrm>
            <a:custGeom>
              <a:gdLst>
                <a:gd name="T0" fmla="*/ 18 w 1170"/>
                <a:gd name="T1" fmla="*/ 0 h 171"/>
                <a:gd name="T2" fmla="*/ 0 w 1170"/>
                <a:gd name="T3" fmla="*/ 0 h 171"/>
                <a:gd name="T4" fmla="*/ 96 w 1170"/>
                <a:gd name="T5" fmla="*/ 14 h 171"/>
                <a:gd name="T6" fmla="*/ 1170 w 1170"/>
                <a:gd name="T7" fmla="*/ 171 h 171"/>
                <a:gd name="T8" fmla="*/ 1170 w 1170"/>
                <a:gd name="T9" fmla="*/ 162 h 171"/>
                <a:gd name="T10" fmla="*/ 98 w 1170"/>
                <a:gd name="T11" fmla="*/ 5 h 171"/>
                <a:gd name="T12" fmla="*/ 18 w 1170"/>
                <a:gd name="T13" fmla="*/ 0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71">
                  <a:moveTo>
                    <a:pt x="18" y="0"/>
                  </a:moveTo>
                  <a:lnTo>
                    <a:pt x="0" y="0"/>
                  </a:lnTo>
                  <a:lnTo>
                    <a:pt x="96" y="14"/>
                  </a:lnTo>
                  <a:lnTo>
                    <a:pt x="1170" y="171"/>
                  </a:lnTo>
                  <a:lnTo>
                    <a:pt x="1170" y="162"/>
                  </a:lnTo>
                  <a:lnTo>
                    <a:pt x="98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4" name="Freeform 104"/>
            <p:cNvSpPr>
              <a:spLocks noChangeArrowheads="1"/>
            </p:cNvSpPr>
            <p:nvPr>
              <p:custDataLst>
                <p:tags r:id="rId98"/>
              </p:custDataLst>
            </p:nvPr>
          </p:nvSpPr>
          <p:spPr bwMode="auto">
            <a:xfrm>
              <a:off x="8885188" y="3437171"/>
              <a:ext cx="3110693" cy="223811"/>
            </a:xfrm>
            <a:custGeom>
              <a:gdLst>
                <a:gd name="T0" fmla="*/ 117 w 1152"/>
                <a:gd name="T1" fmla="*/ 0 h 83"/>
                <a:gd name="T2" fmla="*/ 0 w 1152"/>
                <a:gd name="T3" fmla="*/ 0 h 83"/>
                <a:gd name="T4" fmla="*/ 80 w 1152"/>
                <a:gd name="T5" fmla="*/ 5 h 83"/>
                <a:gd name="T6" fmla="*/ 1152 w 1152"/>
                <a:gd name="T7" fmla="*/ 83 h 83"/>
                <a:gd name="T8" fmla="*/ 1152 w 1152"/>
                <a:gd name="T9" fmla="*/ 75 h 83"/>
                <a:gd name="T10" fmla="*/ 117 w 1152"/>
                <a:gd name="T11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2" h="83">
                  <a:moveTo>
                    <a:pt x="117" y="0"/>
                  </a:moveTo>
                  <a:lnTo>
                    <a:pt x="0" y="0"/>
                  </a:lnTo>
                  <a:lnTo>
                    <a:pt x="80" y="5"/>
                  </a:lnTo>
                  <a:lnTo>
                    <a:pt x="1152" y="83"/>
                  </a:lnTo>
                  <a:lnTo>
                    <a:pt x="1152" y="7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5" name="Freeform 105"/>
            <p:cNvSpPr>
              <a:spLocks noChangeArrowheads="1"/>
            </p:cNvSpPr>
            <p:nvPr>
              <p:custDataLst>
                <p:tags r:id="rId99"/>
              </p:custDataLst>
            </p:nvPr>
          </p:nvSpPr>
          <p:spPr bwMode="auto">
            <a:xfrm>
              <a:off x="8885188" y="3437171"/>
              <a:ext cx="3110693" cy="223811"/>
            </a:xfrm>
            <a:custGeom>
              <a:gdLst>
                <a:gd name="T0" fmla="*/ 117 w 1152"/>
                <a:gd name="T1" fmla="*/ 0 h 83"/>
                <a:gd name="T2" fmla="*/ 0 w 1152"/>
                <a:gd name="T3" fmla="*/ 0 h 83"/>
                <a:gd name="T4" fmla="*/ 80 w 1152"/>
                <a:gd name="T5" fmla="*/ 5 h 83"/>
                <a:gd name="T6" fmla="*/ 1152 w 1152"/>
                <a:gd name="T7" fmla="*/ 83 h 83"/>
                <a:gd name="T8" fmla="*/ 1152 w 1152"/>
                <a:gd name="T9" fmla="*/ 75 h 83"/>
                <a:gd name="T10" fmla="*/ 117 w 1152"/>
                <a:gd name="T11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2" h="83">
                  <a:moveTo>
                    <a:pt x="117" y="0"/>
                  </a:moveTo>
                  <a:lnTo>
                    <a:pt x="0" y="0"/>
                  </a:lnTo>
                  <a:lnTo>
                    <a:pt x="80" y="5"/>
                  </a:lnTo>
                  <a:lnTo>
                    <a:pt x="1152" y="83"/>
                  </a:lnTo>
                  <a:lnTo>
                    <a:pt x="1152" y="7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6" name="Freeform 106"/>
            <p:cNvSpPr>
              <a:spLocks noChangeArrowheads="1"/>
            </p:cNvSpPr>
            <p:nvPr>
              <p:custDataLst>
                <p:tags r:id="rId100"/>
              </p:custDataLst>
            </p:nvPr>
          </p:nvSpPr>
          <p:spPr bwMode="auto">
            <a:xfrm>
              <a:off x="8785926" y="3413298"/>
              <a:ext cx="3209955" cy="23873"/>
            </a:xfrm>
            <a:custGeom>
              <a:gdLst>
                <a:gd name="T0" fmla="*/ 1189 w 1189"/>
                <a:gd name="T1" fmla="*/ 0 h 9"/>
                <a:gd name="T2" fmla="*/ 89 w 1189"/>
                <a:gd name="T3" fmla="*/ 0 h 9"/>
                <a:gd name="T4" fmla="*/ 2 w 1189"/>
                <a:gd name="T5" fmla="*/ 7 h 9"/>
                <a:gd name="T6" fmla="*/ 2 w 1189"/>
                <a:gd name="T7" fmla="*/ 3 h 9"/>
                <a:gd name="T8" fmla="*/ 1 w 1189"/>
                <a:gd name="T9" fmla="*/ 2 h 9"/>
                <a:gd name="T10" fmla="*/ 0 w 1189"/>
                <a:gd name="T11" fmla="*/ 2 h 9"/>
                <a:gd name="T12" fmla="*/ 0 w 1189"/>
                <a:gd name="T13" fmla="*/ 3 h 9"/>
                <a:gd name="T14" fmla="*/ 0 w 1189"/>
                <a:gd name="T15" fmla="*/ 4 h 9"/>
                <a:gd name="T16" fmla="*/ 0 w 1189"/>
                <a:gd name="T17" fmla="*/ 5 h 9"/>
                <a:gd name="T18" fmla="*/ 0 w 1189"/>
                <a:gd name="T19" fmla="*/ 6 h 9"/>
                <a:gd name="T20" fmla="*/ 0 w 1189"/>
                <a:gd name="T21" fmla="*/ 7 h 9"/>
                <a:gd name="T22" fmla="*/ 0 w 1189"/>
                <a:gd name="T23" fmla="*/ 8 h 9"/>
                <a:gd name="T24" fmla="*/ 0 w 1189"/>
                <a:gd name="T25" fmla="*/ 9 h 9"/>
                <a:gd name="T26" fmla="*/ 1 w 1189"/>
                <a:gd name="T27" fmla="*/ 9 h 9"/>
                <a:gd name="T28" fmla="*/ 2 w 1189"/>
                <a:gd name="T29" fmla="*/ 9 h 9"/>
                <a:gd name="T30" fmla="*/ 3 w 1189"/>
                <a:gd name="T31" fmla="*/ 9 h 9"/>
                <a:gd name="T32" fmla="*/ 4 w 1189"/>
                <a:gd name="T33" fmla="*/ 9 h 9"/>
                <a:gd name="T34" fmla="*/ 5 w 1189"/>
                <a:gd name="T35" fmla="*/ 9 h 9"/>
                <a:gd name="T36" fmla="*/ 6 w 1189"/>
                <a:gd name="T37" fmla="*/ 9 h 9"/>
                <a:gd name="T38" fmla="*/ 8 w 1189"/>
                <a:gd name="T39" fmla="*/ 9 h 9"/>
                <a:gd name="T40" fmla="*/ 10 w 1189"/>
                <a:gd name="T41" fmla="*/ 9 h 9"/>
                <a:gd name="T42" fmla="*/ 13 w 1189"/>
                <a:gd name="T43" fmla="*/ 9 h 9"/>
                <a:gd name="T44" fmla="*/ 19 w 1189"/>
                <a:gd name="T45" fmla="*/ 9 h 9"/>
                <a:gd name="T46" fmla="*/ 37 w 1189"/>
                <a:gd name="T47" fmla="*/ 9 h 9"/>
                <a:gd name="T48" fmla="*/ 154 w 1189"/>
                <a:gd name="T49" fmla="*/ 9 h 9"/>
                <a:gd name="T50" fmla="*/ 1189 w 1189"/>
                <a:gd name="T51" fmla="*/ 9 h 9"/>
                <a:gd name="T52" fmla="*/ 1189 w 1189"/>
                <a:gd name="T5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9" h="9">
                  <a:moveTo>
                    <a:pt x="1189" y="0"/>
                  </a:moveTo>
                  <a:lnTo>
                    <a:pt x="89" y="0"/>
                  </a:lnTo>
                  <a:lnTo>
                    <a:pt x="2" y="7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3" y="9"/>
                  </a:lnTo>
                  <a:lnTo>
                    <a:pt x="19" y="9"/>
                  </a:lnTo>
                  <a:lnTo>
                    <a:pt x="37" y="9"/>
                  </a:lnTo>
                  <a:lnTo>
                    <a:pt x="154" y="9"/>
                  </a:lnTo>
                  <a:lnTo>
                    <a:pt x="1189" y="9"/>
                  </a:lnTo>
                  <a:lnTo>
                    <a:pt x="11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7" name="Freeform 107"/>
            <p:cNvSpPr>
              <a:spLocks noChangeArrowheads="1"/>
            </p:cNvSpPr>
            <p:nvPr>
              <p:custDataLst>
                <p:tags r:id="rId101"/>
              </p:custDataLst>
            </p:nvPr>
          </p:nvSpPr>
          <p:spPr bwMode="auto">
            <a:xfrm>
              <a:off x="8785926" y="3413298"/>
              <a:ext cx="3209955" cy="23873"/>
            </a:xfrm>
            <a:custGeom>
              <a:gdLst>
                <a:gd name="T0" fmla="*/ 1189 w 1189"/>
                <a:gd name="T1" fmla="*/ 0 h 9"/>
                <a:gd name="T2" fmla="*/ 89 w 1189"/>
                <a:gd name="T3" fmla="*/ 0 h 9"/>
                <a:gd name="T4" fmla="*/ 2 w 1189"/>
                <a:gd name="T5" fmla="*/ 7 h 9"/>
                <a:gd name="T6" fmla="*/ 2 w 1189"/>
                <a:gd name="T7" fmla="*/ 3 h 9"/>
                <a:gd name="T8" fmla="*/ 1 w 1189"/>
                <a:gd name="T9" fmla="*/ 2 h 9"/>
                <a:gd name="T10" fmla="*/ 0 w 1189"/>
                <a:gd name="T11" fmla="*/ 2 h 9"/>
                <a:gd name="T12" fmla="*/ 0 w 1189"/>
                <a:gd name="T13" fmla="*/ 3 h 9"/>
                <a:gd name="T14" fmla="*/ 0 w 1189"/>
                <a:gd name="T15" fmla="*/ 4 h 9"/>
                <a:gd name="T16" fmla="*/ 0 w 1189"/>
                <a:gd name="T17" fmla="*/ 5 h 9"/>
                <a:gd name="T18" fmla="*/ 0 w 1189"/>
                <a:gd name="T19" fmla="*/ 6 h 9"/>
                <a:gd name="T20" fmla="*/ 0 w 1189"/>
                <a:gd name="T21" fmla="*/ 7 h 9"/>
                <a:gd name="T22" fmla="*/ 0 w 1189"/>
                <a:gd name="T23" fmla="*/ 8 h 9"/>
                <a:gd name="T24" fmla="*/ 0 w 1189"/>
                <a:gd name="T25" fmla="*/ 9 h 9"/>
                <a:gd name="T26" fmla="*/ 1 w 1189"/>
                <a:gd name="T27" fmla="*/ 9 h 9"/>
                <a:gd name="T28" fmla="*/ 2 w 1189"/>
                <a:gd name="T29" fmla="*/ 9 h 9"/>
                <a:gd name="T30" fmla="*/ 3 w 1189"/>
                <a:gd name="T31" fmla="*/ 9 h 9"/>
                <a:gd name="T32" fmla="*/ 4 w 1189"/>
                <a:gd name="T33" fmla="*/ 9 h 9"/>
                <a:gd name="T34" fmla="*/ 5 w 1189"/>
                <a:gd name="T35" fmla="*/ 9 h 9"/>
                <a:gd name="T36" fmla="*/ 6 w 1189"/>
                <a:gd name="T37" fmla="*/ 9 h 9"/>
                <a:gd name="T38" fmla="*/ 8 w 1189"/>
                <a:gd name="T39" fmla="*/ 9 h 9"/>
                <a:gd name="T40" fmla="*/ 10 w 1189"/>
                <a:gd name="T41" fmla="*/ 9 h 9"/>
                <a:gd name="T42" fmla="*/ 13 w 1189"/>
                <a:gd name="T43" fmla="*/ 9 h 9"/>
                <a:gd name="T44" fmla="*/ 19 w 1189"/>
                <a:gd name="T45" fmla="*/ 9 h 9"/>
                <a:gd name="T46" fmla="*/ 37 w 1189"/>
                <a:gd name="T47" fmla="*/ 9 h 9"/>
                <a:gd name="T48" fmla="*/ 154 w 1189"/>
                <a:gd name="T49" fmla="*/ 9 h 9"/>
                <a:gd name="T50" fmla="*/ 1189 w 1189"/>
                <a:gd name="T51" fmla="*/ 9 h 9"/>
                <a:gd name="T52" fmla="*/ 1189 w 1189"/>
                <a:gd name="T5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9" h="9">
                  <a:moveTo>
                    <a:pt x="1189" y="0"/>
                  </a:moveTo>
                  <a:lnTo>
                    <a:pt x="89" y="0"/>
                  </a:lnTo>
                  <a:lnTo>
                    <a:pt x="2" y="7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3" y="9"/>
                  </a:lnTo>
                  <a:lnTo>
                    <a:pt x="19" y="9"/>
                  </a:lnTo>
                  <a:lnTo>
                    <a:pt x="37" y="9"/>
                  </a:lnTo>
                  <a:lnTo>
                    <a:pt x="154" y="9"/>
                  </a:lnTo>
                  <a:lnTo>
                    <a:pt x="1189" y="9"/>
                  </a:lnTo>
                  <a:lnTo>
                    <a:pt x="11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8" name="Freeform 108"/>
            <p:cNvSpPr>
              <a:spLocks noChangeArrowheads="1"/>
            </p:cNvSpPr>
            <p:nvPr>
              <p:custDataLst>
                <p:tags r:id="rId102"/>
              </p:custDataLst>
            </p:nvPr>
          </p:nvSpPr>
          <p:spPr bwMode="auto">
            <a:xfrm>
              <a:off x="8790508" y="3174566"/>
              <a:ext cx="3205373" cy="256637"/>
            </a:xfrm>
            <a:custGeom>
              <a:gdLst>
                <a:gd name="T0" fmla="*/ 1187 w 1187"/>
                <a:gd name="T1" fmla="*/ 0 h 95"/>
                <a:gd name="T2" fmla="*/ 115 w 1187"/>
                <a:gd name="T3" fmla="*/ 78 h 95"/>
                <a:gd name="T4" fmla="*/ 1 w 1187"/>
                <a:gd name="T5" fmla="*/ 95 h 95"/>
                <a:gd name="T6" fmla="*/ 0 w 1187"/>
                <a:gd name="T7" fmla="*/ 91 h 95"/>
                <a:gd name="T8" fmla="*/ 0 w 1187"/>
                <a:gd name="T9" fmla="*/ 95 h 95"/>
                <a:gd name="T10" fmla="*/ 87 w 1187"/>
                <a:gd name="T11" fmla="*/ 88 h 95"/>
                <a:gd name="T12" fmla="*/ 1187 w 1187"/>
                <a:gd name="T13" fmla="*/ 9 h 95"/>
                <a:gd name="T14" fmla="*/ 1187 w 1187"/>
                <a:gd name="T15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5">
                  <a:moveTo>
                    <a:pt x="1187" y="0"/>
                  </a:moveTo>
                  <a:lnTo>
                    <a:pt x="115" y="78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87" y="88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9" name="Freeform 109"/>
            <p:cNvSpPr>
              <a:spLocks noChangeArrowheads="1"/>
            </p:cNvSpPr>
            <p:nvPr>
              <p:custDataLst>
                <p:tags r:id="rId103"/>
              </p:custDataLst>
            </p:nvPr>
          </p:nvSpPr>
          <p:spPr bwMode="auto">
            <a:xfrm>
              <a:off x="8790508" y="3174566"/>
              <a:ext cx="3205373" cy="256637"/>
            </a:xfrm>
            <a:custGeom>
              <a:gdLst>
                <a:gd name="T0" fmla="*/ 1187 w 1187"/>
                <a:gd name="T1" fmla="*/ 0 h 95"/>
                <a:gd name="T2" fmla="*/ 115 w 1187"/>
                <a:gd name="T3" fmla="*/ 78 h 95"/>
                <a:gd name="T4" fmla="*/ 1 w 1187"/>
                <a:gd name="T5" fmla="*/ 95 h 95"/>
                <a:gd name="T6" fmla="*/ 0 w 1187"/>
                <a:gd name="T7" fmla="*/ 91 h 95"/>
                <a:gd name="T8" fmla="*/ 0 w 1187"/>
                <a:gd name="T9" fmla="*/ 95 h 95"/>
                <a:gd name="T10" fmla="*/ 87 w 1187"/>
                <a:gd name="T11" fmla="*/ 88 h 95"/>
                <a:gd name="T12" fmla="*/ 1187 w 1187"/>
                <a:gd name="T13" fmla="*/ 9 h 95"/>
                <a:gd name="T14" fmla="*/ 1187 w 1187"/>
                <a:gd name="T15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5">
                  <a:moveTo>
                    <a:pt x="1187" y="0"/>
                  </a:moveTo>
                  <a:lnTo>
                    <a:pt x="115" y="78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87" y="88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0" name="Freeform 110"/>
            <p:cNvSpPr>
              <a:spLocks noChangeArrowheads="1"/>
            </p:cNvSpPr>
            <p:nvPr>
              <p:custDataLst>
                <p:tags r:id="rId104"/>
              </p:custDataLst>
            </p:nvPr>
          </p:nvSpPr>
          <p:spPr bwMode="auto">
            <a:xfrm>
              <a:off x="8790508" y="2937327"/>
              <a:ext cx="3205373" cy="493876"/>
            </a:xfrm>
            <a:custGeom>
              <a:gdLst>
                <a:gd name="T0" fmla="*/ 1187 w 1187"/>
                <a:gd name="T1" fmla="*/ 0 h 183"/>
                <a:gd name="T2" fmla="*/ 112 w 1187"/>
                <a:gd name="T3" fmla="*/ 158 h 183"/>
                <a:gd name="T4" fmla="*/ 1 w 1187"/>
                <a:gd name="T5" fmla="*/ 183 h 183"/>
                <a:gd name="T6" fmla="*/ 0 w 1187"/>
                <a:gd name="T7" fmla="*/ 179 h 183"/>
                <a:gd name="T8" fmla="*/ 1 w 1187"/>
                <a:gd name="T9" fmla="*/ 183 h 183"/>
                <a:gd name="T10" fmla="*/ 115 w 1187"/>
                <a:gd name="T11" fmla="*/ 166 h 183"/>
                <a:gd name="T12" fmla="*/ 1187 w 1187"/>
                <a:gd name="T13" fmla="*/ 9 h 183"/>
                <a:gd name="T14" fmla="*/ 1187 w 1187"/>
                <a:gd name="T15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83">
                  <a:moveTo>
                    <a:pt x="1187" y="0"/>
                  </a:moveTo>
                  <a:lnTo>
                    <a:pt x="112" y="158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1" y="183"/>
                  </a:lnTo>
                  <a:lnTo>
                    <a:pt x="115" y="166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1" name="Freeform 111"/>
            <p:cNvSpPr>
              <a:spLocks noChangeArrowheads="1"/>
            </p:cNvSpPr>
            <p:nvPr>
              <p:custDataLst>
                <p:tags r:id="rId105"/>
              </p:custDataLst>
            </p:nvPr>
          </p:nvSpPr>
          <p:spPr bwMode="auto">
            <a:xfrm>
              <a:off x="8790508" y="2937327"/>
              <a:ext cx="3205373" cy="493876"/>
            </a:xfrm>
            <a:custGeom>
              <a:gdLst>
                <a:gd name="T0" fmla="*/ 1187 w 1187"/>
                <a:gd name="T1" fmla="*/ 0 h 183"/>
                <a:gd name="T2" fmla="*/ 112 w 1187"/>
                <a:gd name="T3" fmla="*/ 158 h 183"/>
                <a:gd name="T4" fmla="*/ 1 w 1187"/>
                <a:gd name="T5" fmla="*/ 183 h 183"/>
                <a:gd name="T6" fmla="*/ 0 w 1187"/>
                <a:gd name="T7" fmla="*/ 179 h 183"/>
                <a:gd name="T8" fmla="*/ 1 w 1187"/>
                <a:gd name="T9" fmla="*/ 183 h 183"/>
                <a:gd name="T10" fmla="*/ 115 w 1187"/>
                <a:gd name="T11" fmla="*/ 166 h 183"/>
                <a:gd name="T12" fmla="*/ 1187 w 1187"/>
                <a:gd name="T13" fmla="*/ 9 h 183"/>
                <a:gd name="T14" fmla="*/ 1187 w 1187"/>
                <a:gd name="T15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83">
                  <a:moveTo>
                    <a:pt x="1187" y="0"/>
                  </a:moveTo>
                  <a:lnTo>
                    <a:pt x="112" y="158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1" y="183"/>
                  </a:lnTo>
                  <a:lnTo>
                    <a:pt x="115" y="166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2" name="Freeform 112"/>
            <p:cNvSpPr>
              <a:spLocks noChangeArrowheads="1"/>
            </p:cNvSpPr>
            <p:nvPr>
              <p:custDataLst>
                <p:tags r:id="rId106"/>
              </p:custDataLst>
            </p:nvPr>
          </p:nvSpPr>
          <p:spPr bwMode="auto">
            <a:xfrm>
              <a:off x="8790508" y="2694119"/>
              <a:ext cx="3205373" cy="737084"/>
            </a:xfrm>
            <a:custGeom>
              <a:gdLst>
                <a:gd name="T0" fmla="*/ 1187 w 1187"/>
                <a:gd name="T1" fmla="*/ 0 h 273"/>
                <a:gd name="T2" fmla="*/ 109 w 1187"/>
                <a:gd name="T3" fmla="*/ 239 h 273"/>
                <a:gd name="T4" fmla="*/ 1 w 1187"/>
                <a:gd name="T5" fmla="*/ 273 h 273"/>
                <a:gd name="T6" fmla="*/ 0 w 1187"/>
                <a:gd name="T7" fmla="*/ 269 h 273"/>
                <a:gd name="T8" fmla="*/ 1 w 1187"/>
                <a:gd name="T9" fmla="*/ 273 h 273"/>
                <a:gd name="T10" fmla="*/ 112 w 1187"/>
                <a:gd name="T11" fmla="*/ 248 h 273"/>
                <a:gd name="T12" fmla="*/ 1187 w 1187"/>
                <a:gd name="T13" fmla="*/ 9 h 273"/>
                <a:gd name="T14" fmla="*/ 1187 w 1187"/>
                <a:gd name="T15" fmla="*/ 0 h 2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273">
                  <a:moveTo>
                    <a:pt x="1187" y="0"/>
                  </a:moveTo>
                  <a:lnTo>
                    <a:pt x="109" y="239"/>
                  </a:lnTo>
                  <a:lnTo>
                    <a:pt x="1" y="273"/>
                  </a:lnTo>
                  <a:lnTo>
                    <a:pt x="0" y="269"/>
                  </a:lnTo>
                  <a:lnTo>
                    <a:pt x="1" y="273"/>
                  </a:lnTo>
                  <a:lnTo>
                    <a:pt x="112" y="248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3" name="Freeform 113"/>
            <p:cNvSpPr>
              <a:spLocks noChangeArrowheads="1"/>
            </p:cNvSpPr>
            <p:nvPr>
              <p:custDataLst>
                <p:tags r:id="rId107"/>
              </p:custDataLst>
            </p:nvPr>
          </p:nvSpPr>
          <p:spPr bwMode="auto">
            <a:xfrm>
              <a:off x="8790508" y="2694119"/>
              <a:ext cx="3205373" cy="737084"/>
            </a:xfrm>
            <a:custGeom>
              <a:gdLst>
                <a:gd name="T0" fmla="*/ 1187 w 1187"/>
                <a:gd name="T1" fmla="*/ 0 h 273"/>
                <a:gd name="T2" fmla="*/ 109 w 1187"/>
                <a:gd name="T3" fmla="*/ 239 h 273"/>
                <a:gd name="T4" fmla="*/ 1 w 1187"/>
                <a:gd name="T5" fmla="*/ 273 h 273"/>
                <a:gd name="T6" fmla="*/ 0 w 1187"/>
                <a:gd name="T7" fmla="*/ 269 h 273"/>
                <a:gd name="T8" fmla="*/ 1 w 1187"/>
                <a:gd name="T9" fmla="*/ 273 h 273"/>
                <a:gd name="T10" fmla="*/ 112 w 1187"/>
                <a:gd name="T11" fmla="*/ 248 h 273"/>
                <a:gd name="T12" fmla="*/ 1187 w 1187"/>
                <a:gd name="T13" fmla="*/ 9 h 273"/>
                <a:gd name="T14" fmla="*/ 1187 w 1187"/>
                <a:gd name="T15" fmla="*/ 0 h 2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273">
                  <a:moveTo>
                    <a:pt x="1187" y="0"/>
                  </a:moveTo>
                  <a:lnTo>
                    <a:pt x="109" y="239"/>
                  </a:lnTo>
                  <a:lnTo>
                    <a:pt x="1" y="273"/>
                  </a:lnTo>
                  <a:lnTo>
                    <a:pt x="0" y="269"/>
                  </a:lnTo>
                  <a:lnTo>
                    <a:pt x="1" y="273"/>
                  </a:lnTo>
                  <a:lnTo>
                    <a:pt x="112" y="248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4" name="Freeform 114"/>
            <p:cNvSpPr>
              <a:spLocks noChangeArrowheads="1"/>
            </p:cNvSpPr>
            <p:nvPr>
              <p:custDataLst>
                <p:tags r:id="rId108"/>
              </p:custDataLst>
            </p:nvPr>
          </p:nvSpPr>
          <p:spPr bwMode="auto">
            <a:xfrm>
              <a:off x="8790508" y="2440466"/>
              <a:ext cx="3205373" cy="990737"/>
            </a:xfrm>
            <a:custGeom>
              <a:gdLst>
                <a:gd name="T0" fmla="*/ 1187 w 1187"/>
                <a:gd name="T1" fmla="*/ 0 h 367"/>
                <a:gd name="T2" fmla="*/ 104 w 1187"/>
                <a:gd name="T3" fmla="*/ 326 h 367"/>
                <a:gd name="T4" fmla="*/ 1 w 1187"/>
                <a:gd name="T5" fmla="*/ 366 h 367"/>
                <a:gd name="T6" fmla="*/ 0 w 1187"/>
                <a:gd name="T7" fmla="*/ 363 h 367"/>
                <a:gd name="T8" fmla="*/ 1 w 1187"/>
                <a:gd name="T9" fmla="*/ 367 h 367"/>
                <a:gd name="T10" fmla="*/ 109 w 1187"/>
                <a:gd name="T11" fmla="*/ 333 h 367"/>
                <a:gd name="T12" fmla="*/ 1187 w 1187"/>
                <a:gd name="T13" fmla="*/ 8 h 367"/>
                <a:gd name="T14" fmla="*/ 1187 w 1187"/>
                <a:gd name="T15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367">
                  <a:moveTo>
                    <a:pt x="1187" y="0"/>
                  </a:moveTo>
                  <a:lnTo>
                    <a:pt x="104" y="326"/>
                  </a:lnTo>
                  <a:lnTo>
                    <a:pt x="1" y="366"/>
                  </a:lnTo>
                  <a:lnTo>
                    <a:pt x="0" y="363"/>
                  </a:lnTo>
                  <a:lnTo>
                    <a:pt x="1" y="367"/>
                  </a:lnTo>
                  <a:lnTo>
                    <a:pt x="109" y="333"/>
                  </a:lnTo>
                  <a:lnTo>
                    <a:pt x="1187" y="8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5" name="Freeform 115"/>
            <p:cNvSpPr>
              <a:spLocks noChangeArrowheads="1"/>
            </p:cNvSpPr>
            <p:nvPr>
              <p:custDataLst>
                <p:tags r:id="rId109"/>
              </p:custDataLst>
            </p:nvPr>
          </p:nvSpPr>
          <p:spPr bwMode="auto">
            <a:xfrm>
              <a:off x="8790508" y="2440466"/>
              <a:ext cx="3205373" cy="990737"/>
            </a:xfrm>
            <a:custGeom>
              <a:gdLst>
                <a:gd name="T0" fmla="*/ 1187 w 1187"/>
                <a:gd name="T1" fmla="*/ 0 h 367"/>
                <a:gd name="T2" fmla="*/ 104 w 1187"/>
                <a:gd name="T3" fmla="*/ 326 h 367"/>
                <a:gd name="T4" fmla="*/ 1 w 1187"/>
                <a:gd name="T5" fmla="*/ 366 h 367"/>
                <a:gd name="T6" fmla="*/ 0 w 1187"/>
                <a:gd name="T7" fmla="*/ 363 h 367"/>
                <a:gd name="T8" fmla="*/ 1 w 1187"/>
                <a:gd name="T9" fmla="*/ 367 h 367"/>
                <a:gd name="T10" fmla="*/ 109 w 1187"/>
                <a:gd name="T11" fmla="*/ 333 h 367"/>
                <a:gd name="T12" fmla="*/ 1187 w 1187"/>
                <a:gd name="T13" fmla="*/ 8 h 367"/>
                <a:gd name="T14" fmla="*/ 1187 w 1187"/>
                <a:gd name="T15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367">
                  <a:moveTo>
                    <a:pt x="1187" y="0"/>
                  </a:moveTo>
                  <a:lnTo>
                    <a:pt x="104" y="326"/>
                  </a:lnTo>
                  <a:lnTo>
                    <a:pt x="1" y="366"/>
                  </a:lnTo>
                  <a:lnTo>
                    <a:pt x="0" y="363"/>
                  </a:lnTo>
                  <a:lnTo>
                    <a:pt x="1" y="367"/>
                  </a:lnTo>
                  <a:lnTo>
                    <a:pt x="109" y="333"/>
                  </a:lnTo>
                  <a:lnTo>
                    <a:pt x="1187" y="8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6" name="Freeform 116"/>
            <p:cNvSpPr>
              <a:spLocks noChangeArrowheads="1"/>
            </p:cNvSpPr>
            <p:nvPr>
              <p:custDataLst>
                <p:tags r:id="rId110"/>
              </p:custDataLst>
            </p:nvPr>
          </p:nvSpPr>
          <p:spPr bwMode="auto">
            <a:xfrm>
              <a:off x="8790508" y="2167417"/>
              <a:ext cx="3205373" cy="1262294"/>
            </a:xfrm>
            <a:custGeom>
              <a:gdLst>
                <a:gd name="T0" fmla="*/ 1187 w 1187"/>
                <a:gd name="T1" fmla="*/ 0 h 467"/>
                <a:gd name="T2" fmla="*/ 99 w 1187"/>
                <a:gd name="T3" fmla="*/ 420 h 467"/>
                <a:gd name="T4" fmla="*/ 1 w 1187"/>
                <a:gd name="T5" fmla="*/ 467 h 467"/>
                <a:gd name="T6" fmla="*/ 0 w 1187"/>
                <a:gd name="T7" fmla="*/ 464 h 467"/>
                <a:gd name="T8" fmla="*/ 1 w 1187"/>
                <a:gd name="T9" fmla="*/ 467 h 467"/>
                <a:gd name="T10" fmla="*/ 104 w 1187"/>
                <a:gd name="T11" fmla="*/ 427 h 467"/>
                <a:gd name="T12" fmla="*/ 1187 w 1187"/>
                <a:gd name="T13" fmla="*/ 9 h 467"/>
                <a:gd name="T14" fmla="*/ 1187 w 1187"/>
                <a:gd name="T15" fmla="*/ 0 h 4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467">
                  <a:moveTo>
                    <a:pt x="1187" y="0"/>
                  </a:moveTo>
                  <a:lnTo>
                    <a:pt x="99" y="420"/>
                  </a:lnTo>
                  <a:lnTo>
                    <a:pt x="1" y="467"/>
                  </a:lnTo>
                  <a:lnTo>
                    <a:pt x="0" y="464"/>
                  </a:lnTo>
                  <a:lnTo>
                    <a:pt x="1" y="467"/>
                  </a:lnTo>
                  <a:lnTo>
                    <a:pt x="104" y="427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7" name="Freeform 117"/>
            <p:cNvSpPr>
              <a:spLocks noChangeArrowheads="1"/>
            </p:cNvSpPr>
            <p:nvPr>
              <p:custDataLst>
                <p:tags r:id="rId111"/>
              </p:custDataLst>
            </p:nvPr>
          </p:nvSpPr>
          <p:spPr bwMode="auto">
            <a:xfrm>
              <a:off x="8790508" y="2167417"/>
              <a:ext cx="3205373" cy="1262294"/>
            </a:xfrm>
            <a:custGeom>
              <a:gdLst>
                <a:gd name="T0" fmla="*/ 1187 w 1187"/>
                <a:gd name="T1" fmla="*/ 0 h 467"/>
                <a:gd name="T2" fmla="*/ 99 w 1187"/>
                <a:gd name="T3" fmla="*/ 420 h 467"/>
                <a:gd name="T4" fmla="*/ 1 w 1187"/>
                <a:gd name="T5" fmla="*/ 467 h 467"/>
                <a:gd name="T6" fmla="*/ 0 w 1187"/>
                <a:gd name="T7" fmla="*/ 464 h 467"/>
                <a:gd name="T8" fmla="*/ 1 w 1187"/>
                <a:gd name="T9" fmla="*/ 467 h 467"/>
                <a:gd name="T10" fmla="*/ 104 w 1187"/>
                <a:gd name="T11" fmla="*/ 427 h 467"/>
                <a:gd name="T12" fmla="*/ 1187 w 1187"/>
                <a:gd name="T13" fmla="*/ 9 h 467"/>
                <a:gd name="T14" fmla="*/ 1187 w 1187"/>
                <a:gd name="T15" fmla="*/ 0 h 4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467">
                  <a:moveTo>
                    <a:pt x="1187" y="0"/>
                  </a:moveTo>
                  <a:lnTo>
                    <a:pt x="99" y="420"/>
                  </a:lnTo>
                  <a:lnTo>
                    <a:pt x="1" y="467"/>
                  </a:lnTo>
                  <a:lnTo>
                    <a:pt x="0" y="464"/>
                  </a:lnTo>
                  <a:lnTo>
                    <a:pt x="1" y="467"/>
                  </a:lnTo>
                  <a:lnTo>
                    <a:pt x="104" y="427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8" name="Freeform 118"/>
            <p:cNvSpPr>
              <a:spLocks noChangeArrowheads="1"/>
            </p:cNvSpPr>
            <p:nvPr>
              <p:custDataLst>
                <p:tags r:id="rId112"/>
              </p:custDataLst>
            </p:nvPr>
          </p:nvSpPr>
          <p:spPr bwMode="auto">
            <a:xfrm>
              <a:off x="8790508" y="1870494"/>
              <a:ext cx="3205373" cy="1559217"/>
            </a:xfrm>
            <a:custGeom>
              <a:gdLst>
                <a:gd name="T0" fmla="*/ 1187 w 1187"/>
                <a:gd name="T1" fmla="*/ 0 h 577"/>
                <a:gd name="T2" fmla="*/ 93 w 1187"/>
                <a:gd name="T3" fmla="*/ 524 h 577"/>
                <a:gd name="T4" fmla="*/ 1 w 1187"/>
                <a:gd name="T5" fmla="*/ 577 h 577"/>
                <a:gd name="T6" fmla="*/ 0 w 1187"/>
                <a:gd name="T7" fmla="*/ 574 h 577"/>
                <a:gd name="T8" fmla="*/ 1 w 1187"/>
                <a:gd name="T9" fmla="*/ 577 h 577"/>
                <a:gd name="T10" fmla="*/ 99 w 1187"/>
                <a:gd name="T11" fmla="*/ 530 h 577"/>
                <a:gd name="T12" fmla="*/ 1187 w 1187"/>
                <a:gd name="T13" fmla="*/ 10 h 577"/>
                <a:gd name="T14" fmla="*/ 1187 w 1187"/>
                <a:gd name="T15" fmla="*/ 0 h 5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577">
                  <a:moveTo>
                    <a:pt x="1187" y="0"/>
                  </a:moveTo>
                  <a:lnTo>
                    <a:pt x="93" y="524"/>
                  </a:lnTo>
                  <a:lnTo>
                    <a:pt x="1" y="577"/>
                  </a:lnTo>
                  <a:lnTo>
                    <a:pt x="0" y="574"/>
                  </a:lnTo>
                  <a:lnTo>
                    <a:pt x="1" y="577"/>
                  </a:lnTo>
                  <a:lnTo>
                    <a:pt x="99" y="530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9" name="Freeform 119"/>
            <p:cNvSpPr>
              <a:spLocks noChangeArrowheads="1"/>
            </p:cNvSpPr>
            <p:nvPr>
              <p:custDataLst>
                <p:tags r:id="rId113"/>
              </p:custDataLst>
            </p:nvPr>
          </p:nvSpPr>
          <p:spPr bwMode="auto">
            <a:xfrm>
              <a:off x="8790508" y="1870494"/>
              <a:ext cx="3205373" cy="1559217"/>
            </a:xfrm>
            <a:custGeom>
              <a:gdLst>
                <a:gd name="T0" fmla="*/ 1187 w 1187"/>
                <a:gd name="T1" fmla="*/ 0 h 577"/>
                <a:gd name="T2" fmla="*/ 93 w 1187"/>
                <a:gd name="T3" fmla="*/ 524 h 577"/>
                <a:gd name="T4" fmla="*/ 1 w 1187"/>
                <a:gd name="T5" fmla="*/ 577 h 577"/>
                <a:gd name="T6" fmla="*/ 0 w 1187"/>
                <a:gd name="T7" fmla="*/ 574 h 577"/>
                <a:gd name="T8" fmla="*/ 1 w 1187"/>
                <a:gd name="T9" fmla="*/ 577 h 577"/>
                <a:gd name="T10" fmla="*/ 99 w 1187"/>
                <a:gd name="T11" fmla="*/ 530 h 577"/>
                <a:gd name="T12" fmla="*/ 1187 w 1187"/>
                <a:gd name="T13" fmla="*/ 10 h 577"/>
                <a:gd name="T14" fmla="*/ 1187 w 1187"/>
                <a:gd name="T15" fmla="*/ 0 h 5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577">
                  <a:moveTo>
                    <a:pt x="1187" y="0"/>
                  </a:moveTo>
                  <a:lnTo>
                    <a:pt x="93" y="524"/>
                  </a:lnTo>
                  <a:lnTo>
                    <a:pt x="1" y="577"/>
                  </a:lnTo>
                  <a:lnTo>
                    <a:pt x="0" y="574"/>
                  </a:lnTo>
                  <a:lnTo>
                    <a:pt x="1" y="577"/>
                  </a:lnTo>
                  <a:lnTo>
                    <a:pt x="99" y="530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0" name="Freeform 120"/>
            <p:cNvSpPr>
              <a:spLocks noChangeArrowheads="1"/>
            </p:cNvSpPr>
            <p:nvPr>
              <p:custDataLst>
                <p:tags r:id="rId114"/>
              </p:custDataLst>
            </p:nvPr>
          </p:nvSpPr>
          <p:spPr bwMode="auto">
            <a:xfrm>
              <a:off x="8790508" y="1543731"/>
              <a:ext cx="3205373" cy="1885981"/>
            </a:xfrm>
            <a:custGeom>
              <a:gdLst>
                <a:gd name="T0" fmla="*/ 1187 w 1187"/>
                <a:gd name="T1" fmla="*/ 0 h 698"/>
                <a:gd name="T2" fmla="*/ 86 w 1187"/>
                <a:gd name="T3" fmla="*/ 639 h 698"/>
                <a:gd name="T4" fmla="*/ 2 w 1187"/>
                <a:gd name="T5" fmla="*/ 698 h 698"/>
                <a:gd name="T6" fmla="*/ 0 w 1187"/>
                <a:gd name="T7" fmla="*/ 695 h 698"/>
                <a:gd name="T8" fmla="*/ 1 w 1187"/>
                <a:gd name="T9" fmla="*/ 698 h 698"/>
                <a:gd name="T10" fmla="*/ 93 w 1187"/>
                <a:gd name="T11" fmla="*/ 645 h 698"/>
                <a:gd name="T12" fmla="*/ 1187 w 1187"/>
                <a:gd name="T13" fmla="*/ 10 h 698"/>
                <a:gd name="T14" fmla="*/ 1187 w 1187"/>
                <a:gd name="T15" fmla="*/ 0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698">
                  <a:moveTo>
                    <a:pt x="1187" y="0"/>
                  </a:moveTo>
                  <a:lnTo>
                    <a:pt x="86" y="639"/>
                  </a:lnTo>
                  <a:lnTo>
                    <a:pt x="2" y="698"/>
                  </a:lnTo>
                  <a:lnTo>
                    <a:pt x="0" y="695"/>
                  </a:lnTo>
                  <a:lnTo>
                    <a:pt x="1" y="698"/>
                  </a:lnTo>
                  <a:lnTo>
                    <a:pt x="93" y="645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1" name="Freeform 121"/>
            <p:cNvSpPr>
              <a:spLocks noChangeArrowheads="1"/>
            </p:cNvSpPr>
            <p:nvPr>
              <p:custDataLst>
                <p:tags r:id="rId115"/>
              </p:custDataLst>
            </p:nvPr>
          </p:nvSpPr>
          <p:spPr bwMode="auto">
            <a:xfrm>
              <a:off x="8790508" y="1543731"/>
              <a:ext cx="3205373" cy="1885981"/>
            </a:xfrm>
            <a:custGeom>
              <a:gdLst>
                <a:gd name="T0" fmla="*/ 1187 w 1187"/>
                <a:gd name="T1" fmla="*/ 0 h 698"/>
                <a:gd name="T2" fmla="*/ 86 w 1187"/>
                <a:gd name="T3" fmla="*/ 639 h 698"/>
                <a:gd name="T4" fmla="*/ 2 w 1187"/>
                <a:gd name="T5" fmla="*/ 698 h 698"/>
                <a:gd name="T6" fmla="*/ 0 w 1187"/>
                <a:gd name="T7" fmla="*/ 695 h 698"/>
                <a:gd name="T8" fmla="*/ 1 w 1187"/>
                <a:gd name="T9" fmla="*/ 698 h 698"/>
                <a:gd name="T10" fmla="*/ 93 w 1187"/>
                <a:gd name="T11" fmla="*/ 645 h 698"/>
                <a:gd name="T12" fmla="*/ 1187 w 1187"/>
                <a:gd name="T13" fmla="*/ 10 h 698"/>
                <a:gd name="T14" fmla="*/ 1187 w 1187"/>
                <a:gd name="T15" fmla="*/ 0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698">
                  <a:moveTo>
                    <a:pt x="1187" y="0"/>
                  </a:moveTo>
                  <a:lnTo>
                    <a:pt x="86" y="639"/>
                  </a:lnTo>
                  <a:lnTo>
                    <a:pt x="2" y="698"/>
                  </a:lnTo>
                  <a:lnTo>
                    <a:pt x="0" y="695"/>
                  </a:lnTo>
                  <a:lnTo>
                    <a:pt x="1" y="698"/>
                  </a:lnTo>
                  <a:lnTo>
                    <a:pt x="93" y="645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2" name="Freeform 122"/>
            <p:cNvSpPr>
              <a:spLocks noChangeArrowheads="1"/>
            </p:cNvSpPr>
            <p:nvPr>
              <p:custDataLst>
                <p:tags r:id="rId116"/>
              </p:custDataLst>
            </p:nvPr>
          </p:nvSpPr>
          <p:spPr bwMode="auto">
            <a:xfrm>
              <a:off x="8790508" y="1175188"/>
              <a:ext cx="3205373" cy="2254523"/>
            </a:xfrm>
            <a:custGeom>
              <a:gdLst>
                <a:gd name="T0" fmla="*/ 1187 w 1187"/>
                <a:gd name="T1" fmla="*/ 0 h 835"/>
                <a:gd name="T2" fmla="*/ 78 w 1187"/>
                <a:gd name="T3" fmla="*/ 771 h 835"/>
                <a:gd name="T4" fmla="*/ 2 w 1187"/>
                <a:gd name="T5" fmla="*/ 834 h 835"/>
                <a:gd name="T6" fmla="*/ 0 w 1187"/>
                <a:gd name="T7" fmla="*/ 832 h 835"/>
                <a:gd name="T8" fmla="*/ 2 w 1187"/>
                <a:gd name="T9" fmla="*/ 835 h 835"/>
                <a:gd name="T10" fmla="*/ 86 w 1187"/>
                <a:gd name="T11" fmla="*/ 776 h 835"/>
                <a:gd name="T12" fmla="*/ 1187 w 1187"/>
                <a:gd name="T13" fmla="*/ 11 h 835"/>
                <a:gd name="T14" fmla="*/ 1187 w 1187"/>
                <a:gd name="T15" fmla="*/ 0 h 8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835">
                  <a:moveTo>
                    <a:pt x="1187" y="0"/>
                  </a:moveTo>
                  <a:lnTo>
                    <a:pt x="78" y="771"/>
                  </a:lnTo>
                  <a:lnTo>
                    <a:pt x="2" y="834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86" y="776"/>
                  </a:lnTo>
                  <a:lnTo>
                    <a:pt x="1187" y="11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3" name="Freeform 123"/>
            <p:cNvSpPr>
              <a:spLocks noChangeArrowheads="1"/>
            </p:cNvSpPr>
            <p:nvPr>
              <p:custDataLst>
                <p:tags r:id="rId117"/>
              </p:custDataLst>
            </p:nvPr>
          </p:nvSpPr>
          <p:spPr bwMode="auto">
            <a:xfrm>
              <a:off x="8790508" y="1175188"/>
              <a:ext cx="3205373" cy="2254523"/>
            </a:xfrm>
            <a:custGeom>
              <a:gdLst>
                <a:gd name="T0" fmla="*/ 1187 w 1187"/>
                <a:gd name="T1" fmla="*/ 0 h 835"/>
                <a:gd name="T2" fmla="*/ 78 w 1187"/>
                <a:gd name="T3" fmla="*/ 771 h 835"/>
                <a:gd name="T4" fmla="*/ 2 w 1187"/>
                <a:gd name="T5" fmla="*/ 834 h 835"/>
                <a:gd name="T6" fmla="*/ 0 w 1187"/>
                <a:gd name="T7" fmla="*/ 832 h 835"/>
                <a:gd name="T8" fmla="*/ 2 w 1187"/>
                <a:gd name="T9" fmla="*/ 835 h 835"/>
                <a:gd name="T10" fmla="*/ 86 w 1187"/>
                <a:gd name="T11" fmla="*/ 776 h 835"/>
                <a:gd name="T12" fmla="*/ 1187 w 1187"/>
                <a:gd name="T13" fmla="*/ 11 h 835"/>
                <a:gd name="T14" fmla="*/ 1187 w 1187"/>
                <a:gd name="T15" fmla="*/ 0 h 8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835">
                  <a:moveTo>
                    <a:pt x="1187" y="0"/>
                  </a:moveTo>
                  <a:lnTo>
                    <a:pt x="78" y="771"/>
                  </a:lnTo>
                  <a:lnTo>
                    <a:pt x="2" y="834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86" y="776"/>
                  </a:lnTo>
                  <a:lnTo>
                    <a:pt x="1187" y="11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4" name="Freeform 124"/>
            <p:cNvSpPr>
              <a:spLocks noChangeArrowheads="1"/>
            </p:cNvSpPr>
            <p:nvPr>
              <p:custDataLst>
                <p:tags r:id="rId118"/>
              </p:custDataLst>
            </p:nvPr>
          </p:nvSpPr>
          <p:spPr bwMode="auto">
            <a:xfrm>
              <a:off x="8790508" y="748455"/>
              <a:ext cx="3205373" cy="2678272"/>
            </a:xfrm>
            <a:custGeom>
              <a:gdLst>
                <a:gd name="T0" fmla="*/ 1187 w 1187"/>
                <a:gd name="T1" fmla="*/ 0 h 992"/>
                <a:gd name="T2" fmla="*/ 70 w 1187"/>
                <a:gd name="T3" fmla="*/ 925 h 992"/>
                <a:gd name="T4" fmla="*/ 2 w 1187"/>
                <a:gd name="T5" fmla="*/ 992 h 992"/>
                <a:gd name="T6" fmla="*/ 0 w 1187"/>
                <a:gd name="T7" fmla="*/ 990 h 992"/>
                <a:gd name="T8" fmla="*/ 2 w 1187"/>
                <a:gd name="T9" fmla="*/ 992 h 992"/>
                <a:gd name="T10" fmla="*/ 78 w 1187"/>
                <a:gd name="T11" fmla="*/ 929 h 992"/>
                <a:gd name="T12" fmla="*/ 1187 w 1187"/>
                <a:gd name="T13" fmla="*/ 10 h 992"/>
                <a:gd name="T14" fmla="*/ 1187 w 1187"/>
                <a:gd name="T15" fmla="*/ 0 h 9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92">
                  <a:moveTo>
                    <a:pt x="1187" y="0"/>
                  </a:moveTo>
                  <a:lnTo>
                    <a:pt x="70" y="925"/>
                  </a:lnTo>
                  <a:lnTo>
                    <a:pt x="2" y="992"/>
                  </a:lnTo>
                  <a:lnTo>
                    <a:pt x="0" y="990"/>
                  </a:lnTo>
                  <a:lnTo>
                    <a:pt x="2" y="992"/>
                  </a:lnTo>
                  <a:lnTo>
                    <a:pt x="78" y="929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5" name="Freeform 125"/>
            <p:cNvSpPr>
              <a:spLocks noChangeArrowheads="1"/>
            </p:cNvSpPr>
            <p:nvPr>
              <p:custDataLst>
                <p:tags r:id="rId119"/>
              </p:custDataLst>
            </p:nvPr>
          </p:nvSpPr>
          <p:spPr bwMode="auto">
            <a:xfrm>
              <a:off x="8790508" y="748455"/>
              <a:ext cx="3205373" cy="2678272"/>
            </a:xfrm>
            <a:custGeom>
              <a:gdLst>
                <a:gd name="T0" fmla="*/ 1187 w 1187"/>
                <a:gd name="T1" fmla="*/ 0 h 992"/>
                <a:gd name="T2" fmla="*/ 70 w 1187"/>
                <a:gd name="T3" fmla="*/ 925 h 992"/>
                <a:gd name="T4" fmla="*/ 2 w 1187"/>
                <a:gd name="T5" fmla="*/ 992 h 992"/>
                <a:gd name="T6" fmla="*/ 0 w 1187"/>
                <a:gd name="T7" fmla="*/ 990 h 992"/>
                <a:gd name="T8" fmla="*/ 2 w 1187"/>
                <a:gd name="T9" fmla="*/ 992 h 992"/>
                <a:gd name="T10" fmla="*/ 78 w 1187"/>
                <a:gd name="T11" fmla="*/ 929 h 992"/>
                <a:gd name="T12" fmla="*/ 1187 w 1187"/>
                <a:gd name="T13" fmla="*/ 10 h 992"/>
                <a:gd name="T14" fmla="*/ 1187 w 1187"/>
                <a:gd name="T15" fmla="*/ 0 h 9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92">
                  <a:moveTo>
                    <a:pt x="1187" y="0"/>
                  </a:moveTo>
                  <a:lnTo>
                    <a:pt x="70" y="925"/>
                  </a:lnTo>
                  <a:lnTo>
                    <a:pt x="2" y="992"/>
                  </a:lnTo>
                  <a:lnTo>
                    <a:pt x="0" y="990"/>
                  </a:lnTo>
                  <a:lnTo>
                    <a:pt x="2" y="992"/>
                  </a:lnTo>
                  <a:lnTo>
                    <a:pt x="78" y="929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6" name="Freeform 126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8788980" y="235182"/>
              <a:ext cx="3206900" cy="3191545"/>
            </a:xfrm>
            <a:custGeom>
              <a:gdLst>
                <a:gd name="T0" fmla="*/ 1188 w 1188"/>
                <a:gd name="T1" fmla="*/ 0 h 1182"/>
                <a:gd name="T2" fmla="*/ 64 w 1188"/>
                <a:gd name="T3" fmla="*/ 1110 h 1182"/>
                <a:gd name="T4" fmla="*/ 3 w 1188"/>
                <a:gd name="T5" fmla="*/ 1182 h 1182"/>
                <a:gd name="T6" fmla="*/ 0 w 1188"/>
                <a:gd name="T7" fmla="*/ 1179 h 1182"/>
                <a:gd name="T8" fmla="*/ 1 w 1188"/>
                <a:gd name="T9" fmla="*/ 1180 h 1182"/>
                <a:gd name="T10" fmla="*/ 3 w 1188"/>
                <a:gd name="T11" fmla="*/ 1182 h 1182"/>
                <a:gd name="T12" fmla="*/ 71 w 1188"/>
                <a:gd name="T13" fmla="*/ 1115 h 1182"/>
                <a:gd name="T14" fmla="*/ 1188 w 1188"/>
                <a:gd name="T15" fmla="*/ 12 h 1182"/>
                <a:gd name="T16" fmla="*/ 1188 w 1188"/>
                <a:gd name="T17" fmla="*/ 0 h 1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8" h="1182">
                  <a:moveTo>
                    <a:pt x="1188" y="0"/>
                  </a:moveTo>
                  <a:lnTo>
                    <a:pt x="64" y="1110"/>
                  </a:lnTo>
                  <a:lnTo>
                    <a:pt x="3" y="1182"/>
                  </a:lnTo>
                  <a:lnTo>
                    <a:pt x="0" y="1179"/>
                  </a:lnTo>
                  <a:lnTo>
                    <a:pt x="1" y="1180"/>
                  </a:lnTo>
                  <a:lnTo>
                    <a:pt x="3" y="1182"/>
                  </a:lnTo>
                  <a:lnTo>
                    <a:pt x="71" y="1115"/>
                  </a:lnTo>
                  <a:lnTo>
                    <a:pt x="1188" y="12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7" name="Freeform 127"/>
            <p:cNvSpPr>
              <a:spLocks noChangeArrowheads="1"/>
            </p:cNvSpPr>
            <p:nvPr>
              <p:custDataLst>
                <p:tags r:id="rId121"/>
              </p:custDataLst>
            </p:nvPr>
          </p:nvSpPr>
          <p:spPr bwMode="auto">
            <a:xfrm>
              <a:off x="8788980" y="235182"/>
              <a:ext cx="3206900" cy="3191545"/>
            </a:xfrm>
            <a:custGeom>
              <a:gdLst>
                <a:gd name="T0" fmla="*/ 1188 w 1188"/>
                <a:gd name="T1" fmla="*/ 0 h 1182"/>
                <a:gd name="T2" fmla="*/ 64 w 1188"/>
                <a:gd name="T3" fmla="*/ 1110 h 1182"/>
                <a:gd name="T4" fmla="*/ 3 w 1188"/>
                <a:gd name="T5" fmla="*/ 1182 h 1182"/>
                <a:gd name="T6" fmla="*/ 0 w 1188"/>
                <a:gd name="T7" fmla="*/ 1179 h 1182"/>
                <a:gd name="T8" fmla="*/ 1 w 1188"/>
                <a:gd name="T9" fmla="*/ 1180 h 1182"/>
                <a:gd name="T10" fmla="*/ 3 w 1188"/>
                <a:gd name="T11" fmla="*/ 1182 h 1182"/>
                <a:gd name="T12" fmla="*/ 71 w 1188"/>
                <a:gd name="T13" fmla="*/ 1115 h 1182"/>
                <a:gd name="T14" fmla="*/ 1188 w 1188"/>
                <a:gd name="T15" fmla="*/ 12 h 1182"/>
                <a:gd name="T16" fmla="*/ 1188 w 1188"/>
                <a:gd name="T17" fmla="*/ 0 h 1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8" h="1182">
                  <a:moveTo>
                    <a:pt x="1188" y="0"/>
                  </a:moveTo>
                  <a:lnTo>
                    <a:pt x="64" y="1110"/>
                  </a:lnTo>
                  <a:lnTo>
                    <a:pt x="3" y="1182"/>
                  </a:lnTo>
                  <a:lnTo>
                    <a:pt x="0" y="1179"/>
                  </a:lnTo>
                  <a:lnTo>
                    <a:pt x="1" y="1180"/>
                  </a:lnTo>
                  <a:lnTo>
                    <a:pt x="3" y="1182"/>
                  </a:lnTo>
                  <a:lnTo>
                    <a:pt x="71" y="1115"/>
                  </a:lnTo>
                  <a:lnTo>
                    <a:pt x="1188" y="12"/>
                  </a:lnTo>
                  <a:lnTo>
                    <a:pt x="1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8" name="Freeform 128"/>
            <p:cNvSpPr>
              <a:spLocks noChangeArrowheads="1"/>
            </p:cNvSpPr>
            <p:nvPr>
              <p:custDataLst>
                <p:tags r:id="rId122"/>
              </p:custDataLst>
            </p:nvPr>
          </p:nvSpPr>
          <p:spPr bwMode="auto">
            <a:xfrm>
              <a:off x="8788980" y="175499"/>
              <a:ext cx="2756408" cy="3251228"/>
            </a:xfrm>
            <a:custGeom>
              <a:gdLst>
                <a:gd name="T0" fmla="*/ 1021 w 1021"/>
                <a:gd name="T1" fmla="*/ 0 h 1204"/>
                <a:gd name="T2" fmla="*/ 1010 w 1021"/>
                <a:gd name="T3" fmla="*/ 0 h 1204"/>
                <a:gd name="T4" fmla="*/ 55 w 1021"/>
                <a:gd name="T5" fmla="*/ 1130 h 1204"/>
                <a:gd name="T6" fmla="*/ 4 w 1021"/>
                <a:gd name="T7" fmla="*/ 1203 h 1204"/>
                <a:gd name="T8" fmla="*/ 0 w 1021"/>
                <a:gd name="T9" fmla="*/ 1201 h 1204"/>
                <a:gd name="T10" fmla="*/ 3 w 1021"/>
                <a:gd name="T11" fmla="*/ 1204 h 1204"/>
                <a:gd name="T12" fmla="*/ 64 w 1021"/>
                <a:gd name="T13" fmla="*/ 1132 h 1204"/>
                <a:gd name="T14" fmla="*/ 1021 w 1021"/>
                <a:gd name="T1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1204">
                  <a:moveTo>
                    <a:pt x="1021" y="0"/>
                  </a:moveTo>
                  <a:lnTo>
                    <a:pt x="1010" y="0"/>
                  </a:lnTo>
                  <a:lnTo>
                    <a:pt x="55" y="1130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3" y="1204"/>
                  </a:lnTo>
                  <a:lnTo>
                    <a:pt x="64" y="1132"/>
                  </a:lnTo>
                  <a:lnTo>
                    <a:pt x="102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9" name="Freeform 129"/>
            <p:cNvSpPr>
              <a:spLocks noChangeArrowheads="1"/>
            </p:cNvSpPr>
            <p:nvPr>
              <p:custDataLst>
                <p:tags r:id="rId123"/>
              </p:custDataLst>
            </p:nvPr>
          </p:nvSpPr>
          <p:spPr bwMode="auto">
            <a:xfrm>
              <a:off x="8788980" y="175499"/>
              <a:ext cx="2756408" cy="3251228"/>
            </a:xfrm>
            <a:custGeom>
              <a:gdLst>
                <a:gd name="T0" fmla="*/ 1021 w 1021"/>
                <a:gd name="T1" fmla="*/ 0 h 1204"/>
                <a:gd name="T2" fmla="*/ 1010 w 1021"/>
                <a:gd name="T3" fmla="*/ 0 h 1204"/>
                <a:gd name="T4" fmla="*/ 55 w 1021"/>
                <a:gd name="T5" fmla="*/ 1130 h 1204"/>
                <a:gd name="T6" fmla="*/ 4 w 1021"/>
                <a:gd name="T7" fmla="*/ 1203 h 1204"/>
                <a:gd name="T8" fmla="*/ 0 w 1021"/>
                <a:gd name="T9" fmla="*/ 1201 h 1204"/>
                <a:gd name="T10" fmla="*/ 3 w 1021"/>
                <a:gd name="T11" fmla="*/ 1204 h 1204"/>
                <a:gd name="T12" fmla="*/ 64 w 1021"/>
                <a:gd name="T13" fmla="*/ 1132 h 1204"/>
                <a:gd name="T14" fmla="*/ 1021 w 1021"/>
                <a:gd name="T1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1204">
                  <a:moveTo>
                    <a:pt x="1021" y="0"/>
                  </a:moveTo>
                  <a:lnTo>
                    <a:pt x="1010" y="0"/>
                  </a:lnTo>
                  <a:lnTo>
                    <a:pt x="55" y="1130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3" y="1204"/>
                  </a:lnTo>
                  <a:lnTo>
                    <a:pt x="64" y="1132"/>
                  </a:lnTo>
                  <a:lnTo>
                    <a:pt x="10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0" name="Freeform 130"/>
            <p:cNvSpPr>
              <a:spLocks noChangeArrowheads="1"/>
            </p:cNvSpPr>
            <p:nvPr>
              <p:custDataLst>
                <p:tags r:id="rId124"/>
              </p:custDataLst>
            </p:nvPr>
          </p:nvSpPr>
          <p:spPr bwMode="auto">
            <a:xfrm>
              <a:off x="8788980" y="175499"/>
              <a:ext cx="2275372" cy="3248244"/>
            </a:xfrm>
            <a:custGeom>
              <a:gdLst>
                <a:gd name="T0" fmla="*/ 843 w 843"/>
                <a:gd name="T1" fmla="*/ 0 h 1203"/>
                <a:gd name="T2" fmla="*/ 832 w 843"/>
                <a:gd name="T3" fmla="*/ 0 h 1203"/>
                <a:gd name="T4" fmla="*/ 47 w 843"/>
                <a:gd name="T5" fmla="*/ 1127 h 1203"/>
                <a:gd name="T6" fmla="*/ 4 w 843"/>
                <a:gd name="T7" fmla="*/ 1203 h 1203"/>
                <a:gd name="T8" fmla="*/ 0 w 843"/>
                <a:gd name="T9" fmla="*/ 1201 h 1203"/>
                <a:gd name="T10" fmla="*/ 4 w 843"/>
                <a:gd name="T11" fmla="*/ 1203 h 1203"/>
                <a:gd name="T12" fmla="*/ 55 w 843"/>
                <a:gd name="T13" fmla="*/ 1130 h 1203"/>
                <a:gd name="T14" fmla="*/ 843 w 843"/>
                <a:gd name="T1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1203">
                  <a:moveTo>
                    <a:pt x="843" y="0"/>
                  </a:moveTo>
                  <a:lnTo>
                    <a:pt x="832" y="0"/>
                  </a:lnTo>
                  <a:lnTo>
                    <a:pt x="47" y="1127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55" y="1130"/>
                  </a:lnTo>
                  <a:lnTo>
                    <a:pt x="84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1" name="Freeform 131"/>
            <p:cNvSpPr>
              <a:spLocks noChangeArrowheads="1"/>
            </p:cNvSpPr>
            <p:nvPr>
              <p:custDataLst>
                <p:tags r:id="rId125"/>
              </p:custDataLst>
            </p:nvPr>
          </p:nvSpPr>
          <p:spPr bwMode="auto">
            <a:xfrm>
              <a:off x="9977061" y="2065956"/>
              <a:ext cx="2275372" cy="3248243"/>
            </a:xfrm>
            <a:custGeom>
              <a:gdLst>
                <a:gd name="T0" fmla="*/ 843 w 843"/>
                <a:gd name="T1" fmla="*/ 0 h 1203"/>
                <a:gd name="T2" fmla="*/ 832 w 843"/>
                <a:gd name="T3" fmla="*/ 0 h 1203"/>
                <a:gd name="T4" fmla="*/ 47 w 843"/>
                <a:gd name="T5" fmla="*/ 1127 h 1203"/>
                <a:gd name="T6" fmla="*/ 4 w 843"/>
                <a:gd name="T7" fmla="*/ 1203 h 1203"/>
                <a:gd name="T8" fmla="*/ 0 w 843"/>
                <a:gd name="T9" fmla="*/ 1201 h 1203"/>
                <a:gd name="T10" fmla="*/ 4 w 843"/>
                <a:gd name="T11" fmla="*/ 1203 h 1203"/>
                <a:gd name="T12" fmla="*/ 55 w 843"/>
                <a:gd name="T13" fmla="*/ 1130 h 1203"/>
                <a:gd name="T14" fmla="*/ 843 w 843"/>
                <a:gd name="T1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1203">
                  <a:moveTo>
                    <a:pt x="843" y="0"/>
                  </a:moveTo>
                  <a:lnTo>
                    <a:pt x="832" y="0"/>
                  </a:lnTo>
                  <a:lnTo>
                    <a:pt x="47" y="1127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55" y="1130"/>
                  </a:lnTo>
                  <a:lnTo>
                    <a:pt x="8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2" name="Freeform 132"/>
            <p:cNvSpPr>
              <a:spLocks noEditPoints="1" noChangeArrowheads="1"/>
            </p:cNvSpPr>
            <p:nvPr>
              <p:custDataLst>
                <p:tags r:id="rId126"/>
              </p:custDataLst>
            </p:nvPr>
          </p:nvSpPr>
          <p:spPr bwMode="auto">
            <a:xfrm>
              <a:off x="8788980" y="175499"/>
              <a:ext cx="1838623" cy="3248244"/>
            </a:xfrm>
            <a:custGeom>
              <a:gdLst>
                <a:gd name="T0" fmla="*/ 664 w 681"/>
                <a:gd name="T1" fmla="*/ 29 h 1203"/>
                <a:gd name="T2" fmla="*/ 650 w 681"/>
                <a:gd name="T3" fmla="*/ 38 h 1203"/>
                <a:gd name="T4" fmla="*/ 38 w 681"/>
                <a:gd name="T5" fmla="*/ 1125 h 1203"/>
                <a:gd name="T6" fmla="*/ 4 w 681"/>
                <a:gd name="T7" fmla="*/ 1203 h 1203"/>
                <a:gd name="T8" fmla="*/ 0 w 681"/>
                <a:gd name="T9" fmla="*/ 1201 h 1203"/>
                <a:gd name="T10" fmla="*/ 4 w 681"/>
                <a:gd name="T11" fmla="*/ 1203 h 1203"/>
                <a:gd name="T12" fmla="*/ 47 w 681"/>
                <a:gd name="T13" fmla="*/ 1127 h 1203"/>
                <a:gd name="T14" fmla="*/ 664 w 681"/>
                <a:gd name="T15" fmla="*/ 29 h 1203"/>
                <a:gd name="T16" fmla="*/ 681 w 681"/>
                <a:gd name="T17" fmla="*/ 0 h 1203"/>
                <a:gd name="T18" fmla="*/ 671 w 681"/>
                <a:gd name="T19" fmla="*/ 0 h 1203"/>
                <a:gd name="T20" fmla="*/ 658 w 681"/>
                <a:gd name="T21" fmla="*/ 23 h 1203"/>
                <a:gd name="T22" fmla="*/ 673 w 681"/>
                <a:gd name="T23" fmla="*/ 15 h 1203"/>
                <a:gd name="T24" fmla="*/ 681 w 681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1" h="1203">
                  <a:moveTo>
                    <a:pt x="664" y="29"/>
                  </a:moveTo>
                  <a:lnTo>
                    <a:pt x="650" y="38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47" y="1127"/>
                  </a:lnTo>
                  <a:lnTo>
                    <a:pt x="664" y="29"/>
                  </a:lnTo>
                  <a:close/>
                  <a:moveTo>
                    <a:pt x="681" y="0"/>
                  </a:moveTo>
                  <a:lnTo>
                    <a:pt x="671" y="0"/>
                  </a:lnTo>
                  <a:lnTo>
                    <a:pt x="658" y="23"/>
                  </a:lnTo>
                  <a:lnTo>
                    <a:pt x="673" y="15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3" name="Freeform 133"/>
            <p:cNvSpPr>
              <a:spLocks noEditPoints="1" noChangeArrowheads="1"/>
            </p:cNvSpPr>
            <p:nvPr>
              <p:custDataLst>
                <p:tags r:id="rId127"/>
              </p:custDataLst>
            </p:nvPr>
          </p:nvSpPr>
          <p:spPr bwMode="auto">
            <a:xfrm>
              <a:off x="8788980" y="175499"/>
              <a:ext cx="1838623" cy="3248244"/>
            </a:xfrm>
            <a:custGeom>
              <a:gdLst>
                <a:gd name="T0" fmla="*/ 664 w 681"/>
                <a:gd name="T1" fmla="*/ 29 h 1203"/>
                <a:gd name="T2" fmla="*/ 650 w 681"/>
                <a:gd name="T3" fmla="*/ 38 h 1203"/>
                <a:gd name="T4" fmla="*/ 38 w 681"/>
                <a:gd name="T5" fmla="*/ 1125 h 1203"/>
                <a:gd name="T6" fmla="*/ 4 w 681"/>
                <a:gd name="T7" fmla="*/ 1203 h 1203"/>
                <a:gd name="T8" fmla="*/ 0 w 681"/>
                <a:gd name="T9" fmla="*/ 1201 h 1203"/>
                <a:gd name="T10" fmla="*/ 4 w 681"/>
                <a:gd name="T11" fmla="*/ 1203 h 1203"/>
                <a:gd name="T12" fmla="*/ 47 w 681"/>
                <a:gd name="T13" fmla="*/ 1127 h 1203"/>
                <a:gd name="T14" fmla="*/ 664 w 681"/>
                <a:gd name="T15" fmla="*/ 29 h 1203"/>
                <a:gd name="T16" fmla="*/ 681 w 681"/>
                <a:gd name="T17" fmla="*/ 0 h 1203"/>
                <a:gd name="T18" fmla="*/ 671 w 681"/>
                <a:gd name="T19" fmla="*/ 0 h 1203"/>
                <a:gd name="T20" fmla="*/ 658 w 681"/>
                <a:gd name="T21" fmla="*/ 23 h 1203"/>
                <a:gd name="T22" fmla="*/ 673 w 681"/>
                <a:gd name="T23" fmla="*/ 15 h 1203"/>
                <a:gd name="T24" fmla="*/ 681 w 681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1" h="1203">
                  <a:moveTo>
                    <a:pt x="664" y="29"/>
                  </a:moveTo>
                  <a:lnTo>
                    <a:pt x="650" y="38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47" y="1127"/>
                  </a:lnTo>
                  <a:lnTo>
                    <a:pt x="664" y="29"/>
                  </a:lnTo>
                  <a:moveTo>
                    <a:pt x="681" y="0"/>
                  </a:moveTo>
                  <a:lnTo>
                    <a:pt x="671" y="0"/>
                  </a:lnTo>
                  <a:lnTo>
                    <a:pt x="658" y="23"/>
                  </a:lnTo>
                  <a:lnTo>
                    <a:pt x="673" y="15"/>
                  </a:lnTo>
                  <a:lnTo>
                    <a:pt x="6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4" name="Freeform 134"/>
            <p:cNvSpPr>
              <a:spLocks noEditPoints="1" noChangeArrowheads="1"/>
            </p:cNvSpPr>
            <p:nvPr>
              <p:custDataLst>
                <p:tags r:id="rId128"/>
              </p:custDataLst>
            </p:nvPr>
          </p:nvSpPr>
          <p:spPr bwMode="auto">
            <a:xfrm>
              <a:off x="8788980" y="175499"/>
              <a:ext cx="1435470" cy="3248244"/>
            </a:xfrm>
            <a:custGeom>
              <a:gdLst>
                <a:gd name="T0" fmla="*/ 470 w 532"/>
                <a:gd name="T1" fmla="*/ 142 h 1203"/>
                <a:gd name="T2" fmla="*/ 457 w 532"/>
                <a:gd name="T3" fmla="*/ 150 h 1203"/>
                <a:gd name="T4" fmla="*/ 29 w 532"/>
                <a:gd name="T5" fmla="*/ 1124 h 1203"/>
                <a:gd name="T6" fmla="*/ 4 w 532"/>
                <a:gd name="T7" fmla="*/ 1203 h 1203"/>
                <a:gd name="T8" fmla="*/ 0 w 532"/>
                <a:gd name="T9" fmla="*/ 1201 h 1203"/>
                <a:gd name="T10" fmla="*/ 4 w 532"/>
                <a:gd name="T11" fmla="*/ 1203 h 1203"/>
                <a:gd name="T12" fmla="*/ 38 w 532"/>
                <a:gd name="T13" fmla="*/ 1125 h 1203"/>
                <a:gd name="T14" fmla="*/ 470 w 532"/>
                <a:gd name="T15" fmla="*/ 142 h 1203"/>
                <a:gd name="T16" fmla="*/ 532 w 532"/>
                <a:gd name="T17" fmla="*/ 0 h 1203"/>
                <a:gd name="T18" fmla="*/ 523 w 532"/>
                <a:gd name="T19" fmla="*/ 0 h 1203"/>
                <a:gd name="T20" fmla="*/ 463 w 532"/>
                <a:gd name="T21" fmla="*/ 136 h 1203"/>
                <a:gd name="T22" fmla="*/ 475 w 532"/>
                <a:gd name="T23" fmla="*/ 129 h 1203"/>
                <a:gd name="T24" fmla="*/ 532 w 532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2" h="1203">
                  <a:moveTo>
                    <a:pt x="470" y="142"/>
                  </a:moveTo>
                  <a:lnTo>
                    <a:pt x="457" y="150"/>
                  </a:lnTo>
                  <a:lnTo>
                    <a:pt x="29" y="1124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470" y="142"/>
                  </a:lnTo>
                  <a:close/>
                  <a:moveTo>
                    <a:pt x="532" y="0"/>
                  </a:moveTo>
                  <a:lnTo>
                    <a:pt x="523" y="0"/>
                  </a:lnTo>
                  <a:lnTo>
                    <a:pt x="463" y="136"/>
                  </a:lnTo>
                  <a:lnTo>
                    <a:pt x="475" y="129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5" name="Freeform 135"/>
            <p:cNvSpPr>
              <a:spLocks noEditPoints="1" noChangeArrowheads="1"/>
            </p:cNvSpPr>
            <p:nvPr>
              <p:custDataLst>
                <p:tags r:id="rId129"/>
              </p:custDataLst>
            </p:nvPr>
          </p:nvSpPr>
          <p:spPr bwMode="auto">
            <a:xfrm>
              <a:off x="8788980" y="175499"/>
              <a:ext cx="1435470" cy="3248244"/>
            </a:xfrm>
            <a:custGeom>
              <a:gdLst>
                <a:gd name="T0" fmla="*/ 470 w 532"/>
                <a:gd name="T1" fmla="*/ 142 h 1203"/>
                <a:gd name="T2" fmla="*/ 457 w 532"/>
                <a:gd name="T3" fmla="*/ 150 h 1203"/>
                <a:gd name="T4" fmla="*/ 29 w 532"/>
                <a:gd name="T5" fmla="*/ 1124 h 1203"/>
                <a:gd name="T6" fmla="*/ 4 w 532"/>
                <a:gd name="T7" fmla="*/ 1203 h 1203"/>
                <a:gd name="T8" fmla="*/ 0 w 532"/>
                <a:gd name="T9" fmla="*/ 1201 h 1203"/>
                <a:gd name="T10" fmla="*/ 4 w 532"/>
                <a:gd name="T11" fmla="*/ 1203 h 1203"/>
                <a:gd name="T12" fmla="*/ 38 w 532"/>
                <a:gd name="T13" fmla="*/ 1125 h 1203"/>
                <a:gd name="T14" fmla="*/ 470 w 532"/>
                <a:gd name="T15" fmla="*/ 142 h 1203"/>
                <a:gd name="T16" fmla="*/ 532 w 532"/>
                <a:gd name="T17" fmla="*/ 0 h 1203"/>
                <a:gd name="T18" fmla="*/ 523 w 532"/>
                <a:gd name="T19" fmla="*/ 0 h 1203"/>
                <a:gd name="T20" fmla="*/ 463 w 532"/>
                <a:gd name="T21" fmla="*/ 136 h 1203"/>
                <a:gd name="T22" fmla="*/ 475 w 532"/>
                <a:gd name="T23" fmla="*/ 129 h 1203"/>
                <a:gd name="T24" fmla="*/ 532 w 532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2" h="1203">
                  <a:moveTo>
                    <a:pt x="470" y="142"/>
                  </a:moveTo>
                  <a:lnTo>
                    <a:pt x="457" y="150"/>
                  </a:lnTo>
                  <a:lnTo>
                    <a:pt x="29" y="1124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470" y="142"/>
                  </a:lnTo>
                  <a:moveTo>
                    <a:pt x="532" y="0"/>
                  </a:moveTo>
                  <a:lnTo>
                    <a:pt x="523" y="0"/>
                  </a:lnTo>
                  <a:lnTo>
                    <a:pt x="463" y="136"/>
                  </a:lnTo>
                  <a:lnTo>
                    <a:pt x="475" y="129"/>
                  </a:lnTo>
                  <a:lnTo>
                    <a:pt x="5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6" name="Freeform 136"/>
            <p:cNvSpPr>
              <a:spLocks noEditPoints="1" noChangeArrowheads="1"/>
            </p:cNvSpPr>
            <p:nvPr>
              <p:custDataLst>
                <p:tags r:id="rId130"/>
              </p:custDataLst>
            </p:nvPr>
          </p:nvSpPr>
          <p:spPr bwMode="auto">
            <a:xfrm>
              <a:off x="8788980" y="175499"/>
              <a:ext cx="1061332" cy="3248244"/>
            </a:xfrm>
            <a:custGeom>
              <a:gdLst>
                <a:gd name="T0" fmla="*/ 318 w 393"/>
                <a:gd name="T1" fmla="*/ 230 h 1203"/>
                <a:gd name="T2" fmla="*/ 308 w 393"/>
                <a:gd name="T3" fmla="*/ 236 h 1203"/>
                <a:gd name="T4" fmla="*/ 21 w 393"/>
                <a:gd name="T5" fmla="*/ 1122 h 1203"/>
                <a:gd name="T6" fmla="*/ 4 w 393"/>
                <a:gd name="T7" fmla="*/ 1202 h 1203"/>
                <a:gd name="T8" fmla="*/ 0 w 393"/>
                <a:gd name="T9" fmla="*/ 1201 h 1203"/>
                <a:gd name="T10" fmla="*/ 4 w 393"/>
                <a:gd name="T11" fmla="*/ 1203 h 1203"/>
                <a:gd name="T12" fmla="*/ 29 w 393"/>
                <a:gd name="T13" fmla="*/ 1124 h 1203"/>
                <a:gd name="T14" fmla="*/ 318 w 393"/>
                <a:gd name="T15" fmla="*/ 230 h 1203"/>
                <a:gd name="T16" fmla="*/ 393 w 393"/>
                <a:gd name="T17" fmla="*/ 0 h 1203"/>
                <a:gd name="T18" fmla="*/ 384 w 393"/>
                <a:gd name="T19" fmla="*/ 0 h 1203"/>
                <a:gd name="T20" fmla="*/ 311 w 393"/>
                <a:gd name="T21" fmla="*/ 224 h 1203"/>
                <a:gd name="T22" fmla="*/ 322 w 393"/>
                <a:gd name="T23" fmla="*/ 218 h 1203"/>
                <a:gd name="T24" fmla="*/ 393 w 393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1203">
                  <a:moveTo>
                    <a:pt x="318" y="230"/>
                  </a:moveTo>
                  <a:lnTo>
                    <a:pt x="308" y="236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29" y="1124"/>
                  </a:lnTo>
                  <a:lnTo>
                    <a:pt x="318" y="230"/>
                  </a:lnTo>
                  <a:close/>
                  <a:moveTo>
                    <a:pt x="393" y="0"/>
                  </a:moveTo>
                  <a:lnTo>
                    <a:pt x="384" y="0"/>
                  </a:lnTo>
                  <a:lnTo>
                    <a:pt x="311" y="224"/>
                  </a:lnTo>
                  <a:lnTo>
                    <a:pt x="322" y="218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7" name="Freeform 137"/>
            <p:cNvSpPr>
              <a:spLocks noEditPoints="1" noChangeArrowheads="1"/>
            </p:cNvSpPr>
            <p:nvPr>
              <p:custDataLst>
                <p:tags r:id="rId131"/>
              </p:custDataLst>
            </p:nvPr>
          </p:nvSpPr>
          <p:spPr bwMode="auto">
            <a:xfrm>
              <a:off x="8788980" y="175499"/>
              <a:ext cx="1061332" cy="3248244"/>
            </a:xfrm>
            <a:custGeom>
              <a:gdLst>
                <a:gd name="T0" fmla="*/ 318 w 393"/>
                <a:gd name="T1" fmla="*/ 230 h 1203"/>
                <a:gd name="T2" fmla="*/ 308 w 393"/>
                <a:gd name="T3" fmla="*/ 236 h 1203"/>
                <a:gd name="T4" fmla="*/ 21 w 393"/>
                <a:gd name="T5" fmla="*/ 1122 h 1203"/>
                <a:gd name="T6" fmla="*/ 4 w 393"/>
                <a:gd name="T7" fmla="*/ 1202 h 1203"/>
                <a:gd name="T8" fmla="*/ 0 w 393"/>
                <a:gd name="T9" fmla="*/ 1201 h 1203"/>
                <a:gd name="T10" fmla="*/ 4 w 393"/>
                <a:gd name="T11" fmla="*/ 1203 h 1203"/>
                <a:gd name="T12" fmla="*/ 29 w 393"/>
                <a:gd name="T13" fmla="*/ 1124 h 1203"/>
                <a:gd name="T14" fmla="*/ 318 w 393"/>
                <a:gd name="T15" fmla="*/ 230 h 1203"/>
                <a:gd name="T16" fmla="*/ 393 w 393"/>
                <a:gd name="T17" fmla="*/ 0 h 1203"/>
                <a:gd name="T18" fmla="*/ 384 w 393"/>
                <a:gd name="T19" fmla="*/ 0 h 1203"/>
                <a:gd name="T20" fmla="*/ 311 w 393"/>
                <a:gd name="T21" fmla="*/ 224 h 1203"/>
                <a:gd name="T22" fmla="*/ 322 w 393"/>
                <a:gd name="T23" fmla="*/ 218 h 1203"/>
                <a:gd name="T24" fmla="*/ 393 w 393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1203">
                  <a:moveTo>
                    <a:pt x="318" y="230"/>
                  </a:moveTo>
                  <a:lnTo>
                    <a:pt x="308" y="236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29" y="1124"/>
                  </a:lnTo>
                  <a:lnTo>
                    <a:pt x="318" y="230"/>
                  </a:lnTo>
                  <a:moveTo>
                    <a:pt x="393" y="0"/>
                  </a:moveTo>
                  <a:lnTo>
                    <a:pt x="384" y="0"/>
                  </a:lnTo>
                  <a:lnTo>
                    <a:pt x="311" y="224"/>
                  </a:lnTo>
                  <a:lnTo>
                    <a:pt x="322" y="218"/>
                  </a:lnTo>
                  <a:lnTo>
                    <a:pt x="3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8" name="Freeform 138"/>
            <p:cNvSpPr>
              <a:spLocks noEditPoints="1" noChangeArrowheads="1"/>
            </p:cNvSpPr>
            <p:nvPr>
              <p:custDataLst>
                <p:tags r:id="rId132"/>
              </p:custDataLst>
            </p:nvPr>
          </p:nvSpPr>
          <p:spPr bwMode="auto">
            <a:xfrm>
              <a:off x="8788980" y="175499"/>
              <a:ext cx="700937" cy="3245260"/>
            </a:xfrm>
            <a:custGeom>
              <a:gdLst>
                <a:gd name="T0" fmla="*/ 196 w 260"/>
                <a:gd name="T1" fmla="*/ 301 h 1202"/>
                <a:gd name="T2" fmla="*/ 186 w 260"/>
                <a:gd name="T3" fmla="*/ 307 h 1202"/>
                <a:gd name="T4" fmla="*/ 12 w 260"/>
                <a:gd name="T5" fmla="*/ 1122 h 1202"/>
                <a:gd name="T6" fmla="*/ 4 w 260"/>
                <a:gd name="T7" fmla="*/ 1202 h 1202"/>
                <a:gd name="T8" fmla="*/ 0 w 260"/>
                <a:gd name="T9" fmla="*/ 1201 h 1202"/>
                <a:gd name="T10" fmla="*/ 4 w 260"/>
                <a:gd name="T11" fmla="*/ 1202 h 1202"/>
                <a:gd name="T12" fmla="*/ 21 w 260"/>
                <a:gd name="T13" fmla="*/ 1122 h 1202"/>
                <a:gd name="T14" fmla="*/ 196 w 260"/>
                <a:gd name="T15" fmla="*/ 301 h 1202"/>
                <a:gd name="T16" fmla="*/ 241 w 260"/>
                <a:gd name="T17" fmla="*/ 91 h 1202"/>
                <a:gd name="T18" fmla="*/ 230 w 260"/>
                <a:gd name="T19" fmla="*/ 98 h 1202"/>
                <a:gd name="T20" fmla="*/ 188 w 260"/>
                <a:gd name="T21" fmla="*/ 296 h 1202"/>
                <a:gd name="T22" fmla="*/ 198 w 260"/>
                <a:gd name="T23" fmla="*/ 290 h 1202"/>
                <a:gd name="T24" fmla="*/ 241 w 260"/>
                <a:gd name="T25" fmla="*/ 91 h 1202"/>
                <a:gd name="T26" fmla="*/ 260 w 260"/>
                <a:gd name="T27" fmla="*/ 0 h 1202"/>
                <a:gd name="T28" fmla="*/ 251 w 260"/>
                <a:gd name="T29" fmla="*/ 0 h 1202"/>
                <a:gd name="T30" fmla="*/ 233 w 260"/>
                <a:gd name="T31" fmla="*/ 86 h 1202"/>
                <a:gd name="T32" fmla="*/ 243 w 260"/>
                <a:gd name="T33" fmla="*/ 79 h 1202"/>
                <a:gd name="T34" fmla="*/ 260 w 260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202">
                  <a:moveTo>
                    <a:pt x="196" y="301"/>
                  </a:moveTo>
                  <a:lnTo>
                    <a:pt x="186" y="307"/>
                  </a:lnTo>
                  <a:lnTo>
                    <a:pt x="12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96" y="301"/>
                  </a:lnTo>
                  <a:close/>
                  <a:moveTo>
                    <a:pt x="241" y="91"/>
                  </a:moveTo>
                  <a:lnTo>
                    <a:pt x="230" y="98"/>
                  </a:lnTo>
                  <a:lnTo>
                    <a:pt x="188" y="296"/>
                  </a:lnTo>
                  <a:lnTo>
                    <a:pt x="198" y="290"/>
                  </a:lnTo>
                  <a:lnTo>
                    <a:pt x="241" y="91"/>
                  </a:lnTo>
                  <a:close/>
                  <a:moveTo>
                    <a:pt x="260" y="0"/>
                  </a:moveTo>
                  <a:lnTo>
                    <a:pt x="251" y="0"/>
                  </a:lnTo>
                  <a:lnTo>
                    <a:pt x="233" y="86"/>
                  </a:lnTo>
                  <a:lnTo>
                    <a:pt x="243" y="79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9" name="Freeform 139"/>
            <p:cNvSpPr>
              <a:spLocks noEditPoints="1" noChangeArrowheads="1"/>
            </p:cNvSpPr>
            <p:nvPr>
              <p:custDataLst>
                <p:tags r:id="rId133"/>
              </p:custDataLst>
            </p:nvPr>
          </p:nvSpPr>
          <p:spPr bwMode="auto">
            <a:xfrm>
              <a:off x="8788980" y="175499"/>
              <a:ext cx="700937" cy="3245260"/>
            </a:xfrm>
            <a:custGeom>
              <a:gdLst>
                <a:gd name="T0" fmla="*/ 196 w 260"/>
                <a:gd name="T1" fmla="*/ 301 h 1202"/>
                <a:gd name="T2" fmla="*/ 186 w 260"/>
                <a:gd name="T3" fmla="*/ 307 h 1202"/>
                <a:gd name="T4" fmla="*/ 12 w 260"/>
                <a:gd name="T5" fmla="*/ 1122 h 1202"/>
                <a:gd name="T6" fmla="*/ 4 w 260"/>
                <a:gd name="T7" fmla="*/ 1202 h 1202"/>
                <a:gd name="T8" fmla="*/ 0 w 260"/>
                <a:gd name="T9" fmla="*/ 1201 h 1202"/>
                <a:gd name="T10" fmla="*/ 4 w 260"/>
                <a:gd name="T11" fmla="*/ 1202 h 1202"/>
                <a:gd name="T12" fmla="*/ 21 w 260"/>
                <a:gd name="T13" fmla="*/ 1122 h 1202"/>
                <a:gd name="T14" fmla="*/ 196 w 260"/>
                <a:gd name="T15" fmla="*/ 301 h 1202"/>
                <a:gd name="T16" fmla="*/ 241 w 260"/>
                <a:gd name="T17" fmla="*/ 91 h 1202"/>
                <a:gd name="T18" fmla="*/ 230 w 260"/>
                <a:gd name="T19" fmla="*/ 98 h 1202"/>
                <a:gd name="T20" fmla="*/ 188 w 260"/>
                <a:gd name="T21" fmla="*/ 296 h 1202"/>
                <a:gd name="T22" fmla="*/ 198 w 260"/>
                <a:gd name="T23" fmla="*/ 290 h 1202"/>
                <a:gd name="T24" fmla="*/ 241 w 260"/>
                <a:gd name="T25" fmla="*/ 91 h 1202"/>
                <a:gd name="T26" fmla="*/ 260 w 260"/>
                <a:gd name="T27" fmla="*/ 0 h 1202"/>
                <a:gd name="T28" fmla="*/ 251 w 260"/>
                <a:gd name="T29" fmla="*/ 0 h 1202"/>
                <a:gd name="T30" fmla="*/ 233 w 260"/>
                <a:gd name="T31" fmla="*/ 86 h 1202"/>
                <a:gd name="T32" fmla="*/ 243 w 260"/>
                <a:gd name="T33" fmla="*/ 79 h 1202"/>
                <a:gd name="T34" fmla="*/ 260 w 260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202">
                  <a:moveTo>
                    <a:pt x="196" y="301"/>
                  </a:moveTo>
                  <a:lnTo>
                    <a:pt x="186" y="307"/>
                  </a:lnTo>
                  <a:lnTo>
                    <a:pt x="12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96" y="301"/>
                  </a:lnTo>
                  <a:moveTo>
                    <a:pt x="241" y="91"/>
                  </a:moveTo>
                  <a:lnTo>
                    <a:pt x="230" y="98"/>
                  </a:lnTo>
                  <a:lnTo>
                    <a:pt x="188" y="296"/>
                  </a:lnTo>
                  <a:lnTo>
                    <a:pt x="198" y="290"/>
                  </a:lnTo>
                  <a:lnTo>
                    <a:pt x="241" y="91"/>
                  </a:lnTo>
                  <a:moveTo>
                    <a:pt x="260" y="0"/>
                  </a:moveTo>
                  <a:lnTo>
                    <a:pt x="251" y="0"/>
                  </a:lnTo>
                  <a:lnTo>
                    <a:pt x="233" y="86"/>
                  </a:lnTo>
                  <a:lnTo>
                    <a:pt x="243" y="7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0" name="Freeform 140"/>
            <p:cNvSpPr>
              <a:spLocks noEditPoints="1" noChangeArrowheads="1"/>
            </p:cNvSpPr>
            <p:nvPr>
              <p:custDataLst>
                <p:tags r:id="rId134"/>
              </p:custDataLst>
            </p:nvPr>
          </p:nvSpPr>
          <p:spPr bwMode="auto">
            <a:xfrm>
              <a:off x="8775237" y="175499"/>
              <a:ext cx="366503" cy="3245260"/>
            </a:xfrm>
            <a:custGeom>
              <a:gdLst>
                <a:gd name="T0" fmla="*/ 98 w 136"/>
                <a:gd name="T1" fmla="*/ 361 h 1202"/>
                <a:gd name="T2" fmla="*/ 88 w 136"/>
                <a:gd name="T3" fmla="*/ 367 h 1202"/>
                <a:gd name="T4" fmla="*/ 10 w 136"/>
                <a:gd name="T5" fmla="*/ 1115 h 1202"/>
                <a:gd name="T6" fmla="*/ 5 w 136"/>
                <a:gd name="T7" fmla="*/ 1158 h 1202"/>
                <a:gd name="T8" fmla="*/ 3 w 136"/>
                <a:gd name="T9" fmla="*/ 1173 h 1202"/>
                <a:gd name="T10" fmla="*/ 2 w 136"/>
                <a:gd name="T11" fmla="*/ 1180 h 1202"/>
                <a:gd name="T12" fmla="*/ 2 w 136"/>
                <a:gd name="T13" fmla="*/ 1184 h 1202"/>
                <a:gd name="T14" fmla="*/ 2 w 136"/>
                <a:gd name="T15" fmla="*/ 1187 h 1202"/>
                <a:gd name="T16" fmla="*/ 2 w 136"/>
                <a:gd name="T17" fmla="*/ 1189 h 1202"/>
                <a:gd name="T18" fmla="*/ 2 w 136"/>
                <a:gd name="T19" fmla="*/ 1191 h 1202"/>
                <a:gd name="T20" fmla="*/ 1 w 136"/>
                <a:gd name="T21" fmla="*/ 1192 h 1202"/>
                <a:gd name="T22" fmla="*/ 1 w 136"/>
                <a:gd name="T23" fmla="*/ 1193 h 1202"/>
                <a:gd name="T24" fmla="*/ 1 w 136"/>
                <a:gd name="T25" fmla="*/ 1194 h 1202"/>
                <a:gd name="T26" fmla="*/ 1 w 136"/>
                <a:gd name="T27" fmla="*/ 1195 h 1202"/>
                <a:gd name="T28" fmla="*/ 1 w 136"/>
                <a:gd name="T29" fmla="*/ 1196 h 1202"/>
                <a:gd name="T30" fmla="*/ 0 w 136"/>
                <a:gd name="T31" fmla="*/ 1199 h 1202"/>
                <a:gd name="T32" fmla="*/ 0 w 136"/>
                <a:gd name="T33" fmla="*/ 1200 h 1202"/>
                <a:gd name="T34" fmla="*/ 0 w 136"/>
                <a:gd name="T35" fmla="*/ 1201 h 1202"/>
                <a:gd name="T36" fmla="*/ 1 w 136"/>
                <a:gd name="T37" fmla="*/ 1201 h 1202"/>
                <a:gd name="T38" fmla="*/ 2 w 136"/>
                <a:gd name="T39" fmla="*/ 1201 h 1202"/>
                <a:gd name="T40" fmla="*/ 4 w 136"/>
                <a:gd name="T41" fmla="*/ 1201 h 1202"/>
                <a:gd name="T42" fmla="*/ 5 w 136"/>
                <a:gd name="T43" fmla="*/ 1201 h 1202"/>
                <a:gd name="T44" fmla="*/ 9 w 136"/>
                <a:gd name="T45" fmla="*/ 1202 h 1202"/>
                <a:gd name="T46" fmla="*/ 17 w 136"/>
                <a:gd name="T47" fmla="*/ 1122 h 1202"/>
                <a:gd name="T48" fmla="*/ 98 w 136"/>
                <a:gd name="T49" fmla="*/ 361 h 1202"/>
                <a:gd name="T50" fmla="*/ 117 w 136"/>
                <a:gd name="T51" fmla="*/ 180 h 1202"/>
                <a:gd name="T52" fmla="*/ 108 w 136"/>
                <a:gd name="T53" fmla="*/ 187 h 1202"/>
                <a:gd name="T54" fmla="*/ 90 w 136"/>
                <a:gd name="T55" fmla="*/ 356 h 1202"/>
                <a:gd name="T56" fmla="*/ 99 w 136"/>
                <a:gd name="T57" fmla="*/ 350 h 1202"/>
                <a:gd name="T58" fmla="*/ 117 w 136"/>
                <a:gd name="T59" fmla="*/ 180 h 1202"/>
                <a:gd name="T60" fmla="*/ 136 w 136"/>
                <a:gd name="T61" fmla="*/ 0 h 1202"/>
                <a:gd name="T62" fmla="*/ 127 w 136"/>
                <a:gd name="T63" fmla="*/ 0 h 1202"/>
                <a:gd name="T64" fmla="*/ 109 w 136"/>
                <a:gd name="T65" fmla="*/ 176 h 1202"/>
                <a:gd name="T66" fmla="*/ 118 w 136"/>
                <a:gd name="T67" fmla="*/ 170 h 1202"/>
                <a:gd name="T68" fmla="*/ 136 w 136"/>
                <a:gd name="T6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1202">
                  <a:moveTo>
                    <a:pt x="98" y="361"/>
                  </a:moveTo>
                  <a:lnTo>
                    <a:pt x="88" y="367"/>
                  </a:lnTo>
                  <a:lnTo>
                    <a:pt x="10" y="1115"/>
                  </a:lnTo>
                  <a:lnTo>
                    <a:pt x="5" y="1158"/>
                  </a:lnTo>
                  <a:lnTo>
                    <a:pt x="3" y="1173"/>
                  </a:lnTo>
                  <a:lnTo>
                    <a:pt x="2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2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4" y="1201"/>
                  </a:lnTo>
                  <a:lnTo>
                    <a:pt x="5" y="1201"/>
                  </a:lnTo>
                  <a:lnTo>
                    <a:pt x="9" y="1202"/>
                  </a:lnTo>
                  <a:lnTo>
                    <a:pt x="17" y="1122"/>
                  </a:lnTo>
                  <a:lnTo>
                    <a:pt x="98" y="361"/>
                  </a:lnTo>
                  <a:close/>
                  <a:moveTo>
                    <a:pt x="117" y="180"/>
                  </a:moveTo>
                  <a:lnTo>
                    <a:pt x="108" y="187"/>
                  </a:lnTo>
                  <a:lnTo>
                    <a:pt x="90" y="356"/>
                  </a:lnTo>
                  <a:lnTo>
                    <a:pt x="99" y="350"/>
                  </a:lnTo>
                  <a:lnTo>
                    <a:pt x="117" y="180"/>
                  </a:lnTo>
                  <a:close/>
                  <a:moveTo>
                    <a:pt x="136" y="0"/>
                  </a:moveTo>
                  <a:lnTo>
                    <a:pt x="127" y="0"/>
                  </a:lnTo>
                  <a:lnTo>
                    <a:pt x="109" y="176"/>
                  </a:lnTo>
                  <a:lnTo>
                    <a:pt x="118" y="17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1" name="Freeform 141"/>
            <p:cNvSpPr>
              <a:spLocks noEditPoints="1" noChangeArrowheads="1"/>
            </p:cNvSpPr>
            <p:nvPr>
              <p:custDataLst>
                <p:tags r:id="rId135"/>
              </p:custDataLst>
            </p:nvPr>
          </p:nvSpPr>
          <p:spPr bwMode="auto">
            <a:xfrm>
              <a:off x="8775237" y="175499"/>
              <a:ext cx="366503" cy="3245260"/>
            </a:xfrm>
            <a:custGeom>
              <a:gdLst>
                <a:gd name="T0" fmla="*/ 98 w 136"/>
                <a:gd name="T1" fmla="*/ 361 h 1202"/>
                <a:gd name="T2" fmla="*/ 88 w 136"/>
                <a:gd name="T3" fmla="*/ 367 h 1202"/>
                <a:gd name="T4" fmla="*/ 10 w 136"/>
                <a:gd name="T5" fmla="*/ 1115 h 1202"/>
                <a:gd name="T6" fmla="*/ 5 w 136"/>
                <a:gd name="T7" fmla="*/ 1158 h 1202"/>
                <a:gd name="T8" fmla="*/ 3 w 136"/>
                <a:gd name="T9" fmla="*/ 1173 h 1202"/>
                <a:gd name="T10" fmla="*/ 2 w 136"/>
                <a:gd name="T11" fmla="*/ 1180 h 1202"/>
                <a:gd name="T12" fmla="*/ 2 w 136"/>
                <a:gd name="T13" fmla="*/ 1184 h 1202"/>
                <a:gd name="T14" fmla="*/ 2 w 136"/>
                <a:gd name="T15" fmla="*/ 1187 h 1202"/>
                <a:gd name="T16" fmla="*/ 2 w 136"/>
                <a:gd name="T17" fmla="*/ 1189 h 1202"/>
                <a:gd name="T18" fmla="*/ 2 w 136"/>
                <a:gd name="T19" fmla="*/ 1191 h 1202"/>
                <a:gd name="T20" fmla="*/ 1 w 136"/>
                <a:gd name="T21" fmla="*/ 1192 h 1202"/>
                <a:gd name="T22" fmla="*/ 1 w 136"/>
                <a:gd name="T23" fmla="*/ 1193 h 1202"/>
                <a:gd name="T24" fmla="*/ 1 w 136"/>
                <a:gd name="T25" fmla="*/ 1194 h 1202"/>
                <a:gd name="T26" fmla="*/ 1 w 136"/>
                <a:gd name="T27" fmla="*/ 1195 h 1202"/>
                <a:gd name="T28" fmla="*/ 1 w 136"/>
                <a:gd name="T29" fmla="*/ 1196 h 1202"/>
                <a:gd name="T30" fmla="*/ 0 w 136"/>
                <a:gd name="T31" fmla="*/ 1199 h 1202"/>
                <a:gd name="T32" fmla="*/ 0 w 136"/>
                <a:gd name="T33" fmla="*/ 1200 h 1202"/>
                <a:gd name="T34" fmla="*/ 0 w 136"/>
                <a:gd name="T35" fmla="*/ 1201 h 1202"/>
                <a:gd name="T36" fmla="*/ 1 w 136"/>
                <a:gd name="T37" fmla="*/ 1201 h 1202"/>
                <a:gd name="T38" fmla="*/ 2 w 136"/>
                <a:gd name="T39" fmla="*/ 1201 h 1202"/>
                <a:gd name="T40" fmla="*/ 4 w 136"/>
                <a:gd name="T41" fmla="*/ 1201 h 1202"/>
                <a:gd name="T42" fmla="*/ 5 w 136"/>
                <a:gd name="T43" fmla="*/ 1201 h 1202"/>
                <a:gd name="T44" fmla="*/ 9 w 136"/>
                <a:gd name="T45" fmla="*/ 1202 h 1202"/>
                <a:gd name="T46" fmla="*/ 17 w 136"/>
                <a:gd name="T47" fmla="*/ 1122 h 1202"/>
                <a:gd name="T48" fmla="*/ 98 w 136"/>
                <a:gd name="T49" fmla="*/ 361 h 1202"/>
                <a:gd name="T50" fmla="*/ 117 w 136"/>
                <a:gd name="T51" fmla="*/ 180 h 1202"/>
                <a:gd name="T52" fmla="*/ 108 w 136"/>
                <a:gd name="T53" fmla="*/ 187 h 1202"/>
                <a:gd name="T54" fmla="*/ 90 w 136"/>
                <a:gd name="T55" fmla="*/ 356 h 1202"/>
                <a:gd name="T56" fmla="*/ 99 w 136"/>
                <a:gd name="T57" fmla="*/ 350 h 1202"/>
                <a:gd name="T58" fmla="*/ 117 w 136"/>
                <a:gd name="T59" fmla="*/ 180 h 1202"/>
                <a:gd name="T60" fmla="*/ 136 w 136"/>
                <a:gd name="T61" fmla="*/ 0 h 1202"/>
                <a:gd name="T62" fmla="*/ 127 w 136"/>
                <a:gd name="T63" fmla="*/ 0 h 1202"/>
                <a:gd name="T64" fmla="*/ 109 w 136"/>
                <a:gd name="T65" fmla="*/ 176 h 1202"/>
                <a:gd name="T66" fmla="*/ 118 w 136"/>
                <a:gd name="T67" fmla="*/ 170 h 1202"/>
                <a:gd name="T68" fmla="*/ 136 w 136"/>
                <a:gd name="T6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1202">
                  <a:moveTo>
                    <a:pt x="98" y="361"/>
                  </a:moveTo>
                  <a:lnTo>
                    <a:pt x="88" y="367"/>
                  </a:lnTo>
                  <a:lnTo>
                    <a:pt x="10" y="1115"/>
                  </a:lnTo>
                  <a:lnTo>
                    <a:pt x="5" y="1158"/>
                  </a:lnTo>
                  <a:lnTo>
                    <a:pt x="3" y="1173"/>
                  </a:lnTo>
                  <a:lnTo>
                    <a:pt x="2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2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4" y="1201"/>
                  </a:lnTo>
                  <a:lnTo>
                    <a:pt x="5" y="1201"/>
                  </a:lnTo>
                  <a:lnTo>
                    <a:pt x="9" y="1202"/>
                  </a:lnTo>
                  <a:lnTo>
                    <a:pt x="17" y="1122"/>
                  </a:lnTo>
                  <a:lnTo>
                    <a:pt x="98" y="361"/>
                  </a:lnTo>
                  <a:moveTo>
                    <a:pt x="117" y="180"/>
                  </a:moveTo>
                  <a:lnTo>
                    <a:pt x="108" y="187"/>
                  </a:lnTo>
                  <a:lnTo>
                    <a:pt x="90" y="356"/>
                  </a:lnTo>
                  <a:lnTo>
                    <a:pt x="99" y="350"/>
                  </a:lnTo>
                  <a:lnTo>
                    <a:pt x="117" y="180"/>
                  </a:lnTo>
                  <a:moveTo>
                    <a:pt x="136" y="0"/>
                  </a:moveTo>
                  <a:lnTo>
                    <a:pt x="127" y="0"/>
                  </a:lnTo>
                  <a:lnTo>
                    <a:pt x="109" y="176"/>
                  </a:lnTo>
                  <a:lnTo>
                    <a:pt x="118" y="170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2" name="Freeform 142"/>
            <p:cNvSpPr>
              <a:spLocks noChangeArrowheads="1"/>
            </p:cNvSpPr>
            <p:nvPr>
              <p:custDataLst>
                <p:tags r:id="rId136"/>
              </p:custDataLst>
            </p:nvPr>
          </p:nvSpPr>
          <p:spPr bwMode="auto">
            <a:xfrm>
              <a:off x="5091883" y="175499"/>
              <a:ext cx="24434" cy="3125894"/>
            </a:xfrm>
            <a:custGeom>
              <a:gdLst>
                <a:gd name="T0" fmla="*/ 9 w 9"/>
                <a:gd name="T1" fmla="*/ 0 h 1158"/>
                <a:gd name="T2" fmla="*/ 0 w 9"/>
                <a:gd name="T3" fmla="*/ 0 h 1158"/>
                <a:gd name="T4" fmla="*/ 0 w 9"/>
                <a:gd name="T5" fmla="*/ 63 h 1158"/>
                <a:gd name="T6" fmla="*/ 0 w 9"/>
                <a:gd name="T7" fmla="*/ 73 h 1158"/>
                <a:gd name="T8" fmla="*/ 0 w 9"/>
                <a:gd name="T9" fmla="*/ 245 h 1158"/>
                <a:gd name="T10" fmla="*/ 0 w 9"/>
                <a:gd name="T11" fmla="*/ 255 h 1158"/>
                <a:gd name="T12" fmla="*/ 0 w 9"/>
                <a:gd name="T13" fmla="*/ 406 h 1158"/>
                <a:gd name="T14" fmla="*/ 0 w 9"/>
                <a:gd name="T15" fmla="*/ 416 h 1158"/>
                <a:gd name="T16" fmla="*/ 0 w 9"/>
                <a:gd name="T17" fmla="*/ 545 h 1158"/>
                <a:gd name="T18" fmla="*/ 0 w 9"/>
                <a:gd name="T19" fmla="*/ 554 h 1158"/>
                <a:gd name="T20" fmla="*/ 0 w 9"/>
                <a:gd name="T21" fmla="*/ 668 h 1158"/>
                <a:gd name="T22" fmla="*/ 0 w 9"/>
                <a:gd name="T23" fmla="*/ 676 h 1158"/>
                <a:gd name="T24" fmla="*/ 0 w 9"/>
                <a:gd name="T25" fmla="*/ 1114 h 1158"/>
                <a:gd name="T26" fmla="*/ 5 w 9"/>
                <a:gd name="T27" fmla="*/ 1158 h 1158"/>
                <a:gd name="T28" fmla="*/ 9 w 9"/>
                <a:gd name="T29" fmla="*/ 1120 h 1158"/>
                <a:gd name="T30" fmla="*/ 9 w 9"/>
                <a:gd name="T31" fmla="*/ 680 h 1158"/>
                <a:gd name="T32" fmla="*/ 9 w 9"/>
                <a:gd name="T33" fmla="*/ 671 h 1158"/>
                <a:gd name="T34" fmla="*/ 9 w 9"/>
                <a:gd name="T35" fmla="*/ 558 h 1158"/>
                <a:gd name="T36" fmla="*/ 9 w 9"/>
                <a:gd name="T37" fmla="*/ 548 h 1158"/>
                <a:gd name="T38" fmla="*/ 9 w 9"/>
                <a:gd name="T39" fmla="*/ 421 h 1158"/>
                <a:gd name="T40" fmla="*/ 9 w 9"/>
                <a:gd name="T41" fmla="*/ 411 h 1158"/>
                <a:gd name="T42" fmla="*/ 9 w 9"/>
                <a:gd name="T43" fmla="*/ 261 h 1158"/>
                <a:gd name="T44" fmla="*/ 9 w 9"/>
                <a:gd name="T45" fmla="*/ 251 h 1158"/>
                <a:gd name="T46" fmla="*/ 9 w 9"/>
                <a:gd name="T47" fmla="*/ 80 h 1158"/>
                <a:gd name="T48" fmla="*/ 9 w 9"/>
                <a:gd name="T49" fmla="*/ 70 h 1158"/>
                <a:gd name="T50" fmla="*/ 9 w 9"/>
                <a:gd name="T5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158">
                  <a:moveTo>
                    <a:pt x="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0" y="245"/>
                  </a:lnTo>
                  <a:lnTo>
                    <a:pt x="0" y="255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545"/>
                  </a:lnTo>
                  <a:lnTo>
                    <a:pt x="0" y="554"/>
                  </a:lnTo>
                  <a:lnTo>
                    <a:pt x="0" y="668"/>
                  </a:lnTo>
                  <a:lnTo>
                    <a:pt x="0" y="676"/>
                  </a:lnTo>
                  <a:lnTo>
                    <a:pt x="0" y="1114"/>
                  </a:lnTo>
                  <a:lnTo>
                    <a:pt x="5" y="1158"/>
                  </a:lnTo>
                  <a:lnTo>
                    <a:pt x="9" y="1120"/>
                  </a:lnTo>
                  <a:lnTo>
                    <a:pt x="9" y="680"/>
                  </a:lnTo>
                  <a:lnTo>
                    <a:pt x="9" y="671"/>
                  </a:lnTo>
                  <a:lnTo>
                    <a:pt x="9" y="558"/>
                  </a:lnTo>
                  <a:lnTo>
                    <a:pt x="9" y="548"/>
                  </a:lnTo>
                  <a:lnTo>
                    <a:pt x="9" y="421"/>
                  </a:lnTo>
                  <a:lnTo>
                    <a:pt x="9" y="411"/>
                  </a:lnTo>
                  <a:lnTo>
                    <a:pt x="9" y="261"/>
                  </a:lnTo>
                  <a:lnTo>
                    <a:pt x="9" y="251"/>
                  </a:lnTo>
                  <a:lnTo>
                    <a:pt x="9" y="80"/>
                  </a:lnTo>
                  <a:lnTo>
                    <a:pt x="9" y="7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3" name="Freeform 143"/>
            <p:cNvSpPr>
              <a:spLocks noChangeArrowheads="1"/>
            </p:cNvSpPr>
            <p:nvPr>
              <p:custDataLst>
                <p:tags r:id="rId137"/>
              </p:custDataLst>
            </p:nvPr>
          </p:nvSpPr>
          <p:spPr bwMode="auto">
            <a:xfrm>
              <a:off x="5091883" y="175499"/>
              <a:ext cx="24434" cy="3125894"/>
            </a:xfrm>
            <a:custGeom>
              <a:gdLst>
                <a:gd name="T0" fmla="*/ 9 w 9"/>
                <a:gd name="T1" fmla="*/ 0 h 1158"/>
                <a:gd name="T2" fmla="*/ 0 w 9"/>
                <a:gd name="T3" fmla="*/ 0 h 1158"/>
                <a:gd name="T4" fmla="*/ 0 w 9"/>
                <a:gd name="T5" fmla="*/ 63 h 1158"/>
                <a:gd name="T6" fmla="*/ 0 w 9"/>
                <a:gd name="T7" fmla="*/ 73 h 1158"/>
                <a:gd name="T8" fmla="*/ 0 w 9"/>
                <a:gd name="T9" fmla="*/ 245 h 1158"/>
                <a:gd name="T10" fmla="*/ 0 w 9"/>
                <a:gd name="T11" fmla="*/ 255 h 1158"/>
                <a:gd name="T12" fmla="*/ 0 w 9"/>
                <a:gd name="T13" fmla="*/ 406 h 1158"/>
                <a:gd name="T14" fmla="*/ 0 w 9"/>
                <a:gd name="T15" fmla="*/ 416 h 1158"/>
                <a:gd name="T16" fmla="*/ 0 w 9"/>
                <a:gd name="T17" fmla="*/ 545 h 1158"/>
                <a:gd name="T18" fmla="*/ 0 w 9"/>
                <a:gd name="T19" fmla="*/ 554 h 1158"/>
                <a:gd name="T20" fmla="*/ 0 w 9"/>
                <a:gd name="T21" fmla="*/ 668 h 1158"/>
                <a:gd name="T22" fmla="*/ 0 w 9"/>
                <a:gd name="T23" fmla="*/ 676 h 1158"/>
                <a:gd name="T24" fmla="*/ 0 w 9"/>
                <a:gd name="T25" fmla="*/ 1114 h 1158"/>
                <a:gd name="T26" fmla="*/ 5 w 9"/>
                <a:gd name="T27" fmla="*/ 1158 h 1158"/>
                <a:gd name="T28" fmla="*/ 9 w 9"/>
                <a:gd name="T29" fmla="*/ 1120 h 1158"/>
                <a:gd name="T30" fmla="*/ 9 w 9"/>
                <a:gd name="T31" fmla="*/ 680 h 1158"/>
                <a:gd name="T32" fmla="*/ 9 w 9"/>
                <a:gd name="T33" fmla="*/ 671 h 1158"/>
                <a:gd name="T34" fmla="*/ 9 w 9"/>
                <a:gd name="T35" fmla="*/ 558 h 1158"/>
                <a:gd name="T36" fmla="*/ 9 w 9"/>
                <a:gd name="T37" fmla="*/ 548 h 1158"/>
                <a:gd name="T38" fmla="*/ 9 w 9"/>
                <a:gd name="T39" fmla="*/ 421 h 1158"/>
                <a:gd name="T40" fmla="*/ 9 w 9"/>
                <a:gd name="T41" fmla="*/ 411 h 1158"/>
                <a:gd name="T42" fmla="*/ 9 w 9"/>
                <a:gd name="T43" fmla="*/ 261 h 1158"/>
                <a:gd name="T44" fmla="*/ 9 w 9"/>
                <a:gd name="T45" fmla="*/ 251 h 1158"/>
                <a:gd name="T46" fmla="*/ 9 w 9"/>
                <a:gd name="T47" fmla="*/ 80 h 1158"/>
                <a:gd name="T48" fmla="*/ 9 w 9"/>
                <a:gd name="T49" fmla="*/ 70 h 1158"/>
                <a:gd name="T50" fmla="*/ 9 w 9"/>
                <a:gd name="T5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158">
                  <a:moveTo>
                    <a:pt x="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0" y="245"/>
                  </a:lnTo>
                  <a:lnTo>
                    <a:pt x="0" y="255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545"/>
                  </a:lnTo>
                  <a:lnTo>
                    <a:pt x="0" y="554"/>
                  </a:lnTo>
                  <a:lnTo>
                    <a:pt x="0" y="668"/>
                  </a:lnTo>
                  <a:lnTo>
                    <a:pt x="0" y="676"/>
                  </a:lnTo>
                  <a:lnTo>
                    <a:pt x="0" y="1114"/>
                  </a:lnTo>
                  <a:lnTo>
                    <a:pt x="5" y="1158"/>
                  </a:lnTo>
                  <a:lnTo>
                    <a:pt x="9" y="1120"/>
                  </a:lnTo>
                  <a:lnTo>
                    <a:pt x="9" y="680"/>
                  </a:lnTo>
                  <a:lnTo>
                    <a:pt x="9" y="671"/>
                  </a:lnTo>
                  <a:lnTo>
                    <a:pt x="9" y="558"/>
                  </a:lnTo>
                  <a:lnTo>
                    <a:pt x="9" y="548"/>
                  </a:lnTo>
                  <a:lnTo>
                    <a:pt x="9" y="421"/>
                  </a:lnTo>
                  <a:lnTo>
                    <a:pt x="9" y="411"/>
                  </a:lnTo>
                  <a:lnTo>
                    <a:pt x="9" y="261"/>
                  </a:lnTo>
                  <a:lnTo>
                    <a:pt x="9" y="251"/>
                  </a:lnTo>
                  <a:lnTo>
                    <a:pt x="9" y="80"/>
                  </a:lnTo>
                  <a:lnTo>
                    <a:pt x="9" y="7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4" name="Freeform 144"/>
            <p:cNvSpPr>
              <a:spLocks noChangeArrowheads="1"/>
            </p:cNvSpPr>
            <p:nvPr>
              <p:custDataLst>
                <p:tags r:id="rId138"/>
              </p:custDataLst>
            </p:nvPr>
          </p:nvSpPr>
          <p:spPr bwMode="auto">
            <a:xfrm>
              <a:off x="4751340" y="175499"/>
              <a:ext cx="354286" cy="3164688"/>
            </a:xfrm>
            <a:custGeom>
              <a:gdLst>
                <a:gd name="T0" fmla="*/ 9 w 131"/>
                <a:gd name="T1" fmla="*/ 0 h 1172"/>
                <a:gd name="T2" fmla="*/ 0 w 131"/>
                <a:gd name="T3" fmla="*/ 0 h 1172"/>
                <a:gd name="T4" fmla="*/ 18 w 131"/>
                <a:gd name="T5" fmla="*/ 170 h 1172"/>
                <a:gd name="T6" fmla="*/ 19 w 131"/>
                <a:gd name="T7" fmla="*/ 181 h 1172"/>
                <a:gd name="T8" fmla="*/ 38 w 131"/>
                <a:gd name="T9" fmla="*/ 355 h 1172"/>
                <a:gd name="T10" fmla="*/ 39 w 131"/>
                <a:gd name="T11" fmla="*/ 365 h 1172"/>
                <a:gd name="T12" fmla="*/ 54 w 131"/>
                <a:gd name="T13" fmla="*/ 510 h 1172"/>
                <a:gd name="T14" fmla="*/ 55 w 131"/>
                <a:gd name="T15" fmla="*/ 520 h 1172"/>
                <a:gd name="T16" fmla="*/ 69 w 131"/>
                <a:gd name="T17" fmla="*/ 645 h 1172"/>
                <a:gd name="T18" fmla="*/ 69 w 131"/>
                <a:gd name="T19" fmla="*/ 654 h 1172"/>
                <a:gd name="T20" fmla="*/ 119 w 131"/>
                <a:gd name="T21" fmla="*/ 1122 h 1172"/>
                <a:gd name="T22" fmla="*/ 129 w 131"/>
                <a:gd name="T23" fmla="*/ 1172 h 1172"/>
                <a:gd name="T24" fmla="*/ 131 w 131"/>
                <a:gd name="T25" fmla="*/ 1158 h 1172"/>
                <a:gd name="T26" fmla="*/ 126 w 131"/>
                <a:gd name="T27" fmla="*/ 1114 h 1172"/>
                <a:gd name="T28" fmla="*/ 79 w 131"/>
                <a:gd name="T29" fmla="*/ 658 h 1172"/>
                <a:gd name="T30" fmla="*/ 77 w 131"/>
                <a:gd name="T31" fmla="*/ 648 h 1172"/>
                <a:gd name="T32" fmla="*/ 64 w 131"/>
                <a:gd name="T33" fmla="*/ 524 h 1172"/>
                <a:gd name="T34" fmla="*/ 63 w 131"/>
                <a:gd name="T35" fmla="*/ 514 h 1172"/>
                <a:gd name="T36" fmla="*/ 48 w 131"/>
                <a:gd name="T37" fmla="*/ 370 h 1172"/>
                <a:gd name="T38" fmla="*/ 47 w 131"/>
                <a:gd name="T39" fmla="*/ 360 h 1172"/>
                <a:gd name="T40" fmla="*/ 28 w 131"/>
                <a:gd name="T41" fmla="*/ 187 h 1172"/>
                <a:gd name="T42" fmla="*/ 27 w 131"/>
                <a:gd name="T43" fmla="*/ 176 h 1172"/>
                <a:gd name="T44" fmla="*/ 9 w 131"/>
                <a:gd name="T45" fmla="*/ 0 h 1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72">
                  <a:moveTo>
                    <a:pt x="9" y="0"/>
                  </a:moveTo>
                  <a:lnTo>
                    <a:pt x="0" y="0"/>
                  </a:lnTo>
                  <a:lnTo>
                    <a:pt x="18" y="170"/>
                  </a:lnTo>
                  <a:lnTo>
                    <a:pt x="19" y="181"/>
                  </a:lnTo>
                  <a:lnTo>
                    <a:pt x="38" y="355"/>
                  </a:lnTo>
                  <a:lnTo>
                    <a:pt x="39" y="365"/>
                  </a:lnTo>
                  <a:lnTo>
                    <a:pt x="54" y="510"/>
                  </a:lnTo>
                  <a:lnTo>
                    <a:pt x="55" y="520"/>
                  </a:lnTo>
                  <a:lnTo>
                    <a:pt x="69" y="645"/>
                  </a:lnTo>
                  <a:lnTo>
                    <a:pt x="69" y="654"/>
                  </a:lnTo>
                  <a:lnTo>
                    <a:pt x="119" y="1122"/>
                  </a:lnTo>
                  <a:lnTo>
                    <a:pt x="129" y="1172"/>
                  </a:lnTo>
                  <a:lnTo>
                    <a:pt x="131" y="1158"/>
                  </a:lnTo>
                  <a:lnTo>
                    <a:pt x="126" y="1114"/>
                  </a:lnTo>
                  <a:lnTo>
                    <a:pt x="79" y="658"/>
                  </a:lnTo>
                  <a:lnTo>
                    <a:pt x="77" y="648"/>
                  </a:lnTo>
                  <a:lnTo>
                    <a:pt x="64" y="524"/>
                  </a:lnTo>
                  <a:lnTo>
                    <a:pt x="63" y="514"/>
                  </a:lnTo>
                  <a:lnTo>
                    <a:pt x="48" y="370"/>
                  </a:lnTo>
                  <a:lnTo>
                    <a:pt x="47" y="360"/>
                  </a:lnTo>
                  <a:lnTo>
                    <a:pt x="28" y="187"/>
                  </a:lnTo>
                  <a:lnTo>
                    <a:pt x="27" y="17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5" name="Freeform 145"/>
            <p:cNvSpPr>
              <a:spLocks noChangeArrowheads="1"/>
            </p:cNvSpPr>
            <p:nvPr>
              <p:custDataLst>
                <p:tags r:id="rId139"/>
              </p:custDataLst>
            </p:nvPr>
          </p:nvSpPr>
          <p:spPr bwMode="auto">
            <a:xfrm>
              <a:off x="4751340" y="175499"/>
              <a:ext cx="354286" cy="3164688"/>
            </a:xfrm>
            <a:custGeom>
              <a:gdLst>
                <a:gd name="T0" fmla="*/ 9 w 131"/>
                <a:gd name="T1" fmla="*/ 0 h 1172"/>
                <a:gd name="T2" fmla="*/ 0 w 131"/>
                <a:gd name="T3" fmla="*/ 0 h 1172"/>
                <a:gd name="T4" fmla="*/ 18 w 131"/>
                <a:gd name="T5" fmla="*/ 170 h 1172"/>
                <a:gd name="T6" fmla="*/ 19 w 131"/>
                <a:gd name="T7" fmla="*/ 181 h 1172"/>
                <a:gd name="T8" fmla="*/ 38 w 131"/>
                <a:gd name="T9" fmla="*/ 355 h 1172"/>
                <a:gd name="T10" fmla="*/ 39 w 131"/>
                <a:gd name="T11" fmla="*/ 365 h 1172"/>
                <a:gd name="T12" fmla="*/ 54 w 131"/>
                <a:gd name="T13" fmla="*/ 510 h 1172"/>
                <a:gd name="T14" fmla="*/ 55 w 131"/>
                <a:gd name="T15" fmla="*/ 520 h 1172"/>
                <a:gd name="T16" fmla="*/ 69 w 131"/>
                <a:gd name="T17" fmla="*/ 645 h 1172"/>
                <a:gd name="T18" fmla="*/ 69 w 131"/>
                <a:gd name="T19" fmla="*/ 654 h 1172"/>
                <a:gd name="T20" fmla="*/ 119 w 131"/>
                <a:gd name="T21" fmla="*/ 1122 h 1172"/>
                <a:gd name="T22" fmla="*/ 129 w 131"/>
                <a:gd name="T23" fmla="*/ 1172 h 1172"/>
                <a:gd name="T24" fmla="*/ 131 w 131"/>
                <a:gd name="T25" fmla="*/ 1158 h 1172"/>
                <a:gd name="T26" fmla="*/ 126 w 131"/>
                <a:gd name="T27" fmla="*/ 1114 h 1172"/>
                <a:gd name="T28" fmla="*/ 79 w 131"/>
                <a:gd name="T29" fmla="*/ 658 h 1172"/>
                <a:gd name="T30" fmla="*/ 77 w 131"/>
                <a:gd name="T31" fmla="*/ 648 h 1172"/>
                <a:gd name="T32" fmla="*/ 64 w 131"/>
                <a:gd name="T33" fmla="*/ 524 h 1172"/>
                <a:gd name="T34" fmla="*/ 63 w 131"/>
                <a:gd name="T35" fmla="*/ 514 h 1172"/>
                <a:gd name="T36" fmla="*/ 48 w 131"/>
                <a:gd name="T37" fmla="*/ 370 h 1172"/>
                <a:gd name="T38" fmla="*/ 47 w 131"/>
                <a:gd name="T39" fmla="*/ 360 h 1172"/>
                <a:gd name="T40" fmla="*/ 28 w 131"/>
                <a:gd name="T41" fmla="*/ 187 h 1172"/>
                <a:gd name="T42" fmla="*/ 27 w 131"/>
                <a:gd name="T43" fmla="*/ 176 h 1172"/>
                <a:gd name="T44" fmla="*/ 9 w 131"/>
                <a:gd name="T45" fmla="*/ 0 h 1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72">
                  <a:moveTo>
                    <a:pt x="9" y="0"/>
                  </a:moveTo>
                  <a:lnTo>
                    <a:pt x="0" y="0"/>
                  </a:lnTo>
                  <a:lnTo>
                    <a:pt x="18" y="170"/>
                  </a:lnTo>
                  <a:lnTo>
                    <a:pt x="19" y="181"/>
                  </a:lnTo>
                  <a:lnTo>
                    <a:pt x="38" y="355"/>
                  </a:lnTo>
                  <a:lnTo>
                    <a:pt x="39" y="365"/>
                  </a:lnTo>
                  <a:lnTo>
                    <a:pt x="54" y="510"/>
                  </a:lnTo>
                  <a:lnTo>
                    <a:pt x="55" y="520"/>
                  </a:lnTo>
                  <a:lnTo>
                    <a:pt x="69" y="645"/>
                  </a:lnTo>
                  <a:lnTo>
                    <a:pt x="69" y="654"/>
                  </a:lnTo>
                  <a:lnTo>
                    <a:pt x="119" y="1122"/>
                  </a:lnTo>
                  <a:lnTo>
                    <a:pt x="129" y="1172"/>
                  </a:lnTo>
                  <a:lnTo>
                    <a:pt x="131" y="1158"/>
                  </a:lnTo>
                  <a:lnTo>
                    <a:pt x="126" y="1114"/>
                  </a:lnTo>
                  <a:lnTo>
                    <a:pt x="79" y="658"/>
                  </a:lnTo>
                  <a:lnTo>
                    <a:pt x="77" y="648"/>
                  </a:lnTo>
                  <a:lnTo>
                    <a:pt x="64" y="524"/>
                  </a:lnTo>
                  <a:lnTo>
                    <a:pt x="63" y="514"/>
                  </a:lnTo>
                  <a:lnTo>
                    <a:pt x="48" y="370"/>
                  </a:lnTo>
                  <a:lnTo>
                    <a:pt x="47" y="360"/>
                  </a:lnTo>
                  <a:lnTo>
                    <a:pt x="28" y="187"/>
                  </a:lnTo>
                  <a:lnTo>
                    <a:pt x="27" y="17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6" name="Freeform 146"/>
            <p:cNvSpPr>
              <a:spLocks noChangeArrowheads="1"/>
            </p:cNvSpPr>
            <p:nvPr>
              <p:custDataLst>
                <p:tags r:id="rId140"/>
              </p:custDataLst>
            </p:nvPr>
          </p:nvSpPr>
          <p:spPr bwMode="auto">
            <a:xfrm>
              <a:off x="4403162" y="175499"/>
              <a:ext cx="697883" cy="3185577"/>
            </a:xfrm>
            <a:custGeom>
              <a:gdLst>
                <a:gd name="T0" fmla="*/ 9 w 258"/>
                <a:gd name="T1" fmla="*/ 0 h 1180"/>
                <a:gd name="T2" fmla="*/ 0 w 258"/>
                <a:gd name="T3" fmla="*/ 0 h 1180"/>
                <a:gd name="T4" fmla="*/ 17 w 258"/>
                <a:gd name="T5" fmla="*/ 79 h 1180"/>
                <a:gd name="T6" fmla="*/ 20 w 258"/>
                <a:gd name="T7" fmla="*/ 91 h 1180"/>
                <a:gd name="T8" fmla="*/ 63 w 258"/>
                <a:gd name="T9" fmla="*/ 295 h 1180"/>
                <a:gd name="T10" fmla="*/ 65 w 258"/>
                <a:gd name="T11" fmla="*/ 306 h 1180"/>
                <a:gd name="T12" fmla="*/ 100 w 258"/>
                <a:gd name="T13" fmla="*/ 471 h 1180"/>
                <a:gd name="T14" fmla="*/ 103 w 258"/>
                <a:gd name="T15" fmla="*/ 481 h 1180"/>
                <a:gd name="T16" fmla="*/ 132 w 258"/>
                <a:gd name="T17" fmla="*/ 620 h 1180"/>
                <a:gd name="T18" fmla="*/ 134 w 258"/>
                <a:gd name="T19" fmla="*/ 630 h 1180"/>
                <a:gd name="T20" fmla="*/ 239 w 258"/>
                <a:gd name="T21" fmla="*/ 1122 h 1180"/>
                <a:gd name="T22" fmla="*/ 258 w 258"/>
                <a:gd name="T23" fmla="*/ 1180 h 1180"/>
                <a:gd name="T24" fmla="*/ 258 w 258"/>
                <a:gd name="T25" fmla="*/ 1172 h 1180"/>
                <a:gd name="T26" fmla="*/ 248 w 258"/>
                <a:gd name="T27" fmla="*/ 1122 h 1180"/>
                <a:gd name="T28" fmla="*/ 144 w 258"/>
                <a:gd name="T29" fmla="*/ 633 h 1180"/>
                <a:gd name="T30" fmla="*/ 142 w 258"/>
                <a:gd name="T31" fmla="*/ 624 h 1180"/>
                <a:gd name="T32" fmla="*/ 112 w 258"/>
                <a:gd name="T33" fmla="*/ 486 h 1180"/>
                <a:gd name="T34" fmla="*/ 110 w 258"/>
                <a:gd name="T35" fmla="*/ 475 h 1180"/>
                <a:gd name="T36" fmla="*/ 75 w 258"/>
                <a:gd name="T37" fmla="*/ 312 h 1180"/>
                <a:gd name="T38" fmla="*/ 73 w 258"/>
                <a:gd name="T39" fmla="*/ 300 h 1180"/>
                <a:gd name="T40" fmla="*/ 30 w 258"/>
                <a:gd name="T41" fmla="*/ 98 h 1180"/>
                <a:gd name="T42" fmla="*/ 27 w 258"/>
                <a:gd name="T43" fmla="*/ 86 h 1180"/>
                <a:gd name="T44" fmla="*/ 9 w 258"/>
                <a:gd name="T45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1180">
                  <a:moveTo>
                    <a:pt x="9" y="0"/>
                  </a:moveTo>
                  <a:lnTo>
                    <a:pt x="0" y="0"/>
                  </a:lnTo>
                  <a:lnTo>
                    <a:pt x="17" y="79"/>
                  </a:lnTo>
                  <a:lnTo>
                    <a:pt x="20" y="91"/>
                  </a:lnTo>
                  <a:lnTo>
                    <a:pt x="63" y="295"/>
                  </a:lnTo>
                  <a:lnTo>
                    <a:pt x="65" y="306"/>
                  </a:lnTo>
                  <a:lnTo>
                    <a:pt x="100" y="471"/>
                  </a:lnTo>
                  <a:lnTo>
                    <a:pt x="103" y="481"/>
                  </a:lnTo>
                  <a:lnTo>
                    <a:pt x="132" y="620"/>
                  </a:lnTo>
                  <a:lnTo>
                    <a:pt x="134" y="630"/>
                  </a:lnTo>
                  <a:lnTo>
                    <a:pt x="239" y="1122"/>
                  </a:lnTo>
                  <a:lnTo>
                    <a:pt x="258" y="1180"/>
                  </a:lnTo>
                  <a:lnTo>
                    <a:pt x="258" y="1172"/>
                  </a:lnTo>
                  <a:lnTo>
                    <a:pt x="248" y="1122"/>
                  </a:lnTo>
                  <a:lnTo>
                    <a:pt x="144" y="633"/>
                  </a:lnTo>
                  <a:lnTo>
                    <a:pt x="142" y="624"/>
                  </a:lnTo>
                  <a:lnTo>
                    <a:pt x="112" y="486"/>
                  </a:lnTo>
                  <a:lnTo>
                    <a:pt x="110" y="475"/>
                  </a:lnTo>
                  <a:lnTo>
                    <a:pt x="75" y="312"/>
                  </a:lnTo>
                  <a:lnTo>
                    <a:pt x="73" y="300"/>
                  </a:lnTo>
                  <a:lnTo>
                    <a:pt x="30" y="98"/>
                  </a:lnTo>
                  <a:lnTo>
                    <a:pt x="27" y="8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7" name="Freeform 147"/>
            <p:cNvSpPr>
              <a:spLocks noChangeArrowheads="1"/>
            </p:cNvSpPr>
            <p:nvPr>
              <p:custDataLst>
                <p:tags r:id="rId141"/>
              </p:custDataLst>
            </p:nvPr>
          </p:nvSpPr>
          <p:spPr bwMode="auto">
            <a:xfrm>
              <a:off x="4403162" y="175499"/>
              <a:ext cx="697883" cy="3185577"/>
            </a:xfrm>
            <a:custGeom>
              <a:gdLst>
                <a:gd name="T0" fmla="*/ 9 w 258"/>
                <a:gd name="T1" fmla="*/ 0 h 1180"/>
                <a:gd name="T2" fmla="*/ 0 w 258"/>
                <a:gd name="T3" fmla="*/ 0 h 1180"/>
                <a:gd name="T4" fmla="*/ 17 w 258"/>
                <a:gd name="T5" fmla="*/ 79 h 1180"/>
                <a:gd name="T6" fmla="*/ 20 w 258"/>
                <a:gd name="T7" fmla="*/ 91 h 1180"/>
                <a:gd name="T8" fmla="*/ 63 w 258"/>
                <a:gd name="T9" fmla="*/ 295 h 1180"/>
                <a:gd name="T10" fmla="*/ 65 w 258"/>
                <a:gd name="T11" fmla="*/ 306 h 1180"/>
                <a:gd name="T12" fmla="*/ 100 w 258"/>
                <a:gd name="T13" fmla="*/ 471 h 1180"/>
                <a:gd name="T14" fmla="*/ 103 w 258"/>
                <a:gd name="T15" fmla="*/ 481 h 1180"/>
                <a:gd name="T16" fmla="*/ 132 w 258"/>
                <a:gd name="T17" fmla="*/ 620 h 1180"/>
                <a:gd name="T18" fmla="*/ 134 w 258"/>
                <a:gd name="T19" fmla="*/ 630 h 1180"/>
                <a:gd name="T20" fmla="*/ 239 w 258"/>
                <a:gd name="T21" fmla="*/ 1122 h 1180"/>
                <a:gd name="T22" fmla="*/ 258 w 258"/>
                <a:gd name="T23" fmla="*/ 1180 h 1180"/>
                <a:gd name="T24" fmla="*/ 258 w 258"/>
                <a:gd name="T25" fmla="*/ 1172 h 1180"/>
                <a:gd name="T26" fmla="*/ 248 w 258"/>
                <a:gd name="T27" fmla="*/ 1122 h 1180"/>
                <a:gd name="T28" fmla="*/ 144 w 258"/>
                <a:gd name="T29" fmla="*/ 633 h 1180"/>
                <a:gd name="T30" fmla="*/ 142 w 258"/>
                <a:gd name="T31" fmla="*/ 624 h 1180"/>
                <a:gd name="T32" fmla="*/ 112 w 258"/>
                <a:gd name="T33" fmla="*/ 486 h 1180"/>
                <a:gd name="T34" fmla="*/ 110 w 258"/>
                <a:gd name="T35" fmla="*/ 475 h 1180"/>
                <a:gd name="T36" fmla="*/ 75 w 258"/>
                <a:gd name="T37" fmla="*/ 312 h 1180"/>
                <a:gd name="T38" fmla="*/ 73 w 258"/>
                <a:gd name="T39" fmla="*/ 300 h 1180"/>
                <a:gd name="T40" fmla="*/ 30 w 258"/>
                <a:gd name="T41" fmla="*/ 98 h 1180"/>
                <a:gd name="T42" fmla="*/ 27 w 258"/>
                <a:gd name="T43" fmla="*/ 86 h 1180"/>
                <a:gd name="T44" fmla="*/ 9 w 258"/>
                <a:gd name="T45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1180">
                  <a:moveTo>
                    <a:pt x="9" y="0"/>
                  </a:moveTo>
                  <a:lnTo>
                    <a:pt x="0" y="0"/>
                  </a:lnTo>
                  <a:lnTo>
                    <a:pt x="17" y="79"/>
                  </a:lnTo>
                  <a:lnTo>
                    <a:pt x="20" y="91"/>
                  </a:lnTo>
                  <a:lnTo>
                    <a:pt x="63" y="295"/>
                  </a:lnTo>
                  <a:lnTo>
                    <a:pt x="65" y="306"/>
                  </a:lnTo>
                  <a:lnTo>
                    <a:pt x="100" y="471"/>
                  </a:lnTo>
                  <a:lnTo>
                    <a:pt x="103" y="481"/>
                  </a:lnTo>
                  <a:lnTo>
                    <a:pt x="132" y="620"/>
                  </a:lnTo>
                  <a:lnTo>
                    <a:pt x="134" y="630"/>
                  </a:lnTo>
                  <a:lnTo>
                    <a:pt x="239" y="1122"/>
                  </a:lnTo>
                  <a:lnTo>
                    <a:pt x="258" y="1180"/>
                  </a:lnTo>
                  <a:lnTo>
                    <a:pt x="258" y="1172"/>
                  </a:lnTo>
                  <a:lnTo>
                    <a:pt x="248" y="1122"/>
                  </a:lnTo>
                  <a:lnTo>
                    <a:pt x="144" y="633"/>
                  </a:lnTo>
                  <a:lnTo>
                    <a:pt x="142" y="624"/>
                  </a:lnTo>
                  <a:lnTo>
                    <a:pt x="112" y="486"/>
                  </a:lnTo>
                  <a:lnTo>
                    <a:pt x="110" y="475"/>
                  </a:lnTo>
                  <a:lnTo>
                    <a:pt x="75" y="312"/>
                  </a:lnTo>
                  <a:lnTo>
                    <a:pt x="73" y="300"/>
                  </a:lnTo>
                  <a:lnTo>
                    <a:pt x="30" y="98"/>
                  </a:lnTo>
                  <a:lnTo>
                    <a:pt x="27" y="8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8" name="Freeform 148"/>
            <p:cNvSpPr>
              <a:spLocks noChangeArrowheads="1"/>
            </p:cNvSpPr>
            <p:nvPr>
              <p:custDataLst>
                <p:tags r:id="rId142"/>
              </p:custDataLst>
            </p:nvPr>
          </p:nvSpPr>
          <p:spPr bwMode="auto">
            <a:xfrm>
              <a:off x="4044295" y="175499"/>
              <a:ext cx="1056750" cy="3197514"/>
            </a:xfrm>
            <a:custGeom>
              <a:gdLst>
                <a:gd name="T0" fmla="*/ 9 w 391"/>
                <a:gd name="T1" fmla="*/ 0 h 1184"/>
                <a:gd name="T2" fmla="*/ 0 w 391"/>
                <a:gd name="T3" fmla="*/ 0 h 1184"/>
                <a:gd name="T4" fmla="*/ 73 w 391"/>
                <a:gd name="T5" fmla="*/ 223 h 1184"/>
                <a:gd name="T6" fmla="*/ 76 w 391"/>
                <a:gd name="T7" fmla="*/ 235 h 1184"/>
                <a:gd name="T8" fmla="*/ 138 w 391"/>
                <a:gd name="T9" fmla="*/ 425 h 1184"/>
                <a:gd name="T10" fmla="*/ 141 w 391"/>
                <a:gd name="T11" fmla="*/ 436 h 1184"/>
                <a:gd name="T12" fmla="*/ 192 w 391"/>
                <a:gd name="T13" fmla="*/ 591 h 1184"/>
                <a:gd name="T14" fmla="*/ 195 w 391"/>
                <a:gd name="T15" fmla="*/ 602 h 1184"/>
                <a:gd name="T16" fmla="*/ 364 w 391"/>
                <a:gd name="T17" fmla="*/ 1124 h 1184"/>
                <a:gd name="T18" fmla="*/ 390 w 391"/>
                <a:gd name="T19" fmla="*/ 1184 h 1184"/>
                <a:gd name="T20" fmla="*/ 391 w 391"/>
                <a:gd name="T21" fmla="*/ 1180 h 1184"/>
                <a:gd name="T22" fmla="*/ 372 w 391"/>
                <a:gd name="T23" fmla="*/ 1122 h 1184"/>
                <a:gd name="T24" fmla="*/ 205 w 391"/>
                <a:gd name="T25" fmla="*/ 606 h 1184"/>
                <a:gd name="T26" fmla="*/ 202 w 391"/>
                <a:gd name="T27" fmla="*/ 595 h 1184"/>
                <a:gd name="T28" fmla="*/ 152 w 391"/>
                <a:gd name="T29" fmla="*/ 441 h 1184"/>
                <a:gd name="T30" fmla="*/ 148 w 391"/>
                <a:gd name="T31" fmla="*/ 430 h 1184"/>
                <a:gd name="T32" fmla="*/ 87 w 391"/>
                <a:gd name="T33" fmla="*/ 241 h 1184"/>
                <a:gd name="T34" fmla="*/ 83 w 391"/>
                <a:gd name="T35" fmla="*/ 229 h 1184"/>
                <a:gd name="T36" fmla="*/ 9 w 391"/>
                <a:gd name="T37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1184">
                  <a:moveTo>
                    <a:pt x="9" y="0"/>
                  </a:moveTo>
                  <a:lnTo>
                    <a:pt x="0" y="0"/>
                  </a:lnTo>
                  <a:lnTo>
                    <a:pt x="73" y="223"/>
                  </a:lnTo>
                  <a:lnTo>
                    <a:pt x="76" y="235"/>
                  </a:lnTo>
                  <a:lnTo>
                    <a:pt x="138" y="425"/>
                  </a:lnTo>
                  <a:lnTo>
                    <a:pt x="141" y="436"/>
                  </a:lnTo>
                  <a:lnTo>
                    <a:pt x="192" y="591"/>
                  </a:lnTo>
                  <a:lnTo>
                    <a:pt x="195" y="602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1" y="1180"/>
                  </a:lnTo>
                  <a:lnTo>
                    <a:pt x="372" y="1122"/>
                  </a:lnTo>
                  <a:lnTo>
                    <a:pt x="205" y="606"/>
                  </a:lnTo>
                  <a:lnTo>
                    <a:pt x="202" y="595"/>
                  </a:lnTo>
                  <a:lnTo>
                    <a:pt x="152" y="441"/>
                  </a:lnTo>
                  <a:lnTo>
                    <a:pt x="148" y="430"/>
                  </a:lnTo>
                  <a:lnTo>
                    <a:pt x="87" y="241"/>
                  </a:lnTo>
                  <a:lnTo>
                    <a:pt x="83" y="22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9" name="Freeform 149"/>
            <p:cNvSpPr>
              <a:spLocks noChangeArrowheads="1"/>
            </p:cNvSpPr>
            <p:nvPr>
              <p:custDataLst>
                <p:tags r:id="rId143"/>
              </p:custDataLst>
            </p:nvPr>
          </p:nvSpPr>
          <p:spPr bwMode="auto">
            <a:xfrm>
              <a:off x="4044295" y="175499"/>
              <a:ext cx="1056750" cy="3197514"/>
            </a:xfrm>
            <a:custGeom>
              <a:gdLst>
                <a:gd name="T0" fmla="*/ 9 w 391"/>
                <a:gd name="T1" fmla="*/ 0 h 1184"/>
                <a:gd name="T2" fmla="*/ 0 w 391"/>
                <a:gd name="T3" fmla="*/ 0 h 1184"/>
                <a:gd name="T4" fmla="*/ 73 w 391"/>
                <a:gd name="T5" fmla="*/ 223 h 1184"/>
                <a:gd name="T6" fmla="*/ 76 w 391"/>
                <a:gd name="T7" fmla="*/ 235 h 1184"/>
                <a:gd name="T8" fmla="*/ 138 w 391"/>
                <a:gd name="T9" fmla="*/ 425 h 1184"/>
                <a:gd name="T10" fmla="*/ 141 w 391"/>
                <a:gd name="T11" fmla="*/ 436 h 1184"/>
                <a:gd name="T12" fmla="*/ 192 w 391"/>
                <a:gd name="T13" fmla="*/ 591 h 1184"/>
                <a:gd name="T14" fmla="*/ 195 w 391"/>
                <a:gd name="T15" fmla="*/ 602 h 1184"/>
                <a:gd name="T16" fmla="*/ 364 w 391"/>
                <a:gd name="T17" fmla="*/ 1124 h 1184"/>
                <a:gd name="T18" fmla="*/ 390 w 391"/>
                <a:gd name="T19" fmla="*/ 1184 h 1184"/>
                <a:gd name="T20" fmla="*/ 391 w 391"/>
                <a:gd name="T21" fmla="*/ 1180 h 1184"/>
                <a:gd name="T22" fmla="*/ 372 w 391"/>
                <a:gd name="T23" fmla="*/ 1122 h 1184"/>
                <a:gd name="T24" fmla="*/ 205 w 391"/>
                <a:gd name="T25" fmla="*/ 606 h 1184"/>
                <a:gd name="T26" fmla="*/ 202 w 391"/>
                <a:gd name="T27" fmla="*/ 595 h 1184"/>
                <a:gd name="T28" fmla="*/ 152 w 391"/>
                <a:gd name="T29" fmla="*/ 441 h 1184"/>
                <a:gd name="T30" fmla="*/ 148 w 391"/>
                <a:gd name="T31" fmla="*/ 430 h 1184"/>
                <a:gd name="T32" fmla="*/ 87 w 391"/>
                <a:gd name="T33" fmla="*/ 241 h 1184"/>
                <a:gd name="T34" fmla="*/ 83 w 391"/>
                <a:gd name="T35" fmla="*/ 229 h 1184"/>
                <a:gd name="T36" fmla="*/ 9 w 391"/>
                <a:gd name="T37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1184">
                  <a:moveTo>
                    <a:pt x="9" y="0"/>
                  </a:moveTo>
                  <a:lnTo>
                    <a:pt x="0" y="0"/>
                  </a:lnTo>
                  <a:lnTo>
                    <a:pt x="73" y="223"/>
                  </a:lnTo>
                  <a:lnTo>
                    <a:pt x="76" y="235"/>
                  </a:lnTo>
                  <a:lnTo>
                    <a:pt x="138" y="425"/>
                  </a:lnTo>
                  <a:lnTo>
                    <a:pt x="141" y="436"/>
                  </a:lnTo>
                  <a:lnTo>
                    <a:pt x="192" y="591"/>
                  </a:lnTo>
                  <a:lnTo>
                    <a:pt x="195" y="602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1" y="1180"/>
                  </a:lnTo>
                  <a:lnTo>
                    <a:pt x="372" y="1122"/>
                  </a:lnTo>
                  <a:lnTo>
                    <a:pt x="205" y="606"/>
                  </a:lnTo>
                  <a:lnTo>
                    <a:pt x="202" y="595"/>
                  </a:lnTo>
                  <a:lnTo>
                    <a:pt x="152" y="441"/>
                  </a:lnTo>
                  <a:lnTo>
                    <a:pt x="148" y="430"/>
                  </a:lnTo>
                  <a:lnTo>
                    <a:pt x="87" y="241"/>
                  </a:lnTo>
                  <a:lnTo>
                    <a:pt x="83" y="22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0" name="Freeform 150"/>
            <p:cNvSpPr>
              <a:spLocks noChangeArrowheads="1"/>
            </p:cNvSpPr>
            <p:nvPr>
              <p:custDataLst>
                <p:tags r:id="rId144"/>
              </p:custDataLst>
            </p:nvPr>
          </p:nvSpPr>
          <p:spPr bwMode="auto">
            <a:xfrm>
              <a:off x="3668630" y="175499"/>
              <a:ext cx="1429361" cy="3204973"/>
            </a:xfrm>
            <a:custGeom>
              <a:gdLst>
                <a:gd name="T0" fmla="*/ 9 w 529"/>
                <a:gd name="T1" fmla="*/ 0 h 1187"/>
                <a:gd name="T2" fmla="*/ 0 w 529"/>
                <a:gd name="T3" fmla="*/ 0 h 1187"/>
                <a:gd name="T4" fmla="*/ 59 w 529"/>
                <a:gd name="T5" fmla="*/ 135 h 1187"/>
                <a:gd name="T6" fmla="*/ 65 w 529"/>
                <a:gd name="T7" fmla="*/ 148 h 1187"/>
                <a:gd name="T8" fmla="*/ 162 w 529"/>
                <a:gd name="T9" fmla="*/ 370 h 1187"/>
                <a:gd name="T10" fmla="*/ 168 w 529"/>
                <a:gd name="T11" fmla="*/ 382 h 1187"/>
                <a:gd name="T12" fmla="*/ 245 w 529"/>
                <a:gd name="T13" fmla="*/ 558 h 1187"/>
                <a:gd name="T14" fmla="*/ 250 w 529"/>
                <a:gd name="T15" fmla="*/ 569 h 1187"/>
                <a:gd name="T16" fmla="*/ 494 w 529"/>
                <a:gd name="T17" fmla="*/ 1125 h 1187"/>
                <a:gd name="T18" fmla="*/ 529 w 529"/>
                <a:gd name="T19" fmla="*/ 1187 h 1187"/>
                <a:gd name="T20" fmla="*/ 529 w 529"/>
                <a:gd name="T21" fmla="*/ 1184 h 1187"/>
                <a:gd name="T22" fmla="*/ 503 w 529"/>
                <a:gd name="T23" fmla="*/ 1124 h 1187"/>
                <a:gd name="T24" fmla="*/ 261 w 529"/>
                <a:gd name="T25" fmla="*/ 574 h 1187"/>
                <a:gd name="T26" fmla="*/ 256 w 529"/>
                <a:gd name="T27" fmla="*/ 562 h 1187"/>
                <a:gd name="T28" fmla="*/ 179 w 529"/>
                <a:gd name="T29" fmla="*/ 388 h 1187"/>
                <a:gd name="T30" fmla="*/ 174 w 529"/>
                <a:gd name="T31" fmla="*/ 376 h 1187"/>
                <a:gd name="T32" fmla="*/ 78 w 529"/>
                <a:gd name="T33" fmla="*/ 155 h 1187"/>
                <a:gd name="T34" fmla="*/ 71 w 529"/>
                <a:gd name="T35" fmla="*/ 143 h 1187"/>
                <a:gd name="T36" fmla="*/ 9 w 529"/>
                <a:gd name="T37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1187">
                  <a:moveTo>
                    <a:pt x="9" y="0"/>
                  </a:moveTo>
                  <a:lnTo>
                    <a:pt x="0" y="0"/>
                  </a:lnTo>
                  <a:lnTo>
                    <a:pt x="59" y="135"/>
                  </a:lnTo>
                  <a:lnTo>
                    <a:pt x="65" y="148"/>
                  </a:lnTo>
                  <a:lnTo>
                    <a:pt x="162" y="370"/>
                  </a:lnTo>
                  <a:lnTo>
                    <a:pt x="168" y="382"/>
                  </a:lnTo>
                  <a:lnTo>
                    <a:pt x="245" y="558"/>
                  </a:lnTo>
                  <a:lnTo>
                    <a:pt x="250" y="569"/>
                  </a:lnTo>
                  <a:lnTo>
                    <a:pt x="494" y="1125"/>
                  </a:lnTo>
                  <a:lnTo>
                    <a:pt x="529" y="1187"/>
                  </a:lnTo>
                  <a:lnTo>
                    <a:pt x="529" y="1184"/>
                  </a:lnTo>
                  <a:lnTo>
                    <a:pt x="503" y="1124"/>
                  </a:lnTo>
                  <a:lnTo>
                    <a:pt x="261" y="574"/>
                  </a:lnTo>
                  <a:lnTo>
                    <a:pt x="256" y="562"/>
                  </a:lnTo>
                  <a:lnTo>
                    <a:pt x="179" y="388"/>
                  </a:lnTo>
                  <a:lnTo>
                    <a:pt x="174" y="376"/>
                  </a:lnTo>
                  <a:lnTo>
                    <a:pt x="78" y="155"/>
                  </a:lnTo>
                  <a:lnTo>
                    <a:pt x="71" y="14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1" name="Freeform 151"/>
            <p:cNvSpPr>
              <a:spLocks noChangeArrowheads="1"/>
            </p:cNvSpPr>
            <p:nvPr>
              <p:custDataLst>
                <p:tags r:id="rId145"/>
              </p:custDataLst>
            </p:nvPr>
          </p:nvSpPr>
          <p:spPr bwMode="auto">
            <a:xfrm>
              <a:off x="3668630" y="175499"/>
              <a:ext cx="1429361" cy="3204973"/>
            </a:xfrm>
            <a:custGeom>
              <a:gdLst>
                <a:gd name="T0" fmla="*/ 9 w 529"/>
                <a:gd name="T1" fmla="*/ 0 h 1187"/>
                <a:gd name="T2" fmla="*/ 0 w 529"/>
                <a:gd name="T3" fmla="*/ 0 h 1187"/>
                <a:gd name="T4" fmla="*/ 59 w 529"/>
                <a:gd name="T5" fmla="*/ 135 h 1187"/>
                <a:gd name="T6" fmla="*/ 65 w 529"/>
                <a:gd name="T7" fmla="*/ 148 h 1187"/>
                <a:gd name="T8" fmla="*/ 162 w 529"/>
                <a:gd name="T9" fmla="*/ 370 h 1187"/>
                <a:gd name="T10" fmla="*/ 168 w 529"/>
                <a:gd name="T11" fmla="*/ 382 h 1187"/>
                <a:gd name="T12" fmla="*/ 245 w 529"/>
                <a:gd name="T13" fmla="*/ 558 h 1187"/>
                <a:gd name="T14" fmla="*/ 250 w 529"/>
                <a:gd name="T15" fmla="*/ 569 h 1187"/>
                <a:gd name="T16" fmla="*/ 494 w 529"/>
                <a:gd name="T17" fmla="*/ 1125 h 1187"/>
                <a:gd name="T18" fmla="*/ 529 w 529"/>
                <a:gd name="T19" fmla="*/ 1187 h 1187"/>
                <a:gd name="T20" fmla="*/ 529 w 529"/>
                <a:gd name="T21" fmla="*/ 1184 h 1187"/>
                <a:gd name="T22" fmla="*/ 503 w 529"/>
                <a:gd name="T23" fmla="*/ 1124 h 1187"/>
                <a:gd name="T24" fmla="*/ 261 w 529"/>
                <a:gd name="T25" fmla="*/ 574 h 1187"/>
                <a:gd name="T26" fmla="*/ 256 w 529"/>
                <a:gd name="T27" fmla="*/ 562 h 1187"/>
                <a:gd name="T28" fmla="*/ 179 w 529"/>
                <a:gd name="T29" fmla="*/ 388 h 1187"/>
                <a:gd name="T30" fmla="*/ 174 w 529"/>
                <a:gd name="T31" fmla="*/ 376 h 1187"/>
                <a:gd name="T32" fmla="*/ 78 w 529"/>
                <a:gd name="T33" fmla="*/ 155 h 1187"/>
                <a:gd name="T34" fmla="*/ 71 w 529"/>
                <a:gd name="T35" fmla="*/ 143 h 1187"/>
                <a:gd name="T36" fmla="*/ 9 w 529"/>
                <a:gd name="T37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1187">
                  <a:moveTo>
                    <a:pt x="9" y="0"/>
                  </a:moveTo>
                  <a:lnTo>
                    <a:pt x="0" y="0"/>
                  </a:lnTo>
                  <a:lnTo>
                    <a:pt x="59" y="135"/>
                  </a:lnTo>
                  <a:lnTo>
                    <a:pt x="65" y="148"/>
                  </a:lnTo>
                  <a:lnTo>
                    <a:pt x="162" y="370"/>
                  </a:lnTo>
                  <a:lnTo>
                    <a:pt x="168" y="382"/>
                  </a:lnTo>
                  <a:lnTo>
                    <a:pt x="245" y="558"/>
                  </a:lnTo>
                  <a:lnTo>
                    <a:pt x="250" y="569"/>
                  </a:lnTo>
                  <a:lnTo>
                    <a:pt x="494" y="1125"/>
                  </a:lnTo>
                  <a:lnTo>
                    <a:pt x="529" y="1187"/>
                  </a:lnTo>
                  <a:lnTo>
                    <a:pt x="529" y="1184"/>
                  </a:lnTo>
                  <a:lnTo>
                    <a:pt x="503" y="1124"/>
                  </a:lnTo>
                  <a:lnTo>
                    <a:pt x="261" y="574"/>
                  </a:lnTo>
                  <a:lnTo>
                    <a:pt x="256" y="562"/>
                  </a:lnTo>
                  <a:lnTo>
                    <a:pt x="179" y="388"/>
                  </a:lnTo>
                  <a:lnTo>
                    <a:pt x="174" y="376"/>
                  </a:lnTo>
                  <a:lnTo>
                    <a:pt x="78" y="155"/>
                  </a:lnTo>
                  <a:lnTo>
                    <a:pt x="71" y="14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2" name="Freeform 152"/>
            <p:cNvSpPr>
              <a:spLocks noChangeArrowheads="1"/>
            </p:cNvSpPr>
            <p:nvPr>
              <p:custDataLst>
                <p:tags r:id="rId146"/>
              </p:custDataLst>
            </p:nvPr>
          </p:nvSpPr>
          <p:spPr bwMode="auto">
            <a:xfrm>
              <a:off x="3267003" y="175499"/>
              <a:ext cx="1830988" cy="3210942"/>
            </a:xfrm>
            <a:custGeom>
              <a:gdLst>
                <a:gd name="T0" fmla="*/ 10 w 678"/>
                <a:gd name="T1" fmla="*/ 0 h 1189"/>
                <a:gd name="T2" fmla="*/ 0 w 678"/>
                <a:gd name="T3" fmla="*/ 0 h 1189"/>
                <a:gd name="T4" fmla="*/ 12 w 678"/>
                <a:gd name="T5" fmla="*/ 22 h 1189"/>
                <a:gd name="T6" fmla="*/ 21 w 678"/>
                <a:gd name="T7" fmla="*/ 37 h 1189"/>
                <a:gd name="T8" fmla="*/ 171 w 678"/>
                <a:gd name="T9" fmla="*/ 303 h 1189"/>
                <a:gd name="T10" fmla="*/ 178 w 678"/>
                <a:gd name="T11" fmla="*/ 316 h 1189"/>
                <a:gd name="T12" fmla="*/ 292 w 678"/>
                <a:gd name="T13" fmla="*/ 519 h 1189"/>
                <a:gd name="T14" fmla="*/ 299 w 678"/>
                <a:gd name="T15" fmla="*/ 531 h 1189"/>
                <a:gd name="T16" fmla="*/ 635 w 678"/>
                <a:gd name="T17" fmla="*/ 1127 h 1189"/>
                <a:gd name="T18" fmla="*/ 678 w 678"/>
                <a:gd name="T19" fmla="*/ 1189 h 1189"/>
                <a:gd name="T20" fmla="*/ 678 w 678"/>
                <a:gd name="T21" fmla="*/ 1187 h 1189"/>
                <a:gd name="T22" fmla="*/ 643 w 678"/>
                <a:gd name="T23" fmla="*/ 1125 h 1189"/>
                <a:gd name="T24" fmla="*/ 311 w 678"/>
                <a:gd name="T25" fmla="*/ 535 h 1189"/>
                <a:gd name="T26" fmla="*/ 304 w 678"/>
                <a:gd name="T27" fmla="*/ 524 h 1189"/>
                <a:gd name="T28" fmla="*/ 192 w 678"/>
                <a:gd name="T29" fmla="*/ 322 h 1189"/>
                <a:gd name="T30" fmla="*/ 184 w 678"/>
                <a:gd name="T31" fmla="*/ 310 h 1189"/>
                <a:gd name="T32" fmla="*/ 35 w 678"/>
                <a:gd name="T33" fmla="*/ 45 h 1189"/>
                <a:gd name="T34" fmla="*/ 27 w 678"/>
                <a:gd name="T35" fmla="*/ 31 h 1189"/>
                <a:gd name="T36" fmla="*/ 10 w 678"/>
                <a:gd name="T37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8" h="1189">
                  <a:moveTo>
                    <a:pt x="10" y="0"/>
                  </a:moveTo>
                  <a:lnTo>
                    <a:pt x="0" y="0"/>
                  </a:lnTo>
                  <a:lnTo>
                    <a:pt x="12" y="22"/>
                  </a:lnTo>
                  <a:lnTo>
                    <a:pt x="21" y="37"/>
                  </a:lnTo>
                  <a:lnTo>
                    <a:pt x="171" y="303"/>
                  </a:lnTo>
                  <a:lnTo>
                    <a:pt x="178" y="316"/>
                  </a:lnTo>
                  <a:lnTo>
                    <a:pt x="292" y="519"/>
                  </a:lnTo>
                  <a:lnTo>
                    <a:pt x="299" y="531"/>
                  </a:lnTo>
                  <a:lnTo>
                    <a:pt x="635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11" y="535"/>
                  </a:lnTo>
                  <a:lnTo>
                    <a:pt x="304" y="524"/>
                  </a:lnTo>
                  <a:lnTo>
                    <a:pt x="192" y="322"/>
                  </a:lnTo>
                  <a:lnTo>
                    <a:pt x="184" y="310"/>
                  </a:lnTo>
                  <a:lnTo>
                    <a:pt x="35" y="45"/>
                  </a:lnTo>
                  <a:lnTo>
                    <a:pt x="27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3" name="Freeform 153"/>
            <p:cNvSpPr>
              <a:spLocks noChangeArrowheads="1"/>
            </p:cNvSpPr>
            <p:nvPr>
              <p:custDataLst>
                <p:tags r:id="rId147"/>
              </p:custDataLst>
            </p:nvPr>
          </p:nvSpPr>
          <p:spPr bwMode="auto">
            <a:xfrm>
              <a:off x="3267003" y="175499"/>
              <a:ext cx="1830988" cy="3210942"/>
            </a:xfrm>
            <a:custGeom>
              <a:gdLst>
                <a:gd name="T0" fmla="*/ 10 w 678"/>
                <a:gd name="T1" fmla="*/ 0 h 1189"/>
                <a:gd name="T2" fmla="*/ 0 w 678"/>
                <a:gd name="T3" fmla="*/ 0 h 1189"/>
                <a:gd name="T4" fmla="*/ 12 w 678"/>
                <a:gd name="T5" fmla="*/ 22 h 1189"/>
                <a:gd name="T6" fmla="*/ 21 w 678"/>
                <a:gd name="T7" fmla="*/ 37 h 1189"/>
                <a:gd name="T8" fmla="*/ 171 w 678"/>
                <a:gd name="T9" fmla="*/ 303 h 1189"/>
                <a:gd name="T10" fmla="*/ 178 w 678"/>
                <a:gd name="T11" fmla="*/ 316 h 1189"/>
                <a:gd name="T12" fmla="*/ 292 w 678"/>
                <a:gd name="T13" fmla="*/ 519 h 1189"/>
                <a:gd name="T14" fmla="*/ 299 w 678"/>
                <a:gd name="T15" fmla="*/ 531 h 1189"/>
                <a:gd name="T16" fmla="*/ 635 w 678"/>
                <a:gd name="T17" fmla="*/ 1127 h 1189"/>
                <a:gd name="T18" fmla="*/ 678 w 678"/>
                <a:gd name="T19" fmla="*/ 1189 h 1189"/>
                <a:gd name="T20" fmla="*/ 678 w 678"/>
                <a:gd name="T21" fmla="*/ 1187 h 1189"/>
                <a:gd name="T22" fmla="*/ 643 w 678"/>
                <a:gd name="T23" fmla="*/ 1125 h 1189"/>
                <a:gd name="T24" fmla="*/ 311 w 678"/>
                <a:gd name="T25" fmla="*/ 535 h 1189"/>
                <a:gd name="T26" fmla="*/ 304 w 678"/>
                <a:gd name="T27" fmla="*/ 524 h 1189"/>
                <a:gd name="T28" fmla="*/ 192 w 678"/>
                <a:gd name="T29" fmla="*/ 322 h 1189"/>
                <a:gd name="T30" fmla="*/ 184 w 678"/>
                <a:gd name="T31" fmla="*/ 310 h 1189"/>
                <a:gd name="T32" fmla="*/ 35 w 678"/>
                <a:gd name="T33" fmla="*/ 45 h 1189"/>
                <a:gd name="T34" fmla="*/ 27 w 678"/>
                <a:gd name="T35" fmla="*/ 31 h 1189"/>
                <a:gd name="T36" fmla="*/ 10 w 678"/>
                <a:gd name="T37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8" h="1189">
                  <a:moveTo>
                    <a:pt x="10" y="0"/>
                  </a:moveTo>
                  <a:lnTo>
                    <a:pt x="0" y="0"/>
                  </a:lnTo>
                  <a:lnTo>
                    <a:pt x="12" y="22"/>
                  </a:lnTo>
                  <a:lnTo>
                    <a:pt x="21" y="37"/>
                  </a:lnTo>
                  <a:lnTo>
                    <a:pt x="171" y="303"/>
                  </a:lnTo>
                  <a:lnTo>
                    <a:pt x="178" y="316"/>
                  </a:lnTo>
                  <a:lnTo>
                    <a:pt x="292" y="519"/>
                  </a:lnTo>
                  <a:lnTo>
                    <a:pt x="299" y="531"/>
                  </a:lnTo>
                  <a:lnTo>
                    <a:pt x="635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11" y="535"/>
                  </a:lnTo>
                  <a:lnTo>
                    <a:pt x="304" y="524"/>
                  </a:lnTo>
                  <a:lnTo>
                    <a:pt x="192" y="322"/>
                  </a:lnTo>
                  <a:lnTo>
                    <a:pt x="184" y="310"/>
                  </a:lnTo>
                  <a:lnTo>
                    <a:pt x="35" y="45"/>
                  </a:lnTo>
                  <a:lnTo>
                    <a:pt x="27" y="3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4" name="Freeform 154"/>
            <p:cNvSpPr>
              <a:spLocks noChangeArrowheads="1"/>
            </p:cNvSpPr>
            <p:nvPr>
              <p:custDataLst>
                <p:tags r:id="rId148"/>
              </p:custDataLst>
            </p:nvPr>
          </p:nvSpPr>
          <p:spPr bwMode="auto">
            <a:xfrm>
              <a:off x="2831782" y="175499"/>
              <a:ext cx="2266210" cy="3215418"/>
            </a:xfrm>
            <a:custGeom>
              <a:gdLst>
                <a:gd name="T0" fmla="*/ 10 w 839"/>
                <a:gd name="T1" fmla="*/ 0 h 1191"/>
                <a:gd name="T2" fmla="*/ 0 w 839"/>
                <a:gd name="T3" fmla="*/ 0 h 1191"/>
                <a:gd name="T4" fmla="*/ 151 w 839"/>
                <a:gd name="T5" fmla="*/ 217 h 1191"/>
                <a:gd name="T6" fmla="*/ 161 w 839"/>
                <a:gd name="T7" fmla="*/ 231 h 1191"/>
                <a:gd name="T8" fmla="*/ 327 w 839"/>
                <a:gd name="T9" fmla="*/ 470 h 1191"/>
                <a:gd name="T10" fmla="*/ 336 w 839"/>
                <a:gd name="T11" fmla="*/ 483 h 1191"/>
                <a:gd name="T12" fmla="*/ 787 w 839"/>
                <a:gd name="T13" fmla="*/ 1130 h 1191"/>
                <a:gd name="T14" fmla="*/ 838 w 839"/>
                <a:gd name="T15" fmla="*/ 1191 h 1191"/>
                <a:gd name="T16" fmla="*/ 839 w 839"/>
                <a:gd name="T17" fmla="*/ 1189 h 1191"/>
                <a:gd name="T18" fmla="*/ 796 w 839"/>
                <a:gd name="T19" fmla="*/ 1127 h 1191"/>
                <a:gd name="T20" fmla="*/ 350 w 839"/>
                <a:gd name="T21" fmla="*/ 488 h 1191"/>
                <a:gd name="T22" fmla="*/ 341 w 839"/>
                <a:gd name="T23" fmla="*/ 476 h 1191"/>
                <a:gd name="T24" fmla="*/ 176 w 839"/>
                <a:gd name="T25" fmla="*/ 239 h 1191"/>
                <a:gd name="T26" fmla="*/ 166 w 839"/>
                <a:gd name="T27" fmla="*/ 224 h 1191"/>
                <a:gd name="T28" fmla="*/ 10 w 839"/>
                <a:gd name="T29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9" h="1191">
                  <a:moveTo>
                    <a:pt x="10" y="0"/>
                  </a:moveTo>
                  <a:lnTo>
                    <a:pt x="0" y="0"/>
                  </a:lnTo>
                  <a:lnTo>
                    <a:pt x="151" y="217"/>
                  </a:lnTo>
                  <a:lnTo>
                    <a:pt x="161" y="231"/>
                  </a:lnTo>
                  <a:lnTo>
                    <a:pt x="327" y="470"/>
                  </a:lnTo>
                  <a:lnTo>
                    <a:pt x="336" y="483"/>
                  </a:lnTo>
                  <a:lnTo>
                    <a:pt x="787" y="1130"/>
                  </a:lnTo>
                  <a:lnTo>
                    <a:pt x="838" y="1191"/>
                  </a:lnTo>
                  <a:lnTo>
                    <a:pt x="839" y="1189"/>
                  </a:lnTo>
                  <a:lnTo>
                    <a:pt x="796" y="1127"/>
                  </a:lnTo>
                  <a:lnTo>
                    <a:pt x="350" y="488"/>
                  </a:lnTo>
                  <a:lnTo>
                    <a:pt x="341" y="476"/>
                  </a:lnTo>
                  <a:lnTo>
                    <a:pt x="176" y="239"/>
                  </a:lnTo>
                  <a:lnTo>
                    <a:pt x="166" y="22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5" name="Freeform 155"/>
            <p:cNvSpPr>
              <a:spLocks noChangeArrowheads="1"/>
            </p:cNvSpPr>
            <p:nvPr>
              <p:custDataLst>
                <p:tags r:id="rId149"/>
              </p:custDataLst>
            </p:nvPr>
          </p:nvSpPr>
          <p:spPr bwMode="auto">
            <a:xfrm>
              <a:off x="2831782" y="175499"/>
              <a:ext cx="2266210" cy="3215418"/>
            </a:xfrm>
            <a:custGeom>
              <a:gdLst>
                <a:gd name="T0" fmla="*/ 10 w 839"/>
                <a:gd name="T1" fmla="*/ 0 h 1191"/>
                <a:gd name="T2" fmla="*/ 0 w 839"/>
                <a:gd name="T3" fmla="*/ 0 h 1191"/>
                <a:gd name="T4" fmla="*/ 151 w 839"/>
                <a:gd name="T5" fmla="*/ 217 h 1191"/>
                <a:gd name="T6" fmla="*/ 161 w 839"/>
                <a:gd name="T7" fmla="*/ 231 h 1191"/>
                <a:gd name="T8" fmla="*/ 327 w 839"/>
                <a:gd name="T9" fmla="*/ 470 h 1191"/>
                <a:gd name="T10" fmla="*/ 336 w 839"/>
                <a:gd name="T11" fmla="*/ 483 h 1191"/>
                <a:gd name="T12" fmla="*/ 787 w 839"/>
                <a:gd name="T13" fmla="*/ 1130 h 1191"/>
                <a:gd name="T14" fmla="*/ 838 w 839"/>
                <a:gd name="T15" fmla="*/ 1191 h 1191"/>
                <a:gd name="T16" fmla="*/ 839 w 839"/>
                <a:gd name="T17" fmla="*/ 1189 h 1191"/>
                <a:gd name="T18" fmla="*/ 796 w 839"/>
                <a:gd name="T19" fmla="*/ 1127 h 1191"/>
                <a:gd name="T20" fmla="*/ 350 w 839"/>
                <a:gd name="T21" fmla="*/ 488 h 1191"/>
                <a:gd name="T22" fmla="*/ 341 w 839"/>
                <a:gd name="T23" fmla="*/ 476 h 1191"/>
                <a:gd name="T24" fmla="*/ 176 w 839"/>
                <a:gd name="T25" fmla="*/ 239 h 1191"/>
                <a:gd name="T26" fmla="*/ 166 w 839"/>
                <a:gd name="T27" fmla="*/ 224 h 1191"/>
                <a:gd name="T28" fmla="*/ 10 w 839"/>
                <a:gd name="T29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9" h="1191">
                  <a:moveTo>
                    <a:pt x="10" y="0"/>
                  </a:moveTo>
                  <a:lnTo>
                    <a:pt x="0" y="0"/>
                  </a:lnTo>
                  <a:lnTo>
                    <a:pt x="151" y="217"/>
                  </a:lnTo>
                  <a:lnTo>
                    <a:pt x="161" y="231"/>
                  </a:lnTo>
                  <a:lnTo>
                    <a:pt x="327" y="470"/>
                  </a:lnTo>
                  <a:lnTo>
                    <a:pt x="336" y="483"/>
                  </a:lnTo>
                  <a:lnTo>
                    <a:pt x="787" y="1130"/>
                  </a:lnTo>
                  <a:lnTo>
                    <a:pt x="838" y="1191"/>
                  </a:lnTo>
                  <a:lnTo>
                    <a:pt x="839" y="1189"/>
                  </a:lnTo>
                  <a:lnTo>
                    <a:pt x="796" y="1127"/>
                  </a:lnTo>
                  <a:lnTo>
                    <a:pt x="350" y="488"/>
                  </a:lnTo>
                  <a:lnTo>
                    <a:pt x="341" y="476"/>
                  </a:lnTo>
                  <a:lnTo>
                    <a:pt x="176" y="239"/>
                  </a:lnTo>
                  <a:lnTo>
                    <a:pt x="166" y="224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6" name="Freeform 156"/>
            <p:cNvSpPr>
              <a:spLocks noChangeArrowheads="1"/>
            </p:cNvSpPr>
            <p:nvPr>
              <p:custDataLst>
                <p:tags r:id="rId150"/>
              </p:custDataLst>
            </p:nvPr>
          </p:nvSpPr>
          <p:spPr bwMode="auto">
            <a:xfrm>
              <a:off x="2349219" y="175499"/>
              <a:ext cx="2745718" cy="3218403"/>
            </a:xfrm>
            <a:custGeom>
              <a:gdLst>
                <a:gd name="T0" fmla="*/ 11 w 1017"/>
                <a:gd name="T1" fmla="*/ 0 h 1192"/>
                <a:gd name="T2" fmla="*/ 0 w 1017"/>
                <a:gd name="T3" fmla="*/ 0 h 1192"/>
                <a:gd name="T4" fmla="*/ 85 w 1017"/>
                <a:gd name="T5" fmla="*/ 100 h 1192"/>
                <a:gd name="T6" fmla="*/ 98 w 1017"/>
                <a:gd name="T7" fmla="*/ 116 h 1192"/>
                <a:gd name="T8" fmla="*/ 345 w 1017"/>
                <a:gd name="T9" fmla="*/ 407 h 1192"/>
                <a:gd name="T10" fmla="*/ 356 w 1017"/>
                <a:gd name="T11" fmla="*/ 421 h 1192"/>
                <a:gd name="T12" fmla="*/ 958 w 1017"/>
                <a:gd name="T13" fmla="*/ 1133 h 1192"/>
                <a:gd name="T14" fmla="*/ 1017 w 1017"/>
                <a:gd name="T15" fmla="*/ 1192 h 1192"/>
                <a:gd name="T16" fmla="*/ 1017 w 1017"/>
                <a:gd name="T17" fmla="*/ 1191 h 1192"/>
                <a:gd name="T18" fmla="*/ 966 w 1017"/>
                <a:gd name="T19" fmla="*/ 1130 h 1192"/>
                <a:gd name="T20" fmla="*/ 372 w 1017"/>
                <a:gd name="T21" fmla="*/ 427 h 1192"/>
                <a:gd name="T22" fmla="*/ 361 w 1017"/>
                <a:gd name="T23" fmla="*/ 414 h 1192"/>
                <a:gd name="T24" fmla="*/ 116 w 1017"/>
                <a:gd name="T25" fmla="*/ 125 h 1192"/>
                <a:gd name="T26" fmla="*/ 104 w 1017"/>
                <a:gd name="T27" fmla="*/ 109 h 1192"/>
                <a:gd name="T28" fmla="*/ 11 w 1017"/>
                <a:gd name="T29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7" h="1192">
                  <a:moveTo>
                    <a:pt x="11" y="0"/>
                  </a:moveTo>
                  <a:lnTo>
                    <a:pt x="0" y="0"/>
                  </a:lnTo>
                  <a:lnTo>
                    <a:pt x="85" y="100"/>
                  </a:lnTo>
                  <a:lnTo>
                    <a:pt x="98" y="116"/>
                  </a:lnTo>
                  <a:lnTo>
                    <a:pt x="345" y="407"/>
                  </a:lnTo>
                  <a:lnTo>
                    <a:pt x="356" y="421"/>
                  </a:lnTo>
                  <a:lnTo>
                    <a:pt x="958" y="1133"/>
                  </a:lnTo>
                  <a:lnTo>
                    <a:pt x="1017" y="1192"/>
                  </a:lnTo>
                  <a:lnTo>
                    <a:pt x="1017" y="1191"/>
                  </a:lnTo>
                  <a:lnTo>
                    <a:pt x="966" y="1130"/>
                  </a:lnTo>
                  <a:lnTo>
                    <a:pt x="372" y="427"/>
                  </a:lnTo>
                  <a:lnTo>
                    <a:pt x="361" y="414"/>
                  </a:lnTo>
                  <a:lnTo>
                    <a:pt x="116" y="125"/>
                  </a:lnTo>
                  <a:lnTo>
                    <a:pt x="104" y="10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7" name="Freeform 157"/>
            <p:cNvSpPr>
              <a:spLocks noChangeArrowheads="1"/>
            </p:cNvSpPr>
            <p:nvPr>
              <p:custDataLst>
                <p:tags r:id="rId151"/>
              </p:custDataLst>
            </p:nvPr>
          </p:nvSpPr>
          <p:spPr bwMode="auto">
            <a:xfrm>
              <a:off x="2349219" y="175499"/>
              <a:ext cx="2745718" cy="3218403"/>
            </a:xfrm>
            <a:custGeom>
              <a:gdLst>
                <a:gd name="T0" fmla="*/ 11 w 1017"/>
                <a:gd name="T1" fmla="*/ 0 h 1192"/>
                <a:gd name="T2" fmla="*/ 0 w 1017"/>
                <a:gd name="T3" fmla="*/ 0 h 1192"/>
                <a:gd name="T4" fmla="*/ 85 w 1017"/>
                <a:gd name="T5" fmla="*/ 100 h 1192"/>
                <a:gd name="T6" fmla="*/ 98 w 1017"/>
                <a:gd name="T7" fmla="*/ 116 h 1192"/>
                <a:gd name="T8" fmla="*/ 345 w 1017"/>
                <a:gd name="T9" fmla="*/ 407 h 1192"/>
                <a:gd name="T10" fmla="*/ 356 w 1017"/>
                <a:gd name="T11" fmla="*/ 421 h 1192"/>
                <a:gd name="T12" fmla="*/ 958 w 1017"/>
                <a:gd name="T13" fmla="*/ 1133 h 1192"/>
                <a:gd name="T14" fmla="*/ 1017 w 1017"/>
                <a:gd name="T15" fmla="*/ 1192 h 1192"/>
                <a:gd name="T16" fmla="*/ 1017 w 1017"/>
                <a:gd name="T17" fmla="*/ 1191 h 1192"/>
                <a:gd name="T18" fmla="*/ 966 w 1017"/>
                <a:gd name="T19" fmla="*/ 1130 h 1192"/>
                <a:gd name="T20" fmla="*/ 372 w 1017"/>
                <a:gd name="T21" fmla="*/ 427 h 1192"/>
                <a:gd name="T22" fmla="*/ 361 w 1017"/>
                <a:gd name="T23" fmla="*/ 414 h 1192"/>
                <a:gd name="T24" fmla="*/ 116 w 1017"/>
                <a:gd name="T25" fmla="*/ 125 h 1192"/>
                <a:gd name="T26" fmla="*/ 104 w 1017"/>
                <a:gd name="T27" fmla="*/ 109 h 1192"/>
                <a:gd name="T28" fmla="*/ 11 w 1017"/>
                <a:gd name="T29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7" h="1192">
                  <a:moveTo>
                    <a:pt x="11" y="0"/>
                  </a:moveTo>
                  <a:lnTo>
                    <a:pt x="0" y="0"/>
                  </a:lnTo>
                  <a:lnTo>
                    <a:pt x="85" y="100"/>
                  </a:lnTo>
                  <a:lnTo>
                    <a:pt x="98" y="116"/>
                  </a:lnTo>
                  <a:lnTo>
                    <a:pt x="345" y="407"/>
                  </a:lnTo>
                  <a:lnTo>
                    <a:pt x="356" y="421"/>
                  </a:lnTo>
                  <a:lnTo>
                    <a:pt x="958" y="1133"/>
                  </a:lnTo>
                  <a:lnTo>
                    <a:pt x="1017" y="1192"/>
                  </a:lnTo>
                  <a:lnTo>
                    <a:pt x="1017" y="1191"/>
                  </a:lnTo>
                  <a:lnTo>
                    <a:pt x="966" y="1130"/>
                  </a:lnTo>
                  <a:lnTo>
                    <a:pt x="372" y="427"/>
                  </a:lnTo>
                  <a:lnTo>
                    <a:pt x="361" y="414"/>
                  </a:lnTo>
                  <a:lnTo>
                    <a:pt x="116" y="125"/>
                  </a:lnTo>
                  <a:lnTo>
                    <a:pt x="104" y="109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8" name="Freeform 158"/>
            <p:cNvSpPr>
              <a:spLocks noChangeArrowheads="1"/>
            </p:cNvSpPr>
            <p:nvPr>
              <p:custDataLst>
                <p:tags r:id="rId152"/>
              </p:custDataLst>
            </p:nvPr>
          </p:nvSpPr>
          <p:spPr bwMode="auto">
            <a:xfrm>
              <a:off x="1804046" y="175499"/>
              <a:ext cx="3290891" cy="3221387"/>
            </a:xfrm>
            <a:custGeom>
              <a:gdLst>
                <a:gd name="T0" fmla="*/ 12 w 1219"/>
                <a:gd name="T1" fmla="*/ 0 h 1193"/>
                <a:gd name="T2" fmla="*/ 0 w 1219"/>
                <a:gd name="T3" fmla="*/ 0 h 1193"/>
                <a:gd name="T4" fmla="*/ 327 w 1219"/>
                <a:gd name="T5" fmla="*/ 322 h 1193"/>
                <a:gd name="T6" fmla="*/ 342 w 1219"/>
                <a:gd name="T7" fmla="*/ 337 h 1193"/>
                <a:gd name="T8" fmla="*/ 1151 w 1219"/>
                <a:gd name="T9" fmla="*/ 1137 h 1193"/>
                <a:gd name="T10" fmla="*/ 1219 w 1219"/>
                <a:gd name="T11" fmla="*/ 1193 h 1193"/>
                <a:gd name="T12" fmla="*/ 1219 w 1219"/>
                <a:gd name="T13" fmla="*/ 1192 h 1193"/>
                <a:gd name="T14" fmla="*/ 1160 w 1219"/>
                <a:gd name="T15" fmla="*/ 1133 h 1193"/>
                <a:gd name="T16" fmla="*/ 361 w 1219"/>
                <a:gd name="T17" fmla="*/ 345 h 1193"/>
                <a:gd name="T18" fmla="*/ 347 w 1219"/>
                <a:gd name="T19" fmla="*/ 330 h 1193"/>
                <a:gd name="T20" fmla="*/ 12 w 1219"/>
                <a:gd name="T21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9" h="1193">
                  <a:moveTo>
                    <a:pt x="12" y="0"/>
                  </a:moveTo>
                  <a:lnTo>
                    <a:pt x="0" y="0"/>
                  </a:lnTo>
                  <a:lnTo>
                    <a:pt x="327" y="322"/>
                  </a:lnTo>
                  <a:lnTo>
                    <a:pt x="342" y="337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60" y="1133"/>
                  </a:lnTo>
                  <a:lnTo>
                    <a:pt x="361" y="345"/>
                  </a:lnTo>
                  <a:lnTo>
                    <a:pt x="347" y="33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9" name="Freeform 159"/>
            <p:cNvSpPr>
              <a:spLocks noChangeArrowheads="1"/>
            </p:cNvSpPr>
            <p:nvPr>
              <p:custDataLst>
                <p:tags r:id="rId153"/>
              </p:custDataLst>
            </p:nvPr>
          </p:nvSpPr>
          <p:spPr bwMode="auto">
            <a:xfrm>
              <a:off x="1804046" y="175499"/>
              <a:ext cx="3290891" cy="3221387"/>
            </a:xfrm>
            <a:custGeom>
              <a:gdLst>
                <a:gd name="T0" fmla="*/ 12 w 1219"/>
                <a:gd name="T1" fmla="*/ 0 h 1193"/>
                <a:gd name="T2" fmla="*/ 0 w 1219"/>
                <a:gd name="T3" fmla="*/ 0 h 1193"/>
                <a:gd name="T4" fmla="*/ 327 w 1219"/>
                <a:gd name="T5" fmla="*/ 322 h 1193"/>
                <a:gd name="T6" fmla="*/ 342 w 1219"/>
                <a:gd name="T7" fmla="*/ 337 h 1193"/>
                <a:gd name="T8" fmla="*/ 1151 w 1219"/>
                <a:gd name="T9" fmla="*/ 1137 h 1193"/>
                <a:gd name="T10" fmla="*/ 1219 w 1219"/>
                <a:gd name="T11" fmla="*/ 1193 h 1193"/>
                <a:gd name="T12" fmla="*/ 1219 w 1219"/>
                <a:gd name="T13" fmla="*/ 1192 h 1193"/>
                <a:gd name="T14" fmla="*/ 1160 w 1219"/>
                <a:gd name="T15" fmla="*/ 1133 h 1193"/>
                <a:gd name="T16" fmla="*/ 361 w 1219"/>
                <a:gd name="T17" fmla="*/ 345 h 1193"/>
                <a:gd name="T18" fmla="*/ 347 w 1219"/>
                <a:gd name="T19" fmla="*/ 330 h 1193"/>
                <a:gd name="T20" fmla="*/ 12 w 1219"/>
                <a:gd name="T21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9" h="1193">
                  <a:moveTo>
                    <a:pt x="12" y="0"/>
                  </a:moveTo>
                  <a:lnTo>
                    <a:pt x="0" y="0"/>
                  </a:lnTo>
                  <a:lnTo>
                    <a:pt x="327" y="322"/>
                  </a:lnTo>
                  <a:lnTo>
                    <a:pt x="342" y="337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60" y="1133"/>
                  </a:lnTo>
                  <a:lnTo>
                    <a:pt x="361" y="345"/>
                  </a:lnTo>
                  <a:lnTo>
                    <a:pt x="347" y="33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0" name="Freeform 160"/>
            <p:cNvSpPr>
              <a:spLocks noChangeArrowheads="1"/>
            </p:cNvSpPr>
            <p:nvPr>
              <p:custDataLst>
                <p:tags r:id="rId154"/>
              </p:custDataLst>
            </p:nvPr>
          </p:nvSpPr>
          <p:spPr bwMode="auto">
            <a:xfrm>
              <a:off x="1171828" y="175499"/>
              <a:ext cx="3923109" cy="3224371"/>
            </a:xfrm>
            <a:custGeom>
              <a:gdLst>
                <a:gd name="T0" fmla="*/ 13 w 1453"/>
                <a:gd name="T1" fmla="*/ 0 h 1194"/>
                <a:gd name="T2" fmla="*/ 0 w 1453"/>
                <a:gd name="T3" fmla="*/ 0 h 1194"/>
                <a:gd name="T4" fmla="*/ 239 w 1453"/>
                <a:gd name="T5" fmla="*/ 198 h 1194"/>
                <a:gd name="T6" fmla="*/ 259 w 1453"/>
                <a:gd name="T7" fmla="*/ 215 h 1194"/>
                <a:gd name="T8" fmla="*/ 1378 w 1453"/>
                <a:gd name="T9" fmla="*/ 1142 h 1194"/>
                <a:gd name="T10" fmla="*/ 1453 w 1453"/>
                <a:gd name="T11" fmla="*/ 1194 h 1194"/>
                <a:gd name="T12" fmla="*/ 1453 w 1453"/>
                <a:gd name="T13" fmla="*/ 1193 h 1194"/>
                <a:gd name="T14" fmla="*/ 1385 w 1453"/>
                <a:gd name="T15" fmla="*/ 1137 h 1194"/>
                <a:gd name="T16" fmla="*/ 284 w 1453"/>
                <a:gd name="T17" fmla="*/ 224 h 1194"/>
                <a:gd name="T18" fmla="*/ 264 w 1453"/>
                <a:gd name="T19" fmla="*/ 208 h 1194"/>
                <a:gd name="T20" fmla="*/ 13 w 1453"/>
                <a:gd name="T21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3" h="1194">
                  <a:moveTo>
                    <a:pt x="13" y="0"/>
                  </a:moveTo>
                  <a:lnTo>
                    <a:pt x="0" y="0"/>
                  </a:lnTo>
                  <a:lnTo>
                    <a:pt x="239" y="198"/>
                  </a:lnTo>
                  <a:lnTo>
                    <a:pt x="259" y="215"/>
                  </a:lnTo>
                  <a:lnTo>
                    <a:pt x="1378" y="1142"/>
                  </a:lnTo>
                  <a:lnTo>
                    <a:pt x="1453" y="1194"/>
                  </a:lnTo>
                  <a:lnTo>
                    <a:pt x="1453" y="1193"/>
                  </a:lnTo>
                  <a:lnTo>
                    <a:pt x="1385" y="1137"/>
                  </a:lnTo>
                  <a:lnTo>
                    <a:pt x="284" y="224"/>
                  </a:lnTo>
                  <a:lnTo>
                    <a:pt x="264" y="20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1" name="Freeform 161"/>
            <p:cNvSpPr>
              <a:spLocks noChangeArrowheads="1"/>
            </p:cNvSpPr>
            <p:nvPr>
              <p:custDataLst>
                <p:tags r:id="rId155"/>
              </p:custDataLst>
            </p:nvPr>
          </p:nvSpPr>
          <p:spPr bwMode="auto">
            <a:xfrm>
              <a:off x="1171828" y="175499"/>
              <a:ext cx="3923109" cy="3224371"/>
            </a:xfrm>
            <a:custGeom>
              <a:gdLst>
                <a:gd name="T0" fmla="*/ 13 w 1453"/>
                <a:gd name="T1" fmla="*/ 0 h 1194"/>
                <a:gd name="T2" fmla="*/ 0 w 1453"/>
                <a:gd name="T3" fmla="*/ 0 h 1194"/>
                <a:gd name="T4" fmla="*/ 239 w 1453"/>
                <a:gd name="T5" fmla="*/ 198 h 1194"/>
                <a:gd name="T6" fmla="*/ 259 w 1453"/>
                <a:gd name="T7" fmla="*/ 215 h 1194"/>
                <a:gd name="T8" fmla="*/ 1378 w 1453"/>
                <a:gd name="T9" fmla="*/ 1142 h 1194"/>
                <a:gd name="T10" fmla="*/ 1453 w 1453"/>
                <a:gd name="T11" fmla="*/ 1194 h 1194"/>
                <a:gd name="T12" fmla="*/ 1453 w 1453"/>
                <a:gd name="T13" fmla="*/ 1193 h 1194"/>
                <a:gd name="T14" fmla="*/ 1385 w 1453"/>
                <a:gd name="T15" fmla="*/ 1137 h 1194"/>
                <a:gd name="T16" fmla="*/ 284 w 1453"/>
                <a:gd name="T17" fmla="*/ 224 h 1194"/>
                <a:gd name="T18" fmla="*/ 264 w 1453"/>
                <a:gd name="T19" fmla="*/ 208 h 1194"/>
                <a:gd name="T20" fmla="*/ 13 w 1453"/>
                <a:gd name="T21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3" h="1194">
                  <a:moveTo>
                    <a:pt x="13" y="0"/>
                  </a:moveTo>
                  <a:lnTo>
                    <a:pt x="0" y="0"/>
                  </a:lnTo>
                  <a:lnTo>
                    <a:pt x="239" y="198"/>
                  </a:lnTo>
                  <a:lnTo>
                    <a:pt x="259" y="215"/>
                  </a:lnTo>
                  <a:lnTo>
                    <a:pt x="1378" y="1142"/>
                  </a:lnTo>
                  <a:lnTo>
                    <a:pt x="1453" y="1194"/>
                  </a:lnTo>
                  <a:lnTo>
                    <a:pt x="1453" y="1193"/>
                  </a:lnTo>
                  <a:lnTo>
                    <a:pt x="1385" y="1137"/>
                  </a:lnTo>
                  <a:lnTo>
                    <a:pt x="284" y="224"/>
                  </a:lnTo>
                  <a:lnTo>
                    <a:pt x="264" y="208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2" name="Freeform 162"/>
            <p:cNvSpPr>
              <a:spLocks noChangeArrowheads="1"/>
            </p:cNvSpPr>
            <p:nvPr>
              <p:custDataLst>
                <p:tags r:id="rId156"/>
              </p:custDataLst>
            </p:nvPr>
          </p:nvSpPr>
          <p:spPr bwMode="auto">
            <a:xfrm>
              <a:off x="418971" y="175499"/>
              <a:ext cx="4675966" cy="3224371"/>
            </a:xfrm>
            <a:custGeom>
              <a:gdLst>
                <a:gd name="T0" fmla="*/ 15 w 1732"/>
                <a:gd name="T1" fmla="*/ 0 h 1194"/>
                <a:gd name="T2" fmla="*/ 0 w 1732"/>
                <a:gd name="T3" fmla="*/ 0 h 1194"/>
                <a:gd name="T4" fmla="*/ 21 w 1732"/>
                <a:gd name="T5" fmla="*/ 14 h 1194"/>
                <a:gd name="T6" fmla="*/ 21 w 1732"/>
                <a:gd name="T7" fmla="*/ 15 h 1194"/>
                <a:gd name="T8" fmla="*/ 1649 w 1732"/>
                <a:gd name="T9" fmla="*/ 1146 h 1194"/>
                <a:gd name="T10" fmla="*/ 1732 w 1732"/>
                <a:gd name="T11" fmla="*/ 1194 h 1194"/>
                <a:gd name="T12" fmla="*/ 1657 w 1732"/>
                <a:gd name="T13" fmla="*/ 1142 h 1194"/>
                <a:gd name="T14" fmla="*/ 55 w 1732"/>
                <a:gd name="T15" fmla="*/ 27 h 1194"/>
                <a:gd name="T16" fmla="*/ 25 w 1732"/>
                <a:gd name="T17" fmla="*/ 7 h 1194"/>
                <a:gd name="T18" fmla="*/ 15 w 1732"/>
                <a:gd name="T19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194">
                  <a:moveTo>
                    <a:pt x="15" y="0"/>
                  </a:moveTo>
                  <a:lnTo>
                    <a:pt x="0" y="0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1649" y="1146"/>
                  </a:lnTo>
                  <a:lnTo>
                    <a:pt x="1732" y="1194"/>
                  </a:lnTo>
                  <a:lnTo>
                    <a:pt x="1657" y="1142"/>
                  </a:lnTo>
                  <a:lnTo>
                    <a:pt x="55" y="27"/>
                  </a:lnTo>
                  <a:lnTo>
                    <a:pt x="25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3" name="Freeform 163"/>
            <p:cNvSpPr>
              <a:spLocks noChangeArrowheads="1"/>
            </p:cNvSpPr>
            <p:nvPr>
              <p:custDataLst>
                <p:tags r:id="rId157"/>
              </p:custDataLst>
            </p:nvPr>
          </p:nvSpPr>
          <p:spPr bwMode="auto">
            <a:xfrm>
              <a:off x="418971" y="175499"/>
              <a:ext cx="4675966" cy="3224371"/>
            </a:xfrm>
            <a:custGeom>
              <a:gdLst>
                <a:gd name="T0" fmla="*/ 15 w 1732"/>
                <a:gd name="T1" fmla="*/ 0 h 1194"/>
                <a:gd name="T2" fmla="*/ 0 w 1732"/>
                <a:gd name="T3" fmla="*/ 0 h 1194"/>
                <a:gd name="T4" fmla="*/ 21 w 1732"/>
                <a:gd name="T5" fmla="*/ 14 h 1194"/>
                <a:gd name="T6" fmla="*/ 21 w 1732"/>
                <a:gd name="T7" fmla="*/ 15 h 1194"/>
                <a:gd name="T8" fmla="*/ 1649 w 1732"/>
                <a:gd name="T9" fmla="*/ 1146 h 1194"/>
                <a:gd name="T10" fmla="*/ 1732 w 1732"/>
                <a:gd name="T11" fmla="*/ 1194 h 1194"/>
                <a:gd name="T12" fmla="*/ 1657 w 1732"/>
                <a:gd name="T13" fmla="*/ 1142 h 1194"/>
                <a:gd name="T14" fmla="*/ 55 w 1732"/>
                <a:gd name="T15" fmla="*/ 27 h 1194"/>
                <a:gd name="T16" fmla="*/ 25 w 1732"/>
                <a:gd name="T17" fmla="*/ 7 h 1194"/>
                <a:gd name="T18" fmla="*/ 15 w 1732"/>
                <a:gd name="T19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194">
                  <a:moveTo>
                    <a:pt x="15" y="0"/>
                  </a:moveTo>
                  <a:lnTo>
                    <a:pt x="0" y="0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1649" y="1146"/>
                  </a:lnTo>
                  <a:lnTo>
                    <a:pt x="1732" y="1194"/>
                  </a:lnTo>
                  <a:lnTo>
                    <a:pt x="1657" y="1142"/>
                  </a:lnTo>
                  <a:lnTo>
                    <a:pt x="55" y="27"/>
                  </a:lnTo>
                  <a:lnTo>
                    <a:pt x="25" y="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4" name="Freeform 164"/>
            <p:cNvSpPr>
              <a:spLocks noChangeArrowheads="1"/>
            </p:cNvSpPr>
            <p:nvPr>
              <p:custDataLst>
                <p:tags r:id="rId158"/>
              </p:custDataLst>
            </p:nvPr>
          </p:nvSpPr>
          <p:spPr bwMode="auto">
            <a:xfrm>
              <a:off x="240300" y="582835"/>
              <a:ext cx="4854637" cy="2818526"/>
            </a:xfrm>
            <a:custGeom>
              <a:gdLst>
                <a:gd name="T0" fmla="*/ 0 w 1798"/>
                <a:gd name="T1" fmla="*/ 0 h 1044"/>
                <a:gd name="T2" fmla="*/ 0 w 1798"/>
                <a:gd name="T3" fmla="*/ 10 h 1044"/>
                <a:gd name="T4" fmla="*/ 1709 w 1798"/>
                <a:gd name="T5" fmla="*/ 1001 h 1044"/>
                <a:gd name="T6" fmla="*/ 1798 w 1798"/>
                <a:gd name="T7" fmla="*/ 1044 h 1044"/>
                <a:gd name="T8" fmla="*/ 1798 w 1798"/>
                <a:gd name="T9" fmla="*/ 1043 h 1044"/>
                <a:gd name="T10" fmla="*/ 1715 w 1798"/>
                <a:gd name="T11" fmla="*/ 995 h 1044"/>
                <a:gd name="T12" fmla="*/ 0 w 1798"/>
                <a:gd name="T13" fmla="*/ 0 h 10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44">
                  <a:moveTo>
                    <a:pt x="0" y="0"/>
                  </a:moveTo>
                  <a:lnTo>
                    <a:pt x="0" y="10"/>
                  </a:lnTo>
                  <a:lnTo>
                    <a:pt x="1709" y="1001"/>
                  </a:lnTo>
                  <a:lnTo>
                    <a:pt x="1798" y="1044"/>
                  </a:lnTo>
                  <a:lnTo>
                    <a:pt x="1798" y="1043"/>
                  </a:lnTo>
                  <a:lnTo>
                    <a:pt x="1715" y="9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5" name="Freeform 165"/>
            <p:cNvSpPr>
              <a:spLocks noChangeArrowheads="1"/>
            </p:cNvSpPr>
            <p:nvPr>
              <p:custDataLst>
                <p:tags r:id="rId159"/>
              </p:custDataLst>
            </p:nvPr>
          </p:nvSpPr>
          <p:spPr bwMode="auto">
            <a:xfrm>
              <a:off x="603749" y="2804532"/>
              <a:ext cx="4854637" cy="2818527"/>
            </a:xfrm>
            <a:custGeom>
              <a:gdLst>
                <a:gd name="T0" fmla="*/ 0 w 1798"/>
                <a:gd name="T1" fmla="*/ 0 h 1044"/>
                <a:gd name="T2" fmla="*/ 0 w 1798"/>
                <a:gd name="T3" fmla="*/ 10 h 1044"/>
                <a:gd name="T4" fmla="*/ 1709 w 1798"/>
                <a:gd name="T5" fmla="*/ 1001 h 1044"/>
                <a:gd name="T6" fmla="*/ 1798 w 1798"/>
                <a:gd name="T7" fmla="*/ 1044 h 1044"/>
                <a:gd name="T8" fmla="*/ 1798 w 1798"/>
                <a:gd name="T9" fmla="*/ 1043 h 1044"/>
                <a:gd name="T10" fmla="*/ 1715 w 1798"/>
                <a:gd name="T11" fmla="*/ 995 h 1044"/>
                <a:gd name="T12" fmla="*/ 0 w 1798"/>
                <a:gd name="T13" fmla="*/ 0 h 10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44">
                  <a:moveTo>
                    <a:pt x="0" y="0"/>
                  </a:moveTo>
                  <a:lnTo>
                    <a:pt x="0" y="10"/>
                  </a:lnTo>
                  <a:lnTo>
                    <a:pt x="1709" y="1001"/>
                  </a:lnTo>
                  <a:lnTo>
                    <a:pt x="1798" y="1044"/>
                  </a:lnTo>
                  <a:lnTo>
                    <a:pt x="1798" y="1043"/>
                  </a:lnTo>
                  <a:lnTo>
                    <a:pt x="1715" y="9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6" name="Freeform 166"/>
            <p:cNvSpPr>
              <a:spLocks noChangeArrowheads="1"/>
            </p:cNvSpPr>
            <p:nvPr>
              <p:custDataLst>
                <p:tags r:id="rId160"/>
              </p:custDataLst>
            </p:nvPr>
          </p:nvSpPr>
          <p:spPr bwMode="auto">
            <a:xfrm>
              <a:off x="240300" y="1079695"/>
              <a:ext cx="4854637" cy="2324650"/>
            </a:xfrm>
            <a:custGeom>
              <a:gdLst>
                <a:gd name="T0" fmla="*/ 0 w 1798"/>
                <a:gd name="T1" fmla="*/ 0 h 861"/>
                <a:gd name="T2" fmla="*/ 0 w 1798"/>
                <a:gd name="T3" fmla="*/ 9 h 861"/>
                <a:gd name="T4" fmla="*/ 1702 w 1798"/>
                <a:gd name="T5" fmla="*/ 823 h 861"/>
                <a:gd name="T6" fmla="*/ 1798 w 1798"/>
                <a:gd name="T7" fmla="*/ 861 h 861"/>
                <a:gd name="T8" fmla="*/ 1798 w 1798"/>
                <a:gd name="T9" fmla="*/ 860 h 861"/>
                <a:gd name="T10" fmla="*/ 1709 w 1798"/>
                <a:gd name="T11" fmla="*/ 817 h 861"/>
                <a:gd name="T12" fmla="*/ 0 w 1798"/>
                <a:gd name="T13" fmla="*/ 0 h 8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861">
                  <a:moveTo>
                    <a:pt x="0" y="0"/>
                  </a:moveTo>
                  <a:lnTo>
                    <a:pt x="0" y="9"/>
                  </a:lnTo>
                  <a:lnTo>
                    <a:pt x="1702" y="823"/>
                  </a:lnTo>
                  <a:lnTo>
                    <a:pt x="1798" y="861"/>
                  </a:lnTo>
                  <a:lnTo>
                    <a:pt x="1798" y="860"/>
                  </a:lnTo>
                  <a:lnTo>
                    <a:pt x="1709" y="8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7" name="Freeform 167"/>
            <p:cNvSpPr>
              <a:spLocks noChangeArrowheads="1"/>
            </p:cNvSpPr>
            <p:nvPr>
              <p:custDataLst>
                <p:tags r:id="rId161"/>
              </p:custDataLst>
            </p:nvPr>
          </p:nvSpPr>
          <p:spPr bwMode="auto">
            <a:xfrm>
              <a:off x="240300" y="1079695"/>
              <a:ext cx="4854637" cy="2324650"/>
            </a:xfrm>
            <a:custGeom>
              <a:gdLst>
                <a:gd name="T0" fmla="*/ 0 w 1798"/>
                <a:gd name="T1" fmla="*/ 0 h 861"/>
                <a:gd name="T2" fmla="*/ 0 w 1798"/>
                <a:gd name="T3" fmla="*/ 9 h 861"/>
                <a:gd name="T4" fmla="*/ 1702 w 1798"/>
                <a:gd name="T5" fmla="*/ 823 h 861"/>
                <a:gd name="T6" fmla="*/ 1798 w 1798"/>
                <a:gd name="T7" fmla="*/ 861 h 861"/>
                <a:gd name="T8" fmla="*/ 1798 w 1798"/>
                <a:gd name="T9" fmla="*/ 860 h 861"/>
                <a:gd name="T10" fmla="*/ 1709 w 1798"/>
                <a:gd name="T11" fmla="*/ 817 h 861"/>
                <a:gd name="T12" fmla="*/ 0 w 1798"/>
                <a:gd name="T13" fmla="*/ 0 h 8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861">
                  <a:moveTo>
                    <a:pt x="0" y="0"/>
                  </a:moveTo>
                  <a:lnTo>
                    <a:pt x="0" y="9"/>
                  </a:lnTo>
                  <a:lnTo>
                    <a:pt x="1702" y="823"/>
                  </a:lnTo>
                  <a:lnTo>
                    <a:pt x="1798" y="861"/>
                  </a:lnTo>
                  <a:lnTo>
                    <a:pt x="1798" y="860"/>
                  </a:lnTo>
                  <a:lnTo>
                    <a:pt x="1709" y="8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8" name="Freeform 168"/>
            <p:cNvSpPr>
              <a:spLocks noChangeArrowheads="1"/>
            </p:cNvSpPr>
            <p:nvPr>
              <p:custDataLst>
                <p:tags r:id="rId162"/>
              </p:custDataLst>
            </p:nvPr>
          </p:nvSpPr>
          <p:spPr bwMode="auto">
            <a:xfrm>
              <a:off x="240300" y="1528810"/>
              <a:ext cx="4854637" cy="1875536"/>
            </a:xfrm>
            <a:custGeom>
              <a:gdLst>
                <a:gd name="T0" fmla="*/ 0 w 1798"/>
                <a:gd name="T1" fmla="*/ 0 h 695"/>
                <a:gd name="T2" fmla="*/ 0 w 1798"/>
                <a:gd name="T3" fmla="*/ 9 h 695"/>
                <a:gd name="T4" fmla="*/ 1697 w 1798"/>
                <a:gd name="T5" fmla="*/ 664 h 695"/>
                <a:gd name="T6" fmla="*/ 1798 w 1798"/>
                <a:gd name="T7" fmla="*/ 695 h 695"/>
                <a:gd name="T8" fmla="*/ 1702 w 1798"/>
                <a:gd name="T9" fmla="*/ 657 h 695"/>
                <a:gd name="T10" fmla="*/ 0 w 1798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695">
                  <a:moveTo>
                    <a:pt x="0" y="0"/>
                  </a:moveTo>
                  <a:lnTo>
                    <a:pt x="0" y="9"/>
                  </a:lnTo>
                  <a:lnTo>
                    <a:pt x="1697" y="664"/>
                  </a:lnTo>
                  <a:lnTo>
                    <a:pt x="1798" y="695"/>
                  </a:lnTo>
                  <a:lnTo>
                    <a:pt x="1702" y="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9" name="Freeform 169"/>
            <p:cNvSpPr>
              <a:spLocks noChangeArrowheads="1"/>
            </p:cNvSpPr>
            <p:nvPr>
              <p:custDataLst>
                <p:tags r:id="rId163"/>
              </p:custDataLst>
            </p:nvPr>
          </p:nvSpPr>
          <p:spPr bwMode="auto">
            <a:xfrm>
              <a:off x="240300" y="1528810"/>
              <a:ext cx="4854637" cy="1875536"/>
            </a:xfrm>
            <a:custGeom>
              <a:gdLst>
                <a:gd name="T0" fmla="*/ 0 w 1798"/>
                <a:gd name="T1" fmla="*/ 0 h 695"/>
                <a:gd name="T2" fmla="*/ 0 w 1798"/>
                <a:gd name="T3" fmla="*/ 9 h 695"/>
                <a:gd name="T4" fmla="*/ 1697 w 1798"/>
                <a:gd name="T5" fmla="*/ 664 h 695"/>
                <a:gd name="T6" fmla="*/ 1798 w 1798"/>
                <a:gd name="T7" fmla="*/ 695 h 695"/>
                <a:gd name="T8" fmla="*/ 1702 w 1798"/>
                <a:gd name="T9" fmla="*/ 657 h 695"/>
                <a:gd name="T10" fmla="*/ 0 w 1798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695">
                  <a:moveTo>
                    <a:pt x="0" y="0"/>
                  </a:moveTo>
                  <a:lnTo>
                    <a:pt x="0" y="9"/>
                  </a:lnTo>
                  <a:lnTo>
                    <a:pt x="1697" y="664"/>
                  </a:lnTo>
                  <a:lnTo>
                    <a:pt x="1798" y="695"/>
                  </a:lnTo>
                  <a:lnTo>
                    <a:pt x="1702" y="65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0" name="Freeform 170"/>
            <p:cNvSpPr>
              <a:spLocks noChangeArrowheads="1"/>
            </p:cNvSpPr>
            <p:nvPr>
              <p:custDataLst>
                <p:tags r:id="rId164"/>
              </p:custDataLst>
            </p:nvPr>
          </p:nvSpPr>
          <p:spPr bwMode="auto">
            <a:xfrm>
              <a:off x="240300" y="1940622"/>
              <a:ext cx="4854637" cy="1463723"/>
            </a:xfrm>
            <a:custGeom>
              <a:gdLst>
                <a:gd name="T0" fmla="*/ 0 w 1798"/>
                <a:gd name="T1" fmla="*/ 0 h 542"/>
                <a:gd name="T2" fmla="*/ 0 w 1798"/>
                <a:gd name="T3" fmla="*/ 9 h 542"/>
                <a:gd name="T4" fmla="*/ 1692 w 1798"/>
                <a:gd name="T5" fmla="*/ 519 h 542"/>
                <a:gd name="T6" fmla="*/ 1798 w 1798"/>
                <a:gd name="T7" fmla="*/ 542 h 542"/>
                <a:gd name="T8" fmla="*/ 1697 w 1798"/>
                <a:gd name="T9" fmla="*/ 511 h 542"/>
                <a:gd name="T10" fmla="*/ 0 w 1798"/>
                <a:gd name="T11" fmla="*/ 0 h 5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542">
                  <a:moveTo>
                    <a:pt x="0" y="0"/>
                  </a:moveTo>
                  <a:lnTo>
                    <a:pt x="0" y="9"/>
                  </a:lnTo>
                  <a:lnTo>
                    <a:pt x="1692" y="519"/>
                  </a:lnTo>
                  <a:lnTo>
                    <a:pt x="1798" y="542"/>
                  </a:lnTo>
                  <a:lnTo>
                    <a:pt x="1697" y="5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1" name="Freeform 171"/>
            <p:cNvSpPr>
              <a:spLocks noChangeArrowheads="1"/>
            </p:cNvSpPr>
            <p:nvPr>
              <p:custDataLst>
                <p:tags r:id="rId165"/>
              </p:custDataLst>
            </p:nvPr>
          </p:nvSpPr>
          <p:spPr bwMode="auto">
            <a:xfrm>
              <a:off x="240300" y="1940622"/>
              <a:ext cx="4854637" cy="1463723"/>
            </a:xfrm>
            <a:custGeom>
              <a:gdLst>
                <a:gd name="T0" fmla="*/ 0 w 1798"/>
                <a:gd name="T1" fmla="*/ 0 h 542"/>
                <a:gd name="T2" fmla="*/ 0 w 1798"/>
                <a:gd name="T3" fmla="*/ 9 h 542"/>
                <a:gd name="T4" fmla="*/ 1692 w 1798"/>
                <a:gd name="T5" fmla="*/ 519 h 542"/>
                <a:gd name="T6" fmla="*/ 1798 w 1798"/>
                <a:gd name="T7" fmla="*/ 542 h 542"/>
                <a:gd name="T8" fmla="*/ 1697 w 1798"/>
                <a:gd name="T9" fmla="*/ 511 h 542"/>
                <a:gd name="T10" fmla="*/ 0 w 1798"/>
                <a:gd name="T11" fmla="*/ 0 h 5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542">
                  <a:moveTo>
                    <a:pt x="0" y="0"/>
                  </a:moveTo>
                  <a:lnTo>
                    <a:pt x="0" y="9"/>
                  </a:lnTo>
                  <a:lnTo>
                    <a:pt x="1692" y="519"/>
                  </a:lnTo>
                  <a:lnTo>
                    <a:pt x="1798" y="542"/>
                  </a:lnTo>
                  <a:lnTo>
                    <a:pt x="1697" y="5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2" name="Freeform 172"/>
            <p:cNvSpPr>
              <a:spLocks noChangeArrowheads="1"/>
            </p:cNvSpPr>
            <p:nvPr>
              <p:custDataLst>
                <p:tags r:id="rId166"/>
              </p:custDataLst>
            </p:nvPr>
          </p:nvSpPr>
          <p:spPr bwMode="auto">
            <a:xfrm>
              <a:off x="240300" y="2327069"/>
              <a:ext cx="4854637" cy="1080261"/>
            </a:xfrm>
            <a:custGeom>
              <a:gdLst>
                <a:gd name="T0" fmla="*/ 0 w 1798"/>
                <a:gd name="T1" fmla="*/ 0 h 400"/>
                <a:gd name="T2" fmla="*/ 0 w 1798"/>
                <a:gd name="T3" fmla="*/ 9 h 400"/>
                <a:gd name="T4" fmla="*/ 1689 w 1798"/>
                <a:gd name="T5" fmla="*/ 384 h 400"/>
                <a:gd name="T6" fmla="*/ 1798 w 1798"/>
                <a:gd name="T7" fmla="*/ 400 h 400"/>
                <a:gd name="T8" fmla="*/ 1798 w 1798"/>
                <a:gd name="T9" fmla="*/ 399 h 400"/>
                <a:gd name="T10" fmla="*/ 1692 w 1798"/>
                <a:gd name="T11" fmla="*/ 376 h 400"/>
                <a:gd name="T12" fmla="*/ 0 w 1798"/>
                <a:gd name="T13" fmla="*/ 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400">
                  <a:moveTo>
                    <a:pt x="0" y="0"/>
                  </a:moveTo>
                  <a:lnTo>
                    <a:pt x="0" y="9"/>
                  </a:lnTo>
                  <a:lnTo>
                    <a:pt x="1689" y="384"/>
                  </a:lnTo>
                  <a:lnTo>
                    <a:pt x="1798" y="400"/>
                  </a:lnTo>
                  <a:lnTo>
                    <a:pt x="1798" y="399"/>
                  </a:lnTo>
                  <a:lnTo>
                    <a:pt x="1692" y="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3" name="Freeform 173"/>
            <p:cNvSpPr>
              <a:spLocks noChangeArrowheads="1"/>
            </p:cNvSpPr>
            <p:nvPr>
              <p:custDataLst>
                <p:tags r:id="rId167"/>
              </p:custDataLst>
            </p:nvPr>
          </p:nvSpPr>
          <p:spPr bwMode="auto">
            <a:xfrm>
              <a:off x="240300" y="2327069"/>
              <a:ext cx="4854637" cy="1080261"/>
            </a:xfrm>
            <a:custGeom>
              <a:gdLst>
                <a:gd name="T0" fmla="*/ 0 w 1798"/>
                <a:gd name="T1" fmla="*/ 0 h 400"/>
                <a:gd name="T2" fmla="*/ 0 w 1798"/>
                <a:gd name="T3" fmla="*/ 9 h 400"/>
                <a:gd name="T4" fmla="*/ 1689 w 1798"/>
                <a:gd name="T5" fmla="*/ 384 h 400"/>
                <a:gd name="T6" fmla="*/ 1798 w 1798"/>
                <a:gd name="T7" fmla="*/ 400 h 400"/>
                <a:gd name="T8" fmla="*/ 1798 w 1798"/>
                <a:gd name="T9" fmla="*/ 399 h 400"/>
                <a:gd name="T10" fmla="*/ 1692 w 1798"/>
                <a:gd name="T11" fmla="*/ 376 h 400"/>
                <a:gd name="T12" fmla="*/ 0 w 1798"/>
                <a:gd name="T13" fmla="*/ 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400">
                  <a:moveTo>
                    <a:pt x="0" y="0"/>
                  </a:moveTo>
                  <a:lnTo>
                    <a:pt x="0" y="9"/>
                  </a:lnTo>
                  <a:lnTo>
                    <a:pt x="1689" y="384"/>
                  </a:lnTo>
                  <a:lnTo>
                    <a:pt x="1798" y="400"/>
                  </a:lnTo>
                  <a:lnTo>
                    <a:pt x="1798" y="399"/>
                  </a:lnTo>
                  <a:lnTo>
                    <a:pt x="1692" y="37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4" name="Freeform 174"/>
            <p:cNvSpPr>
              <a:spLocks noChangeArrowheads="1"/>
            </p:cNvSpPr>
            <p:nvPr>
              <p:custDataLst>
                <p:tags r:id="rId168"/>
              </p:custDataLst>
            </p:nvPr>
          </p:nvSpPr>
          <p:spPr bwMode="auto">
            <a:xfrm>
              <a:off x="240300" y="2700087"/>
              <a:ext cx="4854637" cy="707243"/>
            </a:xfrm>
            <a:custGeom>
              <a:gdLst>
                <a:gd name="T0" fmla="*/ 0 w 1798"/>
                <a:gd name="T1" fmla="*/ 0 h 262"/>
                <a:gd name="T2" fmla="*/ 0 w 1798"/>
                <a:gd name="T3" fmla="*/ 8 h 262"/>
                <a:gd name="T4" fmla="*/ 1687 w 1798"/>
                <a:gd name="T5" fmla="*/ 254 h 262"/>
                <a:gd name="T6" fmla="*/ 1798 w 1798"/>
                <a:gd name="T7" fmla="*/ 262 h 262"/>
                <a:gd name="T8" fmla="*/ 1689 w 1798"/>
                <a:gd name="T9" fmla="*/ 246 h 262"/>
                <a:gd name="T10" fmla="*/ 0 w 1798"/>
                <a:gd name="T11" fmla="*/ 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262">
                  <a:moveTo>
                    <a:pt x="0" y="0"/>
                  </a:moveTo>
                  <a:lnTo>
                    <a:pt x="0" y="8"/>
                  </a:lnTo>
                  <a:lnTo>
                    <a:pt x="1687" y="254"/>
                  </a:lnTo>
                  <a:lnTo>
                    <a:pt x="1798" y="262"/>
                  </a:lnTo>
                  <a:lnTo>
                    <a:pt x="1689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5" name="Freeform 175"/>
            <p:cNvSpPr>
              <a:spLocks noChangeArrowheads="1"/>
            </p:cNvSpPr>
            <p:nvPr>
              <p:custDataLst>
                <p:tags r:id="rId169"/>
              </p:custDataLst>
            </p:nvPr>
          </p:nvSpPr>
          <p:spPr bwMode="auto">
            <a:xfrm>
              <a:off x="240300" y="2700087"/>
              <a:ext cx="4854637" cy="707243"/>
            </a:xfrm>
            <a:custGeom>
              <a:gdLst>
                <a:gd name="T0" fmla="*/ 0 w 1798"/>
                <a:gd name="T1" fmla="*/ 0 h 262"/>
                <a:gd name="T2" fmla="*/ 0 w 1798"/>
                <a:gd name="T3" fmla="*/ 8 h 262"/>
                <a:gd name="T4" fmla="*/ 1687 w 1798"/>
                <a:gd name="T5" fmla="*/ 254 h 262"/>
                <a:gd name="T6" fmla="*/ 1798 w 1798"/>
                <a:gd name="T7" fmla="*/ 262 h 262"/>
                <a:gd name="T8" fmla="*/ 1689 w 1798"/>
                <a:gd name="T9" fmla="*/ 246 h 262"/>
                <a:gd name="T10" fmla="*/ 0 w 1798"/>
                <a:gd name="T11" fmla="*/ 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262">
                  <a:moveTo>
                    <a:pt x="0" y="0"/>
                  </a:moveTo>
                  <a:lnTo>
                    <a:pt x="0" y="8"/>
                  </a:lnTo>
                  <a:lnTo>
                    <a:pt x="1687" y="254"/>
                  </a:lnTo>
                  <a:lnTo>
                    <a:pt x="1798" y="262"/>
                  </a:lnTo>
                  <a:lnTo>
                    <a:pt x="1689" y="2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6" name="Freeform 176"/>
            <p:cNvSpPr>
              <a:spLocks noChangeArrowheads="1"/>
            </p:cNvSpPr>
            <p:nvPr>
              <p:custDataLst>
                <p:tags r:id="rId170"/>
              </p:custDataLst>
            </p:nvPr>
          </p:nvSpPr>
          <p:spPr bwMode="auto">
            <a:xfrm>
              <a:off x="240300" y="3056693"/>
              <a:ext cx="4854637" cy="356605"/>
            </a:xfrm>
            <a:custGeom>
              <a:gdLst>
                <a:gd name="T0" fmla="*/ 0 w 1798"/>
                <a:gd name="T1" fmla="*/ 0 h 132"/>
                <a:gd name="T2" fmla="*/ 0 w 1798"/>
                <a:gd name="T3" fmla="*/ 8 h 132"/>
                <a:gd name="T4" fmla="*/ 1709 w 1798"/>
                <a:gd name="T5" fmla="*/ 132 h 132"/>
                <a:gd name="T6" fmla="*/ 1789 w 1798"/>
                <a:gd name="T7" fmla="*/ 132 h 132"/>
                <a:gd name="T8" fmla="*/ 1797 w 1798"/>
                <a:gd name="T9" fmla="*/ 132 h 132"/>
                <a:gd name="T10" fmla="*/ 1798 w 1798"/>
                <a:gd name="T11" fmla="*/ 130 h 132"/>
                <a:gd name="T12" fmla="*/ 1687 w 1798"/>
                <a:gd name="T13" fmla="*/ 122 h 132"/>
                <a:gd name="T14" fmla="*/ 0 w 1798"/>
                <a:gd name="T15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8" h="132">
                  <a:moveTo>
                    <a:pt x="0" y="0"/>
                  </a:moveTo>
                  <a:lnTo>
                    <a:pt x="0" y="8"/>
                  </a:lnTo>
                  <a:lnTo>
                    <a:pt x="1709" y="132"/>
                  </a:lnTo>
                  <a:lnTo>
                    <a:pt x="1789" y="132"/>
                  </a:lnTo>
                  <a:lnTo>
                    <a:pt x="1797" y="132"/>
                  </a:lnTo>
                  <a:lnTo>
                    <a:pt x="1798" y="130"/>
                  </a:lnTo>
                  <a:lnTo>
                    <a:pt x="1687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7" name="Freeform 177"/>
            <p:cNvSpPr>
              <a:spLocks noChangeArrowheads="1"/>
            </p:cNvSpPr>
            <p:nvPr>
              <p:custDataLst>
                <p:tags r:id="rId171"/>
              </p:custDataLst>
            </p:nvPr>
          </p:nvSpPr>
          <p:spPr bwMode="auto">
            <a:xfrm>
              <a:off x="240300" y="3056693"/>
              <a:ext cx="4854637" cy="356605"/>
            </a:xfrm>
            <a:custGeom>
              <a:gdLst>
                <a:gd name="T0" fmla="*/ 0 w 1798"/>
                <a:gd name="T1" fmla="*/ 0 h 132"/>
                <a:gd name="T2" fmla="*/ 0 w 1798"/>
                <a:gd name="T3" fmla="*/ 8 h 132"/>
                <a:gd name="T4" fmla="*/ 1709 w 1798"/>
                <a:gd name="T5" fmla="*/ 132 h 132"/>
                <a:gd name="T6" fmla="*/ 1789 w 1798"/>
                <a:gd name="T7" fmla="*/ 132 h 132"/>
                <a:gd name="T8" fmla="*/ 1797 w 1798"/>
                <a:gd name="T9" fmla="*/ 132 h 132"/>
                <a:gd name="T10" fmla="*/ 1798 w 1798"/>
                <a:gd name="T11" fmla="*/ 130 h 132"/>
                <a:gd name="T12" fmla="*/ 1687 w 1798"/>
                <a:gd name="T13" fmla="*/ 122 h 132"/>
                <a:gd name="T14" fmla="*/ 0 w 1798"/>
                <a:gd name="T15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8" h="132">
                  <a:moveTo>
                    <a:pt x="0" y="0"/>
                  </a:moveTo>
                  <a:lnTo>
                    <a:pt x="0" y="8"/>
                  </a:lnTo>
                  <a:lnTo>
                    <a:pt x="1709" y="132"/>
                  </a:lnTo>
                  <a:lnTo>
                    <a:pt x="1789" y="132"/>
                  </a:lnTo>
                  <a:lnTo>
                    <a:pt x="1797" y="132"/>
                  </a:lnTo>
                  <a:lnTo>
                    <a:pt x="1798" y="130"/>
                  </a:lnTo>
                  <a:lnTo>
                    <a:pt x="1687" y="1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8" name="Freeform 178"/>
            <p:cNvSpPr>
              <a:spLocks noChangeArrowheads="1"/>
            </p:cNvSpPr>
            <p:nvPr>
              <p:custDataLst>
                <p:tags r:id="rId172"/>
              </p:custDataLst>
            </p:nvPr>
          </p:nvSpPr>
          <p:spPr bwMode="auto">
            <a:xfrm>
              <a:off x="240300" y="3413298"/>
              <a:ext cx="4830203" cy="23873"/>
            </a:xfrm>
            <a:custGeom>
              <a:gdLst>
                <a:gd name="T0" fmla="*/ 1789 w 1789"/>
                <a:gd name="T1" fmla="*/ 0 h 9"/>
                <a:gd name="T2" fmla="*/ 1709 w 1789"/>
                <a:gd name="T3" fmla="*/ 0 h 9"/>
                <a:gd name="T4" fmla="*/ 0 w 1789"/>
                <a:gd name="T5" fmla="*/ 0 h 9"/>
                <a:gd name="T6" fmla="*/ 0 w 1789"/>
                <a:gd name="T7" fmla="*/ 9 h 9"/>
                <a:gd name="T8" fmla="*/ 1121 w 1789"/>
                <a:gd name="T9" fmla="*/ 9 h 9"/>
                <a:gd name="T10" fmla="*/ 1673 w 1789"/>
                <a:gd name="T11" fmla="*/ 9 h 9"/>
                <a:gd name="T12" fmla="*/ 1789 w 1789"/>
                <a:gd name="T1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9" h="9">
                  <a:moveTo>
                    <a:pt x="1789" y="0"/>
                  </a:moveTo>
                  <a:lnTo>
                    <a:pt x="1709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21" y="9"/>
                  </a:lnTo>
                  <a:lnTo>
                    <a:pt x="1673" y="9"/>
                  </a:lnTo>
                  <a:lnTo>
                    <a:pt x="17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9" name="Freeform 179"/>
            <p:cNvSpPr>
              <a:spLocks noChangeArrowheads="1"/>
            </p:cNvSpPr>
            <p:nvPr>
              <p:custDataLst>
                <p:tags r:id="rId173"/>
              </p:custDataLst>
            </p:nvPr>
          </p:nvSpPr>
          <p:spPr bwMode="auto">
            <a:xfrm>
              <a:off x="240300" y="3413298"/>
              <a:ext cx="4830203" cy="23873"/>
            </a:xfrm>
            <a:custGeom>
              <a:gdLst>
                <a:gd name="T0" fmla="*/ 1789 w 1789"/>
                <a:gd name="T1" fmla="*/ 0 h 9"/>
                <a:gd name="T2" fmla="*/ 1709 w 1789"/>
                <a:gd name="T3" fmla="*/ 0 h 9"/>
                <a:gd name="T4" fmla="*/ 0 w 1789"/>
                <a:gd name="T5" fmla="*/ 0 h 9"/>
                <a:gd name="T6" fmla="*/ 0 w 1789"/>
                <a:gd name="T7" fmla="*/ 9 h 9"/>
                <a:gd name="T8" fmla="*/ 1121 w 1789"/>
                <a:gd name="T9" fmla="*/ 9 h 9"/>
                <a:gd name="T10" fmla="*/ 1673 w 1789"/>
                <a:gd name="T11" fmla="*/ 9 h 9"/>
                <a:gd name="T12" fmla="*/ 1789 w 1789"/>
                <a:gd name="T1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9" h="9">
                  <a:moveTo>
                    <a:pt x="1789" y="0"/>
                  </a:moveTo>
                  <a:lnTo>
                    <a:pt x="1709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21" y="9"/>
                  </a:lnTo>
                  <a:lnTo>
                    <a:pt x="1673" y="9"/>
                  </a:lnTo>
                  <a:lnTo>
                    <a:pt x="17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0" name="Freeform 180"/>
            <p:cNvSpPr>
              <a:spLocks noChangeArrowheads="1"/>
            </p:cNvSpPr>
            <p:nvPr>
              <p:custDataLst>
                <p:tags r:id="rId174"/>
              </p:custDataLst>
            </p:nvPr>
          </p:nvSpPr>
          <p:spPr bwMode="auto">
            <a:xfrm>
              <a:off x="240300" y="3413298"/>
              <a:ext cx="4851583" cy="371527"/>
            </a:xfrm>
            <a:custGeom>
              <a:gdLst>
                <a:gd name="T0" fmla="*/ 1797 w 1797"/>
                <a:gd name="T1" fmla="*/ 0 h 138"/>
                <a:gd name="T2" fmla="*/ 1789 w 1797"/>
                <a:gd name="T3" fmla="*/ 0 h 138"/>
                <a:gd name="T4" fmla="*/ 1673 w 1797"/>
                <a:gd name="T5" fmla="*/ 9 h 138"/>
                <a:gd name="T6" fmla="*/ 0 w 1797"/>
                <a:gd name="T7" fmla="*/ 130 h 138"/>
                <a:gd name="T8" fmla="*/ 0 w 1797"/>
                <a:gd name="T9" fmla="*/ 138 h 138"/>
                <a:gd name="T10" fmla="*/ 1687 w 1797"/>
                <a:gd name="T11" fmla="*/ 16 h 138"/>
                <a:gd name="T12" fmla="*/ 1797 w 1797"/>
                <a:gd name="T13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138">
                  <a:moveTo>
                    <a:pt x="1797" y="0"/>
                  </a:moveTo>
                  <a:lnTo>
                    <a:pt x="1789" y="0"/>
                  </a:lnTo>
                  <a:lnTo>
                    <a:pt x="1673" y="9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1687" y="16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1" name="Freeform 181"/>
            <p:cNvSpPr>
              <a:spLocks noChangeArrowheads="1"/>
            </p:cNvSpPr>
            <p:nvPr>
              <p:custDataLst>
                <p:tags r:id="rId175"/>
              </p:custDataLst>
            </p:nvPr>
          </p:nvSpPr>
          <p:spPr bwMode="auto">
            <a:xfrm>
              <a:off x="240300" y="3413298"/>
              <a:ext cx="4851583" cy="371527"/>
            </a:xfrm>
            <a:custGeom>
              <a:gdLst>
                <a:gd name="T0" fmla="*/ 1797 w 1797"/>
                <a:gd name="T1" fmla="*/ 0 h 138"/>
                <a:gd name="T2" fmla="*/ 1789 w 1797"/>
                <a:gd name="T3" fmla="*/ 0 h 138"/>
                <a:gd name="T4" fmla="*/ 1673 w 1797"/>
                <a:gd name="T5" fmla="*/ 9 h 138"/>
                <a:gd name="T6" fmla="*/ 0 w 1797"/>
                <a:gd name="T7" fmla="*/ 130 h 138"/>
                <a:gd name="T8" fmla="*/ 0 w 1797"/>
                <a:gd name="T9" fmla="*/ 138 h 138"/>
                <a:gd name="T10" fmla="*/ 1687 w 1797"/>
                <a:gd name="T11" fmla="*/ 16 h 138"/>
                <a:gd name="T12" fmla="*/ 1797 w 1797"/>
                <a:gd name="T13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138">
                  <a:moveTo>
                    <a:pt x="1797" y="0"/>
                  </a:moveTo>
                  <a:lnTo>
                    <a:pt x="1789" y="0"/>
                  </a:lnTo>
                  <a:lnTo>
                    <a:pt x="1673" y="9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1687" y="16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2" name="Freeform 182"/>
            <p:cNvSpPr>
              <a:spLocks noChangeArrowheads="1"/>
            </p:cNvSpPr>
            <p:nvPr>
              <p:custDataLst>
                <p:tags r:id="rId176"/>
              </p:custDataLst>
            </p:nvPr>
          </p:nvSpPr>
          <p:spPr bwMode="auto">
            <a:xfrm>
              <a:off x="240300" y="3413298"/>
              <a:ext cx="4851583" cy="731116"/>
            </a:xfrm>
            <a:custGeom>
              <a:gdLst>
                <a:gd name="T0" fmla="*/ 1797 w 1797"/>
                <a:gd name="T1" fmla="*/ 0 h 271"/>
                <a:gd name="T2" fmla="*/ 1687 w 1797"/>
                <a:gd name="T3" fmla="*/ 16 h 271"/>
                <a:gd name="T4" fmla="*/ 0 w 1797"/>
                <a:gd name="T5" fmla="*/ 263 h 271"/>
                <a:gd name="T6" fmla="*/ 0 w 1797"/>
                <a:gd name="T7" fmla="*/ 271 h 271"/>
                <a:gd name="T8" fmla="*/ 1690 w 1797"/>
                <a:gd name="T9" fmla="*/ 24 h 271"/>
                <a:gd name="T10" fmla="*/ 1797 w 1797"/>
                <a:gd name="T11" fmla="*/ 0 h 2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271">
                  <a:moveTo>
                    <a:pt x="1797" y="0"/>
                  </a:moveTo>
                  <a:lnTo>
                    <a:pt x="1687" y="16"/>
                  </a:lnTo>
                  <a:lnTo>
                    <a:pt x="0" y="263"/>
                  </a:lnTo>
                  <a:lnTo>
                    <a:pt x="0" y="271"/>
                  </a:lnTo>
                  <a:lnTo>
                    <a:pt x="1690" y="24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3" name="Freeform 183"/>
            <p:cNvSpPr>
              <a:spLocks noChangeArrowheads="1"/>
            </p:cNvSpPr>
            <p:nvPr>
              <p:custDataLst>
                <p:tags r:id="rId177"/>
              </p:custDataLst>
            </p:nvPr>
          </p:nvSpPr>
          <p:spPr bwMode="auto">
            <a:xfrm>
              <a:off x="240300" y="3413298"/>
              <a:ext cx="4851583" cy="731116"/>
            </a:xfrm>
            <a:custGeom>
              <a:gdLst>
                <a:gd name="T0" fmla="*/ 1797 w 1797"/>
                <a:gd name="T1" fmla="*/ 0 h 271"/>
                <a:gd name="T2" fmla="*/ 1687 w 1797"/>
                <a:gd name="T3" fmla="*/ 16 h 271"/>
                <a:gd name="T4" fmla="*/ 0 w 1797"/>
                <a:gd name="T5" fmla="*/ 263 h 271"/>
                <a:gd name="T6" fmla="*/ 0 w 1797"/>
                <a:gd name="T7" fmla="*/ 271 h 271"/>
                <a:gd name="T8" fmla="*/ 1690 w 1797"/>
                <a:gd name="T9" fmla="*/ 24 h 271"/>
                <a:gd name="T10" fmla="*/ 1797 w 1797"/>
                <a:gd name="T11" fmla="*/ 0 h 2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271">
                  <a:moveTo>
                    <a:pt x="1797" y="0"/>
                  </a:moveTo>
                  <a:lnTo>
                    <a:pt x="1687" y="16"/>
                  </a:lnTo>
                  <a:lnTo>
                    <a:pt x="0" y="263"/>
                  </a:lnTo>
                  <a:lnTo>
                    <a:pt x="0" y="271"/>
                  </a:lnTo>
                  <a:lnTo>
                    <a:pt x="1690" y="24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4" name="Freeform 184"/>
            <p:cNvSpPr>
              <a:spLocks noChangeArrowheads="1"/>
            </p:cNvSpPr>
            <p:nvPr>
              <p:custDataLst>
                <p:tags r:id="rId178"/>
              </p:custDataLst>
            </p:nvPr>
          </p:nvSpPr>
          <p:spPr bwMode="auto">
            <a:xfrm>
              <a:off x="240300" y="3413298"/>
              <a:ext cx="4851583" cy="1101150"/>
            </a:xfrm>
            <a:custGeom>
              <a:gdLst>
                <a:gd name="T0" fmla="*/ 1797 w 1797"/>
                <a:gd name="T1" fmla="*/ 0 h 408"/>
                <a:gd name="T2" fmla="*/ 1690 w 1797"/>
                <a:gd name="T3" fmla="*/ 24 h 408"/>
                <a:gd name="T4" fmla="*/ 0 w 1797"/>
                <a:gd name="T5" fmla="*/ 399 h 408"/>
                <a:gd name="T6" fmla="*/ 0 w 1797"/>
                <a:gd name="T7" fmla="*/ 408 h 408"/>
                <a:gd name="T8" fmla="*/ 1693 w 1797"/>
                <a:gd name="T9" fmla="*/ 32 h 408"/>
                <a:gd name="T10" fmla="*/ 1797 w 1797"/>
                <a:gd name="T11" fmla="*/ 1 h 408"/>
                <a:gd name="T12" fmla="*/ 1797 w 1797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08">
                  <a:moveTo>
                    <a:pt x="1797" y="0"/>
                  </a:moveTo>
                  <a:lnTo>
                    <a:pt x="1690" y="24"/>
                  </a:lnTo>
                  <a:lnTo>
                    <a:pt x="0" y="399"/>
                  </a:lnTo>
                  <a:lnTo>
                    <a:pt x="0" y="408"/>
                  </a:lnTo>
                  <a:lnTo>
                    <a:pt x="1693" y="32"/>
                  </a:lnTo>
                  <a:lnTo>
                    <a:pt x="1797" y="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5" name="Freeform 185"/>
            <p:cNvSpPr>
              <a:spLocks noChangeArrowheads="1"/>
            </p:cNvSpPr>
            <p:nvPr>
              <p:custDataLst>
                <p:tags r:id="rId179"/>
              </p:custDataLst>
            </p:nvPr>
          </p:nvSpPr>
          <p:spPr bwMode="auto">
            <a:xfrm>
              <a:off x="240300" y="3413298"/>
              <a:ext cx="4851583" cy="1101150"/>
            </a:xfrm>
            <a:custGeom>
              <a:gdLst>
                <a:gd name="T0" fmla="*/ 1797 w 1797"/>
                <a:gd name="T1" fmla="*/ 0 h 408"/>
                <a:gd name="T2" fmla="*/ 1690 w 1797"/>
                <a:gd name="T3" fmla="*/ 24 h 408"/>
                <a:gd name="T4" fmla="*/ 0 w 1797"/>
                <a:gd name="T5" fmla="*/ 399 h 408"/>
                <a:gd name="T6" fmla="*/ 0 w 1797"/>
                <a:gd name="T7" fmla="*/ 408 h 408"/>
                <a:gd name="T8" fmla="*/ 1693 w 1797"/>
                <a:gd name="T9" fmla="*/ 32 h 408"/>
                <a:gd name="T10" fmla="*/ 1797 w 1797"/>
                <a:gd name="T11" fmla="*/ 1 h 408"/>
                <a:gd name="T12" fmla="*/ 1797 w 1797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08">
                  <a:moveTo>
                    <a:pt x="1797" y="0"/>
                  </a:moveTo>
                  <a:lnTo>
                    <a:pt x="1690" y="24"/>
                  </a:lnTo>
                  <a:lnTo>
                    <a:pt x="0" y="399"/>
                  </a:lnTo>
                  <a:lnTo>
                    <a:pt x="0" y="408"/>
                  </a:lnTo>
                  <a:lnTo>
                    <a:pt x="1693" y="32"/>
                  </a:lnTo>
                  <a:lnTo>
                    <a:pt x="1797" y="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6" name="Freeform 186"/>
            <p:cNvSpPr>
              <a:spLocks noChangeArrowheads="1"/>
            </p:cNvSpPr>
            <p:nvPr>
              <p:custDataLst>
                <p:tags r:id="rId180"/>
              </p:custDataLst>
            </p:nvPr>
          </p:nvSpPr>
          <p:spPr bwMode="auto">
            <a:xfrm>
              <a:off x="240300" y="3414791"/>
              <a:ext cx="4851583" cy="1486105"/>
            </a:xfrm>
            <a:custGeom>
              <a:gdLst>
                <a:gd name="T0" fmla="*/ 1797 w 1797"/>
                <a:gd name="T1" fmla="*/ 0 h 550"/>
                <a:gd name="T2" fmla="*/ 1693 w 1797"/>
                <a:gd name="T3" fmla="*/ 31 h 550"/>
                <a:gd name="T4" fmla="*/ 0 w 1797"/>
                <a:gd name="T5" fmla="*/ 542 h 550"/>
                <a:gd name="T6" fmla="*/ 0 w 1797"/>
                <a:gd name="T7" fmla="*/ 550 h 550"/>
                <a:gd name="T8" fmla="*/ 1697 w 1797"/>
                <a:gd name="T9" fmla="*/ 39 h 550"/>
                <a:gd name="T10" fmla="*/ 1797 w 1797"/>
                <a:gd name="T11" fmla="*/ 0 h 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550">
                  <a:moveTo>
                    <a:pt x="1797" y="0"/>
                  </a:moveTo>
                  <a:lnTo>
                    <a:pt x="1693" y="31"/>
                  </a:lnTo>
                  <a:lnTo>
                    <a:pt x="0" y="542"/>
                  </a:lnTo>
                  <a:lnTo>
                    <a:pt x="0" y="550"/>
                  </a:lnTo>
                  <a:lnTo>
                    <a:pt x="1697" y="39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7" name="Freeform 187"/>
            <p:cNvSpPr>
              <a:spLocks noChangeArrowheads="1"/>
            </p:cNvSpPr>
            <p:nvPr>
              <p:custDataLst>
                <p:tags r:id="rId181"/>
              </p:custDataLst>
            </p:nvPr>
          </p:nvSpPr>
          <p:spPr bwMode="auto">
            <a:xfrm>
              <a:off x="240300" y="3414791"/>
              <a:ext cx="4851583" cy="1486105"/>
            </a:xfrm>
            <a:custGeom>
              <a:gdLst>
                <a:gd name="T0" fmla="*/ 1797 w 1797"/>
                <a:gd name="T1" fmla="*/ 0 h 550"/>
                <a:gd name="T2" fmla="*/ 1693 w 1797"/>
                <a:gd name="T3" fmla="*/ 31 h 550"/>
                <a:gd name="T4" fmla="*/ 0 w 1797"/>
                <a:gd name="T5" fmla="*/ 542 h 550"/>
                <a:gd name="T6" fmla="*/ 0 w 1797"/>
                <a:gd name="T7" fmla="*/ 550 h 550"/>
                <a:gd name="T8" fmla="*/ 1697 w 1797"/>
                <a:gd name="T9" fmla="*/ 39 h 550"/>
                <a:gd name="T10" fmla="*/ 1797 w 1797"/>
                <a:gd name="T11" fmla="*/ 0 h 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550">
                  <a:moveTo>
                    <a:pt x="1797" y="0"/>
                  </a:moveTo>
                  <a:lnTo>
                    <a:pt x="1693" y="31"/>
                  </a:lnTo>
                  <a:lnTo>
                    <a:pt x="0" y="542"/>
                  </a:lnTo>
                  <a:lnTo>
                    <a:pt x="0" y="550"/>
                  </a:lnTo>
                  <a:lnTo>
                    <a:pt x="1697" y="39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8" name="Freeform 188"/>
            <p:cNvSpPr>
              <a:spLocks noChangeArrowheads="1"/>
            </p:cNvSpPr>
            <p:nvPr>
              <p:custDataLst>
                <p:tags r:id="rId182"/>
              </p:custDataLst>
            </p:nvPr>
          </p:nvSpPr>
          <p:spPr bwMode="auto">
            <a:xfrm>
              <a:off x="240300" y="3414791"/>
              <a:ext cx="4851583" cy="1899409"/>
            </a:xfrm>
            <a:custGeom>
              <a:gdLst>
                <a:gd name="T0" fmla="*/ 1797 w 1797"/>
                <a:gd name="T1" fmla="*/ 0 h 703"/>
                <a:gd name="T2" fmla="*/ 1697 w 1797"/>
                <a:gd name="T3" fmla="*/ 39 h 703"/>
                <a:gd name="T4" fmla="*/ 0 w 1797"/>
                <a:gd name="T5" fmla="*/ 695 h 703"/>
                <a:gd name="T6" fmla="*/ 0 w 1797"/>
                <a:gd name="T7" fmla="*/ 703 h 703"/>
                <a:gd name="T8" fmla="*/ 1703 w 1797"/>
                <a:gd name="T9" fmla="*/ 46 h 703"/>
                <a:gd name="T10" fmla="*/ 1797 w 1797"/>
                <a:gd name="T11" fmla="*/ 1 h 703"/>
                <a:gd name="T12" fmla="*/ 1797 w 1797"/>
                <a:gd name="T13" fmla="*/ 0 h 7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703">
                  <a:moveTo>
                    <a:pt x="1797" y="0"/>
                  </a:moveTo>
                  <a:lnTo>
                    <a:pt x="1697" y="39"/>
                  </a:lnTo>
                  <a:lnTo>
                    <a:pt x="0" y="695"/>
                  </a:lnTo>
                  <a:lnTo>
                    <a:pt x="0" y="703"/>
                  </a:lnTo>
                  <a:lnTo>
                    <a:pt x="1703" y="46"/>
                  </a:lnTo>
                  <a:lnTo>
                    <a:pt x="1797" y="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9" name="Freeform 189"/>
            <p:cNvSpPr>
              <a:spLocks noChangeArrowheads="1"/>
            </p:cNvSpPr>
            <p:nvPr>
              <p:custDataLst>
                <p:tags r:id="rId183"/>
              </p:custDataLst>
            </p:nvPr>
          </p:nvSpPr>
          <p:spPr bwMode="auto">
            <a:xfrm>
              <a:off x="240300" y="3414791"/>
              <a:ext cx="4851583" cy="1899409"/>
            </a:xfrm>
            <a:custGeom>
              <a:gdLst>
                <a:gd name="T0" fmla="*/ 1797 w 1797"/>
                <a:gd name="T1" fmla="*/ 0 h 703"/>
                <a:gd name="T2" fmla="*/ 1697 w 1797"/>
                <a:gd name="T3" fmla="*/ 39 h 703"/>
                <a:gd name="T4" fmla="*/ 0 w 1797"/>
                <a:gd name="T5" fmla="*/ 695 h 703"/>
                <a:gd name="T6" fmla="*/ 0 w 1797"/>
                <a:gd name="T7" fmla="*/ 703 h 703"/>
                <a:gd name="T8" fmla="*/ 1703 w 1797"/>
                <a:gd name="T9" fmla="*/ 46 h 703"/>
                <a:gd name="T10" fmla="*/ 1797 w 1797"/>
                <a:gd name="T11" fmla="*/ 1 h 703"/>
                <a:gd name="T12" fmla="*/ 1797 w 1797"/>
                <a:gd name="T13" fmla="*/ 0 h 7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703">
                  <a:moveTo>
                    <a:pt x="1797" y="0"/>
                  </a:moveTo>
                  <a:lnTo>
                    <a:pt x="1697" y="39"/>
                  </a:lnTo>
                  <a:lnTo>
                    <a:pt x="0" y="695"/>
                  </a:lnTo>
                  <a:lnTo>
                    <a:pt x="0" y="703"/>
                  </a:lnTo>
                  <a:lnTo>
                    <a:pt x="1703" y="46"/>
                  </a:lnTo>
                  <a:lnTo>
                    <a:pt x="1797" y="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0" name="Freeform 190"/>
            <p:cNvSpPr>
              <a:spLocks noChangeArrowheads="1"/>
            </p:cNvSpPr>
            <p:nvPr>
              <p:custDataLst>
                <p:tags r:id="rId184"/>
              </p:custDataLst>
            </p:nvPr>
          </p:nvSpPr>
          <p:spPr bwMode="auto">
            <a:xfrm>
              <a:off x="240300" y="3417775"/>
              <a:ext cx="4851583" cy="2344047"/>
            </a:xfrm>
            <a:custGeom>
              <a:gdLst>
                <a:gd name="T0" fmla="*/ 1797 w 1797"/>
                <a:gd name="T1" fmla="*/ 0 h 868"/>
                <a:gd name="T2" fmla="*/ 1703 w 1797"/>
                <a:gd name="T3" fmla="*/ 45 h 868"/>
                <a:gd name="T4" fmla="*/ 0 w 1797"/>
                <a:gd name="T5" fmla="*/ 859 h 868"/>
                <a:gd name="T6" fmla="*/ 0 w 1797"/>
                <a:gd name="T7" fmla="*/ 868 h 868"/>
                <a:gd name="T8" fmla="*/ 1709 w 1797"/>
                <a:gd name="T9" fmla="*/ 51 h 868"/>
                <a:gd name="T10" fmla="*/ 1797 w 1797"/>
                <a:gd name="T11" fmla="*/ 0 h 8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867">
                  <a:moveTo>
                    <a:pt x="1797" y="0"/>
                  </a:moveTo>
                  <a:lnTo>
                    <a:pt x="1703" y="45"/>
                  </a:lnTo>
                  <a:lnTo>
                    <a:pt x="0" y="859"/>
                  </a:lnTo>
                  <a:lnTo>
                    <a:pt x="0" y="868"/>
                  </a:lnTo>
                  <a:lnTo>
                    <a:pt x="1709" y="5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1" name="Freeform 191"/>
            <p:cNvSpPr>
              <a:spLocks noChangeArrowheads="1"/>
            </p:cNvSpPr>
            <p:nvPr>
              <p:custDataLst>
                <p:tags r:id="rId185"/>
              </p:custDataLst>
            </p:nvPr>
          </p:nvSpPr>
          <p:spPr bwMode="auto">
            <a:xfrm>
              <a:off x="240300" y="3417775"/>
              <a:ext cx="4851583" cy="2344047"/>
            </a:xfrm>
            <a:custGeom>
              <a:gdLst>
                <a:gd name="T0" fmla="*/ 1797 w 1797"/>
                <a:gd name="T1" fmla="*/ 0 h 868"/>
                <a:gd name="T2" fmla="*/ 1703 w 1797"/>
                <a:gd name="T3" fmla="*/ 45 h 868"/>
                <a:gd name="T4" fmla="*/ 0 w 1797"/>
                <a:gd name="T5" fmla="*/ 859 h 868"/>
                <a:gd name="T6" fmla="*/ 0 w 1797"/>
                <a:gd name="T7" fmla="*/ 868 h 868"/>
                <a:gd name="T8" fmla="*/ 1709 w 1797"/>
                <a:gd name="T9" fmla="*/ 51 h 868"/>
                <a:gd name="T10" fmla="*/ 1797 w 1797"/>
                <a:gd name="T11" fmla="*/ 0 h 8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867">
                  <a:moveTo>
                    <a:pt x="1797" y="0"/>
                  </a:moveTo>
                  <a:lnTo>
                    <a:pt x="1703" y="45"/>
                  </a:lnTo>
                  <a:lnTo>
                    <a:pt x="0" y="859"/>
                  </a:lnTo>
                  <a:lnTo>
                    <a:pt x="0" y="868"/>
                  </a:lnTo>
                  <a:lnTo>
                    <a:pt x="1709" y="5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2" name="Freeform 192"/>
            <p:cNvSpPr>
              <a:spLocks noChangeArrowheads="1"/>
            </p:cNvSpPr>
            <p:nvPr>
              <p:custDataLst>
                <p:tags r:id="rId186"/>
              </p:custDataLst>
            </p:nvPr>
          </p:nvSpPr>
          <p:spPr bwMode="auto">
            <a:xfrm>
              <a:off x="240300" y="3417775"/>
              <a:ext cx="4854637" cy="2840908"/>
            </a:xfrm>
            <a:custGeom>
              <a:gdLst>
                <a:gd name="T0" fmla="*/ 1797 w 1798"/>
                <a:gd name="T1" fmla="*/ 0 h 1052"/>
                <a:gd name="T2" fmla="*/ 1709 w 1798"/>
                <a:gd name="T3" fmla="*/ 51 h 1052"/>
                <a:gd name="T4" fmla="*/ 0 w 1798"/>
                <a:gd name="T5" fmla="*/ 1042 h 1052"/>
                <a:gd name="T6" fmla="*/ 0 w 1798"/>
                <a:gd name="T7" fmla="*/ 1052 h 1052"/>
                <a:gd name="T8" fmla="*/ 1716 w 1798"/>
                <a:gd name="T9" fmla="*/ 57 h 1052"/>
                <a:gd name="T10" fmla="*/ 1798 w 1798"/>
                <a:gd name="T11" fmla="*/ 0 h 1052"/>
                <a:gd name="T12" fmla="*/ 1797 w 1798"/>
                <a:gd name="T13" fmla="*/ 0 h 10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52">
                  <a:moveTo>
                    <a:pt x="1797" y="0"/>
                  </a:moveTo>
                  <a:lnTo>
                    <a:pt x="1709" y="51"/>
                  </a:lnTo>
                  <a:lnTo>
                    <a:pt x="0" y="1042"/>
                  </a:lnTo>
                  <a:lnTo>
                    <a:pt x="0" y="1052"/>
                  </a:lnTo>
                  <a:lnTo>
                    <a:pt x="1716" y="57"/>
                  </a:lnTo>
                  <a:lnTo>
                    <a:pt x="1798" y="0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3" name="Freeform 193"/>
            <p:cNvSpPr>
              <a:spLocks noChangeArrowheads="1"/>
            </p:cNvSpPr>
            <p:nvPr>
              <p:custDataLst>
                <p:tags r:id="rId187"/>
              </p:custDataLst>
            </p:nvPr>
          </p:nvSpPr>
          <p:spPr bwMode="auto">
            <a:xfrm>
              <a:off x="240300" y="3417775"/>
              <a:ext cx="4854637" cy="2840908"/>
            </a:xfrm>
            <a:custGeom>
              <a:gdLst>
                <a:gd name="T0" fmla="*/ 1797 w 1798"/>
                <a:gd name="T1" fmla="*/ 0 h 1052"/>
                <a:gd name="T2" fmla="*/ 1709 w 1798"/>
                <a:gd name="T3" fmla="*/ 51 h 1052"/>
                <a:gd name="T4" fmla="*/ 0 w 1798"/>
                <a:gd name="T5" fmla="*/ 1042 h 1052"/>
                <a:gd name="T6" fmla="*/ 0 w 1798"/>
                <a:gd name="T7" fmla="*/ 1052 h 1052"/>
                <a:gd name="T8" fmla="*/ 1716 w 1798"/>
                <a:gd name="T9" fmla="*/ 57 h 1052"/>
                <a:gd name="T10" fmla="*/ 1798 w 1798"/>
                <a:gd name="T11" fmla="*/ 0 h 1052"/>
                <a:gd name="T12" fmla="*/ 1797 w 1798"/>
                <a:gd name="T13" fmla="*/ 0 h 10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52">
                  <a:moveTo>
                    <a:pt x="1797" y="0"/>
                  </a:moveTo>
                  <a:lnTo>
                    <a:pt x="1709" y="51"/>
                  </a:lnTo>
                  <a:lnTo>
                    <a:pt x="0" y="1042"/>
                  </a:lnTo>
                  <a:lnTo>
                    <a:pt x="0" y="1052"/>
                  </a:lnTo>
                  <a:lnTo>
                    <a:pt x="1716" y="57"/>
                  </a:lnTo>
                  <a:lnTo>
                    <a:pt x="1798" y="0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4" name="Freeform 194"/>
            <p:cNvSpPr>
              <a:spLocks noChangeArrowheads="1"/>
            </p:cNvSpPr>
            <p:nvPr>
              <p:custDataLst>
                <p:tags r:id="rId188"/>
              </p:custDataLst>
            </p:nvPr>
          </p:nvSpPr>
          <p:spPr bwMode="auto">
            <a:xfrm>
              <a:off x="418971" y="3417775"/>
              <a:ext cx="4675966" cy="3251227"/>
            </a:xfrm>
            <a:custGeom>
              <a:gdLst>
                <a:gd name="T0" fmla="*/ 1732 w 1732"/>
                <a:gd name="T1" fmla="*/ 0 h 1204"/>
                <a:gd name="T2" fmla="*/ 1650 w 1732"/>
                <a:gd name="T3" fmla="*/ 57 h 1204"/>
                <a:gd name="T4" fmla="*/ 31 w 1732"/>
                <a:gd name="T5" fmla="*/ 1182 h 1204"/>
                <a:gd name="T6" fmla="*/ 2 w 1732"/>
                <a:gd name="T7" fmla="*/ 1202 h 1204"/>
                <a:gd name="T8" fmla="*/ 0 w 1732"/>
                <a:gd name="T9" fmla="*/ 1204 h 1204"/>
                <a:gd name="T10" fmla="*/ 14 w 1732"/>
                <a:gd name="T11" fmla="*/ 1204 h 1204"/>
                <a:gd name="T12" fmla="*/ 35 w 1732"/>
                <a:gd name="T13" fmla="*/ 1190 h 1204"/>
                <a:gd name="T14" fmla="*/ 64 w 1732"/>
                <a:gd name="T15" fmla="*/ 1169 h 1204"/>
                <a:gd name="T16" fmla="*/ 1657 w 1732"/>
                <a:gd name="T17" fmla="*/ 62 h 1204"/>
                <a:gd name="T18" fmla="*/ 1732 w 1732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204">
                  <a:moveTo>
                    <a:pt x="1732" y="0"/>
                  </a:moveTo>
                  <a:lnTo>
                    <a:pt x="1650" y="57"/>
                  </a:lnTo>
                  <a:lnTo>
                    <a:pt x="31" y="1182"/>
                  </a:lnTo>
                  <a:lnTo>
                    <a:pt x="2" y="1202"/>
                  </a:lnTo>
                  <a:lnTo>
                    <a:pt x="0" y="1204"/>
                  </a:lnTo>
                  <a:lnTo>
                    <a:pt x="14" y="1204"/>
                  </a:lnTo>
                  <a:lnTo>
                    <a:pt x="35" y="1190"/>
                  </a:lnTo>
                  <a:lnTo>
                    <a:pt x="64" y="1169"/>
                  </a:lnTo>
                  <a:lnTo>
                    <a:pt x="1657" y="62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5" name="Freeform 195"/>
            <p:cNvSpPr>
              <a:spLocks noChangeArrowheads="1"/>
            </p:cNvSpPr>
            <p:nvPr>
              <p:custDataLst>
                <p:tags r:id="rId189"/>
              </p:custDataLst>
            </p:nvPr>
          </p:nvSpPr>
          <p:spPr bwMode="auto">
            <a:xfrm>
              <a:off x="418971" y="3417775"/>
              <a:ext cx="4675966" cy="3251227"/>
            </a:xfrm>
            <a:custGeom>
              <a:gdLst>
                <a:gd name="T0" fmla="*/ 1732 w 1732"/>
                <a:gd name="T1" fmla="*/ 0 h 1204"/>
                <a:gd name="T2" fmla="*/ 1650 w 1732"/>
                <a:gd name="T3" fmla="*/ 57 h 1204"/>
                <a:gd name="T4" fmla="*/ 31 w 1732"/>
                <a:gd name="T5" fmla="*/ 1182 h 1204"/>
                <a:gd name="T6" fmla="*/ 2 w 1732"/>
                <a:gd name="T7" fmla="*/ 1202 h 1204"/>
                <a:gd name="T8" fmla="*/ 0 w 1732"/>
                <a:gd name="T9" fmla="*/ 1204 h 1204"/>
                <a:gd name="T10" fmla="*/ 14 w 1732"/>
                <a:gd name="T11" fmla="*/ 1204 h 1204"/>
                <a:gd name="T12" fmla="*/ 35 w 1732"/>
                <a:gd name="T13" fmla="*/ 1190 h 1204"/>
                <a:gd name="T14" fmla="*/ 64 w 1732"/>
                <a:gd name="T15" fmla="*/ 1169 h 1204"/>
                <a:gd name="T16" fmla="*/ 1657 w 1732"/>
                <a:gd name="T17" fmla="*/ 62 h 1204"/>
                <a:gd name="T18" fmla="*/ 1732 w 1732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204">
                  <a:moveTo>
                    <a:pt x="1732" y="0"/>
                  </a:moveTo>
                  <a:lnTo>
                    <a:pt x="1650" y="57"/>
                  </a:lnTo>
                  <a:lnTo>
                    <a:pt x="31" y="1182"/>
                  </a:lnTo>
                  <a:lnTo>
                    <a:pt x="2" y="1202"/>
                  </a:lnTo>
                  <a:lnTo>
                    <a:pt x="0" y="1204"/>
                  </a:lnTo>
                  <a:lnTo>
                    <a:pt x="14" y="1204"/>
                  </a:lnTo>
                  <a:lnTo>
                    <a:pt x="35" y="1190"/>
                  </a:lnTo>
                  <a:lnTo>
                    <a:pt x="64" y="1169"/>
                  </a:lnTo>
                  <a:lnTo>
                    <a:pt x="1657" y="62"/>
                  </a:lnTo>
                  <a:lnTo>
                    <a:pt x="17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6" name="Freeform 196"/>
            <p:cNvSpPr>
              <a:spLocks noChangeArrowheads="1"/>
            </p:cNvSpPr>
            <p:nvPr>
              <p:custDataLst>
                <p:tags r:id="rId190"/>
              </p:custDataLst>
            </p:nvPr>
          </p:nvSpPr>
          <p:spPr bwMode="auto">
            <a:xfrm>
              <a:off x="1171828" y="3417775"/>
              <a:ext cx="3926163" cy="3251227"/>
            </a:xfrm>
            <a:custGeom>
              <a:gdLst>
                <a:gd name="T0" fmla="*/ 1453 w 1454"/>
                <a:gd name="T1" fmla="*/ 0 h 1204"/>
                <a:gd name="T2" fmla="*/ 1378 w 1454"/>
                <a:gd name="T3" fmla="*/ 62 h 1204"/>
                <a:gd name="T4" fmla="*/ 265 w 1454"/>
                <a:gd name="T5" fmla="*/ 984 h 1204"/>
                <a:gd name="T6" fmla="*/ 245 w 1454"/>
                <a:gd name="T7" fmla="*/ 1001 h 1204"/>
                <a:gd name="T8" fmla="*/ 0 w 1454"/>
                <a:gd name="T9" fmla="*/ 1204 h 1204"/>
                <a:gd name="T10" fmla="*/ 13 w 1454"/>
                <a:gd name="T11" fmla="*/ 1204 h 1204"/>
                <a:gd name="T12" fmla="*/ 270 w 1454"/>
                <a:gd name="T13" fmla="*/ 991 h 1204"/>
                <a:gd name="T14" fmla="*/ 290 w 1454"/>
                <a:gd name="T15" fmla="*/ 974 h 1204"/>
                <a:gd name="T16" fmla="*/ 1386 w 1454"/>
                <a:gd name="T17" fmla="*/ 66 h 1204"/>
                <a:gd name="T18" fmla="*/ 1454 w 1454"/>
                <a:gd name="T19" fmla="*/ 0 h 1204"/>
                <a:gd name="T20" fmla="*/ 1453 w 1454"/>
                <a:gd name="T2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4" h="1204">
                  <a:moveTo>
                    <a:pt x="1453" y="0"/>
                  </a:moveTo>
                  <a:lnTo>
                    <a:pt x="1378" y="62"/>
                  </a:lnTo>
                  <a:lnTo>
                    <a:pt x="265" y="984"/>
                  </a:lnTo>
                  <a:lnTo>
                    <a:pt x="245" y="1001"/>
                  </a:lnTo>
                  <a:lnTo>
                    <a:pt x="0" y="1204"/>
                  </a:lnTo>
                  <a:lnTo>
                    <a:pt x="13" y="1204"/>
                  </a:lnTo>
                  <a:lnTo>
                    <a:pt x="270" y="991"/>
                  </a:lnTo>
                  <a:lnTo>
                    <a:pt x="290" y="974"/>
                  </a:lnTo>
                  <a:lnTo>
                    <a:pt x="1386" y="66"/>
                  </a:lnTo>
                  <a:lnTo>
                    <a:pt x="1454" y="0"/>
                  </a:lnTo>
                  <a:lnTo>
                    <a:pt x="145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7" name="Freeform 197"/>
            <p:cNvSpPr>
              <a:spLocks noChangeArrowheads="1"/>
            </p:cNvSpPr>
            <p:nvPr>
              <p:custDataLst>
                <p:tags r:id="rId191"/>
              </p:custDataLst>
            </p:nvPr>
          </p:nvSpPr>
          <p:spPr bwMode="auto">
            <a:xfrm>
              <a:off x="1171828" y="3417775"/>
              <a:ext cx="3926163" cy="3251227"/>
            </a:xfrm>
            <a:custGeom>
              <a:gdLst>
                <a:gd name="T0" fmla="*/ 1453 w 1454"/>
                <a:gd name="T1" fmla="*/ 0 h 1204"/>
                <a:gd name="T2" fmla="*/ 1378 w 1454"/>
                <a:gd name="T3" fmla="*/ 62 h 1204"/>
                <a:gd name="T4" fmla="*/ 265 w 1454"/>
                <a:gd name="T5" fmla="*/ 984 h 1204"/>
                <a:gd name="T6" fmla="*/ 245 w 1454"/>
                <a:gd name="T7" fmla="*/ 1001 h 1204"/>
                <a:gd name="T8" fmla="*/ 0 w 1454"/>
                <a:gd name="T9" fmla="*/ 1204 h 1204"/>
                <a:gd name="T10" fmla="*/ 13 w 1454"/>
                <a:gd name="T11" fmla="*/ 1204 h 1204"/>
                <a:gd name="T12" fmla="*/ 270 w 1454"/>
                <a:gd name="T13" fmla="*/ 991 h 1204"/>
                <a:gd name="T14" fmla="*/ 290 w 1454"/>
                <a:gd name="T15" fmla="*/ 974 h 1204"/>
                <a:gd name="T16" fmla="*/ 1386 w 1454"/>
                <a:gd name="T17" fmla="*/ 66 h 1204"/>
                <a:gd name="T18" fmla="*/ 1454 w 1454"/>
                <a:gd name="T19" fmla="*/ 0 h 1204"/>
                <a:gd name="T20" fmla="*/ 1453 w 1454"/>
                <a:gd name="T2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4" h="1204">
                  <a:moveTo>
                    <a:pt x="1453" y="0"/>
                  </a:moveTo>
                  <a:lnTo>
                    <a:pt x="1378" y="62"/>
                  </a:lnTo>
                  <a:lnTo>
                    <a:pt x="265" y="984"/>
                  </a:lnTo>
                  <a:lnTo>
                    <a:pt x="245" y="1001"/>
                  </a:lnTo>
                  <a:lnTo>
                    <a:pt x="0" y="1204"/>
                  </a:lnTo>
                  <a:lnTo>
                    <a:pt x="13" y="1204"/>
                  </a:lnTo>
                  <a:lnTo>
                    <a:pt x="270" y="991"/>
                  </a:lnTo>
                  <a:lnTo>
                    <a:pt x="290" y="974"/>
                  </a:lnTo>
                  <a:lnTo>
                    <a:pt x="1386" y="66"/>
                  </a:lnTo>
                  <a:lnTo>
                    <a:pt x="1454" y="0"/>
                  </a:lnTo>
                  <a:lnTo>
                    <a:pt x="14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8" name="Freeform 198"/>
            <p:cNvSpPr>
              <a:spLocks noChangeArrowheads="1"/>
            </p:cNvSpPr>
            <p:nvPr>
              <p:custDataLst>
                <p:tags r:id="rId192"/>
              </p:custDataLst>
            </p:nvPr>
          </p:nvSpPr>
          <p:spPr bwMode="auto">
            <a:xfrm>
              <a:off x="1804046" y="3417775"/>
              <a:ext cx="3293945" cy="3251227"/>
            </a:xfrm>
            <a:custGeom>
              <a:gdLst>
                <a:gd name="T0" fmla="*/ 1220 w 1220"/>
                <a:gd name="T1" fmla="*/ 0 h 1204"/>
                <a:gd name="T2" fmla="*/ 1152 w 1220"/>
                <a:gd name="T3" fmla="*/ 66 h 1204"/>
                <a:gd name="T4" fmla="*/ 346 w 1220"/>
                <a:gd name="T5" fmla="*/ 862 h 1204"/>
                <a:gd name="T6" fmla="*/ 330 w 1220"/>
                <a:gd name="T7" fmla="*/ 877 h 1204"/>
                <a:gd name="T8" fmla="*/ 0 w 1220"/>
                <a:gd name="T9" fmla="*/ 1204 h 1204"/>
                <a:gd name="T10" fmla="*/ 12 w 1220"/>
                <a:gd name="T11" fmla="*/ 1204 h 1204"/>
                <a:gd name="T12" fmla="*/ 350 w 1220"/>
                <a:gd name="T13" fmla="*/ 870 h 1204"/>
                <a:gd name="T14" fmla="*/ 366 w 1220"/>
                <a:gd name="T15" fmla="*/ 855 h 1204"/>
                <a:gd name="T16" fmla="*/ 1161 w 1220"/>
                <a:gd name="T17" fmla="*/ 70 h 1204"/>
                <a:gd name="T18" fmla="*/ 1220 w 1220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0" h="1204">
                  <a:moveTo>
                    <a:pt x="1220" y="0"/>
                  </a:moveTo>
                  <a:lnTo>
                    <a:pt x="1152" y="66"/>
                  </a:lnTo>
                  <a:lnTo>
                    <a:pt x="346" y="862"/>
                  </a:lnTo>
                  <a:lnTo>
                    <a:pt x="330" y="877"/>
                  </a:lnTo>
                  <a:lnTo>
                    <a:pt x="0" y="1204"/>
                  </a:lnTo>
                  <a:lnTo>
                    <a:pt x="12" y="1204"/>
                  </a:lnTo>
                  <a:lnTo>
                    <a:pt x="350" y="870"/>
                  </a:lnTo>
                  <a:lnTo>
                    <a:pt x="366" y="855"/>
                  </a:lnTo>
                  <a:lnTo>
                    <a:pt x="1161" y="70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9" name="Freeform 199"/>
            <p:cNvSpPr>
              <a:spLocks noChangeArrowheads="1"/>
            </p:cNvSpPr>
            <p:nvPr>
              <p:custDataLst>
                <p:tags r:id="rId193"/>
              </p:custDataLst>
            </p:nvPr>
          </p:nvSpPr>
          <p:spPr bwMode="auto">
            <a:xfrm>
              <a:off x="1804046" y="3417775"/>
              <a:ext cx="3293945" cy="3251227"/>
            </a:xfrm>
            <a:custGeom>
              <a:gdLst>
                <a:gd name="T0" fmla="*/ 1220 w 1220"/>
                <a:gd name="T1" fmla="*/ 0 h 1204"/>
                <a:gd name="T2" fmla="*/ 1152 w 1220"/>
                <a:gd name="T3" fmla="*/ 66 h 1204"/>
                <a:gd name="T4" fmla="*/ 346 w 1220"/>
                <a:gd name="T5" fmla="*/ 862 h 1204"/>
                <a:gd name="T6" fmla="*/ 330 w 1220"/>
                <a:gd name="T7" fmla="*/ 877 h 1204"/>
                <a:gd name="T8" fmla="*/ 0 w 1220"/>
                <a:gd name="T9" fmla="*/ 1204 h 1204"/>
                <a:gd name="T10" fmla="*/ 12 w 1220"/>
                <a:gd name="T11" fmla="*/ 1204 h 1204"/>
                <a:gd name="T12" fmla="*/ 350 w 1220"/>
                <a:gd name="T13" fmla="*/ 870 h 1204"/>
                <a:gd name="T14" fmla="*/ 366 w 1220"/>
                <a:gd name="T15" fmla="*/ 855 h 1204"/>
                <a:gd name="T16" fmla="*/ 1161 w 1220"/>
                <a:gd name="T17" fmla="*/ 70 h 1204"/>
                <a:gd name="T18" fmla="*/ 1220 w 1220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0" h="1204">
                  <a:moveTo>
                    <a:pt x="1220" y="0"/>
                  </a:moveTo>
                  <a:lnTo>
                    <a:pt x="1152" y="66"/>
                  </a:lnTo>
                  <a:lnTo>
                    <a:pt x="346" y="862"/>
                  </a:lnTo>
                  <a:lnTo>
                    <a:pt x="330" y="877"/>
                  </a:lnTo>
                  <a:lnTo>
                    <a:pt x="0" y="1204"/>
                  </a:lnTo>
                  <a:lnTo>
                    <a:pt x="12" y="1204"/>
                  </a:lnTo>
                  <a:lnTo>
                    <a:pt x="350" y="870"/>
                  </a:lnTo>
                  <a:lnTo>
                    <a:pt x="366" y="855"/>
                  </a:lnTo>
                  <a:lnTo>
                    <a:pt x="1161" y="70"/>
                  </a:lnTo>
                  <a:lnTo>
                    <a:pt x="1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0" name="Freeform 200"/>
            <p:cNvSpPr>
              <a:spLocks noChangeArrowheads="1"/>
            </p:cNvSpPr>
            <p:nvPr>
              <p:custDataLst>
                <p:tags r:id="rId194"/>
              </p:custDataLst>
            </p:nvPr>
          </p:nvSpPr>
          <p:spPr bwMode="auto">
            <a:xfrm>
              <a:off x="2349219" y="3417775"/>
              <a:ext cx="2748772" cy="3251227"/>
            </a:xfrm>
            <a:custGeom>
              <a:gdLst>
                <a:gd name="T0" fmla="*/ 1018 w 1018"/>
                <a:gd name="T1" fmla="*/ 0 h 1204"/>
                <a:gd name="T2" fmla="*/ 959 w 1018"/>
                <a:gd name="T3" fmla="*/ 70 h 1204"/>
                <a:gd name="T4" fmla="*/ 359 w 1018"/>
                <a:gd name="T5" fmla="*/ 779 h 1204"/>
                <a:gd name="T6" fmla="*/ 348 w 1018"/>
                <a:gd name="T7" fmla="*/ 793 h 1204"/>
                <a:gd name="T8" fmla="*/ 104 w 1018"/>
                <a:gd name="T9" fmla="*/ 1081 h 1204"/>
                <a:gd name="T10" fmla="*/ 91 w 1018"/>
                <a:gd name="T11" fmla="*/ 1097 h 1204"/>
                <a:gd name="T12" fmla="*/ 0 w 1018"/>
                <a:gd name="T13" fmla="*/ 1204 h 1204"/>
                <a:gd name="T14" fmla="*/ 11 w 1018"/>
                <a:gd name="T15" fmla="*/ 1204 h 1204"/>
                <a:gd name="T16" fmla="*/ 109 w 1018"/>
                <a:gd name="T17" fmla="*/ 1088 h 1204"/>
                <a:gd name="T18" fmla="*/ 123 w 1018"/>
                <a:gd name="T19" fmla="*/ 1072 h 1204"/>
                <a:gd name="T20" fmla="*/ 364 w 1018"/>
                <a:gd name="T21" fmla="*/ 786 h 1204"/>
                <a:gd name="T22" fmla="*/ 375 w 1018"/>
                <a:gd name="T23" fmla="*/ 773 h 1204"/>
                <a:gd name="T24" fmla="*/ 967 w 1018"/>
                <a:gd name="T25" fmla="*/ 74 h 1204"/>
                <a:gd name="T26" fmla="*/ 1018 w 1018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8" h="1204">
                  <a:moveTo>
                    <a:pt x="1018" y="0"/>
                  </a:moveTo>
                  <a:lnTo>
                    <a:pt x="959" y="70"/>
                  </a:lnTo>
                  <a:lnTo>
                    <a:pt x="359" y="779"/>
                  </a:lnTo>
                  <a:lnTo>
                    <a:pt x="348" y="793"/>
                  </a:lnTo>
                  <a:lnTo>
                    <a:pt x="104" y="1081"/>
                  </a:lnTo>
                  <a:lnTo>
                    <a:pt x="91" y="1097"/>
                  </a:lnTo>
                  <a:lnTo>
                    <a:pt x="0" y="1204"/>
                  </a:lnTo>
                  <a:lnTo>
                    <a:pt x="11" y="1204"/>
                  </a:lnTo>
                  <a:lnTo>
                    <a:pt x="109" y="1088"/>
                  </a:lnTo>
                  <a:lnTo>
                    <a:pt x="123" y="1072"/>
                  </a:lnTo>
                  <a:lnTo>
                    <a:pt x="364" y="786"/>
                  </a:lnTo>
                  <a:lnTo>
                    <a:pt x="375" y="773"/>
                  </a:lnTo>
                  <a:lnTo>
                    <a:pt x="967" y="7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1" name="Freeform 201"/>
            <p:cNvSpPr>
              <a:spLocks noChangeArrowheads="1"/>
            </p:cNvSpPr>
            <p:nvPr>
              <p:custDataLst>
                <p:tags r:id="rId195"/>
              </p:custDataLst>
            </p:nvPr>
          </p:nvSpPr>
          <p:spPr bwMode="auto">
            <a:xfrm>
              <a:off x="2349219" y="3417775"/>
              <a:ext cx="2748772" cy="3251227"/>
            </a:xfrm>
            <a:custGeom>
              <a:gdLst>
                <a:gd name="T0" fmla="*/ 1018 w 1018"/>
                <a:gd name="T1" fmla="*/ 0 h 1204"/>
                <a:gd name="T2" fmla="*/ 959 w 1018"/>
                <a:gd name="T3" fmla="*/ 70 h 1204"/>
                <a:gd name="T4" fmla="*/ 359 w 1018"/>
                <a:gd name="T5" fmla="*/ 779 h 1204"/>
                <a:gd name="T6" fmla="*/ 348 w 1018"/>
                <a:gd name="T7" fmla="*/ 793 h 1204"/>
                <a:gd name="T8" fmla="*/ 104 w 1018"/>
                <a:gd name="T9" fmla="*/ 1081 h 1204"/>
                <a:gd name="T10" fmla="*/ 91 w 1018"/>
                <a:gd name="T11" fmla="*/ 1097 h 1204"/>
                <a:gd name="T12" fmla="*/ 0 w 1018"/>
                <a:gd name="T13" fmla="*/ 1204 h 1204"/>
                <a:gd name="T14" fmla="*/ 11 w 1018"/>
                <a:gd name="T15" fmla="*/ 1204 h 1204"/>
                <a:gd name="T16" fmla="*/ 109 w 1018"/>
                <a:gd name="T17" fmla="*/ 1088 h 1204"/>
                <a:gd name="T18" fmla="*/ 123 w 1018"/>
                <a:gd name="T19" fmla="*/ 1072 h 1204"/>
                <a:gd name="T20" fmla="*/ 364 w 1018"/>
                <a:gd name="T21" fmla="*/ 786 h 1204"/>
                <a:gd name="T22" fmla="*/ 375 w 1018"/>
                <a:gd name="T23" fmla="*/ 773 h 1204"/>
                <a:gd name="T24" fmla="*/ 967 w 1018"/>
                <a:gd name="T25" fmla="*/ 74 h 1204"/>
                <a:gd name="T26" fmla="*/ 1018 w 1018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8" h="1204">
                  <a:moveTo>
                    <a:pt x="1018" y="0"/>
                  </a:moveTo>
                  <a:lnTo>
                    <a:pt x="959" y="70"/>
                  </a:lnTo>
                  <a:lnTo>
                    <a:pt x="359" y="779"/>
                  </a:lnTo>
                  <a:lnTo>
                    <a:pt x="348" y="793"/>
                  </a:lnTo>
                  <a:lnTo>
                    <a:pt x="104" y="1081"/>
                  </a:lnTo>
                  <a:lnTo>
                    <a:pt x="91" y="1097"/>
                  </a:lnTo>
                  <a:lnTo>
                    <a:pt x="0" y="1204"/>
                  </a:lnTo>
                  <a:lnTo>
                    <a:pt x="11" y="1204"/>
                  </a:lnTo>
                  <a:lnTo>
                    <a:pt x="109" y="1088"/>
                  </a:lnTo>
                  <a:lnTo>
                    <a:pt x="123" y="1072"/>
                  </a:lnTo>
                  <a:lnTo>
                    <a:pt x="364" y="786"/>
                  </a:lnTo>
                  <a:lnTo>
                    <a:pt x="375" y="773"/>
                  </a:lnTo>
                  <a:lnTo>
                    <a:pt x="967" y="74"/>
                  </a:lnTo>
                  <a:lnTo>
                    <a:pt x="10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2" name="Freeform 202"/>
            <p:cNvSpPr>
              <a:spLocks noChangeArrowheads="1"/>
            </p:cNvSpPr>
            <p:nvPr>
              <p:custDataLst>
                <p:tags r:id="rId196"/>
              </p:custDataLst>
            </p:nvPr>
          </p:nvSpPr>
          <p:spPr bwMode="auto">
            <a:xfrm>
              <a:off x="2831782" y="3417775"/>
              <a:ext cx="2266210" cy="3251227"/>
            </a:xfrm>
            <a:custGeom>
              <a:gdLst>
                <a:gd name="T0" fmla="*/ 839 w 839"/>
                <a:gd name="T1" fmla="*/ 0 h 1204"/>
                <a:gd name="T2" fmla="*/ 788 w 839"/>
                <a:gd name="T3" fmla="*/ 74 h 1204"/>
                <a:gd name="T4" fmla="*/ 338 w 839"/>
                <a:gd name="T5" fmla="*/ 718 h 1204"/>
                <a:gd name="T6" fmla="*/ 329 w 839"/>
                <a:gd name="T7" fmla="*/ 731 h 1204"/>
                <a:gd name="T8" fmla="*/ 165 w 839"/>
                <a:gd name="T9" fmla="*/ 967 h 1204"/>
                <a:gd name="T10" fmla="*/ 155 w 839"/>
                <a:gd name="T11" fmla="*/ 981 h 1204"/>
                <a:gd name="T12" fmla="*/ 0 w 839"/>
                <a:gd name="T13" fmla="*/ 1204 h 1204"/>
                <a:gd name="T14" fmla="*/ 10 w 839"/>
                <a:gd name="T15" fmla="*/ 1204 h 1204"/>
                <a:gd name="T16" fmla="*/ 171 w 839"/>
                <a:gd name="T17" fmla="*/ 974 h 1204"/>
                <a:gd name="T18" fmla="*/ 181 w 839"/>
                <a:gd name="T19" fmla="*/ 960 h 1204"/>
                <a:gd name="T20" fmla="*/ 343 w 839"/>
                <a:gd name="T21" fmla="*/ 725 h 1204"/>
                <a:gd name="T22" fmla="*/ 353 w 839"/>
                <a:gd name="T23" fmla="*/ 713 h 1204"/>
                <a:gd name="T24" fmla="*/ 797 w 839"/>
                <a:gd name="T25" fmla="*/ 76 h 1204"/>
                <a:gd name="T26" fmla="*/ 839 w 839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9" h="1204">
                  <a:moveTo>
                    <a:pt x="839" y="0"/>
                  </a:moveTo>
                  <a:lnTo>
                    <a:pt x="788" y="74"/>
                  </a:lnTo>
                  <a:lnTo>
                    <a:pt x="338" y="718"/>
                  </a:lnTo>
                  <a:lnTo>
                    <a:pt x="329" y="731"/>
                  </a:lnTo>
                  <a:lnTo>
                    <a:pt x="165" y="967"/>
                  </a:lnTo>
                  <a:lnTo>
                    <a:pt x="155" y="981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171" y="974"/>
                  </a:lnTo>
                  <a:lnTo>
                    <a:pt x="181" y="960"/>
                  </a:lnTo>
                  <a:lnTo>
                    <a:pt x="343" y="725"/>
                  </a:lnTo>
                  <a:lnTo>
                    <a:pt x="353" y="713"/>
                  </a:lnTo>
                  <a:lnTo>
                    <a:pt x="797" y="76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3" name="Freeform 203"/>
            <p:cNvSpPr>
              <a:spLocks noChangeArrowheads="1"/>
            </p:cNvSpPr>
            <p:nvPr>
              <p:custDataLst>
                <p:tags r:id="rId197"/>
              </p:custDataLst>
            </p:nvPr>
          </p:nvSpPr>
          <p:spPr bwMode="auto">
            <a:xfrm>
              <a:off x="2831782" y="3417775"/>
              <a:ext cx="2266210" cy="3251227"/>
            </a:xfrm>
            <a:custGeom>
              <a:gdLst>
                <a:gd name="T0" fmla="*/ 839 w 839"/>
                <a:gd name="T1" fmla="*/ 0 h 1204"/>
                <a:gd name="T2" fmla="*/ 788 w 839"/>
                <a:gd name="T3" fmla="*/ 74 h 1204"/>
                <a:gd name="T4" fmla="*/ 338 w 839"/>
                <a:gd name="T5" fmla="*/ 718 h 1204"/>
                <a:gd name="T6" fmla="*/ 329 w 839"/>
                <a:gd name="T7" fmla="*/ 731 h 1204"/>
                <a:gd name="T8" fmla="*/ 165 w 839"/>
                <a:gd name="T9" fmla="*/ 967 h 1204"/>
                <a:gd name="T10" fmla="*/ 155 w 839"/>
                <a:gd name="T11" fmla="*/ 981 h 1204"/>
                <a:gd name="T12" fmla="*/ 0 w 839"/>
                <a:gd name="T13" fmla="*/ 1204 h 1204"/>
                <a:gd name="T14" fmla="*/ 10 w 839"/>
                <a:gd name="T15" fmla="*/ 1204 h 1204"/>
                <a:gd name="T16" fmla="*/ 171 w 839"/>
                <a:gd name="T17" fmla="*/ 974 h 1204"/>
                <a:gd name="T18" fmla="*/ 181 w 839"/>
                <a:gd name="T19" fmla="*/ 960 h 1204"/>
                <a:gd name="T20" fmla="*/ 343 w 839"/>
                <a:gd name="T21" fmla="*/ 725 h 1204"/>
                <a:gd name="T22" fmla="*/ 353 w 839"/>
                <a:gd name="T23" fmla="*/ 713 h 1204"/>
                <a:gd name="T24" fmla="*/ 797 w 839"/>
                <a:gd name="T25" fmla="*/ 76 h 1204"/>
                <a:gd name="T26" fmla="*/ 839 w 839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9" h="1204">
                  <a:moveTo>
                    <a:pt x="839" y="0"/>
                  </a:moveTo>
                  <a:lnTo>
                    <a:pt x="788" y="74"/>
                  </a:lnTo>
                  <a:lnTo>
                    <a:pt x="338" y="718"/>
                  </a:lnTo>
                  <a:lnTo>
                    <a:pt x="329" y="731"/>
                  </a:lnTo>
                  <a:lnTo>
                    <a:pt x="165" y="967"/>
                  </a:lnTo>
                  <a:lnTo>
                    <a:pt x="155" y="981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171" y="974"/>
                  </a:lnTo>
                  <a:lnTo>
                    <a:pt x="181" y="960"/>
                  </a:lnTo>
                  <a:lnTo>
                    <a:pt x="343" y="725"/>
                  </a:lnTo>
                  <a:lnTo>
                    <a:pt x="353" y="713"/>
                  </a:lnTo>
                  <a:lnTo>
                    <a:pt x="797" y="76"/>
                  </a:lnTo>
                  <a:lnTo>
                    <a:pt x="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4" name="Freeform 204"/>
            <p:cNvSpPr>
              <a:spLocks noChangeArrowheads="1"/>
            </p:cNvSpPr>
            <p:nvPr>
              <p:custDataLst>
                <p:tags r:id="rId198"/>
              </p:custDataLst>
            </p:nvPr>
          </p:nvSpPr>
          <p:spPr bwMode="auto">
            <a:xfrm>
              <a:off x="3267003" y="3417775"/>
              <a:ext cx="1830988" cy="3251227"/>
            </a:xfrm>
            <a:custGeom>
              <a:gdLst>
                <a:gd name="T0" fmla="*/ 678 w 678"/>
                <a:gd name="T1" fmla="*/ 0 h 1204"/>
                <a:gd name="T2" fmla="*/ 636 w 678"/>
                <a:gd name="T3" fmla="*/ 76 h 1204"/>
                <a:gd name="T4" fmla="*/ 300 w 678"/>
                <a:gd name="T5" fmla="*/ 671 h 1204"/>
                <a:gd name="T6" fmla="*/ 294 w 678"/>
                <a:gd name="T7" fmla="*/ 682 h 1204"/>
                <a:gd name="T8" fmla="*/ 181 w 678"/>
                <a:gd name="T9" fmla="*/ 883 h 1204"/>
                <a:gd name="T10" fmla="*/ 174 w 678"/>
                <a:gd name="T11" fmla="*/ 896 h 1204"/>
                <a:gd name="T12" fmla="*/ 17 w 678"/>
                <a:gd name="T13" fmla="*/ 1175 h 1204"/>
                <a:gd name="T14" fmla="*/ 8 w 678"/>
                <a:gd name="T15" fmla="*/ 1190 h 1204"/>
                <a:gd name="T16" fmla="*/ 0 w 678"/>
                <a:gd name="T17" fmla="*/ 1204 h 1204"/>
                <a:gd name="T18" fmla="*/ 10 w 678"/>
                <a:gd name="T19" fmla="*/ 1204 h 1204"/>
                <a:gd name="T20" fmla="*/ 23 w 678"/>
                <a:gd name="T21" fmla="*/ 1181 h 1204"/>
                <a:gd name="T22" fmla="*/ 31 w 678"/>
                <a:gd name="T23" fmla="*/ 1167 h 1204"/>
                <a:gd name="T24" fmla="*/ 187 w 678"/>
                <a:gd name="T25" fmla="*/ 889 h 1204"/>
                <a:gd name="T26" fmla="*/ 194 w 678"/>
                <a:gd name="T27" fmla="*/ 877 h 1204"/>
                <a:gd name="T28" fmla="*/ 306 w 678"/>
                <a:gd name="T29" fmla="*/ 677 h 1204"/>
                <a:gd name="T30" fmla="*/ 313 w 678"/>
                <a:gd name="T31" fmla="*/ 666 h 1204"/>
                <a:gd name="T32" fmla="*/ 644 w 678"/>
                <a:gd name="T33" fmla="*/ 78 h 1204"/>
                <a:gd name="T34" fmla="*/ 678 w 678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8" h="1204">
                  <a:moveTo>
                    <a:pt x="678" y="0"/>
                  </a:moveTo>
                  <a:lnTo>
                    <a:pt x="636" y="76"/>
                  </a:lnTo>
                  <a:lnTo>
                    <a:pt x="300" y="671"/>
                  </a:lnTo>
                  <a:lnTo>
                    <a:pt x="294" y="682"/>
                  </a:lnTo>
                  <a:lnTo>
                    <a:pt x="181" y="883"/>
                  </a:lnTo>
                  <a:lnTo>
                    <a:pt x="174" y="896"/>
                  </a:lnTo>
                  <a:lnTo>
                    <a:pt x="17" y="1175"/>
                  </a:lnTo>
                  <a:lnTo>
                    <a:pt x="8" y="1190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23" y="1181"/>
                  </a:lnTo>
                  <a:lnTo>
                    <a:pt x="31" y="1167"/>
                  </a:lnTo>
                  <a:lnTo>
                    <a:pt x="187" y="889"/>
                  </a:lnTo>
                  <a:lnTo>
                    <a:pt x="194" y="877"/>
                  </a:lnTo>
                  <a:lnTo>
                    <a:pt x="306" y="677"/>
                  </a:lnTo>
                  <a:lnTo>
                    <a:pt x="313" y="666"/>
                  </a:lnTo>
                  <a:lnTo>
                    <a:pt x="644" y="78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5" name="Freeform 206"/>
            <p:cNvSpPr>
              <a:spLocks noChangeArrowheads="1"/>
            </p:cNvSpPr>
            <p:nvPr>
              <p:custDataLst>
                <p:tags r:id="rId199"/>
              </p:custDataLst>
            </p:nvPr>
          </p:nvSpPr>
          <p:spPr bwMode="auto">
            <a:xfrm>
              <a:off x="3267003" y="3417775"/>
              <a:ext cx="1830988" cy="3251227"/>
            </a:xfrm>
            <a:custGeom>
              <a:gdLst>
                <a:gd name="T0" fmla="*/ 678 w 678"/>
                <a:gd name="T1" fmla="*/ 0 h 1204"/>
                <a:gd name="T2" fmla="*/ 636 w 678"/>
                <a:gd name="T3" fmla="*/ 76 h 1204"/>
                <a:gd name="T4" fmla="*/ 300 w 678"/>
                <a:gd name="T5" fmla="*/ 671 h 1204"/>
                <a:gd name="T6" fmla="*/ 294 w 678"/>
                <a:gd name="T7" fmla="*/ 682 h 1204"/>
                <a:gd name="T8" fmla="*/ 181 w 678"/>
                <a:gd name="T9" fmla="*/ 883 h 1204"/>
                <a:gd name="T10" fmla="*/ 174 w 678"/>
                <a:gd name="T11" fmla="*/ 896 h 1204"/>
                <a:gd name="T12" fmla="*/ 17 w 678"/>
                <a:gd name="T13" fmla="*/ 1175 h 1204"/>
                <a:gd name="T14" fmla="*/ 8 w 678"/>
                <a:gd name="T15" fmla="*/ 1190 h 1204"/>
                <a:gd name="T16" fmla="*/ 0 w 678"/>
                <a:gd name="T17" fmla="*/ 1204 h 1204"/>
                <a:gd name="T18" fmla="*/ 10 w 678"/>
                <a:gd name="T19" fmla="*/ 1204 h 1204"/>
                <a:gd name="T20" fmla="*/ 23 w 678"/>
                <a:gd name="T21" fmla="*/ 1181 h 1204"/>
                <a:gd name="T22" fmla="*/ 31 w 678"/>
                <a:gd name="T23" fmla="*/ 1167 h 1204"/>
                <a:gd name="T24" fmla="*/ 187 w 678"/>
                <a:gd name="T25" fmla="*/ 889 h 1204"/>
                <a:gd name="T26" fmla="*/ 194 w 678"/>
                <a:gd name="T27" fmla="*/ 877 h 1204"/>
                <a:gd name="T28" fmla="*/ 306 w 678"/>
                <a:gd name="T29" fmla="*/ 677 h 1204"/>
                <a:gd name="T30" fmla="*/ 313 w 678"/>
                <a:gd name="T31" fmla="*/ 666 h 1204"/>
                <a:gd name="T32" fmla="*/ 644 w 678"/>
                <a:gd name="T33" fmla="*/ 78 h 1204"/>
                <a:gd name="T34" fmla="*/ 678 w 678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8" h="1204">
                  <a:moveTo>
                    <a:pt x="678" y="0"/>
                  </a:moveTo>
                  <a:lnTo>
                    <a:pt x="636" y="76"/>
                  </a:lnTo>
                  <a:lnTo>
                    <a:pt x="300" y="671"/>
                  </a:lnTo>
                  <a:lnTo>
                    <a:pt x="294" y="682"/>
                  </a:lnTo>
                  <a:lnTo>
                    <a:pt x="181" y="883"/>
                  </a:lnTo>
                  <a:lnTo>
                    <a:pt x="174" y="896"/>
                  </a:lnTo>
                  <a:lnTo>
                    <a:pt x="17" y="1175"/>
                  </a:lnTo>
                  <a:lnTo>
                    <a:pt x="8" y="1190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23" y="1181"/>
                  </a:lnTo>
                  <a:lnTo>
                    <a:pt x="31" y="1167"/>
                  </a:lnTo>
                  <a:lnTo>
                    <a:pt x="187" y="889"/>
                  </a:lnTo>
                  <a:lnTo>
                    <a:pt x="194" y="877"/>
                  </a:lnTo>
                  <a:lnTo>
                    <a:pt x="306" y="677"/>
                  </a:lnTo>
                  <a:lnTo>
                    <a:pt x="313" y="666"/>
                  </a:lnTo>
                  <a:lnTo>
                    <a:pt x="644" y="78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6" name="Freeform 207"/>
            <p:cNvSpPr>
              <a:spLocks noChangeArrowheads="1"/>
            </p:cNvSpPr>
            <p:nvPr>
              <p:custDataLst>
                <p:tags r:id="rId200"/>
              </p:custDataLst>
            </p:nvPr>
          </p:nvSpPr>
          <p:spPr bwMode="auto">
            <a:xfrm>
              <a:off x="3668630" y="3417775"/>
              <a:ext cx="1429361" cy="3251227"/>
            </a:xfrm>
            <a:custGeom>
              <a:gdLst>
                <a:gd name="T0" fmla="*/ 529 w 529"/>
                <a:gd name="T1" fmla="*/ 0 h 1204"/>
                <a:gd name="T2" fmla="*/ 495 w 529"/>
                <a:gd name="T3" fmla="*/ 78 h 1204"/>
                <a:gd name="T4" fmla="*/ 251 w 529"/>
                <a:gd name="T5" fmla="*/ 632 h 1204"/>
                <a:gd name="T6" fmla="*/ 246 w 529"/>
                <a:gd name="T7" fmla="*/ 643 h 1204"/>
                <a:gd name="T8" fmla="*/ 170 w 529"/>
                <a:gd name="T9" fmla="*/ 817 h 1204"/>
                <a:gd name="T10" fmla="*/ 165 w 529"/>
                <a:gd name="T11" fmla="*/ 829 h 1204"/>
                <a:gd name="T12" fmla="*/ 63 w 529"/>
                <a:gd name="T13" fmla="*/ 1062 h 1204"/>
                <a:gd name="T14" fmla="*/ 57 w 529"/>
                <a:gd name="T15" fmla="*/ 1075 h 1204"/>
                <a:gd name="T16" fmla="*/ 0 w 529"/>
                <a:gd name="T17" fmla="*/ 1204 h 1204"/>
                <a:gd name="T18" fmla="*/ 9 w 529"/>
                <a:gd name="T19" fmla="*/ 1204 h 1204"/>
                <a:gd name="T20" fmla="*/ 69 w 529"/>
                <a:gd name="T21" fmla="*/ 1068 h 1204"/>
                <a:gd name="T22" fmla="*/ 75 w 529"/>
                <a:gd name="T23" fmla="*/ 1055 h 1204"/>
                <a:gd name="T24" fmla="*/ 176 w 529"/>
                <a:gd name="T25" fmla="*/ 824 h 1204"/>
                <a:gd name="T26" fmla="*/ 181 w 529"/>
                <a:gd name="T27" fmla="*/ 812 h 1204"/>
                <a:gd name="T28" fmla="*/ 257 w 529"/>
                <a:gd name="T29" fmla="*/ 639 h 1204"/>
                <a:gd name="T30" fmla="*/ 262 w 529"/>
                <a:gd name="T31" fmla="*/ 628 h 1204"/>
                <a:gd name="T32" fmla="*/ 503 w 529"/>
                <a:gd name="T33" fmla="*/ 79 h 1204"/>
                <a:gd name="T34" fmla="*/ 529 w 52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9" h="1204">
                  <a:moveTo>
                    <a:pt x="529" y="0"/>
                  </a:moveTo>
                  <a:lnTo>
                    <a:pt x="495" y="78"/>
                  </a:lnTo>
                  <a:lnTo>
                    <a:pt x="251" y="632"/>
                  </a:lnTo>
                  <a:lnTo>
                    <a:pt x="246" y="643"/>
                  </a:lnTo>
                  <a:lnTo>
                    <a:pt x="170" y="817"/>
                  </a:lnTo>
                  <a:lnTo>
                    <a:pt x="165" y="829"/>
                  </a:lnTo>
                  <a:lnTo>
                    <a:pt x="63" y="1062"/>
                  </a:lnTo>
                  <a:lnTo>
                    <a:pt x="57" y="1075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69" y="1068"/>
                  </a:lnTo>
                  <a:lnTo>
                    <a:pt x="75" y="1055"/>
                  </a:lnTo>
                  <a:lnTo>
                    <a:pt x="176" y="824"/>
                  </a:lnTo>
                  <a:lnTo>
                    <a:pt x="181" y="812"/>
                  </a:lnTo>
                  <a:lnTo>
                    <a:pt x="257" y="639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7" name="Freeform 208"/>
            <p:cNvSpPr>
              <a:spLocks noChangeArrowheads="1"/>
            </p:cNvSpPr>
            <p:nvPr>
              <p:custDataLst>
                <p:tags r:id="rId201"/>
              </p:custDataLst>
            </p:nvPr>
          </p:nvSpPr>
          <p:spPr bwMode="auto">
            <a:xfrm>
              <a:off x="3668630" y="3417775"/>
              <a:ext cx="1429361" cy="3251227"/>
            </a:xfrm>
            <a:custGeom>
              <a:gdLst>
                <a:gd name="T0" fmla="*/ 529 w 529"/>
                <a:gd name="T1" fmla="*/ 0 h 1204"/>
                <a:gd name="T2" fmla="*/ 495 w 529"/>
                <a:gd name="T3" fmla="*/ 78 h 1204"/>
                <a:gd name="T4" fmla="*/ 251 w 529"/>
                <a:gd name="T5" fmla="*/ 632 h 1204"/>
                <a:gd name="T6" fmla="*/ 246 w 529"/>
                <a:gd name="T7" fmla="*/ 643 h 1204"/>
                <a:gd name="T8" fmla="*/ 170 w 529"/>
                <a:gd name="T9" fmla="*/ 817 h 1204"/>
                <a:gd name="T10" fmla="*/ 165 w 529"/>
                <a:gd name="T11" fmla="*/ 829 h 1204"/>
                <a:gd name="T12" fmla="*/ 63 w 529"/>
                <a:gd name="T13" fmla="*/ 1062 h 1204"/>
                <a:gd name="T14" fmla="*/ 57 w 529"/>
                <a:gd name="T15" fmla="*/ 1075 h 1204"/>
                <a:gd name="T16" fmla="*/ 0 w 529"/>
                <a:gd name="T17" fmla="*/ 1204 h 1204"/>
                <a:gd name="T18" fmla="*/ 9 w 529"/>
                <a:gd name="T19" fmla="*/ 1204 h 1204"/>
                <a:gd name="T20" fmla="*/ 69 w 529"/>
                <a:gd name="T21" fmla="*/ 1068 h 1204"/>
                <a:gd name="T22" fmla="*/ 75 w 529"/>
                <a:gd name="T23" fmla="*/ 1055 h 1204"/>
                <a:gd name="T24" fmla="*/ 176 w 529"/>
                <a:gd name="T25" fmla="*/ 824 h 1204"/>
                <a:gd name="T26" fmla="*/ 181 w 529"/>
                <a:gd name="T27" fmla="*/ 812 h 1204"/>
                <a:gd name="T28" fmla="*/ 257 w 529"/>
                <a:gd name="T29" fmla="*/ 639 h 1204"/>
                <a:gd name="T30" fmla="*/ 262 w 529"/>
                <a:gd name="T31" fmla="*/ 628 h 1204"/>
                <a:gd name="T32" fmla="*/ 503 w 529"/>
                <a:gd name="T33" fmla="*/ 79 h 1204"/>
                <a:gd name="T34" fmla="*/ 529 w 52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9" h="1204">
                  <a:moveTo>
                    <a:pt x="529" y="0"/>
                  </a:moveTo>
                  <a:lnTo>
                    <a:pt x="495" y="78"/>
                  </a:lnTo>
                  <a:lnTo>
                    <a:pt x="251" y="632"/>
                  </a:lnTo>
                  <a:lnTo>
                    <a:pt x="246" y="643"/>
                  </a:lnTo>
                  <a:lnTo>
                    <a:pt x="170" y="817"/>
                  </a:lnTo>
                  <a:lnTo>
                    <a:pt x="165" y="829"/>
                  </a:lnTo>
                  <a:lnTo>
                    <a:pt x="63" y="1062"/>
                  </a:lnTo>
                  <a:lnTo>
                    <a:pt x="57" y="1075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69" y="1068"/>
                  </a:lnTo>
                  <a:lnTo>
                    <a:pt x="75" y="1055"/>
                  </a:lnTo>
                  <a:lnTo>
                    <a:pt x="176" y="824"/>
                  </a:lnTo>
                  <a:lnTo>
                    <a:pt x="181" y="812"/>
                  </a:lnTo>
                  <a:lnTo>
                    <a:pt x="257" y="639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8" name="Freeform 209"/>
            <p:cNvSpPr>
              <a:spLocks noChangeArrowheads="1"/>
            </p:cNvSpPr>
            <p:nvPr>
              <p:custDataLst>
                <p:tags r:id="rId202"/>
              </p:custDataLst>
            </p:nvPr>
          </p:nvSpPr>
          <p:spPr bwMode="auto">
            <a:xfrm>
              <a:off x="4047349" y="3417775"/>
              <a:ext cx="1050642" cy="3251227"/>
            </a:xfrm>
            <a:custGeom>
              <a:gdLst>
                <a:gd name="T0" fmla="*/ 389 w 389"/>
                <a:gd name="T1" fmla="*/ 0 h 1204"/>
                <a:gd name="T2" fmla="*/ 363 w 389"/>
                <a:gd name="T3" fmla="*/ 79 h 1204"/>
                <a:gd name="T4" fmla="*/ 195 w 389"/>
                <a:gd name="T5" fmla="*/ 600 h 1204"/>
                <a:gd name="T6" fmla="*/ 192 w 389"/>
                <a:gd name="T7" fmla="*/ 611 h 1204"/>
                <a:gd name="T8" fmla="*/ 142 w 389"/>
                <a:gd name="T9" fmla="*/ 764 h 1204"/>
                <a:gd name="T10" fmla="*/ 139 w 389"/>
                <a:gd name="T11" fmla="*/ 775 h 1204"/>
                <a:gd name="T12" fmla="*/ 75 w 389"/>
                <a:gd name="T13" fmla="*/ 974 h 1204"/>
                <a:gd name="T14" fmla="*/ 70 w 389"/>
                <a:gd name="T15" fmla="*/ 986 h 1204"/>
                <a:gd name="T16" fmla="*/ 0 w 389"/>
                <a:gd name="T17" fmla="*/ 1204 h 1204"/>
                <a:gd name="T18" fmla="*/ 9 w 389"/>
                <a:gd name="T19" fmla="*/ 1204 h 1204"/>
                <a:gd name="T20" fmla="*/ 82 w 389"/>
                <a:gd name="T21" fmla="*/ 979 h 1204"/>
                <a:gd name="T22" fmla="*/ 85 w 389"/>
                <a:gd name="T23" fmla="*/ 967 h 1204"/>
                <a:gd name="T24" fmla="*/ 149 w 389"/>
                <a:gd name="T25" fmla="*/ 770 h 1204"/>
                <a:gd name="T26" fmla="*/ 153 w 389"/>
                <a:gd name="T27" fmla="*/ 759 h 1204"/>
                <a:gd name="T28" fmla="*/ 202 w 389"/>
                <a:gd name="T29" fmla="*/ 606 h 1204"/>
                <a:gd name="T30" fmla="*/ 206 w 389"/>
                <a:gd name="T31" fmla="*/ 596 h 1204"/>
                <a:gd name="T32" fmla="*/ 372 w 389"/>
                <a:gd name="T33" fmla="*/ 81 h 1204"/>
                <a:gd name="T34" fmla="*/ 389 w 38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1204">
                  <a:moveTo>
                    <a:pt x="389" y="0"/>
                  </a:moveTo>
                  <a:lnTo>
                    <a:pt x="363" y="79"/>
                  </a:lnTo>
                  <a:lnTo>
                    <a:pt x="195" y="600"/>
                  </a:lnTo>
                  <a:lnTo>
                    <a:pt x="192" y="611"/>
                  </a:lnTo>
                  <a:lnTo>
                    <a:pt x="142" y="764"/>
                  </a:lnTo>
                  <a:lnTo>
                    <a:pt x="139" y="775"/>
                  </a:lnTo>
                  <a:lnTo>
                    <a:pt x="75" y="974"/>
                  </a:lnTo>
                  <a:lnTo>
                    <a:pt x="70" y="986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82" y="979"/>
                  </a:lnTo>
                  <a:lnTo>
                    <a:pt x="85" y="967"/>
                  </a:lnTo>
                  <a:lnTo>
                    <a:pt x="149" y="770"/>
                  </a:lnTo>
                  <a:lnTo>
                    <a:pt x="153" y="759"/>
                  </a:lnTo>
                  <a:lnTo>
                    <a:pt x="202" y="606"/>
                  </a:lnTo>
                  <a:lnTo>
                    <a:pt x="206" y="596"/>
                  </a:lnTo>
                  <a:lnTo>
                    <a:pt x="372" y="81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9" name="Freeform 210"/>
            <p:cNvSpPr>
              <a:spLocks noChangeArrowheads="1"/>
            </p:cNvSpPr>
            <p:nvPr>
              <p:custDataLst>
                <p:tags r:id="rId203"/>
              </p:custDataLst>
            </p:nvPr>
          </p:nvSpPr>
          <p:spPr bwMode="auto">
            <a:xfrm>
              <a:off x="4047349" y="3417775"/>
              <a:ext cx="1050642" cy="3251227"/>
            </a:xfrm>
            <a:custGeom>
              <a:gdLst>
                <a:gd name="T0" fmla="*/ 389 w 389"/>
                <a:gd name="T1" fmla="*/ 0 h 1204"/>
                <a:gd name="T2" fmla="*/ 363 w 389"/>
                <a:gd name="T3" fmla="*/ 79 h 1204"/>
                <a:gd name="T4" fmla="*/ 195 w 389"/>
                <a:gd name="T5" fmla="*/ 600 h 1204"/>
                <a:gd name="T6" fmla="*/ 192 w 389"/>
                <a:gd name="T7" fmla="*/ 611 h 1204"/>
                <a:gd name="T8" fmla="*/ 142 w 389"/>
                <a:gd name="T9" fmla="*/ 764 h 1204"/>
                <a:gd name="T10" fmla="*/ 139 w 389"/>
                <a:gd name="T11" fmla="*/ 775 h 1204"/>
                <a:gd name="T12" fmla="*/ 75 w 389"/>
                <a:gd name="T13" fmla="*/ 974 h 1204"/>
                <a:gd name="T14" fmla="*/ 70 w 389"/>
                <a:gd name="T15" fmla="*/ 986 h 1204"/>
                <a:gd name="T16" fmla="*/ 0 w 389"/>
                <a:gd name="T17" fmla="*/ 1204 h 1204"/>
                <a:gd name="T18" fmla="*/ 9 w 389"/>
                <a:gd name="T19" fmla="*/ 1204 h 1204"/>
                <a:gd name="T20" fmla="*/ 82 w 389"/>
                <a:gd name="T21" fmla="*/ 979 h 1204"/>
                <a:gd name="T22" fmla="*/ 85 w 389"/>
                <a:gd name="T23" fmla="*/ 967 h 1204"/>
                <a:gd name="T24" fmla="*/ 149 w 389"/>
                <a:gd name="T25" fmla="*/ 770 h 1204"/>
                <a:gd name="T26" fmla="*/ 153 w 389"/>
                <a:gd name="T27" fmla="*/ 759 h 1204"/>
                <a:gd name="T28" fmla="*/ 202 w 389"/>
                <a:gd name="T29" fmla="*/ 606 h 1204"/>
                <a:gd name="T30" fmla="*/ 206 w 389"/>
                <a:gd name="T31" fmla="*/ 596 h 1204"/>
                <a:gd name="T32" fmla="*/ 372 w 389"/>
                <a:gd name="T33" fmla="*/ 81 h 1204"/>
                <a:gd name="T34" fmla="*/ 389 w 38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1204">
                  <a:moveTo>
                    <a:pt x="389" y="0"/>
                  </a:moveTo>
                  <a:lnTo>
                    <a:pt x="363" y="79"/>
                  </a:lnTo>
                  <a:lnTo>
                    <a:pt x="195" y="600"/>
                  </a:lnTo>
                  <a:lnTo>
                    <a:pt x="192" y="611"/>
                  </a:lnTo>
                  <a:lnTo>
                    <a:pt x="142" y="764"/>
                  </a:lnTo>
                  <a:lnTo>
                    <a:pt x="139" y="775"/>
                  </a:lnTo>
                  <a:lnTo>
                    <a:pt x="75" y="974"/>
                  </a:lnTo>
                  <a:lnTo>
                    <a:pt x="70" y="986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82" y="979"/>
                  </a:lnTo>
                  <a:lnTo>
                    <a:pt x="85" y="967"/>
                  </a:lnTo>
                  <a:lnTo>
                    <a:pt x="149" y="770"/>
                  </a:lnTo>
                  <a:lnTo>
                    <a:pt x="153" y="759"/>
                  </a:lnTo>
                  <a:lnTo>
                    <a:pt x="202" y="606"/>
                  </a:lnTo>
                  <a:lnTo>
                    <a:pt x="206" y="596"/>
                  </a:lnTo>
                  <a:lnTo>
                    <a:pt x="372" y="81"/>
                  </a:lnTo>
                  <a:lnTo>
                    <a:pt x="3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0" name="Freeform 211"/>
            <p:cNvSpPr>
              <a:spLocks noChangeArrowheads="1"/>
            </p:cNvSpPr>
            <p:nvPr>
              <p:custDataLst>
                <p:tags r:id="rId204"/>
              </p:custDataLst>
            </p:nvPr>
          </p:nvSpPr>
          <p:spPr bwMode="auto">
            <a:xfrm>
              <a:off x="4406216" y="3417775"/>
              <a:ext cx="691775" cy="3251227"/>
            </a:xfrm>
            <a:custGeom>
              <a:gdLst>
                <a:gd name="T0" fmla="*/ 256 w 256"/>
                <a:gd name="T1" fmla="*/ 0 h 1204"/>
                <a:gd name="T2" fmla="*/ 239 w 256"/>
                <a:gd name="T3" fmla="*/ 81 h 1204"/>
                <a:gd name="T4" fmla="*/ 135 w 256"/>
                <a:gd name="T5" fmla="*/ 572 h 1204"/>
                <a:gd name="T6" fmla="*/ 133 w 256"/>
                <a:gd name="T7" fmla="*/ 582 h 1204"/>
                <a:gd name="T8" fmla="*/ 103 w 256"/>
                <a:gd name="T9" fmla="*/ 720 h 1204"/>
                <a:gd name="T10" fmla="*/ 101 w 256"/>
                <a:gd name="T11" fmla="*/ 729 h 1204"/>
                <a:gd name="T12" fmla="*/ 64 w 256"/>
                <a:gd name="T13" fmla="*/ 903 h 1204"/>
                <a:gd name="T14" fmla="*/ 62 w 256"/>
                <a:gd name="T15" fmla="*/ 913 h 1204"/>
                <a:gd name="T16" fmla="*/ 20 w 256"/>
                <a:gd name="T17" fmla="*/ 1107 h 1204"/>
                <a:gd name="T18" fmla="*/ 18 w 256"/>
                <a:gd name="T19" fmla="*/ 1119 h 1204"/>
                <a:gd name="T20" fmla="*/ 0 w 256"/>
                <a:gd name="T21" fmla="*/ 1204 h 1204"/>
                <a:gd name="T22" fmla="*/ 8 w 256"/>
                <a:gd name="T23" fmla="*/ 1204 h 1204"/>
                <a:gd name="T24" fmla="*/ 28 w 256"/>
                <a:gd name="T25" fmla="*/ 1112 h 1204"/>
                <a:gd name="T26" fmla="*/ 31 w 256"/>
                <a:gd name="T27" fmla="*/ 1100 h 1204"/>
                <a:gd name="T28" fmla="*/ 72 w 256"/>
                <a:gd name="T29" fmla="*/ 908 h 1204"/>
                <a:gd name="T30" fmla="*/ 74 w 256"/>
                <a:gd name="T31" fmla="*/ 896 h 1204"/>
                <a:gd name="T32" fmla="*/ 111 w 256"/>
                <a:gd name="T33" fmla="*/ 725 h 1204"/>
                <a:gd name="T34" fmla="*/ 113 w 256"/>
                <a:gd name="T35" fmla="*/ 715 h 1204"/>
                <a:gd name="T36" fmla="*/ 142 w 256"/>
                <a:gd name="T37" fmla="*/ 578 h 1204"/>
                <a:gd name="T38" fmla="*/ 144 w 256"/>
                <a:gd name="T39" fmla="*/ 568 h 1204"/>
                <a:gd name="T40" fmla="*/ 247 w 256"/>
                <a:gd name="T41" fmla="*/ 81 h 1204"/>
                <a:gd name="T42" fmla="*/ 256 w 256"/>
                <a:gd name="T4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1204">
                  <a:moveTo>
                    <a:pt x="256" y="0"/>
                  </a:moveTo>
                  <a:lnTo>
                    <a:pt x="239" y="81"/>
                  </a:lnTo>
                  <a:lnTo>
                    <a:pt x="135" y="572"/>
                  </a:lnTo>
                  <a:lnTo>
                    <a:pt x="133" y="582"/>
                  </a:lnTo>
                  <a:lnTo>
                    <a:pt x="103" y="720"/>
                  </a:lnTo>
                  <a:lnTo>
                    <a:pt x="101" y="729"/>
                  </a:lnTo>
                  <a:lnTo>
                    <a:pt x="64" y="903"/>
                  </a:lnTo>
                  <a:lnTo>
                    <a:pt x="62" y="913"/>
                  </a:lnTo>
                  <a:lnTo>
                    <a:pt x="20" y="1107"/>
                  </a:lnTo>
                  <a:lnTo>
                    <a:pt x="18" y="111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8" y="1112"/>
                  </a:lnTo>
                  <a:lnTo>
                    <a:pt x="31" y="1100"/>
                  </a:lnTo>
                  <a:lnTo>
                    <a:pt x="72" y="908"/>
                  </a:lnTo>
                  <a:lnTo>
                    <a:pt x="74" y="896"/>
                  </a:lnTo>
                  <a:lnTo>
                    <a:pt x="111" y="725"/>
                  </a:lnTo>
                  <a:lnTo>
                    <a:pt x="113" y="715"/>
                  </a:lnTo>
                  <a:lnTo>
                    <a:pt x="142" y="578"/>
                  </a:lnTo>
                  <a:lnTo>
                    <a:pt x="144" y="568"/>
                  </a:lnTo>
                  <a:lnTo>
                    <a:pt x="247" y="8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1" name="Freeform 212"/>
            <p:cNvSpPr>
              <a:spLocks noChangeArrowheads="1"/>
            </p:cNvSpPr>
            <p:nvPr>
              <p:custDataLst>
                <p:tags r:id="rId205"/>
              </p:custDataLst>
            </p:nvPr>
          </p:nvSpPr>
          <p:spPr bwMode="auto">
            <a:xfrm>
              <a:off x="4406216" y="3417775"/>
              <a:ext cx="691775" cy="3251227"/>
            </a:xfrm>
            <a:custGeom>
              <a:gdLst>
                <a:gd name="T0" fmla="*/ 256 w 256"/>
                <a:gd name="T1" fmla="*/ 0 h 1204"/>
                <a:gd name="T2" fmla="*/ 239 w 256"/>
                <a:gd name="T3" fmla="*/ 81 h 1204"/>
                <a:gd name="T4" fmla="*/ 135 w 256"/>
                <a:gd name="T5" fmla="*/ 572 h 1204"/>
                <a:gd name="T6" fmla="*/ 133 w 256"/>
                <a:gd name="T7" fmla="*/ 582 h 1204"/>
                <a:gd name="T8" fmla="*/ 103 w 256"/>
                <a:gd name="T9" fmla="*/ 720 h 1204"/>
                <a:gd name="T10" fmla="*/ 101 w 256"/>
                <a:gd name="T11" fmla="*/ 729 h 1204"/>
                <a:gd name="T12" fmla="*/ 64 w 256"/>
                <a:gd name="T13" fmla="*/ 903 h 1204"/>
                <a:gd name="T14" fmla="*/ 62 w 256"/>
                <a:gd name="T15" fmla="*/ 913 h 1204"/>
                <a:gd name="T16" fmla="*/ 20 w 256"/>
                <a:gd name="T17" fmla="*/ 1107 h 1204"/>
                <a:gd name="T18" fmla="*/ 18 w 256"/>
                <a:gd name="T19" fmla="*/ 1119 h 1204"/>
                <a:gd name="T20" fmla="*/ 0 w 256"/>
                <a:gd name="T21" fmla="*/ 1204 h 1204"/>
                <a:gd name="T22" fmla="*/ 8 w 256"/>
                <a:gd name="T23" fmla="*/ 1204 h 1204"/>
                <a:gd name="T24" fmla="*/ 28 w 256"/>
                <a:gd name="T25" fmla="*/ 1112 h 1204"/>
                <a:gd name="T26" fmla="*/ 31 w 256"/>
                <a:gd name="T27" fmla="*/ 1100 h 1204"/>
                <a:gd name="T28" fmla="*/ 72 w 256"/>
                <a:gd name="T29" fmla="*/ 908 h 1204"/>
                <a:gd name="T30" fmla="*/ 74 w 256"/>
                <a:gd name="T31" fmla="*/ 896 h 1204"/>
                <a:gd name="T32" fmla="*/ 111 w 256"/>
                <a:gd name="T33" fmla="*/ 725 h 1204"/>
                <a:gd name="T34" fmla="*/ 113 w 256"/>
                <a:gd name="T35" fmla="*/ 715 h 1204"/>
                <a:gd name="T36" fmla="*/ 142 w 256"/>
                <a:gd name="T37" fmla="*/ 578 h 1204"/>
                <a:gd name="T38" fmla="*/ 144 w 256"/>
                <a:gd name="T39" fmla="*/ 568 h 1204"/>
                <a:gd name="T40" fmla="*/ 247 w 256"/>
                <a:gd name="T41" fmla="*/ 81 h 1204"/>
                <a:gd name="T42" fmla="*/ 256 w 256"/>
                <a:gd name="T4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1204">
                  <a:moveTo>
                    <a:pt x="256" y="0"/>
                  </a:moveTo>
                  <a:lnTo>
                    <a:pt x="239" y="81"/>
                  </a:lnTo>
                  <a:lnTo>
                    <a:pt x="135" y="572"/>
                  </a:lnTo>
                  <a:lnTo>
                    <a:pt x="133" y="582"/>
                  </a:lnTo>
                  <a:lnTo>
                    <a:pt x="103" y="720"/>
                  </a:lnTo>
                  <a:lnTo>
                    <a:pt x="101" y="729"/>
                  </a:lnTo>
                  <a:lnTo>
                    <a:pt x="64" y="903"/>
                  </a:lnTo>
                  <a:lnTo>
                    <a:pt x="62" y="913"/>
                  </a:lnTo>
                  <a:lnTo>
                    <a:pt x="20" y="1107"/>
                  </a:lnTo>
                  <a:lnTo>
                    <a:pt x="18" y="111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8" y="1112"/>
                  </a:lnTo>
                  <a:lnTo>
                    <a:pt x="31" y="1100"/>
                  </a:lnTo>
                  <a:lnTo>
                    <a:pt x="72" y="908"/>
                  </a:lnTo>
                  <a:lnTo>
                    <a:pt x="74" y="896"/>
                  </a:lnTo>
                  <a:lnTo>
                    <a:pt x="111" y="725"/>
                  </a:lnTo>
                  <a:lnTo>
                    <a:pt x="113" y="715"/>
                  </a:lnTo>
                  <a:lnTo>
                    <a:pt x="142" y="578"/>
                  </a:lnTo>
                  <a:lnTo>
                    <a:pt x="144" y="568"/>
                  </a:lnTo>
                  <a:lnTo>
                    <a:pt x="247" y="81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2" name="Freeform 213"/>
            <p:cNvSpPr>
              <a:spLocks noChangeArrowheads="1"/>
            </p:cNvSpPr>
            <p:nvPr>
              <p:custDataLst>
                <p:tags r:id="rId206"/>
              </p:custDataLst>
            </p:nvPr>
          </p:nvSpPr>
          <p:spPr bwMode="auto">
            <a:xfrm>
              <a:off x="4754394" y="3417775"/>
              <a:ext cx="354286" cy="3251227"/>
            </a:xfrm>
            <a:custGeom>
              <a:gdLst>
                <a:gd name="T0" fmla="*/ 127 w 131"/>
                <a:gd name="T1" fmla="*/ 0 h 1204"/>
                <a:gd name="T2" fmla="*/ 127 w 131"/>
                <a:gd name="T3" fmla="*/ 0 h 1204"/>
                <a:gd name="T4" fmla="*/ 118 w 131"/>
                <a:gd name="T5" fmla="*/ 81 h 1204"/>
                <a:gd name="T6" fmla="*/ 69 w 131"/>
                <a:gd name="T7" fmla="*/ 547 h 1204"/>
                <a:gd name="T8" fmla="*/ 68 w 131"/>
                <a:gd name="T9" fmla="*/ 557 h 1204"/>
                <a:gd name="T10" fmla="*/ 55 w 131"/>
                <a:gd name="T11" fmla="*/ 681 h 1204"/>
                <a:gd name="T12" fmla="*/ 54 w 131"/>
                <a:gd name="T13" fmla="*/ 691 h 1204"/>
                <a:gd name="T14" fmla="*/ 38 w 131"/>
                <a:gd name="T15" fmla="*/ 843 h 1204"/>
                <a:gd name="T16" fmla="*/ 37 w 131"/>
                <a:gd name="T17" fmla="*/ 853 h 1204"/>
                <a:gd name="T18" fmla="*/ 20 w 131"/>
                <a:gd name="T19" fmla="*/ 1018 h 1204"/>
                <a:gd name="T20" fmla="*/ 18 w 131"/>
                <a:gd name="T21" fmla="*/ 1029 h 1204"/>
                <a:gd name="T22" fmla="*/ 0 w 131"/>
                <a:gd name="T23" fmla="*/ 1204 h 1204"/>
                <a:gd name="T24" fmla="*/ 8 w 131"/>
                <a:gd name="T25" fmla="*/ 1204 h 1204"/>
                <a:gd name="T26" fmla="*/ 27 w 131"/>
                <a:gd name="T27" fmla="*/ 1022 h 1204"/>
                <a:gd name="T28" fmla="*/ 29 w 131"/>
                <a:gd name="T29" fmla="*/ 1012 h 1204"/>
                <a:gd name="T30" fmla="*/ 46 w 131"/>
                <a:gd name="T31" fmla="*/ 848 h 1204"/>
                <a:gd name="T32" fmla="*/ 47 w 131"/>
                <a:gd name="T33" fmla="*/ 837 h 1204"/>
                <a:gd name="T34" fmla="*/ 63 w 131"/>
                <a:gd name="T35" fmla="*/ 687 h 1204"/>
                <a:gd name="T36" fmla="*/ 64 w 131"/>
                <a:gd name="T37" fmla="*/ 677 h 1204"/>
                <a:gd name="T38" fmla="*/ 78 w 131"/>
                <a:gd name="T39" fmla="*/ 554 h 1204"/>
                <a:gd name="T40" fmla="*/ 78 w 131"/>
                <a:gd name="T41" fmla="*/ 544 h 1204"/>
                <a:gd name="T42" fmla="*/ 128 w 131"/>
                <a:gd name="T43" fmla="*/ 70 h 1204"/>
                <a:gd name="T44" fmla="*/ 128 w 131"/>
                <a:gd name="T45" fmla="*/ 5 h 1204"/>
                <a:gd name="T46" fmla="*/ 128 w 131"/>
                <a:gd name="T47" fmla="*/ 1 h 1204"/>
                <a:gd name="T48" fmla="*/ 129 w 131"/>
                <a:gd name="T49" fmla="*/ 1 h 1204"/>
                <a:gd name="T50" fmla="*/ 130 w 131"/>
                <a:gd name="T51" fmla="*/ 1 h 1204"/>
                <a:gd name="T52" fmla="*/ 131 w 131"/>
                <a:gd name="T53" fmla="*/ 0 h 1204"/>
                <a:gd name="T54" fmla="*/ 130 w 131"/>
                <a:gd name="T55" fmla="*/ 0 h 1204"/>
                <a:gd name="T56" fmla="*/ 127 w 131"/>
                <a:gd name="T5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204"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69" y="547"/>
                  </a:lnTo>
                  <a:lnTo>
                    <a:pt x="68" y="557"/>
                  </a:lnTo>
                  <a:lnTo>
                    <a:pt x="55" y="681"/>
                  </a:lnTo>
                  <a:lnTo>
                    <a:pt x="54" y="691"/>
                  </a:lnTo>
                  <a:lnTo>
                    <a:pt x="38" y="843"/>
                  </a:lnTo>
                  <a:lnTo>
                    <a:pt x="37" y="853"/>
                  </a:lnTo>
                  <a:lnTo>
                    <a:pt x="20" y="1018"/>
                  </a:lnTo>
                  <a:lnTo>
                    <a:pt x="18" y="102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7" y="1022"/>
                  </a:lnTo>
                  <a:lnTo>
                    <a:pt x="29" y="1012"/>
                  </a:lnTo>
                  <a:lnTo>
                    <a:pt x="46" y="848"/>
                  </a:lnTo>
                  <a:lnTo>
                    <a:pt x="47" y="837"/>
                  </a:lnTo>
                  <a:lnTo>
                    <a:pt x="63" y="687"/>
                  </a:lnTo>
                  <a:lnTo>
                    <a:pt x="64" y="677"/>
                  </a:lnTo>
                  <a:lnTo>
                    <a:pt x="78" y="554"/>
                  </a:lnTo>
                  <a:lnTo>
                    <a:pt x="78" y="544"/>
                  </a:lnTo>
                  <a:lnTo>
                    <a:pt x="128" y="70"/>
                  </a:lnTo>
                  <a:lnTo>
                    <a:pt x="128" y="5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3" name="Freeform 214"/>
            <p:cNvSpPr>
              <a:spLocks noChangeArrowheads="1"/>
            </p:cNvSpPr>
            <p:nvPr>
              <p:custDataLst>
                <p:tags r:id="rId207"/>
              </p:custDataLst>
            </p:nvPr>
          </p:nvSpPr>
          <p:spPr bwMode="auto">
            <a:xfrm>
              <a:off x="4754394" y="3417775"/>
              <a:ext cx="354286" cy="3251227"/>
            </a:xfrm>
            <a:custGeom>
              <a:gdLst>
                <a:gd name="T0" fmla="*/ 127 w 131"/>
                <a:gd name="T1" fmla="*/ 0 h 1204"/>
                <a:gd name="T2" fmla="*/ 127 w 131"/>
                <a:gd name="T3" fmla="*/ 0 h 1204"/>
                <a:gd name="T4" fmla="*/ 118 w 131"/>
                <a:gd name="T5" fmla="*/ 81 h 1204"/>
                <a:gd name="T6" fmla="*/ 69 w 131"/>
                <a:gd name="T7" fmla="*/ 547 h 1204"/>
                <a:gd name="T8" fmla="*/ 68 w 131"/>
                <a:gd name="T9" fmla="*/ 557 h 1204"/>
                <a:gd name="T10" fmla="*/ 55 w 131"/>
                <a:gd name="T11" fmla="*/ 681 h 1204"/>
                <a:gd name="T12" fmla="*/ 54 w 131"/>
                <a:gd name="T13" fmla="*/ 691 h 1204"/>
                <a:gd name="T14" fmla="*/ 38 w 131"/>
                <a:gd name="T15" fmla="*/ 843 h 1204"/>
                <a:gd name="T16" fmla="*/ 37 w 131"/>
                <a:gd name="T17" fmla="*/ 853 h 1204"/>
                <a:gd name="T18" fmla="*/ 20 w 131"/>
                <a:gd name="T19" fmla="*/ 1018 h 1204"/>
                <a:gd name="T20" fmla="*/ 18 w 131"/>
                <a:gd name="T21" fmla="*/ 1029 h 1204"/>
                <a:gd name="T22" fmla="*/ 0 w 131"/>
                <a:gd name="T23" fmla="*/ 1204 h 1204"/>
                <a:gd name="T24" fmla="*/ 8 w 131"/>
                <a:gd name="T25" fmla="*/ 1204 h 1204"/>
                <a:gd name="T26" fmla="*/ 27 w 131"/>
                <a:gd name="T27" fmla="*/ 1022 h 1204"/>
                <a:gd name="T28" fmla="*/ 29 w 131"/>
                <a:gd name="T29" fmla="*/ 1012 h 1204"/>
                <a:gd name="T30" fmla="*/ 46 w 131"/>
                <a:gd name="T31" fmla="*/ 848 h 1204"/>
                <a:gd name="T32" fmla="*/ 47 w 131"/>
                <a:gd name="T33" fmla="*/ 837 h 1204"/>
                <a:gd name="T34" fmla="*/ 63 w 131"/>
                <a:gd name="T35" fmla="*/ 687 h 1204"/>
                <a:gd name="T36" fmla="*/ 64 w 131"/>
                <a:gd name="T37" fmla="*/ 677 h 1204"/>
                <a:gd name="T38" fmla="*/ 78 w 131"/>
                <a:gd name="T39" fmla="*/ 554 h 1204"/>
                <a:gd name="T40" fmla="*/ 78 w 131"/>
                <a:gd name="T41" fmla="*/ 544 h 1204"/>
                <a:gd name="T42" fmla="*/ 128 w 131"/>
                <a:gd name="T43" fmla="*/ 70 h 1204"/>
                <a:gd name="T44" fmla="*/ 128 w 131"/>
                <a:gd name="T45" fmla="*/ 5 h 1204"/>
                <a:gd name="T46" fmla="*/ 128 w 131"/>
                <a:gd name="T47" fmla="*/ 1 h 1204"/>
                <a:gd name="T48" fmla="*/ 129 w 131"/>
                <a:gd name="T49" fmla="*/ 1 h 1204"/>
                <a:gd name="T50" fmla="*/ 130 w 131"/>
                <a:gd name="T51" fmla="*/ 1 h 1204"/>
                <a:gd name="T52" fmla="*/ 131 w 131"/>
                <a:gd name="T53" fmla="*/ 0 h 1204"/>
                <a:gd name="T54" fmla="*/ 130 w 131"/>
                <a:gd name="T55" fmla="*/ 0 h 1204"/>
                <a:gd name="T56" fmla="*/ 127 w 131"/>
                <a:gd name="T5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204"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69" y="547"/>
                  </a:lnTo>
                  <a:lnTo>
                    <a:pt x="68" y="557"/>
                  </a:lnTo>
                  <a:lnTo>
                    <a:pt x="55" y="681"/>
                  </a:lnTo>
                  <a:lnTo>
                    <a:pt x="54" y="691"/>
                  </a:lnTo>
                  <a:lnTo>
                    <a:pt x="38" y="843"/>
                  </a:lnTo>
                  <a:lnTo>
                    <a:pt x="37" y="853"/>
                  </a:lnTo>
                  <a:lnTo>
                    <a:pt x="20" y="1018"/>
                  </a:lnTo>
                  <a:lnTo>
                    <a:pt x="18" y="102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7" y="1022"/>
                  </a:lnTo>
                  <a:lnTo>
                    <a:pt x="29" y="1012"/>
                  </a:lnTo>
                  <a:lnTo>
                    <a:pt x="46" y="848"/>
                  </a:lnTo>
                  <a:lnTo>
                    <a:pt x="47" y="837"/>
                  </a:lnTo>
                  <a:lnTo>
                    <a:pt x="63" y="687"/>
                  </a:lnTo>
                  <a:lnTo>
                    <a:pt x="64" y="677"/>
                  </a:lnTo>
                  <a:lnTo>
                    <a:pt x="78" y="554"/>
                  </a:lnTo>
                  <a:lnTo>
                    <a:pt x="78" y="544"/>
                  </a:lnTo>
                  <a:lnTo>
                    <a:pt x="128" y="70"/>
                  </a:lnTo>
                  <a:lnTo>
                    <a:pt x="128" y="5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4" name="Freeform 215"/>
            <p:cNvSpPr>
              <a:spLocks noEditPoints="1" noChangeArrowheads="1"/>
            </p:cNvSpPr>
            <p:nvPr>
              <p:custDataLst>
                <p:tags r:id="rId208"/>
              </p:custDataLst>
            </p:nvPr>
          </p:nvSpPr>
          <p:spPr bwMode="auto">
            <a:xfrm>
              <a:off x="5101045" y="3420759"/>
              <a:ext cx="22906" cy="3248243"/>
            </a:xfrm>
            <a:custGeom>
              <a:gdLst>
                <a:gd name="T0" fmla="*/ 0 w 9"/>
                <a:gd name="T1" fmla="*/ 4 h 1203"/>
                <a:gd name="T2" fmla="*/ 0 w 9"/>
                <a:gd name="T3" fmla="*/ 69 h 1203"/>
                <a:gd name="T4" fmla="*/ 0 w 9"/>
                <a:gd name="T5" fmla="*/ 524 h 1203"/>
                <a:gd name="T6" fmla="*/ 0 w 9"/>
                <a:gd name="T7" fmla="*/ 533 h 1203"/>
                <a:gd name="T8" fmla="*/ 0 w 9"/>
                <a:gd name="T9" fmla="*/ 645 h 1203"/>
                <a:gd name="T10" fmla="*/ 0 w 9"/>
                <a:gd name="T11" fmla="*/ 655 h 1203"/>
                <a:gd name="T12" fmla="*/ 0 w 9"/>
                <a:gd name="T13" fmla="*/ 789 h 1203"/>
                <a:gd name="T14" fmla="*/ 0 w 9"/>
                <a:gd name="T15" fmla="*/ 799 h 1203"/>
                <a:gd name="T16" fmla="*/ 0 w 9"/>
                <a:gd name="T17" fmla="*/ 942 h 1203"/>
                <a:gd name="T18" fmla="*/ 0 w 9"/>
                <a:gd name="T19" fmla="*/ 952 h 1203"/>
                <a:gd name="T20" fmla="*/ 0 w 9"/>
                <a:gd name="T21" fmla="*/ 1123 h 1203"/>
                <a:gd name="T22" fmla="*/ 0 w 9"/>
                <a:gd name="T23" fmla="*/ 1134 h 1203"/>
                <a:gd name="T24" fmla="*/ 0 w 9"/>
                <a:gd name="T25" fmla="*/ 1203 h 1203"/>
                <a:gd name="T26" fmla="*/ 9 w 9"/>
                <a:gd name="T27" fmla="*/ 1203 h 1203"/>
                <a:gd name="T28" fmla="*/ 9 w 9"/>
                <a:gd name="T29" fmla="*/ 1127 h 1203"/>
                <a:gd name="T30" fmla="*/ 9 w 9"/>
                <a:gd name="T31" fmla="*/ 1116 h 1203"/>
                <a:gd name="T32" fmla="*/ 9 w 9"/>
                <a:gd name="T33" fmla="*/ 946 h 1203"/>
                <a:gd name="T34" fmla="*/ 9 w 9"/>
                <a:gd name="T35" fmla="*/ 935 h 1203"/>
                <a:gd name="T36" fmla="*/ 9 w 9"/>
                <a:gd name="T37" fmla="*/ 794 h 1203"/>
                <a:gd name="T38" fmla="*/ 9 w 9"/>
                <a:gd name="T39" fmla="*/ 784 h 1203"/>
                <a:gd name="T40" fmla="*/ 9 w 9"/>
                <a:gd name="T41" fmla="*/ 650 h 1203"/>
                <a:gd name="T42" fmla="*/ 9 w 9"/>
                <a:gd name="T43" fmla="*/ 641 h 1203"/>
                <a:gd name="T44" fmla="*/ 9 w 9"/>
                <a:gd name="T45" fmla="*/ 529 h 1203"/>
                <a:gd name="T46" fmla="*/ 9 w 9"/>
                <a:gd name="T47" fmla="*/ 520 h 1203"/>
                <a:gd name="T48" fmla="*/ 9 w 9"/>
                <a:gd name="T49" fmla="*/ 84 h 1203"/>
                <a:gd name="T50" fmla="*/ 0 w 9"/>
                <a:gd name="T51" fmla="*/ 4 h 1203"/>
                <a:gd name="T52" fmla="*/ 1 w 9"/>
                <a:gd name="T53" fmla="*/ 0 h 1203"/>
                <a:gd name="T54" fmla="*/ 0 w 9"/>
                <a:gd name="T55" fmla="*/ 0 h 1203"/>
                <a:gd name="T56" fmla="*/ 1 w 9"/>
                <a:gd name="T5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203">
                  <a:moveTo>
                    <a:pt x="0" y="4"/>
                  </a:moveTo>
                  <a:lnTo>
                    <a:pt x="0" y="69"/>
                  </a:lnTo>
                  <a:lnTo>
                    <a:pt x="0" y="524"/>
                  </a:lnTo>
                  <a:lnTo>
                    <a:pt x="0" y="533"/>
                  </a:lnTo>
                  <a:lnTo>
                    <a:pt x="0" y="645"/>
                  </a:lnTo>
                  <a:lnTo>
                    <a:pt x="0" y="655"/>
                  </a:lnTo>
                  <a:lnTo>
                    <a:pt x="0" y="789"/>
                  </a:lnTo>
                  <a:lnTo>
                    <a:pt x="0" y="799"/>
                  </a:lnTo>
                  <a:lnTo>
                    <a:pt x="0" y="942"/>
                  </a:lnTo>
                  <a:lnTo>
                    <a:pt x="0" y="952"/>
                  </a:lnTo>
                  <a:lnTo>
                    <a:pt x="0" y="1123"/>
                  </a:lnTo>
                  <a:lnTo>
                    <a:pt x="0" y="1134"/>
                  </a:lnTo>
                  <a:lnTo>
                    <a:pt x="0" y="1203"/>
                  </a:lnTo>
                  <a:lnTo>
                    <a:pt x="9" y="1203"/>
                  </a:lnTo>
                  <a:lnTo>
                    <a:pt x="9" y="1127"/>
                  </a:lnTo>
                  <a:lnTo>
                    <a:pt x="9" y="1116"/>
                  </a:lnTo>
                  <a:lnTo>
                    <a:pt x="9" y="946"/>
                  </a:lnTo>
                  <a:lnTo>
                    <a:pt x="9" y="935"/>
                  </a:lnTo>
                  <a:lnTo>
                    <a:pt x="9" y="794"/>
                  </a:lnTo>
                  <a:lnTo>
                    <a:pt x="9" y="784"/>
                  </a:lnTo>
                  <a:lnTo>
                    <a:pt x="9" y="650"/>
                  </a:lnTo>
                  <a:lnTo>
                    <a:pt x="9" y="641"/>
                  </a:lnTo>
                  <a:lnTo>
                    <a:pt x="9" y="529"/>
                  </a:lnTo>
                  <a:lnTo>
                    <a:pt x="9" y="520"/>
                  </a:lnTo>
                  <a:lnTo>
                    <a:pt x="9" y="84"/>
                  </a:lnTo>
                  <a:lnTo>
                    <a:pt x="0" y="4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5" name="Freeform 216"/>
            <p:cNvSpPr>
              <a:spLocks noEditPoints="1" noChangeArrowheads="1"/>
            </p:cNvSpPr>
            <p:nvPr>
              <p:custDataLst>
                <p:tags r:id="rId209"/>
              </p:custDataLst>
            </p:nvPr>
          </p:nvSpPr>
          <p:spPr bwMode="auto">
            <a:xfrm>
              <a:off x="5101045" y="3420759"/>
              <a:ext cx="22906" cy="3248243"/>
            </a:xfrm>
            <a:custGeom>
              <a:gdLst>
                <a:gd name="T0" fmla="*/ 0 w 9"/>
                <a:gd name="T1" fmla="*/ 4 h 1203"/>
                <a:gd name="T2" fmla="*/ 0 w 9"/>
                <a:gd name="T3" fmla="*/ 69 h 1203"/>
                <a:gd name="T4" fmla="*/ 0 w 9"/>
                <a:gd name="T5" fmla="*/ 524 h 1203"/>
                <a:gd name="T6" fmla="*/ 0 w 9"/>
                <a:gd name="T7" fmla="*/ 533 h 1203"/>
                <a:gd name="T8" fmla="*/ 0 w 9"/>
                <a:gd name="T9" fmla="*/ 645 h 1203"/>
                <a:gd name="T10" fmla="*/ 0 w 9"/>
                <a:gd name="T11" fmla="*/ 655 h 1203"/>
                <a:gd name="T12" fmla="*/ 0 w 9"/>
                <a:gd name="T13" fmla="*/ 789 h 1203"/>
                <a:gd name="T14" fmla="*/ 0 w 9"/>
                <a:gd name="T15" fmla="*/ 799 h 1203"/>
                <a:gd name="T16" fmla="*/ 0 w 9"/>
                <a:gd name="T17" fmla="*/ 942 h 1203"/>
                <a:gd name="T18" fmla="*/ 0 w 9"/>
                <a:gd name="T19" fmla="*/ 952 h 1203"/>
                <a:gd name="T20" fmla="*/ 0 w 9"/>
                <a:gd name="T21" fmla="*/ 1123 h 1203"/>
                <a:gd name="T22" fmla="*/ 0 w 9"/>
                <a:gd name="T23" fmla="*/ 1134 h 1203"/>
                <a:gd name="T24" fmla="*/ 0 w 9"/>
                <a:gd name="T25" fmla="*/ 1203 h 1203"/>
                <a:gd name="T26" fmla="*/ 9 w 9"/>
                <a:gd name="T27" fmla="*/ 1203 h 1203"/>
                <a:gd name="T28" fmla="*/ 9 w 9"/>
                <a:gd name="T29" fmla="*/ 1127 h 1203"/>
                <a:gd name="T30" fmla="*/ 9 w 9"/>
                <a:gd name="T31" fmla="*/ 1116 h 1203"/>
                <a:gd name="T32" fmla="*/ 9 w 9"/>
                <a:gd name="T33" fmla="*/ 946 h 1203"/>
                <a:gd name="T34" fmla="*/ 9 w 9"/>
                <a:gd name="T35" fmla="*/ 935 h 1203"/>
                <a:gd name="T36" fmla="*/ 9 w 9"/>
                <a:gd name="T37" fmla="*/ 794 h 1203"/>
                <a:gd name="T38" fmla="*/ 9 w 9"/>
                <a:gd name="T39" fmla="*/ 784 h 1203"/>
                <a:gd name="T40" fmla="*/ 9 w 9"/>
                <a:gd name="T41" fmla="*/ 650 h 1203"/>
                <a:gd name="T42" fmla="*/ 9 w 9"/>
                <a:gd name="T43" fmla="*/ 641 h 1203"/>
                <a:gd name="T44" fmla="*/ 9 w 9"/>
                <a:gd name="T45" fmla="*/ 529 h 1203"/>
                <a:gd name="T46" fmla="*/ 9 w 9"/>
                <a:gd name="T47" fmla="*/ 520 h 1203"/>
                <a:gd name="T48" fmla="*/ 9 w 9"/>
                <a:gd name="T49" fmla="*/ 84 h 1203"/>
                <a:gd name="T50" fmla="*/ 0 w 9"/>
                <a:gd name="T51" fmla="*/ 4 h 1203"/>
                <a:gd name="T52" fmla="*/ 1 w 9"/>
                <a:gd name="T53" fmla="*/ 0 h 1203"/>
                <a:gd name="T54" fmla="*/ 0 w 9"/>
                <a:gd name="T55" fmla="*/ 0 h 1203"/>
                <a:gd name="T56" fmla="*/ 1 w 9"/>
                <a:gd name="T5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203">
                  <a:moveTo>
                    <a:pt x="0" y="4"/>
                  </a:moveTo>
                  <a:lnTo>
                    <a:pt x="0" y="69"/>
                  </a:lnTo>
                  <a:lnTo>
                    <a:pt x="0" y="524"/>
                  </a:lnTo>
                  <a:lnTo>
                    <a:pt x="0" y="533"/>
                  </a:lnTo>
                  <a:lnTo>
                    <a:pt x="0" y="645"/>
                  </a:lnTo>
                  <a:lnTo>
                    <a:pt x="0" y="655"/>
                  </a:lnTo>
                  <a:lnTo>
                    <a:pt x="0" y="789"/>
                  </a:lnTo>
                  <a:lnTo>
                    <a:pt x="0" y="799"/>
                  </a:lnTo>
                  <a:lnTo>
                    <a:pt x="0" y="942"/>
                  </a:lnTo>
                  <a:lnTo>
                    <a:pt x="0" y="952"/>
                  </a:lnTo>
                  <a:lnTo>
                    <a:pt x="0" y="1123"/>
                  </a:lnTo>
                  <a:lnTo>
                    <a:pt x="0" y="1134"/>
                  </a:lnTo>
                  <a:lnTo>
                    <a:pt x="0" y="1203"/>
                  </a:lnTo>
                  <a:lnTo>
                    <a:pt x="9" y="1203"/>
                  </a:lnTo>
                  <a:lnTo>
                    <a:pt x="9" y="1127"/>
                  </a:lnTo>
                  <a:lnTo>
                    <a:pt x="9" y="1116"/>
                  </a:lnTo>
                  <a:lnTo>
                    <a:pt x="9" y="946"/>
                  </a:lnTo>
                  <a:lnTo>
                    <a:pt x="9" y="935"/>
                  </a:lnTo>
                  <a:lnTo>
                    <a:pt x="9" y="794"/>
                  </a:lnTo>
                  <a:lnTo>
                    <a:pt x="9" y="784"/>
                  </a:lnTo>
                  <a:lnTo>
                    <a:pt x="9" y="650"/>
                  </a:lnTo>
                  <a:lnTo>
                    <a:pt x="9" y="641"/>
                  </a:lnTo>
                  <a:lnTo>
                    <a:pt x="9" y="529"/>
                  </a:lnTo>
                  <a:lnTo>
                    <a:pt x="9" y="520"/>
                  </a:lnTo>
                  <a:lnTo>
                    <a:pt x="9" y="84"/>
                  </a:lnTo>
                  <a:lnTo>
                    <a:pt x="0" y="4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6" name="Freeform 217"/>
            <p:cNvSpPr>
              <a:spLocks noChangeArrowheads="1"/>
            </p:cNvSpPr>
            <p:nvPr>
              <p:custDataLst>
                <p:tags r:id="rId210"/>
              </p:custDataLst>
            </p:nvPr>
          </p:nvSpPr>
          <p:spPr bwMode="auto">
            <a:xfrm>
              <a:off x="5101045" y="3420759"/>
              <a:ext cx="366503" cy="3248243"/>
            </a:xfrm>
            <a:custGeom>
              <a:gdLst>
                <a:gd name="T0" fmla="*/ 2 w 136"/>
                <a:gd name="T1" fmla="*/ 0 h 1203"/>
                <a:gd name="T2" fmla="*/ 1 w 136"/>
                <a:gd name="T3" fmla="*/ 0 h 1203"/>
                <a:gd name="T4" fmla="*/ 0 w 136"/>
                <a:gd name="T5" fmla="*/ 0 h 1203"/>
                <a:gd name="T6" fmla="*/ 0 w 136"/>
                <a:gd name="T7" fmla="*/ 4 h 1203"/>
                <a:gd name="T8" fmla="*/ 9 w 136"/>
                <a:gd name="T9" fmla="*/ 84 h 1203"/>
                <a:gd name="T10" fmla="*/ 53 w 136"/>
                <a:gd name="T11" fmla="*/ 503 h 1203"/>
                <a:gd name="T12" fmla="*/ 54 w 136"/>
                <a:gd name="T13" fmla="*/ 512 h 1203"/>
                <a:gd name="T14" fmla="*/ 65 w 136"/>
                <a:gd name="T15" fmla="*/ 614 h 1203"/>
                <a:gd name="T16" fmla="*/ 66 w 136"/>
                <a:gd name="T17" fmla="*/ 624 h 1203"/>
                <a:gd name="T18" fmla="*/ 79 w 136"/>
                <a:gd name="T19" fmla="*/ 744 h 1203"/>
                <a:gd name="T20" fmla="*/ 79 w 136"/>
                <a:gd name="T21" fmla="*/ 753 h 1203"/>
                <a:gd name="T22" fmla="*/ 93 w 136"/>
                <a:gd name="T23" fmla="*/ 878 h 1203"/>
                <a:gd name="T24" fmla="*/ 93 w 136"/>
                <a:gd name="T25" fmla="*/ 888 h 1203"/>
                <a:gd name="T26" fmla="*/ 109 w 136"/>
                <a:gd name="T27" fmla="*/ 1033 h 1203"/>
                <a:gd name="T28" fmla="*/ 110 w 136"/>
                <a:gd name="T29" fmla="*/ 1043 h 1203"/>
                <a:gd name="T30" fmla="*/ 127 w 136"/>
                <a:gd name="T31" fmla="*/ 1203 h 1203"/>
                <a:gd name="T32" fmla="*/ 136 w 136"/>
                <a:gd name="T33" fmla="*/ 1203 h 1203"/>
                <a:gd name="T34" fmla="*/ 118 w 136"/>
                <a:gd name="T35" fmla="*/ 1037 h 1203"/>
                <a:gd name="T36" fmla="*/ 117 w 136"/>
                <a:gd name="T37" fmla="*/ 1027 h 1203"/>
                <a:gd name="T38" fmla="*/ 102 w 136"/>
                <a:gd name="T39" fmla="*/ 882 h 1203"/>
                <a:gd name="T40" fmla="*/ 100 w 136"/>
                <a:gd name="T41" fmla="*/ 872 h 1203"/>
                <a:gd name="T42" fmla="*/ 88 w 136"/>
                <a:gd name="T43" fmla="*/ 748 h 1203"/>
                <a:gd name="T44" fmla="*/ 86 w 136"/>
                <a:gd name="T45" fmla="*/ 739 h 1203"/>
                <a:gd name="T46" fmla="*/ 74 w 136"/>
                <a:gd name="T47" fmla="*/ 619 h 1203"/>
                <a:gd name="T48" fmla="*/ 73 w 136"/>
                <a:gd name="T49" fmla="*/ 610 h 1203"/>
                <a:gd name="T50" fmla="*/ 62 w 136"/>
                <a:gd name="T51" fmla="*/ 509 h 1203"/>
                <a:gd name="T52" fmla="*/ 61 w 136"/>
                <a:gd name="T53" fmla="*/ 500 h 1203"/>
                <a:gd name="T54" fmla="*/ 16 w 136"/>
                <a:gd name="T55" fmla="*/ 80 h 1203"/>
                <a:gd name="T56" fmla="*/ 0 w 136"/>
                <a:gd name="T57" fmla="*/ 1 h 1203"/>
                <a:gd name="T58" fmla="*/ 2 w 136"/>
                <a:gd name="T5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1203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9" y="84"/>
                  </a:lnTo>
                  <a:lnTo>
                    <a:pt x="53" y="503"/>
                  </a:lnTo>
                  <a:lnTo>
                    <a:pt x="54" y="512"/>
                  </a:lnTo>
                  <a:lnTo>
                    <a:pt x="65" y="614"/>
                  </a:lnTo>
                  <a:lnTo>
                    <a:pt x="66" y="624"/>
                  </a:lnTo>
                  <a:lnTo>
                    <a:pt x="79" y="744"/>
                  </a:lnTo>
                  <a:lnTo>
                    <a:pt x="79" y="753"/>
                  </a:lnTo>
                  <a:lnTo>
                    <a:pt x="93" y="878"/>
                  </a:lnTo>
                  <a:lnTo>
                    <a:pt x="93" y="888"/>
                  </a:lnTo>
                  <a:lnTo>
                    <a:pt x="109" y="1033"/>
                  </a:lnTo>
                  <a:lnTo>
                    <a:pt x="110" y="1043"/>
                  </a:lnTo>
                  <a:lnTo>
                    <a:pt x="127" y="1203"/>
                  </a:lnTo>
                  <a:lnTo>
                    <a:pt x="136" y="1203"/>
                  </a:lnTo>
                  <a:lnTo>
                    <a:pt x="118" y="1037"/>
                  </a:lnTo>
                  <a:lnTo>
                    <a:pt x="117" y="1027"/>
                  </a:lnTo>
                  <a:lnTo>
                    <a:pt x="102" y="882"/>
                  </a:lnTo>
                  <a:lnTo>
                    <a:pt x="100" y="872"/>
                  </a:lnTo>
                  <a:lnTo>
                    <a:pt x="88" y="748"/>
                  </a:lnTo>
                  <a:lnTo>
                    <a:pt x="86" y="739"/>
                  </a:lnTo>
                  <a:lnTo>
                    <a:pt x="74" y="619"/>
                  </a:lnTo>
                  <a:lnTo>
                    <a:pt x="73" y="610"/>
                  </a:lnTo>
                  <a:lnTo>
                    <a:pt x="62" y="509"/>
                  </a:lnTo>
                  <a:lnTo>
                    <a:pt x="61" y="500"/>
                  </a:lnTo>
                  <a:lnTo>
                    <a:pt x="16" y="80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7" name="Freeform 218"/>
            <p:cNvSpPr>
              <a:spLocks noChangeArrowheads="1"/>
            </p:cNvSpPr>
            <p:nvPr>
              <p:custDataLst>
                <p:tags r:id="rId211"/>
              </p:custDataLst>
            </p:nvPr>
          </p:nvSpPr>
          <p:spPr bwMode="auto">
            <a:xfrm>
              <a:off x="5101045" y="3420759"/>
              <a:ext cx="366503" cy="3248243"/>
            </a:xfrm>
            <a:custGeom>
              <a:gdLst>
                <a:gd name="T0" fmla="*/ 2 w 136"/>
                <a:gd name="T1" fmla="*/ 0 h 1203"/>
                <a:gd name="T2" fmla="*/ 1 w 136"/>
                <a:gd name="T3" fmla="*/ 0 h 1203"/>
                <a:gd name="T4" fmla="*/ 0 w 136"/>
                <a:gd name="T5" fmla="*/ 0 h 1203"/>
                <a:gd name="T6" fmla="*/ 0 w 136"/>
                <a:gd name="T7" fmla="*/ 4 h 1203"/>
                <a:gd name="T8" fmla="*/ 9 w 136"/>
                <a:gd name="T9" fmla="*/ 84 h 1203"/>
                <a:gd name="T10" fmla="*/ 53 w 136"/>
                <a:gd name="T11" fmla="*/ 503 h 1203"/>
                <a:gd name="T12" fmla="*/ 54 w 136"/>
                <a:gd name="T13" fmla="*/ 512 h 1203"/>
                <a:gd name="T14" fmla="*/ 65 w 136"/>
                <a:gd name="T15" fmla="*/ 614 h 1203"/>
                <a:gd name="T16" fmla="*/ 66 w 136"/>
                <a:gd name="T17" fmla="*/ 624 h 1203"/>
                <a:gd name="T18" fmla="*/ 79 w 136"/>
                <a:gd name="T19" fmla="*/ 744 h 1203"/>
                <a:gd name="T20" fmla="*/ 79 w 136"/>
                <a:gd name="T21" fmla="*/ 753 h 1203"/>
                <a:gd name="T22" fmla="*/ 93 w 136"/>
                <a:gd name="T23" fmla="*/ 878 h 1203"/>
                <a:gd name="T24" fmla="*/ 93 w 136"/>
                <a:gd name="T25" fmla="*/ 888 h 1203"/>
                <a:gd name="T26" fmla="*/ 109 w 136"/>
                <a:gd name="T27" fmla="*/ 1033 h 1203"/>
                <a:gd name="T28" fmla="*/ 110 w 136"/>
                <a:gd name="T29" fmla="*/ 1043 h 1203"/>
                <a:gd name="T30" fmla="*/ 127 w 136"/>
                <a:gd name="T31" fmla="*/ 1203 h 1203"/>
                <a:gd name="T32" fmla="*/ 136 w 136"/>
                <a:gd name="T33" fmla="*/ 1203 h 1203"/>
                <a:gd name="T34" fmla="*/ 118 w 136"/>
                <a:gd name="T35" fmla="*/ 1037 h 1203"/>
                <a:gd name="T36" fmla="*/ 117 w 136"/>
                <a:gd name="T37" fmla="*/ 1027 h 1203"/>
                <a:gd name="T38" fmla="*/ 102 w 136"/>
                <a:gd name="T39" fmla="*/ 882 h 1203"/>
                <a:gd name="T40" fmla="*/ 100 w 136"/>
                <a:gd name="T41" fmla="*/ 872 h 1203"/>
                <a:gd name="T42" fmla="*/ 88 w 136"/>
                <a:gd name="T43" fmla="*/ 748 h 1203"/>
                <a:gd name="T44" fmla="*/ 86 w 136"/>
                <a:gd name="T45" fmla="*/ 739 h 1203"/>
                <a:gd name="T46" fmla="*/ 74 w 136"/>
                <a:gd name="T47" fmla="*/ 619 h 1203"/>
                <a:gd name="T48" fmla="*/ 73 w 136"/>
                <a:gd name="T49" fmla="*/ 610 h 1203"/>
                <a:gd name="T50" fmla="*/ 62 w 136"/>
                <a:gd name="T51" fmla="*/ 509 h 1203"/>
                <a:gd name="T52" fmla="*/ 61 w 136"/>
                <a:gd name="T53" fmla="*/ 500 h 1203"/>
                <a:gd name="T54" fmla="*/ 16 w 136"/>
                <a:gd name="T55" fmla="*/ 80 h 1203"/>
                <a:gd name="T56" fmla="*/ 0 w 136"/>
                <a:gd name="T57" fmla="*/ 1 h 1203"/>
                <a:gd name="T58" fmla="*/ 2 w 136"/>
                <a:gd name="T5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1203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9" y="84"/>
                  </a:lnTo>
                  <a:lnTo>
                    <a:pt x="53" y="503"/>
                  </a:lnTo>
                  <a:lnTo>
                    <a:pt x="54" y="512"/>
                  </a:lnTo>
                  <a:lnTo>
                    <a:pt x="65" y="614"/>
                  </a:lnTo>
                  <a:lnTo>
                    <a:pt x="66" y="624"/>
                  </a:lnTo>
                  <a:lnTo>
                    <a:pt x="79" y="744"/>
                  </a:lnTo>
                  <a:lnTo>
                    <a:pt x="79" y="753"/>
                  </a:lnTo>
                  <a:lnTo>
                    <a:pt x="93" y="878"/>
                  </a:lnTo>
                  <a:lnTo>
                    <a:pt x="93" y="888"/>
                  </a:lnTo>
                  <a:lnTo>
                    <a:pt x="109" y="1033"/>
                  </a:lnTo>
                  <a:lnTo>
                    <a:pt x="110" y="1043"/>
                  </a:lnTo>
                  <a:lnTo>
                    <a:pt x="127" y="1203"/>
                  </a:lnTo>
                  <a:lnTo>
                    <a:pt x="136" y="1203"/>
                  </a:lnTo>
                  <a:lnTo>
                    <a:pt x="118" y="1037"/>
                  </a:lnTo>
                  <a:lnTo>
                    <a:pt x="117" y="1027"/>
                  </a:lnTo>
                  <a:lnTo>
                    <a:pt x="102" y="882"/>
                  </a:lnTo>
                  <a:lnTo>
                    <a:pt x="100" y="872"/>
                  </a:lnTo>
                  <a:lnTo>
                    <a:pt x="88" y="748"/>
                  </a:lnTo>
                  <a:lnTo>
                    <a:pt x="86" y="739"/>
                  </a:lnTo>
                  <a:lnTo>
                    <a:pt x="74" y="619"/>
                  </a:lnTo>
                  <a:lnTo>
                    <a:pt x="73" y="610"/>
                  </a:lnTo>
                  <a:lnTo>
                    <a:pt x="62" y="509"/>
                  </a:lnTo>
                  <a:lnTo>
                    <a:pt x="61" y="500"/>
                  </a:lnTo>
                  <a:lnTo>
                    <a:pt x="16" y="80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8" name="Freeform 219"/>
            <p:cNvSpPr>
              <a:spLocks noChangeArrowheads="1"/>
            </p:cNvSpPr>
            <p:nvPr>
              <p:custDataLst>
                <p:tags r:id="rId212"/>
              </p:custDataLst>
            </p:nvPr>
          </p:nvSpPr>
          <p:spPr bwMode="auto">
            <a:xfrm>
              <a:off x="5101045" y="3420759"/>
              <a:ext cx="714681" cy="3248243"/>
            </a:xfrm>
            <a:custGeom>
              <a:gdLst>
                <a:gd name="T0" fmla="*/ 2 w 265"/>
                <a:gd name="T1" fmla="*/ 0 h 1203"/>
                <a:gd name="T2" fmla="*/ 0 w 265"/>
                <a:gd name="T3" fmla="*/ 1 h 1203"/>
                <a:gd name="T4" fmla="*/ 16 w 265"/>
                <a:gd name="T5" fmla="*/ 80 h 1203"/>
                <a:gd name="T6" fmla="*/ 103 w 265"/>
                <a:gd name="T7" fmla="*/ 484 h 1203"/>
                <a:gd name="T8" fmla="*/ 105 w 265"/>
                <a:gd name="T9" fmla="*/ 492 h 1203"/>
                <a:gd name="T10" fmla="*/ 124 w 265"/>
                <a:gd name="T11" fmla="*/ 586 h 1203"/>
                <a:gd name="T12" fmla="*/ 126 w 265"/>
                <a:gd name="T13" fmla="*/ 595 h 1203"/>
                <a:gd name="T14" fmla="*/ 150 w 265"/>
                <a:gd name="T15" fmla="*/ 702 h 1203"/>
                <a:gd name="T16" fmla="*/ 151 w 265"/>
                <a:gd name="T17" fmla="*/ 711 h 1203"/>
                <a:gd name="T18" fmla="*/ 174 w 265"/>
                <a:gd name="T19" fmla="*/ 821 h 1203"/>
                <a:gd name="T20" fmla="*/ 176 w 265"/>
                <a:gd name="T21" fmla="*/ 830 h 1203"/>
                <a:gd name="T22" fmla="*/ 203 w 265"/>
                <a:gd name="T23" fmla="*/ 955 h 1203"/>
                <a:gd name="T24" fmla="*/ 205 w 265"/>
                <a:gd name="T25" fmla="*/ 965 h 1203"/>
                <a:gd name="T26" fmla="*/ 236 w 265"/>
                <a:gd name="T27" fmla="*/ 1111 h 1203"/>
                <a:gd name="T28" fmla="*/ 239 w 265"/>
                <a:gd name="T29" fmla="*/ 1120 h 1203"/>
                <a:gd name="T30" fmla="*/ 256 w 265"/>
                <a:gd name="T31" fmla="*/ 1203 h 1203"/>
                <a:gd name="T32" fmla="*/ 265 w 265"/>
                <a:gd name="T33" fmla="*/ 1203 h 1203"/>
                <a:gd name="T34" fmla="*/ 246 w 265"/>
                <a:gd name="T35" fmla="*/ 1113 h 1203"/>
                <a:gd name="T36" fmla="*/ 243 w 265"/>
                <a:gd name="T37" fmla="*/ 1104 h 1203"/>
                <a:gd name="T38" fmla="*/ 212 w 265"/>
                <a:gd name="T39" fmla="*/ 959 h 1203"/>
                <a:gd name="T40" fmla="*/ 210 w 265"/>
                <a:gd name="T41" fmla="*/ 949 h 1203"/>
                <a:gd name="T42" fmla="*/ 184 w 265"/>
                <a:gd name="T43" fmla="*/ 825 h 1203"/>
                <a:gd name="T44" fmla="*/ 182 w 265"/>
                <a:gd name="T45" fmla="*/ 816 h 1203"/>
                <a:gd name="T46" fmla="*/ 159 w 265"/>
                <a:gd name="T47" fmla="*/ 707 h 1203"/>
                <a:gd name="T48" fmla="*/ 157 w 265"/>
                <a:gd name="T49" fmla="*/ 698 h 1203"/>
                <a:gd name="T50" fmla="*/ 134 w 265"/>
                <a:gd name="T51" fmla="*/ 591 h 1203"/>
                <a:gd name="T52" fmla="*/ 133 w 265"/>
                <a:gd name="T53" fmla="*/ 582 h 1203"/>
                <a:gd name="T54" fmla="*/ 112 w 265"/>
                <a:gd name="T55" fmla="*/ 489 h 1203"/>
                <a:gd name="T56" fmla="*/ 111 w 265"/>
                <a:gd name="T57" fmla="*/ 481 h 1203"/>
                <a:gd name="T58" fmla="*/ 26 w 265"/>
                <a:gd name="T59" fmla="*/ 79 h 1203"/>
                <a:gd name="T60" fmla="*/ 0 w 265"/>
                <a:gd name="T61" fmla="*/ 1 h 1203"/>
                <a:gd name="T62" fmla="*/ 2 w 265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203">
                  <a:moveTo>
                    <a:pt x="2" y="0"/>
                  </a:moveTo>
                  <a:lnTo>
                    <a:pt x="0" y="1"/>
                  </a:lnTo>
                  <a:lnTo>
                    <a:pt x="16" y="80"/>
                  </a:lnTo>
                  <a:lnTo>
                    <a:pt x="103" y="484"/>
                  </a:lnTo>
                  <a:lnTo>
                    <a:pt x="105" y="492"/>
                  </a:lnTo>
                  <a:lnTo>
                    <a:pt x="124" y="586"/>
                  </a:lnTo>
                  <a:lnTo>
                    <a:pt x="126" y="595"/>
                  </a:lnTo>
                  <a:lnTo>
                    <a:pt x="150" y="702"/>
                  </a:lnTo>
                  <a:lnTo>
                    <a:pt x="151" y="711"/>
                  </a:lnTo>
                  <a:lnTo>
                    <a:pt x="174" y="821"/>
                  </a:lnTo>
                  <a:lnTo>
                    <a:pt x="176" y="830"/>
                  </a:lnTo>
                  <a:lnTo>
                    <a:pt x="203" y="955"/>
                  </a:lnTo>
                  <a:lnTo>
                    <a:pt x="205" y="965"/>
                  </a:lnTo>
                  <a:lnTo>
                    <a:pt x="236" y="1111"/>
                  </a:lnTo>
                  <a:lnTo>
                    <a:pt x="239" y="1120"/>
                  </a:lnTo>
                  <a:lnTo>
                    <a:pt x="256" y="1203"/>
                  </a:lnTo>
                  <a:lnTo>
                    <a:pt x="265" y="1203"/>
                  </a:lnTo>
                  <a:lnTo>
                    <a:pt x="246" y="1113"/>
                  </a:lnTo>
                  <a:lnTo>
                    <a:pt x="243" y="1104"/>
                  </a:lnTo>
                  <a:lnTo>
                    <a:pt x="212" y="959"/>
                  </a:lnTo>
                  <a:lnTo>
                    <a:pt x="210" y="949"/>
                  </a:lnTo>
                  <a:lnTo>
                    <a:pt x="184" y="825"/>
                  </a:lnTo>
                  <a:lnTo>
                    <a:pt x="182" y="816"/>
                  </a:lnTo>
                  <a:lnTo>
                    <a:pt x="159" y="707"/>
                  </a:lnTo>
                  <a:lnTo>
                    <a:pt x="157" y="698"/>
                  </a:lnTo>
                  <a:lnTo>
                    <a:pt x="134" y="591"/>
                  </a:lnTo>
                  <a:lnTo>
                    <a:pt x="133" y="582"/>
                  </a:lnTo>
                  <a:lnTo>
                    <a:pt x="112" y="489"/>
                  </a:lnTo>
                  <a:lnTo>
                    <a:pt x="111" y="481"/>
                  </a:lnTo>
                  <a:lnTo>
                    <a:pt x="26" y="79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9" name="Freeform 220"/>
            <p:cNvSpPr>
              <a:spLocks noChangeArrowheads="1"/>
            </p:cNvSpPr>
            <p:nvPr>
              <p:custDataLst>
                <p:tags r:id="rId213"/>
              </p:custDataLst>
            </p:nvPr>
          </p:nvSpPr>
          <p:spPr bwMode="auto">
            <a:xfrm>
              <a:off x="5101045" y="3420759"/>
              <a:ext cx="714681" cy="3248243"/>
            </a:xfrm>
            <a:custGeom>
              <a:gdLst>
                <a:gd name="T0" fmla="*/ 2 w 265"/>
                <a:gd name="T1" fmla="*/ 0 h 1203"/>
                <a:gd name="T2" fmla="*/ 0 w 265"/>
                <a:gd name="T3" fmla="*/ 1 h 1203"/>
                <a:gd name="T4" fmla="*/ 16 w 265"/>
                <a:gd name="T5" fmla="*/ 80 h 1203"/>
                <a:gd name="T6" fmla="*/ 103 w 265"/>
                <a:gd name="T7" fmla="*/ 484 h 1203"/>
                <a:gd name="T8" fmla="*/ 105 w 265"/>
                <a:gd name="T9" fmla="*/ 492 h 1203"/>
                <a:gd name="T10" fmla="*/ 124 w 265"/>
                <a:gd name="T11" fmla="*/ 586 h 1203"/>
                <a:gd name="T12" fmla="*/ 126 w 265"/>
                <a:gd name="T13" fmla="*/ 595 h 1203"/>
                <a:gd name="T14" fmla="*/ 150 w 265"/>
                <a:gd name="T15" fmla="*/ 702 h 1203"/>
                <a:gd name="T16" fmla="*/ 151 w 265"/>
                <a:gd name="T17" fmla="*/ 711 h 1203"/>
                <a:gd name="T18" fmla="*/ 174 w 265"/>
                <a:gd name="T19" fmla="*/ 821 h 1203"/>
                <a:gd name="T20" fmla="*/ 176 w 265"/>
                <a:gd name="T21" fmla="*/ 830 h 1203"/>
                <a:gd name="T22" fmla="*/ 203 w 265"/>
                <a:gd name="T23" fmla="*/ 955 h 1203"/>
                <a:gd name="T24" fmla="*/ 205 w 265"/>
                <a:gd name="T25" fmla="*/ 965 h 1203"/>
                <a:gd name="T26" fmla="*/ 236 w 265"/>
                <a:gd name="T27" fmla="*/ 1111 h 1203"/>
                <a:gd name="T28" fmla="*/ 239 w 265"/>
                <a:gd name="T29" fmla="*/ 1120 h 1203"/>
                <a:gd name="T30" fmla="*/ 256 w 265"/>
                <a:gd name="T31" fmla="*/ 1203 h 1203"/>
                <a:gd name="T32" fmla="*/ 265 w 265"/>
                <a:gd name="T33" fmla="*/ 1203 h 1203"/>
                <a:gd name="T34" fmla="*/ 246 w 265"/>
                <a:gd name="T35" fmla="*/ 1113 h 1203"/>
                <a:gd name="T36" fmla="*/ 243 w 265"/>
                <a:gd name="T37" fmla="*/ 1104 h 1203"/>
                <a:gd name="T38" fmla="*/ 212 w 265"/>
                <a:gd name="T39" fmla="*/ 959 h 1203"/>
                <a:gd name="T40" fmla="*/ 210 w 265"/>
                <a:gd name="T41" fmla="*/ 949 h 1203"/>
                <a:gd name="T42" fmla="*/ 184 w 265"/>
                <a:gd name="T43" fmla="*/ 825 h 1203"/>
                <a:gd name="T44" fmla="*/ 182 w 265"/>
                <a:gd name="T45" fmla="*/ 816 h 1203"/>
                <a:gd name="T46" fmla="*/ 159 w 265"/>
                <a:gd name="T47" fmla="*/ 707 h 1203"/>
                <a:gd name="T48" fmla="*/ 157 w 265"/>
                <a:gd name="T49" fmla="*/ 698 h 1203"/>
                <a:gd name="T50" fmla="*/ 134 w 265"/>
                <a:gd name="T51" fmla="*/ 591 h 1203"/>
                <a:gd name="T52" fmla="*/ 133 w 265"/>
                <a:gd name="T53" fmla="*/ 582 h 1203"/>
                <a:gd name="T54" fmla="*/ 112 w 265"/>
                <a:gd name="T55" fmla="*/ 489 h 1203"/>
                <a:gd name="T56" fmla="*/ 111 w 265"/>
                <a:gd name="T57" fmla="*/ 481 h 1203"/>
                <a:gd name="T58" fmla="*/ 26 w 265"/>
                <a:gd name="T59" fmla="*/ 79 h 1203"/>
                <a:gd name="T60" fmla="*/ 0 w 265"/>
                <a:gd name="T61" fmla="*/ 1 h 1203"/>
                <a:gd name="T62" fmla="*/ 2 w 265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203">
                  <a:moveTo>
                    <a:pt x="2" y="0"/>
                  </a:moveTo>
                  <a:lnTo>
                    <a:pt x="0" y="1"/>
                  </a:lnTo>
                  <a:lnTo>
                    <a:pt x="16" y="80"/>
                  </a:lnTo>
                  <a:lnTo>
                    <a:pt x="103" y="484"/>
                  </a:lnTo>
                  <a:lnTo>
                    <a:pt x="105" y="492"/>
                  </a:lnTo>
                  <a:lnTo>
                    <a:pt x="124" y="586"/>
                  </a:lnTo>
                  <a:lnTo>
                    <a:pt x="126" y="595"/>
                  </a:lnTo>
                  <a:lnTo>
                    <a:pt x="150" y="702"/>
                  </a:lnTo>
                  <a:lnTo>
                    <a:pt x="151" y="711"/>
                  </a:lnTo>
                  <a:lnTo>
                    <a:pt x="174" y="821"/>
                  </a:lnTo>
                  <a:lnTo>
                    <a:pt x="176" y="830"/>
                  </a:lnTo>
                  <a:lnTo>
                    <a:pt x="203" y="955"/>
                  </a:lnTo>
                  <a:lnTo>
                    <a:pt x="205" y="965"/>
                  </a:lnTo>
                  <a:lnTo>
                    <a:pt x="236" y="1111"/>
                  </a:lnTo>
                  <a:lnTo>
                    <a:pt x="239" y="1120"/>
                  </a:lnTo>
                  <a:lnTo>
                    <a:pt x="256" y="1203"/>
                  </a:lnTo>
                  <a:lnTo>
                    <a:pt x="265" y="1203"/>
                  </a:lnTo>
                  <a:lnTo>
                    <a:pt x="246" y="1113"/>
                  </a:lnTo>
                  <a:lnTo>
                    <a:pt x="243" y="1104"/>
                  </a:lnTo>
                  <a:lnTo>
                    <a:pt x="212" y="959"/>
                  </a:lnTo>
                  <a:lnTo>
                    <a:pt x="210" y="949"/>
                  </a:lnTo>
                  <a:lnTo>
                    <a:pt x="184" y="825"/>
                  </a:lnTo>
                  <a:lnTo>
                    <a:pt x="182" y="816"/>
                  </a:lnTo>
                  <a:lnTo>
                    <a:pt x="159" y="707"/>
                  </a:lnTo>
                  <a:lnTo>
                    <a:pt x="157" y="698"/>
                  </a:lnTo>
                  <a:lnTo>
                    <a:pt x="134" y="591"/>
                  </a:lnTo>
                  <a:lnTo>
                    <a:pt x="133" y="582"/>
                  </a:lnTo>
                  <a:lnTo>
                    <a:pt x="112" y="489"/>
                  </a:lnTo>
                  <a:lnTo>
                    <a:pt x="111" y="481"/>
                  </a:lnTo>
                  <a:lnTo>
                    <a:pt x="26" y="79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0" name="Freeform 221"/>
            <p:cNvSpPr>
              <a:spLocks noChangeArrowheads="1"/>
            </p:cNvSpPr>
            <p:nvPr>
              <p:custDataLst>
                <p:tags r:id="rId214"/>
              </p:custDataLst>
            </p:nvPr>
          </p:nvSpPr>
          <p:spPr bwMode="auto">
            <a:xfrm>
              <a:off x="5101045" y="3420759"/>
              <a:ext cx="1073548" cy="3248243"/>
            </a:xfrm>
            <a:custGeom>
              <a:gdLst>
                <a:gd name="T0" fmla="*/ 2 w 398"/>
                <a:gd name="T1" fmla="*/ 0 h 1203"/>
                <a:gd name="T2" fmla="*/ 0 w 398"/>
                <a:gd name="T3" fmla="*/ 1 h 1203"/>
                <a:gd name="T4" fmla="*/ 26 w 398"/>
                <a:gd name="T5" fmla="*/ 79 h 1203"/>
                <a:gd name="T6" fmla="*/ 150 w 398"/>
                <a:gd name="T7" fmla="*/ 465 h 1203"/>
                <a:gd name="T8" fmla="*/ 153 w 398"/>
                <a:gd name="T9" fmla="*/ 474 h 1203"/>
                <a:gd name="T10" fmla="*/ 181 w 398"/>
                <a:gd name="T11" fmla="*/ 560 h 1203"/>
                <a:gd name="T12" fmla="*/ 184 w 398"/>
                <a:gd name="T13" fmla="*/ 567 h 1203"/>
                <a:gd name="T14" fmla="*/ 215 w 398"/>
                <a:gd name="T15" fmla="*/ 664 h 1203"/>
                <a:gd name="T16" fmla="*/ 217 w 398"/>
                <a:gd name="T17" fmla="*/ 673 h 1203"/>
                <a:gd name="T18" fmla="*/ 248 w 398"/>
                <a:gd name="T19" fmla="*/ 769 h 1203"/>
                <a:gd name="T20" fmla="*/ 251 w 398"/>
                <a:gd name="T21" fmla="*/ 778 h 1203"/>
                <a:gd name="T22" fmla="*/ 286 w 398"/>
                <a:gd name="T23" fmla="*/ 887 h 1203"/>
                <a:gd name="T24" fmla="*/ 289 w 398"/>
                <a:gd name="T25" fmla="*/ 895 h 1203"/>
                <a:gd name="T26" fmla="*/ 329 w 398"/>
                <a:gd name="T27" fmla="*/ 1018 h 1203"/>
                <a:gd name="T28" fmla="*/ 332 w 398"/>
                <a:gd name="T29" fmla="*/ 1028 h 1203"/>
                <a:gd name="T30" fmla="*/ 377 w 398"/>
                <a:gd name="T31" fmla="*/ 1166 h 1203"/>
                <a:gd name="T32" fmla="*/ 379 w 398"/>
                <a:gd name="T33" fmla="*/ 1175 h 1203"/>
                <a:gd name="T34" fmla="*/ 389 w 398"/>
                <a:gd name="T35" fmla="*/ 1203 h 1203"/>
                <a:gd name="T36" fmla="*/ 398 w 398"/>
                <a:gd name="T37" fmla="*/ 1203 h 1203"/>
                <a:gd name="T38" fmla="*/ 386 w 398"/>
                <a:gd name="T39" fmla="*/ 1167 h 1203"/>
                <a:gd name="T40" fmla="*/ 383 w 398"/>
                <a:gd name="T41" fmla="*/ 1158 h 1203"/>
                <a:gd name="T42" fmla="*/ 339 w 398"/>
                <a:gd name="T43" fmla="*/ 1021 h 1203"/>
                <a:gd name="T44" fmla="*/ 336 w 398"/>
                <a:gd name="T45" fmla="*/ 1012 h 1203"/>
                <a:gd name="T46" fmla="*/ 296 w 398"/>
                <a:gd name="T47" fmla="*/ 890 h 1203"/>
                <a:gd name="T48" fmla="*/ 294 w 398"/>
                <a:gd name="T49" fmla="*/ 880 h 1203"/>
                <a:gd name="T50" fmla="*/ 259 w 398"/>
                <a:gd name="T51" fmla="*/ 773 h 1203"/>
                <a:gd name="T52" fmla="*/ 256 w 398"/>
                <a:gd name="T53" fmla="*/ 764 h 1203"/>
                <a:gd name="T54" fmla="*/ 225 w 398"/>
                <a:gd name="T55" fmla="*/ 669 h 1203"/>
                <a:gd name="T56" fmla="*/ 222 w 398"/>
                <a:gd name="T57" fmla="*/ 660 h 1203"/>
                <a:gd name="T58" fmla="*/ 191 w 398"/>
                <a:gd name="T59" fmla="*/ 564 h 1203"/>
                <a:gd name="T60" fmla="*/ 188 w 398"/>
                <a:gd name="T61" fmla="*/ 555 h 1203"/>
                <a:gd name="T62" fmla="*/ 161 w 398"/>
                <a:gd name="T63" fmla="*/ 471 h 1203"/>
                <a:gd name="T64" fmla="*/ 158 w 398"/>
                <a:gd name="T65" fmla="*/ 462 h 1203"/>
                <a:gd name="T66" fmla="*/ 34 w 398"/>
                <a:gd name="T67" fmla="*/ 77 h 1203"/>
                <a:gd name="T68" fmla="*/ 0 w 398"/>
                <a:gd name="T69" fmla="*/ 1 h 1203"/>
                <a:gd name="T70" fmla="*/ 2 w 398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" h="1203">
                  <a:moveTo>
                    <a:pt x="2" y="0"/>
                  </a:moveTo>
                  <a:lnTo>
                    <a:pt x="0" y="1"/>
                  </a:lnTo>
                  <a:lnTo>
                    <a:pt x="26" y="79"/>
                  </a:lnTo>
                  <a:lnTo>
                    <a:pt x="150" y="465"/>
                  </a:lnTo>
                  <a:lnTo>
                    <a:pt x="153" y="474"/>
                  </a:lnTo>
                  <a:lnTo>
                    <a:pt x="181" y="560"/>
                  </a:lnTo>
                  <a:lnTo>
                    <a:pt x="184" y="567"/>
                  </a:lnTo>
                  <a:lnTo>
                    <a:pt x="215" y="664"/>
                  </a:lnTo>
                  <a:lnTo>
                    <a:pt x="217" y="673"/>
                  </a:lnTo>
                  <a:lnTo>
                    <a:pt x="248" y="769"/>
                  </a:lnTo>
                  <a:lnTo>
                    <a:pt x="251" y="778"/>
                  </a:lnTo>
                  <a:lnTo>
                    <a:pt x="286" y="887"/>
                  </a:lnTo>
                  <a:lnTo>
                    <a:pt x="289" y="895"/>
                  </a:lnTo>
                  <a:lnTo>
                    <a:pt x="329" y="1018"/>
                  </a:lnTo>
                  <a:lnTo>
                    <a:pt x="332" y="1028"/>
                  </a:lnTo>
                  <a:lnTo>
                    <a:pt x="377" y="1166"/>
                  </a:lnTo>
                  <a:lnTo>
                    <a:pt x="379" y="1175"/>
                  </a:lnTo>
                  <a:lnTo>
                    <a:pt x="389" y="1203"/>
                  </a:lnTo>
                  <a:lnTo>
                    <a:pt x="398" y="1203"/>
                  </a:lnTo>
                  <a:lnTo>
                    <a:pt x="386" y="1167"/>
                  </a:lnTo>
                  <a:lnTo>
                    <a:pt x="383" y="1158"/>
                  </a:lnTo>
                  <a:lnTo>
                    <a:pt x="339" y="1021"/>
                  </a:lnTo>
                  <a:lnTo>
                    <a:pt x="336" y="1012"/>
                  </a:lnTo>
                  <a:lnTo>
                    <a:pt x="296" y="890"/>
                  </a:lnTo>
                  <a:lnTo>
                    <a:pt x="294" y="880"/>
                  </a:lnTo>
                  <a:lnTo>
                    <a:pt x="259" y="773"/>
                  </a:lnTo>
                  <a:lnTo>
                    <a:pt x="256" y="764"/>
                  </a:lnTo>
                  <a:lnTo>
                    <a:pt x="225" y="669"/>
                  </a:lnTo>
                  <a:lnTo>
                    <a:pt x="222" y="660"/>
                  </a:lnTo>
                  <a:lnTo>
                    <a:pt x="191" y="564"/>
                  </a:lnTo>
                  <a:lnTo>
                    <a:pt x="188" y="555"/>
                  </a:lnTo>
                  <a:lnTo>
                    <a:pt x="161" y="471"/>
                  </a:lnTo>
                  <a:lnTo>
                    <a:pt x="158" y="462"/>
                  </a:lnTo>
                  <a:lnTo>
                    <a:pt x="34" y="77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1" name="Freeform 222"/>
            <p:cNvSpPr>
              <a:spLocks noChangeArrowheads="1"/>
            </p:cNvSpPr>
            <p:nvPr>
              <p:custDataLst>
                <p:tags r:id="rId215"/>
              </p:custDataLst>
            </p:nvPr>
          </p:nvSpPr>
          <p:spPr bwMode="auto">
            <a:xfrm>
              <a:off x="5101045" y="3420759"/>
              <a:ext cx="1073548" cy="3248243"/>
            </a:xfrm>
            <a:custGeom>
              <a:gdLst>
                <a:gd name="T0" fmla="*/ 2 w 398"/>
                <a:gd name="T1" fmla="*/ 0 h 1203"/>
                <a:gd name="T2" fmla="*/ 0 w 398"/>
                <a:gd name="T3" fmla="*/ 1 h 1203"/>
                <a:gd name="T4" fmla="*/ 26 w 398"/>
                <a:gd name="T5" fmla="*/ 79 h 1203"/>
                <a:gd name="T6" fmla="*/ 150 w 398"/>
                <a:gd name="T7" fmla="*/ 465 h 1203"/>
                <a:gd name="T8" fmla="*/ 153 w 398"/>
                <a:gd name="T9" fmla="*/ 474 h 1203"/>
                <a:gd name="T10" fmla="*/ 181 w 398"/>
                <a:gd name="T11" fmla="*/ 560 h 1203"/>
                <a:gd name="T12" fmla="*/ 184 w 398"/>
                <a:gd name="T13" fmla="*/ 567 h 1203"/>
                <a:gd name="T14" fmla="*/ 215 w 398"/>
                <a:gd name="T15" fmla="*/ 664 h 1203"/>
                <a:gd name="T16" fmla="*/ 217 w 398"/>
                <a:gd name="T17" fmla="*/ 673 h 1203"/>
                <a:gd name="T18" fmla="*/ 248 w 398"/>
                <a:gd name="T19" fmla="*/ 769 h 1203"/>
                <a:gd name="T20" fmla="*/ 251 w 398"/>
                <a:gd name="T21" fmla="*/ 778 h 1203"/>
                <a:gd name="T22" fmla="*/ 286 w 398"/>
                <a:gd name="T23" fmla="*/ 887 h 1203"/>
                <a:gd name="T24" fmla="*/ 289 w 398"/>
                <a:gd name="T25" fmla="*/ 895 h 1203"/>
                <a:gd name="T26" fmla="*/ 329 w 398"/>
                <a:gd name="T27" fmla="*/ 1018 h 1203"/>
                <a:gd name="T28" fmla="*/ 332 w 398"/>
                <a:gd name="T29" fmla="*/ 1028 h 1203"/>
                <a:gd name="T30" fmla="*/ 377 w 398"/>
                <a:gd name="T31" fmla="*/ 1166 h 1203"/>
                <a:gd name="T32" fmla="*/ 379 w 398"/>
                <a:gd name="T33" fmla="*/ 1175 h 1203"/>
                <a:gd name="T34" fmla="*/ 389 w 398"/>
                <a:gd name="T35" fmla="*/ 1203 h 1203"/>
                <a:gd name="T36" fmla="*/ 398 w 398"/>
                <a:gd name="T37" fmla="*/ 1203 h 1203"/>
                <a:gd name="T38" fmla="*/ 386 w 398"/>
                <a:gd name="T39" fmla="*/ 1167 h 1203"/>
                <a:gd name="T40" fmla="*/ 383 w 398"/>
                <a:gd name="T41" fmla="*/ 1158 h 1203"/>
                <a:gd name="T42" fmla="*/ 339 w 398"/>
                <a:gd name="T43" fmla="*/ 1021 h 1203"/>
                <a:gd name="T44" fmla="*/ 336 w 398"/>
                <a:gd name="T45" fmla="*/ 1012 h 1203"/>
                <a:gd name="T46" fmla="*/ 296 w 398"/>
                <a:gd name="T47" fmla="*/ 890 h 1203"/>
                <a:gd name="T48" fmla="*/ 294 w 398"/>
                <a:gd name="T49" fmla="*/ 880 h 1203"/>
                <a:gd name="T50" fmla="*/ 259 w 398"/>
                <a:gd name="T51" fmla="*/ 773 h 1203"/>
                <a:gd name="T52" fmla="*/ 256 w 398"/>
                <a:gd name="T53" fmla="*/ 764 h 1203"/>
                <a:gd name="T54" fmla="*/ 225 w 398"/>
                <a:gd name="T55" fmla="*/ 669 h 1203"/>
                <a:gd name="T56" fmla="*/ 222 w 398"/>
                <a:gd name="T57" fmla="*/ 660 h 1203"/>
                <a:gd name="T58" fmla="*/ 191 w 398"/>
                <a:gd name="T59" fmla="*/ 564 h 1203"/>
                <a:gd name="T60" fmla="*/ 188 w 398"/>
                <a:gd name="T61" fmla="*/ 555 h 1203"/>
                <a:gd name="T62" fmla="*/ 161 w 398"/>
                <a:gd name="T63" fmla="*/ 471 h 1203"/>
                <a:gd name="T64" fmla="*/ 158 w 398"/>
                <a:gd name="T65" fmla="*/ 462 h 1203"/>
                <a:gd name="T66" fmla="*/ 34 w 398"/>
                <a:gd name="T67" fmla="*/ 77 h 1203"/>
                <a:gd name="T68" fmla="*/ 0 w 398"/>
                <a:gd name="T69" fmla="*/ 1 h 1203"/>
                <a:gd name="T70" fmla="*/ 2 w 398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" h="1203">
                  <a:moveTo>
                    <a:pt x="2" y="0"/>
                  </a:moveTo>
                  <a:lnTo>
                    <a:pt x="0" y="1"/>
                  </a:lnTo>
                  <a:lnTo>
                    <a:pt x="26" y="79"/>
                  </a:lnTo>
                  <a:lnTo>
                    <a:pt x="150" y="465"/>
                  </a:lnTo>
                  <a:lnTo>
                    <a:pt x="153" y="474"/>
                  </a:lnTo>
                  <a:lnTo>
                    <a:pt x="181" y="560"/>
                  </a:lnTo>
                  <a:lnTo>
                    <a:pt x="184" y="567"/>
                  </a:lnTo>
                  <a:lnTo>
                    <a:pt x="215" y="664"/>
                  </a:lnTo>
                  <a:lnTo>
                    <a:pt x="217" y="673"/>
                  </a:lnTo>
                  <a:lnTo>
                    <a:pt x="248" y="769"/>
                  </a:lnTo>
                  <a:lnTo>
                    <a:pt x="251" y="778"/>
                  </a:lnTo>
                  <a:lnTo>
                    <a:pt x="286" y="887"/>
                  </a:lnTo>
                  <a:lnTo>
                    <a:pt x="289" y="895"/>
                  </a:lnTo>
                  <a:lnTo>
                    <a:pt x="329" y="1018"/>
                  </a:lnTo>
                  <a:lnTo>
                    <a:pt x="332" y="1028"/>
                  </a:lnTo>
                  <a:lnTo>
                    <a:pt x="377" y="1166"/>
                  </a:lnTo>
                  <a:lnTo>
                    <a:pt x="379" y="1175"/>
                  </a:lnTo>
                  <a:lnTo>
                    <a:pt x="389" y="1203"/>
                  </a:lnTo>
                  <a:lnTo>
                    <a:pt x="398" y="1203"/>
                  </a:lnTo>
                  <a:lnTo>
                    <a:pt x="386" y="1167"/>
                  </a:lnTo>
                  <a:lnTo>
                    <a:pt x="383" y="1158"/>
                  </a:lnTo>
                  <a:lnTo>
                    <a:pt x="339" y="1021"/>
                  </a:lnTo>
                  <a:lnTo>
                    <a:pt x="336" y="1012"/>
                  </a:lnTo>
                  <a:lnTo>
                    <a:pt x="296" y="890"/>
                  </a:lnTo>
                  <a:lnTo>
                    <a:pt x="294" y="880"/>
                  </a:lnTo>
                  <a:lnTo>
                    <a:pt x="259" y="773"/>
                  </a:lnTo>
                  <a:lnTo>
                    <a:pt x="256" y="764"/>
                  </a:lnTo>
                  <a:lnTo>
                    <a:pt x="225" y="669"/>
                  </a:lnTo>
                  <a:lnTo>
                    <a:pt x="222" y="660"/>
                  </a:lnTo>
                  <a:lnTo>
                    <a:pt x="191" y="564"/>
                  </a:lnTo>
                  <a:lnTo>
                    <a:pt x="188" y="555"/>
                  </a:lnTo>
                  <a:lnTo>
                    <a:pt x="161" y="471"/>
                  </a:lnTo>
                  <a:lnTo>
                    <a:pt x="158" y="462"/>
                  </a:lnTo>
                  <a:lnTo>
                    <a:pt x="34" y="77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2" name="Freeform 223"/>
            <p:cNvSpPr>
              <a:spLocks noChangeArrowheads="1"/>
            </p:cNvSpPr>
            <p:nvPr>
              <p:custDataLst>
                <p:tags r:id="rId216"/>
              </p:custDataLst>
            </p:nvPr>
          </p:nvSpPr>
          <p:spPr bwMode="auto">
            <a:xfrm>
              <a:off x="5101045" y="3420759"/>
              <a:ext cx="1449213" cy="3248243"/>
            </a:xfrm>
            <a:custGeom>
              <a:gdLst>
                <a:gd name="T0" fmla="*/ 2 w 537"/>
                <a:gd name="T1" fmla="*/ 0 h 1203"/>
                <a:gd name="T2" fmla="*/ 0 w 537"/>
                <a:gd name="T3" fmla="*/ 1 h 1203"/>
                <a:gd name="T4" fmla="*/ 34 w 537"/>
                <a:gd name="T5" fmla="*/ 77 h 1203"/>
                <a:gd name="T6" fmla="*/ 196 w 537"/>
                <a:gd name="T7" fmla="*/ 448 h 1203"/>
                <a:gd name="T8" fmla="*/ 200 w 537"/>
                <a:gd name="T9" fmla="*/ 455 h 1203"/>
                <a:gd name="T10" fmla="*/ 234 w 537"/>
                <a:gd name="T11" fmla="*/ 534 h 1203"/>
                <a:gd name="T12" fmla="*/ 238 w 537"/>
                <a:gd name="T13" fmla="*/ 542 h 1203"/>
                <a:gd name="T14" fmla="*/ 276 w 537"/>
                <a:gd name="T15" fmla="*/ 629 h 1203"/>
                <a:gd name="T16" fmla="*/ 279 w 537"/>
                <a:gd name="T17" fmla="*/ 637 h 1203"/>
                <a:gd name="T18" fmla="*/ 317 w 537"/>
                <a:gd name="T19" fmla="*/ 722 h 1203"/>
                <a:gd name="T20" fmla="*/ 320 w 537"/>
                <a:gd name="T21" fmla="*/ 730 h 1203"/>
                <a:gd name="T22" fmla="*/ 362 w 537"/>
                <a:gd name="T23" fmla="*/ 824 h 1203"/>
                <a:gd name="T24" fmla="*/ 365 w 537"/>
                <a:gd name="T25" fmla="*/ 833 h 1203"/>
                <a:gd name="T26" fmla="*/ 412 w 537"/>
                <a:gd name="T27" fmla="*/ 938 h 1203"/>
                <a:gd name="T28" fmla="*/ 415 w 537"/>
                <a:gd name="T29" fmla="*/ 946 h 1203"/>
                <a:gd name="T30" fmla="*/ 465 w 537"/>
                <a:gd name="T31" fmla="*/ 1060 h 1203"/>
                <a:gd name="T32" fmla="*/ 469 w 537"/>
                <a:gd name="T33" fmla="*/ 1069 h 1203"/>
                <a:gd name="T34" fmla="*/ 526 w 537"/>
                <a:gd name="T35" fmla="*/ 1199 h 1203"/>
                <a:gd name="T36" fmla="*/ 528 w 537"/>
                <a:gd name="T37" fmla="*/ 1203 h 1203"/>
                <a:gd name="T38" fmla="*/ 537 w 537"/>
                <a:gd name="T39" fmla="*/ 1203 h 1203"/>
                <a:gd name="T40" fmla="*/ 536 w 537"/>
                <a:gd name="T41" fmla="*/ 1200 h 1203"/>
                <a:gd name="T42" fmla="*/ 532 w 537"/>
                <a:gd name="T43" fmla="*/ 1191 h 1203"/>
                <a:gd name="T44" fmla="*/ 475 w 537"/>
                <a:gd name="T45" fmla="*/ 1061 h 1203"/>
                <a:gd name="T46" fmla="*/ 472 w 537"/>
                <a:gd name="T47" fmla="*/ 1053 h 1203"/>
                <a:gd name="T48" fmla="*/ 422 w 537"/>
                <a:gd name="T49" fmla="*/ 940 h 1203"/>
                <a:gd name="T50" fmla="*/ 418 w 537"/>
                <a:gd name="T51" fmla="*/ 931 h 1203"/>
                <a:gd name="T52" fmla="*/ 372 w 537"/>
                <a:gd name="T53" fmla="*/ 827 h 1203"/>
                <a:gd name="T54" fmla="*/ 369 w 537"/>
                <a:gd name="T55" fmla="*/ 819 h 1203"/>
                <a:gd name="T56" fmla="*/ 327 w 537"/>
                <a:gd name="T57" fmla="*/ 725 h 1203"/>
                <a:gd name="T58" fmla="*/ 324 w 537"/>
                <a:gd name="T59" fmla="*/ 717 h 1203"/>
                <a:gd name="T60" fmla="*/ 287 w 537"/>
                <a:gd name="T61" fmla="*/ 633 h 1203"/>
                <a:gd name="T62" fmla="*/ 284 w 537"/>
                <a:gd name="T63" fmla="*/ 625 h 1203"/>
                <a:gd name="T64" fmla="*/ 246 w 537"/>
                <a:gd name="T65" fmla="*/ 538 h 1203"/>
                <a:gd name="T66" fmla="*/ 242 w 537"/>
                <a:gd name="T67" fmla="*/ 530 h 1203"/>
                <a:gd name="T68" fmla="*/ 208 w 537"/>
                <a:gd name="T69" fmla="*/ 453 h 1203"/>
                <a:gd name="T70" fmla="*/ 205 w 537"/>
                <a:gd name="T71" fmla="*/ 445 h 1203"/>
                <a:gd name="T72" fmla="*/ 43 w 537"/>
                <a:gd name="T73" fmla="*/ 76 h 1203"/>
                <a:gd name="T74" fmla="*/ 0 w 537"/>
                <a:gd name="T75" fmla="*/ 1 h 1203"/>
                <a:gd name="T76" fmla="*/ 2 w 537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7" h="1203">
                  <a:moveTo>
                    <a:pt x="2" y="0"/>
                  </a:moveTo>
                  <a:lnTo>
                    <a:pt x="0" y="1"/>
                  </a:lnTo>
                  <a:lnTo>
                    <a:pt x="34" y="77"/>
                  </a:lnTo>
                  <a:lnTo>
                    <a:pt x="196" y="448"/>
                  </a:lnTo>
                  <a:lnTo>
                    <a:pt x="200" y="455"/>
                  </a:lnTo>
                  <a:lnTo>
                    <a:pt x="234" y="534"/>
                  </a:lnTo>
                  <a:lnTo>
                    <a:pt x="238" y="542"/>
                  </a:lnTo>
                  <a:lnTo>
                    <a:pt x="276" y="629"/>
                  </a:lnTo>
                  <a:lnTo>
                    <a:pt x="279" y="637"/>
                  </a:lnTo>
                  <a:lnTo>
                    <a:pt x="317" y="722"/>
                  </a:lnTo>
                  <a:lnTo>
                    <a:pt x="320" y="730"/>
                  </a:lnTo>
                  <a:lnTo>
                    <a:pt x="362" y="824"/>
                  </a:lnTo>
                  <a:lnTo>
                    <a:pt x="365" y="833"/>
                  </a:lnTo>
                  <a:lnTo>
                    <a:pt x="412" y="938"/>
                  </a:lnTo>
                  <a:lnTo>
                    <a:pt x="415" y="946"/>
                  </a:lnTo>
                  <a:lnTo>
                    <a:pt x="465" y="1060"/>
                  </a:lnTo>
                  <a:lnTo>
                    <a:pt x="469" y="1069"/>
                  </a:lnTo>
                  <a:lnTo>
                    <a:pt x="526" y="1199"/>
                  </a:lnTo>
                  <a:lnTo>
                    <a:pt x="528" y="1203"/>
                  </a:lnTo>
                  <a:lnTo>
                    <a:pt x="537" y="1203"/>
                  </a:lnTo>
                  <a:lnTo>
                    <a:pt x="536" y="1200"/>
                  </a:lnTo>
                  <a:lnTo>
                    <a:pt x="532" y="1191"/>
                  </a:lnTo>
                  <a:lnTo>
                    <a:pt x="475" y="1061"/>
                  </a:lnTo>
                  <a:lnTo>
                    <a:pt x="472" y="1053"/>
                  </a:lnTo>
                  <a:lnTo>
                    <a:pt x="422" y="940"/>
                  </a:lnTo>
                  <a:lnTo>
                    <a:pt x="418" y="931"/>
                  </a:lnTo>
                  <a:lnTo>
                    <a:pt x="372" y="827"/>
                  </a:lnTo>
                  <a:lnTo>
                    <a:pt x="369" y="819"/>
                  </a:lnTo>
                  <a:lnTo>
                    <a:pt x="327" y="725"/>
                  </a:lnTo>
                  <a:lnTo>
                    <a:pt x="324" y="717"/>
                  </a:lnTo>
                  <a:lnTo>
                    <a:pt x="287" y="633"/>
                  </a:lnTo>
                  <a:lnTo>
                    <a:pt x="284" y="625"/>
                  </a:lnTo>
                  <a:lnTo>
                    <a:pt x="246" y="538"/>
                  </a:lnTo>
                  <a:lnTo>
                    <a:pt x="242" y="530"/>
                  </a:lnTo>
                  <a:lnTo>
                    <a:pt x="208" y="453"/>
                  </a:lnTo>
                  <a:lnTo>
                    <a:pt x="205" y="445"/>
                  </a:lnTo>
                  <a:lnTo>
                    <a:pt x="43" y="76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3" name="Freeform 224"/>
            <p:cNvSpPr>
              <a:spLocks noChangeArrowheads="1"/>
            </p:cNvSpPr>
            <p:nvPr>
              <p:custDataLst>
                <p:tags r:id="rId217"/>
              </p:custDataLst>
            </p:nvPr>
          </p:nvSpPr>
          <p:spPr bwMode="auto">
            <a:xfrm>
              <a:off x="5101045" y="3420759"/>
              <a:ext cx="1449213" cy="3248243"/>
            </a:xfrm>
            <a:custGeom>
              <a:gdLst>
                <a:gd name="T0" fmla="*/ 2 w 537"/>
                <a:gd name="T1" fmla="*/ 0 h 1203"/>
                <a:gd name="T2" fmla="*/ 0 w 537"/>
                <a:gd name="T3" fmla="*/ 1 h 1203"/>
                <a:gd name="T4" fmla="*/ 34 w 537"/>
                <a:gd name="T5" fmla="*/ 77 h 1203"/>
                <a:gd name="T6" fmla="*/ 196 w 537"/>
                <a:gd name="T7" fmla="*/ 448 h 1203"/>
                <a:gd name="T8" fmla="*/ 200 w 537"/>
                <a:gd name="T9" fmla="*/ 455 h 1203"/>
                <a:gd name="T10" fmla="*/ 234 w 537"/>
                <a:gd name="T11" fmla="*/ 534 h 1203"/>
                <a:gd name="T12" fmla="*/ 238 w 537"/>
                <a:gd name="T13" fmla="*/ 542 h 1203"/>
                <a:gd name="T14" fmla="*/ 276 w 537"/>
                <a:gd name="T15" fmla="*/ 629 h 1203"/>
                <a:gd name="T16" fmla="*/ 279 w 537"/>
                <a:gd name="T17" fmla="*/ 637 h 1203"/>
                <a:gd name="T18" fmla="*/ 317 w 537"/>
                <a:gd name="T19" fmla="*/ 722 h 1203"/>
                <a:gd name="T20" fmla="*/ 320 w 537"/>
                <a:gd name="T21" fmla="*/ 730 h 1203"/>
                <a:gd name="T22" fmla="*/ 362 w 537"/>
                <a:gd name="T23" fmla="*/ 824 h 1203"/>
                <a:gd name="T24" fmla="*/ 365 w 537"/>
                <a:gd name="T25" fmla="*/ 833 h 1203"/>
                <a:gd name="T26" fmla="*/ 412 w 537"/>
                <a:gd name="T27" fmla="*/ 938 h 1203"/>
                <a:gd name="T28" fmla="*/ 415 w 537"/>
                <a:gd name="T29" fmla="*/ 946 h 1203"/>
                <a:gd name="T30" fmla="*/ 465 w 537"/>
                <a:gd name="T31" fmla="*/ 1060 h 1203"/>
                <a:gd name="T32" fmla="*/ 469 w 537"/>
                <a:gd name="T33" fmla="*/ 1069 h 1203"/>
                <a:gd name="T34" fmla="*/ 526 w 537"/>
                <a:gd name="T35" fmla="*/ 1199 h 1203"/>
                <a:gd name="T36" fmla="*/ 528 w 537"/>
                <a:gd name="T37" fmla="*/ 1203 h 1203"/>
                <a:gd name="T38" fmla="*/ 537 w 537"/>
                <a:gd name="T39" fmla="*/ 1203 h 1203"/>
                <a:gd name="T40" fmla="*/ 536 w 537"/>
                <a:gd name="T41" fmla="*/ 1200 h 1203"/>
                <a:gd name="T42" fmla="*/ 532 w 537"/>
                <a:gd name="T43" fmla="*/ 1191 h 1203"/>
                <a:gd name="T44" fmla="*/ 475 w 537"/>
                <a:gd name="T45" fmla="*/ 1061 h 1203"/>
                <a:gd name="T46" fmla="*/ 472 w 537"/>
                <a:gd name="T47" fmla="*/ 1053 h 1203"/>
                <a:gd name="T48" fmla="*/ 422 w 537"/>
                <a:gd name="T49" fmla="*/ 940 h 1203"/>
                <a:gd name="T50" fmla="*/ 418 w 537"/>
                <a:gd name="T51" fmla="*/ 931 h 1203"/>
                <a:gd name="T52" fmla="*/ 372 w 537"/>
                <a:gd name="T53" fmla="*/ 827 h 1203"/>
                <a:gd name="T54" fmla="*/ 369 w 537"/>
                <a:gd name="T55" fmla="*/ 819 h 1203"/>
                <a:gd name="T56" fmla="*/ 327 w 537"/>
                <a:gd name="T57" fmla="*/ 725 h 1203"/>
                <a:gd name="T58" fmla="*/ 324 w 537"/>
                <a:gd name="T59" fmla="*/ 717 h 1203"/>
                <a:gd name="T60" fmla="*/ 287 w 537"/>
                <a:gd name="T61" fmla="*/ 633 h 1203"/>
                <a:gd name="T62" fmla="*/ 284 w 537"/>
                <a:gd name="T63" fmla="*/ 625 h 1203"/>
                <a:gd name="T64" fmla="*/ 246 w 537"/>
                <a:gd name="T65" fmla="*/ 538 h 1203"/>
                <a:gd name="T66" fmla="*/ 242 w 537"/>
                <a:gd name="T67" fmla="*/ 530 h 1203"/>
                <a:gd name="T68" fmla="*/ 208 w 537"/>
                <a:gd name="T69" fmla="*/ 453 h 1203"/>
                <a:gd name="T70" fmla="*/ 205 w 537"/>
                <a:gd name="T71" fmla="*/ 445 h 1203"/>
                <a:gd name="T72" fmla="*/ 43 w 537"/>
                <a:gd name="T73" fmla="*/ 76 h 1203"/>
                <a:gd name="T74" fmla="*/ 0 w 537"/>
                <a:gd name="T75" fmla="*/ 1 h 1203"/>
                <a:gd name="T76" fmla="*/ 2 w 537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7" h="1203">
                  <a:moveTo>
                    <a:pt x="2" y="0"/>
                  </a:moveTo>
                  <a:lnTo>
                    <a:pt x="0" y="1"/>
                  </a:lnTo>
                  <a:lnTo>
                    <a:pt x="34" y="77"/>
                  </a:lnTo>
                  <a:lnTo>
                    <a:pt x="196" y="448"/>
                  </a:lnTo>
                  <a:lnTo>
                    <a:pt x="200" y="455"/>
                  </a:lnTo>
                  <a:lnTo>
                    <a:pt x="234" y="534"/>
                  </a:lnTo>
                  <a:lnTo>
                    <a:pt x="238" y="542"/>
                  </a:lnTo>
                  <a:lnTo>
                    <a:pt x="276" y="629"/>
                  </a:lnTo>
                  <a:lnTo>
                    <a:pt x="279" y="637"/>
                  </a:lnTo>
                  <a:lnTo>
                    <a:pt x="317" y="722"/>
                  </a:lnTo>
                  <a:lnTo>
                    <a:pt x="320" y="730"/>
                  </a:lnTo>
                  <a:lnTo>
                    <a:pt x="362" y="824"/>
                  </a:lnTo>
                  <a:lnTo>
                    <a:pt x="365" y="833"/>
                  </a:lnTo>
                  <a:lnTo>
                    <a:pt x="412" y="938"/>
                  </a:lnTo>
                  <a:lnTo>
                    <a:pt x="415" y="946"/>
                  </a:lnTo>
                  <a:lnTo>
                    <a:pt x="465" y="1060"/>
                  </a:lnTo>
                  <a:lnTo>
                    <a:pt x="469" y="1069"/>
                  </a:lnTo>
                  <a:lnTo>
                    <a:pt x="526" y="1199"/>
                  </a:lnTo>
                  <a:lnTo>
                    <a:pt x="528" y="1203"/>
                  </a:lnTo>
                  <a:lnTo>
                    <a:pt x="537" y="1203"/>
                  </a:lnTo>
                  <a:lnTo>
                    <a:pt x="536" y="1200"/>
                  </a:lnTo>
                  <a:lnTo>
                    <a:pt x="532" y="1191"/>
                  </a:lnTo>
                  <a:lnTo>
                    <a:pt x="475" y="1061"/>
                  </a:lnTo>
                  <a:lnTo>
                    <a:pt x="472" y="1053"/>
                  </a:lnTo>
                  <a:lnTo>
                    <a:pt x="422" y="940"/>
                  </a:lnTo>
                  <a:lnTo>
                    <a:pt x="418" y="931"/>
                  </a:lnTo>
                  <a:lnTo>
                    <a:pt x="372" y="827"/>
                  </a:lnTo>
                  <a:lnTo>
                    <a:pt x="369" y="819"/>
                  </a:lnTo>
                  <a:lnTo>
                    <a:pt x="327" y="725"/>
                  </a:lnTo>
                  <a:lnTo>
                    <a:pt x="324" y="717"/>
                  </a:lnTo>
                  <a:lnTo>
                    <a:pt x="287" y="633"/>
                  </a:lnTo>
                  <a:lnTo>
                    <a:pt x="284" y="625"/>
                  </a:lnTo>
                  <a:lnTo>
                    <a:pt x="246" y="538"/>
                  </a:lnTo>
                  <a:lnTo>
                    <a:pt x="242" y="530"/>
                  </a:lnTo>
                  <a:lnTo>
                    <a:pt x="208" y="453"/>
                  </a:lnTo>
                  <a:lnTo>
                    <a:pt x="205" y="445"/>
                  </a:lnTo>
                  <a:lnTo>
                    <a:pt x="43" y="76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4" name="Freeform 225"/>
            <p:cNvSpPr>
              <a:spLocks noChangeArrowheads="1"/>
            </p:cNvSpPr>
            <p:nvPr>
              <p:custDataLst>
                <p:tags r:id="rId218"/>
              </p:custDataLst>
            </p:nvPr>
          </p:nvSpPr>
          <p:spPr bwMode="auto">
            <a:xfrm>
              <a:off x="5101045" y="3420759"/>
              <a:ext cx="1850840" cy="3248243"/>
            </a:xfrm>
            <a:custGeom>
              <a:gdLst>
                <a:gd name="T0" fmla="*/ 2 w 686"/>
                <a:gd name="T1" fmla="*/ 0 h 1203"/>
                <a:gd name="T2" fmla="*/ 0 w 686"/>
                <a:gd name="T3" fmla="*/ 1 h 1203"/>
                <a:gd name="T4" fmla="*/ 43 w 686"/>
                <a:gd name="T5" fmla="*/ 76 h 1203"/>
                <a:gd name="T6" fmla="*/ 242 w 686"/>
                <a:gd name="T7" fmla="*/ 430 h 1203"/>
                <a:gd name="T8" fmla="*/ 246 w 686"/>
                <a:gd name="T9" fmla="*/ 438 h 1203"/>
                <a:gd name="T10" fmla="*/ 286 w 686"/>
                <a:gd name="T11" fmla="*/ 509 h 1203"/>
                <a:gd name="T12" fmla="*/ 291 w 686"/>
                <a:gd name="T13" fmla="*/ 517 h 1203"/>
                <a:gd name="T14" fmla="*/ 334 w 686"/>
                <a:gd name="T15" fmla="*/ 595 h 1203"/>
                <a:gd name="T16" fmla="*/ 339 w 686"/>
                <a:gd name="T17" fmla="*/ 602 h 1203"/>
                <a:gd name="T18" fmla="*/ 381 w 686"/>
                <a:gd name="T19" fmla="*/ 678 h 1203"/>
                <a:gd name="T20" fmla="*/ 385 w 686"/>
                <a:gd name="T21" fmla="*/ 686 h 1203"/>
                <a:gd name="T22" fmla="*/ 432 w 686"/>
                <a:gd name="T23" fmla="*/ 767 h 1203"/>
                <a:gd name="T24" fmla="*/ 435 w 686"/>
                <a:gd name="T25" fmla="*/ 774 h 1203"/>
                <a:gd name="T26" fmla="*/ 486 w 686"/>
                <a:gd name="T27" fmla="*/ 864 h 1203"/>
                <a:gd name="T28" fmla="*/ 490 w 686"/>
                <a:gd name="T29" fmla="*/ 872 h 1203"/>
                <a:gd name="T30" fmla="*/ 544 w 686"/>
                <a:gd name="T31" fmla="*/ 967 h 1203"/>
                <a:gd name="T32" fmla="*/ 549 w 686"/>
                <a:gd name="T33" fmla="*/ 975 h 1203"/>
                <a:gd name="T34" fmla="*/ 609 w 686"/>
                <a:gd name="T35" fmla="*/ 1081 h 1203"/>
                <a:gd name="T36" fmla="*/ 613 w 686"/>
                <a:gd name="T37" fmla="*/ 1090 h 1203"/>
                <a:gd name="T38" fmla="*/ 676 w 686"/>
                <a:gd name="T39" fmla="*/ 1203 h 1203"/>
                <a:gd name="T40" fmla="*/ 686 w 686"/>
                <a:gd name="T41" fmla="*/ 1203 h 1203"/>
                <a:gd name="T42" fmla="*/ 685 w 686"/>
                <a:gd name="T43" fmla="*/ 1201 h 1203"/>
                <a:gd name="T44" fmla="*/ 618 w 686"/>
                <a:gd name="T45" fmla="*/ 1082 h 1203"/>
                <a:gd name="T46" fmla="*/ 614 w 686"/>
                <a:gd name="T47" fmla="*/ 1073 h 1203"/>
                <a:gd name="T48" fmla="*/ 554 w 686"/>
                <a:gd name="T49" fmla="*/ 968 h 1203"/>
                <a:gd name="T50" fmla="*/ 550 w 686"/>
                <a:gd name="T51" fmla="*/ 960 h 1203"/>
                <a:gd name="T52" fmla="*/ 497 w 686"/>
                <a:gd name="T53" fmla="*/ 866 h 1203"/>
                <a:gd name="T54" fmla="*/ 492 w 686"/>
                <a:gd name="T55" fmla="*/ 858 h 1203"/>
                <a:gd name="T56" fmla="*/ 442 w 686"/>
                <a:gd name="T57" fmla="*/ 769 h 1203"/>
                <a:gd name="T58" fmla="*/ 438 w 686"/>
                <a:gd name="T59" fmla="*/ 762 h 1203"/>
                <a:gd name="T60" fmla="*/ 392 w 686"/>
                <a:gd name="T61" fmla="*/ 681 h 1203"/>
                <a:gd name="T62" fmla="*/ 388 w 686"/>
                <a:gd name="T63" fmla="*/ 673 h 1203"/>
                <a:gd name="T64" fmla="*/ 346 w 686"/>
                <a:gd name="T65" fmla="*/ 598 h 1203"/>
                <a:gd name="T66" fmla="*/ 342 w 686"/>
                <a:gd name="T67" fmla="*/ 591 h 1203"/>
                <a:gd name="T68" fmla="*/ 298 w 686"/>
                <a:gd name="T69" fmla="*/ 513 h 1203"/>
                <a:gd name="T70" fmla="*/ 294 w 686"/>
                <a:gd name="T71" fmla="*/ 505 h 1203"/>
                <a:gd name="T72" fmla="*/ 254 w 686"/>
                <a:gd name="T73" fmla="*/ 434 h 1203"/>
                <a:gd name="T74" fmla="*/ 250 w 686"/>
                <a:gd name="T75" fmla="*/ 427 h 1203"/>
                <a:gd name="T76" fmla="*/ 51 w 686"/>
                <a:gd name="T77" fmla="*/ 74 h 1203"/>
                <a:gd name="T78" fmla="*/ 0 w 686"/>
                <a:gd name="T79" fmla="*/ 1 h 1203"/>
                <a:gd name="T80" fmla="*/ 2 w 686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1203">
                  <a:moveTo>
                    <a:pt x="2" y="0"/>
                  </a:moveTo>
                  <a:lnTo>
                    <a:pt x="0" y="1"/>
                  </a:lnTo>
                  <a:lnTo>
                    <a:pt x="43" y="76"/>
                  </a:lnTo>
                  <a:lnTo>
                    <a:pt x="242" y="430"/>
                  </a:lnTo>
                  <a:lnTo>
                    <a:pt x="246" y="438"/>
                  </a:lnTo>
                  <a:lnTo>
                    <a:pt x="286" y="509"/>
                  </a:lnTo>
                  <a:lnTo>
                    <a:pt x="291" y="517"/>
                  </a:lnTo>
                  <a:lnTo>
                    <a:pt x="334" y="595"/>
                  </a:lnTo>
                  <a:lnTo>
                    <a:pt x="339" y="602"/>
                  </a:lnTo>
                  <a:lnTo>
                    <a:pt x="381" y="678"/>
                  </a:lnTo>
                  <a:lnTo>
                    <a:pt x="385" y="686"/>
                  </a:lnTo>
                  <a:lnTo>
                    <a:pt x="432" y="767"/>
                  </a:lnTo>
                  <a:lnTo>
                    <a:pt x="435" y="774"/>
                  </a:lnTo>
                  <a:lnTo>
                    <a:pt x="486" y="864"/>
                  </a:lnTo>
                  <a:lnTo>
                    <a:pt x="490" y="872"/>
                  </a:lnTo>
                  <a:lnTo>
                    <a:pt x="544" y="967"/>
                  </a:lnTo>
                  <a:lnTo>
                    <a:pt x="549" y="975"/>
                  </a:lnTo>
                  <a:lnTo>
                    <a:pt x="609" y="1081"/>
                  </a:lnTo>
                  <a:lnTo>
                    <a:pt x="613" y="1090"/>
                  </a:lnTo>
                  <a:lnTo>
                    <a:pt x="676" y="1203"/>
                  </a:lnTo>
                  <a:lnTo>
                    <a:pt x="686" y="1203"/>
                  </a:lnTo>
                  <a:lnTo>
                    <a:pt x="685" y="1201"/>
                  </a:lnTo>
                  <a:lnTo>
                    <a:pt x="618" y="1082"/>
                  </a:lnTo>
                  <a:lnTo>
                    <a:pt x="614" y="1073"/>
                  </a:lnTo>
                  <a:lnTo>
                    <a:pt x="554" y="968"/>
                  </a:lnTo>
                  <a:lnTo>
                    <a:pt x="550" y="960"/>
                  </a:lnTo>
                  <a:lnTo>
                    <a:pt x="497" y="866"/>
                  </a:lnTo>
                  <a:lnTo>
                    <a:pt x="492" y="858"/>
                  </a:lnTo>
                  <a:lnTo>
                    <a:pt x="442" y="769"/>
                  </a:lnTo>
                  <a:lnTo>
                    <a:pt x="438" y="762"/>
                  </a:lnTo>
                  <a:lnTo>
                    <a:pt x="392" y="681"/>
                  </a:lnTo>
                  <a:lnTo>
                    <a:pt x="388" y="673"/>
                  </a:lnTo>
                  <a:lnTo>
                    <a:pt x="346" y="598"/>
                  </a:lnTo>
                  <a:lnTo>
                    <a:pt x="342" y="591"/>
                  </a:lnTo>
                  <a:lnTo>
                    <a:pt x="298" y="513"/>
                  </a:lnTo>
                  <a:lnTo>
                    <a:pt x="294" y="505"/>
                  </a:lnTo>
                  <a:lnTo>
                    <a:pt x="254" y="434"/>
                  </a:lnTo>
                  <a:lnTo>
                    <a:pt x="250" y="427"/>
                  </a:lnTo>
                  <a:lnTo>
                    <a:pt x="51" y="74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5" name="Freeform 226"/>
            <p:cNvSpPr>
              <a:spLocks noChangeArrowheads="1"/>
            </p:cNvSpPr>
            <p:nvPr>
              <p:custDataLst>
                <p:tags r:id="rId219"/>
              </p:custDataLst>
            </p:nvPr>
          </p:nvSpPr>
          <p:spPr bwMode="auto">
            <a:xfrm>
              <a:off x="5101045" y="3420759"/>
              <a:ext cx="1850840" cy="3248243"/>
            </a:xfrm>
            <a:custGeom>
              <a:gdLst>
                <a:gd name="T0" fmla="*/ 2 w 686"/>
                <a:gd name="T1" fmla="*/ 0 h 1203"/>
                <a:gd name="T2" fmla="*/ 0 w 686"/>
                <a:gd name="T3" fmla="*/ 1 h 1203"/>
                <a:gd name="T4" fmla="*/ 43 w 686"/>
                <a:gd name="T5" fmla="*/ 76 h 1203"/>
                <a:gd name="T6" fmla="*/ 242 w 686"/>
                <a:gd name="T7" fmla="*/ 430 h 1203"/>
                <a:gd name="T8" fmla="*/ 246 w 686"/>
                <a:gd name="T9" fmla="*/ 438 h 1203"/>
                <a:gd name="T10" fmla="*/ 286 w 686"/>
                <a:gd name="T11" fmla="*/ 509 h 1203"/>
                <a:gd name="T12" fmla="*/ 291 w 686"/>
                <a:gd name="T13" fmla="*/ 517 h 1203"/>
                <a:gd name="T14" fmla="*/ 334 w 686"/>
                <a:gd name="T15" fmla="*/ 595 h 1203"/>
                <a:gd name="T16" fmla="*/ 339 w 686"/>
                <a:gd name="T17" fmla="*/ 602 h 1203"/>
                <a:gd name="T18" fmla="*/ 381 w 686"/>
                <a:gd name="T19" fmla="*/ 678 h 1203"/>
                <a:gd name="T20" fmla="*/ 385 w 686"/>
                <a:gd name="T21" fmla="*/ 686 h 1203"/>
                <a:gd name="T22" fmla="*/ 432 w 686"/>
                <a:gd name="T23" fmla="*/ 767 h 1203"/>
                <a:gd name="T24" fmla="*/ 435 w 686"/>
                <a:gd name="T25" fmla="*/ 774 h 1203"/>
                <a:gd name="T26" fmla="*/ 486 w 686"/>
                <a:gd name="T27" fmla="*/ 864 h 1203"/>
                <a:gd name="T28" fmla="*/ 490 w 686"/>
                <a:gd name="T29" fmla="*/ 872 h 1203"/>
                <a:gd name="T30" fmla="*/ 544 w 686"/>
                <a:gd name="T31" fmla="*/ 967 h 1203"/>
                <a:gd name="T32" fmla="*/ 549 w 686"/>
                <a:gd name="T33" fmla="*/ 975 h 1203"/>
                <a:gd name="T34" fmla="*/ 609 w 686"/>
                <a:gd name="T35" fmla="*/ 1081 h 1203"/>
                <a:gd name="T36" fmla="*/ 613 w 686"/>
                <a:gd name="T37" fmla="*/ 1090 h 1203"/>
                <a:gd name="T38" fmla="*/ 676 w 686"/>
                <a:gd name="T39" fmla="*/ 1203 h 1203"/>
                <a:gd name="T40" fmla="*/ 686 w 686"/>
                <a:gd name="T41" fmla="*/ 1203 h 1203"/>
                <a:gd name="T42" fmla="*/ 685 w 686"/>
                <a:gd name="T43" fmla="*/ 1201 h 1203"/>
                <a:gd name="T44" fmla="*/ 618 w 686"/>
                <a:gd name="T45" fmla="*/ 1082 h 1203"/>
                <a:gd name="T46" fmla="*/ 614 w 686"/>
                <a:gd name="T47" fmla="*/ 1073 h 1203"/>
                <a:gd name="T48" fmla="*/ 554 w 686"/>
                <a:gd name="T49" fmla="*/ 968 h 1203"/>
                <a:gd name="T50" fmla="*/ 550 w 686"/>
                <a:gd name="T51" fmla="*/ 960 h 1203"/>
                <a:gd name="T52" fmla="*/ 497 w 686"/>
                <a:gd name="T53" fmla="*/ 866 h 1203"/>
                <a:gd name="T54" fmla="*/ 492 w 686"/>
                <a:gd name="T55" fmla="*/ 858 h 1203"/>
                <a:gd name="T56" fmla="*/ 442 w 686"/>
                <a:gd name="T57" fmla="*/ 769 h 1203"/>
                <a:gd name="T58" fmla="*/ 438 w 686"/>
                <a:gd name="T59" fmla="*/ 762 h 1203"/>
                <a:gd name="T60" fmla="*/ 392 w 686"/>
                <a:gd name="T61" fmla="*/ 681 h 1203"/>
                <a:gd name="T62" fmla="*/ 388 w 686"/>
                <a:gd name="T63" fmla="*/ 673 h 1203"/>
                <a:gd name="T64" fmla="*/ 346 w 686"/>
                <a:gd name="T65" fmla="*/ 598 h 1203"/>
                <a:gd name="T66" fmla="*/ 342 w 686"/>
                <a:gd name="T67" fmla="*/ 591 h 1203"/>
                <a:gd name="T68" fmla="*/ 298 w 686"/>
                <a:gd name="T69" fmla="*/ 513 h 1203"/>
                <a:gd name="T70" fmla="*/ 294 w 686"/>
                <a:gd name="T71" fmla="*/ 505 h 1203"/>
                <a:gd name="T72" fmla="*/ 254 w 686"/>
                <a:gd name="T73" fmla="*/ 434 h 1203"/>
                <a:gd name="T74" fmla="*/ 250 w 686"/>
                <a:gd name="T75" fmla="*/ 427 h 1203"/>
                <a:gd name="T76" fmla="*/ 51 w 686"/>
                <a:gd name="T77" fmla="*/ 74 h 1203"/>
                <a:gd name="T78" fmla="*/ 0 w 686"/>
                <a:gd name="T79" fmla="*/ 1 h 1203"/>
                <a:gd name="T80" fmla="*/ 2 w 686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1203">
                  <a:moveTo>
                    <a:pt x="2" y="0"/>
                  </a:moveTo>
                  <a:lnTo>
                    <a:pt x="0" y="1"/>
                  </a:lnTo>
                  <a:lnTo>
                    <a:pt x="43" y="76"/>
                  </a:lnTo>
                  <a:lnTo>
                    <a:pt x="242" y="430"/>
                  </a:lnTo>
                  <a:lnTo>
                    <a:pt x="246" y="438"/>
                  </a:lnTo>
                  <a:lnTo>
                    <a:pt x="286" y="509"/>
                  </a:lnTo>
                  <a:lnTo>
                    <a:pt x="291" y="517"/>
                  </a:lnTo>
                  <a:lnTo>
                    <a:pt x="334" y="595"/>
                  </a:lnTo>
                  <a:lnTo>
                    <a:pt x="339" y="602"/>
                  </a:lnTo>
                  <a:lnTo>
                    <a:pt x="381" y="678"/>
                  </a:lnTo>
                  <a:lnTo>
                    <a:pt x="385" y="686"/>
                  </a:lnTo>
                  <a:lnTo>
                    <a:pt x="432" y="767"/>
                  </a:lnTo>
                  <a:lnTo>
                    <a:pt x="435" y="774"/>
                  </a:lnTo>
                  <a:lnTo>
                    <a:pt x="486" y="864"/>
                  </a:lnTo>
                  <a:lnTo>
                    <a:pt x="490" y="872"/>
                  </a:lnTo>
                  <a:lnTo>
                    <a:pt x="544" y="967"/>
                  </a:lnTo>
                  <a:lnTo>
                    <a:pt x="549" y="975"/>
                  </a:lnTo>
                  <a:lnTo>
                    <a:pt x="609" y="1081"/>
                  </a:lnTo>
                  <a:lnTo>
                    <a:pt x="613" y="1090"/>
                  </a:lnTo>
                  <a:lnTo>
                    <a:pt x="676" y="1203"/>
                  </a:lnTo>
                  <a:lnTo>
                    <a:pt x="686" y="1203"/>
                  </a:lnTo>
                  <a:lnTo>
                    <a:pt x="685" y="1201"/>
                  </a:lnTo>
                  <a:lnTo>
                    <a:pt x="618" y="1082"/>
                  </a:lnTo>
                  <a:lnTo>
                    <a:pt x="614" y="1073"/>
                  </a:lnTo>
                  <a:lnTo>
                    <a:pt x="554" y="968"/>
                  </a:lnTo>
                  <a:lnTo>
                    <a:pt x="550" y="960"/>
                  </a:lnTo>
                  <a:lnTo>
                    <a:pt x="497" y="866"/>
                  </a:lnTo>
                  <a:lnTo>
                    <a:pt x="492" y="858"/>
                  </a:lnTo>
                  <a:lnTo>
                    <a:pt x="442" y="769"/>
                  </a:lnTo>
                  <a:lnTo>
                    <a:pt x="438" y="762"/>
                  </a:lnTo>
                  <a:lnTo>
                    <a:pt x="392" y="681"/>
                  </a:lnTo>
                  <a:lnTo>
                    <a:pt x="388" y="673"/>
                  </a:lnTo>
                  <a:lnTo>
                    <a:pt x="346" y="598"/>
                  </a:lnTo>
                  <a:lnTo>
                    <a:pt x="342" y="591"/>
                  </a:lnTo>
                  <a:lnTo>
                    <a:pt x="298" y="513"/>
                  </a:lnTo>
                  <a:lnTo>
                    <a:pt x="294" y="505"/>
                  </a:lnTo>
                  <a:lnTo>
                    <a:pt x="254" y="434"/>
                  </a:lnTo>
                  <a:lnTo>
                    <a:pt x="250" y="427"/>
                  </a:lnTo>
                  <a:lnTo>
                    <a:pt x="51" y="74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6" name="Freeform 227"/>
            <p:cNvSpPr>
              <a:spLocks noChangeArrowheads="1"/>
            </p:cNvSpPr>
            <p:nvPr>
              <p:custDataLst>
                <p:tags r:id="rId220"/>
              </p:custDataLst>
            </p:nvPr>
          </p:nvSpPr>
          <p:spPr bwMode="auto">
            <a:xfrm>
              <a:off x="5101045" y="3420759"/>
              <a:ext cx="2289116" cy="3248243"/>
            </a:xfrm>
            <a:custGeom>
              <a:gdLst>
                <a:gd name="T0" fmla="*/ 2 w 848"/>
                <a:gd name="T1" fmla="*/ 0 h 1203"/>
                <a:gd name="T2" fmla="*/ 0 w 848"/>
                <a:gd name="T3" fmla="*/ 1 h 1203"/>
                <a:gd name="T4" fmla="*/ 51 w 848"/>
                <a:gd name="T5" fmla="*/ 74 h 1203"/>
                <a:gd name="T6" fmla="*/ 287 w 848"/>
                <a:gd name="T7" fmla="*/ 412 h 1203"/>
                <a:gd name="T8" fmla="*/ 292 w 848"/>
                <a:gd name="T9" fmla="*/ 420 h 1203"/>
                <a:gd name="T10" fmla="*/ 337 w 848"/>
                <a:gd name="T11" fmla="*/ 485 h 1203"/>
                <a:gd name="T12" fmla="*/ 342 w 848"/>
                <a:gd name="T13" fmla="*/ 492 h 1203"/>
                <a:gd name="T14" fmla="*/ 391 w 848"/>
                <a:gd name="T15" fmla="*/ 562 h 1203"/>
                <a:gd name="T16" fmla="*/ 396 w 848"/>
                <a:gd name="T17" fmla="*/ 569 h 1203"/>
                <a:gd name="T18" fmla="*/ 442 w 848"/>
                <a:gd name="T19" fmla="*/ 636 h 1203"/>
                <a:gd name="T20" fmla="*/ 447 w 848"/>
                <a:gd name="T21" fmla="*/ 643 h 1203"/>
                <a:gd name="T22" fmla="*/ 497 w 848"/>
                <a:gd name="T23" fmla="*/ 713 h 1203"/>
                <a:gd name="T24" fmla="*/ 501 w 848"/>
                <a:gd name="T25" fmla="*/ 720 h 1203"/>
                <a:gd name="T26" fmla="*/ 554 w 848"/>
                <a:gd name="T27" fmla="*/ 797 h 1203"/>
                <a:gd name="T28" fmla="*/ 559 w 848"/>
                <a:gd name="T29" fmla="*/ 804 h 1203"/>
                <a:gd name="T30" fmla="*/ 615 w 848"/>
                <a:gd name="T31" fmla="*/ 883 h 1203"/>
                <a:gd name="T32" fmla="*/ 620 w 848"/>
                <a:gd name="T33" fmla="*/ 890 h 1203"/>
                <a:gd name="T34" fmla="*/ 680 w 848"/>
                <a:gd name="T35" fmla="*/ 978 h 1203"/>
                <a:gd name="T36" fmla="*/ 686 w 848"/>
                <a:gd name="T37" fmla="*/ 985 h 1203"/>
                <a:gd name="T38" fmla="*/ 753 w 848"/>
                <a:gd name="T39" fmla="*/ 1082 h 1203"/>
                <a:gd name="T40" fmla="*/ 759 w 848"/>
                <a:gd name="T41" fmla="*/ 1090 h 1203"/>
                <a:gd name="T42" fmla="*/ 836 w 848"/>
                <a:gd name="T43" fmla="*/ 1199 h 1203"/>
                <a:gd name="T44" fmla="*/ 838 w 848"/>
                <a:gd name="T45" fmla="*/ 1203 h 1203"/>
                <a:gd name="T46" fmla="*/ 848 w 848"/>
                <a:gd name="T47" fmla="*/ 1203 h 1203"/>
                <a:gd name="T48" fmla="*/ 845 w 848"/>
                <a:gd name="T49" fmla="*/ 1199 h 1203"/>
                <a:gd name="T50" fmla="*/ 839 w 848"/>
                <a:gd name="T51" fmla="*/ 1190 h 1203"/>
                <a:gd name="T52" fmla="*/ 763 w 848"/>
                <a:gd name="T53" fmla="*/ 1081 h 1203"/>
                <a:gd name="T54" fmla="*/ 758 w 848"/>
                <a:gd name="T55" fmla="*/ 1073 h 1203"/>
                <a:gd name="T56" fmla="*/ 691 w 848"/>
                <a:gd name="T57" fmla="*/ 978 h 1203"/>
                <a:gd name="T58" fmla="*/ 686 w 848"/>
                <a:gd name="T59" fmla="*/ 970 h 1203"/>
                <a:gd name="T60" fmla="*/ 625 w 848"/>
                <a:gd name="T61" fmla="*/ 884 h 1203"/>
                <a:gd name="T62" fmla="*/ 621 w 848"/>
                <a:gd name="T63" fmla="*/ 876 h 1203"/>
                <a:gd name="T64" fmla="*/ 566 w 848"/>
                <a:gd name="T65" fmla="*/ 797 h 1203"/>
                <a:gd name="T66" fmla="*/ 561 w 848"/>
                <a:gd name="T67" fmla="*/ 790 h 1203"/>
                <a:gd name="T68" fmla="*/ 508 w 848"/>
                <a:gd name="T69" fmla="*/ 715 h 1203"/>
                <a:gd name="T70" fmla="*/ 503 w 848"/>
                <a:gd name="T71" fmla="*/ 708 h 1203"/>
                <a:gd name="T72" fmla="*/ 454 w 848"/>
                <a:gd name="T73" fmla="*/ 638 h 1203"/>
                <a:gd name="T74" fmla="*/ 449 w 848"/>
                <a:gd name="T75" fmla="*/ 631 h 1203"/>
                <a:gd name="T76" fmla="*/ 403 w 848"/>
                <a:gd name="T77" fmla="*/ 564 h 1203"/>
                <a:gd name="T78" fmla="*/ 399 w 848"/>
                <a:gd name="T79" fmla="*/ 558 h 1203"/>
                <a:gd name="T80" fmla="*/ 350 w 848"/>
                <a:gd name="T81" fmla="*/ 488 h 1203"/>
                <a:gd name="T82" fmla="*/ 345 w 848"/>
                <a:gd name="T83" fmla="*/ 481 h 1203"/>
                <a:gd name="T84" fmla="*/ 300 w 848"/>
                <a:gd name="T85" fmla="*/ 417 h 1203"/>
                <a:gd name="T86" fmla="*/ 295 w 848"/>
                <a:gd name="T87" fmla="*/ 410 h 1203"/>
                <a:gd name="T88" fmla="*/ 59 w 848"/>
                <a:gd name="T89" fmla="*/ 71 h 1203"/>
                <a:gd name="T90" fmla="*/ 0 w 848"/>
                <a:gd name="T91" fmla="*/ 1 h 1203"/>
                <a:gd name="T92" fmla="*/ 2 w 848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7" h="1203">
                  <a:moveTo>
                    <a:pt x="2" y="0"/>
                  </a:moveTo>
                  <a:lnTo>
                    <a:pt x="0" y="1"/>
                  </a:lnTo>
                  <a:lnTo>
                    <a:pt x="51" y="74"/>
                  </a:lnTo>
                  <a:lnTo>
                    <a:pt x="287" y="412"/>
                  </a:lnTo>
                  <a:lnTo>
                    <a:pt x="292" y="420"/>
                  </a:lnTo>
                  <a:lnTo>
                    <a:pt x="337" y="485"/>
                  </a:lnTo>
                  <a:lnTo>
                    <a:pt x="342" y="492"/>
                  </a:lnTo>
                  <a:lnTo>
                    <a:pt x="391" y="562"/>
                  </a:lnTo>
                  <a:lnTo>
                    <a:pt x="396" y="569"/>
                  </a:lnTo>
                  <a:lnTo>
                    <a:pt x="442" y="636"/>
                  </a:lnTo>
                  <a:lnTo>
                    <a:pt x="447" y="643"/>
                  </a:lnTo>
                  <a:lnTo>
                    <a:pt x="497" y="713"/>
                  </a:lnTo>
                  <a:lnTo>
                    <a:pt x="501" y="720"/>
                  </a:lnTo>
                  <a:lnTo>
                    <a:pt x="554" y="797"/>
                  </a:lnTo>
                  <a:lnTo>
                    <a:pt x="559" y="804"/>
                  </a:lnTo>
                  <a:lnTo>
                    <a:pt x="615" y="883"/>
                  </a:lnTo>
                  <a:lnTo>
                    <a:pt x="620" y="890"/>
                  </a:lnTo>
                  <a:lnTo>
                    <a:pt x="680" y="978"/>
                  </a:lnTo>
                  <a:lnTo>
                    <a:pt x="686" y="985"/>
                  </a:lnTo>
                  <a:lnTo>
                    <a:pt x="753" y="1082"/>
                  </a:lnTo>
                  <a:lnTo>
                    <a:pt x="759" y="1090"/>
                  </a:lnTo>
                  <a:lnTo>
                    <a:pt x="836" y="1199"/>
                  </a:lnTo>
                  <a:lnTo>
                    <a:pt x="838" y="1203"/>
                  </a:lnTo>
                  <a:lnTo>
                    <a:pt x="848" y="1203"/>
                  </a:lnTo>
                  <a:lnTo>
                    <a:pt x="845" y="1199"/>
                  </a:lnTo>
                  <a:lnTo>
                    <a:pt x="839" y="1190"/>
                  </a:lnTo>
                  <a:lnTo>
                    <a:pt x="763" y="1081"/>
                  </a:lnTo>
                  <a:lnTo>
                    <a:pt x="758" y="1073"/>
                  </a:lnTo>
                  <a:lnTo>
                    <a:pt x="691" y="978"/>
                  </a:lnTo>
                  <a:lnTo>
                    <a:pt x="686" y="970"/>
                  </a:lnTo>
                  <a:lnTo>
                    <a:pt x="625" y="884"/>
                  </a:lnTo>
                  <a:lnTo>
                    <a:pt x="621" y="876"/>
                  </a:lnTo>
                  <a:lnTo>
                    <a:pt x="566" y="797"/>
                  </a:lnTo>
                  <a:lnTo>
                    <a:pt x="561" y="790"/>
                  </a:lnTo>
                  <a:lnTo>
                    <a:pt x="508" y="715"/>
                  </a:lnTo>
                  <a:lnTo>
                    <a:pt x="503" y="708"/>
                  </a:lnTo>
                  <a:lnTo>
                    <a:pt x="454" y="638"/>
                  </a:lnTo>
                  <a:lnTo>
                    <a:pt x="449" y="631"/>
                  </a:lnTo>
                  <a:lnTo>
                    <a:pt x="403" y="564"/>
                  </a:lnTo>
                  <a:lnTo>
                    <a:pt x="399" y="558"/>
                  </a:lnTo>
                  <a:lnTo>
                    <a:pt x="350" y="488"/>
                  </a:lnTo>
                  <a:lnTo>
                    <a:pt x="345" y="481"/>
                  </a:lnTo>
                  <a:lnTo>
                    <a:pt x="300" y="417"/>
                  </a:lnTo>
                  <a:lnTo>
                    <a:pt x="295" y="410"/>
                  </a:lnTo>
                  <a:lnTo>
                    <a:pt x="59" y="71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7" name="Freeform 228"/>
            <p:cNvSpPr>
              <a:spLocks noChangeArrowheads="1"/>
            </p:cNvSpPr>
            <p:nvPr>
              <p:custDataLst>
                <p:tags r:id="rId221"/>
              </p:custDataLst>
            </p:nvPr>
          </p:nvSpPr>
          <p:spPr bwMode="auto">
            <a:xfrm>
              <a:off x="5101045" y="3420759"/>
              <a:ext cx="2289116" cy="3248243"/>
            </a:xfrm>
            <a:custGeom>
              <a:gdLst>
                <a:gd name="T0" fmla="*/ 2 w 848"/>
                <a:gd name="T1" fmla="*/ 0 h 1203"/>
                <a:gd name="T2" fmla="*/ 0 w 848"/>
                <a:gd name="T3" fmla="*/ 1 h 1203"/>
                <a:gd name="T4" fmla="*/ 51 w 848"/>
                <a:gd name="T5" fmla="*/ 74 h 1203"/>
                <a:gd name="T6" fmla="*/ 287 w 848"/>
                <a:gd name="T7" fmla="*/ 412 h 1203"/>
                <a:gd name="T8" fmla="*/ 292 w 848"/>
                <a:gd name="T9" fmla="*/ 420 h 1203"/>
                <a:gd name="T10" fmla="*/ 337 w 848"/>
                <a:gd name="T11" fmla="*/ 485 h 1203"/>
                <a:gd name="T12" fmla="*/ 342 w 848"/>
                <a:gd name="T13" fmla="*/ 492 h 1203"/>
                <a:gd name="T14" fmla="*/ 391 w 848"/>
                <a:gd name="T15" fmla="*/ 562 h 1203"/>
                <a:gd name="T16" fmla="*/ 396 w 848"/>
                <a:gd name="T17" fmla="*/ 569 h 1203"/>
                <a:gd name="T18" fmla="*/ 442 w 848"/>
                <a:gd name="T19" fmla="*/ 636 h 1203"/>
                <a:gd name="T20" fmla="*/ 447 w 848"/>
                <a:gd name="T21" fmla="*/ 643 h 1203"/>
                <a:gd name="T22" fmla="*/ 497 w 848"/>
                <a:gd name="T23" fmla="*/ 713 h 1203"/>
                <a:gd name="T24" fmla="*/ 501 w 848"/>
                <a:gd name="T25" fmla="*/ 720 h 1203"/>
                <a:gd name="T26" fmla="*/ 554 w 848"/>
                <a:gd name="T27" fmla="*/ 797 h 1203"/>
                <a:gd name="T28" fmla="*/ 559 w 848"/>
                <a:gd name="T29" fmla="*/ 804 h 1203"/>
                <a:gd name="T30" fmla="*/ 615 w 848"/>
                <a:gd name="T31" fmla="*/ 883 h 1203"/>
                <a:gd name="T32" fmla="*/ 620 w 848"/>
                <a:gd name="T33" fmla="*/ 890 h 1203"/>
                <a:gd name="T34" fmla="*/ 680 w 848"/>
                <a:gd name="T35" fmla="*/ 978 h 1203"/>
                <a:gd name="T36" fmla="*/ 686 w 848"/>
                <a:gd name="T37" fmla="*/ 985 h 1203"/>
                <a:gd name="T38" fmla="*/ 753 w 848"/>
                <a:gd name="T39" fmla="*/ 1082 h 1203"/>
                <a:gd name="T40" fmla="*/ 759 w 848"/>
                <a:gd name="T41" fmla="*/ 1090 h 1203"/>
                <a:gd name="T42" fmla="*/ 836 w 848"/>
                <a:gd name="T43" fmla="*/ 1199 h 1203"/>
                <a:gd name="T44" fmla="*/ 838 w 848"/>
                <a:gd name="T45" fmla="*/ 1203 h 1203"/>
                <a:gd name="T46" fmla="*/ 848 w 848"/>
                <a:gd name="T47" fmla="*/ 1203 h 1203"/>
                <a:gd name="T48" fmla="*/ 845 w 848"/>
                <a:gd name="T49" fmla="*/ 1199 h 1203"/>
                <a:gd name="T50" fmla="*/ 839 w 848"/>
                <a:gd name="T51" fmla="*/ 1190 h 1203"/>
                <a:gd name="T52" fmla="*/ 763 w 848"/>
                <a:gd name="T53" fmla="*/ 1081 h 1203"/>
                <a:gd name="T54" fmla="*/ 758 w 848"/>
                <a:gd name="T55" fmla="*/ 1073 h 1203"/>
                <a:gd name="T56" fmla="*/ 691 w 848"/>
                <a:gd name="T57" fmla="*/ 978 h 1203"/>
                <a:gd name="T58" fmla="*/ 686 w 848"/>
                <a:gd name="T59" fmla="*/ 970 h 1203"/>
                <a:gd name="T60" fmla="*/ 625 w 848"/>
                <a:gd name="T61" fmla="*/ 884 h 1203"/>
                <a:gd name="T62" fmla="*/ 621 w 848"/>
                <a:gd name="T63" fmla="*/ 876 h 1203"/>
                <a:gd name="T64" fmla="*/ 566 w 848"/>
                <a:gd name="T65" fmla="*/ 797 h 1203"/>
                <a:gd name="T66" fmla="*/ 561 w 848"/>
                <a:gd name="T67" fmla="*/ 790 h 1203"/>
                <a:gd name="T68" fmla="*/ 508 w 848"/>
                <a:gd name="T69" fmla="*/ 715 h 1203"/>
                <a:gd name="T70" fmla="*/ 503 w 848"/>
                <a:gd name="T71" fmla="*/ 708 h 1203"/>
                <a:gd name="T72" fmla="*/ 454 w 848"/>
                <a:gd name="T73" fmla="*/ 638 h 1203"/>
                <a:gd name="T74" fmla="*/ 449 w 848"/>
                <a:gd name="T75" fmla="*/ 631 h 1203"/>
                <a:gd name="T76" fmla="*/ 403 w 848"/>
                <a:gd name="T77" fmla="*/ 564 h 1203"/>
                <a:gd name="T78" fmla="*/ 399 w 848"/>
                <a:gd name="T79" fmla="*/ 558 h 1203"/>
                <a:gd name="T80" fmla="*/ 350 w 848"/>
                <a:gd name="T81" fmla="*/ 488 h 1203"/>
                <a:gd name="T82" fmla="*/ 345 w 848"/>
                <a:gd name="T83" fmla="*/ 481 h 1203"/>
                <a:gd name="T84" fmla="*/ 300 w 848"/>
                <a:gd name="T85" fmla="*/ 417 h 1203"/>
                <a:gd name="T86" fmla="*/ 295 w 848"/>
                <a:gd name="T87" fmla="*/ 410 h 1203"/>
                <a:gd name="T88" fmla="*/ 59 w 848"/>
                <a:gd name="T89" fmla="*/ 71 h 1203"/>
                <a:gd name="T90" fmla="*/ 0 w 848"/>
                <a:gd name="T91" fmla="*/ 1 h 1203"/>
                <a:gd name="T92" fmla="*/ 2 w 848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7" h="1203">
                  <a:moveTo>
                    <a:pt x="2" y="0"/>
                  </a:moveTo>
                  <a:lnTo>
                    <a:pt x="0" y="1"/>
                  </a:lnTo>
                  <a:lnTo>
                    <a:pt x="51" y="74"/>
                  </a:lnTo>
                  <a:lnTo>
                    <a:pt x="287" y="412"/>
                  </a:lnTo>
                  <a:lnTo>
                    <a:pt x="292" y="420"/>
                  </a:lnTo>
                  <a:lnTo>
                    <a:pt x="337" y="485"/>
                  </a:lnTo>
                  <a:lnTo>
                    <a:pt x="342" y="492"/>
                  </a:lnTo>
                  <a:lnTo>
                    <a:pt x="391" y="562"/>
                  </a:lnTo>
                  <a:lnTo>
                    <a:pt x="396" y="569"/>
                  </a:lnTo>
                  <a:lnTo>
                    <a:pt x="442" y="636"/>
                  </a:lnTo>
                  <a:lnTo>
                    <a:pt x="447" y="643"/>
                  </a:lnTo>
                  <a:lnTo>
                    <a:pt x="497" y="713"/>
                  </a:lnTo>
                  <a:lnTo>
                    <a:pt x="501" y="720"/>
                  </a:lnTo>
                  <a:lnTo>
                    <a:pt x="554" y="797"/>
                  </a:lnTo>
                  <a:lnTo>
                    <a:pt x="559" y="804"/>
                  </a:lnTo>
                  <a:lnTo>
                    <a:pt x="615" y="883"/>
                  </a:lnTo>
                  <a:lnTo>
                    <a:pt x="620" y="890"/>
                  </a:lnTo>
                  <a:lnTo>
                    <a:pt x="680" y="978"/>
                  </a:lnTo>
                  <a:lnTo>
                    <a:pt x="686" y="985"/>
                  </a:lnTo>
                  <a:lnTo>
                    <a:pt x="753" y="1082"/>
                  </a:lnTo>
                  <a:lnTo>
                    <a:pt x="759" y="1090"/>
                  </a:lnTo>
                  <a:lnTo>
                    <a:pt x="836" y="1199"/>
                  </a:lnTo>
                  <a:lnTo>
                    <a:pt x="838" y="1203"/>
                  </a:lnTo>
                  <a:lnTo>
                    <a:pt x="848" y="1203"/>
                  </a:lnTo>
                  <a:lnTo>
                    <a:pt x="845" y="1199"/>
                  </a:lnTo>
                  <a:lnTo>
                    <a:pt x="839" y="1190"/>
                  </a:lnTo>
                  <a:lnTo>
                    <a:pt x="763" y="1081"/>
                  </a:lnTo>
                  <a:lnTo>
                    <a:pt x="758" y="1073"/>
                  </a:lnTo>
                  <a:lnTo>
                    <a:pt x="691" y="978"/>
                  </a:lnTo>
                  <a:lnTo>
                    <a:pt x="686" y="970"/>
                  </a:lnTo>
                  <a:lnTo>
                    <a:pt x="625" y="884"/>
                  </a:lnTo>
                  <a:lnTo>
                    <a:pt x="621" y="876"/>
                  </a:lnTo>
                  <a:lnTo>
                    <a:pt x="566" y="797"/>
                  </a:lnTo>
                  <a:lnTo>
                    <a:pt x="561" y="790"/>
                  </a:lnTo>
                  <a:lnTo>
                    <a:pt x="508" y="715"/>
                  </a:lnTo>
                  <a:lnTo>
                    <a:pt x="503" y="708"/>
                  </a:lnTo>
                  <a:lnTo>
                    <a:pt x="454" y="638"/>
                  </a:lnTo>
                  <a:lnTo>
                    <a:pt x="449" y="631"/>
                  </a:lnTo>
                  <a:lnTo>
                    <a:pt x="403" y="564"/>
                  </a:lnTo>
                  <a:lnTo>
                    <a:pt x="399" y="558"/>
                  </a:lnTo>
                  <a:lnTo>
                    <a:pt x="350" y="488"/>
                  </a:lnTo>
                  <a:lnTo>
                    <a:pt x="345" y="481"/>
                  </a:lnTo>
                  <a:lnTo>
                    <a:pt x="300" y="417"/>
                  </a:lnTo>
                  <a:lnTo>
                    <a:pt x="295" y="410"/>
                  </a:lnTo>
                  <a:lnTo>
                    <a:pt x="59" y="7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8" name="Freeform 229"/>
            <p:cNvSpPr>
              <a:spLocks noChangeArrowheads="1"/>
            </p:cNvSpPr>
            <p:nvPr>
              <p:custDataLst>
                <p:tags r:id="rId222"/>
              </p:custDataLst>
            </p:nvPr>
          </p:nvSpPr>
          <p:spPr bwMode="auto">
            <a:xfrm>
              <a:off x="5101045" y="3420759"/>
              <a:ext cx="2771678" cy="3248243"/>
            </a:xfrm>
            <a:custGeom>
              <a:gdLst>
                <a:gd name="T0" fmla="*/ 2 w 1027"/>
                <a:gd name="T1" fmla="*/ 0 h 1203"/>
                <a:gd name="T2" fmla="*/ 0 w 1027"/>
                <a:gd name="T3" fmla="*/ 1 h 1203"/>
                <a:gd name="T4" fmla="*/ 59 w 1027"/>
                <a:gd name="T5" fmla="*/ 71 h 1203"/>
                <a:gd name="T6" fmla="*/ 333 w 1027"/>
                <a:gd name="T7" fmla="*/ 395 h 1203"/>
                <a:gd name="T8" fmla="*/ 339 w 1027"/>
                <a:gd name="T9" fmla="*/ 402 h 1203"/>
                <a:gd name="T10" fmla="*/ 389 w 1027"/>
                <a:gd name="T11" fmla="*/ 460 h 1203"/>
                <a:gd name="T12" fmla="*/ 394 w 1027"/>
                <a:gd name="T13" fmla="*/ 467 h 1203"/>
                <a:gd name="T14" fmla="*/ 447 w 1027"/>
                <a:gd name="T15" fmla="*/ 530 h 1203"/>
                <a:gd name="T16" fmla="*/ 452 w 1027"/>
                <a:gd name="T17" fmla="*/ 536 h 1203"/>
                <a:gd name="T18" fmla="*/ 501 w 1027"/>
                <a:gd name="T19" fmla="*/ 595 h 1203"/>
                <a:gd name="T20" fmla="*/ 507 w 1027"/>
                <a:gd name="T21" fmla="*/ 601 h 1203"/>
                <a:gd name="T22" fmla="*/ 559 w 1027"/>
                <a:gd name="T23" fmla="*/ 662 h 1203"/>
                <a:gd name="T24" fmla="*/ 564 w 1027"/>
                <a:gd name="T25" fmla="*/ 669 h 1203"/>
                <a:gd name="T26" fmla="*/ 618 w 1027"/>
                <a:gd name="T27" fmla="*/ 733 h 1203"/>
                <a:gd name="T28" fmla="*/ 624 w 1027"/>
                <a:gd name="T29" fmla="*/ 740 h 1203"/>
                <a:gd name="T30" fmla="*/ 680 w 1027"/>
                <a:gd name="T31" fmla="*/ 806 h 1203"/>
                <a:gd name="T32" fmla="*/ 686 w 1027"/>
                <a:gd name="T33" fmla="*/ 812 h 1203"/>
                <a:gd name="T34" fmla="*/ 746 w 1027"/>
                <a:gd name="T35" fmla="*/ 884 h 1203"/>
                <a:gd name="T36" fmla="*/ 752 w 1027"/>
                <a:gd name="T37" fmla="*/ 890 h 1203"/>
                <a:gd name="T38" fmla="*/ 817 w 1027"/>
                <a:gd name="T39" fmla="*/ 968 h 1203"/>
                <a:gd name="T40" fmla="*/ 823 w 1027"/>
                <a:gd name="T41" fmla="*/ 975 h 1203"/>
                <a:gd name="T42" fmla="*/ 896 w 1027"/>
                <a:gd name="T43" fmla="*/ 1061 h 1203"/>
                <a:gd name="T44" fmla="*/ 903 w 1027"/>
                <a:gd name="T45" fmla="*/ 1068 h 1203"/>
                <a:gd name="T46" fmla="*/ 985 w 1027"/>
                <a:gd name="T47" fmla="*/ 1167 h 1203"/>
                <a:gd name="T48" fmla="*/ 991 w 1027"/>
                <a:gd name="T49" fmla="*/ 1174 h 1203"/>
                <a:gd name="T50" fmla="*/ 1016 w 1027"/>
                <a:gd name="T51" fmla="*/ 1203 h 1203"/>
                <a:gd name="T52" fmla="*/ 1027 w 1027"/>
                <a:gd name="T53" fmla="*/ 1203 h 1203"/>
                <a:gd name="T54" fmla="*/ 995 w 1027"/>
                <a:gd name="T55" fmla="*/ 1165 h 1203"/>
                <a:gd name="T56" fmla="*/ 988 w 1027"/>
                <a:gd name="T57" fmla="*/ 1157 h 1203"/>
                <a:gd name="T58" fmla="*/ 906 w 1027"/>
                <a:gd name="T59" fmla="*/ 1060 h 1203"/>
                <a:gd name="T60" fmla="*/ 900 w 1027"/>
                <a:gd name="T61" fmla="*/ 1053 h 1203"/>
                <a:gd name="T62" fmla="*/ 828 w 1027"/>
                <a:gd name="T63" fmla="*/ 967 h 1203"/>
                <a:gd name="T64" fmla="*/ 821 w 1027"/>
                <a:gd name="T65" fmla="*/ 960 h 1203"/>
                <a:gd name="T66" fmla="*/ 757 w 1027"/>
                <a:gd name="T67" fmla="*/ 883 h 1203"/>
                <a:gd name="T68" fmla="*/ 751 w 1027"/>
                <a:gd name="T69" fmla="*/ 876 h 1203"/>
                <a:gd name="T70" fmla="*/ 692 w 1027"/>
                <a:gd name="T71" fmla="*/ 806 h 1203"/>
                <a:gd name="T72" fmla="*/ 686 w 1027"/>
                <a:gd name="T73" fmla="*/ 800 h 1203"/>
                <a:gd name="T74" fmla="*/ 630 w 1027"/>
                <a:gd name="T75" fmla="*/ 733 h 1203"/>
                <a:gd name="T76" fmla="*/ 625 w 1027"/>
                <a:gd name="T77" fmla="*/ 727 h 1203"/>
                <a:gd name="T78" fmla="*/ 571 w 1027"/>
                <a:gd name="T79" fmla="*/ 663 h 1203"/>
                <a:gd name="T80" fmla="*/ 565 w 1027"/>
                <a:gd name="T81" fmla="*/ 657 h 1203"/>
                <a:gd name="T82" fmla="*/ 514 w 1027"/>
                <a:gd name="T83" fmla="*/ 596 h 1203"/>
                <a:gd name="T84" fmla="*/ 508 w 1027"/>
                <a:gd name="T85" fmla="*/ 590 h 1203"/>
                <a:gd name="T86" fmla="*/ 460 w 1027"/>
                <a:gd name="T87" fmla="*/ 532 h 1203"/>
                <a:gd name="T88" fmla="*/ 454 w 1027"/>
                <a:gd name="T89" fmla="*/ 525 h 1203"/>
                <a:gd name="T90" fmla="*/ 402 w 1027"/>
                <a:gd name="T91" fmla="*/ 464 h 1203"/>
                <a:gd name="T92" fmla="*/ 396 w 1027"/>
                <a:gd name="T93" fmla="*/ 457 h 1203"/>
                <a:gd name="T94" fmla="*/ 347 w 1027"/>
                <a:gd name="T95" fmla="*/ 398 h 1203"/>
                <a:gd name="T96" fmla="*/ 341 w 1027"/>
                <a:gd name="T97" fmla="*/ 392 h 1203"/>
                <a:gd name="T98" fmla="*/ 67 w 1027"/>
                <a:gd name="T99" fmla="*/ 68 h 1203"/>
                <a:gd name="T100" fmla="*/ 1 w 1027"/>
                <a:gd name="T101" fmla="*/ 2 h 1203"/>
                <a:gd name="T102" fmla="*/ 2 w 1027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7" h="1203">
                  <a:moveTo>
                    <a:pt x="2" y="0"/>
                  </a:moveTo>
                  <a:lnTo>
                    <a:pt x="0" y="1"/>
                  </a:lnTo>
                  <a:lnTo>
                    <a:pt x="59" y="71"/>
                  </a:lnTo>
                  <a:lnTo>
                    <a:pt x="333" y="395"/>
                  </a:lnTo>
                  <a:lnTo>
                    <a:pt x="339" y="402"/>
                  </a:lnTo>
                  <a:lnTo>
                    <a:pt x="389" y="460"/>
                  </a:lnTo>
                  <a:lnTo>
                    <a:pt x="394" y="467"/>
                  </a:lnTo>
                  <a:lnTo>
                    <a:pt x="447" y="530"/>
                  </a:lnTo>
                  <a:lnTo>
                    <a:pt x="452" y="536"/>
                  </a:lnTo>
                  <a:lnTo>
                    <a:pt x="501" y="595"/>
                  </a:lnTo>
                  <a:lnTo>
                    <a:pt x="507" y="601"/>
                  </a:lnTo>
                  <a:lnTo>
                    <a:pt x="559" y="662"/>
                  </a:lnTo>
                  <a:lnTo>
                    <a:pt x="564" y="669"/>
                  </a:lnTo>
                  <a:lnTo>
                    <a:pt x="618" y="733"/>
                  </a:lnTo>
                  <a:lnTo>
                    <a:pt x="624" y="740"/>
                  </a:lnTo>
                  <a:lnTo>
                    <a:pt x="680" y="806"/>
                  </a:lnTo>
                  <a:lnTo>
                    <a:pt x="686" y="812"/>
                  </a:lnTo>
                  <a:lnTo>
                    <a:pt x="746" y="884"/>
                  </a:lnTo>
                  <a:lnTo>
                    <a:pt x="752" y="890"/>
                  </a:lnTo>
                  <a:lnTo>
                    <a:pt x="817" y="968"/>
                  </a:lnTo>
                  <a:lnTo>
                    <a:pt x="823" y="975"/>
                  </a:lnTo>
                  <a:lnTo>
                    <a:pt x="896" y="1061"/>
                  </a:lnTo>
                  <a:lnTo>
                    <a:pt x="903" y="1068"/>
                  </a:lnTo>
                  <a:lnTo>
                    <a:pt x="985" y="1167"/>
                  </a:lnTo>
                  <a:lnTo>
                    <a:pt x="991" y="1174"/>
                  </a:lnTo>
                  <a:lnTo>
                    <a:pt x="1016" y="1203"/>
                  </a:lnTo>
                  <a:lnTo>
                    <a:pt x="1027" y="1203"/>
                  </a:lnTo>
                  <a:lnTo>
                    <a:pt x="995" y="1165"/>
                  </a:lnTo>
                  <a:lnTo>
                    <a:pt x="988" y="1157"/>
                  </a:lnTo>
                  <a:lnTo>
                    <a:pt x="906" y="1060"/>
                  </a:lnTo>
                  <a:lnTo>
                    <a:pt x="900" y="1053"/>
                  </a:lnTo>
                  <a:lnTo>
                    <a:pt x="828" y="967"/>
                  </a:lnTo>
                  <a:lnTo>
                    <a:pt x="821" y="960"/>
                  </a:lnTo>
                  <a:lnTo>
                    <a:pt x="757" y="883"/>
                  </a:lnTo>
                  <a:lnTo>
                    <a:pt x="751" y="876"/>
                  </a:lnTo>
                  <a:lnTo>
                    <a:pt x="692" y="806"/>
                  </a:lnTo>
                  <a:lnTo>
                    <a:pt x="686" y="800"/>
                  </a:lnTo>
                  <a:lnTo>
                    <a:pt x="630" y="733"/>
                  </a:lnTo>
                  <a:lnTo>
                    <a:pt x="625" y="727"/>
                  </a:lnTo>
                  <a:lnTo>
                    <a:pt x="571" y="663"/>
                  </a:lnTo>
                  <a:lnTo>
                    <a:pt x="565" y="657"/>
                  </a:lnTo>
                  <a:lnTo>
                    <a:pt x="514" y="596"/>
                  </a:lnTo>
                  <a:lnTo>
                    <a:pt x="508" y="590"/>
                  </a:lnTo>
                  <a:lnTo>
                    <a:pt x="460" y="532"/>
                  </a:lnTo>
                  <a:lnTo>
                    <a:pt x="454" y="525"/>
                  </a:lnTo>
                  <a:lnTo>
                    <a:pt x="402" y="464"/>
                  </a:lnTo>
                  <a:lnTo>
                    <a:pt x="396" y="457"/>
                  </a:lnTo>
                  <a:lnTo>
                    <a:pt x="347" y="398"/>
                  </a:lnTo>
                  <a:lnTo>
                    <a:pt x="341" y="392"/>
                  </a:lnTo>
                  <a:lnTo>
                    <a:pt x="67" y="68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9" name="Freeform 230"/>
            <p:cNvSpPr>
              <a:spLocks noChangeArrowheads="1"/>
            </p:cNvSpPr>
            <p:nvPr>
              <p:custDataLst>
                <p:tags r:id="rId223"/>
              </p:custDataLst>
            </p:nvPr>
          </p:nvSpPr>
          <p:spPr bwMode="auto">
            <a:xfrm>
              <a:off x="5101045" y="3420759"/>
              <a:ext cx="2771678" cy="3248243"/>
            </a:xfrm>
            <a:custGeom>
              <a:gdLst>
                <a:gd name="T0" fmla="*/ 2 w 1027"/>
                <a:gd name="T1" fmla="*/ 0 h 1203"/>
                <a:gd name="T2" fmla="*/ 0 w 1027"/>
                <a:gd name="T3" fmla="*/ 1 h 1203"/>
                <a:gd name="T4" fmla="*/ 59 w 1027"/>
                <a:gd name="T5" fmla="*/ 71 h 1203"/>
                <a:gd name="T6" fmla="*/ 333 w 1027"/>
                <a:gd name="T7" fmla="*/ 395 h 1203"/>
                <a:gd name="T8" fmla="*/ 339 w 1027"/>
                <a:gd name="T9" fmla="*/ 402 h 1203"/>
                <a:gd name="T10" fmla="*/ 389 w 1027"/>
                <a:gd name="T11" fmla="*/ 460 h 1203"/>
                <a:gd name="T12" fmla="*/ 394 w 1027"/>
                <a:gd name="T13" fmla="*/ 467 h 1203"/>
                <a:gd name="T14" fmla="*/ 447 w 1027"/>
                <a:gd name="T15" fmla="*/ 530 h 1203"/>
                <a:gd name="T16" fmla="*/ 452 w 1027"/>
                <a:gd name="T17" fmla="*/ 536 h 1203"/>
                <a:gd name="T18" fmla="*/ 501 w 1027"/>
                <a:gd name="T19" fmla="*/ 595 h 1203"/>
                <a:gd name="T20" fmla="*/ 507 w 1027"/>
                <a:gd name="T21" fmla="*/ 601 h 1203"/>
                <a:gd name="T22" fmla="*/ 559 w 1027"/>
                <a:gd name="T23" fmla="*/ 662 h 1203"/>
                <a:gd name="T24" fmla="*/ 564 w 1027"/>
                <a:gd name="T25" fmla="*/ 669 h 1203"/>
                <a:gd name="T26" fmla="*/ 618 w 1027"/>
                <a:gd name="T27" fmla="*/ 733 h 1203"/>
                <a:gd name="T28" fmla="*/ 624 w 1027"/>
                <a:gd name="T29" fmla="*/ 740 h 1203"/>
                <a:gd name="T30" fmla="*/ 680 w 1027"/>
                <a:gd name="T31" fmla="*/ 806 h 1203"/>
                <a:gd name="T32" fmla="*/ 686 w 1027"/>
                <a:gd name="T33" fmla="*/ 812 h 1203"/>
                <a:gd name="T34" fmla="*/ 746 w 1027"/>
                <a:gd name="T35" fmla="*/ 884 h 1203"/>
                <a:gd name="T36" fmla="*/ 752 w 1027"/>
                <a:gd name="T37" fmla="*/ 890 h 1203"/>
                <a:gd name="T38" fmla="*/ 817 w 1027"/>
                <a:gd name="T39" fmla="*/ 968 h 1203"/>
                <a:gd name="T40" fmla="*/ 823 w 1027"/>
                <a:gd name="T41" fmla="*/ 975 h 1203"/>
                <a:gd name="T42" fmla="*/ 896 w 1027"/>
                <a:gd name="T43" fmla="*/ 1061 h 1203"/>
                <a:gd name="T44" fmla="*/ 903 w 1027"/>
                <a:gd name="T45" fmla="*/ 1068 h 1203"/>
                <a:gd name="T46" fmla="*/ 985 w 1027"/>
                <a:gd name="T47" fmla="*/ 1167 h 1203"/>
                <a:gd name="T48" fmla="*/ 991 w 1027"/>
                <a:gd name="T49" fmla="*/ 1174 h 1203"/>
                <a:gd name="T50" fmla="*/ 1016 w 1027"/>
                <a:gd name="T51" fmla="*/ 1203 h 1203"/>
                <a:gd name="T52" fmla="*/ 1027 w 1027"/>
                <a:gd name="T53" fmla="*/ 1203 h 1203"/>
                <a:gd name="T54" fmla="*/ 995 w 1027"/>
                <a:gd name="T55" fmla="*/ 1165 h 1203"/>
                <a:gd name="T56" fmla="*/ 988 w 1027"/>
                <a:gd name="T57" fmla="*/ 1157 h 1203"/>
                <a:gd name="T58" fmla="*/ 906 w 1027"/>
                <a:gd name="T59" fmla="*/ 1060 h 1203"/>
                <a:gd name="T60" fmla="*/ 900 w 1027"/>
                <a:gd name="T61" fmla="*/ 1053 h 1203"/>
                <a:gd name="T62" fmla="*/ 828 w 1027"/>
                <a:gd name="T63" fmla="*/ 967 h 1203"/>
                <a:gd name="T64" fmla="*/ 821 w 1027"/>
                <a:gd name="T65" fmla="*/ 960 h 1203"/>
                <a:gd name="T66" fmla="*/ 757 w 1027"/>
                <a:gd name="T67" fmla="*/ 883 h 1203"/>
                <a:gd name="T68" fmla="*/ 751 w 1027"/>
                <a:gd name="T69" fmla="*/ 876 h 1203"/>
                <a:gd name="T70" fmla="*/ 692 w 1027"/>
                <a:gd name="T71" fmla="*/ 806 h 1203"/>
                <a:gd name="T72" fmla="*/ 686 w 1027"/>
                <a:gd name="T73" fmla="*/ 800 h 1203"/>
                <a:gd name="T74" fmla="*/ 630 w 1027"/>
                <a:gd name="T75" fmla="*/ 733 h 1203"/>
                <a:gd name="T76" fmla="*/ 625 w 1027"/>
                <a:gd name="T77" fmla="*/ 727 h 1203"/>
                <a:gd name="T78" fmla="*/ 571 w 1027"/>
                <a:gd name="T79" fmla="*/ 663 h 1203"/>
                <a:gd name="T80" fmla="*/ 565 w 1027"/>
                <a:gd name="T81" fmla="*/ 657 h 1203"/>
                <a:gd name="T82" fmla="*/ 514 w 1027"/>
                <a:gd name="T83" fmla="*/ 596 h 1203"/>
                <a:gd name="T84" fmla="*/ 508 w 1027"/>
                <a:gd name="T85" fmla="*/ 590 h 1203"/>
                <a:gd name="T86" fmla="*/ 460 w 1027"/>
                <a:gd name="T87" fmla="*/ 532 h 1203"/>
                <a:gd name="T88" fmla="*/ 454 w 1027"/>
                <a:gd name="T89" fmla="*/ 525 h 1203"/>
                <a:gd name="T90" fmla="*/ 402 w 1027"/>
                <a:gd name="T91" fmla="*/ 464 h 1203"/>
                <a:gd name="T92" fmla="*/ 396 w 1027"/>
                <a:gd name="T93" fmla="*/ 457 h 1203"/>
                <a:gd name="T94" fmla="*/ 347 w 1027"/>
                <a:gd name="T95" fmla="*/ 398 h 1203"/>
                <a:gd name="T96" fmla="*/ 341 w 1027"/>
                <a:gd name="T97" fmla="*/ 392 h 1203"/>
                <a:gd name="T98" fmla="*/ 67 w 1027"/>
                <a:gd name="T99" fmla="*/ 68 h 1203"/>
                <a:gd name="T100" fmla="*/ 1 w 1027"/>
                <a:gd name="T101" fmla="*/ 2 h 1203"/>
                <a:gd name="T102" fmla="*/ 2 w 1027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7" h="1203">
                  <a:moveTo>
                    <a:pt x="2" y="0"/>
                  </a:moveTo>
                  <a:lnTo>
                    <a:pt x="0" y="1"/>
                  </a:lnTo>
                  <a:lnTo>
                    <a:pt x="59" y="71"/>
                  </a:lnTo>
                  <a:lnTo>
                    <a:pt x="333" y="395"/>
                  </a:lnTo>
                  <a:lnTo>
                    <a:pt x="339" y="402"/>
                  </a:lnTo>
                  <a:lnTo>
                    <a:pt x="389" y="460"/>
                  </a:lnTo>
                  <a:lnTo>
                    <a:pt x="394" y="467"/>
                  </a:lnTo>
                  <a:lnTo>
                    <a:pt x="447" y="530"/>
                  </a:lnTo>
                  <a:lnTo>
                    <a:pt x="452" y="536"/>
                  </a:lnTo>
                  <a:lnTo>
                    <a:pt x="501" y="595"/>
                  </a:lnTo>
                  <a:lnTo>
                    <a:pt x="507" y="601"/>
                  </a:lnTo>
                  <a:lnTo>
                    <a:pt x="559" y="662"/>
                  </a:lnTo>
                  <a:lnTo>
                    <a:pt x="564" y="669"/>
                  </a:lnTo>
                  <a:lnTo>
                    <a:pt x="618" y="733"/>
                  </a:lnTo>
                  <a:lnTo>
                    <a:pt x="624" y="740"/>
                  </a:lnTo>
                  <a:lnTo>
                    <a:pt x="680" y="806"/>
                  </a:lnTo>
                  <a:lnTo>
                    <a:pt x="686" y="812"/>
                  </a:lnTo>
                  <a:lnTo>
                    <a:pt x="746" y="884"/>
                  </a:lnTo>
                  <a:lnTo>
                    <a:pt x="752" y="890"/>
                  </a:lnTo>
                  <a:lnTo>
                    <a:pt x="817" y="968"/>
                  </a:lnTo>
                  <a:lnTo>
                    <a:pt x="823" y="975"/>
                  </a:lnTo>
                  <a:lnTo>
                    <a:pt x="896" y="1061"/>
                  </a:lnTo>
                  <a:lnTo>
                    <a:pt x="903" y="1068"/>
                  </a:lnTo>
                  <a:lnTo>
                    <a:pt x="985" y="1167"/>
                  </a:lnTo>
                  <a:lnTo>
                    <a:pt x="991" y="1174"/>
                  </a:lnTo>
                  <a:lnTo>
                    <a:pt x="1016" y="1203"/>
                  </a:lnTo>
                  <a:lnTo>
                    <a:pt x="1027" y="1203"/>
                  </a:lnTo>
                  <a:lnTo>
                    <a:pt x="995" y="1165"/>
                  </a:lnTo>
                  <a:lnTo>
                    <a:pt x="988" y="1157"/>
                  </a:lnTo>
                  <a:lnTo>
                    <a:pt x="906" y="1060"/>
                  </a:lnTo>
                  <a:lnTo>
                    <a:pt x="900" y="1053"/>
                  </a:lnTo>
                  <a:lnTo>
                    <a:pt x="828" y="967"/>
                  </a:lnTo>
                  <a:lnTo>
                    <a:pt x="821" y="960"/>
                  </a:lnTo>
                  <a:lnTo>
                    <a:pt x="757" y="883"/>
                  </a:lnTo>
                  <a:lnTo>
                    <a:pt x="751" y="876"/>
                  </a:lnTo>
                  <a:lnTo>
                    <a:pt x="692" y="806"/>
                  </a:lnTo>
                  <a:lnTo>
                    <a:pt x="686" y="800"/>
                  </a:lnTo>
                  <a:lnTo>
                    <a:pt x="630" y="733"/>
                  </a:lnTo>
                  <a:lnTo>
                    <a:pt x="625" y="727"/>
                  </a:lnTo>
                  <a:lnTo>
                    <a:pt x="571" y="663"/>
                  </a:lnTo>
                  <a:lnTo>
                    <a:pt x="565" y="657"/>
                  </a:lnTo>
                  <a:lnTo>
                    <a:pt x="514" y="596"/>
                  </a:lnTo>
                  <a:lnTo>
                    <a:pt x="508" y="590"/>
                  </a:lnTo>
                  <a:lnTo>
                    <a:pt x="460" y="532"/>
                  </a:lnTo>
                  <a:lnTo>
                    <a:pt x="454" y="525"/>
                  </a:lnTo>
                  <a:lnTo>
                    <a:pt x="402" y="464"/>
                  </a:lnTo>
                  <a:lnTo>
                    <a:pt x="396" y="457"/>
                  </a:lnTo>
                  <a:lnTo>
                    <a:pt x="347" y="398"/>
                  </a:lnTo>
                  <a:lnTo>
                    <a:pt x="341" y="392"/>
                  </a:lnTo>
                  <a:lnTo>
                    <a:pt x="67" y="68"/>
                  </a:lnTo>
                  <a:lnTo>
                    <a:pt x="1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0" name="Freeform 231"/>
            <p:cNvSpPr>
              <a:spLocks noChangeArrowheads="1"/>
            </p:cNvSpPr>
            <p:nvPr>
              <p:custDataLst>
                <p:tags r:id="rId224"/>
              </p:custDataLst>
            </p:nvPr>
          </p:nvSpPr>
          <p:spPr bwMode="auto">
            <a:xfrm>
              <a:off x="5102572" y="3420759"/>
              <a:ext cx="3315325" cy="3248243"/>
            </a:xfrm>
            <a:custGeom>
              <a:gdLst>
                <a:gd name="T0" fmla="*/ 1 w 1228"/>
                <a:gd name="T1" fmla="*/ 0 h 1203"/>
                <a:gd name="T2" fmla="*/ 0 w 1228"/>
                <a:gd name="T3" fmla="*/ 2 h 1203"/>
                <a:gd name="T4" fmla="*/ 66 w 1228"/>
                <a:gd name="T5" fmla="*/ 68 h 1203"/>
                <a:gd name="T6" fmla="*/ 379 w 1228"/>
                <a:gd name="T7" fmla="*/ 377 h 1203"/>
                <a:gd name="T8" fmla="*/ 386 w 1228"/>
                <a:gd name="T9" fmla="*/ 383 h 1203"/>
                <a:gd name="T10" fmla="*/ 439 w 1228"/>
                <a:gd name="T11" fmla="*/ 436 h 1203"/>
                <a:gd name="T12" fmla="*/ 445 w 1228"/>
                <a:gd name="T13" fmla="*/ 442 h 1203"/>
                <a:gd name="T14" fmla="*/ 502 w 1228"/>
                <a:gd name="T15" fmla="*/ 498 h 1203"/>
                <a:gd name="T16" fmla="*/ 508 w 1228"/>
                <a:gd name="T17" fmla="*/ 503 h 1203"/>
                <a:gd name="T18" fmla="*/ 559 w 1228"/>
                <a:gd name="T19" fmla="*/ 554 h 1203"/>
                <a:gd name="T20" fmla="*/ 565 w 1228"/>
                <a:gd name="T21" fmla="*/ 560 h 1203"/>
                <a:gd name="T22" fmla="*/ 618 w 1228"/>
                <a:gd name="T23" fmla="*/ 612 h 1203"/>
                <a:gd name="T24" fmla="*/ 624 w 1228"/>
                <a:gd name="T25" fmla="*/ 618 h 1203"/>
                <a:gd name="T26" fmla="*/ 679 w 1228"/>
                <a:gd name="T27" fmla="*/ 672 h 1203"/>
                <a:gd name="T28" fmla="*/ 685 w 1228"/>
                <a:gd name="T29" fmla="*/ 678 h 1203"/>
                <a:gd name="T30" fmla="*/ 741 w 1228"/>
                <a:gd name="T31" fmla="*/ 733 h 1203"/>
                <a:gd name="T32" fmla="*/ 746 w 1228"/>
                <a:gd name="T33" fmla="*/ 739 h 1203"/>
                <a:gd name="T34" fmla="*/ 806 w 1228"/>
                <a:gd name="T35" fmla="*/ 797 h 1203"/>
                <a:gd name="T36" fmla="*/ 811 w 1228"/>
                <a:gd name="T37" fmla="*/ 803 h 1203"/>
                <a:gd name="T38" fmla="*/ 874 w 1228"/>
                <a:gd name="T39" fmla="*/ 865 h 1203"/>
                <a:gd name="T40" fmla="*/ 880 w 1228"/>
                <a:gd name="T41" fmla="*/ 871 h 1203"/>
                <a:gd name="T42" fmla="*/ 949 w 1228"/>
                <a:gd name="T43" fmla="*/ 939 h 1203"/>
                <a:gd name="T44" fmla="*/ 955 w 1228"/>
                <a:gd name="T45" fmla="*/ 945 h 1203"/>
                <a:gd name="T46" fmla="*/ 1031 w 1228"/>
                <a:gd name="T47" fmla="*/ 1021 h 1203"/>
                <a:gd name="T48" fmla="*/ 1038 w 1228"/>
                <a:gd name="T49" fmla="*/ 1027 h 1203"/>
                <a:gd name="T50" fmla="*/ 1125 w 1228"/>
                <a:gd name="T51" fmla="*/ 1113 h 1203"/>
                <a:gd name="T52" fmla="*/ 1132 w 1228"/>
                <a:gd name="T53" fmla="*/ 1120 h 1203"/>
                <a:gd name="T54" fmla="*/ 1216 w 1228"/>
                <a:gd name="T55" fmla="*/ 1203 h 1203"/>
                <a:gd name="T56" fmla="*/ 1228 w 1228"/>
                <a:gd name="T57" fmla="*/ 1203 h 1203"/>
                <a:gd name="T58" fmla="*/ 1134 w 1228"/>
                <a:gd name="T59" fmla="*/ 1110 h 1203"/>
                <a:gd name="T60" fmla="*/ 1127 w 1228"/>
                <a:gd name="T61" fmla="*/ 1103 h 1203"/>
                <a:gd name="T62" fmla="*/ 1041 w 1228"/>
                <a:gd name="T63" fmla="*/ 1018 h 1203"/>
                <a:gd name="T64" fmla="*/ 1034 w 1228"/>
                <a:gd name="T65" fmla="*/ 1011 h 1203"/>
                <a:gd name="T66" fmla="*/ 959 w 1228"/>
                <a:gd name="T67" fmla="*/ 937 h 1203"/>
                <a:gd name="T68" fmla="*/ 952 w 1228"/>
                <a:gd name="T69" fmla="*/ 930 h 1203"/>
                <a:gd name="T70" fmla="*/ 885 w 1228"/>
                <a:gd name="T71" fmla="*/ 864 h 1203"/>
                <a:gd name="T72" fmla="*/ 878 w 1228"/>
                <a:gd name="T73" fmla="*/ 857 h 1203"/>
                <a:gd name="T74" fmla="*/ 816 w 1228"/>
                <a:gd name="T75" fmla="*/ 796 h 1203"/>
                <a:gd name="T76" fmla="*/ 810 w 1228"/>
                <a:gd name="T77" fmla="*/ 790 h 1203"/>
                <a:gd name="T78" fmla="*/ 752 w 1228"/>
                <a:gd name="T79" fmla="*/ 733 h 1203"/>
                <a:gd name="T80" fmla="*/ 746 w 1228"/>
                <a:gd name="T81" fmla="*/ 727 h 1203"/>
                <a:gd name="T82" fmla="*/ 691 w 1228"/>
                <a:gd name="T83" fmla="*/ 672 h 1203"/>
                <a:gd name="T84" fmla="*/ 685 w 1228"/>
                <a:gd name="T85" fmla="*/ 667 h 1203"/>
                <a:gd name="T86" fmla="*/ 631 w 1228"/>
                <a:gd name="T87" fmla="*/ 613 h 1203"/>
                <a:gd name="T88" fmla="*/ 624 w 1228"/>
                <a:gd name="T89" fmla="*/ 607 h 1203"/>
                <a:gd name="T90" fmla="*/ 572 w 1228"/>
                <a:gd name="T91" fmla="*/ 555 h 1203"/>
                <a:gd name="T92" fmla="*/ 566 w 1228"/>
                <a:gd name="T93" fmla="*/ 549 h 1203"/>
                <a:gd name="T94" fmla="*/ 515 w 1228"/>
                <a:gd name="T95" fmla="*/ 499 h 1203"/>
                <a:gd name="T96" fmla="*/ 509 w 1228"/>
                <a:gd name="T97" fmla="*/ 493 h 1203"/>
                <a:gd name="T98" fmla="*/ 454 w 1228"/>
                <a:gd name="T99" fmla="*/ 439 h 1203"/>
                <a:gd name="T100" fmla="*/ 448 w 1228"/>
                <a:gd name="T101" fmla="*/ 432 h 1203"/>
                <a:gd name="T102" fmla="*/ 395 w 1228"/>
                <a:gd name="T103" fmla="*/ 380 h 1203"/>
                <a:gd name="T104" fmla="*/ 388 w 1228"/>
                <a:gd name="T105" fmla="*/ 373 h 1203"/>
                <a:gd name="T106" fmla="*/ 75 w 1228"/>
                <a:gd name="T107" fmla="*/ 64 h 1203"/>
                <a:gd name="T108" fmla="*/ 0 w 1228"/>
                <a:gd name="T109" fmla="*/ 2 h 1203"/>
                <a:gd name="T110" fmla="*/ 1 w 1228"/>
                <a:gd name="T11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8" h="1203">
                  <a:moveTo>
                    <a:pt x="1" y="0"/>
                  </a:moveTo>
                  <a:lnTo>
                    <a:pt x="0" y="2"/>
                  </a:lnTo>
                  <a:lnTo>
                    <a:pt x="66" y="68"/>
                  </a:lnTo>
                  <a:lnTo>
                    <a:pt x="379" y="377"/>
                  </a:lnTo>
                  <a:lnTo>
                    <a:pt x="386" y="383"/>
                  </a:lnTo>
                  <a:lnTo>
                    <a:pt x="439" y="436"/>
                  </a:lnTo>
                  <a:lnTo>
                    <a:pt x="445" y="442"/>
                  </a:lnTo>
                  <a:lnTo>
                    <a:pt x="502" y="498"/>
                  </a:lnTo>
                  <a:lnTo>
                    <a:pt x="508" y="503"/>
                  </a:lnTo>
                  <a:lnTo>
                    <a:pt x="559" y="554"/>
                  </a:lnTo>
                  <a:lnTo>
                    <a:pt x="565" y="560"/>
                  </a:lnTo>
                  <a:lnTo>
                    <a:pt x="618" y="612"/>
                  </a:lnTo>
                  <a:lnTo>
                    <a:pt x="624" y="618"/>
                  </a:lnTo>
                  <a:lnTo>
                    <a:pt x="679" y="672"/>
                  </a:lnTo>
                  <a:lnTo>
                    <a:pt x="685" y="678"/>
                  </a:lnTo>
                  <a:lnTo>
                    <a:pt x="741" y="733"/>
                  </a:lnTo>
                  <a:lnTo>
                    <a:pt x="746" y="739"/>
                  </a:lnTo>
                  <a:lnTo>
                    <a:pt x="806" y="797"/>
                  </a:lnTo>
                  <a:lnTo>
                    <a:pt x="811" y="803"/>
                  </a:lnTo>
                  <a:lnTo>
                    <a:pt x="874" y="865"/>
                  </a:lnTo>
                  <a:lnTo>
                    <a:pt x="880" y="871"/>
                  </a:lnTo>
                  <a:lnTo>
                    <a:pt x="949" y="939"/>
                  </a:lnTo>
                  <a:lnTo>
                    <a:pt x="955" y="945"/>
                  </a:lnTo>
                  <a:lnTo>
                    <a:pt x="1031" y="1021"/>
                  </a:lnTo>
                  <a:lnTo>
                    <a:pt x="1038" y="1027"/>
                  </a:lnTo>
                  <a:lnTo>
                    <a:pt x="1125" y="1113"/>
                  </a:lnTo>
                  <a:lnTo>
                    <a:pt x="1132" y="1120"/>
                  </a:lnTo>
                  <a:lnTo>
                    <a:pt x="1216" y="1203"/>
                  </a:lnTo>
                  <a:lnTo>
                    <a:pt x="1228" y="1203"/>
                  </a:lnTo>
                  <a:lnTo>
                    <a:pt x="1134" y="1110"/>
                  </a:lnTo>
                  <a:lnTo>
                    <a:pt x="1127" y="1103"/>
                  </a:lnTo>
                  <a:lnTo>
                    <a:pt x="1041" y="1018"/>
                  </a:lnTo>
                  <a:lnTo>
                    <a:pt x="1034" y="1011"/>
                  </a:lnTo>
                  <a:lnTo>
                    <a:pt x="959" y="937"/>
                  </a:lnTo>
                  <a:lnTo>
                    <a:pt x="952" y="930"/>
                  </a:lnTo>
                  <a:lnTo>
                    <a:pt x="885" y="864"/>
                  </a:lnTo>
                  <a:lnTo>
                    <a:pt x="878" y="857"/>
                  </a:lnTo>
                  <a:lnTo>
                    <a:pt x="816" y="796"/>
                  </a:lnTo>
                  <a:lnTo>
                    <a:pt x="810" y="790"/>
                  </a:lnTo>
                  <a:lnTo>
                    <a:pt x="752" y="733"/>
                  </a:lnTo>
                  <a:lnTo>
                    <a:pt x="746" y="727"/>
                  </a:lnTo>
                  <a:lnTo>
                    <a:pt x="691" y="672"/>
                  </a:lnTo>
                  <a:lnTo>
                    <a:pt x="685" y="667"/>
                  </a:lnTo>
                  <a:lnTo>
                    <a:pt x="631" y="613"/>
                  </a:lnTo>
                  <a:lnTo>
                    <a:pt x="624" y="607"/>
                  </a:lnTo>
                  <a:lnTo>
                    <a:pt x="572" y="555"/>
                  </a:lnTo>
                  <a:lnTo>
                    <a:pt x="566" y="549"/>
                  </a:lnTo>
                  <a:lnTo>
                    <a:pt x="515" y="499"/>
                  </a:lnTo>
                  <a:lnTo>
                    <a:pt x="509" y="493"/>
                  </a:lnTo>
                  <a:lnTo>
                    <a:pt x="454" y="439"/>
                  </a:lnTo>
                  <a:lnTo>
                    <a:pt x="448" y="432"/>
                  </a:lnTo>
                  <a:lnTo>
                    <a:pt x="395" y="380"/>
                  </a:lnTo>
                  <a:lnTo>
                    <a:pt x="388" y="373"/>
                  </a:lnTo>
                  <a:lnTo>
                    <a:pt x="75" y="6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1" name="Freeform 232"/>
            <p:cNvSpPr>
              <a:spLocks noChangeArrowheads="1"/>
            </p:cNvSpPr>
            <p:nvPr>
              <p:custDataLst>
                <p:tags r:id="rId225"/>
              </p:custDataLst>
            </p:nvPr>
          </p:nvSpPr>
          <p:spPr bwMode="auto">
            <a:xfrm>
              <a:off x="5102572" y="3420759"/>
              <a:ext cx="3315325" cy="3248243"/>
            </a:xfrm>
            <a:custGeom>
              <a:gdLst>
                <a:gd name="T0" fmla="*/ 1 w 1228"/>
                <a:gd name="T1" fmla="*/ 0 h 1203"/>
                <a:gd name="T2" fmla="*/ 0 w 1228"/>
                <a:gd name="T3" fmla="*/ 2 h 1203"/>
                <a:gd name="T4" fmla="*/ 66 w 1228"/>
                <a:gd name="T5" fmla="*/ 68 h 1203"/>
                <a:gd name="T6" fmla="*/ 379 w 1228"/>
                <a:gd name="T7" fmla="*/ 377 h 1203"/>
                <a:gd name="T8" fmla="*/ 386 w 1228"/>
                <a:gd name="T9" fmla="*/ 383 h 1203"/>
                <a:gd name="T10" fmla="*/ 439 w 1228"/>
                <a:gd name="T11" fmla="*/ 436 h 1203"/>
                <a:gd name="T12" fmla="*/ 445 w 1228"/>
                <a:gd name="T13" fmla="*/ 442 h 1203"/>
                <a:gd name="T14" fmla="*/ 502 w 1228"/>
                <a:gd name="T15" fmla="*/ 498 h 1203"/>
                <a:gd name="T16" fmla="*/ 508 w 1228"/>
                <a:gd name="T17" fmla="*/ 503 h 1203"/>
                <a:gd name="T18" fmla="*/ 559 w 1228"/>
                <a:gd name="T19" fmla="*/ 554 h 1203"/>
                <a:gd name="T20" fmla="*/ 565 w 1228"/>
                <a:gd name="T21" fmla="*/ 560 h 1203"/>
                <a:gd name="T22" fmla="*/ 618 w 1228"/>
                <a:gd name="T23" fmla="*/ 612 h 1203"/>
                <a:gd name="T24" fmla="*/ 624 w 1228"/>
                <a:gd name="T25" fmla="*/ 618 h 1203"/>
                <a:gd name="T26" fmla="*/ 679 w 1228"/>
                <a:gd name="T27" fmla="*/ 672 h 1203"/>
                <a:gd name="T28" fmla="*/ 685 w 1228"/>
                <a:gd name="T29" fmla="*/ 678 h 1203"/>
                <a:gd name="T30" fmla="*/ 741 w 1228"/>
                <a:gd name="T31" fmla="*/ 733 h 1203"/>
                <a:gd name="T32" fmla="*/ 746 w 1228"/>
                <a:gd name="T33" fmla="*/ 739 h 1203"/>
                <a:gd name="T34" fmla="*/ 806 w 1228"/>
                <a:gd name="T35" fmla="*/ 797 h 1203"/>
                <a:gd name="T36" fmla="*/ 811 w 1228"/>
                <a:gd name="T37" fmla="*/ 803 h 1203"/>
                <a:gd name="T38" fmla="*/ 874 w 1228"/>
                <a:gd name="T39" fmla="*/ 865 h 1203"/>
                <a:gd name="T40" fmla="*/ 880 w 1228"/>
                <a:gd name="T41" fmla="*/ 871 h 1203"/>
                <a:gd name="T42" fmla="*/ 949 w 1228"/>
                <a:gd name="T43" fmla="*/ 939 h 1203"/>
                <a:gd name="T44" fmla="*/ 955 w 1228"/>
                <a:gd name="T45" fmla="*/ 945 h 1203"/>
                <a:gd name="T46" fmla="*/ 1031 w 1228"/>
                <a:gd name="T47" fmla="*/ 1021 h 1203"/>
                <a:gd name="T48" fmla="*/ 1038 w 1228"/>
                <a:gd name="T49" fmla="*/ 1027 h 1203"/>
                <a:gd name="T50" fmla="*/ 1125 w 1228"/>
                <a:gd name="T51" fmla="*/ 1113 h 1203"/>
                <a:gd name="T52" fmla="*/ 1132 w 1228"/>
                <a:gd name="T53" fmla="*/ 1120 h 1203"/>
                <a:gd name="T54" fmla="*/ 1216 w 1228"/>
                <a:gd name="T55" fmla="*/ 1203 h 1203"/>
                <a:gd name="T56" fmla="*/ 1228 w 1228"/>
                <a:gd name="T57" fmla="*/ 1203 h 1203"/>
                <a:gd name="T58" fmla="*/ 1134 w 1228"/>
                <a:gd name="T59" fmla="*/ 1110 h 1203"/>
                <a:gd name="T60" fmla="*/ 1127 w 1228"/>
                <a:gd name="T61" fmla="*/ 1103 h 1203"/>
                <a:gd name="T62" fmla="*/ 1041 w 1228"/>
                <a:gd name="T63" fmla="*/ 1018 h 1203"/>
                <a:gd name="T64" fmla="*/ 1034 w 1228"/>
                <a:gd name="T65" fmla="*/ 1011 h 1203"/>
                <a:gd name="T66" fmla="*/ 959 w 1228"/>
                <a:gd name="T67" fmla="*/ 937 h 1203"/>
                <a:gd name="T68" fmla="*/ 952 w 1228"/>
                <a:gd name="T69" fmla="*/ 930 h 1203"/>
                <a:gd name="T70" fmla="*/ 885 w 1228"/>
                <a:gd name="T71" fmla="*/ 864 h 1203"/>
                <a:gd name="T72" fmla="*/ 878 w 1228"/>
                <a:gd name="T73" fmla="*/ 857 h 1203"/>
                <a:gd name="T74" fmla="*/ 816 w 1228"/>
                <a:gd name="T75" fmla="*/ 796 h 1203"/>
                <a:gd name="T76" fmla="*/ 810 w 1228"/>
                <a:gd name="T77" fmla="*/ 790 h 1203"/>
                <a:gd name="T78" fmla="*/ 752 w 1228"/>
                <a:gd name="T79" fmla="*/ 733 h 1203"/>
                <a:gd name="T80" fmla="*/ 746 w 1228"/>
                <a:gd name="T81" fmla="*/ 727 h 1203"/>
                <a:gd name="T82" fmla="*/ 691 w 1228"/>
                <a:gd name="T83" fmla="*/ 672 h 1203"/>
                <a:gd name="T84" fmla="*/ 685 w 1228"/>
                <a:gd name="T85" fmla="*/ 667 h 1203"/>
                <a:gd name="T86" fmla="*/ 631 w 1228"/>
                <a:gd name="T87" fmla="*/ 613 h 1203"/>
                <a:gd name="T88" fmla="*/ 624 w 1228"/>
                <a:gd name="T89" fmla="*/ 607 h 1203"/>
                <a:gd name="T90" fmla="*/ 572 w 1228"/>
                <a:gd name="T91" fmla="*/ 555 h 1203"/>
                <a:gd name="T92" fmla="*/ 566 w 1228"/>
                <a:gd name="T93" fmla="*/ 549 h 1203"/>
                <a:gd name="T94" fmla="*/ 515 w 1228"/>
                <a:gd name="T95" fmla="*/ 499 h 1203"/>
                <a:gd name="T96" fmla="*/ 509 w 1228"/>
                <a:gd name="T97" fmla="*/ 493 h 1203"/>
                <a:gd name="T98" fmla="*/ 454 w 1228"/>
                <a:gd name="T99" fmla="*/ 439 h 1203"/>
                <a:gd name="T100" fmla="*/ 448 w 1228"/>
                <a:gd name="T101" fmla="*/ 432 h 1203"/>
                <a:gd name="T102" fmla="*/ 395 w 1228"/>
                <a:gd name="T103" fmla="*/ 380 h 1203"/>
                <a:gd name="T104" fmla="*/ 388 w 1228"/>
                <a:gd name="T105" fmla="*/ 373 h 1203"/>
                <a:gd name="T106" fmla="*/ 75 w 1228"/>
                <a:gd name="T107" fmla="*/ 64 h 1203"/>
                <a:gd name="T108" fmla="*/ 0 w 1228"/>
                <a:gd name="T109" fmla="*/ 2 h 1203"/>
                <a:gd name="T110" fmla="*/ 1 w 1228"/>
                <a:gd name="T11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8" h="1203">
                  <a:moveTo>
                    <a:pt x="1" y="0"/>
                  </a:moveTo>
                  <a:lnTo>
                    <a:pt x="0" y="2"/>
                  </a:lnTo>
                  <a:lnTo>
                    <a:pt x="66" y="68"/>
                  </a:lnTo>
                  <a:lnTo>
                    <a:pt x="379" y="377"/>
                  </a:lnTo>
                  <a:lnTo>
                    <a:pt x="386" y="383"/>
                  </a:lnTo>
                  <a:lnTo>
                    <a:pt x="439" y="436"/>
                  </a:lnTo>
                  <a:lnTo>
                    <a:pt x="445" y="442"/>
                  </a:lnTo>
                  <a:lnTo>
                    <a:pt x="502" y="498"/>
                  </a:lnTo>
                  <a:lnTo>
                    <a:pt x="508" y="503"/>
                  </a:lnTo>
                  <a:lnTo>
                    <a:pt x="559" y="554"/>
                  </a:lnTo>
                  <a:lnTo>
                    <a:pt x="565" y="560"/>
                  </a:lnTo>
                  <a:lnTo>
                    <a:pt x="618" y="612"/>
                  </a:lnTo>
                  <a:lnTo>
                    <a:pt x="624" y="618"/>
                  </a:lnTo>
                  <a:lnTo>
                    <a:pt x="679" y="672"/>
                  </a:lnTo>
                  <a:lnTo>
                    <a:pt x="685" y="678"/>
                  </a:lnTo>
                  <a:lnTo>
                    <a:pt x="741" y="733"/>
                  </a:lnTo>
                  <a:lnTo>
                    <a:pt x="746" y="739"/>
                  </a:lnTo>
                  <a:lnTo>
                    <a:pt x="806" y="797"/>
                  </a:lnTo>
                  <a:lnTo>
                    <a:pt x="811" y="803"/>
                  </a:lnTo>
                  <a:lnTo>
                    <a:pt x="874" y="865"/>
                  </a:lnTo>
                  <a:lnTo>
                    <a:pt x="880" y="871"/>
                  </a:lnTo>
                  <a:lnTo>
                    <a:pt x="949" y="939"/>
                  </a:lnTo>
                  <a:lnTo>
                    <a:pt x="955" y="945"/>
                  </a:lnTo>
                  <a:lnTo>
                    <a:pt x="1031" y="1021"/>
                  </a:lnTo>
                  <a:lnTo>
                    <a:pt x="1038" y="1027"/>
                  </a:lnTo>
                  <a:lnTo>
                    <a:pt x="1125" y="1113"/>
                  </a:lnTo>
                  <a:lnTo>
                    <a:pt x="1132" y="1120"/>
                  </a:lnTo>
                  <a:lnTo>
                    <a:pt x="1216" y="1203"/>
                  </a:lnTo>
                  <a:lnTo>
                    <a:pt x="1228" y="1203"/>
                  </a:lnTo>
                  <a:lnTo>
                    <a:pt x="1134" y="1110"/>
                  </a:lnTo>
                  <a:lnTo>
                    <a:pt x="1127" y="1103"/>
                  </a:lnTo>
                  <a:lnTo>
                    <a:pt x="1041" y="1018"/>
                  </a:lnTo>
                  <a:lnTo>
                    <a:pt x="1034" y="1011"/>
                  </a:lnTo>
                  <a:lnTo>
                    <a:pt x="959" y="937"/>
                  </a:lnTo>
                  <a:lnTo>
                    <a:pt x="952" y="930"/>
                  </a:lnTo>
                  <a:lnTo>
                    <a:pt x="885" y="864"/>
                  </a:lnTo>
                  <a:lnTo>
                    <a:pt x="878" y="857"/>
                  </a:lnTo>
                  <a:lnTo>
                    <a:pt x="816" y="796"/>
                  </a:lnTo>
                  <a:lnTo>
                    <a:pt x="810" y="790"/>
                  </a:lnTo>
                  <a:lnTo>
                    <a:pt x="752" y="733"/>
                  </a:lnTo>
                  <a:lnTo>
                    <a:pt x="746" y="727"/>
                  </a:lnTo>
                  <a:lnTo>
                    <a:pt x="691" y="672"/>
                  </a:lnTo>
                  <a:lnTo>
                    <a:pt x="685" y="667"/>
                  </a:lnTo>
                  <a:lnTo>
                    <a:pt x="631" y="613"/>
                  </a:lnTo>
                  <a:lnTo>
                    <a:pt x="624" y="607"/>
                  </a:lnTo>
                  <a:lnTo>
                    <a:pt x="572" y="555"/>
                  </a:lnTo>
                  <a:lnTo>
                    <a:pt x="566" y="549"/>
                  </a:lnTo>
                  <a:lnTo>
                    <a:pt x="515" y="499"/>
                  </a:lnTo>
                  <a:lnTo>
                    <a:pt x="509" y="493"/>
                  </a:lnTo>
                  <a:lnTo>
                    <a:pt x="454" y="439"/>
                  </a:lnTo>
                  <a:lnTo>
                    <a:pt x="448" y="432"/>
                  </a:lnTo>
                  <a:lnTo>
                    <a:pt x="395" y="380"/>
                  </a:lnTo>
                  <a:lnTo>
                    <a:pt x="388" y="373"/>
                  </a:lnTo>
                  <a:lnTo>
                    <a:pt x="75" y="64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2" name="Freeform 233"/>
            <p:cNvSpPr>
              <a:spLocks noChangeArrowheads="1"/>
            </p:cNvSpPr>
            <p:nvPr>
              <p:custDataLst>
                <p:tags r:id="rId226"/>
              </p:custDataLst>
            </p:nvPr>
          </p:nvSpPr>
          <p:spPr bwMode="auto">
            <a:xfrm>
              <a:off x="5102572" y="3420759"/>
              <a:ext cx="3950596" cy="3248243"/>
            </a:xfrm>
            <a:custGeom>
              <a:gdLst>
                <a:gd name="T0" fmla="*/ 0 w 1463"/>
                <a:gd name="T1" fmla="*/ 2 h 1203"/>
                <a:gd name="T2" fmla="*/ 429 w 1463"/>
                <a:gd name="T3" fmla="*/ 358 h 1203"/>
                <a:gd name="T4" fmla="*/ 493 w 1463"/>
                <a:gd name="T5" fmla="*/ 410 h 1203"/>
                <a:gd name="T6" fmla="*/ 558 w 1463"/>
                <a:gd name="T7" fmla="*/ 465 h 1203"/>
                <a:gd name="T8" fmla="*/ 617 w 1463"/>
                <a:gd name="T9" fmla="*/ 514 h 1203"/>
                <a:gd name="T10" fmla="*/ 677 w 1463"/>
                <a:gd name="T11" fmla="*/ 563 h 1203"/>
                <a:gd name="T12" fmla="*/ 739 w 1463"/>
                <a:gd name="T13" fmla="*/ 614 h 1203"/>
                <a:gd name="T14" fmla="*/ 799 w 1463"/>
                <a:gd name="T15" fmla="*/ 664 h 1203"/>
                <a:gd name="T16" fmla="*/ 862 w 1463"/>
                <a:gd name="T17" fmla="*/ 716 h 1203"/>
                <a:gd name="T18" fmla="*/ 928 w 1463"/>
                <a:gd name="T19" fmla="*/ 771 h 1203"/>
                <a:gd name="T20" fmla="*/ 997 w 1463"/>
                <a:gd name="T21" fmla="*/ 828 h 1203"/>
                <a:gd name="T22" fmla="*/ 1073 w 1463"/>
                <a:gd name="T23" fmla="*/ 891 h 1203"/>
                <a:gd name="T24" fmla="*/ 1157 w 1463"/>
                <a:gd name="T25" fmla="*/ 961 h 1203"/>
                <a:gd name="T26" fmla="*/ 1252 w 1463"/>
                <a:gd name="T27" fmla="*/ 1040 h 1203"/>
                <a:gd name="T28" fmla="*/ 1364 w 1463"/>
                <a:gd name="T29" fmla="*/ 1132 h 1203"/>
                <a:gd name="T30" fmla="*/ 1449 w 1463"/>
                <a:gd name="T31" fmla="*/ 1203 h 1203"/>
                <a:gd name="T32" fmla="*/ 1372 w 1463"/>
                <a:gd name="T33" fmla="*/ 1128 h 1203"/>
                <a:gd name="T34" fmla="*/ 1261 w 1463"/>
                <a:gd name="T35" fmla="*/ 1035 h 1203"/>
                <a:gd name="T36" fmla="*/ 1167 w 1463"/>
                <a:gd name="T37" fmla="*/ 957 h 1203"/>
                <a:gd name="T38" fmla="*/ 1083 w 1463"/>
                <a:gd name="T39" fmla="*/ 888 h 1203"/>
                <a:gd name="T40" fmla="*/ 1008 w 1463"/>
                <a:gd name="T41" fmla="*/ 826 h 1203"/>
                <a:gd name="T42" fmla="*/ 938 w 1463"/>
                <a:gd name="T43" fmla="*/ 769 h 1203"/>
                <a:gd name="T44" fmla="*/ 873 w 1463"/>
                <a:gd name="T45" fmla="*/ 714 h 1203"/>
                <a:gd name="T46" fmla="*/ 811 w 1463"/>
                <a:gd name="T47" fmla="*/ 663 h 1203"/>
                <a:gd name="T48" fmla="*/ 751 w 1463"/>
                <a:gd name="T49" fmla="*/ 613 h 1203"/>
                <a:gd name="T50" fmla="*/ 691 w 1463"/>
                <a:gd name="T51" fmla="*/ 563 h 1203"/>
                <a:gd name="T52" fmla="*/ 632 w 1463"/>
                <a:gd name="T53" fmla="*/ 514 h 1203"/>
                <a:gd name="T54" fmla="*/ 573 w 1463"/>
                <a:gd name="T55" fmla="*/ 466 h 1203"/>
                <a:gd name="T56" fmla="*/ 508 w 1463"/>
                <a:gd name="T57" fmla="*/ 412 h 1203"/>
                <a:gd name="T58" fmla="*/ 445 w 1463"/>
                <a:gd name="T59" fmla="*/ 360 h 1203"/>
                <a:gd name="T60" fmla="*/ 82 w 1463"/>
                <a:gd name="T61" fmla="*/ 59 h 1203"/>
                <a:gd name="T62" fmla="*/ 1 w 1463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3" h="1203">
                  <a:moveTo>
                    <a:pt x="1" y="0"/>
                  </a:moveTo>
                  <a:lnTo>
                    <a:pt x="0" y="2"/>
                  </a:lnTo>
                  <a:lnTo>
                    <a:pt x="75" y="64"/>
                  </a:lnTo>
                  <a:lnTo>
                    <a:pt x="429" y="358"/>
                  </a:lnTo>
                  <a:lnTo>
                    <a:pt x="436" y="364"/>
                  </a:lnTo>
                  <a:lnTo>
                    <a:pt x="493" y="410"/>
                  </a:lnTo>
                  <a:lnTo>
                    <a:pt x="500" y="417"/>
                  </a:lnTo>
                  <a:lnTo>
                    <a:pt x="558" y="465"/>
                  </a:lnTo>
                  <a:lnTo>
                    <a:pt x="565" y="470"/>
                  </a:lnTo>
                  <a:lnTo>
                    <a:pt x="617" y="514"/>
                  </a:lnTo>
                  <a:lnTo>
                    <a:pt x="624" y="519"/>
                  </a:lnTo>
                  <a:lnTo>
                    <a:pt x="677" y="563"/>
                  </a:lnTo>
                  <a:lnTo>
                    <a:pt x="684" y="569"/>
                  </a:lnTo>
                  <a:lnTo>
                    <a:pt x="739" y="614"/>
                  </a:lnTo>
                  <a:lnTo>
                    <a:pt x="745" y="619"/>
                  </a:lnTo>
                  <a:lnTo>
                    <a:pt x="799" y="664"/>
                  </a:lnTo>
                  <a:lnTo>
                    <a:pt x="806" y="669"/>
                  </a:lnTo>
                  <a:lnTo>
                    <a:pt x="862" y="716"/>
                  </a:lnTo>
                  <a:lnTo>
                    <a:pt x="868" y="721"/>
                  </a:lnTo>
                  <a:lnTo>
                    <a:pt x="928" y="771"/>
                  </a:lnTo>
                  <a:lnTo>
                    <a:pt x="934" y="776"/>
                  </a:lnTo>
                  <a:lnTo>
                    <a:pt x="997" y="828"/>
                  </a:lnTo>
                  <a:lnTo>
                    <a:pt x="1004" y="834"/>
                  </a:lnTo>
                  <a:lnTo>
                    <a:pt x="1073" y="891"/>
                  </a:lnTo>
                  <a:lnTo>
                    <a:pt x="1081" y="897"/>
                  </a:lnTo>
                  <a:lnTo>
                    <a:pt x="1157" y="961"/>
                  </a:lnTo>
                  <a:lnTo>
                    <a:pt x="1164" y="967"/>
                  </a:lnTo>
                  <a:lnTo>
                    <a:pt x="1252" y="1040"/>
                  </a:lnTo>
                  <a:lnTo>
                    <a:pt x="1260" y="1046"/>
                  </a:lnTo>
                  <a:lnTo>
                    <a:pt x="1364" y="1132"/>
                  </a:lnTo>
                  <a:lnTo>
                    <a:pt x="1372" y="1139"/>
                  </a:lnTo>
                  <a:lnTo>
                    <a:pt x="1449" y="1203"/>
                  </a:lnTo>
                  <a:lnTo>
                    <a:pt x="1463" y="1203"/>
                  </a:lnTo>
                  <a:lnTo>
                    <a:pt x="1372" y="1128"/>
                  </a:lnTo>
                  <a:lnTo>
                    <a:pt x="1364" y="1121"/>
                  </a:lnTo>
                  <a:lnTo>
                    <a:pt x="1261" y="1035"/>
                  </a:lnTo>
                  <a:lnTo>
                    <a:pt x="1253" y="1029"/>
                  </a:lnTo>
                  <a:lnTo>
                    <a:pt x="1167" y="957"/>
                  </a:lnTo>
                  <a:lnTo>
                    <a:pt x="1159" y="952"/>
                  </a:lnTo>
                  <a:lnTo>
                    <a:pt x="1083" y="888"/>
                  </a:lnTo>
                  <a:lnTo>
                    <a:pt x="1076" y="883"/>
                  </a:lnTo>
                  <a:lnTo>
                    <a:pt x="1008" y="826"/>
                  </a:lnTo>
                  <a:lnTo>
                    <a:pt x="1001" y="821"/>
                  </a:lnTo>
                  <a:lnTo>
                    <a:pt x="938" y="769"/>
                  </a:lnTo>
                  <a:lnTo>
                    <a:pt x="932" y="763"/>
                  </a:lnTo>
                  <a:lnTo>
                    <a:pt x="873" y="714"/>
                  </a:lnTo>
                  <a:lnTo>
                    <a:pt x="867" y="709"/>
                  </a:lnTo>
                  <a:lnTo>
                    <a:pt x="811" y="663"/>
                  </a:lnTo>
                  <a:lnTo>
                    <a:pt x="805" y="657"/>
                  </a:lnTo>
                  <a:lnTo>
                    <a:pt x="751" y="613"/>
                  </a:lnTo>
                  <a:lnTo>
                    <a:pt x="744" y="608"/>
                  </a:lnTo>
                  <a:lnTo>
                    <a:pt x="691" y="563"/>
                  </a:lnTo>
                  <a:lnTo>
                    <a:pt x="684" y="557"/>
                  </a:lnTo>
                  <a:lnTo>
                    <a:pt x="632" y="514"/>
                  </a:lnTo>
                  <a:lnTo>
                    <a:pt x="624" y="508"/>
                  </a:lnTo>
                  <a:lnTo>
                    <a:pt x="573" y="466"/>
                  </a:lnTo>
                  <a:lnTo>
                    <a:pt x="566" y="460"/>
                  </a:lnTo>
                  <a:lnTo>
                    <a:pt x="508" y="412"/>
                  </a:lnTo>
                  <a:lnTo>
                    <a:pt x="501" y="406"/>
                  </a:lnTo>
                  <a:lnTo>
                    <a:pt x="445" y="360"/>
                  </a:lnTo>
                  <a:lnTo>
                    <a:pt x="438" y="354"/>
                  </a:lnTo>
                  <a:lnTo>
                    <a:pt x="82" y="59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3" name="Freeform 234"/>
            <p:cNvSpPr>
              <a:spLocks noChangeArrowheads="1"/>
            </p:cNvSpPr>
            <p:nvPr>
              <p:custDataLst>
                <p:tags r:id="rId227"/>
              </p:custDataLst>
            </p:nvPr>
          </p:nvSpPr>
          <p:spPr bwMode="auto">
            <a:xfrm>
              <a:off x="5102572" y="3420759"/>
              <a:ext cx="3950596" cy="3248243"/>
            </a:xfrm>
            <a:custGeom>
              <a:gdLst>
                <a:gd name="T0" fmla="*/ 0 w 1463"/>
                <a:gd name="T1" fmla="*/ 2 h 1203"/>
                <a:gd name="T2" fmla="*/ 429 w 1463"/>
                <a:gd name="T3" fmla="*/ 358 h 1203"/>
                <a:gd name="T4" fmla="*/ 493 w 1463"/>
                <a:gd name="T5" fmla="*/ 410 h 1203"/>
                <a:gd name="T6" fmla="*/ 558 w 1463"/>
                <a:gd name="T7" fmla="*/ 465 h 1203"/>
                <a:gd name="T8" fmla="*/ 617 w 1463"/>
                <a:gd name="T9" fmla="*/ 514 h 1203"/>
                <a:gd name="T10" fmla="*/ 677 w 1463"/>
                <a:gd name="T11" fmla="*/ 563 h 1203"/>
                <a:gd name="T12" fmla="*/ 739 w 1463"/>
                <a:gd name="T13" fmla="*/ 614 h 1203"/>
                <a:gd name="T14" fmla="*/ 799 w 1463"/>
                <a:gd name="T15" fmla="*/ 664 h 1203"/>
                <a:gd name="T16" fmla="*/ 862 w 1463"/>
                <a:gd name="T17" fmla="*/ 716 h 1203"/>
                <a:gd name="T18" fmla="*/ 928 w 1463"/>
                <a:gd name="T19" fmla="*/ 771 h 1203"/>
                <a:gd name="T20" fmla="*/ 997 w 1463"/>
                <a:gd name="T21" fmla="*/ 828 h 1203"/>
                <a:gd name="T22" fmla="*/ 1073 w 1463"/>
                <a:gd name="T23" fmla="*/ 891 h 1203"/>
                <a:gd name="T24" fmla="*/ 1157 w 1463"/>
                <a:gd name="T25" fmla="*/ 961 h 1203"/>
                <a:gd name="T26" fmla="*/ 1252 w 1463"/>
                <a:gd name="T27" fmla="*/ 1040 h 1203"/>
                <a:gd name="T28" fmla="*/ 1364 w 1463"/>
                <a:gd name="T29" fmla="*/ 1132 h 1203"/>
                <a:gd name="T30" fmla="*/ 1449 w 1463"/>
                <a:gd name="T31" fmla="*/ 1203 h 1203"/>
                <a:gd name="T32" fmla="*/ 1372 w 1463"/>
                <a:gd name="T33" fmla="*/ 1128 h 1203"/>
                <a:gd name="T34" fmla="*/ 1261 w 1463"/>
                <a:gd name="T35" fmla="*/ 1035 h 1203"/>
                <a:gd name="T36" fmla="*/ 1167 w 1463"/>
                <a:gd name="T37" fmla="*/ 957 h 1203"/>
                <a:gd name="T38" fmla="*/ 1083 w 1463"/>
                <a:gd name="T39" fmla="*/ 888 h 1203"/>
                <a:gd name="T40" fmla="*/ 1008 w 1463"/>
                <a:gd name="T41" fmla="*/ 826 h 1203"/>
                <a:gd name="T42" fmla="*/ 938 w 1463"/>
                <a:gd name="T43" fmla="*/ 769 h 1203"/>
                <a:gd name="T44" fmla="*/ 873 w 1463"/>
                <a:gd name="T45" fmla="*/ 714 h 1203"/>
                <a:gd name="T46" fmla="*/ 811 w 1463"/>
                <a:gd name="T47" fmla="*/ 663 h 1203"/>
                <a:gd name="T48" fmla="*/ 751 w 1463"/>
                <a:gd name="T49" fmla="*/ 613 h 1203"/>
                <a:gd name="T50" fmla="*/ 691 w 1463"/>
                <a:gd name="T51" fmla="*/ 563 h 1203"/>
                <a:gd name="T52" fmla="*/ 632 w 1463"/>
                <a:gd name="T53" fmla="*/ 514 h 1203"/>
                <a:gd name="T54" fmla="*/ 573 w 1463"/>
                <a:gd name="T55" fmla="*/ 466 h 1203"/>
                <a:gd name="T56" fmla="*/ 508 w 1463"/>
                <a:gd name="T57" fmla="*/ 412 h 1203"/>
                <a:gd name="T58" fmla="*/ 445 w 1463"/>
                <a:gd name="T59" fmla="*/ 360 h 1203"/>
                <a:gd name="T60" fmla="*/ 82 w 1463"/>
                <a:gd name="T61" fmla="*/ 59 h 1203"/>
                <a:gd name="T62" fmla="*/ 1 w 1463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3" h="1203">
                  <a:moveTo>
                    <a:pt x="1" y="0"/>
                  </a:moveTo>
                  <a:lnTo>
                    <a:pt x="0" y="2"/>
                  </a:lnTo>
                  <a:lnTo>
                    <a:pt x="75" y="64"/>
                  </a:lnTo>
                  <a:lnTo>
                    <a:pt x="429" y="358"/>
                  </a:lnTo>
                  <a:lnTo>
                    <a:pt x="436" y="364"/>
                  </a:lnTo>
                  <a:lnTo>
                    <a:pt x="493" y="410"/>
                  </a:lnTo>
                  <a:lnTo>
                    <a:pt x="500" y="417"/>
                  </a:lnTo>
                  <a:lnTo>
                    <a:pt x="558" y="465"/>
                  </a:lnTo>
                  <a:lnTo>
                    <a:pt x="565" y="470"/>
                  </a:lnTo>
                  <a:lnTo>
                    <a:pt x="617" y="514"/>
                  </a:lnTo>
                  <a:lnTo>
                    <a:pt x="624" y="519"/>
                  </a:lnTo>
                  <a:lnTo>
                    <a:pt x="677" y="563"/>
                  </a:lnTo>
                  <a:lnTo>
                    <a:pt x="684" y="569"/>
                  </a:lnTo>
                  <a:lnTo>
                    <a:pt x="739" y="614"/>
                  </a:lnTo>
                  <a:lnTo>
                    <a:pt x="745" y="619"/>
                  </a:lnTo>
                  <a:lnTo>
                    <a:pt x="799" y="664"/>
                  </a:lnTo>
                  <a:lnTo>
                    <a:pt x="806" y="669"/>
                  </a:lnTo>
                  <a:lnTo>
                    <a:pt x="862" y="716"/>
                  </a:lnTo>
                  <a:lnTo>
                    <a:pt x="868" y="721"/>
                  </a:lnTo>
                  <a:lnTo>
                    <a:pt x="928" y="771"/>
                  </a:lnTo>
                  <a:lnTo>
                    <a:pt x="934" y="776"/>
                  </a:lnTo>
                  <a:lnTo>
                    <a:pt x="997" y="828"/>
                  </a:lnTo>
                  <a:lnTo>
                    <a:pt x="1004" y="834"/>
                  </a:lnTo>
                  <a:lnTo>
                    <a:pt x="1073" y="891"/>
                  </a:lnTo>
                  <a:lnTo>
                    <a:pt x="1081" y="897"/>
                  </a:lnTo>
                  <a:lnTo>
                    <a:pt x="1157" y="961"/>
                  </a:lnTo>
                  <a:lnTo>
                    <a:pt x="1164" y="967"/>
                  </a:lnTo>
                  <a:lnTo>
                    <a:pt x="1252" y="1040"/>
                  </a:lnTo>
                  <a:lnTo>
                    <a:pt x="1260" y="1046"/>
                  </a:lnTo>
                  <a:lnTo>
                    <a:pt x="1364" y="1132"/>
                  </a:lnTo>
                  <a:lnTo>
                    <a:pt x="1372" y="1139"/>
                  </a:lnTo>
                  <a:lnTo>
                    <a:pt x="1449" y="1203"/>
                  </a:lnTo>
                  <a:lnTo>
                    <a:pt x="1463" y="1203"/>
                  </a:lnTo>
                  <a:lnTo>
                    <a:pt x="1372" y="1128"/>
                  </a:lnTo>
                  <a:lnTo>
                    <a:pt x="1364" y="1121"/>
                  </a:lnTo>
                  <a:lnTo>
                    <a:pt x="1261" y="1035"/>
                  </a:lnTo>
                  <a:lnTo>
                    <a:pt x="1253" y="1029"/>
                  </a:lnTo>
                  <a:lnTo>
                    <a:pt x="1167" y="957"/>
                  </a:lnTo>
                  <a:lnTo>
                    <a:pt x="1159" y="952"/>
                  </a:lnTo>
                  <a:lnTo>
                    <a:pt x="1083" y="888"/>
                  </a:lnTo>
                  <a:lnTo>
                    <a:pt x="1076" y="883"/>
                  </a:lnTo>
                  <a:lnTo>
                    <a:pt x="1008" y="826"/>
                  </a:lnTo>
                  <a:lnTo>
                    <a:pt x="1001" y="821"/>
                  </a:lnTo>
                  <a:lnTo>
                    <a:pt x="938" y="769"/>
                  </a:lnTo>
                  <a:lnTo>
                    <a:pt x="932" y="763"/>
                  </a:lnTo>
                  <a:lnTo>
                    <a:pt x="873" y="714"/>
                  </a:lnTo>
                  <a:lnTo>
                    <a:pt x="867" y="709"/>
                  </a:lnTo>
                  <a:lnTo>
                    <a:pt x="811" y="663"/>
                  </a:lnTo>
                  <a:lnTo>
                    <a:pt x="805" y="657"/>
                  </a:lnTo>
                  <a:lnTo>
                    <a:pt x="751" y="613"/>
                  </a:lnTo>
                  <a:lnTo>
                    <a:pt x="744" y="608"/>
                  </a:lnTo>
                  <a:lnTo>
                    <a:pt x="691" y="563"/>
                  </a:lnTo>
                  <a:lnTo>
                    <a:pt x="684" y="557"/>
                  </a:lnTo>
                  <a:lnTo>
                    <a:pt x="632" y="514"/>
                  </a:lnTo>
                  <a:lnTo>
                    <a:pt x="624" y="508"/>
                  </a:lnTo>
                  <a:lnTo>
                    <a:pt x="573" y="466"/>
                  </a:lnTo>
                  <a:lnTo>
                    <a:pt x="566" y="460"/>
                  </a:lnTo>
                  <a:lnTo>
                    <a:pt x="508" y="412"/>
                  </a:lnTo>
                  <a:lnTo>
                    <a:pt x="501" y="406"/>
                  </a:lnTo>
                  <a:lnTo>
                    <a:pt x="445" y="360"/>
                  </a:lnTo>
                  <a:lnTo>
                    <a:pt x="438" y="354"/>
                  </a:lnTo>
                  <a:lnTo>
                    <a:pt x="82" y="59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4" name="Freeform 235"/>
            <p:cNvSpPr>
              <a:spLocks noChangeArrowheads="1"/>
            </p:cNvSpPr>
            <p:nvPr>
              <p:custDataLst>
                <p:tags r:id="rId228"/>
              </p:custDataLst>
            </p:nvPr>
          </p:nvSpPr>
          <p:spPr bwMode="auto">
            <a:xfrm>
              <a:off x="5102572" y="3420759"/>
              <a:ext cx="4703454" cy="3248243"/>
            </a:xfrm>
            <a:custGeom>
              <a:gdLst>
                <a:gd name="T0" fmla="*/ 0 w 1742"/>
                <a:gd name="T1" fmla="*/ 2 h 1203"/>
                <a:gd name="T2" fmla="*/ 482 w 1742"/>
                <a:gd name="T3" fmla="*/ 337 h 1203"/>
                <a:gd name="T4" fmla="*/ 549 w 1742"/>
                <a:gd name="T5" fmla="*/ 384 h 1203"/>
                <a:gd name="T6" fmla="*/ 617 w 1742"/>
                <a:gd name="T7" fmla="*/ 431 h 1203"/>
                <a:gd name="T8" fmla="*/ 677 w 1742"/>
                <a:gd name="T9" fmla="*/ 472 h 1203"/>
                <a:gd name="T10" fmla="*/ 737 w 1742"/>
                <a:gd name="T11" fmla="*/ 515 h 1203"/>
                <a:gd name="T12" fmla="*/ 797 w 1742"/>
                <a:gd name="T13" fmla="*/ 556 h 1203"/>
                <a:gd name="T14" fmla="*/ 856 w 1742"/>
                <a:gd name="T15" fmla="*/ 597 h 1203"/>
                <a:gd name="T16" fmla="*/ 916 w 1742"/>
                <a:gd name="T17" fmla="*/ 638 h 1203"/>
                <a:gd name="T18" fmla="*/ 978 w 1742"/>
                <a:gd name="T19" fmla="*/ 681 h 1203"/>
                <a:gd name="T20" fmla="*/ 1042 w 1742"/>
                <a:gd name="T21" fmla="*/ 726 h 1203"/>
                <a:gd name="T22" fmla="*/ 1111 w 1742"/>
                <a:gd name="T23" fmla="*/ 774 h 1203"/>
                <a:gd name="T24" fmla="*/ 1186 w 1742"/>
                <a:gd name="T25" fmla="*/ 826 h 1203"/>
                <a:gd name="T26" fmla="*/ 1268 w 1742"/>
                <a:gd name="T27" fmla="*/ 884 h 1203"/>
                <a:gd name="T28" fmla="*/ 1364 w 1742"/>
                <a:gd name="T29" fmla="*/ 950 h 1203"/>
                <a:gd name="T30" fmla="*/ 1470 w 1742"/>
                <a:gd name="T31" fmla="*/ 1024 h 1203"/>
                <a:gd name="T32" fmla="*/ 1599 w 1742"/>
                <a:gd name="T33" fmla="*/ 1114 h 1203"/>
                <a:gd name="T34" fmla="*/ 1727 w 1742"/>
                <a:gd name="T35" fmla="*/ 1203 h 1203"/>
                <a:gd name="T36" fmla="*/ 1607 w 1742"/>
                <a:gd name="T37" fmla="*/ 1109 h 1203"/>
                <a:gd name="T38" fmla="*/ 1479 w 1742"/>
                <a:gd name="T39" fmla="*/ 1020 h 1203"/>
                <a:gd name="T40" fmla="*/ 1372 w 1742"/>
                <a:gd name="T41" fmla="*/ 946 h 1203"/>
                <a:gd name="T42" fmla="*/ 1277 w 1742"/>
                <a:gd name="T43" fmla="*/ 880 h 1203"/>
                <a:gd name="T44" fmla="*/ 1195 w 1742"/>
                <a:gd name="T45" fmla="*/ 823 h 1203"/>
                <a:gd name="T46" fmla="*/ 1121 w 1742"/>
                <a:gd name="T47" fmla="*/ 771 h 1203"/>
                <a:gd name="T48" fmla="*/ 1052 w 1742"/>
                <a:gd name="T49" fmla="*/ 724 h 1203"/>
                <a:gd name="T50" fmla="*/ 989 w 1742"/>
                <a:gd name="T51" fmla="*/ 679 h 1203"/>
                <a:gd name="T52" fmla="*/ 928 w 1742"/>
                <a:gd name="T53" fmla="*/ 636 h 1203"/>
                <a:gd name="T54" fmla="*/ 868 w 1742"/>
                <a:gd name="T55" fmla="*/ 595 h 1203"/>
                <a:gd name="T56" fmla="*/ 810 w 1742"/>
                <a:gd name="T57" fmla="*/ 555 h 1203"/>
                <a:gd name="T58" fmla="*/ 751 w 1742"/>
                <a:gd name="T59" fmla="*/ 514 h 1203"/>
                <a:gd name="T60" fmla="*/ 691 w 1742"/>
                <a:gd name="T61" fmla="*/ 472 h 1203"/>
                <a:gd name="T62" fmla="*/ 632 w 1742"/>
                <a:gd name="T63" fmla="*/ 431 h 1203"/>
                <a:gd name="T64" fmla="*/ 566 w 1742"/>
                <a:gd name="T65" fmla="*/ 385 h 1203"/>
                <a:gd name="T66" fmla="*/ 500 w 1742"/>
                <a:gd name="T67" fmla="*/ 339 h 1203"/>
                <a:gd name="T68" fmla="*/ 90 w 1742"/>
                <a:gd name="T69" fmla="*/ 54 h 1203"/>
                <a:gd name="T70" fmla="*/ 1 w 1742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42" h="1203">
                  <a:moveTo>
                    <a:pt x="1" y="0"/>
                  </a:moveTo>
                  <a:lnTo>
                    <a:pt x="0" y="2"/>
                  </a:lnTo>
                  <a:lnTo>
                    <a:pt x="82" y="59"/>
                  </a:lnTo>
                  <a:lnTo>
                    <a:pt x="482" y="337"/>
                  </a:lnTo>
                  <a:lnTo>
                    <a:pt x="491" y="343"/>
                  </a:lnTo>
                  <a:lnTo>
                    <a:pt x="549" y="384"/>
                  </a:lnTo>
                  <a:lnTo>
                    <a:pt x="557" y="389"/>
                  </a:lnTo>
                  <a:lnTo>
                    <a:pt x="617" y="431"/>
                  </a:lnTo>
                  <a:lnTo>
                    <a:pt x="624" y="436"/>
                  </a:lnTo>
                  <a:lnTo>
                    <a:pt x="677" y="472"/>
                  </a:lnTo>
                  <a:lnTo>
                    <a:pt x="684" y="478"/>
                  </a:lnTo>
                  <a:lnTo>
                    <a:pt x="737" y="515"/>
                  </a:lnTo>
                  <a:lnTo>
                    <a:pt x="744" y="519"/>
                  </a:lnTo>
                  <a:lnTo>
                    <a:pt x="797" y="556"/>
                  </a:lnTo>
                  <a:lnTo>
                    <a:pt x="804" y="561"/>
                  </a:lnTo>
                  <a:lnTo>
                    <a:pt x="856" y="597"/>
                  </a:lnTo>
                  <a:lnTo>
                    <a:pt x="863" y="602"/>
                  </a:lnTo>
                  <a:lnTo>
                    <a:pt x="916" y="638"/>
                  </a:lnTo>
                  <a:lnTo>
                    <a:pt x="923" y="643"/>
                  </a:lnTo>
                  <a:lnTo>
                    <a:pt x="978" y="681"/>
                  </a:lnTo>
                  <a:lnTo>
                    <a:pt x="985" y="686"/>
                  </a:lnTo>
                  <a:lnTo>
                    <a:pt x="1042" y="726"/>
                  </a:lnTo>
                  <a:lnTo>
                    <a:pt x="1050" y="731"/>
                  </a:lnTo>
                  <a:lnTo>
                    <a:pt x="1111" y="774"/>
                  </a:lnTo>
                  <a:lnTo>
                    <a:pt x="1119" y="779"/>
                  </a:lnTo>
                  <a:lnTo>
                    <a:pt x="1186" y="826"/>
                  </a:lnTo>
                  <a:lnTo>
                    <a:pt x="1193" y="832"/>
                  </a:lnTo>
                  <a:lnTo>
                    <a:pt x="1268" y="884"/>
                  </a:lnTo>
                  <a:lnTo>
                    <a:pt x="1276" y="890"/>
                  </a:lnTo>
                  <a:lnTo>
                    <a:pt x="1364" y="950"/>
                  </a:lnTo>
                  <a:lnTo>
                    <a:pt x="1372" y="956"/>
                  </a:lnTo>
                  <a:lnTo>
                    <a:pt x="1470" y="1024"/>
                  </a:lnTo>
                  <a:lnTo>
                    <a:pt x="1479" y="1030"/>
                  </a:lnTo>
                  <a:lnTo>
                    <a:pt x="1599" y="1114"/>
                  </a:lnTo>
                  <a:lnTo>
                    <a:pt x="1610" y="1121"/>
                  </a:lnTo>
                  <a:lnTo>
                    <a:pt x="1727" y="1203"/>
                  </a:lnTo>
                  <a:lnTo>
                    <a:pt x="1742" y="1203"/>
                  </a:lnTo>
                  <a:lnTo>
                    <a:pt x="1607" y="1109"/>
                  </a:lnTo>
                  <a:lnTo>
                    <a:pt x="1597" y="1102"/>
                  </a:lnTo>
                  <a:lnTo>
                    <a:pt x="1479" y="1020"/>
                  </a:lnTo>
                  <a:lnTo>
                    <a:pt x="1470" y="1014"/>
                  </a:lnTo>
                  <a:lnTo>
                    <a:pt x="1372" y="946"/>
                  </a:lnTo>
                  <a:lnTo>
                    <a:pt x="1364" y="940"/>
                  </a:lnTo>
                  <a:lnTo>
                    <a:pt x="1277" y="880"/>
                  </a:lnTo>
                  <a:lnTo>
                    <a:pt x="1269" y="874"/>
                  </a:lnTo>
                  <a:lnTo>
                    <a:pt x="1195" y="823"/>
                  </a:lnTo>
                  <a:lnTo>
                    <a:pt x="1188" y="817"/>
                  </a:lnTo>
                  <a:lnTo>
                    <a:pt x="1121" y="771"/>
                  </a:lnTo>
                  <a:lnTo>
                    <a:pt x="1114" y="766"/>
                  </a:lnTo>
                  <a:lnTo>
                    <a:pt x="1052" y="724"/>
                  </a:lnTo>
                  <a:lnTo>
                    <a:pt x="1045" y="719"/>
                  </a:lnTo>
                  <a:lnTo>
                    <a:pt x="989" y="679"/>
                  </a:lnTo>
                  <a:lnTo>
                    <a:pt x="982" y="674"/>
                  </a:lnTo>
                  <a:lnTo>
                    <a:pt x="928" y="636"/>
                  </a:lnTo>
                  <a:lnTo>
                    <a:pt x="921" y="632"/>
                  </a:lnTo>
                  <a:lnTo>
                    <a:pt x="868" y="595"/>
                  </a:lnTo>
                  <a:lnTo>
                    <a:pt x="861" y="591"/>
                  </a:lnTo>
                  <a:lnTo>
                    <a:pt x="810" y="555"/>
                  </a:lnTo>
                  <a:lnTo>
                    <a:pt x="803" y="550"/>
                  </a:lnTo>
                  <a:lnTo>
                    <a:pt x="751" y="514"/>
                  </a:lnTo>
                  <a:lnTo>
                    <a:pt x="744" y="509"/>
                  </a:lnTo>
                  <a:lnTo>
                    <a:pt x="691" y="472"/>
                  </a:lnTo>
                  <a:lnTo>
                    <a:pt x="684" y="467"/>
                  </a:lnTo>
                  <a:lnTo>
                    <a:pt x="632" y="431"/>
                  </a:lnTo>
                  <a:lnTo>
                    <a:pt x="624" y="426"/>
                  </a:lnTo>
                  <a:lnTo>
                    <a:pt x="566" y="385"/>
                  </a:lnTo>
                  <a:lnTo>
                    <a:pt x="558" y="379"/>
                  </a:lnTo>
                  <a:lnTo>
                    <a:pt x="500" y="339"/>
                  </a:lnTo>
                  <a:lnTo>
                    <a:pt x="491" y="334"/>
                  </a:lnTo>
                  <a:lnTo>
                    <a:pt x="90" y="5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5" name="Freeform 236"/>
            <p:cNvSpPr>
              <a:spLocks noChangeArrowheads="1"/>
            </p:cNvSpPr>
            <p:nvPr>
              <p:custDataLst>
                <p:tags r:id="rId229"/>
              </p:custDataLst>
            </p:nvPr>
          </p:nvSpPr>
          <p:spPr bwMode="auto">
            <a:xfrm>
              <a:off x="5102572" y="3420759"/>
              <a:ext cx="4703454" cy="3248243"/>
            </a:xfrm>
            <a:custGeom>
              <a:gdLst>
                <a:gd name="T0" fmla="*/ 0 w 1742"/>
                <a:gd name="T1" fmla="*/ 2 h 1203"/>
                <a:gd name="T2" fmla="*/ 482 w 1742"/>
                <a:gd name="T3" fmla="*/ 337 h 1203"/>
                <a:gd name="T4" fmla="*/ 549 w 1742"/>
                <a:gd name="T5" fmla="*/ 384 h 1203"/>
                <a:gd name="T6" fmla="*/ 617 w 1742"/>
                <a:gd name="T7" fmla="*/ 431 h 1203"/>
                <a:gd name="T8" fmla="*/ 677 w 1742"/>
                <a:gd name="T9" fmla="*/ 472 h 1203"/>
                <a:gd name="T10" fmla="*/ 737 w 1742"/>
                <a:gd name="T11" fmla="*/ 515 h 1203"/>
                <a:gd name="T12" fmla="*/ 797 w 1742"/>
                <a:gd name="T13" fmla="*/ 556 h 1203"/>
                <a:gd name="T14" fmla="*/ 856 w 1742"/>
                <a:gd name="T15" fmla="*/ 597 h 1203"/>
                <a:gd name="T16" fmla="*/ 916 w 1742"/>
                <a:gd name="T17" fmla="*/ 638 h 1203"/>
                <a:gd name="T18" fmla="*/ 978 w 1742"/>
                <a:gd name="T19" fmla="*/ 681 h 1203"/>
                <a:gd name="T20" fmla="*/ 1042 w 1742"/>
                <a:gd name="T21" fmla="*/ 726 h 1203"/>
                <a:gd name="T22" fmla="*/ 1111 w 1742"/>
                <a:gd name="T23" fmla="*/ 774 h 1203"/>
                <a:gd name="T24" fmla="*/ 1186 w 1742"/>
                <a:gd name="T25" fmla="*/ 826 h 1203"/>
                <a:gd name="T26" fmla="*/ 1268 w 1742"/>
                <a:gd name="T27" fmla="*/ 884 h 1203"/>
                <a:gd name="T28" fmla="*/ 1364 w 1742"/>
                <a:gd name="T29" fmla="*/ 950 h 1203"/>
                <a:gd name="T30" fmla="*/ 1470 w 1742"/>
                <a:gd name="T31" fmla="*/ 1024 h 1203"/>
                <a:gd name="T32" fmla="*/ 1599 w 1742"/>
                <a:gd name="T33" fmla="*/ 1114 h 1203"/>
                <a:gd name="T34" fmla="*/ 1727 w 1742"/>
                <a:gd name="T35" fmla="*/ 1203 h 1203"/>
                <a:gd name="T36" fmla="*/ 1607 w 1742"/>
                <a:gd name="T37" fmla="*/ 1109 h 1203"/>
                <a:gd name="T38" fmla="*/ 1479 w 1742"/>
                <a:gd name="T39" fmla="*/ 1020 h 1203"/>
                <a:gd name="T40" fmla="*/ 1372 w 1742"/>
                <a:gd name="T41" fmla="*/ 946 h 1203"/>
                <a:gd name="T42" fmla="*/ 1277 w 1742"/>
                <a:gd name="T43" fmla="*/ 880 h 1203"/>
                <a:gd name="T44" fmla="*/ 1195 w 1742"/>
                <a:gd name="T45" fmla="*/ 823 h 1203"/>
                <a:gd name="T46" fmla="*/ 1121 w 1742"/>
                <a:gd name="T47" fmla="*/ 771 h 1203"/>
                <a:gd name="T48" fmla="*/ 1052 w 1742"/>
                <a:gd name="T49" fmla="*/ 724 h 1203"/>
                <a:gd name="T50" fmla="*/ 989 w 1742"/>
                <a:gd name="T51" fmla="*/ 679 h 1203"/>
                <a:gd name="T52" fmla="*/ 928 w 1742"/>
                <a:gd name="T53" fmla="*/ 636 h 1203"/>
                <a:gd name="T54" fmla="*/ 868 w 1742"/>
                <a:gd name="T55" fmla="*/ 595 h 1203"/>
                <a:gd name="T56" fmla="*/ 810 w 1742"/>
                <a:gd name="T57" fmla="*/ 555 h 1203"/>
                <a:gd name="T58" fmla="*/ 751 w 1742"/>
                <a:gd name="T59" fmla="*/ 514 h 1203"/>
                <a:gd name="T60" fmla="*/ 691 w 1742"/>
                <a:gd name="T61" fmla="*/ 472 h 1203"/>
                <a:gd name="T62" fmla="*/ 632 w 1742"/>
                <a:gd name="T63" fmla="*/ 431 h 1203"/>
                <a:gd name="T64" fmla="*/ 566 w 1742"/>
                <a:gd name="T65" fmla="*/ 385 h 1203"/>
                <a:gd name="T66" fmla="*/ 500 w 1742"/>
                <a:gd name="T67" fmla="*/ 339 h 1203"/>
                <a:gd name="T68" fmla="*/ 90 w 1742"/>
                <a:gd name="T69" fmla="*/ 54 h 1203"/>
                <a:gd name="T70" fmla="*/ 1 w 1742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42" h="1203">
                  <a:moveTo>
                    <a:pt x="1" y="0"/>
                  </a:moveTo>
                  <a:lnTo>
                    <a:pt x="0" y="2"/>
                  </a:lnTo>
                  <a:lnTo>
                    <a:pt x="82" y="59"/>
                  </a:lnTo>
                  <a:lnTo>
                    <a:pt x="482" y="337"/>
                  </a:lnTo>
                  <a:lnTo>
                    <a:pt x="491" y="343"/>
                  </a:lnTo>
                  <a:lnTo>
                    <a:pt x="549" y="384"/>
                  </a:lnTo>
                  <a:lnTo>
                    <a:pt x="557" y="389"/>
                  </a:lnTo>
                  <a:lnTo>
                    <a:pt x="617" y="431"/>
                  </a:lnTo>
                  <a:lnTo>
                    <a:pt x="624" y="436"/>
                  </a:lnTo>
                  <a:lnTo>
                    <a:pt x="677" y="472"/>
                  </a:lnTo>
                  <a:lnTo>
                    <a:pt x="684" y="478"/>
                  </a:lnTo>
                  <a:lnTo>
                    <a:pt x="737" y="515"/>
                  </a:lnTo>
                  <a:lnTo>
                    <a:pt x="744" y="519"/>
                  </a:lnTo>
                  <a:lnTo>
                    <a:pt x="797" y="556"/>
                  </a:lnTo>
                  <a:lnTo>
                    <a:pt x="804" y="561"/>
                  </a:lnTo>
                  <a:lnTo>
                    <a:pt x="856" y="597"/>
                  </a:lnTo>
                  <a:lnTo>
                    <a:pt x="863" y="602"/>
                  </a:lnTo>
                  <a:lnTo>
                    <a:pt x="916" y="638"/>
                  </a:lnTo>
                  <a:lnTo>
                    <a:pt x="923" y="643"/>
                  </a:lnTo>
                  <a:lnTo>
                    <a:pt x="978" y="681"/>
                  </a:lnTo>
                  <a:lnTo>
                    <a:pt x="985" y="686"/>
                  </a:lnTo>
                  <a:lnTo>
                    <a:pt x="1042" y="726"/>
                  </a:lnTo>
                  <a:lnTo>
                    <a:pt x="1050" y="731"/>
                  </a:lnTo>
                  <a:lnTo>
                    <a:pt x="1111" y="774"/>
                  </a:lnTo>
                  <a:lnTo>
                    <a:pt x="1119" y="779"/>
                  </a:lnTo>
                  <a:lnTo>
                    <a:pt x="1186" y="826"/>
                  </a:lnTo>
                  <a:lnTo>
                    <a:pt x="1193" y="832"/>
                  </a:lnTo>
                  <a:lnTo>
                    <a:pt x="1268" y="884"/>
                  </a:lnTo>
                  <a:lnTo>
                    <a:pt x="1276" y="890"/>
                  </a:lnTo>
                  <a:lnTo>
                    <a:pt x="1364" y="950"/>
                  </a:lnTo>
                  <a:lnTo>
                    <a:pt x="1372" y="956"/>
                  </a:lnTo>
                  <a:lnTo>
                    <a:pt x="1470" y="1024"/>
                  </a:lnTo>
                  <a:lnTo>
                    <a:pt x="1479" y="1030"/>
                  </a:lnTo>
                  <a:lnTo>
                    <a:pt x="1599" y="1114"/>
                  </a:lnTo>
                  <a:lnTo>
                    <a:pt x="1610" y="1121"/>
                  </a:lnTo>
                  <a:lnTo>
                    <a:pt x="1727" y="1203"/>
                  </a:lnTo>
                  <a:lnTo>
                    <a:pt x="1742" y="1203"/>
                  </a:lnTo>
                  <a:lnTo>
                    <a:pt x="1607" y="1109"/>
                  </a:lnTo>
                  <a:lnTo>
                    <a:pt x="1597" y="1102"/>
                  </a:lnTo>
                  <a:lnTo>
                    <a:pt x="1479" y="1020"/>
                  </a:lnTo>
                  <a:lnTo>
                    <a:pt x="1470" y="1014"/>
                  </a:lnTo>
                  <a:lnTo>
                    <a:pt x="1372" y="946"/>
                  </a:lnTo>
                  <a:lnTo>
                    <a:pt x="1364" y="940"/>
                  </a:lnTo>
                  <a:lnTo>
                    <a:pt x="1277" y="880"/>
                  </a:lnTo>
                  <a:lnTo>
                    <a:pt x="1269" y="874"/>
                  </a:lnTo>
                  <a:lnTo>
                    <a:pt x="1195" y="823"/>
                  </a:lnTo>
                  <a:lnTo>
                    <a:pt x="1188" y="817"/>
                  </a:lnTo>
                  <a:lnTo>
                    <a:pt x="1121" y="771"/>
                  </a:lnTo>
                  <a:lnTo>
                    <a:pt x="1114" y="766"/>
                  </a:lnTo>
                  <a:lnTo>
                    <a:pt x="1052" y="724"/>
                  </a:lnTo>
                  <a:lnTo>
                    <a:pt x="1045" y="719"/>
                  </a:lnTo>
                  <a:lnTo>
                    <a:pt x="989" y="679"/>
                  </a:lnTo>
                  <a:lnTo>
                    <a:pt x="982" y="674"/>
                  </a:lnTo>
                  <a:lnTo>
                    <a:pt x="928" y="636"/>
                  </a:lnTo>
                  <a:lnTo>
                    <a:pt x="921" y="632"/>
                  </a:lnTo>
                  <a:lnTo>
                    <a:pt x="868" y="595"/>
                  </a:lnTo>
                  <a:lnTo>
                    <a:pt x="861" y="591"/>
                  </a:lnTo>
                  <a:lnTo>
                    <a:pt x="810" y="555"/>
                  </a:lnTo>
                  <a:lnTo>
                    <a:pt x="803" y="550"/>
                  </a:lnTo>
                  <a:lnTo>
                    <a:pt x="751" y="514"/>
                  </a:lnTo>
                  <a:lnTo>
                    <a:pt x="744" y="509"/>
                  </a:lnTo>
                  <a:lnTo>
                    <a:pt x="691" y="472"/>
                  </a:lnTo>
                  <a:lnTo>
                    <a:pt x="684" y="467"/>
                  </a:lnTo>
                  <a:lnTo>
                    <a:pt x="632" y="431"/>
                  </a:lnTo>
                  <a:lnTo>
                    <a:pt x="624" y="426"/>
                  </a:lnTo>
                  <a:lnTo>
                    <a:pt x="566" y="385"/>
                  </a:lnTo>
                  <a:lnTo>
                    <a:pt x="558" y="379"/>
                  </a:lnTo>
                  <a:lnTo>
                    <a:pt x="500" y="339"/>
                  </a:lnTo>
                  <a:lnTo>
                    <a:pt x="491" y="334"/>
                  </a:lnTo>
                  <a:lnTo>
                    <a:pt x="90" y="54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6" name="Freeform 237"/>
            <p:cNvSpPr>
              <a:spLocks noChangeArrowheads="1"/>
            </p:cNvSpPr>
            <p:nvPr>
              <p:custDataLst>
                <p:tags r:id="rId230"/>
              </p:custDataLst>
            </p:nvPr>
          </p:nvSpPr>
          <p:spPr bwMode="auto">
            <a:xfrm>
              <a:off x="5102572" y="3417775"/>
              <a:ext cx="5638036" cy="3251227"/>
            </a:xfrm>
            <a:custGeom>
              <a:gdLst>
                <a:gd name="T0" fmla="*/ 4 w 2088"/>
                <a:gd name="T1" fmla="*/ 3 h 1204"/>
                <a:gd name="T2" fmla="*/ 1 w 2088"/>
                <a:gd name="T3" fmla="*/ 1 h 1204"/>
                <a:gd name="T4" fmla="*/ 90 w 2088"/>
                <a:gd name="T5" fmla="*/ 55 h 1204"/>
                <a:gd name="T6" fmla="*/ 549 w 2088"/>
                <a:gd name="T7" fmla="*/ 321 h 1204"/>
                <a:gd name="T8" fmla="*/ 618 w 2088"/>
                <a:gd name="T9" fmla="*/ 361 h 1204"/>
                <a:gd name="T10" fmla="*/ 686 w 2088"/>
                <a:gd name="T11" fmla="*/ 401 h 1204"/>
                <a:gd name="T12" fmla="*/ 746 w 2088"/>
                <a:gd name="T13" fmla="*/ 436 h 1204"/>
                <a:gd name="T14" fmla="*/ 805 w 2088"/>
                <a:gd name="T15" fmla="*/ 470 h 1204"/>
                <a:gd name="T16" fmla="*/ 863 w 2088"/>
                <a:gd name="T17" fmla="*/ 504 h 1204"/>
                <a:gd name="T18" fmla="*/ 919 w 2088"/>
                <a:gd name="T19" fmla="*/ 536 h 1204"/>
                <a:gd name="T20" fmla="*/ 976 w 2088"/>
                <a:gd name="T21" fmla="*/ 569 h 1204"/>
                <a:gd name="T22" fmla="*/ 1033 w 2088"/>
                <a:gd name="T23" fmla="*/ 602 h 1204"/>
                <a:gd name="T24" fmla="*/ 1092 w 2088"/>
                <a:gd name="T25" fmla="*/ 636 h 1204"/>
                <a:gd name="T26" fmla="*/ 1153 w 2088"/>
                <a:gd name="T27" fmla="*/ 672 h 1204"/>
                <a:gd name="T28" fmla="*/ 1219 w 2088"/>
                <a:gd name="T29" fmla="*/ 710 h 1204"/>
                <a:gd name="T30" fmla="*/ 1291 w 2088"/>
                <a:gd name="T31" fmla="*/ 751 h 1204"/>
                <a:gd name="T32" fmla="*/ 1372 w 2088"/>
                <a:gd name="T33" fmla="*/ 799 h 1204"/>
                <a:gd name="T34" fmla="*/ 1460 w 2088"/>
                <a:gd name="T35" fmla="*/ 850 h 1204"/>
                <a:gd name="T36" fmla="*/ 1565 w 2088"/>
                <a:gd name="T37" fmla="*/ 910 h 1204"/>
                <a:gd name="T38" fmla="*/ 1688 w 2088"/>
                <a:gd name="T39" fmla="*/ 982 h 1204"/>
                <a:gd name="T40" fmla="*/ 1841 w 2088"/>
                <a:gd name="T41" fmla="*/ 1071 h 1204"/>
                <a:gd name="T42" fmla="*/ 2038 w 2088"/>
                <a:gd name="T43" fmla="*/ 1185 h 1204"/>
                <a:gd name="T44" fmla="*/ 2088 w 2088"/>
                <a:gd name="T45" fmla="*/ 1204 h 1204"/>
                <a:gd name="T46" fmla="*/ 2015 w 2088"/>
                <a:gd name="T47" fmla="*/ 1162 h 1204"/>
                <a:gd name="T48" fmla="*/ 1823 w 2088"/>
                <a:gd name="T49" fmla="*/ 1050 h 1204"/>
                <a:gd name="T50" fmla="*/ 1673 w 2088"/>
                <a:gd name="T51" fmla="*/ 964 h 1204"/>
                <a:gd name="T52" fmla="*/ 1552 w 2088"/>
                <a:gd name="T53" fmla="*/ 893 h 1204"/>
                <a:gd name="T54" fmla="*/ 1451 w 2088"/>
                <a:gd name="T55" fmla="*/ 834 h 1204"/>
                <a:gd name="T56" fmla="*/ 1364 w 2088"/>
                <a:gd name="T57" fmla="*/ 784 h 1204"/>
                <a:gd name="T58" fmla="*/ 1284 w 2088"/>
                <a:gd name="T59" fmla="*/ 738 h 1204"/>
                <a:gd name="T60" fmla="*/ 1214 w 2088"/>
                <a:gd name="T61" fmla="*/ 697 h 1204"/>
                <a:gd name="T62" fmla="*/ 1149 w 2088"/>
                <a:gd name="T63" fmla="*/ 659 h 1204"/>
                <a:gd name="T64" fmla="*/ 1088 w 2088"/>
                <a:gd name="T65" fmla="*/ 624 h 1204"/>
                <a:gd name="T66" fmla="*/ 1030 w 2088"/>
                <a:gd name="T67" fmla="*/ 590 h 1204"/>
                <a:gd name="T68" fmla="*/ 973 w 2088"/>
                <a:gd name="T69" fmla="*/ 558 h 1204"/>
                <a:gd name="T70" fmla="*/ 918 w 2088"/>
                <a:gd name="T71" fmla="*/ 525 h 1204"/>
                <a:gd name="T72" fmla="*/ 862 w 2088"/>
                <a:gd name="T73" fmla="*/ 493 h 1204"/>
                <a:gd name="T74" fmla="*/ 804 w 2088"/>
                <a:gd name="T75" fmla="*/ 459 h 1204"/>
                <a:gd name="T76" fmla="*/ 746 w 2088"/>
                <a:gd name="T77" fmla="*/ 425 h 1204"/>
                <a:gd name="T78" fmla="*/ 686 w 2088"/>
                <a:gd name="T79" fmla="*/ 391 h 1204"/>
                <a:gd name="T80" fmla="*/ 618 w 2088"/>
                <a:gd name="T81" fmla="*/ 352 h 1204"/>
                <a:gd name="T82" fmla="*/ 550 w 2088"/>
                <a:gd name="T83" fmla="*/ 312 h 1204"/>
                <a:gd name="T84" fmla="*/ 11 w 2088"/>
                <a:gd name="T8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8" h="1204">
                  <a:moveTo>
                    <a:pt x="11" y="0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90" y="55"/>
                  </a:lnTo>
                  <a:lnTo>
                    <a:pt x="539" y="316"/>
                  </a:lnTo>
                  <a:lnTo>
                    <a:pt x="549" y="321"/>
                  </a:lnTo>
                  <a:lnTo>
                    <a:pt x="609" y="356"/>
                  </a:lnTo>
                  <a:lnTo>
                    <a:pt x="618" y="361"/>
                  </a:lnTo>
                  <a:lnTo>
                    <a:pt x="678" y="396"/>
                  </a:lnTo>
                  <a:lnTo>
                    <a:pt x="686" y="401"/>
                  </a:lnTo>
                  <a:lnTo>
                    <a:pt x="738" y="431"/>
                  </a:lnTo>
                  <a:lnTo>
                    <a:pt x="746" y="436"/>
                  </a:lnTo>
                  <a:lnTo>
                    <a:pt x="797" y="466"/>
                  </a:lnTo>
                  <a:lnTo>
                    <a:pt x="805" y="470"/>
                  </a:lnTo>
                  <a:lnTo>
                    <a:pt x="856" y="499"/>
                  </a:lnTo>
                  <a:lnTo>
                    <a:pt x="863" y="504"/>
                  </a:lnTo>
                  <a:lnTo>
                    <a:pt x="912" y="532"/>
                  </a:lnTo>
                  <a:lnTo>
                    <a:pt x="919" y="536"/>
                  </a:lnTo>
                  <a:lnTo>
                    <a:pt x="968" y="565"/>
                  </a:lnTo>
                  <a:lnTo>
                    <a:pt x="976" y="569"/>
                  </a:lnTo>
                  <a:lnTo>
                    <a:pt x="1026" y="598"/>
                  </a:lnTo>
                  <a:lnTo>
                    <a:pt x="1033" y="602"/>
                  </a:lnTo>
                  <a:lnTo>
                    <a:pt x="1084" y="632"/>
                  </a:lnTo>
                  <a:lnTo>
                    <a:pt x="1092" y="636"/>
                  </a:lnTo>
                  <a:lnTo>
                    <a:pt x="1146" y="668"/>
                  </a:lnTo>
                  <a:lnTo>
                    <a:pt x="1153" y="672"/>
                  </a:lnTo>
                  <a:lnTo>
                    <a:pt x="1212" y="706"/>
                  </a:lnTo>
                  <a:lnTo>
                    <a:pt x="1219" y="710"/>
                  </a:lnTo>
                  <a:lnTo>
                    <a:pt x="1283" y="747"/>
                  </a:lnTo>
                  <a:lnTo>
                    <a:pt x="1291" y="751"/>
                  </a:lnTo>
                  <a:lnTo>
                    <a:pt x="1364" y="794"/>
                  </a:lnTo>
                  <a:lnTo>
                    <a:pt x="1372" y="799"/>
                  </a:lnTo>
                  <a:lnTo>
                    <a:pt x="1451" y="845"/>
                  </a:lnTo>
                  <a:lnTo>
                    <a:pt x="1460" y="850"/>
                  </a:lnTo>
                  <a:lnTo>
                    <a:pt x="1555" y="905"/>
                  </a:lnTo>
                  <a:lnTo>
                    <a:pt x="1565" y="910"/>
                  </a:lnTo>
                  <a:lnTo>
                    <a:pt x="1678" y="976"/>
                  </a:lnTo>
                  <a:lnTo>
                    <a:pt x="1688" y="982"/>
                  </a:lnTo>
                  <a:lnTo>
                    <a:pt x="1829" y="1064"/>
                  </a:lnTo>
                  <a:lnTo>
                    <a:pt x="1841" y="1071"/>
                  </a:lnTo>
                  <a:lnTo>
                    <a:pt x="2024" y="1176"/>
                  </a:lnTo>
                  <a:lnTo>
                    <a:pt x="2038" y="1185"/>
                  </a:lnTo>
                  <a:lnTo>
                    <a:pt x="2071" y="1204"/>
                  </a:lnTo>
                  <a:lnTo>
                    <a:pt x="2088" y="1204"/>
                  </a:lnTo>
                  <a:lnTo>
                    <a:pt x="2030" y="1170"/>
                  </a:lnTo>
                  <a:lnTo>
                    <a:pt x="2015" y="1162"/>
                  </a:lnTo>
                  <a:lnTo>
                    <a:pt x="1835" y="1057"/>
                  </a:lnTo>
                  <a:lnTo>
                    <a:pt x="1823" y="1050"/>
                  </a:lnTo>
                  <a:lnTo>
                    <a:pt x="1685" y="970"/>
                  </a:lnTo>
                  <a:lnTo>
                    <a:pt x="1673" y="964"/>
                  </a:lnTo>
                  <a:lnTo>
                    <a:pt x="1562" y="899"/>
                  </a:lnTo>
                  <a:lnTo>
                    <a:pt x="1552" y="893"/>
                  </a:lnTo>
                  <a:lnTo>
                    <a:pt x="1460" y="839"/>
                  </a:lnTo>
                  <a:lnTo>
                    <a:pt x="1451" y="834"/>
                  </a:lnTo>
                  <a:lnTo>
                    <a:pt x="1372" y="789"/>
                  </a:lnTo>
                  <a:lnTo>
                    <a:pt x="1364" y="784"/>
                  </a:lnTo>
                  <a:lnTo>
                    <a:pt x="1292" y="742"/>
                  </a:lnTo>
                  <a:lnTo>
                    <a:pt x="1284" y="738"/>
                  </a:lnTo>
                  <a:lnTo>
                    <a:pt x="1222" y="701"/>
                  </a:lnTo>
                  <a:lnTo>
                    <a:pt x="1214" y="697"/>
                  </a:lnTo>
                  <a:lnTo>
                    <a:pt x="1156" y="663"/>
                  </a:lnTo>
                  <a:lnTo>
                    <a:pt x="1149" y="659"/>
                  </a:lnTo>
                  <a:lnTo>
                    <a:pt x="1095" y="628"/>
                  </a:lnTo>
                  <a:lnTo>
                    <a:pt x="1088" y="624"/>
                  </a:lnTo>
                  <a:lnTo>
                    <a:pt x="1037" y="594"/>
                  </a:lnTo>
                  <a:lnTo>
                    <a:pt x="1030" y="590"/>
                  </a:lnTo>
                  <a:lnTo>
                    <a:pt x="980" y="562"/>
                  </a:lnTo>
                  <a:lnTo>
                    <a:pt x="973" y="558"/>
                  </a:lnTo>
                  <a:lnTo>
                    <a:pt x="925" y="530"/>
                  </a:lnTo>
                  <a:lnTo>
                    <a:pt x="918" y="525"/>
                  </a:lnTo>
                  <a:lnTo>
                    <a:pt x="869" y="497"/>
                  </a:lnTo>
                  <a:lnTo>
                    <a:pt x="862" y="493"/>
                  </a:lnTo>
                  <a:lnTo>
                    <a:pt x="812" y="464"/>
                  </a:lnTo>
                  <a:lnTo>
                    <a:pt x="804" y="459"/>
                  </a:lnTo>
                  <a:lnTo>
                    <a:pt x="753" y="430"/>
                  </a:lnTo>
                  <a:lnTo>
                    <a:pt x="746" y="425"/>
                  </a:lnTo>
                  <a:lnTo>
                    <a:pt x="694" y="396"/>
                  </a:lnTo>
                  <a:lnTo>
                    <a:pt x="686" y="391"/>
                  </a:lnTo>
                  <a:lnTo>
                    <a:pt x="627" y="357"/>
                  </a:lnTo>
                  <a:lnTo>
                    <a:pt x="618" y="352"/>
                  </a:lnTo>
                  <a:lnTo>
                    <a:pt x="559" y="318"/>
                  </a:lnTo>
                  <a:lnTo>
                    <a:pt x="550" y="312"/>
                  </a:lnTo>
                  <a:lnTo>
                    <a:pt x="23" y="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7" name="Freeform 238"/>
            <p:cNvSpPr>
              <a:spLocks noChangeArrowheads="1"/>
            </p:cNvSpPr>
            <p:nvPr>
              <p:custDataLst>
                <p:tags r:id="rId231"/>
              </p:custDataLst>
            </p:nvPr>
          </p:nvSpPr>
          <p:spPr bwMode="auto">
            <a:xfrm>
              <a:off x="5102572" y="3417775"/>
              <a:ext cx="5638036" cy="3251227"/>
            </a:xfrm>
            <a:custGeom>
              <a:gdLst>
                <a:gd name="T0" fmla="*/ 4 w 2088"/>
                <a:gd name="T1" fmla="*/ 3 h 1204"/>
                <a:gd name="T2" fmla="*/ 1 w 2088"/>
                <a:gd name="T3" fmla="*/ 1 h 1204"/>
                <a:gd name="T4" fmla="*/ 90 w 2088"/>
                <a:gd name="T5" fmla="*/ 55 h 1204"/>
                <a:gd name="T6" fmla="*/ 549 w 2088"/>
                <a:gd name="T7" fmla="*/ 321 h 1204"/>
                <a:gd name="T8" fmla="*/ 618 w 2088"/>
                <a:gd name="T9" fmla="*/ 361 h 1204"/>
                <a:gd name="T10" fmla="*/ 686 w 2088"/>
                <a:gd name="T11" fmla="*/ 401 h 1204"/>
                <a:gd name="T12" fmla="*/ 746 w 2088"/>
                <a:gd name="T13" fmla="*/ 436 h 1204"/>
                <a:gd name="T14" fmla="*/ 805 w 2088"/>
                <a:gd name="T15" fmla="*/ 470 h 1204"/>
                <a:gd name="T16" fmla="*/ 863 w 2088"/>
                <a:gd name="T17" fmla="*/ 504 h 1204"/>
                <a:gd name="T18" fmla="*/ 919 w 2088"/>
                <a:gd name="T19" fmla="*/ 536 h 1204"/>
                <a:gd name="T20" fmla="*/ 976 w 2088"/>
                <a:gd name="T21" fmla="*/ 569 h 1204"/>
                <a:gd name="T22" fmla="*/ 1033 w 2088"/>
                <a:gd name="T23" fmla="*/ 602 h 1204"/>
                <a:gd name="T24" fmla="*/ 1092 w 2088"/>
                <a:gd name="T25" fmla="*/ 636 h 1204"/>
                <a:gd name="T26" fmla="*/ 1153 w 2088"/>
                <a:gd name="T27" fmla="*/ 672 h 1204"/>
                <a:gd name="T28" fmla="*/ 1219 w 2088"/>
                <a:gd name="T29" fmla="*/ 710 h 1204"/>
                <a:gd name="T30" fmla="*/ 1291 w 2088"/>
                <a:gd name="T31" fmla="*/ 751 h 1204"/>
                <a:gd name="T32" fmla="*/ 1372 w 2088"/>
                <a:gd name="T33" fmla="*/ 799 h 1204"/>
                <a:gd name="T34" fmla="*/ 1460 w 2088"/>
                <a:gd name="T35" fmla="*/ 850 h 1204"/>
                <a:gd name="T36" fmla="*/ 1565 w 2088"/>
                <a:gd name="T37" fmla="*/ 910 h 1204"/>
                <a:gd name="T38" fmla="*/ 1688 w 2088"/>
                <a:gd name="T39" fmla="*/ 982 h 1204"/>
                <a:gd name="T40" fmla="*/ 1841 w 2088"/>
                <a:gd name="T41" fmla="*/ 1071 h 1204"/>
                <a:gd name="T42" fmla="*/ 2038 w 2088"/>
                <a:gd name="T43" fmla="*/ 1185 h 1204"/>
                <a:gd name="T44" fmla="*/ 2088 w 2088"/>
                <a:gd name="T45" fmla="*/ 1204 h 1204"/>
                <a:gd name="T46" fmla="*/ 2015 w 2088"/>
                <a:gd name="T47" fmla="*/ 1162 h 1204"/>
                <a:gd name="T48" fmla="*/ 1823 w 2088"/>
                <a:gd name="T49" fmla="*/ 1050 h 1204"/>
                <a:gd name="T50" fmla="*/ 1673 w 2088"/>
                <a:gd name="T51" fmla="*/ 964 h 1204"/>
                <a:gd name="T52" fmla="*/ 1552 w 2088"/>
                <a:gd name="T53" fmla="*/ 893 h 1204"/>
                <a:gd name="T54" fmla="*/ 1451 w 2088"/>
                <a:gd name="T55" fmla="*/ 834 h 1204"/>
                <a:gd name="T56" fmla="*/ 1364 w 2088"/>
                <a:gd name="T57" fmla="*/ 784 h 1204"/>
                <a:gd name="T58" fmla="*/ 1284 w 2088"/>
                <a:gd name="T59" fmla="*/ 738 h 1204"/>
                <a:gd name="T60" fmla="*/ 1214 w 2088"/>
                <a:gd name="T61" fmla="*/ 697 h 1204"/>
                <a:gd name="T62" fmla="*/ 1149 w 2088"/>
                <a:gd name="T63" fmla="*/ 659 h 1204"/>
                <a:gd name="T64" fmla="*/ 1088 w 2088"/>
                <a:gd name="T65" fmla="*/ 624 h 1204"/>
                <a:gd name="T66" fmla="*/ 1030 w 2088"/>
                <a:gd name="T67" fmla="*/ 590 h 1204"/>
                <a:gd name="T68" fmla="*/ 973 w 2088"/>
                <a:gd name="T69" fmla="*/ 558 h 1204"/>
                <a:gd name="T70" fmla="*/ 918 w 2088"/>
                <a:gd name="T71" fmla="*/ 525 h 1204"/>
                <a:gd name="T72" fmla="*/ 862 w 2088"/>
                <a:gd name="T73" fmla="*/ 493 h 1204"/>
                <a:gd name="T74" fmla="*/ 804 w 2088"/>
                <a:gd name="T75" fmla="*/ 459 h 1204"/>
                <a:gd name="T76" fmla="*/ 746 w 2088"/>
                <a:gd name="T77" fmla="*/ 425 h 1204"/>
                <a:gd name="T78" fmla="*/ 686 w 2088"/>
                <a:gd name="T79" fmla="*/ 391 h 1204"/>
                <a:gd name="T80" fmla="*/ 618 w 2088"/>
                <a:gd name="T81" fmla="*/ 352 h 1204"/>
                <a:gd name="T82" fmla="*/ 550 w 2088"/>
                <a:gd name="T83" fmla="*/ 312 h 1204"/>
                <a:gd name="T84" fmla="*/ 11 w 2088"/>
                <a:gd name="T8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8" h="1204">
                  <a:moveTo>
                    <a:pt x="11" y="0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90" y="55"/>
                  </a:lnTo>
                  <a:lnTo>
                    <a:pt x="539" y="316"/>
                  </a:lnTo>
                  <a:lnTo>
                    <a:pt x="549" y="321"/>
                  </a:lnTo>
                  <a:lnTo>
                    <a:pt x="609" y="356"/>
                  </a:lnTo>
                  <a:lnTo>
                    <a:pt x="618" y="361"/>
                  </a:lnTo>
                  <a:lnTo>
                    <a:pt x="678" y="396"/>
                  </a:lnTo>
                  <a:lnTo>
                    <a:pt x="686" y="401"/>
                  </a:lnTo>
                  <a:lnTo>
                    <a:pt x="738" y="431"/>
                  </a:lnTo>
                  <a:lnTo>
                    <a:pt x="746" y="436"/>
                  </a:lnTo>
                  <a:lnTo>
                    <a:pt x="797" y="466"/>
                  </a:lnTo>
                  <a:lnTo>
                    <a:pt x="805" y="470"/>
                  </a:lnTo>
                  <a:lnTo>
                    <a:pt x="856" y="499"/>
                  </a:lnTo>
                  <a:lnTo>
                    <a:pt x="863" y="504"/>
                  </a:lnTo>
                  <a:lnTo>
                    <a:pt x="912" y="532"/>
                  </a:lnTo>
                  <a:lnTo>
                    <a:pt x="919" y="536"/>
                  </a:lnTo>
                  <a:lnTo>
                    <a:pt x="968" y="565"/>
                  </a:lnTo>
                  <a:lnTo>
                    <a:pt x="976" y="569"/>
                  </a:lnTo>
                  <a:lnTo>
                    <a:pt x="1026" y="598"/>
                  </a:lnTo>
                  <a:lnTo>
                    <a:pt x="1033" y="602"/>
                  </a:lnTo>
                  <a:lnTo>
                    <a:pt x="1084" y="632"/>
                  </a:lnTo>
                  <a:lnTo>
                    <a:pt x="1092" y="636"/>
                  </a:lnTo>
                  <a:lnTo>
                    <a:pt x="1146" y="668"/>
                  </a:lnTo>
                  <a:lnTo>
                    <a:pt x="1153" y="672"/>
                  </a:lnTo>
                  <a:lnTo>
                    <a:pt x="1212" y="706"/>
                  </a:lnTo>
                  <a:lnTo>
                    <a:pt x="1219" y="710"/>
                  </a:lnTo>
                  <a:lnTo>
                    <a:pt x="1283" y="747"/>
                  </a:lnTo>
                  <a:lnTo>
                    <a:pt x="1291" y="751"/>
                  </a:lnTo>
                  <a:lnTo>
                    <a:pt x="1364" y="794"/>
                  </a:lnTo>
                  <a:lnTo>
                    <a:pt x="1372" y="799"/>
                  </a:lnTo>
                  <a:lnTo>
                    <a:pt x="1451" y="845"/>
                  </a:lnTo>
                  <a:lnTo>
                    <a:pt x="1460" y="850"/>
                  </a:lnTo>
                  <a:lnTo>
                    <a:pt x="1555" y="905"/>
                  </a:lnTo>
                  <a:lnTo>
                    <a:pt x="1565" y="910"/>
                  </a:lnTo>
                  <a:lnTo>
                    <a:pt x="1678" y="976"/>
                  </a:lnTo>
                  <a:lnTo>
                    <a:pt x="1688" y="982"/>
                  </a:lnTo>
                  <a:lnTo>
                    <a:pt x="1829" y="1064"/>
                  </a:lnTo>
                  <a:lnTo>
                    <a:pt x="1841" y="1071"/>
                  </a:lnTo>
                  <a:lnTo>
                    <a:pt x="2024" y="1176"/>
                  </a:lnTo>
                  <a:lnTo>
                    <a:pt x="2038" y="1185"/>
                  </a:lnTo>
                  <a:lnTo>
                    <a:pt x="2071" y="1204"/>
                  </a:lnTo>
                  <a:lnTo>
                    <a:pt x="2088" y="1204"/>
                  </a:lnTo>
                  <a:lnTo>
                    <a:pt x="2030" y="1170"/>
                  </a:lnTo>
                  <a:lnTo>
                    <a:pt x="2015" y="1162"/>
                  </a:lnTo>
                  <a:lnTo>
                    <a:pt x="1835" y="1057"/>
                  </a:lnTo>
                  <a:lnTo>
                    <a:pt x="1823" y="1050"/>
                  </a:lnTo>
                  <a:lnTo>
                    <a:pt x="1685" y="970"/>
                  </a:lnTo>
                  <a:lnTo>
                    <a:pt x="1673" y="964"/>
                  </a:lnTo>
                  <a:lnTo>
                    <a:pt x="1562" y="899"/>
                  </a:lnTo>
                  <a:lnTo>
                    <a:pt x="1552" y="893"/>
                  </a:lnTo>
                  <a:lnTo>
                    <a:pt x="1460" y="839"/>
                  </a:lnTo>
                  <a:lnTo>
                    <a:pt x="1451" y="834"/>
                  </a:lnTo>
                  <a:lnTo>
                    <a:pt x="1372" y="789"/>
                  </a:lnTo>
                  <a:lnTo>
                    <a:pt x="1364" y="784"/>
                  </a:lnTo>
                  <a:lnTo>
                    <a:pt x="1292" y="742"/>
                  </a:lnTo>
                  <a:lnTo>
                    <a:pt x="1284" y="738"/>
                  </a:lnTo>
                  <a:lnTo>
                    <a:pt x="1222" y="701"/>
                  </a:lnTo>
                  <a:lnTo>
                    <a:pt x="1214" y="697"/>
                  </a:lnTo>
                  <a:lnTo>
                    <a:pt x="1156" y="663"/>
                  </a:lnTo>
                  <a:lnTo>
                    <a:pt x="1149" y="659"/>
                  </a:lnTo>
                  <a:lnTo>
                    <a:pt x="1095" y="628"/>
                  </a:lnTo>
                  <a:lnTo>
                    <a:pt x="1088" y="624"/>
                  </a:lnTo>
                  <a:lnTo>
                    <a:pt x="1037" y="594"/>
                  </a:lnTo>
                  <a:lnTo>
                    <a:pt x="1030" y="590"/>
                  </a:lnTo>
                  <a:lnTo>
                    <a:pt x="980" y="562"/>
                  </a:lnTo>
                  <a:lnTo>
                    <a:pt x="973" y="558"/>
                  </a:lnTo>
                  <a:lnTo>
                    <a:pt x="925" y="530"/>
                  </a:lnTo>
                  <a:lnTo>
                    <a:pt x="918" y="525"/>
                  </a:lnTo>
                  <a:lnTo>
                    <a:pt x="869" y="497"/>
                  </a:lnTo>
                  <a:lnTo>
                    <a:pt x="862" y="493"/>
                  </a:lnTo>
                  <a:lnTo>
                    <a:pt x="812" y="464"/>
                  </a:lnTo>
                  <a:lnTo>
                    <a:pt x="804" y="459"/>
                  </a:lnTo>
                  <a:lnTo>
                    <a:pt x="753" y="430"/>
                  </a:lnTo>
                  <a:lnTo>
                    <a:pt x="746" y="425"/>
                  </a:lnTo>
                  <a:lnTo>
                    <a:pt x="694" y="396"/>
                  </a:lnTo>
                  <a:lnTo>
                    <a:pt x="686" y="391"/>
                  </a:lnTo>
                  <a:lnTo>
                    <a:pt x="627" y="357"/>
                  </a:lnTo>
                  <a:lnTo>
                    <a:pt x="618" y="352"/>
                  </a:lnTo>
                  <a:lnTo>
                    <a:pt x="559" y="318"/>
                  </a:lnTo>
                  <a:lnTo>
                    <a:pt x="550" y="312"/>
                  </a:lnTo>
                  <a:lnTo>
                    <a:pt x="23" y="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8" name="Freeform 239"/>
            <p:cNvSpPr>
              <a:spLocks noChangeArrowheads="1"/>
            </p:cNvSpPr>
            <p:nvPr>
              <p:custDataLst>
                <p:tags r:id="rId232"/>
              </p:custDataLst>
            </p:nvPr>
          </p:nvSpPr>
          <p:spPr bwMode="auto">
            <a:xfrm>
              <a:off x="5108680" y="175499"/>
              <a:ext cx="5610549" cy="3251228"/>
            </a:xfrm>
            <a:custGeom>
              <a:gdLst>
                <a:gd name="T0" fmla="*/ 2061 w 2078"/>
                <a:gd name="T1" fmla="*/ 0 h 1204"/>
                <a:gd name="T2" fmla="*/ 2021 w 2078"/>
                <a:gd name="T3" fmla="*/ 23 h 1204"/>
                <a:gd name="T4" fmla="*/ 1826 w 2078"/>
                <a:gd name="T5" fmla="*/ 136 h 1204"/>
                <a:gd name="T6" fmla="*/ 1674 w 2078"/>
                <a:gd name="T7" fmla="*/ 224 h 1204"/>
                <a:gd name="T8" fmla="*/ 1551 w 2078"/>
                <a:gd name="T9" fmla="*/ 296 h 1204"/>
                <a:gd name="T10" fmla="*/ 1448 w 2078"/>
                <a:gd name="T11" fmla="*/ 356 h 1204"/>
                <a:gd name="T12" fmla="*/ 1359 w 2078"/>
                <a:gd name="T13" fmla="*/ 407 h 1204"/>
                <a:gd name="T14" fmla="*/ 1280 w 2078"/>
                <a:gd name="T15" fmla="*/ 453 h 1204"/>
                <a:gd name="T16" fmla="*/ 1208 w 2078"/>
                <a:gd name="T17" fmla="*/ 495 h 1204"/>
                <a:gd name="T18" fmla="*/ 1143 w 2078"/>
                <a:gd name="T19" fmla="*/ 533 h 1204"/>
                <a:gd name="T20" fmla="*/ 1081 w 2078"/>
                <a:gd name="T21" fmla="*/ 569 h 1204"/>
                <a:gd name="T22" fmla="*/ 1021 w 2078"/>
                <a:gd name="T23" fmla="*/ 603 h 1204"/>
                <a:gd name="T24" fmla="*/ 964 w 2078"/>
                <a:gd name="T25" fmla="*/ 636 h 1204"/>
                <a:gd name="T26" fmla="*/ 907 w 2078"/>
                <a:gd name="T27" fmla="*/ 669 h 1204"/>
                <a:gd name="T28" fmla="*/ 851 w 2078"/>
                <a:gd name="T29" fmla="*/ 702 h 1204"/>
                <a:gd name="T30" fmla="*/ 794 w 2078"/>
                <a:gd name="T31" fmla="*/ 735 h 1204"/>
                <a:gd name="T32" fmla="*/ 735 w 2078"/>
                <a:gd name="T33" fmla="*/ 770 h 1204"/>
                <a:gd name="T34" fmla="*/ 671 w 2078"/>
                <a:gd name="T35" fmla="*/ 806 h 1204"/>
                <a:gd name="T36" fmla="*/ 605 w 2078"/>
                <a:gd name="T37" fmla="*/ 845 h 1204"/>
                <a:gd name="T38" fmla="*/ 534 w 2078"/>
                <a:gd name="T39" fmla="*/ 885 h 1204"/>
                <a:gd name="T40" fmla="*/ 2 w 2078"/>
                <a:gd name="T41" fmla="*/ 1204 h 1204"/>
                <a:gd name="T42" fmla="*/ 2 w 2078"/>
                <a:gd name="T43" fmla="*/ 1204 h 1204"/>
                <a:gd name="T44" fmla="*/ 11 w 2078"/>
                <a:gd name="T45" fmla="*/ 1199 h 1204"/>
                <a:gd name="T46" fmla="*/ 554 w 2078"/>
                <a:gd name="T47" fmla="*/ 884 h 1204"/>
                <a:gd name="T48" fmla="*/ 623 w 2078"/>
                <a:gd name="T49" fmla="*/ 844 h 1204"/>
                <a:gd name="T50" fmla="*/ 687 w 2078"/>
                <a:gd name="T51" fmla="*/ 806 h 1204"/>
                <a:gd name="T52" fmla="*/ 750 w 2078"/>
                <a:gd name="T53" fmla="*/ 771 h 1204"/>
                <a:gd name="T54" fmla="*/ 809 w 2078"/>
                <a:gd name="T55" fmla="*/ 737 h 1204"/>
                <a:gd name="T56" fmla="*/ 865 w 2078"/>
                <a:gd name="T57" fmla="*/ 704 h 1204"/>
                <a:gd name="T58" fmla="*/ 921 w 2078"/>
                <a:gd name="T59" fmla="*/ 671 h 1204"/>
                <a:gd name="T60" fmla="*/ 976 w 2078"/>
                <a:gd name="T61" fmla="*/ 639 h 1204"/>
                <a:gd name="T62" fmla="*/ 1033 w 2078"/>
                <a:gd name="T63" fmla="*/ 607 h 1204"/>
                <a:gd name="T64" fmla="*/ 1091 w 2078"/>
                <a:gd name="T65" fmla="*/ 572 h 1204"/>
                <a:gd name="T66" fmla="*/ 1153 w 2078"/>
                <a:gd name="T67" fmla="*/ 537 h 1204"/>
                <a:gd name="T68" fmla="*/ 1218 w 2078"/>
                <a:gd name="T69" fmla="*/ 499 h 1204"/>
                <a:gd name="T70" fmla="*/ 1289 w 2078"/>
                <a:gd name="T71" fmla="*/ 458 h 1204"/>
                <a:gd name="T72" fmla="*/ 1368 w 2078"/>
                <a:gd name="T73" fmla="*/ 412 h 1204"/>
                <a:gd name="T74" fmla="*/ 1456 w 2078"/>
                <a:gd name="T75" fmla="*/ 361 h 1204"/>
                <a:gd name="T76" fmla="*/ 1559 w 2078"/>
                <a:gd name="T77" fmla="*/ 301 h 1204"/>
                <a:gd name="T78" fmla="*/ 1681 w 2078"/>
                <a:gd name="T79" fmla="*/ 230 h 1204"/>
                <a:gd name="T80" fmla="*/ 1833 w 2078"/>
                <a:gd name="T81" fmla="*/ 142 h 1204"/>
                <a:gd name="T82" fmla="*/ 2027 w 2078"/>
                <a:gd name="T83" fmla="*/ 29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8" h="1204">
                  <a:moveTo>
                    <a:pt x="2078" y="0"/>
                  </a:moveTo>
                  <a:lnTo>
                    <a:pt x="2061" y="0"/>
                  </a:lnTo>
                  <a:lnTo>
                    <a:pt x="2036" y="15"/>
                  </a:lnTo>
                  <a:lnTo>
                    <a:pt x="2021" y="23"/>
                  </a:lnTo>
                  <a:lnTo>
                    <a:pt x="1838" y="129"/>
                  </a:lnTo>
                  <a:lnTo>
                    <a:pt x="1826" y="136"/>
                  </a:lnTo>
                  <a:lnTo>
                    <a:pt x="1685" y="218"/>
                  </a:lnTo>
                  <a:lnTo>
                    <a:pt x="1674" y="224"/>
                  </a:lnTo>
                  <a:lnTo>
                    <a:pt x="1561" y="290"/>
                  </a:lnTo>
                  <a:lnTo>
                    <a:pt x="1551" y="296"/>
                  </a:lnTo>
                  <a:lnTo>
                    <a:pt x="1457" y="350"/>
                  </a:lnTo>
                  <a:lnTo>
                    <a:pt x="1448" y="356"/>
                  </a:lnTo>
                  <a:lnTo>
                    <a:pt x="1368" y="403"/>
                  </a:lnTo>
                  <a:lnTo>
                    <a:pt x="1359" y="407"/>
                  </a:lnTo>
                  <a:lnTo>
                    <a:pt x="1288" y="448"/>
                  </a:lnTo>
                  <a:lnTo>
                    <a:pt x="1280" y="453"/>
                  </a:lnTo>
                  <a:lnTo>
                    <a:pt x="1216" y="490"/>
                  </a:lnTo>
                  <a:lnTo>
                    <a:pt x="1208" y="495"/>
                  </a:lnTo>
                  <a:lnTo>
                    <a:pt x="1150" y="528"/>
                  </a:lnTo>
                  <a:lnTo>
                    <a:pt x="1143" y="533"/>
                  </a:lnTo>
                  <a:lnTo>
                    <a:pt x="1088" y="564"/>
                  </a:lnTo>
                  <a:lnTo>
                    <a:pt x="1081" y="569"/>
                  </a:lnTo>
                  <a:lnTo>
                    <a:pt x="1028" y="599"/>
                  </a:lnTo>
                  <a:lnTo>
                    <a:pt x="1021" y="603"/>
                  </a:lnTo>
                  <a:lnTo>
                    <a:pt x="971" y="632"/>
                  </a:lnTo>
                  <a:lnTo>
                    <a:pt x="964" y="636"/>
                  </a:lnTo>
                  <a:lnTo>
                    <a:pt x="915" y="665"/>
                  </a:lnTo>
                  <a:lnTo>
                    <a:pt x="907" y="669"/>
                  </a:lnTo>
                  <a:lnTo>
                    <a:pt x="859" y="697"/>
                  </a:lnTo>
                  <a:lnTo>
                    <a:pt x="851" y="702"/>
                  </a:lnTo>
                  <a:lnTo>
                    <a:pt x="802" y="731"/>
                  </a:lnTo>
                  <a:lnTo>
                    <a:pt x="794" y="735"/>
                  </a:lnTo>
                  <a:lnTo>
                    <a:pt x="742" y="765"/>
                  </a:lnTo>
                  <a:lnTo>
                    <a:pt x="735" y="770"/>
                  </a:lnTo>
                  <a:lnTo>
                    <a:pt x="679" y="802"/>
                  </a:lnTo>
                  <a:lnTo>
                    <a:pt x="671" y="806"/>
                  </a:lnTo>
                  <a:lnTo>
                    <a:pt x="613" y="840"/>
                  </a:lnTo>
                  <a:lnTo>
                    <a:pt x="605" y="845"/>
                  </a:lnTo>
                  <a:lnTo>
                    <a:pt x="544" y="880"/>
                  </a:lnTo>
                  <a:lnTo>
                    <a:pt x="534" y="885"/>
                  </a:lnTo>
                  <a:lnTo>
                    <a:pt x="86" y="1146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9" y="1201"/>
                  </a:lnTo>
                  <a:lnTo>
                    <a:pt x="11" y="1199"/>
                  </a:lnTo>
                  <a:lnTo>
                    <a:pt x="545" y="890"/>
                  </a:lnTo>
                  <a:lnTo>
                    <a:pt x="554" y="884"/>
                  </a:lnTo>
                  <a:lnTo>
                    <a:pt x="614" y="849"/>
                  </a:lnTo>
                  <a:lnTo>
                    <a:pt x="623" y="844"/>
                  </a:lnTo>
                  <a:lnTo>
                    <a:pt x="679" y="811"/>
                  </a:lnTo>
                  <a:lnTo>
                    <a:pt x="687" y="806"/>
                  </a:lnTo>
                  <a:lnTo>
                    <a:pt x="742" y="775"/>
                  </a:lnTo>
                  <a:lnTo>
                    <a:pt x="750" y="771"/>
                  </a:lnTo>
                  <a:lnTo>
                    <a:pt x="800" y="741"/>
                  </a:lnTo>
                  <a:lnTo>
                    <a:pt x="809" y="737"/>
                  </a:lnTo>
                  <a:lnTo>
                    <a:pt x="857" y="708"/>
                  </a:lnTo>
                  <a:lnTo>
                    <a:pt x="865" y="704"/>
                  </a:lnTo>
                  <a:lnTo>
                    <a:pt x="913" y="676"/>
                  </a:lnTo>
                  <a:lnTo>
                    <a:pt x="921" y="671"/>
                  </a:lnTo>
                  <a:lnTo>
                    <a:pt x="969" y="643"/>
                  </a:lnTo>
                  <a:lnTo>
                    <a:pt x="976" y="639"/>
                  </a:lnTo>
                  <a:lnTo>
                    <a:pt x="1026" y="611"/>
                  </a:lnTo>
                  <a:lnTo>
                    <a:pt x="1033" y="607"/>
                  </a:lnTo>
                  <a:lnTo>
                    <a:pt x="1084" y="576"/>
                  </a:lnTo>
                  <a:lnTo>
                    <a:pt x="1091" y="572"/>
                  </a:lnTo>
                  <a:lnTo>
                    <a:pt x="1145" y="541"/>
                  </a:lnTo>
                  <a:lnTo>
                    <a:pt x="1153" y="537"/>
                  </a:lnTo>
                  <a:lnTo>
                    <a:pt x="1210" y="503"/>
                  </a:lnTo>
                  <a:lnTo>
                    <a:pt x="1218" y="499"/>
                  </a:lnTo>
                  <a:lnTo>
                    <a:pt x="1281" y="462"/>
                  </a:lnTo>
                  <a:lnTo>
                    <a:pt x="1289" y="458"/>
                  </a:lnTo>
                  <a:lnTo>
                    <a:pt x="1359" y="417"/>
                  </a:lnTo>
                  <a:lnTo>
                    <a:pt x="1368" y="412"/>
                  </a:lnTo>
                  <a:lnTo>
                    <a:pt x="1446" y="367"/>
                  </a:lnTo>
                  <a:lnTo>
                    <a:pt x="1456" y="361"/>
                  </a:lnTo>
                  <a:lnTo>
                    <a:pt x="1549" y="307"/>
                  </a:lnTo>
                  <a:lnTo>
                    <a:pt x="1559" y="301"/>
                  </a:lnTo>
                  <a:lnTo>
                    <a:pt x="1671" y="236"/>
                  </a:lnTo>
                  <a:lnTo>
                    <a:pt x="1681" y="230"/>
                  </a:lnTo>
                  <a:lnTo>
                    <a:pt x="1820" y="150"/>
                  </a:lnTo>
                  <a:lnTo>
                    <a:pt x="1833" y="142"/>
                  </a:lnTo>
                  <a:lnTo>
                    <a:pt x="2013" y="38"/>
                  </a:lnTo>
                  <a:lnTo>
                    <a:pt x="2027" y="29"/>
                  </a:lnTo>
                  <a:lnTo>
                    <a:pt x="20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9" name="Freeform 240"/>
            <p:cNvSpPr>
              <a:spLocks noChangeArrowheads="1"/>
            </p:cNvSpPr>
            <p:nvPr>
              <p:custDataLst>
                <p:tags r:id="rId233"/>
              </p:custDataLst>
            </p:nvPr>
          </p:nvSpPr>
          <p:spPr bwMode="auto">
            <a:xfrm>
              <a:off x="5108680" y="175499"/>
              <a:ext cx="5610549" cy="3251228"/>
            </a:xfrm>
            <a:custGeom>
              <a:gdLst>
                <a:gd name="T0" fmla="*/ 2061 w 2078"/>
                <a:gd name="T1" fmla="*/ 0 h 1204"/>
                <a:gd name="T2" fmla="*/ 2021 w 2078"/>
                <a:gd name="T3" fmla="*/ 23 h 1204"/>
                <a:gd name="T4" fmla="*/ 1826 w 2078"/>
                <a:gd name="T5" fmla="*/ 136 h 1204"/>
                <a:gd name="T6" fmla="*/ 1674 w 2078"/>
                <a:gd name="T7" fmla="*/ 224 h 1204"/>
                <a:gd name="T8" fmla="*/ 1551 w 2078"/>
                <a:gd name="T9" fmla="*/ 296 h 1204"/>
                <a:gd name="T10" fmla="*/ 1448 w 2078"/>
                <a:gd name="T11" fmla="*/ 356 h 1204"/>
                <a:gd name="T12" fmla="*/ 1359 w 2078"/>
                <a:gd name="T13" fmla="*/ 407 h 1204"/>
                <a:gd name="T14" fmla="*/ 1280 w 2078"/>
                <a:gd name="T15" fmla="*/ 453 h 1204"/>
                <a:gd name="T16" fmla="*/ 1208 w 2078"/>
                <a:gd name="T17" fmla="*/ 495 h 1204"/>
                <a:gd name="T18" fmla="*/ 1143 w 2078"/>
                <a:gd name="T19" fmla="*/ 533 h 1204"/>
                <a:gd name="T20" fmla="*/ 1081 w 2078"/>
                <a:gd name="T21" fmla="*/ 569 h 1204"/>
                <a:gd name="T22" fmla="*/ 1021 w 2078"/>
                <a:gd name="T23" fmla="*/ 603 h 1204"/>
                <a:gd name="T24" fmla="*/ 964 w 2078"/>
                <a:gd name="T25" fmla="*/ 636 h 1204"/>
                <a:gd name="T26" fmla="*/ 907 w 2078"/>
                <a:gd name="T27" fmla="*/ 669 h 1204"/>
                <a:gd name="T28" fmla="*/ 851 w 2078"/>
                <a:gd name="T29" fmla="*/ 702 h 1204"/>
                <a:gd name="T30" fmla="*/ 794 w 2078"/>
                <a:gd name="T31" fmla="*/ 735 h 1204"/>
                <a:gd name="T32" fmla="*/ 735 w 2078"/>
                <a:gd name="T33" fmla="*/ 770 h 1204"/>
                <a:gd name="T34" fmla="*/ 671 w 2078"/>
                <a:gd name="T35" fmla="*/ 806 h 1204"/>
                <a:gd name="T36" fmla="*/ 605 w 2078"/>
                <a:gd name="T37" fmla="*/ 845 h 1204"/>
                <a:gd name="T38" fmla="*/ 534 w 2078"/>
                <a:gd name="T39" fmla="*/ 885 h 1204"/>
                <a:gd name="T40" fmla="*/ 2 w 2078"/>
                <a:gd name="T41" fmla="*/ 1204 h 1204"/>
                <a:gd name="T42" fmla="*/ 2 w 2078"/>
                <a:gd name="T43" fmla="*/ 1204 h 1204"/>
                <a:gd name="T44" fmla="*/ 11 w 2078"/>
                <a:gd name="T45" fmla="*/ 1199 h 1204"/>
                <a:gd name="T46" fmla="*/ 554 w 2078"/>
                <a:gd name="T47" fmla="*/ 884 h 1204"/>
                <a:gd name="T48" fmla="*/ 623 w 2078"/>
                <a:gd name="T49" fmla="*/ 844 h 1204"/>
                <a:gd name="T50" fmla="*/ 687 w 2078"/>
                <a:gd name="T51" fmla="*/ 806 h 1204"/>
                <a:gd name="T52" fmla="*/ 750 w 2078"/>
                <a:gd name="T53" fmla="*/ 771 h 1204"/>
                <a:gd name="T54" fmla="*/ 809 w 2078"/>
                <a:gd name="T55" fmla="*/ 737 h 1204"/>
                <a:gd name="T56" fmla="*/ 865 w 2078"/>
                <a:gd name="T57" fmla="*/ 704 h 1204"/>
                <a:gd name="T58" fmla="*/ 921 w 2078"/>
                <a:gd name="T59" fmla="*/ 671 h 1204"/>
                <a:gd name="T60" fmla="*/ 976 w 2078"/>
                <a:gd name="T61" fmla="*/ 639 h 1204"/>
                <a:gd name="T62" fmla="*/ 1033 w 2078"/>
                <a:gd name="T63" fmla="*/ 607 h 1204"/>
                <a:gd name="T64" fmla="*/ 1091 w 2078"/>
                <a:gd name="T65" fmla="*/ 572 h 1204"/>
                <a:gd name="T66" fmla="*/ 1153 w 2078"/>
                <a:gd name="T67" fmla="*/ 537 h 1204"/>
                <a:gd name="T68" fmla="*/ 1218 w 2078"/>
                <a:gd name="T69" fmla="*/ 499 h 1204"/>
                <a:gd name="T70" fmla="*/ 1289 w 2078"/>
                <a:gd name="T71" fmla="*/ 458 h 1204"/>
                <a:gd name="T72" fmla="*/ 1368 w 2078"/>
                <a:gd name="T73" fmla="*/ 412 h 1204"/>
                <a:gd name="T74" fmla="*/ 1456 w 2078"/>
                <a:gd name="T75" fmla="*/ 361 h 1204"/>
                <a:gd name="T76" fmla="*/ 1559 w 2078"/>
                <a:gd name="T77" fmla="*/ 301 h 1204"/>
                <a:gd name="T78" fmla="*/ 1681 w 2078"/>
                <a:gd name="T79" fmla="*/ 230 h 1204"/>
                <a:gd name="T80" fmla="*/ 1833 w 2078"/>
                <a:gd name="T81" fmla="*/ 142 h 1204"/>
                <a:gd name="T82" fmla="*/ 2027 w 2078"/>
                <a:gd name="T83" fmla="*/ 29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8" h="1204">
                  <a:moveTo>
                    <a:pt x="2078" y="0"/>
                  </a:moveTo>
                  <a:lnTo>
                    <a:pt x="2061" y="0"/>
                  </a:lnTo>
                  <a:lnTo>
                    <a:pt x="2036" y="15"/>
                  </a:lnTo>
                  <a:lnTo>
                    <a:pt x="2021" y="23"/>
                  </a:lnTo>
                  <a:lnTo>
                    <a:pt x="1838" y="129"/>
                  </a:lnTo>
                  <a:lnTo>
                    <a:pt x="1826" y="136"/>
                  </a:lnTo>
                  <a:lnTo>
                    <a:pt x="1685" y="218"/>
                  </a:lnTo>
                  <a:lnTo>
                    <a:pt x="1674" y="224"/>
                  </a:lnTo>
                  <a:lnTo>
                    <a:pt x="1561" y="290"/>
                  </a:lnTo>
                  <a:lnTo>
                    <a:pt x="1551" y="296"/>
                  </a:lnTo>
                  <a:lnTo>
                    <a:pt x="1457" y="350"/>
                  </a:lnTo>
                  <a:lnTo>
                    <a:pt x="1448" y="356"/>
                  </a:lnTo>
                  <a:lnTo>
                    <a:pt x="1368" y="403"/>
                  </a:lnTo>
                  <a:lnTo>
                    <a:pt x="1359" y="407"/>
                  </a:lnTo>
                  <a:lnTo>
                    <a:pt x="1288" y="448"/>
                  </a:lnTo>
                  <a:lnTo>
                    <a:pt x="1280" y="453"/>
                  </a:lnTo>
                  <a:lnTo>
                    <a:pt x="1216" y="490"/>
                  </a:lnTo>
                  <a:lnTo>
                    <a:pt x="1208" y="495"/>
                  </a:lnTo>
                  <a:lnTo>
                    <a:pt x="1150" y="528"/>
                  </a:lnTo>
                  <a:lnTo>
                    <a:pt x="1143" y="533"/>
                  </a:lnTo>
                  <a:lnTo>
                    <a:pt x="1088" y="564"/>
                  </a:lnTo>
                  <a:lnTo>
                    <a:pt x="1081" y="569"/>
                  </a:lnTo>
                  <a:lnTo>
                    <a:pt x="1028" y="599"/>
                  </a:lnTo>
                  <a:lnTo>
                    <a:pt x="1021" y="603"/>
                  </a:lnTo>
                  <a:lnTo>
                    <a:pt x="971" y="632"/>
                  </a:lnTo>
                  <a:lnTo>
                    <a:pt x="964" y="636"/>
                  </a:lnTo>
                  <a:lnTo>
                    <a:pt x="915" y="665"/>
                  </a:lnTo>
                  <a:lnTo>
                    <a:pt x="907" y="669"/>
                  </a:lnTo>
                  <a:lnTo>
                    <a:pt x="859" y="697"/>
                  </a:lnTo>
                  <a:lnTo>
                    <a:pt x="851" y="702"/>
                  </a:lnTo>
                  <a:lnTo>
                    <a:pt x="802" y="731"/>
                  </a:lnTo>
                  <a:lnTo>
                    <a:pt x="794" y="735"/>
                  </a:lnTo>
                  <a:lnTo>
                    <a:pt x="742" y="765"/>
                  </a:lnTo>
                  <a:lnTo>
                    <a:pt x="735" y="770"/>
                  </a:lnTo>
                  <a:lnTo>
                    <a:pt x="679" y="802"/>
                  </a:lnTo>
                  <a:lnTo>
                    <a:pt x="671" y="806"/>
                  </a:lnTo>
                  <a:lnTo>
                    <a:pt x="613" y="840"/>
                  </a:lnTo>
                  <a:lnTo>
                    <a:pt x="605" y="845"/>
                  </a:lnTo>
                  <a:lnTo>
                    <a:pt x="544" y="880"/>
                  </a:lnTo>
                  <a:lnTo>
                    <a:pt x="534" y="885"/>
                  </a:lnTo>
                  <a:lnTo>
                    <a:pt x="86" y="1146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9" y="1201"/>
                  </a:lnTo>
                  <a:lnTo>
                    <a:pt x="11" y="1199"/>
                  </a:lnTo>
                  <a:lnTo>
                    <a:pt x="545" y="890"/>
                  </a:lnTo>
                  <a:lnTo>
                    <a:pt x="554" y="884"/>
                  </a:lnTo>
                  <a:lnTo>
                    <a:pt x="614" y="849"/>
                  </a:lnTo>
                  <a:lnTo>
                    <a:pt x="623" y="844"/>
                  </a:lnTo>
                  <a:lnTo>
                    <a:pt x="679" y="811"/>
                  </a:lnTo>
                  <a:lnTo>
                    <a:pt x="687" y="806"/>
                  </a:lnTo>
                  <a:lnTo>
                    <a:pt x="742" y="775"/>
                  </a:lnTo>
                  <a:lnTo>
                    <a:pt x="750" y="771"/>
                  </a:lnTo>
                  <a:lnTo>
                    <a:pt x="800" y="741"/>
                  </a:lnTo>
                  <a:lnTo>
                    <a:pt x="809" y="737"/>
                  </a:lnTo>
                  <a:lnTo>
                    <a:pt x="857" y="708"/>
                  </a:lnTo>
                  <a:lnTo>
                    <a:pt x="865" y="704"/>
                  </a:lnTo>
                  <a:lnTo>
                    <a:pt x="913" y="676"/>
                  </a:lnTo>
                  <a:lnTo>
                    <a:pt x="921" y="671"/>
                  </a:lnTo>
                  <a:lnTo>
                    <a:pt x="969" y="643"/>
                  </a:lnTo>
                  <a:lnTo>
                    <a:pt x="976" y="639"/>
                  </a:lnTo>
                  <a:lnTo>
                    <a:pt x="1026" y="611"/>
                  </a:lnTo>
                  <a:lnTo>
                    <a:pt x="1033" y="607"/>
                  </a:lnTo>
                  <a:lnTo>
                    <a:pt x="1084" y="576"/>
                  </a:lnTo>
                  <a:lnTo>
                    <a:pt x="1091" y="572"/>
                  </a:lnTo>
                  <a:lnTo>
                    <a:pt x="1145" y="541"/>
                  </a:lnTo>
                  <a:lnTo>
                    <a:pt x="1153" y="537"/>
                  </a:lnTo>
                  <a:lnTo>
                    <a:pt x="1210" y="503"/>
                  </a:lnTo>
                  <a:lnTo>
                    <a:pt x="1218" y="499"/>
                  </a:lnTo>
                  <a:lnTo>
                    <a:pt x="1281" y="462"/>
                  </a:lnTo>
                  <a:lnTo>
                    <a:pt x="1289" y="458"/>
                  </a:lnTo>
                  <a:lnTo>
                    <a:pt x="1359" y="417"/>
                  </a:lnTo>
                  <a:lnTo>
                    <a:pt x="1368" y="412"/>
                  </a:lnTo>
                  <a:lnTo>
                    <a:pt x="1446" y="367"/>
                  </a:lnTo>
                  <a:lnTo>
                    <a:pt x="1456" y="361"/>
                  </a:lnTo>
                  <a:lnTo>
                    <a:pt x="1549" y="307"/>
                  </a:lnTo>
                  <a:lnTo>
                    <a:pt x="1559" y="301"/>
                  </a:lnTo>
                  <a:lnTo>
                    <a:pt x="1671" y="236"/>
                  </a:lnTo>
                  <a:lnTo>
                    <a:pt x="1681" y="230"/>
                  </a:lnTo>
                  <a:lnTo>
                    <a:pt x="1820" y="150"/>
                  </a:lnTo>
                  <a:lnTo>
                    <a:pt x="1833" y="142"/>
                  </a:lnTo>
                  <a:lnTo>
                    <a:pt x="2013" y="38"/>
                  </a:lnTo>
                  <a:lnTo>
                    <a:pt x="2027" y="29"/>
                  </a:lnTo>
                  <a:lnTo>
                    <a:pt x="20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0" name="Freeform 241"/>
            <p:cNvSpPr>
              <a:spLocks noChangeArrowheads="1"/>
            </p:cNvSpPr>
            <p:nvPr>
              <p:custDataLst>
                <p:tags r:id="rId234"/>
              </p:custDataLst>
            </p:nvPr>
          </p:nvSpPr>
          <p:spPr bwMode="auto">
            <a:xfrm>
              <a:off x="5108680" y="175499"/>
              <a:ext cx="4682075" cy="3251228"/>
            </a:xfrm>
            <a:custGeom>
              <a:gdLst>
                <a:gd name="T0" fmla="*/ 1719 w 1734"/>
                <a:gd name="T1" fmla="*/ 0 h 1204"/>
                <a:gd name="T2" fmla="*/ 1596 w 1734"/>
                <a:gd name="T3" fmla="*/ 86 h 1204"/>
                <a:gd name="T4" fmla="*/ 1467 w 1734"/>
                <a:gd name="T5" fmla="*/ 176 h 1204"/>
                <a:gd name="T6" fmla="*/ 1359 w 1734"/>
                <a:gd name="T7" fmla="*/ 250 h 1204"/>
                <a:gd name="T8" fmla="*/ 1265 w 1734"/>
                <a:gd name="T9" fmla="*/ 316 h 1204"/>
                <a:gd name="T10" fmla="*/ 1183 w 1734"/>
                <a:gd name="T11" fmla="*/ 373 h 1204"/>
                <a:gd name="T12" fmla="*/ 1107 w 1734"/>
                <a:gd name="T13" fmla="*/ 425 h 1204"/>
                <a:gd name="T14" fmla="*/ 1038 w 1734"/>
                <a:gd name="T15" fmla="*/ 474 h 1204"/>
                <a:gd name="T16" fmla="*/ 974 w 1734"/>
                <a:gd name="T17" fmla="*/ 519 h 1204"/>
                <a:gd name="T18" fmla="*/ 911 w 1734"/>
                <a:gd name="T19" fmla="*/ 562 h 1204"/>
                <a:gd name="T20" fmla="*/ 852 w 1734"/>
                <a:gd name="T21" fmla="*/ 603 h 1204"/>
                <a:gd name="T22" fmla="*/ 792 w 1734"/>
                <a:gd name="T23" fmla="*/ 645 h 1204"/>
                <a:gd name="T24" fmla="*/ 733 w 1734"/>
                <a:gd name="T25" fmla="*/ 685 h 1204"/>
                <a:gd name="T26" fmla="*/ 673 w 1734"/>
                <a:gd name="T27" fmla="*/ 727 h 1204"/>
                <a:gd name="T28" fmla="*/ 610 w 1734"/>
                <a:gd name="T29" fmla="*/ 771 h 1204"/>
                <a:gd name="T30" fmla="*/ 545 w 1734"/>
                <a:gd name="T31" fmla="*/ 816 h 1204"/>
                <a:gd name="T32" fmla="*/ 477 w 1734"/>
                <a:gd name="T33" fmla="*/ 863 h 1204"/>
                <a:gd name="T34" fmla="*/ 2 w 1734"/>
                <a:gd name="T35" fmla="*/ 1204 h 1204"/>
                <a:gd name="T36" fmla="*/ 2 w 1734"/>
                <a:gd name="T37" fmla="*/ 1204 h 1204"/>
                <a:gd name="T38" fmla="*/ 487 w 1734"/>
                <a:gd name="T39" fmla="*/ 867 h 1204"/>
                <a:gd name="T40" fmla="*/ 554 w 1734"/>
                <a:gd name="T41" fmla="*/ 821 h 1204"/>
                <a:gd name="T42" fmla="*/ 618 w 1734"/>
                <a:gd name="T43" fmla="*/ 776 h 1204"/>
                <a:gd name="T44" fmla="*/ 681 w 1734"/>
                <a:gd name="T45" fmla="*/ 733 h 1204"/>
                <a:gd name="T46" fmla="*/ 740 w 1734"/>
                <a:gd name="T47" fmla="*/ 691 h 1204"/>
                <a:gd name="T48" fmla="*/ 799 w 1734"/>
                <a:gd name="T49" fmla="*/ 650 h 1204"/>
                <a:gd name="T50" fmla="*/ 857 w 1734"/>
                <a:gd name="T51" fmla="*/ 609 h 1204"/>
                <a:gd name="T52" fmla="*/ 916 w 1734"/>
                <a:gd name="T53" fmla="*/ 569 h 1204"/>
                <a:gd name="T54" fmla="*/ 978 w 1734"/>
                <a:gd name="T55" fmla="*/ 526 h 1204"/>
                <a:gd name="T56" fmla="*/ 1042 w 1734"/>
                <a:gd name="T57" fmla="*/ 481 h 1204"/>
                <a:gd name="T58" fmla="*/ 1110 w 1734"/>
                <a:gd name="T59" fmla="*/ 433 h 1204"/>
                <a:gd name="T60" fmla="*/ 1184 w 1734"/>
                <a:gd name="T61" fmla="*/ 382 h 1204"/>
                <a:gd name="T62" fmla="*/ 1267 w 1734"/>
                <a:gd name="T63" fmla="*/ 325 h 1204"/>
                <a:gd name="T64" fmla="*/ 1359 w 1734"/>
                <a:gd name="T65" fmla="*/ 261 h 1204"/>
                <a:gd name="T66" fmla="*/ 1466 w 1734"/>
                <a:gd name="T67" fmla="*/ 187 h 1204"/>
                <a:gd name="T68" fmla="*/ 1593 w 1734"/>
                <a:gd name="T69" fmla="*/ 98 h 1204"/>
                <a:gd name="T70" fmla="*/ 1734 w 1734"/>
                <a:gd name="T7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3" h="1204">
                  <a:moveTo>
                    <a:pt x="1734" y="0"/>
                  </a:moveTo>
                  <a:lnTo>
                    <a:pt x="1719" y="0"/>
                  </a:lnTo>
                  <a:lnTo>
                    <a:pt x="1606" y="79"/>
                  </a:lnTo>
                  <a:lnTo>
                    <a:pt x="1596" y="86"/>
                  </a:lnTo>
                  <a:lnTo>
                    <a:pt x="1476" y="170"/>
                  </a:lnTo>
                  <a:lnTo>
                    <a:pt x="1467" y="176"/>
                  </a:lnTo>
                  <a:lnTo>
                    <a:pt x="1368" y="245"/>
                  </a:lnTo>
                  <a:lnTo>
                    <a:pt x="1359" y="250"/>
                  </a:lnTo>
                  <a:lnTo>
                    <a:pt x="1273" y="310"/>
                  </a:lnTo>
                  <a:lnTo>
                    <a:pt x="1265" y="316"/>
                  </a:lnTo>
                  <a:lnTo>
                    <a:pt x="1190" y="368"/>
                  </a:lnTo>
                  <a:lnTo>
                    <a:pt x="1183" y="373"/>
                  </a:lnTo>
                  <a:lnTo>
                    <a:pt x="1115" y="420"/>
                  </a:lnTo>
                  <a:lnTo>
                    <a:pt x="1107" y="425"/>
                  </a:lnTo>
                  <a:lnTo>
                    <a:pt x="1045" y="469"/>
                  </a:lnTo>
                  <a:lnTo>
                    <a:pt x="1038" y="474"/>
                  </a:lnTo>
                  <a:lnTo>
                    <a:pt x="981" y="514"/>
                  </a:lnTo>
                  <a:lnTo>
                    <a:pt x="974" y="519"/>
                  </a:lnTo>
                  <a:lnTo>
                    <a:pt x="919" y="557"/>
                  </a:lnTo>
                  <a:lnTo>
                    <a:pt x="911" y="562"/>
                  </a:lnTo>
                  <a:lnTo>
                    <a:pt x="859" y="598"/>
                  </a:lnTo>
                  <a:lnTo>
                    <a:pt x="852" y="603"/>
                  </a:lnTo>
                  <a:lnTo>
                    <a:pt x="799" y="640"/>
                  </a:lnTo>
                  <a:lnTo>
                    <a:pt x="792" y="645"/>
                  </a:lnTo>
                  <a:lnTo>
                    <a:pt x="740" y="681"/>
                  </a:lnTo>
                  <a:lnTo>
                    <a:pt x="733" y="685"/>
                  </a:lnTo>
                  <a:lnTo>
                    <a:pt x="681" y="722"/>
                  </a:lnTo>
                  <a:lnTo>
                    <a:pt x="673" y="727"/>
                  </a:lnTo>
                  <a:lnTo>
                    <a:pt x="618" y="766"/>
                  </a:lnTo>
                  <a:lnTo>
                    <a:pt x="610" y="771"/>
                  </a:lnTo>
                  <a:lnTo>
                    <a:pt x="553" y="811"/>
                  </a:lnTo>
                  <a:lnTo>
                    <a:pt x="545" y="816"/>
                  </a:lnTo>
                  <a:lnTo>
                    <a:pt x="486" y="858"/>
                  </a:lnTo>
                  <a:lnTo>
                    <a:pt x="477" y="863"/>
                  </a:lnTo>
                  <a:lnTo>
                    <a:pt x="78" y="1141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86" y="1146"/>
                  </a:lnTo>
                  <a:lnTo>
                    <a:pt x="487" y="867"/>
                  </a:lnTo>
                  <a:lnTo>
                    <a:pt x="495" y="861"/>
                  </a:lnTo>
                  <a:lnTo>
                    <a:pt x="554" y="821"/>
                  </a:lnTo>
                  <a:lnTo>
                    <a:pt x="562" y="815"/>
                  </a:lnTo>
                  <a:lnTo>
                    <a:pt x="618" y="776"/>
                  </a:lnTo>
                  <a:lnTo>
                    <a:pt x="625" y="771"/>
                  </a:lnTo>
                  <a:lnTo>
                    <a:pt x="681" y="733"/>
                  </a:lnTo>
                  <a:lnTo>
                    <a:pt x="688" y="727"/>
                  </a:lnTo>
                  <a:lnTo>
                    <a:pt x="740" y="691"/>
                  </a:lnTo>
                  <a:lnTo>
                    <a:pt x="747" y="686"/>
                  </a:lnTo>
                  <a:lnTo>
                    <a:pt x="799" y="650"/>
                  </a:lnTo>
                  <a:lnTo>
                    <a:pt x="806" y="645"/>
                  </a:lnTo>
                  <a:lnTo>
                    <a:pt x="857" y="609"/>
                  </a:lnTo>
                  <a:lnTo>
                    <a:pt x="864" y="605"/>
                  </a:lnTo>
                  <a:lnTo>
                    <a:pt x="916" y="569"/>
                  </a:lnTo>
                  <a:lnTo>
                    <a:pt x="923" y="564"/>
                  </a:lnTo>
                  <a:lnTo>
                    <a:pt x="978" y="526"/>
                  </a:lnTo>
                  <a:lnTo>
                    <a:pt x="985" y="521"/>
                  </a:lnTo>
                  <a:lnTo>
                    <a:pt x="1042" y="481"/>
                  </a:lnTo>
                  <a:lnTo>
                    <a:pt x="1049" y="476"/>
                  </a:lnTo>
                  <a:lnTo>
                    <a:pt x="1110" y="433"/>
                  </a:lnTo>
                  <a:lnTo>
                    <a:pt x="1117" y="429"/>
                  </a:lnTo>
                  <a:lnTo>
                    <a:pt x="1184" y="382"/>
                  </a:lnTo>
                  <a:lnTo>
                    <a:pt x="1192" y="377"/>
                  </a:lnTo>
                  <a:lnTo>
                    <a:pt x="1267" y="325"/>
                  </a:lnTo>
                  <a:lnTo>
                    <a:pt x="1274" y="319"/>
                  </a:lnTo>
                  <a:lnTo>
                    <a:pt x="1359" y="261"/>
                  </a:lnTo>
                  <a:lnTo>
                    <a:pt x="1368" y="255"/>
                  </a:lnTo>
                  <a:lnTo>
                    <a:pt x="1466" y="187"/>
                  </a:lnTo>
                  <a:lnTo>
                    <a:pt x="1475" y="180"/>
                  </a:lnTo>
                  <a:lnTo>
                    <a:pt x="1593" y="98"/>
                  </a:lnTo>
                  <a:lnTo>
                    <a:pt x="1604" y="91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1" name="Freeform 242"/>
            <p:cNvSpPr>
              <a:spLocks noChangeArrowheads="1"/>
            </p:cNvSpPr>
            <p:nvPr>
              <p:custDataLst>
                <p:tags r:id="rId235"/>
              </p:custDataLst>
            </p:nvPr>
          </p:nvSpPr>
          <p:spPr bwMode="auto">
            <a:xfrm>
              <a:off x="5108680" y="175499"/>
              <a:ext cx="4682075" cy="3251228"/>
            </a:xfrm>
            <a:custGeom>
              <a:gdLst>
                <a:gd name="T0" fmla="*/ 1719 w 1734"/>
                <a:gd name="T1" fmla="*/ 0 h 1204"/>
                <a:gd name="T2" fmla="*/ 1596 w 1734"/>
                <a:gd name="T3" fmla="*/ 86 h 1204"/>
                <a:gd name="T4" fmla="*/ 1467 w 1734"/>
                <a:gd name="T5" fmla="*/ 176 h 1204"/>
                <a:gd name="T6" fmla="*/ 1359 w 1734"/>
                <a:gd name="T7" fmla="*/ 250 h 1204"/>
                <a:gd name="T8" fmla="*/ 1265 w 1734"/>
                <a:gd name="T9" fmla="*/ 316 h 1204"/>
                <a:gd name="T10" fmla="*/ 1183 w 1734"/>
                <a:gd name="T11" fmla="*/ 373 h 1204"/>
                <a:gd name="T12" fmla="*/ 1107 w 1734"/>
                <a:gd name="T13" fmla="*/ 425 h 1204"/>
                <a:gd name="T14" fmla="*/ 1038 w 1734"/>
                <a:gd name="T15" fmla="*/ 474 h 1204"/>
                <a:gd name="T16" fmla="*/ 974 w 1734"/>
                <a:gd name="T17" fmla="*/ 519 h 1204"/>
                <a:gd name="T18" fmla="*/ 911 w 1734"/>
                <a:gd name="T19" fmla="*/ 562 h 1204"/>
                <a:gd name="T20" fmla="*/ 852 w 1734"/>
                <a:gd name="T21" fmla="*/ 603 h 1204"/>
                <a:gd name="T22" fmla="*/ 792 w 1734"/>
                <a:gd name="T23" fmla="*/ 645 h 1204"/>
                <a:gd name="T24" fmla="*/ 733 w 1734"/>
                <a:gd name="T25" fmla="*/ 685 h 1204"/>
                <a:gd name="T26" fmla="*/ 673 w 1734"/>
                <a:gd name="T27" fmla="*/ 727 h 1204"/>
                <a:gd name="T28" fmla="*/ 610 w 1734"/>
                <a:gd name="T29" fmla="*/ 771 h 1204"/>
                <a:gd name="T30" fmla="*/ 545 w 1734"/>
                <a:gd name="T31" fmla="*/ 816 h 1204"/>
                <a:gd name="T32" fmla="*/ 477 w 1734"/>
                <a:gd name="T33" fmla="*/ 863 h 1204"/>
                <a:gd name="T34" fmla="*/ 2 w 1734"/>
                <a:gd name="T35" fmla="*/ 1204 h 1204"/>
                <a:gd name="T36" fmla="*/ 2 w 1734"/>
                <a:gd name="T37" fmla="*/ 1204 h 1204"/>
                <a:gd name="T38" fmla="*/ 487 w 1734"/>
                <a:gd name="T39" fmla="*/ 867 h 1204"/>
                <a:gd name="T40" fmla="*/ 554 w 1734"/>
                <a:gd name="T41" fmla="*/ 821 h 1204"/>
                <a:gd name="T42" fmla="*/ 618 w 1734"/>
                <a:gd name="T43" fmla="*/ 776 h 1204"/>
                <a:gd name="T44" fmla="*/ 681 w 1734"/>
                <a:gd name="T45" fmla="*/ 733 h 1204"/>
                <a:gd name="T46" fmla="*/ 740 w 1734"/>
                <a:gd name="T47" fmla="*/ 691 h 1204"/>
                <a:gd name="T48" fmla="*/ 799 w 1734"/>
                <a:gd name="T49" fmla="*/ 650 h 1204"/>
                <a:gd name="T50" fmla="*/ 857 w 1734"/>
                <a:gd name="T51" fmla="*/ 609 h 1204"/>
                <a:gd name="T52" fmla="*/ 916 w 1734"/>
                <a:gd name="T53" fmla="*/ 569 h 1204"/>
                <a:gd name="T54" fmla="*/ 978 w 1734"/>
                <a:gd name="T55" fmla="*/ 526 h 1204"/>
                <a:gd name="T56" fmla="*/ 1042 w 1734"/>
                <a:gd name="T57" fmla="*/ 481 h 1204"/>
                <a:gd name="T58" fmla="*/ 1110 w 1734"/>
                <a:gd name="T59" fmla="*/ 433 h 1204"/>
                <a:gd name="T60" fmla="*/ 1184 w 1734"/>
                <a:gd name="T61" fmla="*/ 382 h 1204"/>
                <a:gd name="T62" fmla="*/ 1267 w 1734"/>
                <a:gd name="T63" fmla="*/ 325 h 1204"/>
                <a:gd name="T64" fmla="*/ 1359 w 1734"/>
                <a:gd name="T65" fmla="*/ 261 h 1204"/>
                <a:gd name="T66" fmla="*/ 1466 w 1734"/>
                <a:gd name="T67" fmla="*/ 187 h 1204"/>
                <a:gd name="T68" fmla="*/ 1593 w 1734"/>
                <a:gd name="T69" fmla="*/ 98 h 1204"/>
                <a:gd name="T70" fmla="*/ 1734 w 1734"/>
                <a:gd name="T7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3" h="1204">
                  <a:moveTo>
                    <a:pt x="1734" y="0"/>
                  </a:moveTo>
                  <a:lnTo>
                    <a:pt x="1719" y="0"/>
                  </a:lnTo>
                  <a:lnTo>
                    <a:pt x="1606" y="79"/>
                  </a:lnTo>
                  <a:lnTo>
                    <a:pt x="1596" y="86"/>
                  </a:lnTo>
                  <a:lnTo>
                    <a:pt x="1476" y="170"/>
                  </a:lnTo>
                  <a:lnTo>
                    <a:pt x="1467" y="176"/>
                  </a:lnTo>
                  <a:lnTo>
                    <a:pt x="1368" y="245"/>
                  </a:lnTo>
                  <a:lnTo>
                    <a:pt x="1359" y="250"/>
                  </a:lnTo>
                  <a:lnTo>
                    <a:pt x="1273" y="310"/>
                  </a:lnTo>
                  <a:lnTo>
                    <a:pt x="1265" y="316"/>
                  </a:lnTo>
                  <a:lnTo>
                    <a:pt x="1190" y="368"/>
                  </a:lnTo>
                  <a:lnTo>
                    <a:pt x="1183" y="373"/>
                  </a:lnTo>
                  <a:lnTo>
                    <a:pt x="1115" y="420"/>
                  </a:lnTo>
                  <a:lnTo>
                    <a:pt x="1107" y="425"/>
                  </a:lnTo>
                  <a:lnTo>
                    <a:pt x="1045" y="469"/>
                  </a:lnTo>
                  <a:lnTo>
                    <a:pt x="1038" y="474"/>
                  </a:lnTo>
                  <a:lnTo>
                    <a:pt x="981" y="514"/>
                  </a:lnTo>
                  <a:lnTo>
                    <a:pt x="974" y="519"/>
                  </a:lnTo>
                  <a:lnTo>
                    <a:pt x="919" y="557"/>
                  </a:lnTo>
                  <a:lnTo>
                    <a:pt x="911" y="562"/>
                  </a:lnTo>
                  <a:lnTo>
                    <a:pt x="859" y="598"/>
                  </a:lnTo>
                  <a:lnTo>
                    <a:pt x="852" y="603"/>
                  </a:lnTo>
                  <a:lnTo>
                    <a:pt x="799" y="640"/>
                  </a:lnTo>
                  <a:lnTo>
                    <a:pt x="792" y="645"/>
                  </a:lnTo>
                  <a:lnTo>
                    <a:pt x="740" y="681"/>
                  </a:lnTo>
                  <a:lnTo>
                    <a:pt x="733" y="685"/>
                  </a:lnTo>
                  <a:lnTo>
                    <a:pt x="681" y="722"/>
                  </a:lnTo>
                  <a:lnTo>
                    <a:pt x="673" y="727"/>
                  </a:lnTo>
                  <a:lnTo>
                    <a:pt x="618" y="766"/>
                  </a:lnTo>
                  <a:lnTo>
                    <a:pt x="610" y="771"/>
                  </a:lnTo>
                  <a:lnTo>
                    <a:pt x="553" y="811"/>
                  </a:lnTo>
                  <a:lnTo>
                    <a:pt x="545" y="816"/>
                  </a:lnTo>
                  <a:lnTo>
                    <a:pt x="486" y="858"/>
                  </a:lnTo>
                  <a:lnTo>
                    <a:pt x="477" y="863"/>
                  </a:lnTo>
                  <a:lnTo>
                    <a:pt x="78" y="1141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86" y="1146"/>
                  </a:lnTo>
                  <a:lnTo>
                    <a:pt x="487" y="867"/>
                  </a:lnTo>
                  <a:lnTo>
                    <a:pt x="495" y="861"/>
                  </a:lnTo>
                  <a:lnTo>
                    <a:pt x="554" y="821"/>
                  </a:lnTo>
                  <a:lnTo>
                    <a:pt x="562" y="815"/>
                  </a:lnTo>
                  <a:lnTo>
                    <a:pt x="618" y="776"/>
                  </a:lnTo>
                  <a:lnTo>
                    <a:pt x="625" y="771"/>
                  </a:lnTo>
                  <a:lnTo>
                    <a:pt x="681" y="733"/>
                  </a:lnTo>
                  <a:lnTo>
                    <a:pt x="688" y="727"/>
                  </a:lnTo>
                  <a:lnTo>
                    <a:pt x="740" y="691"/>
                  </a:lnTo>
                  <a:lnTo>
                    <a:pt x="747" y="686"/>
                  </a:lnTo>
                  <a:lnTo>
                    <a:pt x="799" y="650"/>
                  </a:lnTo>
                  <a:lnTo>
                    <a:pt x="806" y="645"/>
                  </a:lnTo>
                  <a:lnTo>
                    <a:pt x="857" y="609"/>
                  </a:lnTo>
                  <a:lnTo>
                    <a:pt x="864" y="605"/>
                  </a:lnTo>
                  <a:lnTo>
                    <a:pt x="916" y="569"/>
                  </a:lnTo>
                  <a:lnTo>
                    <a:pt x="923" y="564"/>
                  </a:lnTo>
                  <a:lnTo>
                    <a:pt x="978" y="526"/>
                  </a:lnTo>
                  <a:lnTo>
                    <a:pt x="985" y="521"/>
                  </a:lnTo>
                  <a:lnTo>
                    <a:pt x="1042" y="481"/>
                  </a:lnTo>
                  <a:lnTo>
                    <a:pt x="1049" y="476"/>
                  </a:lnTo>
                  <a:lnTo>
                    <a:pt x="1110" y="433"/>
                  </a:lnTo>
                  <a:lnTo>
                    <a:pt x="1117" y="429"/>
                  </a:lnTo>
                  <a:lnTo>
                    <a:pt x="1184" y="382"/>
                  </a:lnTo>
                  <a:lnTo>
                    <a:pt x="1192" y="377"/>
                  </a:lnTo>
                  <a:lnTo>
                    <a:pt x="1267" y="325"/>
                  </a:lnTo>
                  <a:lnTo>
                    <a:pt x="1274" y="319"/>
                  </a:lnTo>
                  <a:lnTo>
                    <a:pt x="1359" y="261"/>
                  </a:lnTo>
                  <a:lnTo>
                    <a:pt x="1368" y="255"/>
                  </a:lnTo>
                  <a:lnTo>
                    <a:pt x="1466" y="187"/>
                  </a:lnTo>
                  <a:lnTo>
                    <a:pt x="1475" y="180"/>
                  </a:lnTo>
                  <a:lnTo>
                    <a:pt x="1593" y="98"/>
                  </a:lnTo>
                  <a:lnTo>
                    <a:pt x="1604" y="91"/>
                  </a:lnTo>
                  <a:lnTo>
                    <a:pt x="17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2" name="Freeform 243"/>
            <p:cNvSpPr>
              <a:spLocks noChangeArrowheads="1"/>
            </p:cNvSpPr>
            <p:nvPr>
              <p:custDataLst>
                <p:tags r:id="rId236"/>
              </p:custDataLst>
            </p:nvPr>
          </p:nvSpPr>
          <p:spPr bwMode="auto">
            <a:xfrm>
              <a:off x="5108680" y="175499"/>
              <a:ext cx="3930744" cy="3251228"/>
            </a:xfrm>
            <a:custGeom>
              <a:gdLst>
                <a:gd name="T0" fmla="*/ 1442 w 1456"/>
                <a:gd name="T1" fmla="*/ 0 h 1204"/>
                <a:gd name="T2" fmla="*/ 1359 w 1456"/>
                <a:gd name="T3" fmla="*/ 69 h 1204"/>
                <a:gd name="T4" fmla="*/ 1249 w 1456"/>
                <a:gd name="T5" fmla="*/ 160 h 1204"/>
                <a:gd name="T6" fmla="*/ 1154 w 1456"/>
                <a:gd name="T7" fmla="*/ 239 h 1204"/>
                <a:gd name="T8" fmla="*/ 1070 w 1456"/>
                <a:gd name="T9" fmla="*/ 308 h 1204"/>
                <a:gd name="T10" fmla="*/ 994 w 1456"/>
                <a:gd name="T11" fmla="*/ 372 h 1204"/>
                <a:gd name="T12" fmla="*/ 923 w 1456"/>
                <a:gd name="T13" fmla="*/ 429 h 1204"/>
                <a:gd name="T14" fmla="*/ 858 w 1456"/>
                <a:gd name="T15" fmla="*/ 484 h 1204"/>
                <a:gd name="T16" fmla="*/ 795 w 1456"/>
                <a:gd name="T17" fmla="*/ 536 h 1204"/>
                <a:gd name="T18" fmla="*/ 734 w 1456"/>
                <a:gd name="T19" fmla="*/ 587 h 1204"/>
                <a:gd name="T20" fmla="*/ 674 w 1456"/>
                <a:gd name="T21" fmla="*/ 636 h 1204"/>
                <a:gd name="T22" fmla="*/ 614 w 1456"/>
                <a:gd name="T23" fmla="*/ 686 h 1204"/>
                <a:gd name="T24" fmla="*/ 552 w 1456"/>
                <a:gd name="T25" fmla="*/ 738 h 1204"/>
                <a:gd name="T26" fmla="*/ 489 w 1456"/>
                <a:gd name="T27" fmla="*/ 790 h 1204"/>
                <a:gd name="T28" fmla="*/ 424 w 1456"/>
                <a:gd name="T29" fmla="*/ 843 h 1204"/>
                <a:gd name="T30" fmla="*/ 2 w 1456"/>
                <a:gd name="T31" fmla="*/ 1204 h 1204"/>
                <a:gd name="T32" fmla="*/ 2 w 1456"/>
                <a:gd name="T33" fmla="*/ 1204 h 1204"/>
                <a:gd name="T34" fmla="*/ 434 w 1456"/>
                <a:gd name="T35" fmla="*/ 847 h 1204"/>
                <a:gd name="T36" fmla="*/ 498 w 1456"/>
                <a:gd name="T37" fmla="*/ 794 h 1204"/>
                <a:gd name="T38" fmla="*/ 560 w 1456"/>
                <a:gd name="T39" fmla="*/ 742 h 1204"/>
                <a:gd name="T40" fmla="*/ 621 w 1456"/>
                <a:gd name="T41" fmla="*/ 691 h 1204"/>
                <a:gd name="T42" fmla="*/ 681 w 1456"/>
                <a:gd name="T43" fmla="*/ 642 h 1204"/>
                <a:gd name="T44" fmla="*/ 740 w 1456"/>
                <a:gd name="T45" fmla="*/ 593 h 1204"/>
                <a:gd name="T46" fmla="*/ 801 w 1456"/>
                <a:gd name="T47" fmla="*/ 543 h 1204"/>
                <a:gd name="T48" fmla="*/ 863 w 1456"/>
                <a:gd name="T49" fmla="*/ 491 h 1204"/>
                <a:gd name="T50" fmla="*/ 928 w 1456"/>
                <a:gd name="T51" fmla="*/ 437 h 1204"/>
                <a:gd name="T52" fmla="*/ 997 w 1456"/>
                <a:gd name="T53" fmla="*/ 379 h 1204"/>
                <a:gd name="T54" fmla="*/ 1073 w 1456"/>
                <a:gd name="T55" fmla="*/ 317 h 1204"/>
                <a:gd name="T56" fmla="*/ 1156 w 1456"/>
                <a:gd name="T57" fmla="*/ 248 h 1204"/>
                <a:gd name="T58" fmla="*/ 1250 w 1456"/>
                <a:gd name="T59" fmla="*/ 170 h 1204"/>
                <a:gd name="T60" fmla="*/ 1359 w 1456"/>
                <a:gd name="T61" fmla="*/ 80 h 1204"/>
                <a:gd name="T62" fmla="*/ 1456 w 1456"/>
                <a:gd name="T6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6" h="1204">
                  <a:moveTo>
                    <a:pt x="1456" y="0"/>
                  </a:moveTo>
                  <a:lnTo>
                    <a:pt x="1442" y="0"/>
                  </a:lnTo>
                  <a:lnTo>
                    <a:pt x="1368" y="62"/>
                  </a:lnTo>
                  <a:lnTo>
                    <a:pt x="1359" y="69"/>
                  </a:lnTo>
                  <a:lnTo>
                    <a:pt x="1257" y="153"/>
                  </a:lnTo>
                  <a:lnTo>
                    <a:pt x="1249" y="160"/>
                  </a:lnTo>
                  <a:lnTo>
                    <a:pt x="1161" y="233"/>
                  </a:lnTo>
                  <a:lnTo>
                    <a:pt x="1154" y="239"/>
                  </a:lnTo>
                  <a:lnTo>
                    <a:pt x="1077" y="303"/>
                  </a:lnTo>
                  <a:lnTo>
                    <a:pt x="1070" y="308"/>
                  </a:lnTo>
                  <a:lnTo>
                    <a:pt x="1000" y="366"/>
                  </a:lnTo>
                  <a:lnTo>
                    <a:pt x="994" y="372"/>
                  </a:lnTo>
                  <a:lnTo>
                    <a:pt x="931" y="424"/>
                  </a:lnTo>
                  <a:lnTo>
                    <a:pt x="923" y="429"/>
                  </a:lnTo>
                  <a:lnTo>
                    <a:pt x="864" y="479"/>
                  </a:lnTo>
                  <a:lnTo>
                    <a:pt x="858" y="484"/>
                  </a:lnTo>
                  <a:lnTo>
                    <a:pt x="802" y="531"/>
                  </a:lnTo>
                  <a:lnTo>
                    <a:pt x="795" y="536"/>
                  </a:lnTo>
                  <a:lnTo>
                    <a:pt x="741" y="581"/>
                  </a:lnTo>
                  <a:lnTo>
                    <a:pt x="734" y="587"/>
                  </a:lnTo>
                  <a:lnTo>
                    <a:pt x="681" y="631"/>
                  </a:lnTo>
                  <a:lnTo>
                    <a:pt x="674" y="636"/>
                  </a:lnTo>
                  <a:lnTo>
                    <a:pt x="621" y="681"/>
                  </a:lnTo>
                  <a:lnTo>
                    <a:pt x="614" y="686"/>
                  </a:lnTo>
                  <a:lnTo>
                    <a:pt x="558" y="732"/>
                  </a:lnTo>
                  <a:lnTo>
                    <a:pt x="552" y="738"/>
                  </a:lnTo>
                  <a:lnTo>
                    <a:pt x="496" y="784"/>
                  </a:lnTo>
                  <a:lnTo>
                    <a:pt x="489" y="790"/>
                  </a:lnTo>
                  <a:lnTo>
                    <a:pt x="432" y="837"/>
                  </a:lnTo>
                  <a:lnTo>
                    <a:pt x="424" y="843"/>
                  </a:lnTo>
                  <a:lnTo>
                    <a:pt x="71" y="1137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8" y="1141"/>
                  </a:lnTo>
                  <a:lnTo>
                    <a:pt x="434" y="847"/>
                  </a:lnTo>
                  <a:lnTo>
                    <a:pt x="441" y="840"/>
                  </a:lnTo>
                  <a:lnTo>
                    <a:pt x="498" y="794"/>
                  </a:lnTo>
                  <a:lnTo>
                    <a:pt x="505" y="787"/>
                  </a:lnTo>
                  <a:lnTo>
                    <a:pt x="560" y="742"/>
                  </a:lnTo>
                  <a:lnTo>
                    <a:pt x="566" y="737"/>
                  </a:lnTo>
                  <a:lnTo>
                    <a:pt x="621" y="691"/>
                  </a:lnTo>
                  <a:lnTo>
                    <a:pt x="628" y="685"/>
                  </a:lnTo>
                  <a:lnTo>
                    <a:pt x="681" y="642"/>
                  </a:lnTo>
                  <a:lnTo>
                    <a:pt x="687" y="636"/>
                  </a:lnTo>
                  <a:lnTo>
                    <a:pt x="740" y="593"/>
                  </a:lnTo>
                  <a:lnTo>
                    <a:pt x="747" y="587"/>
                  </a:lnTo>
                  <a:lnTo>
                    <a:pt x="801" y="543"/>
                  </a:lnTo>
                  <a:lnTo>
                    <a:pt x="807" y="537"/>
                  </a:lnTo>
                  <a:lnTo>
                    <a:pt x="863" y="491"/>
                  </a:lnTo>
                  <a:lnTo>
                    <a:pt x="869" y="486"/>
                  </a:lnTo>
                  <a:lnTo>
                    <a:pt x="928" y="437"/>
                  </a:lnTo>
                  <a:lnTo>
                    <a:pt x="935" y="431"/>
                  </a:lnTo>
                  <a:lnTo>
                    <a:pt x="997" y="379"/>
                  </a:lnTo>
                  <a:lnTo>
                    <a:pt x="1004" y="374"/>
                  </a:lnTo>
                  <a:lnTo>
                    <a:pt x="1073" y="317"/>
                  </a:lnTo>
                  <a:lnTo>
                    <a:pt x="1080" y="311"/>
                  </a:lnTo>
                  <a:lnTo>
                    <a:pt x="1156" y="248"/>
                  </a:lnTo>
                  <a:lnTo>
                    <a:pt x="1163" y="242"/>
                  </a:lnTo>
                  <a:lnTo>
                    <a:pt x="1250" y="170"/>
                  </a:lnTo>
                  <a:lnTo>
                    <a:pt x="1258" y="164"/>
                  </a:lnTo>
                  <a:lnTo>
                    <a:pt x="1359" y="80"/>
                  </a:lnTo>
                  <a:lnTo>
                    <a:pt x="1368" y="73"/>
                  </a:lnTo>
                  <a:lnTo>
                    <a:pt x="14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3" name="Freeform 244"/>
            <p:cNvSpPr>
              <a:spLocks noChangeArrowheads="1"/>
            </p:cNvSpPr>
            <p:nvPr>
              <p:custDataLst>
                <p:tags r:id="rId237"/>
              </p:custDataLst>
            </p:nvPr>
          </p:nvSpPr>
          <p:spPr bwMode="auto">
            <a:xfrm>
              <a:off x="5108680" y="175499"/>
              <a:ext cx="3930744" cy="3251228"/>
            </a:xfrm>
            <a:custGeom>
              <a:gdLst>
                <a:gd name="T0" fmla="*/ 1442 w 1456"/>
                <a:gd name="T1" fmla="*/ 0 h 1204"/>
                <a:gd name="T2" fmla="*/ 1359 w 1456"/>
                <a:gd name="T3" fmla="*/ 69 h 1204"/>
                <a:gd name="T4" fmla="*/ 1249 w 1456"/>
                <a:gd name="T5" fmla="*/ 160 h 1204"/>
                <a:gd name="T6" fmla="*/ 1154 w 1456"/>
                <a:gd name="T7" fmla="*/ 239 h 1204"/>
                <a:gd name="T8" fmla="*/ 1070 w 1456"/>
                <a:gd name="T9" fmla="*/ 308 h 1204"/>
                <a:gd name="T10" fmla="*/ 994 w 1456"/>
                <a:gd name="T11" fmla="*/ 372 h 1204"/>
                <a:gd name="T12" fmla="*/ 923 w 1456"/>
                <a:gd name="T13" fmla="*/ 429 h 1204"/>
                <a:gd name="T14" fmla="*/ 858 w 1456"/>
                <a:gd name="T15" fmla="*/ 484 h 1204"/>
                <a:gd name="T16" fmla="*/ 795 w 1456"/>
                <a:gd name="T17" fmla="*/ 536 h 1204"/>
                <a:gd name="T18" fmla="*/ 734 w 1456"/>
                <a:gd name="T19" fmla="*/ 587 h 1204"/>
                <a:gd name="T20" fmla="*/ 674 w 1456"/>
                <a:gd name="T21" fmla="*/ 636 h 1204"/>
                <a:gd name="T22" fmla="*/ 614 w 1456"/>
                <a:gd name="T23" fmla="*/ 686 h 1204"/>
                <a:gd name="T24" fmla="*/ 552 w 1456"/>
                <a:gd name="T25" fmla="*/ 738 h 1204"/>
                <a:gd name="T26" fmla="*/ 489 w 1456"/>
                <a:gd name="T27" fmla="*/ 790 h 1204"/>
                <a:gd name="T28" fmla="*/ 424 w 1456"/>
                <a:gd name="T29" fmla="*/ 843 h 1204"/>
                <a:gd name="T30" fmla="*/ 2 w 1456"/>
                <a:gd name="T31" fmla="*/ 1204 h 1204"/>
                <a:gd name="T32" fmla="*/ 2 w 1456"/>
                <a:gd name="T33" fmla="*/ 1204 h 1204"/>
                <a:gd name="T34" fmla="*/ 434 w 1456"/>
                <a:gd name="T35" fmla="*/ 847 h 1204"/>
                <a:gd name="T36" fmla="*/ 498 w 1456"/>
                <a:gd name="T37" fmla="*/ 794 h 1204"/>
                <a:gd name="T38" fmla="*/ 560 w 1456"/>
                <a:gd name="T39" fmla="*/ 742 h 1204"/>
                <a:gd name="T40" fmla="*/ 621 w 1456"/>
                <a:gd name="T41" fmla="*/ 691 h 1204"/>
                <a:gd name="T42" fmla="*/ 681 w 1456"/>
                <a:gd name="T43" fmla="*/ 642 h 1204"/>
                <a:gd name="T44" fmla="*/ 740 w 1456"/>
                <a:gd name="T45" fmla="*/ 593 h 1204"/>
                <a:gd name="T46" fmla="*/ 801 w 1456"/>
                <a:gd name="T47" fmla="*/ 543 h 1204"/>
                <a:gd name="T48" fmla="*/ 863 w 1456"/>
                <a:gd name="T49" fmla="*/ 491 h 1204"/>
                <a:gd name="T50" fmla="*/ 928 w 1456"/>
                <a:gd name="T51" fmla="*/ 437 h 1204"/>
                <a:gd name="T52" fmla="*/ 997 w 1456"/>
                <a:gd name="T53" fmla="*/ 379 h 1204"/>
                <a:gd name="T54" fmla="*/ 1073 w 1456"/>
                <a:gd name="T55" fmla="*/ 317 h 1204"/>
                <a:gd name="T56" fmla="*/ 1156 w 1456"/>
                <a:gd name="T57" fmla="*/ 248 h 1204"/>
                <a:gd name="T58" fmla="*/ 1250 w 1456"/>
                <a:gd name="T59" fmla="*/ 170 h 1204"/>
                <a:gd name="T60" fmla="*/ 1359 w 1456"/>
                <a:gd name="T61" fmla="*/ 80 h 1204"/>
                <a:gd name="T62" fmla="*/ 1456 w 1456"/>
                <a:gd name="T6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6" h="1204">
                  <a:moveTo>
                    <a:pt x="1456" y="0"/>
                  </a:moveTo>
                  <a:lnTo>
                    <a:pt x="1442" y="0"/>
                  </a:lnTo>
                  <a:lnTo>
                    <a:pt x="1368" y="62"/>
                  </a:lnTo>
                  <a:lnTo>
                    <a:pt x="1359" y="69"/>
                  </a:lnTo>
                  <a:lnTo>
                    <a:pt x="1257" y="153"/>
                  </a:lnTo>
                  <a:lnTo>
                    <a:pt x="1249" y="160"/>
                  </a:lnTo>
                  <a:lnTo>
                    <a:pt x="1161" y="233"/>
                  </a:lnTo>
                  <a:lnTo>
                    <a:pt x="1154" y="239"/>
                  </a:lnTo>
                  <a:lnTo>
                    <a:pt x="1077" y="303"/>
                  </a:lnTo>
                  <a:lnTo>
                    <a:pt x="1070" y="308"/>
                  </a:lnTo>
                  <a:lnTo>
                    <a:pt x="1000" y="366"/>
                  </a:lnTo>
                  <a:lnTo>
                    <a:pt x="994" y="372"/>
                  </a:lnTo>
                  <a:lnTo>
                    <a:pt x="931" y="424"/>
                  </a:lnTo>
                  <a:lnTo>
                    <a:pt x="923" y="429"/>
                  </a:lnTo>
                  <a:lnTo>
                    <a:pt x="864" y="479"/>
                  </a:lnTo>
                  <a:lnTo>
                    <a:pt x="858" y="484"/>
                  </a:lnTo>
                  <a:lnTo>
                    <a:pt x="802" y="531"/>
                  </a:lnTo>
                  <a:lnTo>
                    <a:pt x="795" y="536"/>
                  </a:lnTo>
                  <a:lnTo>
                    <a:pt x="741" y="581"/>
                  </a:lnTo>
                  <a:lnTo>
                    <a:pt x="734" y="587"/>
                  </a:lnTo>
                  <a:lnTo>
                    <a:pt x="681" y="631"/>
                  </a:lnTo>
                  <a:lnTo>
                    <a:pt x="674" y="636"/>
                  </a:lnTo>
                  <a:lnTo>
                    <a:pt x="621" y="681"/>
                  </a:lnTo>
                  <a:lnTo>
                    <a:pt x="614" y="686"/>
                  </a:lnTo>
                  <a:lnTo>
                    <a:pt x="558" y="732"/>
                  </a:lnTo>
                  <a:lnTo>
                    <a:pt x="552" y="738"/>
                  </a:lnTo>
                  <a:lnTo>
                    <a:pt x="496" y="784"/>
                  </a:lnTo>
                  <a:lnTo>
                    <a:pt x="489" y="790"/>
                  </a:lnTo>
                  <a:lnTo>
                    <a:pt x="432" y="837"/>
                  </a:lnTo>
                  <a:lnTo>
                    <a:pt x="424" y="843"/>
                  </a:lnTo>
                  <a:lnTo>
                    <a:pt x="71" y="1137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8" y="1141"/>
                  </a:lnTo>
                  <a:lnTo>
                    <a:pt x="434" y="847"/>
                  </a:lnTo>
                  <a:lnTo>
                    <a:pt x="441" y="840"/>
                  </a:lnTo>
                  <a:lnTo>
                    <a:pt x="498" y="794"/>
                  </a:lnTo>
                  <a:lnTo>
                    <a:pt x="505" y="787"/>
                  </a:lnTo>
                  <a:lnTo>
                    <a:pt x="560" y="742"/>
                  </a:lnTo>
                  <a:lnTo>
                    <a:pt x="566" y="737"/>
                  </a:lnTo>
                  <a:lnTo>
                    <a:pt x="621" y="691"/>
                  </a:lnTo>
                  <a:lnTo>
                    <a:pt x="628" y="685"/>
                  </a:lnTo>
                  <a:lnTo>
                    <a:pt x="681" y="642"/>
                  </a:lnTo>
                  <a:lnTo>
                    <a:pt x="687" y="636"/>
                  </a:lnTo>
                  <a:lnTo>
                    <a:pt x="740" y="593"/>
                  </a:lnTo>
                  <a:lnTo>
                    <a:pt x="747" y="587"/>
                  </a:lnTo>
                  <a:lnTo>
                    <a:pt x="801" y="543"/>
                  </a:lnTo>
                  <a:lnTo>
                    <a:pt x="807" y="537"/>
                  </a:lnTo>
                  <a:lnTo>
                    <a:pt x="863" y="491"/>
                  </a:lnTo>
                  <a:lnTo>
                    <a:pt x="869" y="486"/>
                  </a:lnTo>
                  <a:lnTo>
                    <a:pt x="928" y="437"/>
                  </a:lnTo>
                  <a:lnTo>
                    <a:pt x="935" y="431"/>
                  </a:lnTo>
                  <a:lnTo>
                    <a:pt x="997" y="379"/>
                  </a:lnTo>
                  <a:lnTo>
                    <a:pt x="1004" y="374"/>
                  </a:lnTo>
                  <a:lnTo>
                    <a:pt x="1073" y="317"/>
                  </a:lnTo>
                  <a:lnTo>
                    <a:pt x="1080" y="311"/>
                  </a:lnTo>
                  <a:lnTo>
                    <a:pt x="1156" y="248"/>
                  </a:lnTo>
                  <a:lnTo>
                    <a:pt x="1163" y="242"/>
                  </a:lnTo>
                  <a:lnTo>
                    <a:pt x="1250" y="170"/>
                  </a:lnTo>
                  <a:lnTo>
                    <a:pt x="1258" y="164"/>
                  </a:lnTo>
                  <a:lnTo>
                    <a:pt x="1359" y="80"/>
                  </a:lnTo>
                  <a:lnTo>
                    <a:pt x="1368" y="73"/>
                  </a:lnTo>
                  <a:lnTo>
                    <a:pt x="14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4" name="Freeform 245"/>
            <p:cNvSpPr>
              <a:spLocks noChangeArrowheads="1"/>
            </p:cNvSpPr>
            <p:nvPr>
              <p:custDataLst>
                <p:tags r:id="rId238"/>
              </p:custDataLst>
            </p:nvPr>
          </p:nvSpPr>
          <p:spPr bwMode="auto">
            <a:xfrm>
              <a:off x="5108680" y="175499"/>
              <a:ext cx="3298526" cy="3251228"/>
            </a:xfrm>
            <a:custGeom>
              <a:gdLst>
                <a:gd name="T0" fmla="*/ 1222 w 1222"/>
                <a:gd name="T1" fmla="*/ 0 h 1204"/>
                <a:gd name="T2" fmla="*/ 1210 w 1222"/>
                <a:gd name="T3" fmla="*/ 0 h 1204"/>
                <a:gd name="T4" fmla="*/ 1129 w 1222"/>
                <a:gd name="T5" fmla="*/ 79 h 1204"/>
                <a:gd name="T6" fmla="*/ 1122 w 1222"/>
                <a:gd name="T7" fmla="*/ 86 h 1204"/>
                <a:gd name="T8" fmla="*/ 1035 w 1222"/>
                <a:gd name="T9" fmla="*/ 172 h 1204"/>
                <a:gd name="T10" fmla="*/ 1028 w 1222"/>
                <a:gd name="T11" fmla="*/ 179 h 1204"/>
                <a:gd name="T12" fmla="*/ 952 w 1222"/>
                <a:gd name="T13" fmla="*/ 255 h 1204"/>
                <a:gd name="T14" fmla="*/ 945 w 1222"/>
                <a:gd name="T15" fmla="*/ 261 h 1204"/>
                <a:gd name="T16" fmla="*/ 877 w 1222"/>
                <a:gd name="T17" fmla="*/ 329 h 1204"/>
                <a:gd name="T18" fmla="*/ 871 w 1222"/>
                <a:gd name="T19" fmla="*/ 335 h 1204"/>
                <a:gd name="T20" fmla="*/ 807 w 1222"/>
                <a:gd name="T21" fmla="*/ 397 h 1204"/>
                <a:gd name="T22" fmla="*/ 802 w 1222"/>
                <a:gd name="T23" fmla="*/ 403 h 1204"/>
                <a:gd name="T24" fmla="*/ 742 w 1222"/>
                <a:gd name="T25" fmla="*/ 461 h 1204"/>
                <a:gd name="T26" fmla="*/ 737 w 1222"/>
                <a:gd name="T27" fmla="*/ 467 h 1204"/>
                <a:gd name="T28" fmla="*/ 681 w 1222"/>
                <a:gd name="T29" fmla="*/ 522 h 1204"/>
                <a:gd name="T30" fmla="*/ 675 w 1222"/>
                <a:gd name="T31" fmla="*/ 528 h 1204"/>
                <a:gd name="T32" fmla="*/ 621 w 1222"/>
                <a:gd name="T33" fmla="*/ 581 h 1204"/>
                <a:gd name="T34" fmla="*/ 615 w 1222"/>
                <a:gd name="T35" fmla="*/ 588 h 1204"/>
                <a:gd name="T36" fmla="*/ 562 w 1222"/>
                <a:gd name="T37" fmla="*/ 640 h 1204"/>
                <a:gd name="T38" fmla="*/ 556 w 1222"/>
                <a:gd name="T39" fmla="*/ 645 h 1204"/>
                <a:gd name="T40" fmla="*/ 501 w 1222"/>
                <a:gd name="T41" fmla="*/ 699 h 1204"/>
                <a:gd name="T42" fmla="*/ 496 w 1222"/>
                <a:gd name="T43" fmla="*/ 705 h 1204"/>
                <a:gd name="T44" fmla="*/ 442 w 1222"/>
                <a:gd name="T45" fmla="*/ 758 h 1204"/>
                <a:gd name="T46" fmla="*/ 436 w 1222"/>
                <a:gd name="T47" fmla="*/ 764 h 1204"/>
                <a:gd name="T48" fmla="*/ 381 w 1222"/>
                <a:gd name="T49" fmla="*/ 818 h 1204"/>
                <a:gd name="T50" fmla="*/ 375 w 1222"/>
                <a:gd name="T51" fmla="*/ 824 h 1204"/>
                <a:gd name="T52" fmla="*/ 63 w 1222"/>
                <a:gd name="T53" fmla="*/ 1132 h 1204"/>
                <a:gd name="T54" fmla="*/ 2 w 1222"/>
                <a:gd name="T55" fmla="*/ 1203 h 1204"/>
                <a:gd name="T56" fmla="*/ 0 w 1222"/>
                <a:gd name="T57" fmla="*/ 1201 h 1204"/>
                <a:gd name="T58" fmla="*/ 2 w 1222"/>
                <a:gd name="T59" fmla="*/ 1204 h 1204"/>
                <a:gd name="T60" fmla="*/ 71 w 1222"/>
                <a:gd name="T61" fmla="*/ 1137 h 1204"/>
                <a:gd name="T62" fmla="*/ 384 w 1222"/>
                <a:gd name="T63" fmla="*/ 828 h 1204"/>
                <a:gd name="T64" fmla="*/ 391 w 1222"/>
                <a:gd name="T65" fmla="*/ 821 h 1204"/>
                <a:gd name="T66" fmla="*/ 443 w 1222"/>
                <a:gd name="T67" fmla="*/ 768 h 1204"/>
                <a:gd name="T68" fmla="*/ 450 w 1222"/>
                <a:gd name="T69" fmla="*/ 761 h 1204"/>
                <a:gd name="T70" fmla="*/ 503 w 1222"/>
                <a:gd name="T71" fmla="*/ 709 h 1204"/>
                <a:gd name="T72" fmla="*/ 509 w 1222"/>
                <a:gd name="T73" fmla="*/ 704 h 1204"/>
                <a:gd name="T74" fmla="*/ 563 w 1222"/>
                <a:gd name="T75" fmla="*/ 650 h 1204"/>
                <a:gd name="T76" fmla="*/ 569 w 1222"/>
                <a:gd name="T77" fmla="*/ 645 h 1204"/>
                <a:gd name="T78" fmla="*/ 621 w 1222"/>
                <a:gd name="T79" fmla="*/ 593 h 1204"/>
                <a:gd name="T80" fmla="*/ 627 w 1222"/>
                <a:gd name="T81" fmla="*/ 587 h 1204"/>
                <a:gd name="T82" fmla="*/ 681 w 1222"/>
                <a:gd name="T83" fmla="*/ 534 h 1204"/>
                <a:gd name="T84" fmla="*/ 687 w 1222"/>
                <a:gd name="T85" fmla="*/ 528 h 1204"/>
                <a:gd name="T86" fmla="*/ 742 w 1222"/>
                <a:gd name="T87" fmla="*/ 474 h 1204"/>
                <a:gd name="T88" fmla="*/ 748 w 1222"/>
                <a:gd name="T89" fmla="*/ 467 h 1204"/>
                <a:gd name="T90" fmla="*/ 806 w 1222"/>
                <a:gd name="T91" fmla="*/ 410 h 1204"/>
                <a:gd name="T92" fmla="*/ 812 w 1222"/>
                <a:gd name="T93" fmla="*/ 404 h 1204"/>
                <a:gd name="T94" fmla="*/ 875 w 1222"/>
                <a:gd name="T95" fmla="*/ 343 h 1204"/>
                <a:gd name="T96" fmla="*/ 881 w 1222"/>
                <a:gd name="T97" fmla="*/ 336 h 1204"/>
                <a:gd name="T98" fmla="*/ 949 w 1222"/>
                <a:gd name="T99" fmla="*/ 269 h 1204"/>
                <a:gd name="T100" fmla="*/ 955 w 1222"/>
                <a:gd name="T101" fmla="*/ 263 h 1204"/>
                <a:gd name="T102" fmla="*/ 1031 w 1222"/>
                <a:gd name="T103" fmla="*/ 188 h 1204"/>
                <a:gd name="T104" fmla="*/ 1038 w 1222"/>
                <a:gd name="T105" fmla="*/ 182 h 1204"/>
                <a:gd name="T106" fmla="*/ 1124 w 1222"/>
                <a:gd name="T107" fmla="*/ 96 h 1204"/>
                <a:gd name="T108" fmla="*/ 1131 w 1222"/>
                <a:gd name="T109" fmla="*/ 89 h 1204"/>
                <a:gd name="T110" fmla="*/ 1222 w 1222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2" h="1204">
                  <a:moveTo>
                    <a:pt x="1222" y="0"/>
                  </a:moveTo>
                  <a:lnTo>
                    <a:pt x="1210" y="0"/>
                  </a:lnTo>
                  <a:lnTo>
                    <a:pt x="1129" y="79"/>
                  </a:lnTo>
                  <a:lnTo>
                    <a:pt x="1122" y="86"/>
                  </a:lnTo>
                  <a:lnTo>
                    <a:pt x="1035" y="172"/>
                  </a:lnTo>
                  <a:lnTo>
                    <a:pt x="1028" y="179"/>
                  </a:lnTo>
                  <a:lnTo>
                    <a:pt x="952" y="255"/>
                  </a:lnTo>
                  <a:lnTo>
                    <a:pt x="945" y="261"/>
                  </a:lnTo>
                  <a:lnTo>
                    <a:pt x="877" y="329"/>
                  </a:lnTo>
                  <a:lnTo>
                    <a:pt x="871" y="335"/>
                  </a:lnTo>
                  <a:lnTo>
                    <a:pt x="807" y="397"/>
                  </a:lnTo>
                  <a:lnTo>
                    <a:pt x="802" y="403"/>
                  </a:lnTo>
                  <a:lnTo>
                    <a:pt x="742" y="461"/>
                  </a:lnTo>
                  <a:lnTo>
                    <a:pt x="737" y="467"/>
                  </a:lnTo>
                  <a:lnTo>
                    <a:pt x="681" y="522"/>
                  </a:lnTo>
                  <a:lnTo>
                    <a:pt x="675" y="528"/>
                  </a:lnTo>
                  <a:lnTo>
                    <a:pt x="621" y="581"/>
                  </a:lnTo>
                  <a:lnTo>
                    <a:pt x="615" y="588"/>
                  </a:lnTo>
                  <a:lnTo>
                    <a:pt x="562" y="640"/>
                  </a:lnTo>
                  <a:lnTo>
                    <a:pt x="556" y="645"/>
                  </a:lnTo>
                  <a:lnTo>
                    <a:pt x="501" y="699"/>
                  </a:lnTo>
                  <a:lnTo>
                    <a:pt x="496" y="705"/>
                  </a:lnTo>
                  <a:lnTo>
                    <a:pt x="442" y="758"/>
                  </a:lnTo>
                  <a:lnTo>
                    <a:pt x="436" y="764"/>
                  </a:lnTo>
                  <a:lnTo>
                    <a:pt x="381" y="818"/>
                  </a:lnTo>
                  <a:lnTo>
                    <a:pt x="375" y="824"/>
                  </a:lnTo>
                  <a:lnTo>
                    <a:pt x="63" y="1132"/>
                  </a:lnTo>
                  <a:lnTo>
                    <a:pt x="2" y="1203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1" y="1137"/>
                  </a:lnTo>
                  <a:lnTo>
                    <a:pt x="384" y="828"/>
                  </a:lnTo>
                  <a:lnTo>
                    <a:pt x="391" y="821"/>
                  </a:lnTo>
                  <a:lnTo>
                    <a:pt x="443" y="768"/>
                  </a:lnTo>
                  <a:lnTo>
                    <a:pt x="450" y="761"/>
                  </a:lnTo>
                  <a:lnTo>
                    <a:pt x="503" y="709"/>
                  </a:lnTo>
                  <a:lnTo>
                    <a:pt x="509" y="704"/>
                  </a:lnTo>
                  <a:lnTo>
                    <a:pt x="563" y="650"/>
                  </a:lnTo>
                  <a:lnTo>
                    <a:pt x="569" y="645"/>
                  </a:lnTo>
                  <a:lnTo>
                    <a:pt x="621" y="593"/>
                  </a:lnTo>
                  <a:lnTo>
                    <a:pt x="627" y="587"/>
                  </a:lnTo>
                  <a:lnTo>
                    <a:pt x="681" y="534"/>
                  </a:lnTo>
                  <a:lnTo>
                    <a:pt x="687" y="528"/>
                  </a:lnTo>
                  <a:lnTo>
                    <a:pt x="742" y="474"/>
                  </a:lnTo>
                  <a:lnTo>
                    <a:pt x="748" y="467"/>
                  </a:lnTo>
                  <a:lnTo>
                    <a:pt x="806" y="410"/>
                  </a:lnTo>
                  <a:lnTo>
                    <a:pt x="812" y="404"/>
                  </a:lnTo>
                  <a:lnTo>
                    <a:pt x="875" y="343"/>
                  </a:lnTo>
                  <a:lnTo>
                    <a:pt x="881" y="336"/>
                  </a:lnTo>
                  <a:lnTo>
                    <a:pt x="949" y="269"/>
                  </a:lnTo>
                  <a:lnTo>
                    <a:pt x="955" y="263"/>
                  </a:lnTo>
                  <a:lnTo>
                    <a:pt x="1031" y="188"/>
                  </a:lnTo>
                  <a:lnTo>
                    <a:pt x="1038" y="182"/>
                  </a:lnTo>
                  <a:lnTo>
                    <a:pt x="1124" y="96"/>
                  </a:lnTo>
                  <a:lnTo>
                    <a:pt x="1131" y="89"/>
                  </a:lnTo>
                  <a:lnTo>
                    <a:pt x="122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5" name="Freeform 246"/>
            <p:cNvSpPr>
              <a:spLocks noChangeArrowheads="1"/>
            </p:cNvSpPr>
            <p:nvPr>
              <p:custDataLst>
                <p:tags r:id="rId239"/>
              </p:custDataLst>
            </p:nvPr>
          </p:nvSpPr>
          <p:spPr bwMode="auto">
            <a:xfrm>
              <a:off x="5108680" y="175499"/>
              <a:ext cx="3298526" cy="3251228"/>
            </a:xfrm>
            <a:custGeom>
              <a:gdLst>
                <a:gd name="T0" fmla="*/ 1222 w 1222"/>
                <a:gd name="T1" fmla="*/ 0 h 1204"/>
                <a:gd name="T2" fmla="*/ 1210 w 1222"/>
                <a:gd name="T3" fmla="*/ 0 h 1204"/>
                <a:gd name="T4" fmla="*/ 1129 w 1222"/>
                <a:gd name="T5" fmla="*/ 79 h 1204"/>
                <a:gd name="T6" fmla="*/ 1122 w 1222"/>
                <a:gd name="T7" fmla="*/ 86 h 1204"/>
                <a:gd name="T8" fmla="*/ 1035 w 1222"/>
                <a:gd name="T9" fmla="*/ 172 h 1204"/>
                <a:gd name="T10" fmla="*/ 1028 w 1222"/>
                <a:gd name="T11" fmla="*/ 179 h 1204"/>
                <a:gd name="T12" fmla="*/ 952 w 1222"/>
                <a:gd name="T13" fmla="*/ 255 h 1204"/>
                <a:gd name="T14" fmla="*/ 945 w 1222"/>
                <a:gd name="T15" fmla="*/ 261 h 1204"/>
                <a:gd name="T16" fmla="*/ 877 w 1222"/>
                <a:gd name="T17" fmla="*/ 329 h 1204"/>
                <a:gd name="T18" fmla="*/ 871 w 1222"/>
                <a:gd name="T19" fmla="*/ 335 h 1204"/>
                <a:gd name="T20" fmla="*/ 807 w 1222"/>
                <a:gd name="T21" fmla="*/ 397 h 1204"/>
                <a:gd name="T22" fmla="*/ 802 w 1222"/>
                <a:gd name="T23" fmla="*/ 403 h 1204"/>
                <a:gd name="T24" fmla="*/ 742 w 1222"/>
                <a:gd name="T25" fmla="*/ 461 h 1204"/>
                <a:gd name="T26" fmla="*/ 737 w 1222"/>
                <a:gd name="T27" fmla="*/ 467 h 1204"/>
                <a:gd name="T28" fmla="*/ 681 w 1222"/>
                <a:gd name="T29" fmla="*/ 522 h 1204"/>
                <a:gd name="T30" fmla="*/ 675 w 1222"/>
                <a:gd name="T31" fmla="*/ 528 h 1204"/>
                <a:gd name="T32" fmla="*/ 621 w 1222"/>
                <a:gd name="T33" fmla="*/ 581 h 1204"/>
                <a:gd name="T34" fmla="*/ 615 w 1222"/>
                <a:gd name="T35" fmla="*/ 588 h 1204"/>
                <a:gd name="T36" fmla="*/ 562 w 1222"/>
                <a:gd name="T37" fmla="*/ 640 h 1204"/>
                <a:gd name="T38" fmla="*/ 556 w 1222"/>
                <a:gd name="T39" fmla="*/ 645 h 1204"/>
                <a:gd name="T40" fmla="*/ 501 w 1222"/>
                <a:gd name="T41" fmla="*/ 699 h 1204"/>
                <a:gd name="T42" fmla="*/ 496 w 1222"/>
                <a:gd name="T43" fmla="*/ 705 h 1204"/>
                <a:gd name="T44" fmla="*/ 442 w 1222"/>
                <a:gd name="T45" fmla="*/ 758 h 1204"/>
                <a:gd name="T46" fmla="*/ 436 w 1222"/>
                <a:gd name="T47" fmla="*/ 764 h 1204"/>
                <a:gd name="T48" fmla="*/ 381 w 1222"/>
                <a:gd name="T49" fmla="*/ 818 h 1204"/>
                <a:gd name="T50" fmla="*/ 375 w 1222"/>
                <a:gd name="T51" fmla="*/ 824 h 1204"/>
                <a:gd name="T52" fmla="*/ 63 w 1222"/>
                <a:gd name="T53" fmla="*/ 1132 h 1204"/>
                <a:gd name="T54" fmla="*/ 2 w 1222"/>
                <a:gd name="T55" fmla="*/ 1203 h 1204"/>
                <a:gd name="T56" fmla="*/ 0 w 1222"/>
                <a:gd name="T57" fmla="*/ 1201 h 1204"/>
                <a:gd name="T58" fmla="*/ 2 w 1222"/>
                <a:gd name="T59" fmla="*/ 1204 h 1204"/>
                <a:gd name="T60" fmla="*/ 71 w 1222"/>
                <a:gd name="T61" fmla="*/ 1137 h 1204"/>
                <a:gd name="T62" fmla="*/ 384 w 1222"/>
                <a:gd name="T63" fmla="*/ 828 h 1204"/>
                <a:gd name="T64" fmla="*/ 391 w 1222"/>
                <a:gd name="T65" fmla="*/ 821 h 1204"/>
                <a:gd name="T66" fmla="*/ 443 w 1222"/>
                <a:gd name="T67" fmla="*/ 768 h 1204"/>
                <a:gd name="T68" fmla="*/ 450 w 1222"/>
                <a:gd name="T69" fmla="*/ 761 h 1204"/>
                <a:gd name="T70" fmla="*/ 503 w 1222"/>
                <a:gd name="T71" fmla="*/ 709 h 1204"/>
                <a:gd name="T72" fmla="*/ 509 w 1222"/>
                <a:gd name="T73" fmla="*/ 704 h 1204"/>
                <a:gd name="T74" fmla="*/ 563 w 1222"/>
                <a:gd name="T75" fmla="*/ 650 h 1204"/>
                <a:gd name="T76" fmla="*/ 569 w 1222"/>
                <a:gd name="T77" fmla="*/ 645 h 1204"/>
                <a:gd name="T78" fmla="*/ 621 w 1222"/>
                <a:gd name="T79" fmla="*/ 593 h 1204"/>
                <a:gd name="T80" fmla="*/ 627 w 1222"/>
                <a:gd name="T81" fmla="*/ 587 h 1204"/>
                <a:gd name="T82" fmla="*/ 681 w 1222"/>
                <a:gd name="T83" fmla="*/ 534 h 1204"/>
                <a:gd name="T84" fmla="*/ 687 w 1222"/>
                <a:gd name="T85" fmla="*/ 528 h 1204"/>
                <a:gd name="T86" fmla="*/ 742 w 1222"/>
                <a:gd name="T87" fmla="*/ 474 h 1204"/>
                <a:gd name="T88" fmla="*/ 748 w 1222"/>
                <a:gd name="T89" fmla="*/ 467 h 1204"/>
                <a:gd name="T90" fmla="*/ 806 w 1222"/>
                <a:gd name="T91" fmla="*/ 410 h 1204"/>
                <a:gd name="T92" fmla="*/ 812 w 1222"/>
                <a:gd name="T93" fmla="*/ 404 h 1204"/>
                <a:gd name="T94" fmla="*/ 875 w 1222"/>
                <a:gd name="T95" fmla="*/ 343 h 1204"/>
                <a:gd name="T96" fmla="*/ 881 w 1222"/>
                <a:gd name="T97" fmla="*/ 336 h 1204"/>
                <a:gd name="T98" fmla="*/ 949 w 1222"/>
                <a:gd name="T99" fmla="*/ 269 h 1204"/>
                <a:gd name="T100" fmla="*/ 955 w 1222"/>
                <a:gd name="T101" fmla="*/ 263 h 1204"/>
                <a:gd name="T102" fmla="*/ 1031 w 1222"/>
                <a:gd name="T103" fmla="*/ 188 h 1204"/>
                <a:gd name="T104" fmla="*/ 1038 w 1222"/>
                <a:gd name="T105" fmla="*/ 182 h 1204"/>
                <a:gd name="T106" fmla="*/ 1124 w 1222"/>
                <a:gd name="T107" fmla="*/ 96 h 1204"/>
                <a:gd name="T108" fmla="*/ 1131 w 1222"/>
                <a:gd name="T109" fmla="*/ 89 h 1204"/>
                <a:gd name="T110" fmla="*/ 1222 w 1222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2" h="1204">
                  <a:moveTo>
                    <a:pt x="1222" y="0"/>
                  </a:moveTo>
                  <a:lnTo>
                    <a:pt x="1210" y="0"/>
                  </a:lnTo>
                  <a:lnTo>
                    <a:pt x="1129" y="79"/>
                  </a:lnTo>
                  <a:lnTo>
                    <a:pt x="1122" y="86"/>
                  </a:lnTo>
                  <a:lnTo>
                    <a:pt x="1035" y="172"/>
                  </a:lnTo>
                  <a:lnTo>
                    <a:pt x="1028" y="179"/>
                  </a:lnTo>
                  <a:lnTo>
                    <a:pt x="952" y="255"/>
                  </a:lnTo>
                  <a:lnTo>
                    <a:pt x="945" y="261"/>
                  </a:lnTo>
                  <a:lnTo>
                    <a:pt x="877" y="329"/>
                  </a:lnTo>
                  <a:lnTo>
                    <a:pt x="871" y="335"/>
                  </a:lnTo>
                  <a:lnTo>
                    <a:pt x="807" y="397"/>
                  </a:lnTo>
                  <a:lnTo>
                    <a:pt x="802" y="403"/>
                  </a:lnTo>
                  <a:lnTo>
                    <a:pt x="742" y="461"/>
                  </a:lnTo>
                  <a:lnTo>
                    <a:pt x="737" y="467"/>
                  </a:lnTo>
                  <a:lnTo>
                    <a:pt x="681" y="522"/>
                  </a:lnTo>
                  <a:lnTo>
                    <a:pt x="675" y="528"/>
                  </a:lnTo>
                  <a:lnTo>
                    <a:pt x="621" y="581"/>
                  </a:lnTo>
                  <a:lnTo>
                    <a:pt x="615" y="588"/>
                  </a:lnTo>
                  <a:lnTo>
                    <a:pt x="562" y="640"/>
                  </a:lnTo>
                  <a:lnTo>
                    <a:pt x="556" y="645"/>
                  </a:lnTo>
                  <a:lnTo>
                    <a:pt x="501" y="699"/>
                  </a:lnTo>
                  <a:lnTo>
                    <a:pt x="496" y="705"/>
                  </a:lnTo>
                  <a:lnTo>
                    <a:pt x="442" y="758"/>
                  </a:lnTo>
                  <a:lnTo>
                    <a:pt x="436" y="764"/>
                  </a:lnTo>
                  <a:lnTo>
                    <a:pt x="381" y="818"/>
                  </a:lnTo>
                  <a:lnTo>
                    <a:pt x="375" y="824"/>
                  </a:lnTo>
                  <a:lnTo>
                    <a:pt x="63" y="1132"/>
                  </a:lnTo>
                  <a:lnTo>
                    <a:pt x="2" y="1203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1" y="1137"/>
                  </a:lnTo>
                  <a:lnTo>
                    <a:pt x="384" y="828"/>
                  </a:lnTo>
                  <a:lnTo>
                    <a:pt x="391" y="821"/>
                  </a:lnTo>
                  <a:lnTo>
                    <a:pt x="443" y="768"/>
                  </a:lnTo>
                  <a:lnTo>
                    <a:pt x="450" y="761"/>
                  </a:lnTo>
                  <a:lnTo>
                    <a:pt x="503" y="709"/>
                  </a:lnTo>
                  <a:lnTo>
                    <a:pt x="509" y="704"/>
                  </a:lnTo>
                  <a:lnTo>
                    <a:pt x="563" y="650"/>
                  </a:lnTo>
                  <a:lnTo>
                    <a:pt x="569" y="645"/>
                  </a:lnTo>
                  <a:lnTo>
                    <a:pt x="621" y="593"/>
                  </a:lnTo>
                  <a:lnTo>
                    <a:pt x="627" y="587"/>
                  </a:lnTo>
                  <a:lnTo>
                    <a:pt x="681" y="534"/>
                  </a:lnTo>
                  <a:lnTo>
                    <a:pt x="687" y="528"/>
                  </a:lnTo>
                  <a:lnTo>
                    <a:pt x="742" y="474"/>
                  </a:lnTo>
                  <a:lnTo>
                    <a:pt x="748" y="467"/>
                  </a:lnTo>
                  <a:lnTo>
                    <a:pt x="806" y="410"/>
                  </a:lnTo>
                  <a:lnTo>
                    <a:pt x="812" y="404"/>
                  </a:lnTo>
                  <a:lnTo>
                    <a:pt x="875" y="343"/>
                  </a:lnTo>
                  <a:lnTo>
                    <a:pt x="881" y="336"/>
                  </a:lnTo>
                  <a:lnTo>
                    <a:pt x="949" y="269"/>
                  </a:lnTo>
                  <a:lnTo>
                    <a:pt x="955" y="263"/>
                  </a:lnTo>
                  <a:lnTo>
                    <a:pt x="1031" y="188"/>
                  </a:lnTo>
                  <a:lnTo>
                    <a:pt x="1038" y="182"/>
                  </a:lnTo>
                  <a:lnTo>
                    <a:pt x="1124" y="96"/>
                  </a:lnTo>
                  <a:lnTo>
                    <a:pt x="1131" y="89"/>
                  </a:lnTo>
                  <a:lnTo>
                    <a:pt x="12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6" name="Freeform 247"/>
            <p:cNvSpPr>
              <a:spLocks noChangeArrowheads="1"/>
            </p:cNvSpPr>
            <p:nvPr>
              <p:custDataLst>
                <p:tags r:id="rId240"/>
              </p:custDataLst>
            </p:nvPr>
          </p:nvSpPr>
          <p:spPr bwMode="auto">
            <a:xfrm>
              <a:off x="5108680" y="175499"/>
              <a:ext cx="2753354" cy="3248244"/>
            </a:xfrm>
            <a:custGeom>
              <a:gdLst>
                <a:gd name="T0" fmla="*/ 1020 w 1020"/>
                <a:gd name="T1" fmla="*/ 0 h 1203"/>
                <a:gd name="T2" fmla="*/ 1009 w 1020"/>
                <a:gd name="T3" fmla="*/ 0 h 1203"/>
                <a:gd name="T4" fmla="*/ 987 w 1020"/>
                <a:gd name="T5" fmla="*/ 25 h 1203"/>
                <a:gd name="T6" fmla="*/ 981 w 1020"/>
                <a:gd name="T7" fmla="*/ 33 h 1203"/>
                <a:gd name="T8" fmla="*/ 897 w 1020"/>
                <a:gd name="T9" fmla="*/ 132 h 1203"/>
                <a:gd name="T10" fmla="*/ 892 w 1020"/>
                <a:gd name="T11" fmla="*/ 139 h 1203"/>
                <a:gd name="T12" fmla="*/ 818 w 1020"/>
                <a:gd name="T13" fmla="*/ 225 h 1203"/>
                <a:gd name="T14" fmla="*/ 813 w 1020"/>
                <a:gd name="T15" fmla="*/ 232 h 1203"/>
                <a:gd name="T16" fmla="*/ 747 w 1020"/>
                <a:gd name="T17" fmla="*/ 310 h 1203"/>
                <a:gd name="T18" fmla="*/ 741 w 1020"/>
                <a:gd name="T19" fmla="*/ 317 h 1203"/>
                <a:gd name="T20" fmla="*/ 681 w 1020"/>
                <a:gd name="T21" fmla="*/ 388 h 1203"/>
                <a:gd name="T22" fmla="*/ 675 w 1020"/>
                <a:gd name="T23" fmla="*/ 395 h 1203"/>
                <a:gd name="T24" fmla="*/ 619 w 1020"/>
                <a:gd name="T25" fmla="*/ 461 h 1203"/>
                <a:gd name="T26" fmla="*/ 613 w 1020"/>
                <a:gd name="T27" fmla="*/ 467 h 1203"/>
                <a:gd name="T28" fmla="*/ 560 w 1020"/>
                <a:gd name="T29" fmla="*/ 531 h 1203"/>
                <a:gd name="T30" fmla="*/ 554 w 1020"/>
                <a:gd name="T31" fmla="*/ 538 h 1203"/>
                <a:gd name="T32" fmla="*/ 503 w 1020"/>
                <a:gd name="T33" fmla="*/ 598 h 1203"/>
                <a:gd name="T34" fmla="*/ 497 w 1020"/>
                <a:gd name="T35" fmla="*/ 605 h 1203"/>
                <a:gd name="T36" fmla="*/ 446 w 1020"/>
                <a:gd name="T37" fmla="*/ 666 h 1203"/>
                <a:gd name="T38" fmla="*/ 440 w 1020"/>
                <a:gd name="T39" fmla="*/ 673 h 1203"/>
                <a:gd name="T40" fmla="*/ 389 w 1020"/>
                <a:gd name="T41" fmla="*/ 733 h 1203"/>
                <a:gd name="T42" fmla="*/ 384 w 1020"/>
                <a:gd name="T43" fmla="*/ 740 h 1203"/>
                <a:gd name="T44" fmla="*/ 334 w 1020"/>
                <a:gd name="T45" fmla="*/ 799 h 1203"/>
                <a:gd name="T46" fmla="*/ 328 w 1020"/>
                <a:gd name="T47" fmla="*/ 806 h 1203"/>
                <a:gd name="T48" fmla="*/ 54 w 1020"/>
                <a:gd name="T49" fmla="*/ 1130 h 1203"/>
                <a:gd name="T50" fmla="*/ 3 w 1020"/>
                <a:gd name="T51" fmla="*/ 1203 h 1203"/>
                <a:gd name="T52" fmla="*/ 0 w 1020"/>
                <a:gd name="T53" fmla="*/ 1201 h 1203"/>
                <a:gd name="T54" fmla="*/ 2 w 1020"/>
                <a:gd name="T55" fmla="*/ 1203 h 1203"/>
                <a:gd name="T56" fmla="*/ 63 w 1020"/>
                <a:gd name="T57" fmla="*/ 1132 h 1203"/>
                <a:gd name="T58" fmla="*/ 336 w 1020"/>
                <a:gd name="T59" fmla="*/ 809 h 1203"/>
                <a:gd name="T60" fmla="*/ 342 w 1020"/>
                <a:gd name="T61" fmla="*/ 802 h 1203"/>
                <a:gd name="T62" fmla="*/ 391 w 1020"/>
                <a:gd name="T63" fmla="*/ 743 h 1203"/>
                <a:gd name="T64" fmla="*/ 397 w 1020"/>
                <a:gd name="T65" fmla="*/ 737 h 1203"/>
                <a:gd name="T66" fmla="*/ 447 w 1020"/>
                <a:gd name="T67" fmla="*/ 678 h 1203"/>
                <a:gd name="T68" fmla="*/ 453 w 1020"/>
                <a:gd name="T69" fmla="*/ 671 h 1203"/>
                <a:gd name="T70" fmla="*/ 504 w 1020"/>
                <a:gd name="T71" fmla="*/ 610 h 1203"/>
                <a:gd name="T72" fmla="*/ 510 w 1020"/>
                <a:gd name="T73" fmla="*/ 603 h 1203"/>
                <a:gd name="T74" fmla="*/ 561 w 1020"/>
                <a:gd name="T75" fmla="*/ 543 h 1203"/>
                <a:gd name="T76" fmla="*/ 566 w 1020"/>
                <a:gd name="T77" fmla="*/ 536 h 1203"/>
                <a:gd name="T78" fmla="*/ 620 w 1020"/>
                <a:gd name="T79" fmla="*/ 474 h 1203"/>
                <a:gd name="T80" fmla="*/ 625 w 1020"/>
                <a:gd name="T81" fmla="*/ 467 h 1203"/>
                <a:gd name="T82" fmla="*/ 681 w 1020"/>
                <a:gd name="T83" fmla="*/ 401 h 1203"/>
                <a:gd name="T84" fmla="*/ 687 w 1020"/>
                <a:gd name="T85" fmla="*/ 395 h 1203"/>
                <a:gd name="T86" fmla="*/ 746 w 1020"/>
                <a:gd name="T87" fmla="*/ 324 h 1203"/>
                <a:gd name="T88" fmla="*/ 751 w 1020"/>
                <a:gd name="T89" fmla="*/ 317 h 1203"/>
                <a:gd name="T90" fmla="*/ 817 w 1020"/>
                <a:gd name="T91" fmla="*/ 240 h 1203"/>
                <a:gd name="T92" fmla="*/ 823 w 1020"/>
                <a:gd name="T93" fmla="*/ 233 h 1203"/>
                <a:gd name="T94" fmla="*/ 895 w 1020"/>
                <a:gd name="T95" fmla="*/ 147 h 1203"/>
                <a:gd name="T96" fmla="*/ 902 w 1020"/>
                <a:gd name="T97" fmla="*/ 140 h 1203"/>
                <a:gd name="T98" fmla="*/ 984 w 1020"/>
                <a:gd name="T99" fmla="*/ 42 h 1203"/>
                <a:gd name="T100" fmla="*/ 990 w 1020"/>
                <a:gd name="T101" fmla="*/ 35 h 1203"/>
                <a:gd name="T102" fmla="*/ 1020 w 1020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0" h="1203">
                  <a:moveTo>
                    <a:pt x="1020" y="0"/>
                  </a:moveTo>
                  <a:lnTo>
                    <a:pt x="1009" y="0"/>
                  </a:lnTo>
                  <a:lnTo>
                    <a:pt x="987" y="25"/>
                  </a:lnTo>
                  <a:lnTo>
                    <a:pt x="981" y="33"/>
                  </a:lnTo>
                  <a:lnTo>
                    <a:pt x="897" y="132"/>
                  </a:lnTo>
                  <a:lnTo>
                    <a:pt x="892" y="139"/>
                  </a:lnTo>
                  <a:lnTo>
                    <a:pt x="818" y="225"/>
                  </a:lnTo>
                  <a:lnTo>
                    <a:pt x="813" y="232"/>
                  </a:lnTo>
                  <a:lnTo>
                    <a:pt x="747" y="310"/>
                  </a:lnTo>
                  <a:lnTo>
                    <a:pt x="741" y="317"/>
                  </a:lnTo>
                  <a:lnTo>
                    <a:pt x="681" y="388"/>
                  </a:lnTo>
                  <a:lnTo>
                    <a:pt x="675" y="395"/>
                  </a:lnTo>
                  <a:lnTo>
                    <a:pt x="619" y="461"/>
                  </a:lnTo>
                  <a:lnTo>
                    <a:pt x="613" y="467"/>
                  </a:lnTo>
                  <a:lnTo>
                    <a:pt x="560" y="531"/>
                  </a:lnTo>
                  <a:lnTo>
                    <a:pt x="554" y="538"/>
                  </a:lnTo>
                  <a:lnTo>
                    <a:pt x="503" y="598"/>
                  </a:lnTo>
                  <a:lnTo>
                    <a:pt x="497" y="605"/>
                  </a:lnTo>
                  <a:lnTo>
                    <a:pt x="446" y="666"/>
                  </a:lnTo>
                  <a:lnTo>
                    <a:pt x="440" y="673"/>
                  </a:lnTo>
                  <a:lnTo>
                    <a:pt x="389" y="733"/>
                  </a:lnTo>
                  <a:lnTo>
                    <a:pt x="384" y="740"/>
                  </a:lnTo>
                  <a:lnTo>
                    <a:pt x="334" y="799"/>
                  </a:lnTo>
                  <a:lnTo>
                    <a:pt x="328" y="806"/>
                  </a:lnTo>
                  <a:lnTo>
                    <a:pt x="54" y="1130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2" y="1203"/>
                  </a:lnTo>
                  <a:lnTo>
                    <a:pt x="63" y="1132"/>
                  </a:lnTo>
                  <a:lnTo>
                    <a:pt x="336" y="809"/>
                  </a:lnTo>
                  <a:lnTo>
                    <a:pt x="342" y="802"/>
                  </a:lnTo>
                  <a:lnTo>
                    <a:pt x="391" y="743"/>
                  </a:lnTo>
                  <a:lnTo>
                    <a:pt x="397" y="737"/>
                  </a:lnTo>
                  <a:lnTo>
                    <a:pt x="447" y="678"/>
                  </a:lnTo>
                  <a:lnTo>
                    <a:pt x="453" y="671"/>
                  </a:lnTo>
                  <a:lnTo>
                    <a:pt x="504" y="610"/>
                  </a:lnTo>
                  <a:lnTo>
                    <a:pt x="510" y="603"/>
                  </a:lnTo>
                  <a:lnTo>
                    <a:pt x="561" y="543"/>
                  </a:lnTo>
                  <a:lnTo>
                    <a:pt x="566" y="536"/>
                  </a:lnTo>
                  <a:lnTo>
                    <a:pt x="620" y="474"/>
                  </a:lnTo>
                  <a:lnTo>
                    <a:pt x="625" y="467"/>
                  </a:lnTo>
                  <a:lnTo>
                    <a:pt x="681" y="401"/>
                  </a:lnTo>
                  <a:lnTo>
                    <a:pt x="687" y="395"/>
                  </a:lnTo>
                  <a:lnTo>
                    <a:pt x="746" y="324"/>
                  </a:lnTo>
                  <a:lnTo>
                    <a:pt x="751" y="317"/>
                  </a:lnTo>
                  <a:lnTo>
                    <a:pt x="817" y="240"/>
                  </a:lnTo>
                  <a:lnTo>
                    <a:pt x="823" y="233"/>
                  </a:lnTo>
                  <a:lnTo>
                    <a:pt x="895" y="147"/>
                  </a:lnTo>
                  <a:lnTo>
                    <a:pt x="902" y="140"/>
                  </a:lnTo>
                  <a:lnTo>
                    <a:pt x="984" y="42"/>
                  </a:lnTo>
                  <a:lnTo>
                    <a:pt x="990" y="35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7" name="Freeform 248"/>
            <p:cNvSpPr>
              <a:spLocks noChangeArrowheads="1"/>
            </p:cNvSpPr>
            <p:nvPr>
              <p:custDataLst>
                <p:tags r:id="rId241"/>
              </p:custDataLst>
            </p:nvPr>
          </p:nvSpPr>
          <p:spPr bwMode="auto">
            <a:xfrm>
              <a:off x="5101045" y="175499"/>
              <a:ext cx="2753353" cy="3248244"/>
            </a:xfrm>
            <a:custGeom>
              <a:gdLst>
                <a:gd name="T0" fmla="*/ 1020 w 1020"/>
                <a:gd name="T1" fmla="*/ 0 h 1203"/>
                <a:gd name="T2" fmla="*/ 1009 w 1020"/>
                <a:gd name="T3" fmla="*/ 0 h 1203"/>
                <a:gd name="T4" fmla="*/ 987 w 1020"/>
                <a:gd name="T5" fmla="*/ 25 h 1203"/>
                <a:gd name="T6" fmla="*/ 981 w 1020"/>
                <a:gd name="T7" fmla="*/ 33 h 1203"/>
                <a:gd name="T8" fmla="*/ 897 w 1020"/>
                <a:gd name="T9" fmla="*/ 132 h 1203"/>
                <a:gd name="T10" fmla="*/ 892 w 1020"/>
                <a:gd name="T11" fmla="*/ 139 h 1203"/>
                <a:gd name="T12" fmla="*/ 818 w 1020"/>
                <a:gd name="T13" fmla="*/ 225 h 1203"/>
                <a:gd name="T14" fmla="*/ 813 w 1020"/>
                <a:gd name="T15" fmla="*/ 232 h 1203"/>
                <a:gd name="T16" fmla="*/ 747 w 1020"/>
                <a:gd name="T17" fmla="*/ 310 h 1203"/>
                <a:gd name="T18" fmla="*/ 741 w 1020"/>
                <a:gd name="T19" fmla="*/ 317 h 1203"/>
                <a:gd name="T20" fmla="*/ 681 w 1020"/>
                <a:gd name="T21" fmla="*/ 388 h 1203"/>
                <a:gd name="T22" fmla="*/ 675 w 1020"/>
                <a:gd name="T23" fmla="*/ 395 h 1203"/>
                <a:gd name="T24" fmla="*/ 619 w 1020"/>
                <a:gd name="T25" fmla="*/ 461 h 1203"/>
                <a:gd name="T26" fmla="*/ 613 w 1020"/>
                <a:gd name="T27" fmla="*/ 467 h 1203"/>
                <a:gd name="T28" fmla="*/ 560 w 1020"/>
                <a:gd name="T29" fmla="*/ 531 h 1203"/>
                <a:gd name="T30" fmla="*/ 554 w 1020"/>
                <a:gd name="T31" fmla="*/ 538 h 1203"/>
                <a:gd name="T32" fmla="*/ 503 w 1020"/>
                <a:gd name="T33" fmla="*/ 598 h 1203"/>
                <a:gd name="T34" fmla="*/ 497 w 1020"/>
                <a:gd name="T35" fmla="*/ 605 h 1203"/>
                <a:gd name="T36" fmla="*/ 446 w 1020"/>
                <a:gd name="T37" fmla="*/ 666 h 1203"/>
                <a:gd name="T38" fmla="*/ 440 w 1020"/>
                <a:gd name="T39" fmla="*/ 673 h 1203"/>
                <a:gd name="T40" fmla="*/ 389 w 1020"/>
                <a:gd name="T41" fmla="*/ 733 h 1203"/>
                <a:gd name="T42" fmla="*/ 384 w 1020"/>
                <a:gd name="T43" fmla="*/ 740 h 1203"/>
                <a:gd name="T44" fmla="*/ 334 w 1020"/>
                <a:gd name="T45" fmla="*/ 799 h 1203"/>
                <a:gd name="T46" fmla="*/ 328 w 1020"/>
                <a:gd name="T47" fmla="*/ 806 h 1203"/>
                <a:gd name="T48" fmla="*/ 54 w 1020"/>
                <a:gd name="T49" fmla="*/ 1130 h 1203"/>
                <a:gd name="T50" fmla="*/ 3 w 1020"/>
                <a:gd name="T51" fmla="*/ 1203 h 1203"/>
                <a:gd name="T52" fmla="*/ 0 w 1020"/>
                <a:gd name="T53" fmla="*/ 1201 h 1203"/>
                <a:gd name="T54" fmla="*/ 2 w 1020"/>
                <a:gd name="T55" fmla="*/ 1203 h 1203"/>
                <a:gd name="T56" fmla="*/ 63 w 1020"/>
                <a:gd name="T57" fmla="*/ 1132 h 1203"/>
                <a:gd name="T58" fmla="*/ 336 w 1020"/>
                <a:gd name="T59" fmla="*/ 809 h 1203"/>
                <a:gd name="T60" fmla="*/ 342 w 1020"/>
                <a:gd name="T61" fmla="*/ 802 h 1203"/>
                <a:gd name="T62" fmla="*/ 391 w 1020"/>
                <a:gd name="T63" fmla="*/ 743 h 1203"/>
                <a:gd name="T64" fmla="*/ 397 w 1020"/>
                <a:gd name="T65" fmla="*/ 737 h 1203"/>
                <a:gd name="T66" fmla="*/ 447 w 1020"/>
                <a:gd name="T67" fmla="*/ 678 h 1203"/>
                <a:gd name="T68" fmla="*/ 453 w 1020"/>
                <a:gd name="T69" fmla="*/ 671 h 1203"/>
                <a:gd name="T70" fmla="*/ 504 w 1020"/>
                <a:gd name="T71" fmla="*/ 610 h 1203"/>
                <a:gd name="T72" fmla="*/ 510 w 1020"/>
                <a:gd name="T73" fmla="*/ 603 h 1203"/>
                <a:gd name="T74" fmla="*/ 561 w 1020"/>
                <a:gd name="T75" fmla="*/ 543 h 1203"/>
                <a:gd name="T76" fmla="*/ 566 w 1020"/>
                <a:gd name="T77" fmla="*/ 536 h 1203"/>
                <a:gd name="T78" fmla="*/ 620 w 1020"/>
                <a:gd name="T79" fmla="*/ 474 h 1203"/>
                <a:gd name="T80" fmla="*/ 625 w 1020"/>
                <a:gd name="T81" fmla="*/ 467 h 1203"/>
                <a:gd name="T82" fmla="*/ 681 w 1020"/>
                <a:gd name="T83" fmla="*/ 401 h 1203"/>
                <a:gd name="T84" fmla="*/ 687 w 1020"/>
                <a:gd name="T85" fmla="*/ 395 h 1203"/>
                <a:gd name="T86" fmla="*/ 746 w 1020"/>
                <a:gd name="T87" fmla="*/ 324 h 1203"/>
                <a:gd name="T88" fmla="*/ 751 w 1020"/>
                <a:gd name="T89" fmla="*/ 317 h 1203"/>
                <a:gd name="T90" fmla="*/ 817 w 1020"/>
                <a:gd name="T91" fmla="*/ 240 h 1203"/>
                <a:gd name="T92" fmla="*/ 823 w 1020"/>
                <a:gd name="T93" fmla="*/ 233 h 1203"/>
                <a:gd name="T94" fmla="*/ 895 w 1020"/>
                <a:gd name="T95" fmla="*/ 147 h 1203"/>
                <a:gd name="T96" fmla="*/ 902 w 1020"/>
                <a:gd name="T97" fmla="*/ 140 h 1203"/>
                <a:gd name="T98" fmla="*/ 984 w 1020"/>
                <a:gd name="T99" fmla="*/ 42 h 1203"/>
                <a:gd name="T100" fmla="*/ 990 w 1020"/>
                <a:gd name="T101" fmla="*/ 35 h 1203"/>
                <a:gd name="T102" fmla="*/ 1020 w 1020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0" h="1203">
                  <a:moveTo>
                    <a:pt x="1020" y="0"/>
                  </a:moveTo>
                  <a:lnTo>
                    <a:pt x="1009" y="0"/>
                  </a:lnTo>
                  <a:lnTo>
                    <a:pt x="987" y="25"/>
                  </a:lnTo>
                  <a:lnTo>
                    <a:pt x="981" y="33"/>
                  </a:lnTo>
                  <a:lnTo>
                    <a:pt x="897" y="132"/>
                  </a:lnTo>
                  <a:lnTo>
                    <a:pt x="892" y="139"/>
                  </a:lnTo>
                  <a:lnTo>
                    <a:pt x="818" y="225"/>
                  </a:lnTo>
                  <a:lnTo>
                    <a:pt x="813" y="232"/>
                  </a:lnTo>
                  <a:lnTo>
                    <a:pt x="747" y="310"/>
                  </a:lnTo>
                  <a:lnTo>
                    <a:pt x="741" y="317"/>
                  </a:lnTo>
                  <a:lnTo>
                    <a:pt x="681" y="388"/>
                  </a:lnTo>
                  <a:lnTo>
                    <a:pt x="675" y="395"/>
                  </a:lnTo>
                  <a:lnTo>
                    <a:pt x="619" y="461"/>
                  </a:lnTo>
                  <a:lnTo>
                    <a:pt x="613" y="467"/>
                  </a:lnTo>
                  <a:lnTo>
                    <a:pt x="560" y="531"/>
                  </a:lnTo>
                  <a:lnTo>
                    <a:pt x="554" y="538"/>
                  </a:lnTo>
                  <a:lnTo>
                    <a:pt x="503" y="598"/>
                  </a:lnTo>
                  <a:lnTo>
                    <a:pt x="497" y="605"/>
                  </a:lnTo>
                  <a:lnTo>
                    <a:pt x="446" y="666"/>
                  </a:lnTo>
                  <a:lnTo>
                    <a:pt x="440" y="673"/>
                  </a:lnTo>
                  <a:lnTo>
                    <a:pt x="389" y="733"/>
                  </a:lnTo>
                  <a:lnTo>
                    <a:pt x="384" y="740"/>
                  </a:lnTo>
                  <a:lnTo>
                    <a:pt x="334" y="799"/>
                  </a:lnTo>
                  <a:lnTo>
                    <a:pt x="328" y="806"/>
                  </a:lnTo>
                  <a:lnTo>
                    <a:pt x="54" y="1130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2" y="1203"/>
                  </a:lnTo>
                  <a:lnTo>
                    <a:pt x="63" y="1132"/>
                  </a:lnTo>
                  <a:lnTo>
                    <a:pt x="336" y="809"/>
                  </a:lnTo>
                  <a:lnTo>
                    <a:pt x="342" y="802"/>
                  </a:lnTo>
                  <a:lnTo>
                    <a:pt x="391" y="743"/>
                  </a:lnTo>
                  <a:lnTo>
                    <a:pt x="397" y="737"/>
                  </a:lnTo>
                  <a:lnTo>
                    <a:pt x="447" y="678"/>
                  </a:lnTo>
                  <a:lnTo>
                    <a:pt x="453" y="671"/>
                  </a:lnTo>
                  <a:lnTo>
                    <a:pt x="504" y="610"/>
                  </a:lnTo>
                  <a:lnTo>
                    <a:pt x="510" y="603"/>
                  </a:lnTo>
                  <a:lnTo>
                    <a:pt x="561" y="543"/>
                  </a:lnTo>
                  <a:lnTo>
                    <a:pt x="566" y="536"/>
                  </a:lnTo>
                  <a:lnTo>
                    <a:pt x="620" y="474"/>
                  </a:lnTo>
                  <a:lnTo>
                    <a:pt x="625" y="467"/>
                  </a:lnTo>
                  <a:lnTo>
                    <a:pt x="681" y="401"/>
                  </a:lnTo>
                  <a:lnTo>
                    <a:pt x="687" y="395"/>
                  </a:lnTo>
                  <a:lnTo>
                    <a:pt x="746" y="324"/>
                  </a:lnTo>
                  <a:lnTo>
                    <a:pt x="751" y="317"/>
                  </a:lnTo>
                  <a:lnTo>
                    <a:pt x="817" y="240"/>
                  </a:lnTo>
                  <a:lnTo>
                    <a:pt x="823" y="233"/>
                  </a:lnTo>
                  <a:lnTo>
                    <a:pt x="895" y="147"/>
                  </a:lnTo>
                  <a:lnTo>
                    <a:pt x="902" y="140"/>
                  </a:lnTo>
                  <a:lnTo>
                    <a:pt x="984" y="42"/>
                  </a:lnTo>
                  <a:lnTo>
                    <a:pt x="990" y="35"/>
                  </a:lnTo>
                  <a:lnTo>
                    <a:pt x="10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8" name="Freeform 249"/>
            <p:cNvSpPr>
              <a:spLocks noChangeArrowheads="1"/>
            </p:cNvSpPr>
            <p:nvPr>
              <p:custDataLst>
                <p:tags r:id="rId242"/>
              </p:custDataLst>
            </p:nvPr>
          </p:nvSpPr>
          <p:spPr bwMode="auto">
            <a:xfrm>
              <a:off x="5108680" y="175499"/>
              <a:ext cx="2270791" cy="3248244"/>
            </a:xfrm>
            <a:custGeom>
              <a:gdLst>
                <a:gd name="T0" fmla="*/ 841 w 841"/>
                <a:gd name="T1" fmla="*/ 0 h 1203"/>
                <a:gd name="T2" fmla="*/ 831 w 841"/>
                <a:gd name="T3" fmla="*/ 0 h 1203"/>
                <a:gd name="T4" fmla="*/ 830 w 841"/>
                <a:gd name="T5" fmla="*/ 0 h 1203"/>
                <a:gd name="T6" fmla="*/ 754 w 841"/>
                <a:gd name="T7" fmla="*/ 110 h 1203"/>
                <a:gd name="T8" fmla="*/ 749 w 841"/>
                <a:gd name="T9" fmla="*/ 118 h 1203"/>
                <a:gd name="T10" fmla="*/ 681 w 841"/>
                <a:gd name="T11" fmla="*/ 215 h 1203"/>
                <a:gd name="T12" fmla="*/ 675 w 841"/>
                <a:gd name="T13" fmla="*/ 222 h 1203"/>
                <a:gd name="T14" fmla="*/ 615 w 841"/>
                <a:gd name="T15" fmla="*/ 310 h 1203"/>
                <a:gd name="T16" fmla="*/ 610 w 841"/>
                <a:gd name="T17" fmla="*/ 317 h 1203"/>
                <a:gd name="T18" fmla="*/ 554 w 841"/>
                <a:gd name="T19" fmla="*/ 397 h 1203"/>
                <a:gd name="T20" fmla="*/ 549 w 841"/>
                <a:gd name="T21" fmla="*/ 404 h 1203"/>
                <a:gd name="T22" fmla="*/ 497 w 841"/>
                <a:gd name="T23" fmla="*/ 479 h 1203"/>
                <a:gd name="T24" fmla="*/ 492 w 841"/>
                <a:gd name="T25" fmla="*/ 486 h 1203"/>
                <a:gd name="T26" fmla="*/ 443 w 841"/>
                <a:gd name="T27" fmla="*/ 557 h 1203"/>
                <a:gd name="T28" fmla="*/ 438 w 841"/>
                <a:gd name="T29" fmla="*/ 564 h 1203"/>
                <a:gd name="T30" fmla="*/ 389 w 841"/>
                <a:gd name="T31" fmla="*/ 634 h 1203"/>
                <a:gd name="T32" fmla="*/ 384 w 841"/>
                <a:gd name="T33" fmla="*/ 641 h 1203"/>
                <a:gd name="T34" fmla="*/ 338 w 841"/>
                <a:gd name="T35" fmla="*/ 708 h 1203"/>
                <a:gd name="T36" fmla="*/ 333 w 841"/>
                <a:gd name="T37" fmla="*/ 715 h 1203"/>
                <a:gd name="T38" fmla="*/ 287 w 841"/>
                <a:gd name="T39" fmla="*/ 780 h 1203"/>
                <a:gd name="T40" fmla="*/ 282 w 841"/>
                <a:gd name="T41" fmla="*/ 787 h 1203"/>
                <a:gd name="T42" fmla="*/ 45 w 841"/>
                <a:gd name="T43" fmla="*/ 1127 h 1203"/>
                <a:gd name="T44" fmla="*/ 3 w 841"/>
                <a:gd name="T45" fmla="*/ 1203 h 1203"/>
                <a:gd name="T46" fmla="*/ 0 w 841"/>
                <a:gd name="T47" fmla="*/ 1201 h 1203"/>
                <a:gd name="T48" fmla="*/ 3 w 841"/>
                <a:gd name="T49" fmla="*/ 1203 h 1203"/>
                <a:gd name="T50" fmla="*/ 54 w 841"/>
                <a:gd name="T51" fmla="*/ 1130 h 1203"/>
                <a:gd name="T52" fmla="*/ 290 w 841"/>
                <a:gd name="T53" fmla="*/ 791 h 1203"/>
                <a:gd name="T54" fmla="*/ 295 w 841"/>
                <a:gd name="T55" fmla="*/ 784 h 1203"/>
                <a:gd name="T56" fmla="*/ 341 w 841"/>
                <a:gd name="T57" fmla="*/ 719 h 1203"/>
                <a:gd name="T58" fmla="*/ 345 w 841"/>
                <a:gd name="T59" fmla="*/ 711 h 1203"/>
                <a:gd name="T60" fmla="*/ 391 w 841"/>
                <a:gd name="T61" fmla="*/ 645 h 1203"/>
                <a:gd name="T62" fmla="*/ 396 w 841"/>
                <a:gd name="T63" fmla="*/ 638 h 1203"/>
                <a:gd name="T64" fmla="*/ 445 w 841"/>
                <a:gd name="T65" fmla="*/ 569 h 1203"/>
                <a:gd name="T66" fmla="*/ 450 w 841"/>
                <a:gd name="T67" fmla="*/ 562 h 1203"/>
                <a:gd name="T68" fmla="*/ 498 w 841"/>
                <a:gd name="T69" fmla="*/ 491 h 1203"/>
                <a:gd name="T70" fmla="*/ 503 w 841"/>
                <a:gd name="T71" fmla="*/ 484 h 1203"/>
                <a:gd name="T72" fmla="*/ 556 w 841"/>
                <a:gd name="T73" fmla="*/ 410 h 1203"/>
                <a:gd name="T74" fmla="*/ 560 w 841"/>
                <a:gd name="T75" fmla="*/ 403 h 1203"/>
                <a:gd name="T76" fmla="*/ 615 w 841"/>
                <a:gd name="T77" fmla="*/ 324 h 1203"/>
                <a:gd name="T78" fmla="*/ 620 w 841"/>
                <a:gd name="T79" fmla="*/ 317 h 1203"/>
                <a:gd name="T80" fmla="*/ 681 w 841"/>
                <a:gd name="T81" fmla="*/ 230 h 1203"/>
                <a:gd name="T82" fmla="*/ 686 w 841"/>
                <a:gd name="T83" fmla="*/ 222 h 1203"/>
                <a:gd name="T84" fmla="*/ 753 w 841"/>
                <a:gd name="T85" fmla="*/ 127 h 1203"/>
                <a:gd name="T86" fmla="*/ 759 w 841"/>
                <a:gd name="T87" fmla="*/ 119 h 1203"/>
                <a:gd name="T88" fmla="*/ 835 w 841"/>
                <a:gd name="T89" fmla="*/ 9 h 1203"/>
                <a:gd name="T90" fmla="*/ 840 w 841"/>
                <a:gd name="T91" fmla="*/ 1 h 1203"/>
                <a:gd name="T92" fmla="*/ 841 w 841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1" h="1203">
                  <a:moveTo>
                    <a:pt x="841" y="0"/>
                  </a:moveTo>
                  <a:lnTo>
                    <a:pt x="831" y="0"/>
                  </a:lnTo>
                  <a:lnTo>
                    <a:pt x="830" y="0"/>
                  </a:lnTo>
                  <a:lnTo>
                    <a:pt x="754" y="110"/>
                  </a:lnTo>
                  <a:lnTo>
                    <a:pt x="749" y="118"/>
                  </a:lnTo>
                  <a:lnTo>
                    <a:pt x="681" y="215"/>
                  </a:lnTo>
                  <a:lnTo>
                    <a:pt x="675" y="222"/>
                  </a:lnTo>
                  <a:lnTo>
                    <a:pt x="615" y="310"/>
                  </a:lnTo>
                  <a:lnTo>
                    <a:pt x="610" y="317"/>
                  </a:lnTo>
                  <a:lnTo>
                    <a:pt x="554" y="397"/>
                  </a:lnTo>
                  <a:lnTo>
                    <a:pt x="549" y="404"/>
                  </a:lnTo>
                  <a:lnTo>
                    <a:pt x="497" y="479"/>
                  </a:lnTo>
                  <a:lnTo>
                    <a:pt x="492" y="486"/>
                  </a:lnTo>
                  <a:lnTo>
                    <a:pt x="443" y="557"/>
                  </a:lnTo>
                  <a:lnTo>
                    <a:pt x="438" y="564"/>
                  </a:lnTo>
                  <a:lnTo>
                    <a:pt x="389" y="634"/>
                  </a:lnTo>
                  <a:lnTo>
                    <a:pt x="384" y="641"/>
                  </a:lnTo>
                  <a:lnTo>
                    <a:pt x="338" y="708"/>
                  </a:lnTo>
                  <a:lnTo>
                    <a:pt x="333" y="715"/>
                  </a:lnTo>
                  <a:lnTo>
                    <a:pt x="287" y="780"/>
                  </a:lnTo>
                  <a:lnTo>
                    <a:pt x="282" y="787"/>
                  </a:lnTo>
                  <a:lnTo>
                    <a:pt x="45" y="1127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3" y="1203"/>
                  </a:lnTo>
                  <a:lnTo>
                    <a:pt x="54" y="1130"/>
                  </a:lnTo>
                  <a:lnTo>
                    <a:pt x="290" y="791"/>
                  </a:lnTo>
                  <a:lnTo>
                    <a:pt x="295" y="784"/>
                  </a:lnTo>
                  <a:lnTo>
                    <a:pt x="341" y="719"/>
                  </a:lnTo>
                  <a:lnTo>
                    <a:pt x="345" y="711"/>
                  </a:lnTo>
                  <a:lnTo>
                    <a:pt x="391" y="645"/>
                  </a:lnTo>
                  <a:lnTo>
                    <a:pt x="396" y="638"/>
                  </a:lnTo>
                  <a:lnTo>
                    <a:pt x="445" y="569"/>
                  </a:lnTo>
                  <a:lnTo>
                    <a:pt x="450" y="562"/>
                  </a:lnTo>
                  <a:lnTo>
                    <a:pt x="498" y="491"/>
                  </a:lnTo>
                  <a:lnTo>
                    <a:pt x="503" y="484"/>
                  </a:lnTo>
                  <a:lnTo>
                    <a:pt x="556" y="410"/>
                  </a:lnTo>
                  <a:lnTo>
                    <a:pt x="560" y="403"/>
                  </a:lnTo>
                  <a:lnTo>
                    <a:pt x="615" y="324"/>
                  </a:lnTo>
                  <a:lnTo>
                    <a:pt x="620" y="317"/>
                  </a:lnTo>
                  <a:lnTo>
                    <a:pt x="681" y="230"/>
                  </a:lnTo>
                  <a:lnTo>
                    <a:pt x="686" y="222"/>
                  </a:lnTo>
                  <a:lnTo>
                    <a:pt x="753" y="127"/>
                  </a:lnTo>
                  <a:lnTo>
                    <a:pt x="759" y="119"/>
                  </a:lnTo>
                  <a:lnTo>
                    <a:pt x="835" y="9"/>
                  </a:lnTo>
                  <a:lnTo>
                    <a:pt x="840" y="1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9" name="Freeform 250"/>
            <p:cNvSpPr>
              <a:spLocks noChangeArrowheads="1"/>
            </p:cNvSpPr>
            <p:nvPr>
              <p:custDataLst>
                <p:tags r:id="rId243"/>
              </p:custDataLst>
            </p:nvPr>
          </p:nvSpPr>
          <p:spPr bwMode="auto">
            <a:xfrm>
              <a:off x="5108680" y="175499"/>
              <a:ext cx="2270791" cy="3248244"/>
            </a:xfrm>
            <a:custGeom>
              <a:gdLst>
                <a:gd name="T0" fmla="*/ 841 w 841"/>
                <a:gd name="T1" fmla="*/ 0 h 1203"/>
                <a:gd name="T2" fmla="*/ 831 w 841"/>
                <a:gd name="T3" fmla="*/ 0 h 1203"/>
                <a:gd name="T4" fmla="*/ 830 w 841"/>
                <a:gd name="T5" fmla="*/ 0 h 1203"/>
                <a:gd name="T6" fmla="*/ 754 w 841"/>
                <a:gd name="T7" fmla="*/ 110 h 1203"/>
                <a:gd name="T8" fmla="*/ 749 w 841"/>
                <a:gd name="T9" fmla="*/ 118 h 1203"/>
                <a:gd name="T10" fmla="*/ 681 w 841"/>
                <a:gd name="T11" fmla="*/ 215 h 1203"/>
                <a:gd name="T12" fmla="*/ 675 w 841"/>
                <a:gd name="T13" fmla="*/ 222 h 1203"/>
                <a:gd name="T14" fmla="*/ 615 w 841"/>
                <a:gd name="T15" fmla="*/ 310 h 1203"/>
                <a:gd name="T16" fmla="*/ 610 w 841"/>
                <a:gd name="T17" fmla="*/ 317 h 1203"/>
                <a:gd name="T18" fmla="*/ 554 w 841"/>
                <a:gd name="T19" fmla="*/ 397 h 1203"/>
                <a:gd name="T20" fmla="*/ 549 w 841"/>
                <a:gd name="T21" fmla="*/ 404 h 1203"/>
                <a:gd name="T22" fmla="*/ 497 w 841"/>
                <a:gd name="T23" fmla="*/ 479 h 1203"/>
                <a:gd name="T24" fmla="*/ 492 w 841"/>
                <a:gd name="T25" fmla="*/ 486 h 1203"/>
                <a:gd name="T26" fmla="*/ 443 w 841"/>
                <a:gd name="T27" fmla="*/ 557 h 1203"/>
                <a:gd name="T28" fmla="*/ 438 w 841"/>
                <a:gd name="T29" fmla="*/ 564 h 1203"/>
                <a:gd name="T30" fmla="*/ 389 w 841"/>
                <a:gd name="T31" fmla="*/ 634 h 1203"/>
                <a:gd name="T32" fmla="*/ 384 w 841"/>
                <a:gd name="T33" fmla="*/ 641 h 1203"/>
                <a:gd name="T34" fmla="*/ 338 w 841"/>
                <a:gd name="T35" fmla="*/ 708 h 1203"/>
                <a:gd name="T36" fmla="*/ 333 w 841"/>
                <a:gd name="T37" fmla="*/ 715 h 1203"/>
                <a:gd name="T38" fmla="*/ 287 w 841"/>
                <a:gd name="T39" fmla="*/ 780 h 1203"/>
                <a:gd name="T40" fmla="*/ 282 w 841"/>
                <a:gd name="T41" fmla="*/ 787 h 1203"/>
                <a:gd name="T42" fmla="*/ 45 w 841"/>
                <a:gd name="T43" fmla="*/ 1127 h 1203"/>
                <a:gd name="T44" fmla="*/ 3 w 841"/>
                <a:gd name="T45" fmla="*/ 1203 h 1203"/>
                <a:gd name="T46" fmla="*/ 0 w 841"/>
                <a:gd name="T47" fmla="*/ 1201 h 1203"/>
                <a:gd name="T48" fmla="*/ 3 w 841"/>
                <a:gd name="T49" fmla="*/ 1203 h 1203"/>
                <a:gd name="T50" fmla="*/ 54 w 841"/>
                <a:gd name="T51" fmla="*/ 1130 h 1203"/>
                <a:gd name="T52" fmla="*/ 290 w 841"/>
                <a:gd name="T53" fmla="*/ 791 h 1203"/>
                <a:gd name="T54" fmla="*/ 295 w 841"/>
                <a:gd name="T55" fmla="*/ 784 h 1203"/>
                <a:gd name="T56" fmla="*/ 341 w 841"/>
                <a:gd name="T57" fmla="*/ 719 h 1203"/>
                <a:gd name="T58" fmla="*/ 345 w 841"/>
                <a:gd name="T59" fmla="*/ 711 h 1203"/>
                <a:gd name="T60" fmla="*/ 391 w 841"/>
                <a:gd name="T61" fmla="*/ 645 h 1203"/>
                <a:gd name="T62" fmla="*/ 396 w 841"/>
                <a:gd name="T63" fmla="*/ 638 h 1203"/>
                <a:gd name="T64" fmla="*/ 445 w 841"/>
                <a:gd name="T65" fmla="*/ 569 h 1203"/>
                <a:gd name="T66" fmla="*/ 450 w 841"/>
                <a:gd name="T67" fmla="*/ 562 h 1203"/>
                <a:gd name="T68" fmla="*/ 498 w 841"/>
                <a:gd name="T69" fmla="*/ 491 h 1203"/>
                <a:gd name="T70" fmla="*/ 503 w 841"/>
                <a:gd name="T71" fmla="*/ 484 h 1203"/>
                <a:gd name="T72" fmla="*/ 556 w 841"/>
                <a:gd name="T73" fmla="*/ 410 h 1203"/>
                <a:gd name="T74" fmla="*/ 560 w 841"/>
                <a:gd name="T75" fmla="*/ 403 h 1203"/>
                <a:gd name="T76" fmla="*/ 615 w 841"/>
                <a:gd name="T77" fmla="*/ 324 h 1203"/>
                <a:gd name="T78" fmla="*/ 620 w 841"/>
                <a:gd name="T79" fmla="*/ 317 h 1203"/>
                <a:gd name="T80" fmla="*/ 681 w 841"/>
                <a:gd name="T81" fmla="*/ 230 h 1203"/>
                <a:gd name="T82" fmla="*/ 686 w 841"/>
                <a:gd name="T83" fmla="*/ 222 h 1203"/>
                <a:gd name="T84" fmla="*/ 753 w 841"/>
                <a:gd name="T85" fmla="*/ 127 h 1203"/>
                <a:gd name="T86" fmla="*/ 759 w 841"/>
                <a:gd name="T87" fmla="*/ 119 h 1203"/>
                <a:gd name="T88" fmla="*/ 835 w 841"/>
                <a:gd name="T89" fmla="*/ 9 h 1203"/>
                <a:gd name="T90" fmla="*/ 840 w 841"/>
                <a:gd name="T91" fmla="*/ 1 h 1203"/>
                <a:gd name="T92" fmla="*/ 841 w 841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1" h="1203">
                  <a:moveTo>
                    <a:pt x="841" y="0"/>
                  </a:moveTo>
                  <a:lnTo>
                    <a:pt x="831" y="0"/>
                  </a:lnTo>
                  <a:lnTo>
                    <a:pt x="830" y="0"/>
                  </a:lnTo>
                  <a:lnTo>
                    <a:pt x="754" y="110"/>
                  </a:lnTo>
                  <a:lnTo>
                    <a:pt x="749" y="118"/>
                  </a:lnTo>
                  <a:lnTo>
                    <a:pt x="681" y="215"/>
                  </a:lnTo>
                  <a:lnTo>
                    <a:pt x="675" y="222"/>
                  </a:lnTo>
                  <a:lnTo>
                    <a:pt x="615" y="310"/>
                  </a:lnTo>
                  <a:lnTo>
                    <a:pt x="610" y="317"/>
                  </a:lnTo>
                  <a:lnTo>
                    <a:pt x="554" y="397"/>
                  </a:lnTo>
                  <a:lnTo>
                    <a:pt x="549" y="404"/>
                  </a:lnTo>
                  <a:lnTo>
                    <a:pt x="497" y="479"/>
                  </a:lnTo>
                  <a:lnTo>
                    <a:pt x="492" y="486"/>
                  </a:lnTo>
                  <a:lnTo>
                    <a:pt x="443" y="557"/>
                  </a:lnTo>
                  <a:lnTo>
                    <a:pt x="438" y="564"/>
                  </a:lnTo>
                  <a:lnTo>
                    <a:pt x="389" y="634"/>
                  </a:lnTo>
                  <a:lnTo>
                    <a:pt x="384" y="641"/>
                  </a:lnTo>
                  <a:lnTo>
                    <a:pt x="338" y="708"/>
                  </a:lnTo>
                  <a:lnTo>
                    <a:pt x="333" y="715"/>
                  </a:lnTo>
                  <a:lnTo>
                    <a:pt x="287" y="780"/>
                  </a:lnTo>
                  <a:lnTo>
                    <a:pt x="282" y="787"/>
                  </a:lnTo>
                  <a:lnTo>
                    <a:pt x="45" y="1127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3" y="1203"/>
                  </a:lnTo>
                  <a:lnTo>
                    <a:pt x="54" y="1130"/>
                  </a:lnTo>
                  <a:lnTo>
                    <a:pt x="290" y="791"/>
                  </a:lnTo>
                  <a:lnTo>
                    <a:pt x="295" y="784"/>
                  </a:lnTo>
                  <a:lnTo>
                    <a:pt x="341" y="719"/>
                  </a:lnTo>
                  <a:lnTo>
                    <a:pt x="345" y="711"/>
                  </a:lnTo>
                  <a:lnTo>
                    <a:pt x="391" y="645"/>
                  </a:lnTo>
                  <a:lnTo>
                    <a:pt x="396" y="638"/>
                  </a:lnTo>
                  <a:lnTo>
                    <a:pt x="445" y="569"/>
                  </a:lnTo>
                  <a:lnTo>
                    <a:pt x="450" y="562"/>
                  </a:lnTo>
                  <a:lnTo>
                    <a:pt x="498" y="491"/>
                  </a:lnTo>
                  <a:lnTo>
                    <a:pt x="503" y="484"/>
                  </a:lnTo>
                  <a:lnTo>
                    <a:pt x="556" y="410"/>
                  </a:lnTo>
                  <a:lnTo>
                    <a:pt x="560" y="403"/>
                  </a:lnTo>
                  <a:lnTo>
                    <a:pt x="615" y="324"/>
                  </a:lnTo>
                  <a:lnTo>
                    <a:pt x="620" y="317"/>
                  </a:lnTo>
                  <a:lnTo>
                    <a:pt x="681" y="230"/>
                  </a:lnTo>
                  <a:lnTo>
                    <a:pt x="686" y="222"/>
                  </a:lnTo>
                  <a:lnTo>
                    <a:pt x="753" y="127"/>
                  </a:lnTo>
                  <a:lnTo>
                    <a:pt x="759" y="119"/>
                  </a:lnTo>
                  <a:lnTo>
                    <a:pt x="835" y="9"/>
                  </a:lnTo>
                  <a:lnTo>
                    <a:pt x="840" y="1"/>
                  </a:lnTo>
                  <a:lnTo>
                    <a:pt x="8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0" name="Freeform 251"/>
            <p:cNvSpPr>
              <a:spLocks noChangeArrowheads="1"/>
            </p:cNvSpPr>
            <p:nvPr>
              <p:custDataLst>
                <p:tags r:id="rId244"/>
              </p:custDataLst>
            </p:nvPr>
          </p:nvSpPr>
          <p:spPr bwMode="auto">
            <a:xfrm>
              <a:off x="5105626" y="175499"/>
              <a:ext cx="1838623" cy="3248244"/>
            </a:xfrm>
            <a:custGeom>
              <a:gdLst>
                <a:gd name="T0" fmla="*/ 681 w 681"/>
                <a:gd name="T1" fmla="*/ 0 h 1203"/>
                <a:gd name="T2" fmla="*/ 671 w 681"/>
                <a:gd name="T3" fmla="*/ 0 h 1203"/>
                <a:gd name="T4" fmla="*/ 609 w 681"/>
                <a:gd name="T5" fmla="*/ 110 h 1203"/>
                <a:gd name="T6" fmla="*/ 604 w 681"/>
                <a:gd name="T7" fmla="*/ 119 h 1203"/>
                <a:gd name="T8" fmla="*/ 545 w 681"/>
                <a:gd name="T9" fmla="*/ 225 h 1203"/>
                <a:gd name="T10" fmla="*/ 540 w 681"/>
                <a:gd name="T11" fmla="*/ 233 h 1203"/>
                <a:gd name="T12" fmla="*/ 486 w 681"/>
                <a:gd name="T13" fmla="*/ 329 h 1203"/>
                <a:gd name="T14" fmla="*/ 482 w 681"/>
                <a:gd name="T15" fmla="*/ 336 h 1203"/>
                <a:gd name="T16" fmla="*/ 432 w 681"/>
                <a:gd name="T17" fmla="*/ 424 h 1203"/>
                <a:gd name="T18" fmla="*/ 428 w 681"/>
                <a:gd name="T19" fmla="*/ 432 h 1203"/>
                <a:gd name="T20" fmla="*/ 382 w 681"/>
                <a:gd name="T21" fmla="*/ 514 h 1203"/>
                <a:gd name="T22" fmla="*/ 377 w 681"/>
                <a:gd name="T23" fmla="*/ 521 h 1203"/>
                <a:gd name="T24" fmla="*/ 333 w 681"/>
                <a:gd name="T25" fmla="*/ 601 h 1203"/>
                <a:gd name="T26" fmla="*/ 329 w 681"/>
                <a:gd name="T27" fmla="*/ 608 h 1203"/>
                <a:gd name="T28" fmla="*/ 287 w 681"/>
                <a:gd name="T29" fmla="*/ 683 h 1203"/>
                <a:gd name="T30" fmla="*/ 282 w 681"/>
                <a:gd name="T31" fmla="*/ 690 h 1203"/>
                <a:gd name="T32" fmla="*/ 241 w 681"/>
                <a:gd name="T33" fmla="*/ 763 h 1203"/>
                <a:gd name="T34" fmla="*/ 237 w 681"/>
                <a:gd name="T35" fmla="*/ 771 h 1203"/>
                <a:gd name="T36" fmla="*/ 38 w 681"/>
                <a:gd name="T37" fmla="*/ 1125 h 1203"/>
                <a:gd name="T38" fmla="*/ 4 w 681"/>
                <a:gd name="T39" fmla="*/ 1203 h 1203"/>
                <a:gd name="T40" fmla="*/ 0 w 681"/>
                <a:gd name="T41" fmla="*/ 1201 h 1203"/>
                <a:gd name="T42" fmla="*/ 1 w 681"/>
                <a:gd name="T43" fmla="*/ 1201 h 1203"/>
                <a:gd name="T44" fmla="*/ 4 w 681"/>
                <a:gd name="T45" fmla="*/ 1203 h 1203"/>
                <a:gd name="T46" fmla="*/ 46 w 681"/>
                <a:gd name="T47" fmla="*/ 1127 h 1203"/>
                <a:gd name="T48" fmla="*/ 246 w 681"/>
                <a:gd name="T49" fmla="*/ 773 h 1203"/>
                <a:gd name="T50" fmla="*/ 250 w 681"/>
                <a:gd name="T51" fmla="*/ 766 h 1203"/>
                <a:gd name="T52" fmla="*/ 290 w 681"/>
                <a:gd name="T53" fmla="*/ 695 h 1203"/>
                <a:gd name="T54" fmla="*/ 294 w 681"/>
                <a:gd name="T55" fmla="*/ 687 h 1203"/>
                <a:gd name="T56" fmla="*/ 336 w 681"/>
                <a:gd name="T57" fmla="*/ 612 h 1203"/>
                <a:gd name="T58" fmla="*/ 340 w 681"/>
                <a:gd name="T59" fmla="*/ 605 h 1203"/>
                <a:gd name="T60" fmla="*/ 385 w 681"/>
                <a:gd name="T61" fmla="*/ 526 h 1203"/>
                <a:gd name="T62" fmla="*/ 389 w 681"/>
                <a:gd name="T63" fmla="*/ 519 h 1203"/>
                <a:gd name="T64" fmla="*/ 435 w 681"/>
                <a:gd name="T65" fmla="*/ 437 h 1203"/>
                <a:gd name="T66" fmla="*/ 439 w 681"/>
                <a:gd name="T67" fmla="*/ 430 h 1203"/>
                <a:gd name="T68" fmla="*/ 488 w 681"/>
                <a:gd name="T69" fmla="*/ 343 h 1203"/>
                <a:gd name="T70" fmla="*/ 492 w 681"/>
                <a:gd name="T71" fmla="*/ 335 h 1203"/>
                <a:gd name="T72" fmla="*/ 546 w 681"/>
                <a:gd name="T73" fmla="*/ 240 h 1203"/>
                <a:gd name="T74" fmla="*/ 550 w 681"/>
                <a:gd name="T75" fmla="*/ 232 h 1203"/>
                <a:gd name="T76" fmla="*/ 609 w 681"/>
                <a:gd name="T77" fmla="*/ 127 h 1203"/>
                <a:gd name="T78" fmla="*/ 614 w 681"/>
                <a:gd name="T79" fmla="*/ 118 h 1203"/>
                <a:gd name="T80" fmla="*/ 681 w 681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1203">
                  <a:moveTo>
                    <a:pt x="681" y="0"/>
                  </a:moveTo>
                  <a:lnTo>
                    <a:pt x="671" y="0"/>
                  </a:lnTo>
                  <a:lnTo>
                    <a:pt x="609" y="110"/>
                  </a:lnTo>
                  <a:lnTo>
                    <a:pt x="604" y="119"/>
                  </a:lnTo>
                  <a:lnTo>
                    <a:pt x="545" y="225"/>
                  </a:lnTo>
                  <a:lnTo>
                    <a:pt x="540" y="233"/>
                  </a:lnTo>
                  <a:lnTo>
                    <a:pt x="486" y="329"/>
                  </a:lnTo>
                  <a:lnTo>
                    <a:pt x="482" y="336"/>
                  </a:lnTo>
                  <a:lnTo>
                    <a:pt x="432" y="424"/>
                  </a:lnTo>
                  <a:lnTo>
                    <a:pt x="428" y="432"/>
                  </a:lnTo>
                  <a:lnTo>
                    <a:pt x="382" y="514"/>
                  </a:lnTo>
                  <a:lnTo>
                    <a:pt x="377" y="521"/>
                  </a:lnTo>
                  <a:lnTo>
                    <a:pt x="333" y="601"/>
                  </a:lnTo>
                  <a:lnTo>
                    <a:pt x="329" y="608"/>
                  </a:lnTo>
                  <a:lnTo>
                    <a:pt x="287" y="683"/>
                  </a:lnTo>
                  <a:lnTo>
                    <a:pt x="282" y="690"/>
                  </a:lnTo>
                  <a:lnTo>
                    <a:pt x="241" y="763"/>
                  </a:lnTo>
                  <a:lnTo>
                    <a:pt x="237" y="771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4" y="1203"/>
                  </a:lnTo>
                  <a:lnTo>
                    <a:pt x="46" y="1127"/>
                  </a:lnTo>
                  <a:lnTo>
                    <a:pt x="246" y="773"/>
                  </a:lnTo>
                  <a:lnTo>
                    <a:pt x="250" y="766"/>
                  </a:lnTo>
                  <a:lnTo>
                    <a:pt x="290" y="695"/>
                  </a:lnTo>
                  <a:lnTo>
                    <a:pt x="294" y="687"/>
                  </a:lnTo>
                  <a:lnTo>
                    <a:pt x="336" y="612"/>
                  </a:lnTo>
                  <a:lnTo>
                    <a:pt x="340" y="605"/>
                  </a:lnTo>
                  <a:lnTo>
                    <a:pt x="385" y="526"/>
                  </a:lnTo>
                  <a:lnTo>
                    <a:pt x="389" y="519"/>
                  </a:lnTo>
                  <a:lnTo>
                    <a:pt x="435" y="437"/>
                  </a:lnTo>
                  <a:lnTo>
                    <a:pt x="439" y="430"/>
                  </a:lnTo>
                  <a:lnTo>
                    <a:pt x="488" y="343"/>
                  </a:lnTo>
                  <a:lnTo>
                    <a:pt x="492" y="335"/>
                  </a:lnTo>
                  <a:lnTo>
                    <a:pt x="546" y="240"/>
                  </a:lnTo>
                  <a:lnTo>
                    <a:pt x="550" y="232"/>
                  </a:lnTo>
                  <a:lnTo>
                    <a:pt x="609" y="127"/>
                  </a:lnTo>
                  <a:lnTo>
                    <a:pt x="614" y="118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1" name="Freeform 252"/>
            <p:cNvSpPr>
              <a:spLocks noChangeArrowheads="1"/>
            </p:cNvSpPr>
            <p:nvPr>
              <p:custDataLst>
                <p:tags r:id="rId245"/>
              </p:custDataLst>
            </p:nvPr>
          </p:nvSpPr>
          <p:spPr bwMode="auto">
            <a:xfrm>
              <a:off x="5105626" y="175499"/>
              <a:ext cx="1838623" cy="3248244"/>
            </a:xfrm>
            <a:custGeom>
              <a:gdLst>
                <a:gd name="T0" fmla="*/ 681 w 681"/>
                <a:gd name="T1" fmla="*/ 0 h 1203"/>
                <a:gd name="T2" fmla="*/ 671 w 681"/>
                <a:gd name="T3" fmla="*/ 0 h 1203"/>
                <a:gd name="T4" fmla="*/ 609 w 681"/>
                <a:gd name="T5" fmla="*/ 110 h 1203"/>
                <a:gd name="T6" fmla="*/ 604 w 681"/>
                <a:gd name="T7" fmla="*/ 119 h 1203"/>
                <a:gd name="T8" fmla="*/ 545 w 681"/>
                <a:gd name="T9" fmla="*/ 225 h 1203"/>
                <a:gd name="T10" fmla="*/ 540 w 681"/>
                <a:gd name="T11" fmla="*/ 233 h 1203"/>
                <a:gd name="T12" fmla="*/ 486 w 681"/>
                <a:gd name="T13" fmla="*/ 329 h 1203"/>
                <a:gd name="T14" fmla="*/ 482 w 681"/>
                <a:gd name="T15" fmla="*/ 336 h 1203"/>
                <a:gd name="T16" fmla="*/ 432 w 681"/>
                <a:gd name="T17" fmla="*/ 424 h 1203"/>
                <a:gd name="T18" fmla="*/ 428 w 681"/>
                <a:gd name="T19" fmla="*/ 432 h 1203"/>
                <a:gd name="T20" fmla="*/ 382 w 681"/>
                <a:gd name="T21" fmla="*/ 514 h 1203"/>
                <a:gd name="T22" fmla="*/ 377 w 681"/>
                <a:gd name="T23" fmla="*/ 521 h 1203"/>
                <a:gd name="T24" fmla="*/ 333 w 681"/>
                <a:gd name="T25" fmla="*/ 601 h 1203"/>
                <a:gd name="T26" fmla="*/ 329 w 681"/>
                <a:gd name="T27" fmla="*/ 608 h 1203"/>
                <a:gd name="T28" fmla="*/ 287 w 681"/>
                <a:gd name="T29" fmla="*/ 683 h 1203"/>
                <a:gd name="T30" fmla="*/ 282 w 681"/>
                <a:gd name="T31" fmla="*/ 690 h 1203"/>
                <a:gd name="T32" fmla="*/ 241 w 681"/>
                <a:gd name="T33" fmla="*/ 763 h 1203"/>
                <a:gd name="T34" fmla="*/ 237 w 681"/>
                <a:gd name="T35" fmla="*/ 771 h 1203"/>
                <a:gd name="T36" fmla="*/ 38 w 681"/>
                <a:gd name="T37" fmla="*/ 1125 h 1203"/>
                <a:gd name="T38" fmla="*/ 4 w 681"/>
                <a:gd name="T39" fmla="*/ 1203 h 1203"/>
                <a:gd name="T40" fmla="*/ 0 w 681"/>
                <a:gd name="T41" fmla="*/ 1201 h 1203"/>
                <a:gd name="T42" fmla="*/ 1 w 681"/>
                <a:gd name="T43" fmla="*/ 1201 h 1203"/>
                <a:gd name="T44" fmla="*/ 4 w 681"/>
                <a:gd name="T45" fmla="*/ 1203 h 1203"/>
                <a:gd name="T46" fmla="*/ 46 w 681"/>
                <a:gd name="T47" fmla="*/ 1127 h 1203"/>
                <a:gd name="T48" fmla="*/ 246 w 681"/>
                <a:gd name="T49" fmla="*/ 773 h 1203"/>
                <a:gd name="T50" fmla="*/ 250 w 681"/>
                <a:gd name="T51" fmla="*/ 766 h 1203"/>
                <a:gd name="T52" fmla="*/ 290 w 681"/>
                <a:gd name="T53" fmla="*/ 695 h 1203"/>
                <a:gd name="T54" fmla="*/ 294 w 681"/>
                <a:gd name="T55" fmla="*/ 687 h 1203"/>
                <a:gd name="T56" fmla="*/ 336 w 681"/>
                <a:gd name="T57" fmla="*/ 612 h 1203"/>
                <a:gd name="T58" fmla="*/ 340 w 681"/>
                <a:gd name="T59" fmla="*/ 605 h 1203"/>
                <a:gd name="T60" fmla="*/ 385 w 681"/>
                <a:gd name="T61" fmla="*/ 526 h 1203"/>
                <a:gd name="T62" fmla="*/ 389 w 681"/>
                <a:gd name="T63" fmla="*/ 519 h 1203"/>
                <a:gd name="T64" fmla="*/ 435 w 681"/>
                <a:gd name="T65" fmla="*/ 437 h 1203"/>
                <a:gd name="T66" fmla="*/ 439 w 681"/>
                <a:gd name="T67" fmla="*/ 430 h 1203"/>
                <a:gd name="T68" fmla="*/ 488 w 681"/>
                <a:gd name="T69" fmla="*/ 343 h 1203"/>
                <a:gd name="T70" fmla="*/ 492 w 681"/>
                <a:gd name="T71" fmla="*/ 335 h 1203"/>
                <a:gd name="T72" fmla="*/ 546 w 681"/>
                <a:gd name="T73" fmla="*/ 240 h 1203"/>
                <a:gd name="T74" fmla="*/ 550 w 681"/>
                <a:gd name="T75" fmla="*/ 232 h 1203"/>
                <a:gd name="T76" fmla="*/ 609 w 681"/>
                <a:gd name="T77" fmla="*/ 127 h 1203"/>
                <a:gd name="T78" fmla="*/ 614 w 681"/>
                <a:gd name="T79" fmla="*/ 118 h 1203"/>
                <a:gd name="T80" fmla="*/ 681 w 681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1203">
                  <a:moveTo>
                    <a:pt x="681" y="0"/>
                  </a:moveTo>
                  <a:lnTo>
                    <a:pt x="671" y="0"/>
                  </a:lnTo>
                  <a:lnTo>
                    <a:pt x="609" y="110"/>
                  </a:lnTo>
                  <a:lnTo>
                    <a:pt x="604" y="119"/>
                  </a:lnTo>
                  <a:lnTo>
                    <a:pt x="545" y="225"/>
                  </a:lnTo>
                  <a:lnTo>
                    <a:pt x="540" y="233"/>
                  </a:lnTo>
                  <a:lnTo>
                    <a:pt x="486" y="329"/>
                  </a:lnTo>
                  <a:lnTo>
                    <a:pt x="482" y="336"/>
                  </a:lnTo>
                  <a:lnTo>
                    <a:pt x="432" y="424"/>
                  </a:lnTo>
                  <a:lnTo>
                    <a:pt x="428" y="432"/>
                  </a:lnTo>
                  <a:lnTo>
                    <a:pt x="382" y="514"/>
                  </a:lnTo>
                  <a:lnTo>
                    <a:pt x="377" y="521"/>
                  </a:lnTo>
                  <a:lnTo>
                    <a:pt x="333" y="601"/>
                  </a:lnTo>
                  <a:lnTo>
                    <a:pt x="329" y="608"/>
                  </a:lnTo>
                  <a:lnTo>
                    <a:pt x="287" y="683"/>
                  </a:lnTo>
                  <a:lnTo>
                    <a:pt x="282" y="690"/>
                  </a:lnTo>
                  <a:lnTo>
                    <a:pt x="241" y="763"/>
                  </a:lnTo>
                  <a:lnTo>
                    <a:pt x="237" y="771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4" y="1203"/>
                  </a:lnTo>
                  <a:lnTo>
                    <a:pt x="46" y="1127"/>
                  </a:lnTo>
                  <a:lnTo>
                    <a:pt x="246" y="773"/>
                  </a:lnTo>
                  <a:lnTo>
                    <a:pt x="250" y="766"/>
                  </a:lnTo>
                  <a:lnTo>
                    <a:pt x="290" y="695"/>
                  </a:lnTo>
                  <a:lnTo>
                    <a:pt x="294" y="687"/>
                  </a:lnTo>
                  <a:lnTo>
                    <a:pt x="336" y="612"/>
                  </a:lnTo>
                  <a:lnTo>
                    <a:pt x="340" y="605"/>
                  </a:lnTo>
                  <a:lnTo>
                    <a:pt x="385" y="526"/>
                  </a:lnTo>
                  <a:lnTo>
                    <a:pt x="389" y="519"/>
                  </a:lnTo>
                  <a:lnTo>
                    <a:pt x="435" y="437"/>
                  </a:lnTo>
                  <a:lnTo>
                    <a:pt x="439" y="430"/>
                  </a:lnTo>
                  <a:lnTo>
                    <a:pt x="488" y="343"/>
                  </a:lnTo>
                  <a:lnTo>
                    <a:pt x="492" y="335"/>
                  </a:lnTo>
                  <a:lnTo>
                    <a:pt x="546" y="240"/>
                  </a:lnTo>
                  <a:lnTo>
                    <a:pt x="550" y="232"/>
                  </a:lnTo>
                  <a:lnTo>
                    <a:pt x="609" y="127"/>
                  </a:lnTo>
                  <a:lnTo>
                    <a:pt x="614" y="118"/>
                  </a:lnTo>
                  <a:lnTo>
                    <a:pt x="6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2" name="Freeform 253"/>
            <p:cNvSpPr>
              <a:spLocks noChangeArrowheads="1"/>
            </p:cNvSpPr>
            <p:nvPr>
              <p:custDataLst>
                <p:tags r:id="rId246"/>
              </p:custDataLst>
            </p:nvPr>
          </p:nvSpPr>
          <p:spPr bwMode="auto">
            <a:xfrm>
              <a:off x="5105626" y="175499"/>
              <a:ext cx="1436997" cy="3248244"/>
            </a:xfrm>
            <a:custGeom>
              <a:gdLst>
                <a:gd name="T0" fmla="*/ 532 w 532"/>
                <a:gd name="T1" fmla="*/ 0 h 1203"/>
                <a:gd name="T2" fmla="*/ 523 w 532"/>
                <a:gd name="T3" fmla="*/ 0 h 1203"/>
                <a:gd name="T4" fmla="*/ 523 w 532"/>
                <a:gd name="T5" fmla="*/ 1 h 1203"/>
                <a:gd name="T6" fmla="*/ 465 w 532"/>
                <a:gd name="T7" fmla="*/ 132 h 1203"/>
                <a:gd name="T8" fmla="*/ 461 w 532"/>
                <a:gd name="T9" fmla="*/ 140 h 1203"/>
                <a:gd name="T10" fmla="*/ 411 w 532"/>
                <a:gd name="T11" fmla="*/ 255 h 1203"/>
                <a:gd name="T12" fmla="*/ 407 w 532"/>
                <a:gd name="T13" fmla="*/ 263 h 1203"/>
                <a:gd name="T14" fmla="*/ 362 w 532"/>
                <a:gd name="T15" fmla="*/ 366 h 1203"/>
                <a:gd name="T16" fmla="*/ 358 w 532"/>
                <a:gd name="T17" fmla="*/ 374 h 1203"/>
                <a:gd name="T18" fmla="*/ 317 w 532"/>
                <a:gd name="T19" fmla="*/ 469 h 1203"/>
                <a:gd name="T20" fmla="*/ 313 w 532"/>
                <a:gd name="T21" fmla="*/ 476 h 1203"/>
                <a:gd name="T22" fmla="*/ 274 w 532"/>
                <a:gd name="T23" fmla="*/ 566 h 1203"/>
                <a:gd name="T24" fmla="*/ 270 w 532"/>
                <a:gd name="T25" fmla="*/ 575 h 1203"/>
                <a:gd name="T26" fmla="*/ 234 w 532"/>
                <a:gd name="T27" fmla="*/ 658 h 1203"/>
                <a:gd name="T28" fmla="*/ 230 w 532"/>
                <a:gd name="T29" fmla="*/ 666 h 1203"/>
                <a:gd name="T30" fmla="*/ 196 w 532"/>
                <a:gd name="T31" fmla="*/ 745 h 1203"/>
                <a:gd name="T32" fmla="*/ 192 w 532"/>
                <a:gd name="T33" fmla="*/ 753 h 1203"/>
                <a:gd name="T34" fmla="*/ 29 w 532"/>
                <a:gd name="T35" fmla="*/ 1123 h 1203"/>
                <a:gd name="T36" fmla="*/ 4 w 532"/>
                <a:gd name="T37" fmla="*/ 1202 h 1203"/>
                <a:gd name="T38" fmla="*/ 0 w 532"/>
                <a:gd name="T39" fmla="*/ 1201 h 1203"/>
                <a:gd name="T40" fmla="*/ 4 w 532"/>
                <a:gd name="T41" fmla="*/ 1203 h 1203"/>
                <a:gd name="T42" fmla="*/ 38 w 532"/>
                <a:gd name="T43" fmla="*/ 1125 h 1203"/>
                <a:gd name="T44" fmla="*/ 200 w 532"/>
                <a:gd name="T45" fmla="*/ 756 h 1203"/>
                <a:gd name="T46" fmla="*/ 203 w 532"/>
                <a:gd name="T47" fmla="*/ 748 h 1203"/>
                <a:gd name="T48" fmla="*/ 238 w 532"/>
                <a:gd name="T49" fmla="*/ 669 h 1203"/>
                <a:gd name="T50" fmla="*/ 241 w 532"/>
                <a:gd name="T51" fmla="*/ 662 h 1203"/>
                <a:gd name="T52" fmla="*/ 278 w 532"/>
                <a:gd name="T53" fmla="*/ 579 h 1203"/>
                <a:gd name="T54" fmla="*/ 281 w 532"/>
                <a:gd name="T55" fmla="*/ 571 h 1203"/>
                <a:gd name="T56" fmla="*/ 320 w 532"/>
                <a:gd name="T57" fmla="*/ 481 h 1203"/>
                <a:gd name="T58" fmla="*/ 324 w 532"/>
                <a:gd name="T59" fmla="*/ 474 h 1203"/>
                <a:gd name="T60" fmla="*/ 366 w 532"/>
                <a:gd name="T61" fmla="*/ 380 h 1203"/>
                <a:gd name="T62" fmla="*/ 369 w 532"/>
                <a:gd name="T63" fmla="*/ 372 h 1203"/>
                <a:gd name="T64" fmla="*/ 413 w 532"/>
                <a:gd name="T65" fmla="*/ 269 h 1203"/>
                <a:gd name="T66" fmla="*/ 418 w 532"/>
                <a:gd name="T67" fmla="*/ 261 h 1203"/>
                <a:gd name="T68" fmla="*/ 468 w 532"/>
                <a:gd name="T69" fmla="*/ 147 h 1203"/>
                <a:gd name="T70" fmla="*/ 471 w 532"/>
                <a:gd name="T71" fmla="*/ 139 h 1203"/>
                <a:gd name="T72" fmla="*/ 528 w 532"/>
                <a:gd name="T73" fmla="*/ 9 h 1203"/>
                <a:gd name="T74" fmla="*/ 532 w 532"/>
                <a:gd name="T75" fmla="*/ 1 h 1203"/>
                <a:gd name="T76" fmla="*/ 532 w 532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2" h="1203">
                  <a:moveTo>
                    <a:pt x="532" y="0"/>
                  </a:moveTo>
                  <a:lnTo>
                    <a:pt x="523" y="0"/>
                  </a:lnTo>
                  <a:lnTo>
                    <a:pt x="523" y="1"/>
                  </a:lnTo>
                  <a:lnTo>
                    <a:pt x="465" y="132"/>
                  </a:lnTo>
                  <a:lnTo>
                    <a:pt x="461" y="140"/>
                  </a:lnTo>
                  <a:lnTo>
                    <a:pt x="411" y="255"/>
                  </a:lnTo>
                  <a:lnTo>
                    <a:pt x="407" y="263"/>
                  </a:lnTo>
                  <a:lnTo>
                    <a:pt x="362" y="366"/>
                  </a:lnTo>
                  <a:lnTo>
                    <a:pt x="358" y="374"/>
                  </a:lnTo>
                  <a:lnTo>
                    <a:pt x="317" y="469"/>
                  </a:lnTo>
                  <a:lnTo>
                    <a:pt x="313" y="476"/>
                  </a:lnTo>
                  <a:lnTo>
                    <a:pt x="274" y="566"/>
                  </a:lnTo>
                  <a:lnTo>
                    <a:pt x="270" y="575"/>
                  </a:lnTo>
                  <a:lnTo>
                    <a:pt x="234" y="658"/>
                  </a:lnTo>
                  <a:lnTo>
                    <a:pt x="230" y="666"/>
                  </a:lnTo>
                  <a:lnTo>
                    <a:pt x="196" y="745"/>
                  </a:lnTo>
                  <a:lnTo>
                    <a:pt x="192" y="753"/>
                  </a:lnTo>
                  <a:lnTo>
                    <a:pt x="29" y="1123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200" y="756"/>
                  </a:lnTo>
                  <a:lnTo>
                    <a:pt x="203" y="748"/>
                  </a:lnTo>
                  <a:lnTo>
                    <a:pt x="238" y="669"/>
                  </a:lnTo>
                  <a:lnTo>
                    <a:pt x="241" y="662"/>
                  </a:lnTo>
                  <a:lnTo>
                    <a:pt x="278" y="579"/>
                  </a:lnTo>
                  <a:lnTo>
                    <a:pt x="281" y="571"/>
                  </a:lnTo>
                  <a:lnTo>
                    <a:pt x="320" y="481"/>
                  </a:lnTo>
                  <a:lnTo>
                    <a:pt x="324" y="474"/>
                  </a:lnTo>
                  <a:lnTo>
                    <a:pt x="366" y="380"/>
                  </a:lnTo>
                  <a:lnTo>
                    <a:pt x="369" y="372"/>
                  </a:lnTo>
                  <a:lnTo>
                    <a:pt x="413" y="269"/>
                  </a:lnTo>
                  <a:lnTo>
                    <a:pt x="418" y="261"/>
                  </a:lnTo>
                  <a:lnTo>
                    <a:pt x="468" y="147"/>
                  </a:lnTo>
                  <a:lnTo>
                    <a:pt x="471" y="139"/>
                  </a:lnTo>
                  <a:lnTo>
                    <a:pt x="528" y="9"/>
                  </a:lnTo>
                  <a:lnTo>
                    <a:pt x="532" y="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3" name="Freeform 254"/>
            <p:cNvSpPr>
              <a:spLocks noChangeArrowheads="1"/>
            </p:cNvSpPr>
            <p:nvPr>
              <p:custDataLst>
                <p:tags r:id="rId247"/>
              </p:custDataLst>
            </p:nvPr>
          </p:nvSpPr>
          <p:spPr bwMode="auto">
            <a:xfrm>
              <a:off x="5105626" y="175499"/>
              <a:ext cx="1436997" cy="3248244"/>
            </a:xfrm>
            <a:custGeom>
              <a:gdLst>
                <a:gd name="T0" fmla="*/ 532 w 532"/>
                <a:gd name="T1" fmla="*/ 0 h 1203"/>
                <a:gd name="T2" fmla="*/ 523 w 532"/>
                <a:gd name="T3" fmla="*/ 0 h 1203"/>
                <a:gd name="T4" fmla="*/ 523 w 532"/>
                <a:gd name="T5" fmla="*/ 1 h 1203"/>
                <a:gd name="T6" fmla="*/ 465 w 532"/>
                <a:gd name="T7" fmla="*/ 132 h 1203"/>
                <a:gd name="T8" fmla="*/ 461 w 532"/>
                <a:gd name="T9" fmla="*/ 140 h 1203"/>
                <a:gd name="T10" fmla="*/ 411 w 532"/>
                <a:gd name="T11" fmla="*/ 255 h 1203"/>
                <a:gd name="T12" fmla="*/ 407 w 532"/>
                <a:gd name="T13" fmla="*/ 263 h 1203"/>
                <a:gd name="T14" fmla="*/ 362 w 532"/>
                <a:gd name="T15" fmla="*/ 366 h 1203"/>
                <a:gd name="T16" fmla="*/ 358 w 532"/>
                <a:gd name="T17" fmla="*/ 374 h 1203"/>
                <a:gd name="T18" fmla="*/ 317 w 532"/>
                <a:gd name="T19" fmla="*/ 469 h 1203"/>
                <a:gd name="T20" fmla="*/ 313 w 532"/>
                <a:gd name="T21" fmla="*/ 476 h 1203"/>
                <a:gd name="T22" fmla="*/ 274 w 532"/>
                <a:gd name="T23" fmla="*/ 566 h 1203"/>
                <a:gd name="T24" fmla="*/ 270 w 532"/>
                <a:gd name="T25" fmla="*/ 575 h 1203"/>
                <a:gd name="T26" fmla="*/ 234 w 532"/>
                <a:gd name="T27" fmla="*/ 658 h 1203"/>
                <a:gd name="T28" fmla="*/ 230 w 532"/>
                <a:gd name="T29" fmla="*/ 666 h 1203"/>
                <a:gd name="T30" fmla="*/ 196 w 532"/>
                <a:gd name="T31" fmla="*/ 745 h 1203"/>
                <a:gd name="T32" fmla="*/ 192 w 532"/>
                <a:gd name="T33" fmla="*/ 753 h 1203"/>
                <a:gd name="T34" fmla="*/ 29 w 532"/>
                <a:gd name="T35" fmla="*/ 1123 h 1203"/>
                <a:gd name="T36" fmla="*/ 4 w 532"/>
                <a:gd name="T37" fmla="*/ 1202 h 1203"/>
                <a:gd name="T38" fmla="*/ 0 w 532"/>
                <a:gd name="T39" fmla="*/ 1201 h 1203"/>
                <a:gd name="T40" fmla="*/ 4 w 532"/>
                <a:gd name="T41" fmla="*/ 1203 h 1203"/>
                <a:gd name="T42" fmla="*/ 38 w 532"/>
                <a:gd name="T43" fmla="*/ 1125 h 1203"/>
                <a:gd name="T44" fmla="*/ 200 w 532"/>
                <a:gd name="T45" fmla="*/ 756 h 1203"/>
                <a:gd name="T46" fmla="*/ 203 w 532"/>
                <a:gd name="T47" fmla="*/ 748 h 1203"/>
                <a:gd name="T48" fmla="*/ 238 w 532"/>
                <a:gd name="T49" fmla="*/ 669 h 1203"/>
                <a:gd name="T50" fmla="*/ 241 w 532"/>
                <a:gd name="T51" fmla="*/ 662 h 1203"/>
                <a:gd name="T52" fmla="*/ 278 w 532"/>
                <a:gd name="T53" fmla="*/ 579 h 1203"/>
                <a:gd name="T54" fmla="*/ 281 w 532"/>
                <a:gd name="T55" fmla="*/ 571 h 1203"/>
                <a:gd name="T56" fmla="*/ 320 w 532"/>
                <a:gd name="T57" fmla="*/ 481 h 1203"/>
                <a:gd name="T58" fmla="*/ 324 w 532"/>
                <a:gd name="T59" fmla="*/ 474 h 1203"/>
                <a:gd name="T60" fmla="*/ 366 w 532"/>
                <a:gd name="T61" fmla="*/ 380 h 1203"/>
                <a:gd name="T62" fmla="*/ 369 w 532"/>
                <a:gd name="T63" fmla="*/ 372 h 1203"/>
                <a:gd name="T64" fmla="*/ 413 w 532"/>
                <a:gd name="T65" fmla="*/ 269 h 1203"/>
                <a:gd name="T66" fmla="*/ 418 w 532"/>
                <a:gd name="T67" fmla="*/ 261 h 1203"/>
                <a:gd name="T68" fmla="*/ 468 w 532"/>
                <a:gd name="T69" fmla="*/ 147 h 1203"/>
                <a:gd name="T70" fmla="*/ 471 w 532"/>
                <a:gd name="T71" fmla="*/ 139 h 1203"/>
                <a:gd name="T72" fmla="*/ 528 w 532"/>
                <a:gd name="T73" fmla="*/ 9 h 1203"/>
                <a:gd name="T74" fmla="*/ 532 w 532"/>
                <a:gd name="T75" fmla="*/ 1 h 1203"/>
                <a:gd name="T76" fmla="*/ 532 w 532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2" h="1203">
                  <a:moveTo>
                    <a:pt x="532" y="0"/>
                  </a:moveTo>
                  <a:lnTo>
                    <a:pt x="523" y="0"/>
                  </a:lnTo>
                  <a:lnTo>
                    <a:pt x="523" y="1"/>
                  </a:lnTo>
                  <a:lnTo>
                    <a:pt x="465" y="132"/>
                  </a:lnTo>
                  <a:lnTo>
                    <a:pt x="461" y="140"/>
                  </a:lnTo>
                  <a:lnTo>
                    <a:pt x="411" y="255"/>
                  </a:lnTo>
                  <a:lnTo>
                    <a:pt x="407" y="263"/>
                  </a:lnTo>
                  <a:lnTo>
                    <a:pt x="362" y="366"/>
                  </a:lnTo>
                  <a:lnTo>
                    <a:pt x="358" y="374"/>
                  </a:lnTo>
                  <a:lnTo>
                    <a:pt x="317" y="469"/>
                  </a:lnTo>
                  <a:lnTo>
                    <a:pt x="313" y="476"/>
                  </a:lnTo>
                  <a:lnTo>
                    <a:pt x="274" y="566"/>
                  </a:lnTo>
                  <a:lnTo>
                    <a:pt x="270" y="575"/>
                  </a:lnTo>
                  <a:lnTo>
                    <a:pt x="234" y="658"/>
                  </a:lnTo>
                  <a:lnTo>
                    <a:pt x="230" y="666"/>
                  </a:lnTo>
                  <a:lnTo>
                    <a:pt x="196" y="745"/>
                  </a:lnTo>
                  <a:lnTo>
                    <a:pt x="192" y="753"/>
                  </a:lnTo>
                  <a:lnTo>
                    <a:pt x="29" y="1123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200" y="756"/>
                  </a:lnTo>
                  <a:lnTo>
                    <a:pt x="203" y="748"/>
                  </a:lnTo>
                  <a:lnTo>
                    <a:pt x="238" y="669"/>
                  </a:lnTo>
                  <a:lnTo>
                    <a:pt x="241" y="662"/>
                  </a:lnTo>
                  <a:lnTo>
                    <a:pt x="278" y="579"/>
                  </a:lnTo>
                  <a:lnTo>
                    <a:pt x="281" y="571"/>
                  </a:lnTo>
                  <a:lnTo>
                    <a:pt x="320" y="481"/>
                  </a:lnTo>
                  <a:lnTo>
                    <a:pt x="324" y="474"/>
                  </a:lnTo>
                  <a:lnTo>
                    <a:pt x="366" y="380"/>
                  </a:lnTo>
                  <a:lnTo>
                    <a:pt x="369" y="372"/>
                  </a:lnTo>
                  <a:lnTo>
                    <a:pt x="413" y="269"/>
                  </a:lnTo>
                  <a:lnTo>
                    <a:pt x="418" y="261"/>
                  </a:lnTo>
                  <a:lnTo>
                    <a:pt x="468" y="147"/>
                  </a:lnTo>
                  <a:lnTo>
                    <a:pt x="471" y="139"/>
                  </a:lnTo>
                  <a:lnTo>
                    <a:pt x="528" y="9"/>
                  </a:lnTo>
                  <a:lnTo>
                    <a:pt x="532" y="1"/>
                  </a:lnTo>
                  <a:lnTo>
                    <a:pt x="5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4" name="Freeform 255"/>
            <p:cNvSpPr>
              <a:spLocks noChangeArrowheads="1"/>
            </p:cNvSpPr>
            <p:nvPr>
              <p:custDataLst>
                <p:tags r:id="rId248"/>
              </p:custDataLst>
            </p:nvPr>
          </p:nvSpPr>
          <p:spPr bwMode="auto">
            <a:xfrm>
              <a:off x="5105626" y="175499"/>
              <a:ext cx="1061332" cy="3245260"/>
            </a:xfrm>
            <a:custGeom>
              <a:gdLst>
                <a:gd name="T0" fmla="*/ 393 w 393"/>
                <a:gd name="T1" fmla="*/ 0 h 1202"/>
                <a:gd name="T2" fmla="*/ 384 w 393"/>
                <a:gd name="T3" fmla="*/ 0 h 1202"/>
                <a:gd name="T4" fmla="*/ 375 w 393"/>
                <a:gd name="T5" fmla="*/ 25 h 1202"/>
                <a:gd name="T6" fmla="*/ 373 w 393"/>
                <a:gd name="T7" fmla="*/ 35 h 1202"/>
                <a:gd name="T8" fmla="*/ 328 w 393"/>
                <a:gd name="T9" fmla="*/ 173 h 1202"/>
                <a:gd name="T10" fmla="*/ 325 w 393"/>
                <a:gd name="T11" fmla="*/ 182 h 1202"/>
                <a:gd name="T12" fmla="*/ 286 w 393"/>
                <a:gd name="T13" fmla="*/ 303 h 1202"/>
                <a:gd name="T14" fmla="*/ 283 w 393"/>
                <a:gd name="T15" fmla="*/ 312 h 1202"/>
                <a:gd name="T16" fmla="*/ 248 w 393"/>
                <a:gd name="T17" fmla="*/ 421 h 1202"/>
                <a:gd name="T18" fmla="*/ 245 w 393"/>
                <a:gd name="T19" fmla="*/ 429 h 1202"/>
                <a:gd name="T20" fmla="*/ 212 w 393"/>
                <a:gd name="T21" fmla="*/ 531 h 1202"/>
                <a:gd name="T22" fmla="*/ 209 w 393"/>
                <a:gd name="T23" fmla="*/ 539 h 1202"/>
                <a:gd name="T24" fmla="*/ 179 w 393"/>
                <a:gd name="T25" fmla="*/ 632 h 1202"/>
                <a:gd name="T26" fmla="*/ 177 w 393"/>
                <a:gd name="T27" fmla="*/ 640 h 1202"/>
                <a:gd name="T28" fmla="*/ 148 w 393"/>
                <a:gd name="T29" fmla="*/ 727 h 1202"/>
                <a:gd name="T30" fmla="*/ 146 w 393"/>
                <a:gd name="T31" fmla="*/ 735 h 1202"/>
                <a:gd name="T32" fmla="*/ 21 w 393"/>
                <a:gd name="T33" fmla="*/ 1122 h 1202"/>
                <a:gd name="T34" fmla="*/ 4 w 393"/>
                <a:gd name="T35" fmla="*/ 1202 h 1202"/>
                <a:gd name="T36" fmla="*/ 0 w 393"/>
                <a:gd name="T37" fmla="*/ 1201 h 1202"/>
                <a:gd name="T38" fmla="*/ 4 w 393"/>
                <a:gd name="T39" fmla="*/ 1202 h 1202"/>
                <a:gd name="T40" fmla="*/ 29 w 393"/>
                <a:gd name="T41" fmla="*/ 1123 h 1202"/>
                <a:gd name="T42" fmla="*/ 154 w 393"/>
                <a:gd name="T43" fmla="*/ 738 h 1202"/>
                <a:gd name="T44" fmla="*/ 157 w 393"/>
                <a:gd name="T45" fmla="*/ 730 h 1202"/>
                <a:gd name="T46" fmla="*/ 184 w 393"/>
                <a:gd name="T47" fmla="*/ 644 h 1202"/>
                <a:gd name="T48" fmla="*/ 187 w 393"/>
                <a:gd name="T49" fmla="*/ 636 h 1202"/>
                <a:gd name="T50" fmla="*/ 217 w 393"/>
                <a:gd name="T51" fmla="*/ 544 h 1202"/>
                <a:gd name="T52" fmla="*/ 220 w 393"/>
                <a:gd name="T53" fmla="*/ 536 h 1202"/>
                <a:gd name="T54" fmla="*/ 252 w 393"/>
                <a:gd name="T55" fmla="*/ 434 h 1202"/>
                <a:gd name="T56" fmla="*/ 255 w 393"/>
                <a:gd name="T57" fmla="*/ 426 h 1202"/>
                <a:gd name="T58" fmla="*/ 290 w 393"/>
                <a:gd name="T59" fmla="*/ 317 h 1202"/>
                <a:gd name="T60" fmla="*/ 293 w 393"/>
                <a:gd name="T61" fmla="*/ 309 h 1202"/>
                <a:gd name="T62" fmla="*/ 332 w 393"/>
                <a:gd name="T63" fmla="*/ 189 h 1202"/>
                <a:gd name="T64" fmla="*/ 335 w 393"/>
                <a:gd name="T65" fmla="*/ 179 h 1202"/>
                <a:gd name="T66" fmla="*/ 379 w 393"/>
                <a:gd name="T67" fmla="*/ 43 h 1202"/>
                <a:gd name="T68" fmla="*/ 382 w 393"/>
                <a:gd name="T69" fmla="*/ 33 h 1202"/>
                <a:gd name="T70" fmla="*/ 393 w 393"/>
                <a:gd name="T71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3" h="1202">
                  <a:moveTo>
                    <a:pt x="393" y="0"/>
                  </a:moveTo>
                  <a:lnTo>
                    <a:pt x="384" y="0"/>
                  </a:lnTo>
                  <a:lnTo>
                    <a:pt x="375" y="25"/>
                  </a:lnTo>
                  <a:lnTo>
                    <a:pt x="373" y="35"/>
                  </a:lnTo>
                  <a:lnTo>
                    <a:pt x="328" y="173"/>
                  </a:lnTo>
                  <a:lnTo>
                    <a:pt x="325" y="182"/>
                  </a:lnTo>
                  <a:lnTo>
                    <a:pt x="286" y="303"/>
                  </a:lnTo>
                  <a:lnTo>
                    <a:pt x="283" y="312"/>
                  </a:lnTo>
                  <a:lnTo>
                    <a:pt x="248" y="421"/>
                  </a:lnTo>
                  <a:lnTo>
                    <a:pt x="245" y="429"/>
                  </a:lnTo>
                  <a:lnTo>
                    <a:pt x="212" y="531"/>
                  </a:lnTo>
                  <a:lnTo>
                    <a:pt x="209" y="539"/>
                  </a:lnTo>
                  <a:lnTo>
                    <a:pt x="179" y="632"/>
                  </a:lnTo>
                  <a:lnTo>
                    <a:pt x="177" y="640"/>
                  </a:lnTo>
                  <a:lnTo>
                    <a:pt x="148" y="727"/>
                  </a:lnTo>
                  <a:lnTo>
                    <a:pt x="146" y="735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9" y="1123"/>
                  </a:lnTo>
                  <a:lnTo>
                    <a:pt x="154" y="738"/>
                  </a:lnTo>
                  <a:lnTo>
                    <a:pt x="157" y="730"/>
                  </a:lnTo>
                  <a:lnTo>
                    <a:pt x="184" y="644"/>
                  </a:lnTo>
                  <a:lnTo>
                    <a:pt x="187" y="636"/>
                  </a:lnTo>
                  <a:lnTo>
                    <a:pt x="217" y="544"/>
                  </a:lnTo>
                  <a:lnTo>
                    <a:pt x="220" y="536"/>
                  </a:lnTo>
                  <a:lnTo>
                    <a:pt x="252" y="434"/>
                  </a:lnTo>
                  <a:lnTo>
                    <a:pt x="255" y="426"/>
                  </a:lnTo>
                  <a:lnTo>
                    <a:pt x="290" y="317"/>
                  </a:lnTo>
                  <a:lnTo>
                    <a:pt x="293" y="309"/>
                  </a:lnTo>
                  <a:lnTo>
                    <a:pt x="332" y="189"/>
                  </a:lnTo>
                  <a:lnTo>
                    <a:pt x="335" y="179"/>
                  </a:lnTo>
                  <a:lnTo>
                    <a:pt x="379" y="43"/>
                  </a:lnTo>
                  <a:lnTo>
                    <a:pt x="382" y="33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5" name="Freeform 257"/>
            <p:cNvSpPr>
              <a:spLocks noChangeArrowheads="1"/>
            </p:cNvSpPr>
            <p:nvPr>
              <p:custDataLst>
                <p:tags r:id="rId249"/>
              </p:custDataLst>
            </p:nvPr>
          </p:nvSpPr>
          <p:spPr bwMode="auto">
            <a:xfrm>
              <a:off x="5105626" y="175499"/>
              <a:ext cx="702464" cy="3245260"/>
            </a:xfrm>
            <a:custGeom>
              <a:gdLst>
                <a:gd name="T0" fmla="*/ 260 w 260"/>
                <a:gd name="T1" fmla="*/ 0 h 1202"/>
                <a:gd name="T2" fmla="*/ 251 w 260"/>
                <a:gd name="T3" fmla="*/ 0 h 1202"/>
                <a:gd name="T4" fmla="*/ 234 w 260"/>
                <a:gd name="T5" fmla="*/ 80 h 1202"/>
                <a:gd name="T6" fmla="*/ 232 w 260"/>
                <a:gd name="T7" fmla="*/ 90 h 1202"/>
                <a:gd name="T8" fmla="*/ 201 w 260"/>
                <a:gd name="T9" fmla="*/ 233 h 1202"/>
                <a:gd name="T10" fmla="*/ 199 w 260"/>
                <a:gd name="T11" fmla="*/ 243 h 1202"/>
                <a:gd name="T12" fmla="*/ 172 w 260"/>
                <a:gd name="T13" fmla="*/ 368 h 1202"/>
                <a:gd name="T14" fmla="*/ 171 w 260"/>
                <a:gd name="T15" fmla="*/ 377 h 1202"/>
                <a:gd name="T16" fmla="*/ 146 w 260"/>
                <a:gd name="T17" fmla="*/ 493 h 1202"/>
                <a:gd name="T18" fmla="*/ 144 w 260"/>
                <a:gd name="T19" fmla="*/ 502 h 1202"/>
                <a:gd name="T20" fmla="*/ 122 w 260"/>
                <a:gd name="T21" fmla="*/ 605 h 1202"/>
                <a:gd name="T22" fmla="*/ 120 w 260"/>
                <a:gd name="T23" fmla="*/ 614 h 1202"/>
                <a:gd name="T24" fmla="*/ 100 w 260"/>
                <a:gd name="T25" fmla="*/ 708 h 1202"/>
                <a:gd name="T26" fmla="*/ 98 w 260"/>
                <a:gd name="T27" fmla="*/ 716 h 1202"/>
                <a:gd name="T28" fmla="*/ 12 w 260"/>
                <a:gd name="T29" fmla="*/ 1122 h 1202"/>
                <a:gd name="T30" fmla="*/ 4 w 260"/>
                <a:gd name="T31" fmla="*/ 1201 h 1202"/>
                <a:gd name="T32" fmla="*/ 0 w 260"/>
                <a:gd name="T33" fmla="*/ 1201 h 1202"/>
                <a:gd name="T34" fmla="*/ 4 w 260"/>
                <a:gd name="T35" fmla="*/ 1202 h 1202"/>
                <a:gd name="T36" fmla="*/ 21 w 260"/>
                <a:gd name="T37" fmla="*/ 1122 h 1202"/>
                <a:gd name="T38" fmla="*/ 107 w 260"/>
                <a:gd name="T39" fmla="*/ 720 h 1202"/>
                <a:gd name="T40" fmla="*/ 108 w 260"/>
                <a:gd name="T41" fmla="*/ 711 h 1202"/>
                <a:gd name="T42" fmla="*/ 128 w 260"/>
                <a:gd name="T43" fmla="*/ 617 h 1202"/>
                <a:gd name="T44" fmla="*/ 130 w 260"/>
                <a:gd name="T45" fmla="*/ 609 h 1202"/>
                <a:gd name="T46" fmla="*/ 152 w 260"/>
                <a:gd name="T47" fmla="*/ 506 h 1202"/>
                <a:gd name="T48" fmla="*/ 154 w 260"/>
                <a:gd name="T49" fmla="*/ 498 h 1202"/>
                <a:gd name="T50" fmla="*/ 178 w 260"/>
                <a:gd name="T51" fmla="*/ 382 h 1202"/>
                <a:gd name="T52" fmla="*/ 180 w 260"/>
                <a:gd name="T53" fmla="*/ 374 h 1202"/>
                <a:gd name="T54" fmla="*/ 207 w 260"/>
                <a:gd name="T55" fmla="*/ 248 h 1202"/>
                <a:gd name="T56" fmla="*/ 209 w 260"/>
                <a:gd name="T57" fmla="*/ 239 h 1202"/>
                <a:gd name="T58" fmla="*/ 239 w 260"/>
                <a:gd name="T59" fmla="*/ 97 h 1202"/>
                <a:gd name="T60" fmla="*/ 241 w 260"/>
                <a:gd name="T61" fmla="*/ 87 h 1202"/>
                <a:gd name="T62" fmla="*/ 260 w 260"/>
                <a:gd name="T6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1202">
                  <a:moveTo>
                    <a:pt x="260" y="0"/>
                  </a:moveTo>
                  <a:lnTo>
                    <a:pt x="251" y="0"/>
                  </a:lnTo>
                  <a:lnTo>
                    <a:pt x="234" y="80"/>
                  </a:lnTo>
                  <a:lnTo>
                    <a:pt x="232" y="90"/>
                  </a:lnTo>
                  <a:lnTo>
                    <a:pt x="201" y="233"/>
                  </a:lnTo>
                  <a:lnTo>
                    <a:pt x="199" y="243"/>
                  </a:lnTo>
                  <a:lnTo>
                    <a:pt x="172" y="368"/>
                  </a:lnTo>
                  <a:lnTo>
                    <a:pt x="171" y="377"/>
                  </a:lnTo>
                  <a:lnTo>
                    <a:pt x="146" y="493"/>
                  </a:lnTo>
                  <a:lnTo>
                    <a:pt x="144" y="502"/>
                  </a:lnTo>
                  <a:lnTo>
                    <a:pt x="122" y="605"/>
                  </a:lnTo>
                  <a:lnTo>
                    <a:pt x="120" y="614"/>
                  </a:lnTo>
                  <a:lnTo>
                    <a:pt x="100" y="708"/>
                  </a:lnTo>
                  <a:lnTo>
                    <a:pt x="98" y="716"/>
                  </a:lnTo>
                  <a:lnTo>
                    <a:pt x="12" y="1122"/>
                  </a:lnTo>
                  <a:lnTo>
                    <a:pt x="4" y="1201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07" y="720"/>
                  </a:lnTo>
                  <a:lnTo>
                    <a:pt x="108" y="711"/>
                  </a:lnTo>
                  <a:lnTo>
                    <a:pt x="128" y="617"/>
                  </a:lnTo>
                  <a:lnTo>
                    <a:pt x="130" y="609"/>
                  </a:lnTo>
                  <a:lnTo>
                    <a:pt x="152" y="506"/>
                  </a:lnTo>
                  <a:lnTo>
                    <a:pt x="154" y="498"/>
                  </a:lnTo>
                  <a:lnTo>
                    <a:pt x="178" y="382"/>
                  </a:lnTo>
                  <a:lnTo>
                    <a:pt x="180" y="374"/>
                  </a:lnTo>
                  <a:lnTo>
                    <a:pt x="207" y="248"/>
                  </a:lnTo>
                  <a:lnTo>
                    <a:pt x="209" y="239"/>
                  </a:lnTo>
                  <a:lnTo>
                    <a:pt x="239" y="97"/>
                  </a:lnTo>
                  <a:lnTo>
                    <a:pt x="241" y="87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6" name="Freeform 258"/>
            <p:cNvSpPr>
              <a:spLocks noChangeArrowheads="1"/>
            </p:cNvSpPr>
            <p:nvPr>
              <p:custDataLst>
                <p:tags r:id="rId250"/>
              </p:custDataLst>
            </p:nvPr>
          </p:nvSpPr>
          <p:spPr bwMode="auto">
            <a:xfrm>
              <a:off x="5105626" y="175499"/>
              <a:ext cx="702464" cy="3245260"/>
            </a:xfrm>
            <a:custGeom>
              <a:gdLst>
                <a:gd name="T0" fmla="*/ 260 w 260"/>
                <a:gd name="T1" fmla="*/ 0 h 1202"/>
                <a:gd name="T2" fmla="*/ 251 w 260"/>
                <a:gd name="T3" fmla="*/ 0 h 1202"/>
                <a:gd name="T4" fmla="*/ 234 w 260"/>
                <a:gd name="T5" fmla="*/ 80 h 1202"/>
                <a:gd name="T6" fmla="*/ 232 w 260"/>
                <a:gd name="T7" fmla="*/ 90 h 1202"/>
                <a:gd name="T8" fmla="*/ 201 w 260"/>
                <a:gd name="T9" fmla="*/ 233 h 1202"/>
                <a:gd name="T10" fmla="*/ 199 w 260"/>
                <a:gd name="T11" fmla="*/ 243 h 1202"/>
                <a:gd name="T12" fmla="*/ 172 w 260"/>
                <a:gd name="T13" fmla="*/ 368 h 1202"/>
                <a:gd name="T14" fmla="*/ 171 w 260"/>
                <a:gd name="T15" fmla="*/ 377 h 1202"/>
                <a:gd name="T16" fmla="*/ 146 w 260"/>
                <a:gd name="T17" fmla="*/ 493 h 1202"/>
                <a:gd name="T18" fmla="*/ 144 w 260"/>
                <a:gd name="T19" fmla="*/ 502 h 1202"/>
                <a:gd name="T20" fmla="*/ 122 w 260"/>
                <a:gd name="T21" fmla="*/ 605 h 1202"/>
                <a:gd name="T22" fmla="*/ 120 w 260"/>
                <a:gd name="T23" fmla="*/ 614 h 1202"/>
                <a:gd name="T24" fmla="*/ 100 w 260"/>
                <a:gd name="T25" fmla="*/ 708 h 1202"/>
                <a:gd name="T26" fmla="*/ 98 w 260"/>
                <a:gd name="T27" fmla="*/ 716 h 1202"/>
                <a:gd name="T28" fmla="*/ 12 w 260"/>
                <a:gd name="T29" fmla="*/ 1122 h 1202"/>
                <a:gd name="T30" fmla="*/ 4 w 260"/>
                <a:gd name="T31" fmla="*/ 1201 h 1202"/>
                <a:gd name="T32" fmla="*/ 0 w 260"/>
                <a:gd name="T33" fmla="*/ 1201 h 1202"/>
                <a:gd name="T34" fmla="*/ 4 w 260"/>
                <a:gd name="T35" fmla="*/ 1202 h 1202"/>
                <a:gd name="T36" fmla="*/ 21 w 260"/>
                <a:gd name="T37" fmla="*/ 1122 h 1202"/>
                <a:gd name="T38" fmla="*/ 107 w 260"/>
                <a:gd name="T39" fmla="*/ 720 h 1202"/>
                <a:gd name="T40" fmla="*/ 108 w 260"/>
                <a:gd name="T41" fmla="*/ 711 h 1202"/>
                <a:gd name="T42" fmla="*/ 128 w 260"/>
                <a:gd name="T43" fmla="*/ 617 h 1202"/>
                <a:gd name="T44" fmla="*/ 130 w 260"/>
                <a:gd name="T45" fmla="*/ 609 h 1202"/>
                <a:gd name="T46" fmla="*/ 152 w 260"/>
                <a:gd name="T47" fmla="*/ 506 h 1202"/>
                <a:gd name="T48" fmla="*/ 154 w 260"/>
                <a:gd name="T49" fmla="*/ 498 h 1202"/>
                <a:gd name="T50" fmla="*/ 178 w 260"/>
                <a:gd name="T51" fmla="*/ 382 h 1202"/>
                <a:gd name="T52" fmla="*/ 180 w 260"/>
                <a:gd name="T53" fmla="*/ 374 h 1202"/>
                <a:gd name="T54" fmla="*/ 207 w 260"/>
                <a:gd name="T55" fmla="*/ 248 h 1202"/>
                <a:gd name="T56" fmla="*/ 209 w 260"/>
                <a:gd name="T57" fmla="*/ 239 h 1202"/>
                <a:gd name="T58" fmla="*/ 239 w 260"/>
                <a:gd name="T59" fmla="*/ 97 h 1202"/>
                <a:gd name="T60" fmla="*/ 241 w 260"/>
                <a:gd name="T61" fmla="*/ 87 h 1202"/>
                <a:gd name="T62" fmla="*/ 260 w 260"/>
                <a:gd name="T6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1202">
                  <a:moveTo>
                    <a:pt x="260" y="0"/>
                  </a:moveTo>
                  <a:lnTo>
                    <a:pt x="251" y="0"/>
                  </a:lnTo>
                  <a:lnTo>
                    <a:pt x="234" y="80"/>
                  </a:lnTo>
                  <a:lnTo>
                    <a:pt x="232" y="90"/>
                  </a:lnTo>
                  <a:lnTo>
                    <a:pt x="201" y="233"/>
                  </a:lnTo>
                  <a:lnTo>
                    <a:pt x="199" y="243"/>
                  </a:lnTo>
                  <a:lnTo>
                    <a:pt x="172" y="368"/>
                  </a:lnTo>
                  <a:lnTo>
                    <a:pt x="171" y="377"/>
                  </a:lnTo>
                  <a:lnTo>
                    <a:pt x="146" y="493"/>
                  </a:lnTo>
                  <a:lnTo>
                    <a:pt x="144" y="502"/>
                  </a:lnTo>
                  <a:lnTo>
                    <a:pt x="122" y="605"/>
                  </a:lnTo>
                  <a:lnTo>
                    <a:pt x="120" y="614"/>
                  </a:lnTo>
                  <a:lnTo>
                    <a:pt x="100" y="708"/>
                  </a:lnTo>
                  <a:lnTo>
                    <a:pt x="98" y="716"/>
                  </a:lnTo>
                  <a:lnTo>
                    <a:pt x="12" y="1122"/>
                  </a:lnTo>
                  <a:lnTo>
                    <a:pt x="4" y="1201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07" y="720"/>
                  </a:lnTo>
                  <a:lnTo>
                    <a:pt x="108" y="711"/>
                  </a:lnTo>
                  <a:lnTo>
                    <a:pt x="128" y="617"/>
                  </a:lnTo>
                  <a:lnTo>
                    <a:pt x="130" y="609"/>
                  </a:lnTo>
                  <a:lnTo>
                    <a:pt x="152" y="506"/>
                  </a:lnTo>
                  <a:lnTo>
                    <a:pt x="154" y="498"/>
                  </a:lnTo>
                  <a:lnTo>
                    <a:pt x="178" y="382"/>
                  </a:lnTo>
                  <a:lnTo>
                    <a:pt x="180" y="374"/>
                  </a:lnTo>
                  <a:lnTo>
                    <a:pt x="207" y="248"/>
                  </a:lnTo>
                  <a:lnTo>
                    <a:pt x="209" y="239"/>
                  </a:lnTo>
                  <a:lnTo>
                    <a:pt x="239" y="97"/>
                  </a:lnTo>
                  <a:lnTo>
                    <a:pt x="241" y="87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7" name="Freeform 259"/>
            <p:cNvSpPr>
              <a:spLocks noChangeArrowheads="1"/>
            </p:cNvSpPr>
            <p:nvPr>
              <p:custDataLst>
                <p:tags r:id="rId251"/>
              </p:custDataLst>
            </p:nvPr>
          </p:nvSpPr>
          <p:spPr bwMode="auto">
            <a:xfrm>
              <a:off x="5091883" y="175499"/>
              <a:ext cx="368030" cy="3242276"/>
            </a:xfrm>
            <a:custGeom>
              <a:gdLst>
                <a:gd name="T0" fmla="*/ 136 w 136"/>
                <a:gd name="T1" fmla="*/ 0 h 1201"/>
                <a:gd name="T2" fmla="*/ 127 w 136"/>
                <a:gd name="T3" fmla="*/ 0 h 1201"/>
                <a:gd name="T4" fmla="*/ 111 w 136"/>
                <a:gd name="T5" fmla="*/ 154 h 1201"/>
                <a:gd name="T6" fmla="*/ 110 w 136"/>
                <a:gd name="T7" fmla="*/ 164 h 1201"/>
                <a:gd name="T8" fmla="*/ 94 w 136"/>
                <a:gd name="T9" fmla="*/ 310 h 1201"/>
                <a:gd name="T10" fmla="*/ 94 w 136"/>
                <a:gd name="T11" fmla="*/ 320 h 1201"/>
                <a:gd name="T12" fmla="*/ 79 w 136"/>
                <a:gd name="T13" fmla="*/ 452 h 1201"/>
                <a:gd name="T14" fmla="*/ 79 w 136"/>
                <a:gd name="T15" fmla="*/ 461 h 1201"/>
                <a:gd name="T16" fmla="*/ 67 w 136"/>
                <a:gd name="T17" fmla="*/ 576 h 1201"/>
                <a:gd name="T18" fmla="*/ 65 w 136"/>
                <a:gd name="T19" fmla="*/ 585 h 1201"/>
                <a:gd name="T20" fmla="*/ 55 w 136"/>
                <a:gd name="T21" fmla="*/ 688 h 1201"/>
                <a:gd name="T22" fmla="*/ 53 w 136"/>
                <a:gd name="T23" fmla="*/ 697 h 1201"/>
                <a:gd name="T24" fmla="*/ 9 w 136"/>
                <a:gd name="T25" fmla="*/ 1120 h 1201"/>
                <a:gd name="T26" fmla="*/ 5 w 136"/>
                <a:gd name="T27" fmla="*/ 1158 h 1201"/>
                <a:gd name="T28" fmla="*/ 3 w 136"/>
                <a:gd name="T29" fmla="*/ 1172 h 1201"/>
                <a:gd name="T30" fmla="*/ 3 w 136"/>
                <a:gd name="T31" fmla="*/ 1180 h 1201"/>
                <a:gd name="T32" fmla="*/ 2 w 136"/>
                <a:gd name="T33" fmla="*/ 1184 h 1201"/>
                <a:gd name="T34" fmla="*/ 2 w 136"/>
                <a:gd name="T35" fmla="*/ 1187 h 1201"/>
                <a:gd name="T36" fmla="*/ 2 w 136"/>
                <a:gd name="T37" fmla="*/ 1189 h 1201"/>
                <a:gd name="T38" fmla="*/ 1 w 136"/>
                <a:gd name="T39" fmla="*/ 1191 h 1201"/>
                <a:gd name="T40" fmla="*/ 1 w 136"/>
                <a:gd name="T41" fmla="*/ 1192 h 1201"/>
                <a:gd name="T42" fmla="*/ 1 w 136"/>
                <a:gd name="T43" fmla="*/ 1193 h 1201"/>
                <a:gd name="T44" fmla="*/ 1 w 136"/>
                <a:gd name="T45" fmla="*/ 1194 h 1201"/>
                <a:gd name="T46" fmla="*/ 1 w 136"/>
                <a:gd name="T47" fmla="*/ 1195 h 1201"/>
                <a:gd name="T48" fmla="*/ 1 w 136"/>
                <a:gd name="T49" fmla="*/ 1196 h 1201"/>
                <a:gd name="T50" fmla="*/ 1 w 136"/>
                <a:gd name="T51" fmla="*/ 1197 h 1201"/>
                <a:gd name="T52" fmla="*/ 0 w 136"/>
                <a:gd name="T53" fmla="*/ 1199 h 1201"/>
                <a:gd name="T54" fmla="*/ 0 w 136"/>
                <a:gd name="T55" fmla="*/ 1200 h 1201"/>
                <a:gd name="T56" fmla="*/ 0 w 136"/>
                <a:gd name="T57" fmla="*/ 1201 h 1201"/>
                <a:gd name="T58" fmla="*/ 1 w 136"/>
                <a:gd name="T59" fmla="*/ 1201 h 1201"/>
                <a:gd name="T60" fmla="*/ 2 w 136"/>
                <a:gd name="T61" fmla="*/ 1201 h 1201"/>
                <a:gd name="T62" fmla="*/ 5 w 136"/>
                <a:gd name="T63" fmla="*/ 1201 h 1201"/>
                <a:gd name="T64" fmla="*/ 9 w 136"/>
                <a:gd name="T65" fmla="*/ 1201 h 1201"/>
                <a:gd name="T66" fmla="*/ 17 w 136"/>
                <a:gd name="T67" fmla="*/ 1122 h 1201"/>
                <a:gd name="T68" fmla="*/ 62 w 136"/>
                <a:gd name="T69" fmla="*/ 700 h 1201"/>
                <a:gd name="T70" fmla="*/ 62 w 136"/>
                <a:gd name="T71" fmla="*/ 692 h 1201"/>
                <a:gd name="T72" fmla="*/ 74 w 136"/>
                <a:gd name="T73" fmla="*/ 589 h 1201"/>
                <a:gd name="T74" fmla="*/ 74 w 136"/>
                <a:gd name="T75" fmla="*/ 580 h 1201"/>
                <a:gd name="T76" fmla="*/ 86 w 136"/>
                <a:gd name="T77" fmla="*/ 465 h 1201"/>
                <a:gd name="T78" fmla="*/ 88 w 136"/>
                <a:gd name="T79" fmla="*/ 456 h 1201"/>
                <a:gd name="T80" fmla="*/ 101 w 136"/>
                <a:gd name="T81" fmla="*/ 326 h 1201"/>
                <a:gd name="T82" fmla="*/ 103 w 136"/>
                <a:gd name="T83" fmla="*/ 316 h 1201"/>
                <a:gd name="T84" fmla="*/ 117 w 136"/>
                <a:gd name="T85" fmla="*/ 170 h 1201"/>
                <a:gd name="T86" fmla="*/ 119 w 136"/>
                <a:gd name="T87" fmla="*/ 160 h 1201"/>
                <a:gd name="T88" fmla="*/ 136 w 136"/>
                <a:gd name="T89" fmla="*/ 0 h 1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201">
                  <a:moveTo>
                    <a:pt x="136" y="0"/>
                  </a:moveTo>
                  <a:lnTo>
                    <a:pt x="127" y="0"/>
                  </a:lnTo>
                  <a:lnTo>
                    <a:pt x="111" y="154"/>
                  </a:lnTo>
                  <a:lnTo>
                    <a:pt x="110" y="164"/>
                  </a:lnTo>
                  <a:lnTo>
                    <a:pt x="94" y="310"/>
                  </a:lnTo>
                  <a:lnTo>
                    <a:pt x="94" y="320"/>
                  </a:lnTo>
                  <a:lnTo>
                    <a:pt x="79" y="452"/>
                  </a:lnTo>
                  <a:lnTo>
                    <a:pt x="79" y="461"/>
                  </a:lnTo>
                  <a:lnTo>
                    <a:pt x="67" y="576"/>
                  </a:lnTo>
                  <a:lnTo>
                    <a:pt x="65" y="585"/>
                  </a:lnTo>
                  <a:lnTo>
                    <a:pt x="55" y="688"/>
                  </a:lnTo>
                  <a:lnTo>
                    <a:pt x="53" y="697"/>
                  </a:lnTo>
                  <a:lnTo>
                    <a:pt x="9" y="1120"/>
                  </a:lnTo>
                  <a:lnTo>
                    <a:pt x="5" y="1158"/>
                  </a:lnTo>
                  <a:lnTo>
                    <a:pt x="3" y="1172"/>
                  </a:lnTo>
                  <a:lnTo>
                    <a:pt x="3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1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1" y="1197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5" y="1201"/>
                  </a:lnTo>
                  <a:lnTo>
                    <a:pt x="9" y="1201"/>
                  </a:lnTo>
                  <a:lnTo>
                    <a:pt x="17" y="1122"/>
                  </a:lnTo>
                  <a:lnTo>
                    <a:pt x="62" y="700"/>
                  </a:lnTo>
                  <a:lnTo>
                    <a:pt x="62" y="692"/>
                  </a:lnTo>
                  <a:lnTo>
                    <a:pt x="74" y="589"/>
                  </a:lnTo>
                  <a:lnTo>
                    <a:pt x="74" y="580"/>
                  </a:lnTo>
                  <a:lnTo>
                    <a:pt x="86" y="465"/>
                  </a:lnTo>
                  <a:lnTo>
                    <a:pt x="88" y="456"/>
                  </a:lnTo>
                  <a:lnTo>
                    <a:pt x="101" y="326"/>
                  </a:lnTo>
                  <a:lnTo>
                    <a:pt x="103" y="316"/>
                  </a:lnTo>
                  <a:lnTo>
                    <a:pt x="117" y="170"/>
                  </a:lnTo>
                  <a:lnTo>
                    <a:pt x="119" y="16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8" name="Freeform 260"/>
            <p:cNvSpPr>
              <a:spLocks noChangeArrowheads="1"/>
            </p:cNvSpPr>
            <p:nvPr>
              <p:custDataLst>
                <p:tags r:id="rId252"/>
              </p:custDataLst>
            </p:nvPr>
          </p:nvSpPr>
          <p:spPr bwMode="auto">
            <a:xfrm>
              <a:off x="5091883" y="175499"/>
              <a:ext cx="368030" cy="3242276"/>
            </a:xfrm>
            <a:custGeom>
              <a:gdLst>
                <a:gd name="T0" fmla="*/ 136 w 136"/>
                <a:gd name="T1" fmla="*/ 0 h 1201"/>
                <a:gd name="T2" fmla="*/ 127 w 136"/>
                <a:gd name="T3" fmla="*/ 0 h 1201"/>
                <a:gd name="T4" fmla="*/ 111 w 136"/>
                <a:gd name="T5" fmla="*/ 154 h 1201"/>
                <a:gd name="T6" fmla="*/ 110 w 136"/>
                <a:gd name="T7" fmla="*/ 164 h 1201"/>
                <a:gd name="T8" fmla="*/ 94 w 136"/>
                <a:gd name="T9" fmla="*/ 310 h 1201"/>
                <a:gd name="T10" fmla="*/ 94 w 136"/>
                <a:gd name="T11" fmla="*/ 320 h 1201"/>
                <a:gd name="T12" fmla="*/ 79 w 136"/>
                <a:gd name="T13" fmla="*/ 452 h 1201"/>
                <a:gd name="T14" fmla="*/ 79 w 136"/>
                <a:gd name="T15" fmla="*/ 461 h 1201"/>
                <a:gd name="T16" fmla="*/ 67 w 136"/>
                <a:gd name="T17" fmla="*/ 576 h 1201"/>
                <a:gd name="T18" fmla="*/ 65 w 136"/>
                <a:gd name="T19" fmla="*/ 585 h 1201"/>
                <a:gd name="T20" fmla="*/ 55 w 136"/>
                <a:gd name="T21" fmla="*/ 688 h 1201"/>
                <a:gd name="T22" fmla="*/ 53 w 136"/>
                <a:gd name="T23" fmla="*/ 697 h 1201"/>
                <a:gd name="T24" fmla="*/ 9 w 136"/>
                <a:gd name="T25" fmla="*/ 1120 h 1201"/>
                <a:gd name="T26" fmla="*/ 5 w 136"/>
                <a:gd name="T27" fmla="*/ 1158 h 1201"/>
                <a:gd name="T28" fmla="*/ 3 w 136"/>
                <a:gd name="T29" fmla="*/ 1172 h 1201"/>
                <a:gd name="T30" fmla="*/ 3 w 136"/>
                <a:gd name="T31" fmla="*/ 1180 h 1201"/>
                <a:gd name="T32" fmla="*/ 2 w 136"/>
                <a:gd name="T33" fmla="*/ 1184 h 1201"/>
                <a:gd name="T34" fmla="*/ 2 w 136"/>
                <a:gd name="T35" fmla="*/ 1187 h 1201"/>
                <a:gd name="T36" fmla="*/ 2 w 136"/>
                <a:gd name="T37" fmla="*/ 1189 h 1201"/>
                <a:gd name="T38" fmla="*/ 1 w 136"/>
                <a:gd name="T39" fmla="*/ 1191 h 1201"/>
                <a:gd name="T40" fmla="*/ 1 w 136"/>
                <a:gd name="T41" fmla="*/ 1192 h 1201"/>
                <a:gd name="T42" fmla="*/ 1 w 136"/>
                <a:gd name="T43" fmla="*/ 1193 h 1201"/>
                <a:gd name="T44" fmla="*/ 1 w 136"/>
                <a:gd name="T45" fmla="*/ 1194 h 1201"/>
                <a:gd name="T46" fmla="*/ 1 w 136"/>
                <a:gd name="T47" fmla="*/ 1195 h 1201"/>
                <a:gd name="T48" fmla="*/ 1 w 136"/>
                <a:gd name="T49" fmla="*/ 1196 h 1201"/>
                <a:gd name="T50" fmla="*/ 1 w 136"/>
                <a:gd name="T51" fmla="*/ 1197 h 1201"/>
                <a:gd name="T52" fmla="*/ 0 w 136"/>
                <a:gd name="T53" fmla="*/ 1199 h 1201"/>
                <a:gd name="T54" fmla="*/ 0 w 136"/>
                <a:gd name="T55" fmla="*/ 1200 h 1201"/>
                <a:gd name="T56" fmla="*/ 0 w 136"/>
                <a:gd name="T57" fmla="*/ 1201 h 1201"/>
                <a:gd name="T58" fmla="*/ 1 w 136"/>
                <a:gd name="T59" fmla="*/ 1201 h 1201"/>
                <a:gd name="T60" fmla="*/ 2 w 136"/>
                <a:gd name="T61" fmla="*/ 1201 h 1201"/>
                <a:gd name="T62" fmla="*/ 5 w 136"/>
                <a:gd name="T63" fmla="*/ 1201 h 1201"/>
                <a:gd name="T64" fmla="*/ 9 w 136"/>
                <a:gd name="T65" fmla="*/ 1201 h 1201"/>
                <a:gd name="T66" fmla="*/ 17 w 136"/>
                <a:gd name="T67" fmla="*/ 1122 h 1201"/>
                <a:gd name="T68" fmla="*/ 62 w 136"/>
                <a:gd name="T69" fmla="*/ 700 h 1201"/>
                <a:gd name="T70" fmla="*/ 62 w 136"/>
                <a:gd name="T71" fmla="*/ 692 h 1201"/>
                <a:gd name="T72" fmla="*/ 74 w 136"/>
                <a:gd name="T73" fmla="*/ 589 h 1201"/>
                <a:gd name="T74" fmla="*/ 74 w 136"/>
                <a:gd name="T75" fmla="*/ 580 h 1201"/>
                <a:gd name="T76" fmla="*/ 86 w 136"/>
                <a:gd name="T77" fmla="*/ 465 h 1201"/>
                <a:gd name="T78" fmla="*/ 88 w 136"/>
                <a:gd name="T79" fmla="*/ 456 h 1201"/>
                <a:gd name="T80" fmla="*/ 101 w 136"/>
                <a:gd name="T81" fmla="*/ 326 h 1201"/>
                <a:gd name="T82" fmla="*/ 103 w 136"/>
                <a:gd name="T83" fmla="*/ 316 h 1201"/>
                <a:gd name="T84" fmla="*/ 117 w 136"/>
                <a:gd name="T85" fmla="*/ 170 h 1201"/>
                <a:gd name="T86" fmla="*/ 119 w 136"/>
                <a:gd name="T87" fmla="*/ 160 h 1201"/>
                <a:gd name="T88" fmla="*/ 136 w 136"/>
                <a:gd name="T89" fmla="*/ 0 h 1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201">
                  <a:moveTo>
                    <a:pt x="136" y="0"/>
                  </a:moveTo>
                  <a:lnTo>
                    <a:pt x="127" y="0"/>
                  </a:lnTo>
                  <a:lnTo>
                    <a:pt x="111" y="154"/>
                  </a:lnTo>
                  <a:lnTo>
                    <a:pt x="110" y="164"/>
                  </a:lnTo>
                  <a:lnTo>
                    <a:pt x="94" y="310"/>
                  </a:lnTo>
                  <a:lnTo>
                    <a:pt x="94" y="320"/>
                  </a:lnTo>
                  <a:lnTo>
                    <a:pt x="79" y="452"/>
                  </a:lnTo>
                  <a:lnTo>
                    <a:pt x="79" y="461"/>
                  </a:lnTo>
                  <a:lnTo>
                    <a:pt x="67" y="576"/>
                  </a:lnTo>
                  <a:lnTo>
                    <a:pt x="65" y="585"/>
                  </a:lnTo>
                  <a:lnTo>
                    <a:pt x="55" y="688"/>
                  </a:lnTo>
                  <a:lnTo>
                    <a:pt x="53" y="697"/>
                  </a:lnTo>
                  <a:lnTo>
                    <a:pt x="9" y="1120"/>
                  </a:lnTo>
                  <a:lnTo>
                    <a:pt x="5" y="1158"/>
                  </a:lnTo>
                  <a:lnTo>
                    <a:pt x="3" y="1172"/>
                  </a:lnTo>
                  <a:lnTo>
                    <a:pt x="3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1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1" y="1197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5" y="1201"/>
                  </a:lnTo>
                  <a:lnTo>
                    <a:pt x="9" y="1201"/>
                  </a:lnTo>
                  <a:lnTo>
                    <a:pt x="17" y="1122"/>
                  </a:lnTo>
                  <a:lnTo>
                    <a:pt x="62" y="700"/>
                  </a:lnTo>
                  <a:lnTo>
                    <a:pt x="62" y="692"/>
                  </a:lnTo>
                  <a:lnTo>
                    <a:pt x="74" y="589"/>
                  </a:lnTo>
                  <a:lnTo>
                    <a:pt x="74" y="580"/>
                  </a:lnTo>
                  <a:lnTo>
                    <a:pt x="86" y="465"/>
                  </a:lnTo>
                  <a:lnTo>
                    <a:pt x="88" y="456"/>
                  </a:lnTo>
                  <a:lnTo>
                    <a:pt x="101" y="326"/>
                  </a:lnTo>
                  <a:lnTo>
                    <a:pt x="103" y="316"/>
                  </a:lnTo>
                  <a:lnTo>
                    <a:pt x="117" y="170"/>
                  </a:lnTo>
                  <a:lnTo>
                    <a:pt x="119" y="160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912110" y="2407285"/>
            <a:ext cx="6434455" cy="870585"/>
          </a:xfrm>
        </p:spPr>
        <p:txBody>
          <a:bodyPr>
            <a:noAutofit/>
          </a:bodyPr>
          <a:lstStyle>
            <a:lvl1pPr>
              <a:defRPr sz="4050" b="1">
                <a:solidFill>
                  <a:srgbClr val="FFE0BB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2113539" y="3625637"/>
            <a:ext cx="8327286" cy="1170199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FFE0BB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25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1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5" y="365126"/>
            <a:ext cx="1529316" cy="581183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8879959" cy="581183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4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CE0941-4EBD-4A20-9C65-CD36F8372FE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3E16FC-86E2-4B93-AC22-9784F86A317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末尾幻灯片">
    <p:bg bwMode="auto">
      <p:bgPr>
        <a:solidFill>
          <a:srgbClr val="C00F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6"/>
          <p:cNvGrpSpPr/>
          <p:nvPr/>
        </p:nvGrpSpPr>
        <p:grpSpPr>
          <a:xfrm>
            <a:off x="-1588" y="2974975"/>
            <a:ext cx="12242801" cy="3878263"/>
            <a:chOff x="327" y="5362"/>
            <a:chExt cx="19053" cy="6107"/>
          </a:xfrm>
        </p:grpSpPr>
        <p:sp>
          <p:nvSpPr>
            <p:cNvPr id="4" name="Freeform 9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27" y="5362"/>
              <a:ext cx="18974" cy="5437"/>
            </a:xfrm>
            <a:custGeom>
              <a:gdLst>
                <a:gd name="T0" fmla="*/ 3839 w 3839"/>
                <a:gd name="T1" fmla="*/ 69 h 1085"/>
                <a:gd name="T2" fmla="*/ 1866 w 3839"/>
                <a:gd name="T3" fmla="*/ 562 h 1085"/>
                <a:gd name="T4" fmla="*/ 0 w 3839"/>
                <a:gd name="T5" fmla="*/ 654 h 1085"/>
                <a:gd name="T6" fmla="*/ 0 w 3839"/>
                <a:gd name="T7" fmla="*/ 738 h 1085"/>
                <a:gd name="T8" fmla="*/ 1768 w 3839"/>
                <a:gd name="T9" fmla="*/ 640 h 1085"/>
                <a:gd name="T10" fmla="*/ 3839 w 3839"/>
                <a:gd name="T11" fmla="*/ 207 h 1085"/>
                <a:gd name="T12" fmla="*/ 3839 w 3839"/>
                <a:gd name="T13" fmla="*/ 69 h 10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9" h="1085">
                  <a:moveTo>
                    <a:pt x="3839" y="69"/>
                  </a:moveTo>
                  <a:cubicBezTo>
                    <a:pt x="3442" y="0"/>
                    <a:pt x="2771" y="25"/>
                    <a:pt x="1866" y="562"/>
                  </a:cubicBezTo>
                  <a:cubicBezTo>
                    <a:pt x="1074" y="1032"/>
                    <a:pt x="457" y="854"/>
                    <a:pt x="0" y="654"/>
                  </a:cubicBezTo>
                  <a:cubicBezTo>
                    <a:pt x="0" y="738"/>
                    <a:pt x="0" y="738"/>
                    <a:pt x="0" y="738"/>
                  </a:cubicBezTo>
                  <a:cubicBezTo>
                    <a:pt x="188" y="847"/>
                    <a:pt x="998" y="1085"/>
                    <a:pt x="1768" y="640"/>
                  </a:cubicBezTo>
                  <a:cubicBezTo>
                    <a:pt x="2669" y="105"/>
                    <a:pt x="3455" y="138"/>
                    <a:pt x="3839" y="207"/>
                  </a:cubicBezTo>
                  <a:lnTo>
                    <a:pt x="3839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44000">
                  <a:srgbClr val="7B0000"/>
                </a:gs>
                <a:gs pos="74001">
                  <a:srgbClr val="FF0000"/>
                </a:gs>
                <a:gs pos="100000">
                  <a:srgbClr val="C0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" name="Freeform 1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34" y="6349"/>
              <a:ext cx="18967" cy="3780"/>
            </a:xfrm>
            <a:custGeom>
              <a:gdLst>
                <a:gd name="T0" fmla="*/ 0 w 3839"/>
                <a:gd name="T1" fmla="*/ 0 h 754"/>
                <a:gd name="T2" fmla="*/ 2184 w 3839"/>
                <a:gd name="T3" fmla="*/ 389 h 754"/>
                <a:gd name="T4" fmla="*/ 3839 w 3839"/>
                <a:gd name="T5" fmla="*/ 683 h 754"/>
                <a:gd name="T6" fmla="*/ 3839 w 3839"/>
                <a:gd name="T7" fmla="*/ 754 h 754"/>
                <a:gd name="T8" fmla="*/ 2350 w 3839"/>
                <a:gd name="T9" fmla="*/ 414 h 754"/>
                <a:gd name="T10" fmla="*/ 0 w 3839"/>
                <a:gd name="T11" fmla="*/ 83 h 754"/>
                <a:gd name="T12" fmla="*/ 0 w 3839"/>
                <a:gd name="T13" fmla="*/ 0 h 7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9" h="754">
                  <a:moveTo>
                    <a:pt x="0" y="0"/>
                  </a:moveTo>
                  <a:cubicBezTo>
                    <a:pt x="169" y="48"/>
                    <a:pt x="1125" y="536"/>
                    <a:pt x="2184" y="389"/>
                  </a:cubicBezTo>
                  <a:cubicBezTo>
                    <a:pt x="2914" y="288"/>
                    <a:pt x="3526" y="544"/>
                    <a:pt x="3839" y="683"/>
                  </a:cubicBezTo>
                  <a:cubicBezTo>
                    <a:pt x="3839" y="754"/>
                    <a:pt x="3839" y="754"/>
                    <a:pt x="3839" y="754"/>
                  </a:cubicBezTo>
                  <a:cubicBezTo>
                    <a:pt x="3569" y="588"/>
                    <a:pt x="3060" y="316"/>
                    <a:pt x="2350" y="414"/>
                  </a:cubicBezTo>
                  <a:cubicBezTo>
                    <a:pt x="1310" y="558"/>
                    <a:pt x="227" y="147"/>
                    <a:pt x="0" y="83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90000">
                    <a:alpha val="18999"/>
                  </a:srgbClr>
                </a:gs>
                <a:gs pos="53999">
                  <a:srgbClr val="FF0000">
                    <a:alpha val="62739"/>
                  </a:srgbClr>
                </a:gs>
                <a:gs pos="80000">
                  <a:srgbClr val="C00000">
                    <a:alpha val="83800"/>
                  </a:srgbClr>
                </a:gs>
                <a:gs pos="100000">
                  <a:srgbClr val="FF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 sz="100"/>
            </a:p>
          </p:txBody>
        </p:sp>
        <p:sp>
          <p:nvSpPr>
            <p:cNvPr id="6" name="Freeform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V="1">
              <a:off x="327" y="6462"/>
              <a:ext cx="19053" cy="5007"/>
            </a:xfrm>
            <a:custGeom>
              <a:gdLst>
                <a:gd name="T0" fmla="*/ 3373 w 3373"/>
                <a:gd name="T1" fmla="*/ 1641 h 1641"/>
                <a:gd name="T2" fmla="*/ 2129 w 3373"/>
                <a:gd name="T3" fmla="*/ 829 h 1641"/>
                <a:gd name="T4" fmla="*/ 0 w 3373"/>
                <a:gd name="T5" fmla="*/ 0 h 1641"/>
                <a:gd name="T6" fmla="*/ 0 w 3373"/>
                <a:gd name="T7" fmla="*/ 121 h 1641"/>
                <a:gd name="T8" fmla="*/ 839 w 3373"/>
                <a:gd name="T9" fmla="*/ 236 h 1641"/>
                <a:gd name="T10" fmla="*/ 1444 w 3373"/>
                <a:gd name="T11" fmla="*/ 380 h 1641"/>
                <a:gd name="T12" fmla="*/ 3118 w 3373"/>
                <a:gd name="T13" fmla="*/ 1641 h 1641"/>
                <a:gd name="T14" fmla="*/ 3373 w 3373"/>
                <a:gd name="T15" fmla="*/ 1641 h 1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3" h="1641">
                  <a:moveTo>
                    <a:pt x="3373" y="1641"/>
                  </a:moveTo>
                  <a:cubicBezTo>
                    <a:pt x="2652" y="1378"/>
                    <a:pt x="2375" y="1088"/>
                    <a:pt x="2129" y="829"/>
                  </a:cubicBezTo>
                  <a:cubicBezTo>
                    <a:pt x="1429" y="93"/>
                    <a:pt x="889" y="241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325" y="208"/>
                    <a:pt x="604" y="195"/>
                    <a:pt x="839" y="236"/>
                  </a:cubicBezTo>
                  <a:cubicBezTo>
                    <a:pt x="1092" y="281"/>
                    <a:pt x="1293" y="316"/>
                    <a:pt x="1444" y="380"/>
                  </a:cubicBezTo>
                  <a:cubicBezTo>
                    <a:pt x="2129" y="673"/>
                    <a:pt x="2246" y="1292"/>
                    <a:pt x="3118" y="1641"/>
                  </a:cubicBezTo>
                  <a:lnTo>
                    <a:pt x="3373" y="1641"/>
                  </a:lnTo>
                  <a:close/>
                </a:path>
              </a:pathLst>
            </a:custGeom>
            <a:gradFill rotWithShape="1">
              <a:gsLst>
                <a:gs pos="0">
                  <a:srgbClr val="C00000">
                    <a:alpha val="34000"/>
                  </a:srgbClr>
                </a:gs>
                <a:gs pos="53999">
                  <a:srgbClr val="FF0000">
                    <a:alpha val="69639"/>
                  </a:srgbClr>
                </a:gs>
                <a:gs pos="80000">
                  <a:srgbClr val="C00000">
                    <a:alpha val="86800"/>
                  </a:srgbClr>
                </a:gs>
                <a:gs pos="100000">
                  <a:srgbClr val="FF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 sz="100"/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195873" y="2725398"/>
            <a:ext cx="5694630" cy="904284"/>
          </a:xfrm>
        </p:spPr>
        <p:txBody>
          <a:bodyPr>
            <a:noAutofit/>
          </a:bodyPr>
          <a:lstStyle>
            <a:lvl1pPr marL="0" indent="0">
              <a:buNone/>
              <a:defRPr sz="4050" b="1">
                <a:solidFill>
                  <a:srgbClr val="FFE0BB"/>
                </a:solidFill>
                <a:latin typeface="+mj-ea"/>
                <a:ea typeface="+mj-ea"/>
              </a:defRPr>
            </a:lvl1pPr>
            <a:lvl2pPr>
              <a:defRPr sz="4050" b="1">
                <a:solidFill>
                  <a:srgbClr val="FFE0BB"/>
                </a:solidFill>
                <a:latin typeface="+mj-ea"/>
                <a:ea typeface="+mj-ea"/>
              </a:defRPr>
            </a:lvl2pPr>
            <a:lvl3pPr>
              <a:defRPr sz="4050" b="1">
                <a:solidFill>
                  <a:srgbClr val="FFE0BB"/>
                </a:solidFill>
                <a:latin typeface="+mj-ea"/>
                <a:ea typeface="+mj-ea"/>
              </a:defRPr>
            </a:lvl3pPr>
            <a:lvl4pPr>
              <a:defRPr sz="4050" b="1">
                <a:solidFill>
                  <a:srgbClr val="FFE0BB"/>
                </a:solidFill>
                <a:latin typeface="+mj-ea"/>
                <a:ea typeface="+mj-ea"/>
              </a:defRPr>
            </a:lvl4pPr>
            <a:lvl5pPr>
              <a:defRPr sz="4050" b="1">
                <a:solidFill>
                  <a:srgbClr val="FFE0BB"/>
                </a:solidFill>
                <a:latin typeface="+mj-ea"/>
                <a:ea typeface="+mj-ea"/>
              </a:defRPr>
            </a:lvl5pPr>
          </a:lstStyle>
          <a:p>
            <a:pPr lvl="0"/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6E2E96-C60E-4F69-BCF4-F5D4C540662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3F97D2-4F19-4603-B90D-F56C4F57E54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6255" y="1490345"/>
            <a:ext cx="10791825" cy="45192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16255" y="360906"/>
            <a:ext cx="10792326" cy="692331"/>
          </a:xfrm>
        </p:spPr>
        <p:txBody>
          <a:bodyPr/>
          <a:lstStyle>
            <a:lvl1pPr>
              <a:defRPr spc="600"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标题和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1784350" y="1248295"/>
            <a:ext cx="8502650" cy="652463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1784350" y="2049463"/>
            <a:ext cx="8502650" cy="1895475"/>
          </a:xfrm>
        </p:spPr>
        <p:txBody>
          <a:bodyPr>
            <a:normAutofit/>
          </a:bodyPr>
          <a:lstStyle>
            <a:lvl1pPr marL="0" indent="0">
              <a:buNone/>
              <a:defRPr sz="1050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1784350" y="4177232"/>
            <a:ext cx="8502650" cy="1895475"/>
          </a:xfrm>
        </p:spPr>
        <p:txBody>
          <a:bodyPr>
            <a:normAutofit/>
          </a:bodyPr>
          <a:lstStyle>
            <a:lvl1pPr marL="0" indent="0">
              <a:buNone/>
              <a:defRPr sz="1050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16255" y="360906"/>
            <a:ext cx="10792326" cy="692331"/>
          </a:xfrm>
        </p:spPr>
        <p:txBody>
          <a:bodyPr/>
          <a:lstStyle>
            <a:lvl1pPr>
              <a:defRPr spc="600"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46938DA3-FF30-440C-A98C-58A296E5176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图片与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222750" y="1470025"/>
            <a:ext cx="6854825" cy="4295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lt"/>
            </a:endParaRPr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37247" y="1736724"/>
            <a:ext cx="4805363" cy="3762375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6975527" y="2174240"/>
            <a:ext cx="2769130" cy="4064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endParaRPr lang="zh-CN" altLang="en-US" noProof="1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5"/>
          </p:nvPr>
        </p:nvSpPr>
        <p:spPr>
          <a:xfrm>
            <a:off x="6091555" y="2967990"/>
            <a:ext cx="2268537" cy="2386013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zh-CN" altLang="en-US" noProof="1"/>
          </a:p>
        </p:txBody>
      </p:sp>
      <p:sp>
        <p:nvSpPr>
          <p:cNvPr id="20" name="文本占位符 18"/>
          <p:cNvSpPr>
            <a:spLocks noGrp="1"/>
          </p:cNvSpPr>
          <p:nvPr>
            <p:ph type="body" sz="quarter" idx="16"/>
          </p:nvPr>
        </p:nvSpPr>
        <p:spPr>
          <a:xfrm>
            <a:off x="8462221" y="2971693"/>
            <a:ext cx="2268537" cy="2386013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endParaRPr lang="zh-CN" altLang="en-US" noProof="1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516255" y="360906"/>
            <a:ext cx="10792326" cy="692331"/>
          </a:xfrm>
        </p:spPr>
        <p:txBody>
          <a:bodyPr/>
          <a:lstStyle>
            <a:lvl1pPr>
              <a:defRPr spc="600"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3C1299F-9F31-4D0A-A1CB-84241C98E53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6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94" r="6194" b="54955"/>
          <a:stretch>
            <a:fillRect/>
          </a:stretch>
        </p:blipFill>
        <p:spPr bwMode="auto">
          <a:xfrm>
            <a:off x="-795338" y="4994275"/>
            <a:ext cx="129333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9320" y="2468245"/>
            <a:ext cx="6346190" cy="1325880"/>
          </a:xfrm>
        </p:spPr>
        <p:txBody>
          <a:bodyPr/>
          <a:lstStyle>
            <a:lvl1pPr>
              <a:defRPr sz="3000" b="1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纵轴中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椭圆 9"/>
          <p:cNvSpPr/>
          <p:nvPr>
            <p:custDataLst>
              <p:tags r:id="rId1"/>
            </p:custDataLst>
          </p:nvPr>
        </p:nvSpPr>
        <p:spPr>
          <a:xfrm>
            <a:off x="1530350" y="1785938"/>
            <a:ext cx="104775" cy="104775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 flipH="1">
            <a:off x="1582738" y="1901825"/>
            <a:ext cx="0" cy="371475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1530350" y="2270125"/>
            <a:ext cx="104775" cy="104775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" name="组合 4"/>
          <p:cNvGrpSpPr/>
          <p:nvPr/>
        </p:nvGrpSpPr>
        <p:grpSpPr>
          <a:xfrm>
            <a:off x="1530350" y="3159125"/>
            <a:ext cx="104775" cy="588963"/>
            <a:chOff x="2469832" y="3647705"/>
            <a:chExt cx="75391" cy="424924"/>
          </a:xfrm>
        </p:grpSpPr>
        <p:sp>
          <p:nvSpPr>
            <p:cNvPr id="14" name="椭圆 13"/>
            <p:cNvSpPr/>
            <p:nvPr>
              <p:custDataLst>
                <p:tags r:id="rId4"/>
              </p:custDataLst>
            </p:nvPr>
          </p:nvSpPr>
          <p:spPr>
            <a:xfrm>
              <a:off x="2469832" y="3647705"/>
              <a:ext cx="75391" cy="75593"/>
            </a:xfrm>
            <a:prstGeom prst="ellipse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5" name="直接连接符 6"/>
            <p:cNvCxnSpPr/>
            <p:nvPr>
              <p:custDataLst>
                <p:tags r:id="rId5"/>
              </p:custDataLst>
            </p:nvPr>
          </p:nvCxnSpPr>
          <p:spPr>
            <a:xfrm flipH="1">
              <a:off x="2507528" y="3731316"/>
              <a:ext cx="0" cy="268011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>
              <p:custDataLst>
                <p:tags r:id="rId6"/>
              </p:custDataLst>
            </p:nvPr>
          </p:nvSpPr>
          <p:spPr>
            <a:xfrm>
              <a:off x="2469832" y="3997036"/>
              <a:ext cx="75391" cy="75593"/>
            </a:xfrm>
            <a:prstGeom prst="ellipse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1539875" y="4543425"/>
            <a:ext cx="104775" cy="104775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椭圆 17"/>
          <p:cNvSpPr/>
          <p:nvPr>
            <p:custDataLst>
              <p:tags r:id="rId8"/>
            </p:custDataLst>
          </p:nvPr>
        </p:nvSpPr>
        <p:spPr>
          <a:xfrm>
            <a:off x="1539875" y="5027613"/>
            <a:ext cx="104775" cy="104775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9"/>
            </p:custDataLst>
          </p:nvPr>
        </p:nvCxnSpPr>
        <p:spPr>
          <a:xfrm flipH="1">
            <a:off x="1573213" y="-7938"/>
            <a:ext cx="1587" cy="83978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>
            <p:custDataLst>
              <p:tags r:id="rId10"/>
            </p:custDataLst>
          </p:nvPr>
        </p:nvSpPr>
        <p:spPr>
          <a:xfrm>
            <a:off x="1266825" y="2451100"/>
            <a:ext cx="631825" cy="63341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椭圆 20"/>
          <p:cNvSpPr/>
          <p:nvPr>
            <p:custDataLst>
              <p:tags r:id="rId11"/>
            </p:custDataLst>
          </p:nvPr>
        </p:nvSpPr>
        <p:spPr>
          <a:xfrm>
            <a:off x="1268413" y="5248275"/>
            <a:ext cx="633412" cy="6318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椭圆 21"/>
          <p:cNvSpPr/>
          <p:nvPr>
            <p:custDataLst>
              <p:tags r:id="rId12"/>
            </p:custDataLst>
          </p:nvPr>
        </p:nvSpPr>
        <p:spPr>
          <a:xfrm>
            <a:off x="1257300" y="3810000"/>
            <a:ext cx="631825" cy="6334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椭圆 22"/>
          <p:cNvSpPr/>
          <p:nvPr>
            <p:custDataLst>
              <p:tags r:id="rId13"/>
            </p:custDataLst>
          </p:nvPr>
        </p:nvSpPr>
        <p:spPr>
          <a:xfrm>
            <a:off x="1530350" y="846138"/>
            <a:ext cx="104775" cy="104775"/>
          </a:xfrm>
          <a:prstGeom prst="ellipse">
            <a:avLst/>
          </a:prstGeom>
          <a:noFill/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14"/>
            </p:custDataLst>
          </p:nvPr>
        </p:nvCxnSpPr>
        <p:spPr>
          <a:xfrm flipH="1">
            <a:off x="1592263" y="4659313"/>
            <a:ext cx="0" cy="371475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>
            <p:custDataLst>
              <p:tags r:id="rId15"/>
            </p:custDataLst>
          </p:nvPr>
        </p:nvSpPr>
        <p:spPr>
          <a:xfrm>
            <a:off x="1268413" y="1047750"/>
            <a:ext cx="633412" cy="6334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1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" name="组合 33"/>
          <p:cNvGrpSpPr/>
          <p:nvPr/>
        </p:nvGrpSpPr>
        <p:grpSpPr>
          <a:xfrm>
            <a:off x="1525588" y="6029325"/>
            <a:ext cx="104775" cy="833438"/>
            <a:chOff x="2436" y="9473"/>
            <a:chExt cx="165" cy="1312"/>
          </a:xfrm>
        </p:grpSpPr>
        <p:sp>
          <p:nvSpPr>
            <p:cNvPr id="27" name="椭圆 26"/>
            <p:cNvSpPr/>
            <p:nvPr>
              <p:custDataLst>
                <p:tags r:id="rId16"/>
              </p:custDataLst>
            </p:nvPr>
          </p:nvSpPr>
          <p:spPr>
            <a:xfrm>
              <a:off x="2436" y="9473"/>
              <a:ext cx="165" cy="165"/>
            </a:xfrm>
            <a:prstGeom prst="ellipse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8" name="直接连接符 27"/>
            <p:cNvCxnSpPr/>
            <p:nvPr>
              <p:custDataLst>
                <p:tags r:id="rId17"/>
              </p:custDataLst>
            </p:nvPr>
          </p:nvCxnSpPr>
          <p:spPr>
            <a:xfrm flipH="1">
              <a:off x="2503" y="9613"/>
              <a:ext cx="5" cy="1172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占位符 37"/>
          <p:cNvSpPr>
            <a:spLocks noGrp="1"/>
          </p:cNvSpPr>
          <p:nvPr>
            <p:ph type="body" sz="quarter" idx="10"/>
          </p:nvPr>
        </p:nvSpPr>
        <p:spPr>
          <a:xfrm>
            <a:off x="2219325" y="1047433"/>
            <a:ext cx="8885238" cy="392112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39" name="文本占位符 37"/>
          <p:cNvSpPr>
            <a:spLocks noGrp="1"/>
          </p:cNvSpPr>
          <p:nvPr>
            <p:ph type="body" sz="quarter" idx="11"/>
          </p:nvPr>
        </p:nvSpPr>
        <p:spPr>
          <a:xfrm>
            <a:off x="2219325" y="2408873"/>
            <a:ext cx="8885238" cy="392112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40" name="文本占位符 37"/>
          <p:cNvSpPr>
            <a:spLocks noGrp="1"/>
          </p:cNvSpPr>
          <p:nvPr>
            <p:ph type="body" sz="quarter" idx="12"/>
          </p:nvPr>
        </p:nvSpPr>
        <p:spPr>
          <a:xfrm>
            <a:off x="2219325" y="3796035"/>
            <a:ext cx="8885238" cy="392112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44" name="文本占位符 37"/>
          <p:cNvSpPr>
            <a:spLocks noGrp="1"/>
          </p:cNvSpPr>
          <p:nvPr>
            <p:ph type="body" sz="quarter" idx="13"/>
          </p:nvPr>
        </p:nvSpPr>
        <p:spPr>
          <a:xfrm>
            <a:off x="2212657" y="5218441"/>
            <a:ext cx="8885238" cy="392112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14"/>
          </p:nvPr>
        </p:nvSpPr>
        <p:spPr>
          <a:xfrm>
            <a:off x="2219325" y="1446668"/>
            <a:ext cx="8885238" cy="76358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</a:lstStyle>
          <a:p>
            <a:pPr lvl="0"/>
            <a:endParaRPr lang="zh-CN" altLang="en-US" noProof="1"/>
          </a:p>
        </p:txBody>
      </p:sp>
      <p:sp>
        <p:nvSpPr>
          <p:cNvPr id="48" name="文本占位符 45"/>
          <p:cNvSpPr>
            <a:spLocks noGrp="1"/>
          </p:cNvSpPr>
          <p:nvPr>
            <p:ph type="body" sz="quarter" idx="15"/>
          </p:nvPr>
        </p:nvSpPr>
        <p:spPr>
          <a:xfrm>
            <a:off x="2219325" y="2823511"/>
            <a:ext cx="8885238" cy="76358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</a:lstStyle>
          <a:p>
            <a:pPr lvl="0"/>
            <a:endParaRPr lang="zh-CN" altLang="en-US" noProof="1"/>
          </a:p>
        </p:txBody>
      </p:sp>
      <p:sp>
        <p:nvSpPr>
          <p:cNvPr id="49" name="文本占位符 45"/>
          <p:cNvSpPr>
            <a:spLocks noGrp="1"/>
          </p:cNvSpPr>
          <p:nvPr>
            <p:ph type="body" sz="quarter" idx="16"/>
          </p:nvPr>
        </p:nvSpPr>
        <p:spPr>
          <a:xfrm>
            <a:off x="2219325" y="4195072"/>
            <a:ext cx="8885238" cy="76358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</a:lstStyle>
          <a:p>
            <a:pPr lvl="0"/>
            <a:endParaRPr lang="zh-CN" altLang="en-US" noProof="1"/>
          </a:p>
        </p:txBody>
      </p:sp>
      <p:sp>
        <p:nvSpPr>
          <p:cNvPr id="50" name="文本占位符 45"/>
          <p:cNvSpPr>
            <a:spLocks noGrp="1"/>
          </p:cNvSpPr>
          <p:nvPr>
            <p:ph type="body" sz="quarter" idx="17"/>
          </p:nvPr>
        </p:nvSpPr>
        <p:spPr>
          <a:xfrm>
            <a:off x="2212657" y="5622760"/>
            <a:ext cx="8885238" cy="76358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</a:lstStyle>
          <a:p>
            <a:pPr lvl="0"/>
            <a:endParaRPr lang="zh-CN" altLang="en-US" noProof="1"/>
          </a:p>
        </p:txBody>
      </p:sp>
      <p:sp>
        <p:nvSpPr>
          <p:cNvPr id="29" name="日期占位符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" name="页脚占位符 2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" name="灯片编号占位符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8FA9B2B-A9B0-44BA-A5FE-F8D3D5BA747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516255" y="360906"/>
            <a:ext cx="10792326" cy="692331"/>
          </a:xfrm>
        </p:spPr>
        <p:txBody>
          <a:bodyPr/>
          <a:lstStyle>
            <a:lvl1pPr>
              <a:defRPr spc="600"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1249"/>
            <a:ext cx="5157787" cy="73464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1249"/>
            <a:ext cx="5183188" cy="73464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516255" y="360906"/>
            <a:ext cx="10792326" cy="692331"/>
          </a:xfrm>
        </p:spPr>
        <p:txBody>
          <a:bodyPr/>
          <a:lstStyle>
            <a:lvl1pPr>
              <a:defRPr spc="600"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00" Type="http://schemas.openxmlformats.org/officeDocument/2006/relationships/tags" Target="../tags/tag360.xml" /><Relationship Id="rId101" Type="http://schemas.openxmlformats.org/officeDocument/2006/relationships/tags" Target="../tags/tag361.xml" /><Relationship Id="rId102" Type="http://schemas.openxmlformats.org/officeDocument/2006/relationships/tags" Target="../tags/tag362.xml" /><Relationship Id="rId103" Type="http://schemas.openxmlformats.org/officeDocument/2006/relationships/tags" Target="../tags/tag363.xml" /><Relationship Id="rId104" Type="http://schemas.openxmlformats.org/officeDocument/2006/relationships/tags" Target="../tags/tag364.xml" /><Relationship Id="rId105" Type="http://schemas.openxmlformats.org/officeDocument/2006/relationships/tags" Target="../tags/tag365.xml" /><Relationship Id="rId106" Type="http://schemas.openxmlformats.org/officeDocument/2006/relationships/tags" Target="../tags/tag366.xml" /><Relationship Id="rId107" Type="http://schemas.openxmlformats.org/officeDocument/2006/relationships/tags" Target="../tags/tag367.xml" /><Relationship Id="rId108" Type="http://schemas.openxmlformats.org/officeDocument/2006/relationships/tags" Target="../tags/tag368.xml" /><Relationship Id="rId109" Type="http://schemas.openxmlformats.org/officeDocument/2006/relationships/tags" Target="../tags/tag369.xml" /><Relationship Id="rId11" Type="http://schemas.openxmlformats.org/officeDocument/2006/relationships/slideLayout" Target="../slideLayouts/slideLayout11.xml" /><Relationship Id="rId110" Type="http://schemas.openxmlformats.org/officeDocument/2006/relationships/tags" Target="../tags/tag370.xml" /><Relationship Id="rId111" Type="http://schemas.openxmlformats.org/officeDocument/2006/relationships/tags" Target="../tags/tag371.xml" /><Relationship Id="rId112" Type="http://schemas.openxmlformats.org/officeDocument/2006/relationships/tags" Target="../tags/tag372.xml" /><Relationship Id="rId113" Type="http://schemas.openxmlformats.org/officeDocument/2006/relationships/tags" Target="../tags/tag373.xml" /><Relationship Id="rId114" Type="http://schemas.openxmlformats.org/officeDocument/2006/relationships/tags" Target="../tags/tag374.xml" /><Relationship Id="rId115" Type="http://schemas.openxmlformats.org/officeDocument/2006/relationships/tags" Target="../tags/tag375.xml" /><Relationship Id="rId116" Type="http://schemas.openxmlformats.org/officeDocument/2006/relationships/tags" Target="../tags/tag376.xml" /><Relationship Id="rId117" Type="http://schemas.openxmlformats.org/officeDocument/2006/relationships/tags" Target="../tags/tag377.xml" /><Relationship Id="rId118" Type="http://schemas.openxmlformats.org/officeDocument/2006/relationships/tags" Target="../tags/tag378.xml" /><Relationship Id="rId119" Type="http://schemas.openxmlformats.org/officeDocument/2006/relationships/tags" Target="../tags/tag379.xml" /><Relationship Id="rId12" Type="http://schemas.openxmlformats.org/officeDocument/2006/relationships/slideLayout" Target="../slideLayouts/slideLayout12.xml" /><Relationship Id="rId120" Type="http://schemas.openxmlformats.org/officeDocument/2006/relationships/tags" Target="../tags/tag380.xml" /><Relationship Id="rId121" Type="http://schemas.openxmlformats.org/officeDocument/2006/relationships/tags" Target="../tags/tag381.xml" /><Relationship Id="rId122" Type="http://schemas.openxmlformats.org/officeDocument/2006/relationships/tags" Target="../tags/tag382.xml" /><Relationship Id="rId123" Type="http://schemas.openxmlformats.org/officeDocument/2006/relationships/tags" Target="../tags/tag383.xml" /><Relationship Id="rId124" Type="http://schemas.openxmlformats.org/officeDocument/2006/relationships/tags" Target="../tags/tag384.xml" /><Relationship Id="rId125" Type="http://schemas.openxmlformats.org/officeDocument/2006/relationships/tags" Target="../tags/tag385.xml" /><Relationship Id="rId126" Type="http://schemas.openxmlformats.org/officeDocument/2006/relationships/tags" Target="../tags/tag386.xml" /><Relationship Id="rId127" Type="http://schemas.openxmlformats.org/officeDocument/2006/relationships/tags" Target="../tags/tag387.xml" /><Relationship Id="rId128" Type="http://schemas.openxmlformats.org/officeDocument/2006/relationships/tags" Target="../tags/tag388.xml" /><Relationship Id="rId129" Type="http://schemas.openxmlformats.org/officeDocument/2006/relationships/tags" Target="../tags/tag389.xml" /><Relationship Id="rId13" Type="http://schemas.openxmlformats.org/officeDocument/2006/relationships/slideLayout" Target="../slideLayouts/slideLayout13.xml" /><Relationship Id="rId130" Type="http://schemas.openxmlformats.org/officeDocument/2006/relationships/tags" Target="../tags/tag390.xml" /><Relationship Id="rId131" Type="http://schemas.openxmlformats.org/officeDocument/2006/relationships/tags" Target="../tags/tag391.xml" /><Relationship Id="rId132" Type="http://schemas.openxmlformats.org/officeDocument/2006/relationships/tags" Target="../tags/tag392.xml" /><Relationship Id="rId133" Type="http://schemas.openxmlformats.org/officeDocument/2006/relationships/tags" Target="../tags/tag393.xml" /><Relationship Id="rId134" Type="http://schemas.openxmlformats.org/officeDocument/2006/relationships/tags" Target="../tags/tag394.xml" /><Relationship Id="rId135" Type="http://schemas.openxmlformats.org/officeDocument/2006/relationships/tags" Target="../tags/tag395.xml" /><Relationship Id="rId136" Type="http://schemas.openxmlformats.org/officeDocument/2006/relationships/tags" Target="../tags/tag396.xml" /><Relationship Id="rId137" Type="http://schemas.openxmlformats.org/officeDocument/2006/relationships/tags" Target="../tags/tag397.xml" /><Relationship Id="rId138" Type="http://schemas.openxmlformats.org/officeDocument/2006/relationships/tags" Target="../tags/tag398.xml" /><Relationship Id="rId139" Type="http://schemas.openxmlformats.org/officeDocument/2006/relationships/tags" Target="../tags/tag399.xml" /><Relationship Id="rId14" Type="http://schemas.openxmlformats.org/officeDocument/2006/relationships/tags" Target="../tags/tag274.xml" /><Relationship Id="rId140" Type="http://schemas.openxmlformats.org/officeDocument/2006/relationships/tags" Target="../tags/tag400.xml" /><Relationship Id="rId141" Type="http://schemas.openxmlformats.org/officeDocument/2006/relationships/tags" Target="../tags/tag401.xml" /><Relationship Id="rId142" Type="http://schemas.openxmlformats.org/officeDocument/2006/relationships/tags" Target="../tags/tag402.xml" /><Relationship Id="rId143" Type="http://schemas.openxmlformats.org/officeDocument/2006/relationships/tags" Target="../tags/tag403.xml" /><Relationship Id="rId144" Type="http://schemas.openxmlformats.org/officeDocument/2006/relationships/tags" Target="../tags/tag404.xml" /><Relationship Id="rId145" Type="http://schemas.openxmlformats.org/officeDocument/2006/relationships/tags" Target="../tags/tag405.xml" /><Relationship Id="rId146" Type="http://schemas.openxmlformats.org/officeDocument/2006/relationships/tags" Target="../tags/tag406.xml" /><Relationship Id="rId147" Type="http://schemas.openxmlformats.org/officeDocument/2006/relationships/tags" Target="../tags/tag407.xml" /><Relationship Id="rId148" Type="http://schemas.openxmlformats.org/officeDocument/2006/relationships/tags" Target="../tags/tag408.xml" /><Relationship Id="rId149" Type="http://schemas.openxmlformats.org/officeDocument/2006/relationships/tags" Target="../tags/tag409.xml" /><Relationship Id="rId15" Type="http://schemas.openxmlformats.org/officeDocument/2006/relationships/tags" Target="../tags/tag275.xml" /><Relationship Id="rId150" Type="http://schemas.openxmlformats.org/officeDocument/2006/relationships/tags" Target="../tags/tag410.xml" /><Relationship Id="rId151" Type="http://schemas.openxmlformats.org/officeDocument/2006/relationships/tags" Target="../tags/tag411.xml" /><Relationship Id="rId152" Type="http://schemas.openxmlformats.org/officeDocument/2006/relationships/tags" Target="../tags/tag412.xml" /><Relationship Id="rId153" Type="http://schemas.openxmlformats.org/officeDocument/2006/relationships/tags" Target="../tags/tag413.xml" /><Relationship Id="rId154" Type="http://schemas.openxmlformats.org/officeDocument/2006/relationships/tags" Target="../tags/tag414.xml" /><Relationship Id="rId155" Type="http://schemas.openxmlformats.org/officeDocument/2006/relationships/tags" Target="../tags/tag415.xml" /><Relationship Id="rId156" Type="http://schemas.openxmlformats.org/officeDocument/2006/relationships/tags" Target="../tags/tag416.xml" /><Relationship Id="rId157" Type="http://schemas.openxmlformats.org/officeDocument/2006/relationships/tags" Target="../tags/tag417.xml" /><Relationship Id="rId158" Type="http://schemas.openxmlformats.org/officeDocument/2006/relationships/tags" Target="../tags/tag418.xml" /><Relationship Id="rId159" Type="http://schemas.openxmlformats.org/officeDocument/2006/relationships/tags" Target="../tags/tag419.xml" /><Relationship Id="rId16" Type="http://schemas.openxmlformats.org/officeDocument/2006/relationships/tags" Target="../tags/tag276.xml" /><Relationship Id="rId160" Type="http://schemas.openxmlformats.org/officeDocument/2006/relationships/tags" Target="../tags/tag420.xml" /><Relationship Id="rId161" Type="http://schemas.openxmlformats.org/officeDocument/2006/relationships/tags" Target="../tags/tag421.xml" /><Relationship Id="rId162" Type="http://schemas.openxmlformats.org/officeDocument/2006/relationships/tags" Target="../tags/tag422.xml" /><Relationship Id="rId163" Type="http://schemas.openxmlformats.org/officeDocument/2006/relationships/tags" Target="../tags/tag423.xml" /><Relationship Id="rId164" Type="http://schemas.openxmlformats.org/officeDocument/2006/relationships/tags" Target="../tags/tag424.xml" /><Relationship Id="rId165" Type="http://schemas.openxmlformats.org/officeDocument/2006/relationships/tags" Target="../tags/tag425.xml" /><Relationship Id="rId166" Type="http://schemas.openxmlformats.org/officeDocument/2006/relationships/tags" Target="../tags/tag426.xml" /><Relationship Id="rId167" Type="http://schemas.openxmlformats.org/officeDocument/2006/relationships/tags" Target="../tags/tag427.xml" /><Relationship Id="rId168" Type="http://schemas.openxmlformats.org/officeDocument/2006/relationships/tags" Target="../tags/tag428.xml" /><Relationship Id="rId169" Type="http://schemas.openxmlformats.org/officeDocument/2006/relationships/tags" Target="../tags/tag429.xml" /><Relationship Id="rId17" Type="http://schemas.openxmlformats.org/officeDocument/2006/relationships/tags" Target="../tags/tag277.xml" /><Relationship Id="rId170" Type="http://schemas.openxmlformats.org/officeDocument/2006/relationships/tags" Target="../tags/tag430.xml" /><Relationship Id="rId171" Type="http://schemas.openxmlformats.org/officeDocument/2006/relationships/tags" Target="../tags/tag431.xml" /><Relationship Id="rId172" Type="http://schemas.openxmlformats.org/officeDocument/2006/relationships/tags" Target="../tags/tag432.xml" /><Relationship Id="rId173" Type="http://schemas.openxmlformats.org/officeDocument/2006/relationships/tags" Target="../tags/tag433.xml" /><Relationship Id="rId174" Type="http://schemas.openxmlformats.org/officeDocument/2006/relationships/tags" Target="../tags/tag434.xml" /><Relationship Id="rId175" Type="http://schemas.openxmlformats.org/officeDocument/2006/relationships/tags" Target="../tags/tag435.xml" /><Relationship Id="rId176" Type="http://schemas.openxmlformats.org/officeDocument/2006/relationships/tags" Target="../tags/tag436.xml" /><Relationship Id="rId177" Type="http://schemas.openxmlformats.org/officeDocument/2006/relationships/tags" Target="../tags/tag437.xml" /><Relationship Id="rId178" Type="http://schemas.openxmlformats.org/officeDocument/2006/relationships/tags" Target="../tags/tag438.xml" /><Relationship Id="rId179" Type="http://schemas.openxmlformats.org/officeDocument/2006/relationships/tags" Target="../tags/tag439.xml" /><Relationship Id="rId18" Type="http://schemas.openxmlformats.org/officeDocument/2006/relationships/tags" Target="../tags/tag278.xml" /><Relationship Id="rId180" Type="http://schemas.openxmlformats.org/officeDocument/2006/relationships/tags" Target="../tags/tag440.xml" /><Relationship Id="rId181" Type="http://schemas.openxmlformats.org/officeDocument/2006/relationships/tags" Target="../tags/tag441.xml" /><Relationship Id="rId182" Type="http://schemas.openxmlformats.org/officeDocument/2006/relationships/tags" Target="../tags/tag442.xml" /><Relationship Id="rId183" Type="http://schemas.openxmlformats.org/officeDocument/2006/relationships/tags" Target="../tags/tag443.xml" /><Relationship Id="rId184" Type="http://schemas.openxmlformats.org/officeDocument/2006/relationships/tags" Target="../tags/tag444.xml" /><Relationship Id="rId185" Type="http://schemas.openxmlformats.org/officeDocument/2006/relationships/tags" Target="../tags/tag445.xml" /><Relationship Id="rId186" Type="http://schemas.openxmlformats.org/officeDocument/2006/relationships/tags" Target="../tags/tag446.xml" /><Relationship Id="rId187" Type="http://schemas.openxmlformats.org/officeDocument/2006/relationships/tags" Target="../tags/tag447.xml" /><Relationship Id="rId188" Type="http://schemas.openxmlformats.org/officeDocument/2006/relationships/tags" Target="../tags/tag448.xml" /><Relationship Id="rId189" Type="http://schemas.openxmlformats.org/officeDocument/2006/relationships/tags" Target="../tags/tag449.xml" /><Relationship Id="rId19" Type="http://schemas.openxmlformats.org/officeDocument/2006/relationships/tags" Target="../tags/tag279.xml" /><Relationship Id="rId190" Type="http://schemas.openxmlformats.org/officeDocument/2006/relationships/tags" Target="../tags/tag450.xml" /><Relationship Id="rId191" Type="http://schemas.openxmlformats.org/officeDocument/2006/relationships/tags" Target="../tags/tag451.xml" /><Relationship Id="rId192" Type="http://schemas.openxmlformats.org/officeDocument/2006/relationships/tags" Target="../tags/tag452.xml" /><Relationship Id="rId193" Type="http://schemas.openxmlformats.org/officeDocument/2006/relationships/tags" Target="../tags/tag453.xml" /><Relationship Id="rId194" Type="http://schemas.openxmlformats.org/officeDocument/2006/relationships/tags" Target="../tags/tag454.xml" /><Relationship Id="rId195" Type="http://schemas.openxmlformats.org/officeDocument/2006/relationships/tags" Target="../tags/tag455.xml" /><Relationship Id="rId196" Type="http://schemas.openxmlformats.org/officeDocument/2006/relationships/tags" Target="../tags/tag456.xml" /><Relationship Id="rId197" Type="http://schemas.openxmlformats.org/officeDocument/2006/relationships/tags" Target="../tags/tag457.xml" /><Relationship Id="rId198" Type="http://schemas.openxmlformats.org/officeDocument/2006/relationships/tags" Target="../tags/tag458.xml" /><Relationship Id="rId199" Type="http://schemas.openxmlformats.org/officeDocument/2006/relationships/tags" Target="../tags/tag45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280.xml" /><Relationship Id="rId200" Type="http://schemas.openxmlformats.org/officeDocument/2006/relationships/tags" Target="../tags/tag460.xml" /><Relationship Id="rId201" Type="http://schemas.openxmlformats.org/officeDocument/2006/relationships/tags" Target="../tags/tag461.xml" /><Relationship Id="rId202" Type="http://schemas.openxmlformats.org/officeDocument/2006/relationships/tags" Target="../tags/tag462.xml" /><Relationship Id="rId203" Type="http://schemas.openxmlformats.org/officeDocument/2006/relationships/tags" Target="../tags/tag463.xml" /><Relationship Id="rId204" Type="http://schemas.openxmlformats.org/officeDocument/2006/relationships/tags" Target="../tags/tag464.xml" /><Relationship Id="rId205" Type="http://schemas.openxmlformats.org/officeDocument/2006/relationships/tags" Target="../tags/tag465.xml" /><Relationship Id="rId206" Type="http://schemas.openxmlformats.org/officeDocument/2006/relationships/tags" Target="../tags/tag466.xml" /><Relationship Id="rId207" Type="http://schemas.openxmlformats.org/officeDocument/2006/relationships/tags" Target="../tags/tag467.xml" /><Relationship Id="rId208" Type="http://schemas.openxmlformats.org/officeDocument/2006/relationships/tags" Target="../tags/tag468.xml" /><Relationship Id="rId209" Type="http://schemas.openxmlformats.org/officeDocument/2006/relationships/tags" Target="../tags/tag469.xml" /><Relationship Id="rId21" Type="http://schemas.openxmlformats.org/officeDocument/2006/relationships/tags" Target="../tags/tag281.xml" /><Relationship Id="rId210" Type="http://schemas.openxmlformats.org/officeDocument/2006/relationships/tags" Target="../tags/tag470.xml" /><Relationship Id="rId211" Type="http://schemas.openxmlformats.org/officeDocument/2006/relationships/tags" Target="../tags/tag471.xml" /><Relationship Id="rId212" Type="http://schemas.openxmlformats.org/officeDocument/2006/relationships/tags" Target="../tags/tag472.xml" /><Relationship Id="rId213" Type="http://schemas.openxmlformats.org/officeDocument/2006/relationships/tags" Target="../tags/tag473.xml" /><Relationship Id="rId214" Type="http://schemas.openxmlformats.org/officeDocument/2006/relationships/tags" Target="../tags/tag474.xml" /><Relationship Id="rId215" Type="http://schemas.openxmlformats.org/officeDocument/2006/relationships/tags" Target="../tags/tag475.xml" /><Relationship Id="rId216" Type="http://schemas.openxmlformats.org/officeDocument/2006/relationships/tags" Target="../tags/tag476.xml" /><Relationship Id="rId217" Type="http://schemas.openxmlformats.org/officeDocument/2006/relationships/tags" Target="../tags/tag477.xml" /><Relationship Id="rId218" Type="http://schemas.openxmlformats.org/officeDocument/2006/relationships/tags" Target="../tags/tag478.xml" /><Relationship Id="rId219" Type="http://schemas.openxmlformats.org/officeDocument/2006/relationships/tags" Target="../tags/tag479.xml" /><Relationship Id="rId22" Type="http://schemas.openxmlformats.org/officeDocument/2006/relationships/tags" Target="../tags/tag282.xml" /><Relationship Id="rId220" Type="http://schemas.openxmlformats.org/officeDocument/2006/relationships/tags" Target="../tags/tag480.xml" /><Relationship Id="rId221" Type="http://schemas.openxmlformats.org/officeDocument/2006/relationships/tags" Target="../tags/tag481.xml" /><Relationship Id="rId222" Type="http://schemas.openxmlformats.org/officeDocument/2006/relationships/tags" Target="../tags/tag482.xml" /><Relationship Id="rId223" Type="http://schemas.openxmlformats.org/officeDocument/2006/relationships/tags" Target="../tags/tag483.xml" /><Relationship Id="rId224" Type="http://schemas.openxmlformats.org/officeDocument/2006/relationships/tags" Target="../tags/tag484.xml" /><Relationship Id="rId225" Type="http://schemas.openxmlformats.org/officeDocument/2006/relationships/tags" Target="../tags/tag485.xml" /><Relationship Id="rId226" Type="http://schemas.openxmlformats.org/officeDocument/2006/relationships/tags" Target="../tags/tag486.xml" /><Relationship Id="rId227" Type="http://schemas.openxmlformats.org/officeDocument/2006/relationships/tags" Target="../tags/tag487.xml" /><Relationship Id="rId228" Type="http://schemas.openxmlformats.org/officeDocument/2006/relationships/tags" Target="../tags/tag488.xml" /><Relationship Id="rId229" Type="http://schemas.openxmlformats.org/officeDocument/2006/relationships/tags" Target="../tags/tag489.xml" /><Relationship Id="rId23" Type="http://schemas.openxmlformats.org/officeDocument/2006/relationships/tags" Target="../tags/tag283.xml" /><Relationship Id="rId230" Type="http://schemas.openxmlformats.org/officeDocument/2006/relationships/tags" Target="../tags/tag490.xml" /><Relationship Id="rId231" Type="http://schemas.openxmlformats.org/officeDocument/2006/relationships/tags" Target="../tags/tag491.xml" /><Relationship Id="rId232" Type="http://schemas.openxmlformats.org/officeDocument/2006/relationships/tags" Target="../tags/tag492.xml" /><Relationship Id="rId233" Type="http://schemas.openxmlformats.org/officeDocument/2006/relationships/tags" Target="../tags/tag493.xml" /><Relationship Id="rId234" Type="http://schemas.openxmlformats.org/officeDocument/2006/relationships/tags" Target="../tags/tag494.xml" /><Relationship Id="rId235" Type="http://schemas.openxmlformats.org/officeDocument/2006/relationships/tags" Target="../tags/tag495.xml" /><Relationship Id="rId236" Type="http://schemas.openxmlformats.org/officeDocument/2006/relationships/tags" Target="../tags/tag496.xml" /><Relationship Id="rId237" Type="http://schemas.openxmlformats.org/officeDocument/2006/relationships/tags" Target="../tags/tag497.xml" /><Relationship Id="rId238" Type="http://schemas.openxmlformats.org/officeDocument/2006/relationships/tags" Target="../tags/tag498.xml" /><Relationship Id="rId239" Type="http://schemas.openxmlformats.org/officeDocument/2006/relationships/tags" Target="../tags/tag499.xml" /><Relationship Id="rId24" Type="http://schemas.openxmlformats.org/officeDocument/2006/relationships/tags" Target="../tags/tag284.xml" /><Relationship Id="rId240" Type="http://schemas.openxmlformats.org/officeDocument/2006/relationships/tags" Target="../tags/tag500.xml" /><Relationship Id="rId241" Type="http://schemas.openxmlformats.org/officeDocument/2006/relationships/tags" Target="../tags/tag501.xml" /><Relationship Id="rId242" Type="http://schemas.openxmlformats.org/officeDocument/2006/relationships/tags" Target="../tags/tag502.xml" /><Relationship Id="rId243" Type="http://schemas.openxmlformats.org/officeDocument/2006/relationships/tags" Target="../tags/tag503.xml" /><Relationship Id="rId244" Type="http://schemas.openxmlformats.org/officeDocument/2006/relationships/tags" Target="../tags/tag504.xml" /><Relationship Id="rId245" Type="http://schemas.openxmlformats.org/officeDocument/2006/relationships/tags" Target="../tags/tag505.xml" /><Relationship Id="rId246" Type="http://schemas.openxmlformats.org/officeDocument/2006/relationships/tags" Target="../tags/tag506.xml" /><Relationship Id="rId247" Type="http://schemas.openxmlformats.org/officeDocument/2006/relationships/tags" Target="../tags/tag507.xml" /><Relationship Id="rId248" Type="http://schemas.openxmlformats.org/officeDocument/2006/relationships/tags" Target="../tags/tag508.xml" /><Relationship Id="rId249" Type="http://schemas.openxmlformats.org/officeDocument/2006/relationships/tags" Target="../tags/tag509.xml" /><Relationship Id="rId25" Type="http://schemas.openxmlformats.org/officeDocument/2006/relationships/tags" Target="../tags/tag285.xml" /><Relationship Id="rId250" Type="http://schemas.openxmlformats.org/officeDocument/2006/relationships/tags" Target="../tags/tag510.xml" /><Relationship Id="rId251" Type="http://schemas.openxmlformats.org/officeDocument/2006/relationships/tags" Target="../tags/tag511.xml" /><Relationship Id="rId252" Type="http://schemas.openxmlformats.org/officeDocument/2006/relationships/tags" Target="../tags/tag512.xml" /><Relationship Id="rId253" Type="http://schemas.openxmlformats.org/officeDocument/2006/relationships/tags" Target="../tags/tag513.xml" /><Relationship Id="rId254" Type="http://schemas.openxmlformats.org/officeDocument/2006/relationships/tags" Target="../tags/tag514.xml" /><Relationship Id="rId255" Type="http://schemas.openxmlformats.org/officeDocument/2006/relationships/tags" Target="../tags/tag515.xml" /><Relationship Id="rId256" Type="http://schemas.openxmlformats.org/officeDocument/2006/relationships/tags" Target="../tags/tag516.xml" /><Relationship Id="rId257" Type="http://schemas.openxmlformats.org/officeDocument/2006/relationships/tags" Target="../tags/tag517.xml" /><Relationship Id="rId258" Type="http://schemas.openxmlformats.org/officeDocument/2006/relationships/tags" Target="../tags/tag518.xml" /><Relationship Id="rId259" Type="http://schemas.openxmlformats.org/officeDocument/2006/relationships/tags" Target="../tags/tag519.xml" /><Relationship Id="rId26" Type="http://schemas.openxmlformats.org/officeDocument/2006/relationships/tags" Target="../tags/tag286.xml" /><Relationship Id="rId260" Type="http://schemas.openxmlformats.org/officeDocument/2006/relationships/tags" Target="../tags/tag520.xml" /><Relationship Id="rId261" Type="http://schemas.openxmlformats.org/officeDocument/2006/relationships/tags" Target="../tags/tag521.xml" /><Relationship Id="rId262" Type="http://schemas.openxmlformats.org/officeDocument/2006/relationships/tags" Target="../tags/tag522.xml" /><Relationship Id="rId263" Type="http://schemas.openxmlformats.org/officeDocument/2006/relationships/tags" Target="../tags/tag523.xml" /><Relationship Id="rId264" Type="http://schemas.openxmlformats.org/officeDocument/2006/relationships/tags" Target="../tags/tag524.xml" /><Relationship Id="rId265" Type="http://schemas.openxmlformats.org/officeDocument/2006/relationships/tags" Target="../tags/tag525.xml" /><Relationship Id="rId266" Type="http://schemas.openxmlformats.org/officeDocument/2006/relationships/tags" Target="../tags/tag526.xml" /><Relationship Id="rId267" Type="http://schemas.openxmlformats.org/officeDocument/2006/relationships/tags" Target="../tags/tag527.xml" /><Relationship Id="rId268" Type="http://schemas.openxmlformats.org/officeDocument/2006/relationships/tags" Target="../tags/tag528.xml" /><Relationship Id="rId269" Type="http://schemas.openxmlformats.org/officeDocument/2006/relationships/theme" Target="../theme/theme1.xml" /><Relationship Id="rId27" Type="http://schemas.openxmlformats.org/officeDocument/2006/relationships/tags" Target="../tags/tag287.xml" /><Relationship Id="rId28" Type="http://schemas.openxmlformats.org/officeDocument/2006/relationships/tags" Target="../tags/tag288.xml" /><Relationship Id="rId29" Type="http://schemas.openxmlformats.org/officeDocument/2006/relationships/tags" Target="../tags/tag289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290.xml" /><Relationship Id="rId31" Type="http://schemas.openxmlformats.org/officeDocument/2006/relationships/tags" Target="../tags/tag291.xml" /><Relationship Id="rId32" Type="http://schemas.openxmlformats.org/officeDocument/2006/relationships/tags" Target="../tags/tag292.xml" /><Relationship Id="rId33" Type="http://schemas.openxmlformats.org/officeDocument/2006/relationships/tags" Target="../tags/tag293.xml" /><Relationship Id="rId34" Type="http://schemas.openxmlformats.org/officeDocument/2006/relationships/tags" Target="../tags/tag294.xml" /><Relationship Id="rId35" Type="http://schemas.openxmlformats.org/officeDocument/2006/relationships/tags" Target="../tags/tag295.xml" /><Relationship Id="rId36" Type="http://schemas.openxmlformats.org/officeDocument/2006/relationships/tags" Target="../tags/tag296.xml" /><Relationship Id="rId37" Type="http://schemas.openxmlformats.org/officeDocument/2006/relationships/tags" Target="../tags/tag297.xml" /><Relationship Id="rId38" Type="http://schemas.openxmlformats.org/officeDocument/2006/relationships/tags" Target="../tags/tag298.xml" /><Relationship Id="rId39" Type="http://schemas.openxmlformats.org/officeDocument/2006/relationships/tags" Target="../tags/tag299.xml" /><Relationship Id="rId4" Type="http://schemas.openxmlformats.org/officeDocument/2006/relationships/slideLayout" Target="../slideLayouts/slideLayout4.xml" /><Relationship Id="rId40" Type="http://schemas.openxmlformats.org/officeDocument/2006/relationships/tags" Target="../tags/tag300.xml" /><Relationship Id="rId41" Type="http://schemas.openxmlformats.org/officeDocument/2006/relationships/tags" Target="../tags/tag301.xml" /><Relationship Id="rId42" Type="http://schemas.openxmlformats.org/officeDocument/2006/relationships/tags" Target="../tags/tag302.xml" /><Relationship Id="rId43" Type="http://schemas.openxmlformats.org/officeDocument/2006/relationships/tags" Target="../tags/tag303.xml" /><Relationship Id="rId44" Type="http://schemas.openxmlformats.org/officeDocument/2006/relationships/tags" Target="../tags/tag304.xml" /><Relationship Id="rId45" Type="http://schemas.openxmlformats.org/officeDocument/2006/relationships/tags" Target="../tags/tag305.xml" /><Relationship Id="rId46" Type="http://schemas.openxmlformats.org/officeDocument/2006/relationships/tags" Target="../tags/tag306.xml" /><Relationship Id="rId47" Type="http://schemas.openxmlformats.org/officeDocument/2006/relationships/tags" Target="../tags/tag307.xml" /><Relationship Id="rId48" Type="http://schemas.openxmlformats.org/officeDocument/2006/relationships/tags" Target="../tags/tag308.xml" /><Relationship Id="rId49" Type="http://schemas.openxmlformats.org/officeDocument/2006/relationships/tags" Target="../tags/tag309.xml" /><Relationship Id="rId5" Type="http://schemas.openxmlformats.org/officeDocument/2006/relationships/slideLayout" Target="../slideLayouts/slideLayout5.xml" /><Relationship Id="rId50" Type="http://schemas.openxmlformats.org/officeDocument/2006/relationships/tags" Target="../tags/tag310.xml" /><Relationship Id="rId51" Type="http://schemas.openxmlformats.org/officeDocument/2006/relationships/tags" Target="../tags/tag311.xml" /><Relationship Id="rId52" Type="http://schemas.openxmlformats.org/officeDocument/2006/relationships/tags" Target="../tags/tag312.xml" /><Relationship Id="rId53" Type="http://schemas.openxmlformats.org/officeDocument/2006/relationships/tags" Target="../tags/tag313.xml" /><Relationship Id="rId54" Type="http://schemas.openxmlformats.org/officeDocument/2006/relationships/tags" Target="../tags/tag314.xml" /><Relationship Id="rId55" Type="http://schemas.openxmlformats.org/officeDocument/2006/relationships/tags" Target="../tags/tag315.xml" /><Relationship Id="rId56" Type="http://schemas.openxmlformats.org/officeDocument/2006/relationships/tags" Target="../tags/tag316.xml" /><Relationship Id="rId57" Type="http://schemas.openxmlformats.org/officeDocument/2006/relationships/tags" Target="../tags/tag317.xml" /><Relationship Id="rId58" Type="http://schemas.openxmlformats.org/officeDocument/2006/relationships/tags" Target="../tags/tag318.xml" /><Relationship Id="rId59" Type="http://schemas.openxmlformats.org/officeDocument/2006/relationships/tags" Target="../tags/tag319.xml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320.xml" /><Relationship Id="rId61" Type="http://schemas.openxmlformats.org/officeDocument/2006/relationships/tags" Target="../tags/tag321.xml" /><Relationship Id="rId62" Type="http://schemas.openxmlformats.org/officeDocument/2006/relationships/tags" Target="../tags/tag322.xml" /><Relationship Id="rId63" Type="http://schemas.openxmlformats.org/officeDocument/2006/relationships/tags" Target="../tags/tag323.xml" /><Relationship Id="rId64" Type="http://schemas.openxmlformats.org/officeDocument/2006/relationships/tags" Target="../tags/tag324.xml" /><Relationship Id="rId65" Type="http://schemas.openxmlformats.org/officeDocument/2006/relationships/tags" Target="../tags/tag325.xml" /><Relationship Id="rId66" Type="http://schemas.openxmlformats.org/officeDocument/2006/relationships/tags" Target="../tags/tag326.xml" /><Relationship Id="rId67" Type="http://schemas.openxmlformats.org/officeDocument/2006/relationships/tags" Target="../tags/tag327.xml" /><Relationship Id="rId68" Type="http://schemas.openxmlformats.org/officeDocument/2006/relationships/tags" Target="../tags/tag328.xml" /><Relationship Id="rId69" Type="http://schemas.openxmlformats.org/officeDocument/2006/relationships/tags" Target="../tags/tag329.xml" /><Relationship Id="rId7" Type="http://schemas.openxmlformats.org/officeDocument/2006/relationships/slideLayout" Target="../slideLayouts/slideLayout7.xml" /><Relationship Id="rId70" Type="http://schemas.openxmlformats.org/officeDocument/2006/relationships/tags" Target="../tags/tag330.xml" /><Relationship Id="rId71" Type="http://schemas.openxmlformats.org/officeDocument/2006/relationships/tags" Target="../tags/tag331.xml" /><Relationship Id="rId72" Type="http://schemas.openxmlformats.org/officeDocument/2006/relationships/tags" Target="../tags/tag332.xml" /><Relationship Id="rId73" Type="http://schemas.openxmlformats.org/officeDocument/2006/relationships/tags" Target="../tags/tag333.xml" /><Relationship Id="rId74" Type="http://schemas.openxmlformats.org/officeDocument/2006/relationships/tags" Target="../tags/tag334.xml" /><Relationship Id="rId75" Type="http://schemas.openxmlformats.org/officeDocument/2006/relationships/tags" Target="../tags/tag335.xml" /><Relationship Id="rId76" Type="http://schemas.openxmlformats.org/officeDocument/2006/relationships/tags" Target="../tags/tag336.xml" /><Relationship Id="rId77" Type="http://schemas.openxmlformats.org/officeDocument/2006/relationships/tags" Target="../tags/tag337.xml" /><Relationship Id="rId78" Type="http://schemas.openxmlformats.org/officeDocument/2006/relationships/tags" Target="../tags/tag338.xml" /><Relationship Id="rId79" Type="http://schemas.openxmlformats.org/officeDocument/2006/relationships/tags" Target="../tags/tag339.xml" /><Relationship Id="rId8" Type="http://schemas.openxmlformats.org/officeDocument/2006/relationships/slideLayout" Target="../slideLayouts/slideLayout8.xml" /><Relationship Id="rId80" Type="http://schemas.openxmlformats.org/officeDocument/2006/relationships/tags" Target="../tags/tag340.xml" /><Relationship Id="rId81" Type="http://schemas.openxmlformats.org/officeDocument/2006/relationships/tags" Target="../tags/tag341.xml" /><Relationship Id="rId82" Type="http://schemas.openxmlformats.org/officeDocument/2006/relationships/tags" Target="../tags/tag342.xml" /><Relationship Id="rId83" Type="http://schemas.openxmlformats.org/officeDocument/2006/relationships/tags" Target="../tags/tag343.xml" /><Relationship Id="rId84" Type="http://schemas.openxmlformats.org/officeDocument/2006/relationships/tags" Target="../tags/tag344.xml" /><Relationship Id="rId85" Type="http://schemas.openxmlformats.org/officeDocument/2006/relationships/tags" Target="../tags/tag345.xml" /><Relationship Id="rId86" Type="http://schemas.openxmlformats.org/officeDocument/2006/relationships/tags" Target="../tags/tag346.xml" /><Relationship Id="rId87" Type="http://schemas.openxmlformats.org/officeDocument/2006/relationships/tags" Target="../tags/tag347.xml" /><Relationship Id="rId88" Type="http://schemas.openxmlformats.org/officeDocument/2006/relationships/tags" Target="../tags/tag348.xml" /><Relationship Id="rId89" Type="http://schemas.openxmlformats.org/officeDocument/2006/relationships/tags" Target="../tags/tag349.xml" /><Relationship Id="rId9" Type="http://schemas.openxmlformats.org/officeDocument/2006/relationships/slideLayout" Target="../slideLayouts/slideLayout9.xml" /><Relationship Id="rId90" Type="http://schemas.openxmlformats.org/officeDocument/2006/relationships/tags" Target="../tags/tag350.xml" /><Relationship Id="rId91" Type="http://schemas.openxmlformats.org/officeDocument/2006/relationships/tags" Target="../tags/tag351.xml" /><Relationship Id="rId92" Type="http://schemas.openxmlformats.org/officeDocument/2006/relationships/tags" Target="../tags/tag352.xml" /><Relationship Id="rId93" Type="http://schemas.openxmlformats.org/officeDocument/2006/relationships/tags" Target="../tags/tag353.xml" /><Relationship Id="rId94" Type="http://schemas.openxmlformats.org/officeDocument/2006/relationships/tags" Target="../tags/tag354.xml" /><Relationship Id="rId95" Type="http://schemas.openxmlformats.org/officeDocument/2006/relationships/tags" Target="../tags/tag355.xml" /><Relationship Id="rId96" Type="http://schemas.openxmlformats.org/officeDocument/2006/relationships/tags" Target="../tags/tag356.xml" /><Relationship Id="rId97" Type="http://schemas.openxmlformats.org/officeDocument/2006/relationships/tags" Target="../tags/tag357.xml" /><Relationship Id="rId98" Type="http://schemas.openxmlformats.org/officeDocument/2006/relationships/tags" Target="../tags/tag358.xml" /><Relationship Id="rId99" Type="http://schemas.openxmlformats.org/officeDocument/2006/relationships/tags" Target="../tags/tag35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5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 typeface="Arial" panose="020b0604020202020204" pitchFamily="34" charset="0"/>
              <a:buNone/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 typeface="Arial" panose="020b0604020202020204" pitchFamily="34" charset="0"/>
              <a:buNone/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buFont typeface="Arial" panose="020b0604020202020204" pitchFamily="34" charset="0"/>
              <a:buNone/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00"/>
          </a:p>
        </p:txBody>
      </p:sp>
      <p:grpSp>
        <p:nvGrpSpPr>
          <p:cNvPr id="1033" name="组合 1"/>
          <p:cNvGrpSpPr/>
          <p:nvPr/>
        </p:nvGrpSpPr>
        <p:grpSpPr>
          <a:xfrm>
            <a:off x="-9525" y="-3175"/>
            <a:ext cx="12487275" cy="6908800"/>
            <a:chOff x="240300" y="175499"/>
            <a:chExt cx="12012133" cy="6493503"/>
          </a:xfrm>
        </p:grpSpPr>
        <p:sp>
          <p:nvSpPr>
            <p:cNvPr id="10" name="Rectangle 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40300" y="175499"/>
              <a:ext cx="11755581" cy="6493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0" smtClean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Freeform 8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8778291" y="175499"/>
              <a:ext cx="24434" cy="3125894"/>
            </a:xfrm>
            <a:custGeom>
              <a:gdLst>
                <a:gd name="T0" fmla="*/ 9 w 9"/>
                <a:gd name="T1" fmla="*/ 412 h 1158"/>
                <a:gd name="T2" fmla="*/ 0 w 9"/>
                <a:gd name="T3" fmla="*/ 417 h 1158"/>
                <a:gd name="T4" fmla="*/ 0 w 9"/>
                <a:gd name="T5" fmla="*/ 1122 h 1158"/>
                <a:gd name="T6" fmla="*/ 4 w 9"/>
                <a:gd name="T7" fmla="*/ 1158 h 1158"/>
                <a:gd name="T8" fmla="*/ 9 w 9"/>
                <a:gd name="T9" fmla="*/ 1115 h 1158"/>
                <a:gd name="T10" fmla="*/ 9 w 9"/>
                <a:gd name="T11" fmla="*/ 412 h 1158"/>
                <a:gd name="T12" fmla="*/ 9 w 9"/>
                <a:gd name="T13" fmla="*/ 255 h 1158"/>
                <a:gd name="T14" fmla="*/ 0 w 9"/>
                <a:gd name="T15" fmla="*/ 261 h 1158"/>
                <a:gd name="T16" fmla="*/ 0 w 9"/>
                <a:gd name="T17" fmla="*/ 407 h 1158"/>
                <a:gd name="T18" fmla="*/ 9 w 9"/>
                <a:gd name="T19" fmla="*/ 403 h 1158"/>
                <a:gd name="T20" fmla="*/ 9 w 9"/>
                <a:gd name="T21" fmla="*/ 255 h 1158"/>
                <a:gd name="T22" fmla="*/ 9 w 9"/>
                <a:gd name="T23" fmla="*/ 73 h 1158"/>
                <a:gd name="T24" fmla="*/ 0 w 9"/>
                <a:gd name="T25" fmla="*/ 80 h 1158"/>
                <a:gd name="T26" fmla="*/ 0 w 9"/>
                <a:gd name="T27" fmla="*/ 250 h 1158"/>
                <a:gd name="T28" fmla="*/ 9 w 9"/>
                <a:gd name="T29" fmla="*/ 245 h 1158"/>
                <a:gd name="T30" fmla="*/ 9 w 9"/>
                <a:gd name="T31" fmla="*/ 73 h 1158"/>
                <a:gd name="T32" fmla="*/ 9 w 9"/>
                <a:gd name="T33" fmla="*/ 0 h 1158"/>
                <a:gd name="T34" fmla="*/ 0 w 9"/>
                <a:gd name="T35" fmla="*/ 0 h 1158"/>
                <a:gd name="T36" fmla="*/ 0 w 9"/>
                <a:gd name="T37" fmla="*/ 69 h 1158"/>
                <a:gd name="T38" fmla="*/ 9 w 9"/>
                <a:gd name="T39" fmla="*/ 62 h 1158"/>
                <a:gd name="T40" fmla="*/ 9 w 9"/>
                <a:gd name="T4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58">
                  <a:moveTo>
                    <a:pt x="9" y="412"/>
                  </a:moveTo>
                  <a:lnTo>
                    <a:pt x="0" y="417"/>
                  </a:lnTo>
                  <a:lnTo>
                    <a:pt x="0" y="1122"/>
                  </a:lnTo>
                  <a:lnTo>
                    <a:pt x="4" y="1158"/>
                  </a:lnTo>
                  <a:lnTo>
                    <a:pt x="9" y="1115"/>
                  </a:lnTo>
                  <a:lnTo>
                    <a:pt x="9" y="412"/>
                  </a:lnTo>
                  <a:close/>
                  <a:moveTo>
                    <a:pt x="9" y="255"/>
                  </a:moveTo>
                  <a:lnTo>
                    <a:pt x="0" y="261"/>
                  </a:lnTo>
                  <a:lnTo>
                    <a:pt x="0" y="407"/>
                  </a:lnTo>
                  <a:lnTo>
                    <a:pt x="9" y="403"/>
                  </a:lnTo>
                  <a:lnTo>
                    <a:pt x="9" y="255"/>
                  </a:lnTo>
                  <a:close/>
                  <a:moveTo>
                    <a:pt x="9" y="73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9" y="245"/>
                  </a:lnTo>
                  <a:lnTo>
                    <a:pt x="9" y="73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9" y="6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" name="Freeform 9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778291" y="175499"/>
              <a:ext cx="24434" cy="3125894"/>
            </a:xfrm>
            <a:custGeom>
              <a:gdLst>
                <a:gd name="T0" fmla="*/ 9 w 9"/>
                <a:gd name="T1" fmla="*/ 412 h 1158"/>
                <a:gd name="T2" fmla="*/ 0 w 9"/>
                <a:gd name="T3" fmla="*/ 417 h 1158"/>
                <a:gd name="T4" fmla="*/ 0 w 9"/>
                <a:gd name="T5" fmla="*/ 1122 h 1158"/>
                <a:gd name="T6" fmla="*/ 4 w 9"/>
                <a:gd name="T7" fmla="*/ 1158 h 1158"/>
                <a:gd name="T8" fmla="*/ 9 w 9"/>
                <a:gd name="T9" fmla="*/ 1115 h 1158"/>
                <a:gd name="T10" fmla="*/ 9 w 9"/>
                <a:gd name="T11" fmla="*/ 412 h 1158"/>
                <a:gd name="T12" fmla="*/ 9 w 9"/>
                <a:gd name="T13" fmla="*/ 255 h 1158"/>
                <a:gd name="T14" fmla="*/ 0 w 9"/>
                <a:gd name="T15" fmla="*/ 261 h 1158"/>
                <a:gd name="T16" fmla="*/ 0 w 9"/>
                <a:gd name="T17" fmla="*/ 407 h 1158"/>
                <a:gd name="T18" fmla="*/ 9 w 9"/>
                <a:gd name="T19" fmla="*/ 403 h 1158"/>
                <a:gd name="T20" fmla="*/ 9 w 9"/>
                <a:gd name="T21" fmla="*/ 255 h 1158"/>
                <a:gd name="T22" fmla="*/ 9 w 9"/>
                <a:gd name="T23" fmla="*/ 73 h 1158"/>
                <a:gd name="T24" fmla="*/ 0 w 9"/>
                <a:gd name="T25" fmla="*/ 80 h 1158"/>
                <a:gd name="T26" fmla="*/ 0 w 9"/>
                <a:gd name="T27" fmla="*/ 250 h 1158"/>
                <a:gd name="T28" fmla="*/ 9 w 9"/>
                <a:gd name="T29" fmla="*/ 245 h 1158"/>
                <a:gd name="T30" fmla="*/ 9 w 9"/>
                <a:gd name="T31" fmla="*/ 73 h 1158"/>
                <a:gd name="T32" fmla="*/ 9 w 9"/>
                <a:gd name="T33" fmla="*/ 0 h 1158"/>
                <a:gd name="T34" fmla="*/ 0 w 9"/>
                <a:gd name="T35" fmla="*/ 0 h 1158"/>
                <a:gd name="T36" fmla="*/ 0 w 9"/>
                <a:gd name="T37" fmla="*/ 69 h 1158"/>
                <a:gd name="T38" fmla="*/ 9 w 9"/>
                <a:gd name="T39" fmla="*/ 62 h 1158"/>
                <a:gd name="T40" fmla="*/ 9 w 9"/>
                <a:gd name="T4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158">
                  <a:moveTo>
                    <a:pt x="9" y="412"/>
                  </a:moveTo>
                  <a:lnTo>
                    <a:pt x="0" y="417"/>
                  </a:lnTo>
                  <a:lnTo>
                    <a:pt x="0" y="1122"/>
                  </a:lnTo>
                  <a:lnTo>
                    <a:pt x="4" y="1158"/>
                  </a:lnTo>
                  <a:lnTo>
                    <a:pt x="9" y="1115"/>
                  </a:lnTo>
                  <a:lnTo>
                    <a:pt x="9" y="412"/>
                  </a:lnTo>
                  <a:moveTo>
                    <a:pt x="9" y="255"/>
                  </a:moveTo>
                  <a:lnTo>
                    <a:pt x="0" y="261"/>
                  </a:lnTo>
                  <a:lnTo>
                    <a:pt x="0" y="407"/>
                  </a:lnTo>
                  <a:lnTo>
                    <a:pt x="9" y="403"/>
                  </a:lnTo>
                  <a:lnTo>
                    <a:pt x="9" y="255"/>
                  </a:lnTo>
                  <a:moveTo>
                    <a:pt x="9" y="73"/>
                  </a:moveTo>
                  <a:lnTo>
                    <a:pt x="0" y="80"/>
                  </a:lnTo>
                  <a:lnTo>
                    <a:pt x="0" y="250"/>
                  </a:lnTo>
                  <a:lnTo>
                    <a:pt x="9" y="245"/>
                  </a:lnTo>
                  <a:lnTo>
                    <a:pt x="9" y="73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9" y="62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" name="Freeform 10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8434694" y="175499"/>
              <a:ext cx="354286" cy="3167672"/>
            </a:xfrm>
            <a:custGeom>
              <a:gdLst>
                <a:gd name="T0" fmla="*/ 57 w 131"/>
                <a:gd name="T1" fmla="*/ 458 h 1173"/>
                <a:gd name="T2" fmla="*/ 49 w 131"/>
                <a:gd name="T3" fmla="*/ 462 h 1173"/>
                <a:gd name="T4" fmla="*/ 119 w 131"/>
                <a:gd name="T5" fmla="*/ 1122 h 1173"/>
                <a:gd name="T6" fmla="*/ 129 w 131"/>
                <a:gd name="T7" fmla="*/ 1173 h 1173"/>
                <a:gd name="T8" fmla="*/ 131 w 131"/>
                <a:gd name="T9" fmla="*/ 1158 h 1173"/>
                <a:gd name="T10" fmla="*/ 127 w 131"/>
                <a:gd name="T11" fmla="*/ 1122 h 1173"/>
                <a:gd name="T12" fmla="*/ 57 w 131"/>
                <a:gd name="T13" fmla="*/ 458 h 1173"/>
                <a:gd name="T14" fmla="*/ 42 w 131"/>
                <a:gd name="T15" fmla="*/ 319 h 1173"/>
                <a:gd name="T16" fmla="*/ 35 w 131"/>
                <a:gd name="T17" fmla="*/ 325 h 1173"/>
                <a:gd name="T18" fmla="*/ 48 w 131"/>
                <a:gd name="T19" fmla="*/ 453 h 1173"/>
                <a:gd name="T20" fmla="*/ 56 w 131"/>
                <a:gd name="T21" fmla="*/ 448 h 1173"/>
                <a:gd name="T22" fmla="*/ 42 w 131"/>
                <a:gd name="T23" fmla="*/ 319 h 1173"/>
                <a:gd name="T24" fmla="*/ 26 w 131"/>
                <a:gd name="T25" fmla="*/ 164 h 1173"/>
                <a:gd name="T26" fmla="*/ 18 w 131"/>
                <a:gd name="T27" fmla="*/ 170 h 1173"/>
                <a:gd name="T28" fmla="*/ 33 w 131"/>
                <a:gd name="T29" fmla="*/ 316 h 1173"/>
                <a:gd name="T30" fmla="*/ 41 w 131"/>
                <a:gd name="T31" fmla="*/ 310 h 1173"/>
                <a:gd name="T32" fmla="*/ 26 w 131"/>
                <a:gd name="T33" fmla="*/ 164 h 1173"/>
                <a:gd name="T34" fmla="*/ 9 w 131"/>
                <a:gd name="T35" fmla="*/ 0 h 1173"/>
                <a:gd name="T36" fmla="*/ 0 w 131"/>
                <a:gd name="T37" fmla="*/ 0 h 1173"/>
                <a:gd name="T38" fmla="*/ 17 w 131"/>
                <a:gd name="T39" fmla="*/ 160 h 1173"/>
                <a:gd name="T40" fmla="*/ 25 w 131"/>
                <a:gd name="T41" fmla="*/ 153 h 1173"/>
                <a:gd name="T42" fmla="*/ 9 w 131"/>
                <a:gd name="T43" fmla="*/ 0 h 1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1" h="1173">
                  <a:moveTo>
                    <a:pt x="57" y="458"/>
                  </a:moveTo>
                  <a:lnTo>
                    <a:pt x="49" y="462"/>
                  </a:lnTo>
                  <a:lnTo>
                    <a:pt x="119" y="1122"/>
                  </a:lnTo>
                  <a:lnTo>
                    <a:pt x="129" y="1173"/>
                  </a:lnTo>
                  <a:lnTo>
                    <a:pt x="131" y="1158"/>
                  </a:lnTo>
                  <a:lnTo>
                    <a:pt x="127" y="1122"/>
                  </a:lnTo>
                  <a:lnTo>
                    <a:pt x="57" y="458"/>
                  </a:lnTo>
                  <a:close/>
                  <a:moveTo>
                    <a:pt x="42" y="319"/>
                  </a:moveTo>
                  <a:lnTo>
                    <a:pt x="35" y="325"/>
                  </a:lnTo>
                  <a:lnTo>
                    <a:pt x="48" y="453"/>
                  </a:lnTo>
                  <a:lnTo>
                    <a:pt x="56" y="448"/>
                  </a:lnTo>
                  <a:lnTo>
                    <a:pt x="42" y="319"/>
                  </a:lnTo>
                  <a:close/>
                  <a:moveTo>
                    <a:pt x="26" y="164"/>
                  </a:moveTo>
                  <a:lnTo>
                    <a:pt x="18" y="170"/>
                  </a:lnTo>
                  <a:lnTo>
                    <a:pt x="33" y="316"/>
                  </a:lnTo>
                  <a:lnTo>
                    <a:pt x="41" y="310"/>
                  </a:lnTo>
                  <a:lnTo>
                    <a:pt x="26" y="164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7" y="160"/>
                  </a:lnTo>
                  <a:lnTo>
                    <a:pt x="25" y="15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" name="Freeform 11"/>
            <p:cNvSpPr>
              <a:spLocks noEditPoints="1"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434694" y="175499"/>
              <a:ext cx="354286" cy="3167672"/>
            </a:xfrm>
            <a:custGeom>
              <a:gdLst>
                <a:gd name="T0" fmla="*/ 57 w 131"/>
                <a:gd name="T1" fmla="*/ 458 h 1173"/>
                <a:gd name="T2" fmla="*/ 49 w 131"/>
                <a:gd name="T3" fmla="*/ 462 h 1173"/>
                <a:gd name="T4" fmla="*/ 119 w 131"/>
                <a:gd name="T5" fmla="*/ 1122 h 1173"/>
                <a:gd name="T6" fmla="*/ 129 w 131"/>
                <a:gd name="T7" fmla="*/ 1173 h 1173"/>
                <a:gd name="T8" fmla="*/ 131 w 131"/>
                <a:gd name="T9" fmla="*/ 1158 h 1173"/>
                <a:gd name="T10" fmla="*/ 127 w 131"/>
                <a:gd name="T11" fmla="*/ 1122 h 1173"/>
                <a:gd name="T12" fmla="*/ 57 w 131"/>
                <a:gd name="T13" fmla="*/ 458 h 1173"/>
                <a:gd name="T14" fmla="*/ 42 w 131"/>
                <a:gd name="T15" fmla="*/ 319 h 1173"/>
                <a:gd name="T16" fmla="*/ 35 w 131"/>
                <a:gd name="T17" fmla="*/ 325 h 1173"/>
                <a:gd name="T18" fmla="*/ 48 w 131"/>
                <a:gd name="T19" fmla="*/ 453 h 1173"/>
                <a:gd name="T20" fmla="*/ 56 w 131"/>
                <a:gd name="T21" fmla="*/ 448 h 1173"/>
                <a:gd name="T22" fmla="*/ 42 w 131"/>
                <a:gd name="T23" fmla="*/ 319 h 1173"/>
                <a:gd name="T24" fmla="*/ 26 w 131"/>
                <a:gd name="T25" fmla="*/ 164 h 1173"/>
                <a:gd name="T26" fmla="*/ 18 w 131"/>
                <a:gd name="T27" fmla="*/ 170 h 1173"/>
                <a:gd name="T28" fmla="*/ 33 w 131"/>
                <a:gd name="T29" fmla="*/ 316 h 1173"/>
                <a:gd name="T30" fmla="*/ 41 w 131"/>
                <a:gd name="T31" fmla="*/ 310 h 1173"/>
                <a:gd name="T32" fmla="*/ 26 w 131"/>
                <a:gd name="T33" fmla="*/ 164 h 1173"/>
                <a:gd name="T34" fmla="*/ 9 w 131"/>
                <a:gd name="T35" fmla="*/ 0 h 1173"/>
                <a:gd name="T36" fmla="*/ 0 w 131"/>
                <a:gd name="T37" fmla="*/ 0 h 1173"/>
                <a:gd name="T38" fmla="*/ 17 w 131"/>
                <a:gd name="T39" fmla="*/ 160 h 1173"/>
                <a:gd name="T40" fmla="*/ 25 w 131"/>
                <a:gd name="T41" fmla="*/ 153 h 1173"/>
                <a:gd name="T42" fmla="*/ 9 w 131"/>
                <a:gd name="T43" fmla="*/ 0 h 11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1" h="1173">
                  <a:moveTo>
                    <a:pt x="57" y="458"/>
                  </a:moveTo>
                  <a:lnTo>
                    <a:pt x="49" y="462"/>
                  </a:lnTo>
                  <a:lnTo>
                    <a:pt x="119" y="1122"/>
                  </a:lnTo>
                  <a:lnTo>
                    <a:pt x="129" y="1173"/>
                  </a:lnTo>
                  <a:lnTo>
                    <a:pt x="131" y="1158"/>
                  </a:lnTo>
                  <a:lnTo>
                    <a:pt x="127" y="1122"/>
                  </a:lnTo>
                  <a:lnTo>
                    <a:pt x="57" y="458"/>
                  </a:lnTo>
                  <a:moveTo>
                    <a:pt x="42" y="319"/>
                  </a:moveTo>
                  <a:lnTo>
                    <a:pt x="35" y="325"/>
                  </a:lnTo>
                  <a:lnTo>
                    <a:pt x="48" y="453"/>
                  </a:lnTo>
                  <a:lnTo>
                    <a:pt x="56" y="448"/>
                  </a:lnTo>
                  <a:lnTo>
                    <a:pt x="42" y="319"/>
                  </a:lnTo>
                  <a:moveTo>
                    <a:pt x="26" y="164"/>
                  </a:moveTo>
                  <a:lnTo>
                    <a:pt x="18" y="170"/>
                  </a:lnTo>
                  <a:lnTo>
                    <a:pt x="33" y="316"/>
                  </a:lnTo>
                  <a:lnTo>
                    <a:pt x="41" y="310"/>
                  </a:lnTo>
                  <a:lnTo>
                    <a:pt x="26" y="164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7" y="160"/>
                  </a:lnTo>
                  <a:lnTo>
                    <a:pt x="25" y="15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" name="Freeform 12"/>
            <p:cNvSpPr>
              <a:spLocks noEditPoints="1"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8086517" y="175499"/>
              <a:ext cx="696356" cy="3185577"/>
            </a:xfrm>
            <a:custGeom>
              <a:gdLst>
                <a:gd name="T0" fmla="*/ 115 w 258"/>
                <a:gd name="T1" fmla="*/ 499 h 1180"/>
                <a:gd name="T2" fmla="*/ 107 w 258"/>
                <a:gd name="T3" fmla="*/ 503 h 1180"/>
                <a:gd name="T4" fmla="*/ 239 w 258"/>
                <a:gd name="T5" fmla="*/ 1122 h 1180"/>
                <a:gd name="T6" fmla="*/ 257 w 258"/>
                <a:gd name="T7" fmla="*/ 1180 h 1180"/>
                <a:gd name="T8" fmla="*/ 258 w 258"/>
                <a:gd name="T9" fmla="*/ 1173 h 1180"/>
                <a:gd name="T10" fmla="*/ 248 w 258"/>
                <a:gd name="T11" fmla="*/ 1122 h 1180"/>
                <a:gd name="T12" fmla="*/ 115 w 258"/>
                <a:gd name="T13" fmla="*/ 499 h 1180"/>
                <a:gd name="T14" fmla="*/ 89 w 258"/>
                <a:gd name="T15" fmla="*/ 377 h 1180"/>
                <a:gd name="T16" fmla="*/ 81 w 258"/>
                <a:gd name="T17" fmla="*/ 382 h 1180"/>
                <a:gd name="T18" fmla="*/ 105 w 258"/>
                <a:gd name="T19" fmla="*/ 495 h 1180"/>
                <a:gd name="T20" fmla="*/ 113 w 258"/>
                <a:gd name="T21" fmla="*/ 490 h 1180"/>
                <a:gd name="T22" fmla="*/ 89 w 258"/>
                <a:gd name="T23" fmla="*/ 377 h 1180"/>
                <a:gd name="T24" fmla="*/ 60 w 258"/>
                <a:gd name="T25" fmla="*/ 242 h 1180"/>
                <a:gd name="T26" fmla="*/ 53 w 258"/>
                <a:gd name="T27" fmla="*/ 248 h 1180"/>
                <a:gd name="T28" fmla="*/ 80 w 258"/>
                <a:gd name="T29" fmla="*/ 373 h 1180"/>
                <a:gd name="T30" fmla="*/ 87 w 258"/>
                <a:gd name="T31" fmla="*/ 368 h 1180"/>
                <a:gd name="T32" fmla="*/ 60 w 258"/>
                <a:gd name="T33" fmla="*/ 242 h 1180"/>
                <a:gd name="T34" fmla="*/ 28 w 258"/>
                <a:gd name="T35" fmla="*/ 89 h 1180"/>
                <a:gd name="T36" fmla="*/ 21 w 258"/>
                <a:gd name="T37" fmla="*/ 96 h 1180"/>
                <a:gd name="T38" fmla="*/ 51 w 258"/>
                <a:gd name="T39" fmla="*/ 239 h 1180"/>
                <a:gd name="T40" fmla="*/ 58 w 258"/>
                <a:gd name="T41" fmla="*/ 233 h 1180"/>
                <a:gd name="T42" fmla="*/ 28 w 258"/>
                <a:gd name="T43" fmla="*/ 89 h 1180"/>
                <a:gd name="T44" fmla="*/ 9 w 258"/>
                <a:gd name="T45" fmla="*/ 0 h 1180"/>
                <a:gd name="T46" fmla="*/ 0 w 258"/>
                <a:gd name="T47" fmla="*/ 0 h 1180"/>
                <a:gd name="T48" fmla="*/ 19 w 258"/>
                <a:gd name="T49" fmla="*/ 86 h 1180"/>
                <a:gd name="T50" fmla="*/ 26 w 258"/>
                <a:gd name="T51" fmla="*/ 79 h 1180"/>
                <a:gd name="T52" fmla="*/ 9 w 258"/>
                <a:gd name="T53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1180">
                  <a:moveTo>
                    <a:pt x="115" y="499"/>
                  </a:moveTo>
                  <a:lnTo>
                    <a:pt x="107" y="503"/>
                  </a:lnTo>
                  <a:lnTo>
                    <a:pt x="239" y="1122"/>
                  </a:lnTo>
                  <a:lnTo>
                    <a:pt x="257" y="1180"/>
                  </a:lnTo>
                  <a:lnTo>
                    <a:pt x="258" y="1173"/>
                  </a:lnTo>
                  <a:lnTo>
                    <a:pt x="248" y="1122"/>
                  </a:lnTo>
                  <a:lnTo>
                    <a:pt x="115" y="499"/>
                  </a:lnTo>
                  <a:close/>
                  <a:moveTo>
                    <a:pt x="89" y="377"/>
                  </a:moveTo>
                  <a:lnTo>
                    <a:pt x="81" y="382"/>
                  </a:lnTo>
                  <a:lnTo>
                    <a:pt x="105" y="495"/>
                  </a:lnTo>
                  <a:lnTo>
                    <a:pt x="113" y="490"/>
                  </a:lnTo>
                  <a:lnTo>
                    <a:pt x="89" y="377"/>
                  </a:lnTo>
                  <a:close/>
                  <a:moveTo>
                    <a:pt x="60" y="242"/>
                  </a:moveTo>
                  <a:lnTo>
                    <a:pt x="53" y="248"/>
                  </a:lnTo>
                  <a:lnTo>
                    <a:pt x="80" y="373"/>
                  </a:lnTo>
                  <a:lnTo>
                    <a:pt x="87" y="368"/>
                  </a:lnTo>
                  <a:lnTo>
                    <a:pt x="60" y="242"/>
                  </a:lnTo>
                  <a:close/>
                  <a:moveTo>
                    <a:pt x="28" y="89"/>
                  </a:moveTo>
                  <a:lnTo>
                    <a:pt x="21" y="96"/>
                  </a:lnTo>
                  <a:lnTo>
                    <a:pt x="51" y="239"/>
                  </a:lnTo>
                  <a:lnTo>
                    <a:pt x="58" y="233"/>
                  </a:lnTo>
                  <a:lnTo>
                    <a:pt x="28" y="89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9" y="86"/>
                  </a:lnTo>
                  <a:lnTo>
                    <a:pt x="26" y="7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" name="Freeform 13"/>
            <p:cNvSpPr>
              <a:spLocks noEditPoints="1"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8086517" y="175499"/>
              <a:ext cx="696356" cy="3185577"/>
            </a:xfrm>
            <a:custGeom>
              <a:gdLst>
                <a:gd name="T0" fmla="*/ 115 w 258"/>
                <a:gd name="T1" fmla="*/ 499 h 1180"/>
                <a:gd name="T2" fmla="*/ 107 w 258"/>
                <a:gd name="T3" fmla="*/ 503 h 1180"/>
                <a:gd name="T4" fmla="*/ 239 w 258"/>
                <a:gd name="T5" fmla="*/ 1122 h 1180"/>
                <a:gd name="T6" fmla="*/ 257 w 258"/>
                <a:gd name="T7" fmla="*/ 1180 h 1180"/>
                <a:gd name="T8" fmla="*/ 258 w 258"/>
                <a:gd name="T9" fmla="*/ 1173 h 1180"/>
                <a:gd name="T10" fmla="*/ 248 w 258"/>
                <a:gd name="T11" fmla="*/ 1122 h 1180"/>
                <a:gd name="T12" fmla="*/ 115 w 258"/>
                <a:gd name="T13" fmla="*/ 499 h 1180"/>
                <a:gd name="T14" fmla="*/ 89 w 258"/>
                <a:gd name="T15" fmla="*/ 377 h 1180"/>
                <a:gd name="T16" fmla="*/ 81 w 258"/>
                <a:gd name="T17" fmla="*/ 382 h 1180"/>
                <a:gd name="T18" fmla="*/ 105 w 258"/>
                <a:gd name="T19" fmla="*/ 495 h 1180"/>
                <a:gd name="T20" fmla="*/ 113 w 258"/>
                <a:gd name="T21" fmla="*/ 490 h 1180"/>
                <a:gd name="T22" fmla="*/ 89 w 258"/>
                <a:gd name="T23" fmla="*/ 377 h 1180"/>
                <a:gd name="T24" fmla="*/ 60 w 258"/>
                <a:gd name="T25" fmla="*/ 242 h 1180"/>
                <a:gd name="T26" fmla="*/ 53 w 258"/>
                <a:gd name="T27" fmla="*/ 248 h 1180"/>
                <a:gd name="T28" fmla="*/ 80 w 258"/>
                <a:gd name="T29" fmla="*/ 373 h 1180"/>
                <a:gd name="T30" fmla="*/ 87 w 258"/>
                <a:gd name="T31" fmla="*/ 368 h 1180"/>
                <a:gd name="T32" fmla="*/ 60 w 258"/>
                <a:gd name="T33" fmla="*/ 242 h 1180"/>
                <a:gd name="T34" fmla="*/ 28 w 258"/>
                <a:gd name="T35" fmla="*/ 89 h 1180"/>
                <a:gd name="T36" fmla="*/ 21 w 258"/>
                <a:gd name="T37" fmla="*/ 96 h 1180"/>
                <a:gd name="T38" fmla="*/ 51 w 258"/>
                <a:gd name="T39" fmla="*/ 239 h 1180"/>
                <a:gd name="T40" fmla="*/ 58 w 258"/>
                <a:gd name="T41" fmla="*/ 233 h 1180"/>
                <a:gd name="T42" fmla="*/ 28 w 258"/>
                <a:gd name="T43" fmla="*/ 89 h 1180"/>
                <a:gd name="T44" fmla="*/ 9 w 258"/>
                <a:gd name="T45" fmla="*/ 0 h 1180"/>
                <a:gd name="T46" fmla="*/ 0 w 258"/>
                <a:gd name="T47" fmla="*/ 0 h 1180"/>
                <a:gd name="T48" fmla="*/ 19 w 258"/>
                <a:gd name="T49" fmla="*/ 86 h 1180"/>
                <a:gd name="T50" fmla="*/ 26 w 258"/>
                <a:gd name="T51" fmla="*/ 79 h 1180"/>
                <a:gd name="T52" fmla="*/ 9 w 258"/>
                <a:gd name="T53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1180">
                  <a:moveTo>
                    <a:pt x="115" y="499"/>
                  </a:moveTo>
                  <a:lnTo>
                    <a:pt x="107" y="503"/>
                  </a:lnTo>
                  <a:lnTo>
                    <a:pt x="239" y="1122"/>
                  </a:lnTo>
                  <a:lnTo>
                    <a:pt x="257" y="1180"/>
                  </a:lnTo>
                  <a:lnTo>
                    <a:pt x="258" y="1173"/>
                  </a:lnTo>
                  <a:lnTo>
                    <a:pt x="248" y="1122"/>
                  </a:lnTo>
                  <a:lnTo>
                    <a:pt x="115" y="499"/>
                  </a:lnTo>
                  <a:moveTo>
                    <a:pt x="89" y="377"/>
                  </a:moveTo>
                  <a:lnTo>
                    <a:pt x="81" y="382"/>
                  </a:lnTo>
                  <a:lnTo>
                    <a:pt x="105" y="495"/>
                  </a:lnTo>
                  <a:lnTo>
                    <a:pt x="113" y="490"/>
                  </a:lnTo>
                  <a:lnTo>
                    <a:pt x="89" y="377"/>
                  </a:lnTo>
                  <a:moveTo>
                    <a:pt x="60" y="242"/>
                  </a:moveTo>
                  <a:lnTo>
                    <a:pt x="53" y="248"/>
                  </a:lnTo>
                  <a:lnTo>
                    <a:pt x="80" y="373"/>
                  </a:lnTo>
                  <a:lnTo>
                    <a:pt x="87" y="368"/>
                  </a:lnTo>
                  <a:lnTo>
                    <a:pt x="60" y="242"/>
                  </a:lnTo>
                  <a:moveTo>
                    <a:pt x="28" y="89"/>
                  </a:moveTo>
                  <a:lnTo>
                    <a:pt x="21" y="96"/>
                  </a:lnTo>
                  <a:lnTo>
                    <a:pt x="51" y="239"/>
                  </a:lnTo>
                  <a:lnTo>
                    <a:pt x="58" y="233"/>
                  </a:lnTo>
                  <a:lnTo>
                    <a:pt x="28" y="89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9" y="86"/>
                  </a:lnTo>
                  <a:lnTo>
                    <a:pt x="26" y="7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" name="Freeform 14"/>
            <p:cNvSpPr>
              <a:spLocks noEditPoints="1"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7727650" y="175499"/>
              <a:ext cx="1052168" cy="3197514"/>
            </a:xfrm>
            <a:custGeom>
              <a:gdLst>
                <a:gd name="T0" fmla="*/ 183 w 390"/>
                <a:gd name="T1" fmla="*/ 537 h 1184"/>
                <a:gd name="T2" fmla="*/ 175 w 390"/>
                <a:gd name="T3" fmla="*/ 541 h 1184"/>
                <a:gd name="T4" fmla="*/ 364 w 390"/>
                <a:gd name="T5" fmla="*/ 1124 h 1184"/>
                <a:gd name="T6" fmla="*/ 390 w 390"/>
                <a:gd name="T7" fmla="*/ 1184 h 1184"/>
                <a:gd name="T8" fmla="*/ 390 w 390"/>
                <a:gd name="T9" fmla="*/ 1180 h 1184"/>
                <a:gd name="T10" fmla="*/ 372 w 390"/>
                <a:gd name="T11" fmla="*/ 1122 h 1184"/>
                <a:gd name="T12" fmla="*/ 183 w 390"/>
                <a:gd name="T13" fmla="*/ 537 h 1184"/>
                <a:gd name="T14" fmla="*/ 147 w 390"/>
                <a:gd name="T15" fmla="*/ 429 h 1184"/>
                <a:gd name="T16" fmla="*/ 140 w 390"/>
                <a:gd name="T17" fmla="*/ 433 h 1184"/>
                <a:gd name="T18" fmla="*/ 173 w 390"/>
                <a:gd name="T19" fmla="*/ 533 h 1184"/>
                <a:gd name="T20" fmla="*/ 180 w 390"/>
                <a:gd name="T21" fmla="*/ 528 h 1184"/>
                <a:gd name="T22" fmla="*/ 147 w 390"/>
                <a:gd name="T23" fmla="*/ 429 h 1184"/>
                <a:gd name="T24" fmla="*/ 110 w 390"/>
                <a:gd name="T25" fmla="*/ 311 h 1184"/>
                <a:gd name="T26" fmla="*/ 103 w 390"/>
                <a:gd name="T27" fmla="*/ 317 h 1184"/>
                <a:gd name="T28" fmla="*/ 137 w 390"/>
                <a:gd name="T29" fmla="*/ 425 h 1184"/>
                <a:gd name="T30" fmla="*/ 145 w 390"/>
                <a:gd name="T31" fmla="*/ 420 h 1184"/>
                <a:gd name="T32" fmla="*/ 110 w 390"/>
                <a:gd name="T33" fmla="*/ 311 h 1184"/>
                <a:gd name="T34" fmla="*/ 68 w 390"/>
                <a:gd name="T35" fmla="*/ 182 h 1184"/>
                <a:gd name="T36" fmla="*/ 61 w 390"/>
                <a:gd name="T37" fmla="*/ 188 h 1184"/>
                <a:gd name="T38" fmla="*/ 100 w 390"/>
                <a:gd name="T39" fmla="*/ 308 h 1184"/>
                <a:gd name="T40" fmla="*/ 107 w 390"/>
                <a:gd name="T41" fmla="*/ 303 h 1184"/>
                <a:gd name="T42" fmla="*/ 68 w 390"/>
                <a:gd name="T43" fmla="*/ 182 h 1184"/>
                <a:gd name="T44" fmla="*/ 20 w 390"/>
                <a:gd name="T45" fmla="*/ 35 h 1184"/>
                <a:gd name="T46" fmla="*/ 14 w 390"/>
                <a:gd name="T47" fmla="*/ 42 h 1184"/>
                <a:gd name="T48" fmla="*/ 58 w 390"/>
                <a:gd name="T49" fmla="*/ 179 h 1184"/>
                <a:gd name="T50" fmla="*/ 65 w 390"/>
                <a:gd name="T51" fmla="*/ 172 h 1184"/>
                <a:gd name="T52" fmla="*/ 20 w 390"/>
                <a:gd name="T53" fmla="*/ 35 h 1184"/>
                <a:gd name="T54" fmla="*/ 9 w 390"/>
                <a:gd name="T55" fmla="*/ 0 h 1184"/>
                <a:gd name="T56" fmla="*/ 0 w 390"/>
                <a:gd name="T57" fmla="*/ 0 h 1184"/>
                <a:gd name="T58" fmla="*/ 11 w 390"/>
                <a:gd name="T59" fmla="*/ 33 h 1184"/>
                <a:gd name="T60" fmla="*/ 17 w 390"/>
                <a:gd name="T61" fmla="*/ 25 h 1184"/>
                <a:gd name="T62" fmla="*/ 9 w 390"/>
                <a:gd name="T63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1184">
                  <a:moveTo>
                    <a:pt x="183" y="537"/>
                  </a:moveTo>
                  <a:lnTo>
                    <a:pt x="175" y="541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0" y="1180"/>
                  </a:lnTo>
                  <a:lnTo>
                    <a:pt x="372" y="1122"/>
                  </a:lnTo>
                  <a:lnTo>
                    <a:pt x="183" y="537"/>
                  </a:lnTo>
                  <a:close/>
                  <a:moveTo>
                    <a:pt x="147" y="429"/>
                  </a:moveTo>
                  <a:lnTo>
                    <a:pt x="140" y="433"/>
                  </a:lnTo>
                  <a:lnTo>
                    <a:pt x="173" y="533"/>
                  </a:lnTo>
                  <a:lnTo>
                    <a:pt x="180" y="528"/>
                  </a:lnTo>
                  <a:lnTo>
                    <a:pt x="147" y="429"/>
                  </a:lnTo>
                  <a:close/>
                  <a:moveTo>
                    <a:pt x="110" y="311"/>
                  </a:moveTo>
                  <a:lnTo>
                    <a:pt x="103" y="317"/>
                  </a:lnTo>
                  <a:lnTo>
                    <a:pt x="137" y="425"/>
                  </a:lnTo>
                  <a:lnTo>
                    <a:pt x="145" y="420"/>
                  </a:lnTo>
                  <a:lnTo>
                    <a:pt x="110" y="311"/>
                  </a:lnTo>
                  <a:close/>
                  <a:moveTo>
                    <a:pt x="68" y="182"/>
                  </a:moveTo>
                  <a:lnTo>
                    <a:pt x="61" y="188"/>
                  </a:lnTo>
                  <a:lnTo>
                    <a:pt x="100" y="308"/>
                  </a:lnTo>
                  <a:lnTo>
                    <a:pt x="107" y="303"/>
                  </a:lnTo>
                  <a:lnTo>
                    <a:pt x="68" y="182"/>
                  </a:lnTo>
                  <a:close/>
                  <a:moveTo>
                    <a:pt x="20" y="35"/>
                  </a:moveTo>
                  <a:lnTo>
                    <a:pt x="14" y="42"/>
                  </a:lnTo>
                  <a:lnTo>
                    <a:pt x="58" y="179"/>
                  </a:lnTo>
                  <a:lnTo>
                    <a:pt x="65" y="172"/>
                  </a:lnTo>
                  <a:lnTo>
                    <a:pt x="20" y="35"/>
                  </a:lnTo>
                  <a:close/>
                  <a:moveTo>
                    <a:pt x="9" y="0"/>
                  </a:moveTo>
                  <a:lnTo>
                    <a:pt x="0" y="0"/>
                  </a:lnTo>
                  <a:lnTo>
                    <a:pt x="11" y="33"/>
                  </a:lnTo>
                  <a:lnTo>
                    <a:pt x="17" y="2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" name="Freeform 15"/>
            <p:cNvSpPr>
              <a:spLocks noEditPoints="1"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7727650" y="175499"/>
              <a:ext cx="1052168" cy="3197514"/>
            </a:xfrm>
            <a:custGeom>
              <a:gdLst>
                <a:gd name="T0" fmla="*/ 183 w 390"/>
                <a:gd name="T1" fmla="*/ 537 h 1184"/>
                <a:gd name="T2" fmla="*/ 175 w 390"/>
                <a:gd name="T3" fmla="*/ 541 h 1184"/>
                <a:gd name="T4" fmla="*/ 364 w 390"/>
                <a:gd name="T5" fmla="*/ 1124 h 1184"/>
                <a:gd name="T6" fmla="*/ 390 w 390"/>
                <a:gd name="T7" fmla="*/ 1184 h 1184"/>
                <a:gd name="T8" fmla="*/ 390 w 390"/>
                <a:gd name="T9" fmla="*/ 1180 h 1184"/>
                <a:gd name="T10" fmla="*/ 372 w 390"/>
                <a:gd name="T11" fmla="*/ 1122 h 1184"/>
                <a:gd name="T12" fmla="*/ 183 w 390"/>
                <a:gd name="T13" fmla="*/ 537 h 1184"/>
                <a:gd name="T14" fmla="*/ 147 w 390"/>
                <a:gd name="T15" fmla="*/ 429 h 1184"/>
                <a:gd name="T16" fmla="*/ 140 w 390"/>
                <a:gd name="T17" fmla="*/ 433 h 1184"/>
                <a:gd name="T18" fmla="*/ 173 w 390"/>
                <a:gd name="T19" fmla="*/ 533 h 1184"/>
                <a:gd name="T20" fmla="*/ 180 w 390"/>
                <a:gd name="T21" fmla="*/ 528 h 1184"/>
                <a:gd name="T22" fmla="*/ 147 w 390"/>
                <a:gd name="T23" fmla="*/ 429 h 1184"/>
                <a:gd name="T24" fmla="*/ 110 w 390"/>
                <a:gd name="T25" fmla="*/ 311 h 1184"/>
                <a:gd name="T26" fmla="*/ 103 w 390"/>
                <a:gd name="T27" fmla="*/ 317 h 1184"/>
                <a:gd name="T28" fmla="*/ 137 w 390"/>
                <a:gd name="T29" fmla="*/ 425 h 1184"/>
                <a:gd name="T30" fmla="*/ 145 w 390"/>
                <a:gd name="T31" fmla="*/ 420 h 1184"/>
                <a:gd name="T32" fmla="*/ 110 w 390"/>
                <a:gd name="T33" fmla="*/ 311 h 1184"/>
                <a:gd name="T34" fmla="*/ 68 w 390"/>
                <a:gd name="T35" fmla="*/ 182 h 1184"/>
                <a:gd name="T36" fmla="*/ 61 w 390"/>
                <a:gd name="T37" fmla="*/ 188 h 1184"/>
                <a:gd name="T38" fmla="*/ 100 w 390"/>
                <a:gd name="T39" fmla="*/ 308 h 1184"/>
                <a:gd name="T40" fmla="*/ 107 w 390"/>
                <a:gd name="T41" fmla="*/ 303 h 1184"/>
                <a:gd name="T42" fmla="*/ 68 w 390"/>
                <a:gd name="T43" fmla="*/ 182 h 1184"/>
                <a:gd name="T44" fmla="*/ 20 w 390"/>
                <a:gd name="T45" fmla="*/ 35 h 1184"/>
                <a:gd name="T46" fmla="*/ 14 w 390"/>
                <a:gd name="T47" fmla="*/ 42 h 1184"/>
                <a:gd name="T48" fmla="*/ 58 w 390"/>
                <a:gd name="T49" fmla="*/ 179 h 1184"/>
                <a:gd name="T50" fmla="*/ 65 w 390"/>
                <a:gd name="T51" fmla="*/ 172 h 1184"/>
                <a:gd name="T52" fmla="*/ 20 w 390"/>
                <a:gd name="T53" fmla="*/ 35 h 1184"/>
                <a:gd name="T54" fmla="*/ 9 w 390"/>
                <a:gd name="T55" fmla="*/ 0 h 1184"/>
                <a:gd name="T56" fmla="*/ 0 w 390"/>
                <a:gd name="T57" fmla="*/ 0 h 1184"/>
                <a:gd name="T58" fmla="*/ 11 w 390"/>
                <a:gd name="T59" fmla="*/ 33 h 1184"/>
                <a:gd name="T60" fmla="*/ 17 w 390"/>
                <a:gd name="T61" fmla="*/ 25 h 1184"/>
                <a:gd name="T62" fmla="*/ 9 w 390"/>
                <a:gd name="T63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1184">
                  <a:moveTo>
                    <a:pt x="183" y="537"/>
                  </a:moveTo>
                  <a:lnTo>
                    <a:pt x="175" y="541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0" y="1180"/>
                  </a:lnTo>
                  <a:lnTo>
                    <a:pt x="372" y="1122"/>
                  </a:lnTo>
                  <a:lnTo>
                    <a:pt x="183" y="537"/>
                  </a:lnTo>
                  <a:moveTo>
                    <a:pt x="147" y="429"/>
                  </a:moveTo>
                  <a:lnTo>
                    <a:pt x="140" y="433"/>
                  </a:lnTo>
                  <a:lnTo>
                    <a:pt x="173" y="533"/>
                  </a:lnTo>
                  <a:lnTo>
                    <a:pt x="180" y="528"/>
                  </a:lnTo>
                  <a:lnTo>
                    <a:pt x="147" y="429"/>
                  </a:lnTo>
                  <a:moveTo>
                    <a:pt x="110" y="311"/>
                  </a:moveTo>
                  <a:lnTo>
                    <a:pt x="103" y="317"/>
                  </a:lnTo>
                  <a:lnTo>
                    <a:pt x="137" y="425"/>
                  </a:lnTo>
                  <a:lnTo>
                    <a:pt x="145" y="420"/>
                  </a:lnTo>
                  <a:lnTo>
                    <a:pt x="110" y="311"/>
                  </a:lnTo>
                  <a:moveTo>
                    <a:pt x="68" y="182"/>
                  </a:moveTo>
                  <a:lnTo>
                    <a:pt x="61" y="188"/>
                  </a:lnTo>
                  <a:lnTo>
                    <a:pt x="100" y="308"/>
                  </a:lnTo>
                  <a:lnTo>
                    <a:pt x="107" y="303"/>
                  </a:lnTo>
                  <a:lnTo>
                    <a:pt x="68" y="182"/>
                  </a:lnTo>
                  <a:moveTo>
                    <a:pt x="20" y="35"/>
                  </a:moveTo>
                  <a:lnTo>
                    <a:pt x="14" y="42"/>
                  </a:lnTo>
                  <a:lnTo>
                    <a:pt x="58" y="179"/>
                  </a:lnTo>
                  <a:lnTo>
                    <a:pt x="65" y="172"/>
                  </a:lnTo>
                  <a:lnTo>
                    <a:pt x="20" y="35"/>
                  </a:lnTo>
                  <a:moveTo>
                    <a:pt x="9" y="0"/>
                  </a:moveTo>
                  <a:lnTo>
                    <a:pt x="0" y="0"/>
                  </a:lnTo>
                  <a:lnTo>
                    <a:pt x="11" y="33"/>
                  </a:lnTo>
                  <a:lnTo>
                    <a:pt x="17" y="2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" name="Freeform 16"/>
            <p:cNvSpPr>
              <a:spLocks noEditPoints="1"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7348930" y="175499"/>
              <a:ext cx="1430888" cy="3204973"/>
            </a:xfrm>
            <a:custGeom>
              <a:gdLst>
                <a:gd name="T0" fmla="*/ 261 w 530"/>
                <a:gd name="T1" fmla="*/ 572 h 1187"/>
                <a:gd name="T2" fmla="*/ 254 w 530"/>
                <a:gd name="T3" fmla="*/ 576 h 1187"/>
                <a:gd name="T4" fmla="*/ 495 w 530"/>
                <a:gd name="T5" fmla="*/ 1125 h 1187"/>
                <a:gd name="T6" fmla="*/ 530 w 530"/>
                <a:gd name="T7" fmla="*/ 1187 h 1187"/>
                <a:gd name="T8" fmla="*/ 530 w 530"/>
                <a:gd name="T9" fmla="*/ 1184 h 1187"/>
                <a:gd name="T10" fmla="*/ 504 w 530"/>
                <a:gd name="T11" fmla="*/ 1124 h 1187"/>
                <a:gd name="T12" fmla="*/ 261 w 530"/>
                <a:gd name="T13" fmla="*/ 572 h 1187"/>
                <a:gd name="T14" fmla="*/ 219 w 530"/>
                <a:gd name="T15" fmla="*/ 476 h 1187"/>
                <a:gd name="T16" fmla="*/ 212 w 530"/>
                <a:gd name="T17" fmla="*/ 481 h 1187"/>
                <a:gd name="T18" fmla="*/ 251 w 530"/>
                <a:gd name="T19" fmla="*/ 569 h 1187"/>
                <a:gd name="T20" fmla="*/ 258 w 530"/>
                <a:gd name="T21" fmla="*/ 564 h 1187"/>
                <a:gd name="T22" fmla="*/ 219 w 530"/>
                <a:gd name="T23" fmla="*/ 476 h 1187"/>
                <a:gd name="T24" fmla="*/ 174 w 530"/>
                <a:gd name="T25" fmla="*/ 374 h 1187"/>
                <a:gd name="T26" fmla="*/ 167 w 530"/>
                <a:gd name="T27" fmla="*/ 379 h 1187"/>
                <a:gd name="T28" fmla="*/ 208 w 530"/>
                <a:gd name="T29" fmla="*/ 474 h 1187"/>
                <a:gd name="T30" fmla="*/ 215 w 530"/>
                <a:gd name="T31" fmla="*/ 469 h 1187"/>
                <a:gd name="T32" fmla="*/ 174 w 530"/>
                <a:gd name="T33" fmla="*/ 374 h 1187"/>
                <a:gd name="T34" fmla="*/ 125 w 530"/>
                <a:gd name="T35" fmla="*/ 263 h 1187"/>
                <a:gd name="T36" fmla="*/ 119 w 530"/>
                <a:gd name="T37" fmla="*/ 269 h 1187"/>
                <a:gd name="T38" fmla="*/ 164 w 530"/>
                <a:gd name="T39" fmla="*/ 372 h 1187"/>
                <a:gd name="T40" fmla="*/ 170 w 530"/>
                <a:gd name="T41" fmla="*/ 366 h 1187"/>
                <a:gd name="T42" fmla="*/ 125 w 530"/>
                <a:gd name="T43" fmla="*/ 263 h 1187"/>
                <a:gd name="T44" fmla="*/ 72 w 530"/>
                <a:gd name="T45" fmla="*/ 140 h 1187"/>
                <a:gd name="T46" fmla="*/ 65 w 530"/>
                <a:gd name="T47" fmla="*/ 147 h 1187"/>
                <a:gd name="T48" fmla="*/ 115 w 530"/>
                <a:gd name="T49" fmla="*/ 261 h 1187"/>
                <a:gd name="T50" fmla="*/ 122 w 530"/>
                <a:gd name="T51" fmla="*/ 255 h 1187"/>
                <a:gd name="T52" fmla="*/ 72 w 530"/>
                <a:gd name="T53" fmla="*/ 140 h 1187"/>
                <a:gd name="T54" fmla="*/ 10 w 530"/>
                <a:gd name="T55" fmla="*/ 1 h 1187"/>
                <a:gd name="T56" fmla="*/ 5 w 530"/>
                <a:gd name="T57" fmla="*/ 9 h 1187"/>
                <a:gd name="T58" fmla="*/ 62 w 530"/>
                <a:gd name="T59" fmla="*/ 139 h 1187"/>
                <a:gd name="T60" fmla="*/ 67 w 530"/>
                <a:gd name="T61" fmla="*/ 132 h 1187"/>
                <a:gd name="T62" fmla="*/ 10 w 530"/>
                <a:gd name="T63" fmla="*/ 1 h 1187"/>
                <a:gd name="T64" fmla="*/ 1 w 530"/>
                <a:gd name="T65" fmla="*/ 0 h 1187"/>
                <a:gd name="T66" fmla="*/ 0 w 530"/>
                <a:gd name="T67" fmla="*/ 0 h 1187"/>
                <a:gd name="T68" fmla="*/ 1 w 530"/>
                <a:gd name="T69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0" h="1187">
                  <a:moveTo>
                    <a:pt x="261" y="572"/>
                  </a:moveTo>
                  <a:lnTo>
                    <a:pt x="254" y="576"/>
                  </a:lnTo>
                  <a:lnTo>
                    <a:pt x="495" y="1125"/>
                  </a:lnTo>
                  <a:lnTo>
                    <a:pt x="530" y="1187"/>
                  </a:lnTo>
                  <a:lnTo>
                    <a:pt x="530" y="1184"/>
                  </a:lnTo>
                  <a:lnTo>
                    <a:pt x="504" y="1124"/>
                  </a:lnTo>
                  <a:lnTo>
                    <a:pt x="261" y="572"/>
                  </a:lnTo>
                  <a:close/>
                  <a:moveTo>
                    <a:pt x="219" y="476"/>
                  </a:moveTo>
                  <a:lnTo>
                    <a:pt x="212" y="481"/>
                  </a:lnTo>
                  <a:lnTo>
                    <a:pt x="251" y="569"/>
                  </a:lnTo>
                  <a:lnTo>
                    <a:pt x="258" y="564"/>
                  </a:lnTo>
                  <a:lnTo>
                    <a:pt x="219" y="476"/>
                  </a:lnTo>
                  <a:close/>
                  <a:moveTo>
                    <a:pt x="174" y="374"/>
                  </a:moveTo>
                  <a:lnTo>
                    <a:pt x="167" y="379"/>
                  </a:lnTo>
                  <a:lnTo>
                    <a:pt x="208" y="474"/>
                  </a:lnTo>
                  <a:lnTo>
                    <a:pt x="215" y="469"/>
                  </a:lnTo>
                  <a:lnTo>
                    <a:pt x="174" y="374"/>
                  </a:lnTo>
                  <a:close/>
                  <a:moveTo>
                    <a:pt x="125" y="263"/>
                  </a:moveTo>
                  <a:lnTo>
                    <a:pt x="119" y="269"/>
                  </a:lnTo>
                  <a:lnTo>
                    <a:pt x="164" y="372"/>
                  </a:lnTo>
                  <a:lnTo>
                    <a:pt x="170" y="366"/>
                  </a:lnTo>
                  <a:lnTo>
                    <a:pt x="125" y="263"/>
                  </a:lnTo>
                  <a:close/>
                  <a:moveTo>
                    <a:pt x="72" y="140"/>
                  </a:moveTo>
                  <a:lnTo>
                    <a:pt x="65" y="147"/>
                  </a:lnTo>
                  <a:lnTo>
                    <a:pt x="115" y="261"/>
                  </a:lnTo>
                  <a:lnTo>
                    <a:pt x="122" y="255"/>
                  </a:lnTo>
                  <a:lnTo>
                    <a:pt x="72" y="140"/>
                  </a:lnTo>
                  <a:close/>
                  <a:moveTo>
                    <a:pt x="10" y="1"/>
                  </a:moveTo>
                  <a:lnTo>
                    <a:pt x="5" y="9"/>
                  </a:lnTo>
                  <a:lnTo>
                    <a:pt x="62" y="139"/>
                  </a:lnTo>
                  <a:lnTo>
                    <a:pt x="67" y="132"/>
                  </a:lnTo>
                  <a:lnTo>
                    <a:pt x="10" y="1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" name="Freeform 17"/>
            <p:cNvSpPr>
              <a:spLocks noEditPoints="1"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7348930" y="175499"/>
              <a:ext cx="1430888" cy="3204973"/>
            </a:xfrm>
            <a:custGeom>
              <a:gdLst>
                <a:gd name="T0" fmla="*/ 261 w 530"/>
                <a:gd name="T1" fmla="*/ 572 h 1187"/>
                <a:gd name="T2" fmla="*/ 254 w 530"/>
                <a:gd name="T3" fmla="*/ 576 h 1187"/>
                <a:gd name="T4" fmla="*/ 495 w 530"/>
                <a:gd name="T5" fmla="*/ 1125 h 1187"/>
                <a:gd name="T6" fmla="*/ 530 w 530"/>
                <a:gd name="T7" fmla="*/ 1187 h 1187"/>
                <a:gd name="T8" fmla="*/ 530 w 530"/>
                <a:gd name="T9" fmla="*/ 1184 h 1187"/>
                <a:gd name="T10" fmla="*/ 504 w 530"/>
                <a:gd name="T11" fmla="*/ 1124 h 1187"/>
                <a:gd name="T12" fmla="*/ 261 w 530"/>
                <a:gd name="T13" fmla="*/ 572 h 1187"/>
                <a:gd name="T14" fmla="*/ 219 w 530"/>
                <a:gd name="T15" fmla="*/ 476 h 1187"/>
                <a:gd name="T16" fmla="*/ 212 w 530"/>
                <a:gd name="T17" fmla="*/ 481 h 1187"/>
                <a:gd name="T18" fmla="*/ 251 w 530"/>
                <a:gd name="T19" fmla="*/ 569 h 1187"/>
                <a:gd name="T20" fmla="*/ 258 w 530"/>
                <a:gd name="T21" fmla="*/ 564 h 1187"/>
                <a:gd name="T22" fmla="*/ 219 w 530"/>
                <a:gd name="T23" fmla="*/ 476 h 1187"/>
                <a:gd name="T24" fmla="*/ 174 w 530"/>
                <a:gd name="T25" fmla="*/ 374 h 1187"/>
                <a:gd name="T26" fmla="*/ 167 w 530"/>
                <a:gd name="T27" fmla="*/ 379 h 1187"/>
                <a:gd name="T28" fmla="*/ 208 w 530"/>
                <a:gd name="T29" fmla="*/ 474 h 1187"/>
                <a:gd name="T30" fmla="*/ 215 w 530"/>
                <a:gd name="T31" fmla="*/ 469 h 1187"/>
                <a:gd name="T32" fmla="*/ 174 w 530"/>
                <a:gd name="T33" fmla="*/ 374 h 1187"/>
                <a:gd name="T34" fmla="*/ 125 w 530"/>
                <a:gd name="T35" fmla="*/ 263 h 1187"/>
                <a:gd name="T36" fmla="*/ 119 w 530"/>
                <a:gd name="T37" fmla="*/ 269 h 1187"/>
                <a:gd name="T38" fmla="*/ 164 w 530"/>
                <a:gd name="T39" fmla="*/ 372 h 1187"/>
                <a:gd name="T40" fmla="*/ 170 w 530"/>
                <a:gd name="T41" fmla="*/ 366 h 1187"/>
                <a:gd name="T42" fmla="*/ 125 w 530"/>
                <a:gd name="T43" fmla="*/ 263 h 1187"/>
                <a:gd name="T44" fmla="*/ 72 w 530"/>
                <a:gd name="T45" fmla="*/ 140 h 1187"/>
                <a:gd name="T46" fmla="*/ 65 w 530"/>
                <a:gd name="T47" fmla="*/ 147 h 1187"/>
                <a:gd name="T48" fmla="*/ 115 w 530"/>
                <a:gd name="T49" fmla="*/ 261 h 1187"/>
                <a:gd name="T50" fmla="*/ 122 w 530"/>
                <a:gd name="T51" fmla="*/ 255 h 1187"/>
                <a:gd name="T52" fmla="*/ 72 w 530"/>
                <a:gd name="T53" fmla="*/ 140 h 1187"/>
                <a:gd name="T54" fmla="*/ 10 w 530"/>
                <a:gd name="T55" fmla="*/ 1 h 1187"/>
                <a:gd name="T56" fmla="*/ 5 w 530"/>
                <a:gd name="T57" fmla="*/ 9 h 1187"/>
                <a:gd name="T58" fmla="*/ 62 w 530"/>
                <a:gd name="T59" fmla="*/ 139 h 1187"/>
                <a:gd name="T60" fmla="*/ 67 w 530"/>
                <a:gd name="T61" fmla="*/ 132 h 1187"/>
                <a:gd name="T62" fmla="*/ 10 w 530"/>
                <a:gd name="T63" fmla="*/ 1 h 1187"/>
                <a:gd name="T64" fmla="*/ 1 w 530"/>
                <a:gd name="T65" fmla="*/ 0 h 1187"/>
                <a:gd name="T66" fmla="*/ 0 w 530"/>
                <a:gd name="T67" fmla="*/ 0 h 1187"/>
                <a:gd name="T68" fmla="*/ 1 w 530"/>
                <a:gd name="T69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0" h="1187">
                  <a:moveTo>
                    <a:pt x="261" y="572"/>
                  </a:moveTo>
                  <a:lnTo>
                    <a:pt x="254" y="576"/>
                  </a:lnTo>
                  <a:lnTo>
                    <a:pt x="495" y="1125"/>
                  </a:lnTo>
                  <a:lnTo>
                    <a:pt x="530" y="1187"/>
                  </a:lnTo>
                  <a:lnTo>
                    <a:pt x="530" y="1184"/>
                  </a:lnTo>
                  <a:lnTo>
                    <a:pt x="504" y="1124"/>
                  </a:lnTo>
                  <a:lnTo>
                    <a:pt x="261" y="572"/>
                  </a:lnTo>
                  <a:moveTo>
                    <a:pt x="219" y="476"/>
                  </a:moveTo>
                  <a:lnTo>
                    <a:pt x="212" y="481"/>
                  </a:lnTo>
                  <a:lnTo>
                    <a:pt x="251" y="569"/>
                  </a:lnTo>
                  <a:lnTo>
                    <a:pt x="258" y="564"/>
                  </a:lnTo>
                  <a:lnTo>
                    <a:pt x="219" y="476"/>
                  </a:lnTo>
                  <a:moveTo>
                    <a:pt x="174" y="374"/>
                  </a:moveTo>
                  <a:lnTo>
                    <a:pt x="167" y="379"/>
                  </a:lnTo>
                  <a:lnTo>
                    <a:pt x="208" y="474"/>
                  </a:lnTo>
                  <a:lnTo>
                    <a:pt x="215" y="469"/>
                  </a:lnTo>
                  <a:lnTo>
                    <a:pt x="174" y="374"/>
                  </a:lnTo>
                  <a:moveTo>
                    <a:pt x="125" y="263"/>
                  </a:moveTo>
                  <a:lnTo>
                    <a:pt x="119" y="269"/>
                  </a:lnTo>
                  <a:lnTo>
                    <a:pt x="164" y="372"/>
                  </a:lnTo>
                  <a:lnTo>
                    <a:pt x="170" y="366"/>
                  </a:lnTo>
                  <a:lnTo>
                    <a:pt x="125" y="263"/>
                  </a:lnTo>
                  <a:moveTo>
                    <a:pt x="72" y="140"/>
                  </a:moveTo>
                  <a:lnTo>
                    <a:pt x="65" y="147"/>
                  </a:lnTo>
                  <a:lnTo>
                    <a:pt x="115" y="261"/>
                  </a:lnTo>
                  <a:lnTo>
                    <a:pt x="122" y="255"/>
                  </a:lnTo>
                  <a:lnTo>
                    <a:pt x="72" y="140"/>
                  </a:lnTo>
                  <a:moveTo>
                    <a:pt x="10" y="1"/>
                  </a:moveTo>
                  <a:lnTo>
                    <a:pt x="5" y="9"/>
                  </a:lnTo>
                  <a:lnTo>
                    <a:pt x="62" y="139"/>
                  </a:lnTo>
                  <a:lnTo>
                    <a:pt x="67" y="132"/>
                  </a:lnTo>
                  <a:lnTo>
                    <a:pt x="10" y="1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" name="Freeform 18"/>
            <p:cNvSpPr>
              <a:spLocks noEditPoints="1"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950358" y="175499"/>
              <a:ext cx="1829460" cy="3210942"/>
            </a:xfrm>
            <a:custGeom>
              <a:gdLst>
                <a:gd name="T0" fmla="*/ 351 w 678"/>
                <a:gd name="T1" fmla="*/ 607 h 1189"/>
                <a:gd name="T2" fmla="*/ 344 w 678"/>
                <a:gd name="T3" fmla="*/ 611 h 1189"/>
                <a:gd name="T4" fmla="*/ 634 w 678"/>
                <a:gd name="T5" fmla="*/ 1127 h 1189"/>
                <a:gd name="T6" fmla="*/ 678 w 678"/>
                <a:gd name="T7" fmla="*/ 1189 h 1189"/>
                <a:gd name="T8" fmla="*/ 678 w 678"/>
                <a:gd name="T9" fmla="*/ 1187 h 1189"/>
                <a:gd name="T10" fmla="*/ 643 w 678"/>
                <a:gd name="T11" fmla="*/ 1125 h 1189"/>
                <a:gd name="T12" fmla="*/ 351 w 678"/>
                <a:gd name="T13" fmla="*/ 607 h 1189"/>
                <a:gd name="T14" fmla="*/ 303 w 678"/>
                <a:gd name="T15" fmla="*/ 521 h 1189"/>
                <a:gd name="T16" fmla="*/ 296 w 678"/>
                <a:gd name="T17" fmla="*/ 526 h 1189"/>
                <a:gd name="T18" fmla="*/ 339 w 678"/>
                <a:gd name="T19" fmla="*/ 603 h 1189"/>
                <a:gd name="T20" fmla="*/ 346 w 678"/>
                <a:gd name="T21" fmla="*/ 599 h 1189"/>
                <a:gd name="T22" fmla="*/ 303 w 678"/>
                <a:gd name="T23" fmla="*/ 521 h 1189"/>
                <a:gd name="T24" fmla="*/ 253 w 678"/>
                <a:gd name="T25" fmla="*/ 431 h 1189"/>
                <a:gd name="T26" fmla="*/ 246 w 678"/>
                <a:gd name="T27" fmla="*/ 437 h 1189"/>
                <a:gd name="T28" fmla="*/ 292 w 678"/>
                <a:gd name="T29" fmla="*/ 519 h 1189"/>
                <a:gd name="T30" fmla="*/ 299 w 678"/>
                <a:gd name="T31" fmla="*/ 514 h 1189"/>
                <a:gd name="T32" fmla="*/ 253 w 678"/>
                <a:gd name="T33" fmla="*/ 431 h 1189"/>
                <a:gd name="T34" fmla="*/ 199 w 678"/>
                <a:gd name="T35" fmla="*/ 336 h 1189"/>
                <a:gd name="T36" fmla="*/ 193 w 678"/>
                <a:gd name="T37" fmla="*/ 343 h 1189"/>
                <a:gd name="T38" fmla="*/ 241 w 678"/>
                <a:gd name="T39" fmla="*/ 429 h 1189"/>
                <a:gd name="T40" fmla="*/ 249 w 678"/>
                <a:gd name="T41" fmla="*/ 424 h 1189"/>
                <a:gd name="T42" fmla="*/ 199 w 678"/>
                <a:gd name="T43" fmla="*/ 336 h 1189"/>
                <a:gd name="T44" fmla="*/ 141 w 678"/>
                <a:gd name="T45" fmla="*/ 233 h 1189"/>
                <a:gd name="T46" fmla="*/ 135 w 678"/>
                <a:gd name="T47" fmla="*/ 240 h 1189"/>
                <a:gd name="T48" fmla="*/ 189 w 678"/>
                <a:gd name="T49" fmla="*/ 335 h 1189"/>
                <a:gd name="T50" fmla="*/ 195 w 678"/>
                <a:gd name="T51" fmla="*/ 329 h 1189"/>
                <a:gd name="T52" fmla="*/ 141 w 678"/>
                <a:gd name="T53" fmla="*/ 233 h 1189"/>
                <a:gd name="T54" fmla="*/ 77 w 678"/>
                <a:gd name="T55" fmla="*/ 119 h 1189"/>
                <a:gd name="T56" fmla="*/ 71 w 678"/>
                <a:gd name="T57" fmla="*/ 127 h 1189"/>
                <a:gd name="T58" fmla="*/ 131 w 678"/>
                <a:gd name="T59" fmla="*/ 232 h 1189"/>
                <a:gd name="T60" fmla="*/ 136 w 678"/>
                <a:gd name="T61" fmla="*/ 225 h 1189"/>
                <a:gd name="T62" fmla="*/ 77 w 678"/>
                <a:gd name="T63" fmla="*/ 119 h 1189"/>
                <a:gd name="T64" fmla="*/ 10 w 678"/>
                <a:gd name="T65" fmla="*/ 0 h 1189"/>
                <a:gd name="T66" fmla="*/ 0 w 678"/>
                <a:gd name="T67" fmla="*/ 0 h 1189"/>
                <a:gd name="T68" fmla="*/ 67 w 678"/>
                <a:gd name="T69" fmla="*/ 118 h 1189"/>
                <a:gd name="T70" fmla="*/ 72 w 678"/>
                <a:gd name="T71" fmla="*/ 110 h 1189"/>
                <a:gd name="T72" fmla="*/ 10 w 678"/>
                <a:gd name="T73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189">
                  <a:moveTo>
                    <a:pt x="351" y="607"/>
                  </a:moveTo>
                  <a:lnTo>
                    <a:pt x="344" y="611"/>
                  </a:lnTo>
                  <a:lnTo>
                    <a:pt x="634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51" y="607"/>
                  </a:lnTo>
                  <a:close/>
                  <a:moveTo>
                    <a:pt x="303" y="521"/>
                  </a:moveTo>
                  <a:lnTo>
                    <a:pt x="296" y="526"/>
                  </a:lnTo>
                  <a:lnTo>
                    <a:pt x="339" y="603"/>
                  </a:lnTo>
                  <a:lnTo>
                    <a:pt x="346" y="599"/>
                  </a:lnTo>
                  <a:lnTo>
                    <a:pt x="303" y="521"/>
                  </a:lnTo>
                  <a:close/>
                  <a:moveTo>
                    <a:pt x="253" y="431"/>
                  </a:moveTo>
                  <a:lnTo>
                    <a:pt x="246" y="437"/>
                  </a:lnTo>
                  <a:lnTo>
                    <a:pt x="292" y="519"/>
                  </a:lnTo>
                  <a:lnTo>
                    <a:pt x="299" y="514"/>
                  </a:lnTo>
                  <a:lnTo>
                    <a:pt x="253" y="431"/>
                  </a:lnTo>
                  <a:close/>
                  <a:moveTo>
                    <a:pt x="199" y="336"/>
                  </a:moveTo>
                  <a:lnTo>
                    <a:pt x="193" y="343"/>
                  </a:lnTo>
                  <a:lnTo>
                    <a:pt x="241" y="429"/>
                  </a:lnTo>
                  <a:lnTo>
                    <a:pt x="249" y="424"/>
                  </a:lnTo>
                  <a:lnTo>
                    <a:pt x="199" y="336"/>
                  </a:lnTo>
                  <a:close/>
                  <a:moveTo>
                    <a:pt x="141" y="233"/>
                  </a:moveTo>
                  <a:lnTo>
                    <a:pt x="135" y="240"/>
                  </a:lnTo>
                  <a:lnTo>
                    <a:pt x="189" y="335"/>
                  </a:lnTo>
                  <a:lnTo>
                    <a:pt x="195" y="329"/>
                  </a:lnTo>
                  <a:lnTo>
                    <a:pt x="141" y="233"/>
                  </a:lnTo>
                  <a:close/>
                  <a:moveTo>
                    <a:pt x="77" y="119"/>
                  </a:moveTo>
                  <a:lnTo>
                    <a:pt x="71" y="127"/>
                  </a:lnTo>
                  <a:lnTo>
                    <a:pt x="131" y="232"/>
                  </a:lnTo>
                  <a:lnTo>
                    <a:pt x="136" y="225"/>
                  </a:lnTo>
                  <a:lnTo>
                    <a:pt x="77" y="119"/>
                  </a:lnTo>
                  <a:close/>
                  <a:moveTo>
                    <a:pt x="10" y="0"/>
                  </a:moveTo>
                  <a:lnTo>
                    <a:pt x="0" y="0"/>
                  </a:lnTo>
                  <a:lnTo>
                    <a:pt x="67" y="118"/>
                  </a:lnTo>
                  <a:lnTo>
                    <a:pt x="72" y="1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" name="Freeform 19"/>
            <p:cNvSpPr>
              <a:spLocks noEditPoints="1"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950358" y="175499"/>
              <a:ext cx="1829460" cy="3210942"/>
            </a:xfrm>
            <a:custGeom>
              <a:gdLst>
                <a:gd name="T0" fmla="*/ 351 w 678"/>
                <a:gd name="T1" fmla="*/ 607 h 1189"/>
                <a:gd name="T2" fmla="*/ 344 w 678"/>
                <a:gd name="T3" fmla="*/ 611 h 1189"/>
                <a:gd name="T4" fmla="*/ 634 w 678"/>
                <a:gd name="T5" fmla="*/ 1127 h 1189"/>
                <a:gd name="T6" fmla="*/ 678 w 678"/>
                <a:gd name="T7" fmla="*/ 1189 h 1189"/>
                <a:gd name="T8" fmla="*/ 678 w 678"/>
                <a:gd name="T9" fmla="*/ 1187 h 1189"/>
                <a:gd name="T10" fmla="*/ 643 w 678"/>
                <a:gd name="T11" fmla="*/ 1125 h 1189"/>
                <a:gd name="T12" fmla="*/ 351 w 678"/>
                <a:gd name="T13" fmla="*/ 607 h 1189"/>
                <a:gd name="T14" fmla="*/ 303 w 678"/>
                <a:gd name="T15" fmla="*/ 521 h 1189"/>
                <a:gd name="T16" fmla="*/ 296 w 678"/>
                <a:gd name="T17" fmla="*/ 526 h 1189"/>
                <a:gd name="T18" fmla="*/ 339 w 678"/>
                <a:gd name="T19" fmla="*/ 603 h 1189"/>
                <a:gd name="T20" fmla="*/ 346 w 678"/>
                <a:gd name="T21" fmla="*/ 599 h 1189"/>
                <a:gd name="T22" fmla="*/ 303 w 678"/>
                <a:gd name="T23" fmla="*/ 521 h 1189"/>
                <a:gd name="T24" fmla="*/ 253 w 678"/>
                <a:gd name="T25" fmla="*/ 431 h 1189"/>
                <a:gd name="T26" fmla="*/ 246 w 678"/>
                <a:gd name="T27" fmla="*/ 437 h 1189"/>
                <a:gd name="T28" fmla="*/ 292 w 678"/>
                <a:gd name="T29" fmla="*/ 519 h 1189"/>
                <a:gd name="T30" fmla="*/ 299 w 678"/>
                <a:gd name="T31" fmla="*/ 514 h 1189"/>
                <a:gd name="T32" fmla="*/ 253 w 678"/>
                <a:gd name="T33" fmla="*/ 431 h 1189"/>
                <a:gd name="T34" fmla="*/ 199 w 678"/>
                <a:gd name="T35" fmla="*/ 336 h 1189"/>
                <a:gd name="T36" fmla="*/ 193 w 678"/>
                <a:gd name="T37" fmla="*/ 343 h 1189"/>
                <a:gd name="T38" fmla="*/ 241 w 678"/>
                <a:gd name="T39" fmla="*/ 429 h 1189"/>
                <a:gd name="T40" fmla="*/ 249 w 678"/>
                <a:gd name="T41" fmla="*/ 424 h 1189"/>
                <a:gd name="T42" fmla="*/ 199 w 678"/>
                <a:gd name="T43" fmla="*/ 336 h 1189"/>
                <a:gd name="T44" fmla="*/ 141 w 678"/>
                <a:gd name="T45" fmla="*/ 233 h 1189"/>
                <a:gd name="T46" fmla="*/ 135 w 678"/>
                <a:gd name="T47" fmla="*/ 240 h 1189"/>
                <a:gd name="T48" fmla="*/ 189 w 678"/>
                <a:gd name="T49" fmla="*/ 335 h 1189"/>
                <a:gd name="T50" fmla="*/ 195 w 678"/>
                <a:gd name="T51" fmla="*/ 329 h 1189"/>
                <a:gd name="T52" fmla="*/ 141 w 678"/>
                <a:gd name="T53" fmla="*/ 233 h 1189"/>
                <a:gd name="T54" fmla="*/ 77 w 678"/>
                <a:gd name="T55" fmla="*/ 119 h 1189"/>
                <a:gd name="T56" fmla="*/ 71 w 678"/>
                <a:gd name="T57" fmla="*/ 127 h 1189"/>
                <a:gd name="T58" fmla="*/ 131 w 678"/>
                <a:gd name="T59" fmla="*/ 232 h 1189"/>
                <a:gd name="T60" fmla="*/ 136 w 678"/>
                <a:gd name="T61" fmla="*/ 225 h 1189"/>
                <a:gd name="T62" fmla="*/ 77 w 678"/>
                <a:gd name="T63" fmla="*/ 119 h 1189"/>
                <a:gd name="T64" fmla="*/ 10 w 678"/>
                <a:gd name="T65" fmla="*/ 0 h 1189"/>
                <a:gd name="T66" fmla="*/ 0 w 678"/>
                <a:gd name="T67" fmla="*/ 0 h 1189"/>
                <a:gd name="T68" fmla="*/ 67 w 678"/>
                <a:gd name="T69" fmla="*/ 118 h 1189"/>
                <a:gd name="T70" fmla="*/ 72 w 678"/>
                <a:gd name="T71" fmla="*/ 110 h 1189"/>
                <a:gd name="T72" fmla="*/ 10 w 678"/>
                <a:gd name="T73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189">
                  <a:moveTo>
                    <a:pt x="351" y="607"/>
                  </a:moveTo>
                  <a:lnTo>
                    <a:pt x="344" y="611"/>
                  </a:lnTo>
                  <a:lnTo>
                    <a:pt x="634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51" y="607"/>
                  </a:lnTo>
                  <a:moveTo>
                    <a:pt x="303" y="521"/>
                  </a:moveTo>
                  <a:lnTo>
                    <a:pt x="296" y="526"/>
                  </a:lnTo>
                  <a:lnTo>
                    <a:pt x="339" y="603"/>
                  </a:lnTo>
                  <a:lnTo>
                    <a:pt x="346" y="599"/>
                  </a:lnTo>
                  <a:lnTo>
                    <a:pt x="303" y="521"/>
                  </a:lnTo>
                  <a:moveTo>
                    <a:pt x="253" y="431"/>
                  </a:moveTo>
                  <a:lnTo>
                    <a:pt x="246" y="437"/>
                  </a:lnTo>
                  <a:lnTo>
                    <a:pt x="292" y="519"/>
                  </a:lnTo>
                  <a:lnTo>
                    <a:pt x="299" y="514"/>
                  </a:lnTo>
                  <a:lnTo>
                    <a:pt x="253" y="431"/>
                  </a:lnTo>
                  <a:moveTo>
                    <a:pt x="199" y="336"/>
                  </a:moveTo>
                  <a:lnTo>
                    <a:pt x="193" y="343"/>
                  </a:lnTo>
                  <a:lnTo>
                    <a:pt x="241" y="429"/>
                  </a:lnTo>
                  <a:lnTo>
                    <a:pt x="249" y="424"/>
                  </a:lnTo>
                  <a:lnTo>
                    <a:pt x="199" y="336"/>
                  </a:lnTo>
                  <a:moveTo>
                    <a:pt x="141" y="233"/>
                  </a:moveTo>
                  <a:lnTo>
                    <a:pt x="135" y="240"/>
                  </a:lnTo>
                  <a:lnTo>
                    <a:pt x="189" y="335"/>
                  </a:lnTo>
                  <a:lnTo>
                    <a:pt x="195" y="329"/>
                  </a:lnTo>
                  <a:lnTo>
                    <a:pt x="141" y="233"/>
                  </a:lnTo>
                  <a:moveTo>
                    <a:pt x="77" y="119"/>
                  </a:moveTo>
                  <a:lnTo>
                    <a:pt x="71" y="127"/>
                  </a:lnTo>
                  <a:lnTo>
                    <a:pt x="131" y="232"/>
                  </a:lnTo>
                  <a:lnTo>
                    <a:pt x="136" y="225"/>
                  </a:lnTo>
                  <a:lnTo>
                    <a:pt x="77" y="119"/>
                  </a:lnTo>
                  <a:moveTo>
                    <a:pt x="10" y="0"/>
                  </a:moveTo>
                  <a:lnTo>
                    <a:pt x="0" y="0"/>
                  </a:lnTo>
                  <a:lnTo>
                    <a:pt x="67" y="118"/>
                  </a:lnTo>
                  <a:lnTo>
                    <a:pt x="72" y="11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" name="Freeform 20"/>
            <p:cNvSpPr>
              <a:spLocks noEditPoints="1"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512082" y="175499"/>
              <a:ext cx="2267736" cy="3215418"/>
            </a:xfrm>
            <a:custGeom>
              <a:gdLst>
                <a:gd name="T0" fmla="*/ 456 w 840"/>
                <a:gd name="T1" fmla="*/ 639 h 1191"/>
                <a:gd name="T2" fmla="*/ 449 w 840"/>
                <a:gd name="T3" fmla="*/ 643 h 1191"/>
                <a:gd name="T4" fmla="*/ 788 w 840"/>
                <a:gd name="T5" fmla="*/ 1130 h 1191"/>
                <a:gd name="T6" fmla="*/ 840 w 840"/>
                <a:gd name="T7" fmla="*/ 1191 h 1191"/>
                <a:gd name="T8" fmla="*/ 840 w 840"/>
                <a:gd name="T9" fmla="*/ 1189 h 1191"/>
                <a:gd name="T10" fmla="*/ 796 w 840"/>
                <a:gd name="T11" fmla="*/ 1127 h 1191"/>
                <a:gd name="T12" fmla="*/ 456 w 840"/>
                <a:gd name="T13" fmla="*/ 639 h 1191"/>
                <a:gd name="T14" fmla="*/ 403 w 840"/>
                <a:gd name="T15" fmla="*/ 564 h 1191"/>
                <a:gd name="T16" fmla="*/ 396 w 840"/>
                <a:gd name="T17" fmla="*/ 569 h 1191"/>
                <a:gd name="T18" fmla="*/ 444 w 840"/>
                <a:gd name="T19" fmla="*/ 636 h 1191"/>
                <a:gd name="T20" fmla="*/ 451 w 840"/>
                <a:gd name="T21" fmla="*/ 632 h 1191"/>
                <a:gd name="T22" fmla="*/ 403 w 840"/>
                <a:gd name="T23" fmla="*/ 564 h 1191"/>
                <a:gd name="T24" fmla="*/ 349 w 840"/>
                <a:gd name="T25" fmla="*/ 486 h 1191"/>
                <a:gd name="T26" fmla="*/ 343 w 840"/>
                <a:gd name="T27" fmla="*/ 491 h 1191"/>
                <a:gd name="T28" fmla="*/ 391 w 840"/>
                <a:gd name="T29" fmla="*/ 562 h 1191"/>
                <a:gd name="T30" fmla="*/ 399 w 840"/>
                <a:gd name="T31" fmla="*/ 557 h 1191"/>
                <a:gd name="T32" fmla="*/ 349 w 840"/>
                <a:gd name="T33" fmla="*/ 486 h 1191"/>
                <a:gd name="T34" fmla="*/ 292 w 840"/>
                <a:gd name="T35" fmla="*/ 404 h 1191"/>
                <a:gd name="T36" fmla="*/ 286 w 840"/>
                <a:gd name="T37" fmla="*/ 410 h 1191"/>
                <a:gd name="T38" fmla="*/ 338 w 840"/>
                <a:gd name="T39" fmla="*/ 484 h 1191"/>
                <a:gd name="T40" fmla="*/ 344 w 840"/>
                <a:gd name="T41" fmla="*/ 479 h 1191"/>
                <a:gd name="T42" fmla="*/ 292 w 840"/>
                <a:gd name="T43" fmla="*/ 404 h 1191"/>
                <a:gd name="T44" fmla="*/ 231 w 840"/>
                <a:gd name="T45" fmla="*/ 317 h 1191"/>
                <a:gd name="T46" fmla="*/ 226 w 840"/>
                <a:gd name="T47" fmla="*/ 324 h 1191"/>
                <a:gd name="T48" fmla="*/ 282 w 840"/>
                <a:gd name="T49" fmla="*/ 403 h 1191"/>
                <a:gd name="T50" fmla="*/ 287 w 840"/>
                <a:gd name="T51" fmla="*/ 397 h 1191"/>
                <a:gd name="T52" fmla="*/ 231 w 840"/>
                <a:gd name="T53" fmla="*/ 317 h 1191"/>
                <a:gd name="T54" fmla="*/ 166 w 840"/>
                <a:gd name="T55" fmla="*/ 222 h 1191"/>
                <a:gd name="T56" fmla="*/ 161 w 840"/>
                <a:gd name="T57" fmla="*/ 230 h 1191"/>
                <a:gd name="T58" fmla="*/ 221 w 840"/>
                <a:gd name="T59" fmla="*/ 317 h 1191"/>
                <a:gd name="T60" fmla="*/ 227 w 840"/>
                <a:gd name="T61" fmla="*/ 310 h 1191"/>
                <a:gd name="T62" fmla="*/ 166 w 840"/>
                <a:gd name="T63" fmla="*/ 222 h 1191"/>
                <a:gd name="T64" fmla="*/ 93 w 840"/>
                <a:gd name="T65" fmla="*/ 118 h 1191"/>
                <a:gd name="T66" fmla="*/ 88 w 840"/>
                <a:gd name="T67" fmla="*/ 127 h 1191"/>
                <a:gd name="T68" fmla="*/ 155 w 840"/>
                <a:gd name="T69" fmla="*/ 222 h 1191"/>
                <a:gd name="T70" fmla="*/ 161 w 840"/>
                <a:gd name="T71" fmla="*/ 215 h 1191"/>
                <a:gd name="T72" fmla="*/ 93 w 840"/>
                <a:gd name="T73" fmla="*/ 118 h 1191"/>
                <a:gd name="T74" fmla="*/ 11 w 840"/>
                <a:gd name="T75" fmla="*/ 1 h 1191"/>
                <a:gd name="T76" fmla="*/ 7 w 840"/>
                <a:gd name="T77" fmla="*/ 9 h 1191"/>
                <a:gd name="T78" fmla="*/ 83 w 840"/>
                <a:gd name="T79" fmla="*/ 119 h 1191"/>
                <a:gd name="T80" fmla="*/ 88 w 840"/>
                <a:gd name="T81" fmla="*/ 110 h 1191"/>
                <a:gd name="T82" fmla="*/ 11 w 840"/>
                <a:gd name="T83" fmla="*/ 1 h 1191"/>
                <a:gd name="T84" fmla="*/ 2 w 840"/>
                <a:gd name="T85" fmla="*/ 0 h 1191"/>
                <a:gd name="T86" fmla="*/ 0 w 840"/>
                <a:gd name="T87" fmla="*/ 0 h 1191"/>
                <a:gd name="T88" fmla="*/ 2 w 840"/>
                <a:gd name="T89" fmla="*/ 1 h 1191"/>
                <a:gd name="T90" fmla="*/ 2 w 840"/>
                <a:gd name="T91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0" h="1191">
                  <a:moveTo>
                    <a:pt x="456" y="639"/>
                  </a:moveTo>
                  <a:lnTo>
                    <a:pt x="449" y="643"/>
                  </a:lnTo>
                  <a:lnTo>
                    <a:pt x="788" y="1130"/>
                  </a:lnTo>
                  <a:lnTo>
                    <a:pt x="840" y="1191"/>
                  </a:lnTo>
                  <a:lnTo>
                    <a:pt x="840" y="1189"/>
                  </a:lnTo>
                  <a:lnTo>
                    <a:pt x="796" y="1127"/>
                  </a:lnTo>
                  <a:lnTo>
                    <a:pt x="456" y="639"/>
                  </a:lnTo>
                  <a:close/>
                  <a:moveTo>
                    <a:pt x="403" y="564"/>
                  </a:moveTo>
                  <a:lnTo>
                    <a:pt x="396" y="569"/>
                  </a:lnTo>
                  <a:lnTo>
                    <a:pt x="444" y="636"/>
                  </a:lnTo>
                  <a:lnTo>
                    <a:pt x="451" y="632"/>
                  </a:lnTo>
                  <a:lnTo>
                    <a:pt x="403" y="564"/>
                  </a:lnTo>
                  <a:close/>
                  <a:moveTo>
                    <a:pt x="349" y="486"/>
                  </a:moveTo>
                  <a:lnTo>
                    <a:pt x="343" y="491"/>
                  </a:lnTo>
                  <a:lnTo>
                    <a:pt x="391" y="562"/>
                  </a:lnTo>
                  <a:lnTo>
                    <a:pt x="399" y="557"/>
                  </a:lnTo>
                  <a:lnTo>
                    <a:pt x="349" y="486"/>
                  </a:lnTo>
                  <a:close/>
                  <a:moveTo>
                    <a:pt x="292" y="404"/>
                  </a:moveTo>
                  <a:lnTo>
                    <a:pt x="286" y="410"/>
                  </a:lnTo>
                  <a:lnTo>
                    <a:pt x="338" y="484"/>
                  </a:lnTo>
                  <a:lnTo>
                    <a:pt x="344" y="479"/>
                  </a:lnTo>
                  <a:lnTo>
                    <a:pt x="292" y="404"/>
                  </a:lnTo>
                  <a:close/>
                  <a:moveTo>
                    <a:pt x="231" y="317"/>
                  </a:moveTo>
                  <a:lnTo>
                    <a:pt x="226" y="324"/>
                  </a:lnTo>
                  <a:lnTo>
                    <a:pt x="282" y="403"/>
                  </a:lnTo>
                  <a:lnTo>
                    <a:pt x="287" y="397"/>
                  </a:lnTo>
                  <a:lnTo>
                    <a:pt x="231" y="317"/>
                  </a:lnTo>
                  <a:close/>
                  <a:moveTo>
                    <a:pt x="166" y="222"/>
                  </a:moveTo>
                  <a:lnTo>
                    <a:pt x="161" y="230"/>
                  </a:lnTo>
                  <a:lnTo>
                    <a:pt x="221" y="317"/>
                  </a:lnTo>
                  <a:lnTo>
                    <a:pt x="227" y="310"/>
                  </a:lnTo>
                  <a:lnTo>
                    <a:pt x="166" y="222"/>
                  </a:lnTo>
                  <a:close/>
                  <a:moveTo>
                    <a:pt x="93" y="118"/>
                  </a:moveTo>
                  <a:lnTo>
                    <a:pt x="88" y="127"/>
                  </a:lnTo>
                  <a:lnTo>
                    <a:pt x="155" y="222"/>
                  </a:lnTo>
                  <a:lnTo>
                    <a:pt x="161" y="215"/>
                  </a:lnTo>
                  <a:lnTo>
                    <a:pt x="93" y="118"/>
                  </a:lnTo>
                  <a:close/>
                  <a:moveTo>
                    <a:pt x="11" y="1"/>
                  </a:moveTo>
                  <a:lnTo>
                    <a:pt x="7" y="9"/>
                  </a:lnTo>
                  <a:lnTo>
                    <a:pt x="83" y="119"/>
                  </a:lnTo>
                  <a:lnTo>
                    <a:pt x="88" y="110"/>
                  </a:lnTo>
                  <a:lnTo>
                    <a:pt x="11" y="1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" name="Freeform 21"/>
            <p:cNvSpPr>
              <a:spLocks noEditPoints="1"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6512082" y="175499"/>
              <a:ext cx="2267736" cy="3215418"/>
            </a:xfrm>
            <a:custGeom>
              <a:gdLst>
                <a:gd name="T0" fmla="*/ 456 w 840"/>
                <a:gd name="T1" fmla="*/ 639 h 1191"/>
                <a:gd name="T2" fmla="*/ 449 w 840"/>
                <a:gd name="T3" fmla="*/ 643 h 1191"/>
                <a:gd name="T4" fmla="*/ 788 w 840"/>
                <a:gd name="T5" fmla="*/ 1130 h 1191"/>
                <a:gd name="T6" fmla="*/ 840 w 840"/>
                <a:gd name="T7" fmla="*/ 1191 h 1191"/>
                <a:gd name="T8" fmla="*/ 840 w 840"/>
                <a:gd name="T9" fmla="*/ 1189 h 1191"/>
                <a:gd name="T10" fmla="*/ 796 w 840"/>
                <a:gd name="T11" fmla="*/ 1127 h 1191"/>
                <a:gd name="T12" fmla="*/ 456 w 840"/>
                <a:gd name="T13" fmla="*/ 639 h 1191"/>
                <a:gd name="T14" fmla="*/ 403 w 840"/>
                <a:gd name="T15" fmla="*/ 564 h 1191"/>
                <a:gd name="T16" fmla="*/ 396 w 840"/>
                <a:gd name="T17" fmla="*/ 569 h 1191"/>
                <a:gd name="T18" fmla="*/ 444 w 840"/>
                <a:gd name="T19" fmla="*/ 636 h 1191"/>
                <a:gd name="T20" fmla="*/ 451 w 840"/>
                <a:gd name="T21" fmla="*/ 632 h 1191"/>
                <a:gd name="T22" fmla="*/ 403 w 840"/>
                <a:gd name="T23" fmla="*/ 564 h 1191"/>
                <a:gd name="T24" fmla="*/ 349 w 840"/>
                <a:gd name="T25" fmla="*/ 486 h 1191"/>
                <a:gd name="T26" fmla="*/ 343 w 840"/>
                <a:gd name="T27" fmla="*/ 491 h 1191"/>
                <a:gd name="T28" fmla="*/ 391 w 840"/>
                <a:gd name="T29" fmla="*/ 562 h 1191"/>
                <a:gd name="T30" fmla="*/ 399 w 840"/>
                <a:gd name="T31" fmla="*/ 557 h 1191"/>
                <a:gd name="T32" fmla="*/ 349 w 840"/>
                <a:gd name="T33" fmla="*/ 486 h 1191"/>
                <a:gd name="T34" fmla="*/ 292 w 840"/>
                <a:gd name="T35" fmla="*/ 404 h 1191"/>
                <a:gd name="T36" fmla="*/ 286 w 840"/>
                <a:gd name="T37" fmla="*/ 410 h 1191"/>
                <a:gd name="T38" fmla="*/ 338 w 840"/>
                <a:gd name="T39" fmla="*/ 484 h 1191"/>
                <a:gd name="T40" fmla="*/ 344 w 840"/>
                <a:gd name="T41" fmla="*/ 479 h 1191"/>
                <a:gd name="T42" fmla="*/ 292 w 840"/>
                <a:gd name="T43" fmla="*/ 404 h 1191"/>
                <a:gd name="T44" fmla="*/ 231 w 840"/>
                <a:gd name="T45" fmla="*/ 317 h 1191"/>
                <a:gd name="T46" fmla="*/ 226 w 840"/>
                <a:gd name="T47" fmla="*/ 324 h 1191"/>
                <a:gd name="T48" fmla="*/ 282 w 840"/>
                <a:gd name="T49" fmla="*/ 403 h 1191"/>
                <a:gd name="T50" fmla="*/ 287 w 840"/>
                <a:gd name="T51" fmla="*/ 397 h 1191"/>
                <a:gd name="T52" fmla="*/ 231 w 840"/>
                <a:gd name="T53" fmla="*/ 317 h 1191"/>
                <a:gd name="T54" fmla="*/ 166 w 840"/>
                <a:gd name="T55" fmla="*/ 222 h 1191"/>
                <a:gd name="T56" fmla="*/ 161 w 840"/>
                <a:gd name="T57" fmla="*/ 230 h 1191"/>
                <a:gd name="T58" fmla="*/ 221 w 840"/>
                <a:gd name="T59" fmla="*/ 317 h 1191"/>
                <a:gd name="T60" fmla="*/ 227 w 840"/>
                <a:gd name="T61" fmla="*/ 310 h 1191"/>
                <a:gd name="T62" fmla="*/ 166 w 840"/>
                <a:gd name="T63" fmla="*/ 222 h 1191"/>
                <a:gd name="T64" fmla="*/ 93 w 840"/>
                <a:gd name="T65" fmla="*/ 118 h 1191"/>
                <a:gd name="T66" fmla="*/ 88 w 840"/>
                <a:gd name="T67" fmla="*/ 127 h 1191"/>
                <a:gd name="T68" fmla="*/ 155 w 840"/>
                <a:gd name="T69" fmla="*/ 222 h 1191"/>
                <a:gd name="T70" fmla="*/ 161 w 840"/>
                <a:gd name="T71" fmla="*/ 215 h 1191"/>
                <a:gd name="T72" fmla="*/ 93 w 840"/>
                <a:gd name="T73" fmla="*/ 118 h 1191"/>
                <a:gd name="T74" fmla="*/ 11 w 840"/>
                <a:gd name="T75" fmla="*/ 1 h 1191"/>
                <a:gd name="T76" fmla="*/ 7 w 840"/>
                <a:gd name="T77" fmla="*/ 9 h 1191"/>
                <a:gd name="T78" fmla="*/ 83 w 840"/>
                <a:gd name="T79" fmla="*/ 119 h 1191"/>
                <a:gd name="T80" fmla="*/ 88 w 840"/>
                <a:gd name="T81" fmla="*/ 110 h 1191"/>
                <a:gd name="T82" fmla="*/ 11 w 840"/>
                <a:gd name="T83" fmla="*/ 1 h 1191"/>
                <a:gd name="T84" fmla="*/ 2 w 840"/>
                <a:gd name="T85" fmla="*/ 0 h 1191"/>
                <a:gd name="T86" fmla="*/ 0 w 840"/>
                <a:gd name="T87" fmla="*/ 0 h 1191"/>
                <a:gd name="T88" fmla="*/ 2 w 840"/>
                <a:gd name="T89" fmla="*/ 1 h 1191"/>
                <a:gd name="T90" fmla="*/ 2 w 840"/>
                <a:gd name="T91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0" h="1191">
                  <a:moveTo>
                    <a:pt x="456" y="639"/>
                  </a:moveTo>
                  <a:lnTo>
                    <a:pt x="449" y="643"/>
                  </a:lnTo>
                  <a:lnTo>
                    <a:pt x="788" y="1130"/>
                  </a:lnTo>
                  <a:lnTo>
                    <a:pt x="840" y="1191"/>
                  </a:lnTo>
                  <a:lnTo>
                    <a:pt x="840" y="1189"/>
                  </a:lnTo>
                  <a:lnTo>
                    <a:pt x="796" y="1127"/>
                  </a:lnTo>
                  <a:lnTo>
                    <a:pt x="456" y="639"/>
                  </a:lnTo>
                  <a:moveTo>
                    <a:pt x="403" y="564"/>
                  </a:moveTo>
                  <a:lnTo>
                    <a:pt x="396" y="569"/>
                  </a:lnTo>
                  <a:lnTo>
                    <a:pt x="444" y="636"/>
                  </a:lnTo>
                  <a:lnTo>
                    <a:pt x="451" y="632"/>
                  </a:lnTo>
                  <a:lnTo>
                    <a:pt x="403" y="564"/>
                  </a:lnTo>
                  <a:moveTo>
                    <a:pt x="349" y="486"/>
                  </a:moveTo>
                  <a:lnTo>
                    <a:pt x="343" y="491"/>
                  </a:lnTo>
                  <a:lnTo>
                    <a:pt x="391" y="562"/>
                  </a:lnTo>
                  <a:lnTo>
                    <a:pt x="399" y="557"/>
                  </a:lnTo>
                  <a:lnTo>
                    <a:pt x="349" y="486"/>
                  </a:lnTo>
                  <a:moveTo>
                    <a:pt x="292" y="404"/>
                  </a:moveTo>
                  <a:lnTo>
                    <a:pt x="286" y="410"/>
                  </a:lnTo>
                  <a:lnTo>
                    <a:pt x="338" y="484"/>
                  </a:lnTo>
                  <a:lnTo>
                    <a:pt x="344" y="479"/>
                  </a:lnTo>
                  <a:lnTo>
                    <a:pt x="292" y="404"/>
                  </a:lnTo>
                  <a:moveTo>
                    <a:pt x="231" y="317"/>
                  </a:moveTo>
                  <a:lnTo>
                    <a:pt x="226" y="324"/>
                  </a:lnTo>
                  <a:lnTo>
                    <a:pt x="282" y="403"/>
                  </a:lnTo>
                  <a:lnTo>
                    <a:pt x="287" y="397"/>
                  </a:lnTo>
                  <a:lnTo>
                    <a:pt x="231" y="317"/>
                  </a:lnTo>
                  <a:moveTo>
                    <a:pt x="166" y="222"/>
                  </a:moveTo>
                  <a:lnTo>
                    <a:pt x="161" y="230"/>
                  </a:lnTo>
                  <a:lnTo>
                    <a:pt x="221" y="317"/>
                  </a:lnTo>
                  <a:lnTo>
                    <a:pt x="227" y="310"/>
                  </a:lnTo>
                  <a:lnTo>
                    <a:pt x="166" y="222"/>
                  </a:lnTo>
                  <a:moveTo>
                    <a:pt x="93" y="118"/>
                  </a:moveTo>
                  <a:lnTo>
                    <a:pt x="88" y="127"/>
                  </a:lnTo>
                  <a:lnTo>
                    <a:pt x="155" y="222"/>
                  </a:lnTo>
                  <a:lnTo>
                    <a:pt x="161" y="215"/>
                  </a:lnTo>
                  <a:lnTo>
                    <a:pt x="93" y="118"/>
                  </a:lnTo>
                  <a:moveTo>
                    <a:pt x="11" y="1"/>
                  </a:moveTo>
                  <a:lnTo>
                    <a:pt x="7" y="9"/>
                  </a:lnTo>
                  <a:lnTo>
                    <a:pt x="83" y="119"/>
                  </a:lnTo>
                  <a:lnTo>
                    <a:pt x="88" y="110"/>
                  </a:lnTo>
                  <a:lnTo>
                    <a:pt x="11" y="1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" name="Freeform 22"/>
            <p:cNvSpPr>
              <a:spLocks noEditPoints="1"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6031046" y="175499"/>
              <a:ext cx="2748772" cy="3218403"/>
            </a:xfrm>
            <a:custGeom>
              <a:gdLst>
                <a:gd name="T0" fmla="*/ 579 w 1018"/>
                <a:gd name="T1" fmla="*/ 671 h 1192"/>
                <a:gd name="T2" fmla="*/ 571 w 1018"/>
                <a:gd name="T3" fmla="*/ 676 h 1192"/>
                <a:gd name="T4" fmla="*/ 957 w 1018"/>
                <a:gd name="T5" fmla="*/ 1133 h 1192"/>
                <a:gd name="T6" fmla="*/ 1017 w 1018"/>
                <a:gd name="T7" fmla="*/ 1192 h 1192"/>
                <a:gd name="T8" fmla="*/ 1018 w 1018"/>
                <a:gd name="T9" fmla="*/ 1191 h 1192"/>
                <a:gd name="T10" fmla="*/ 966 w 1018"/>
                <a:gd name="T11" fmla="*/ 1130 h 1192"/>
                <a:gd name="T12" fmla="*/ 579 w 1018"/>
                <a:gd name="T13" fmla="*/ 671 h 1192"/>
                <a:gd name="T14" fmla="*/ 522 w 1018"/>
                <a:gd name="T15" fmla="*/ 605 h 1192"/>
                <a:gd name="T16" fmla="*/ 515 w 1018"/>
                <a:gd name="T17" fmla="*/ 609 h 1192"/>
                <a:gd name="T18" fmla="*/ 565 w 1018"/>
                <a:gd name="T19" fmla="*/ 669 h 1192"/>
                <a:gd name="T20" fmla="*/ 573 w 1018"/>
                <a:gd name="T21" fmla="*/ 665 h 1192"/>
                <a:gd name="T22" fmla="*/ 522 w 1018"/>
                <a:gd name="T23" fmla="*/ 605 h 1192"/>
                <a:gd name="T24" fmla="*/ 465 w 1018"/>
                <a:gd name="T25" fmla="*/ 537 h 1192"/>
                <a:gd name="T26" fmla="*/ 459 w 1018"/>
                <a:gd name="T27" fmla="*/ 543 h 1192"/>
                <a:gd name="T28" fmla="*/ 510 w 1018"/>
                <a:gd name="T29" fmla="*/ 603 h 1192"/>
                <a:gd name="T30" fmla="*/ 517 w 1018"/>
                <a:gd name="T31" fmla="*/ 598 h 1192"/>
                <a:gd name="T32" fmla="*/ 465 w 1018"/>
                <a:gd name="T33" fmla="*/ 537 h 1192"/>
                <a:gd name="T34" fmla="*/ 406 w 1018"/>
                <a:gd name="T35" fmla="*/ 467 h 1192"/>
                <a:gd name="T36" fmla="*/ 400 w 1018"/>
                <a:gd name="T37" fmla="*/ 474 h 1192"/>
                <a:gd name="T38" fmla="*/ 453 w 1018"/>
                <a:gd name="T39" fmla="*/ 536 h 1192"/>
                <a:gd name="T40" fmla="*/ 460 w 1018"/>
                <a:gd name="T41" fmla="*/ 531 h 1192"/>
                <a:gd name="T42" fmla="*/ 406 w 1018"/>
                <a:gd name="T43" fmla="*/ 467 h 1192"/>
                <a:gd name="T44" fmla="*/ 345 w 1018"/>
                <a:gd name="T45" fmla="*/ 395 h 1192"/>
                <a:gd name="T46" fmla="*/ 339 w 1018"/>
                <a:gd name="T47" fmla="*/ 401 h 1192"/>
                <a:gd name="T48" fmla="*/ 395 w 1018"/>
                <a:gd name="T49" fmla="*/ 467 h 1192"/>
                <a:gd name="T50" fmla="*/ 400 w 1018"/>
                <a:gd name="T51" fmla="*/ 461 h 1192"/>
                <a:gd name="T52" fmla="*/ 345 w 1018"/>
                <a:gd name="T53" fmla="*/ 395 h 1192"/>
                <a:gd name="T54" fmla="*/ 278 w 1018"/>
                <a:gd name="T55" fmla="*/ 317 h 1192"/>
                <a:gd name="T56" fmla="*/ 273 w 1018"/>
                <a:gd name="T57" fmla="*/ 324 h 1192"/>
                <a:gd name="T58" fmla="*/ 333 w 1018"/>
                <a:gd name="T59" fmla="*/ 395 h 1192"/>
                <a:gd name="T60" fmla="*/ 339 w 1018"/>
                <a:gd name="T61" fmla="*/ 388 h 1192"/>
                <a:gd name="T62" fmla="*/ 278 w 1018"/>
                <a:gd name="T63" fmla="*/ 317 h 1192"/>
                <a:gd name="T64" fmla="*/ 207 w 1018"/>
                <a:gd name="T65" fmla="*/ 232 h 1192"/>
                <a:gd name="T66" fmla="*/ 203 w 1018"/>
                <a:gd name="T67" fmla="*/ 240 h 1192"/>
                <a:gd name="T68" fmla="*/ 268 w 1018"/>
                <a:gd name="T69" fmla="*/ 317 h 1192"/>
                <a:gd name="T70" fmla="*/ 273 w 1018"/>
                <a:gd name="T71" fmla="*/ 310 h 1192"/>
                <a:gd name="T72" fmla="*/ 207 w 1018"/>
                <a:gd name="T73" fmla="*/ 232 h 1192"/>
                <a:gd name="T74" fmla="*/ 128 w 1018"/>
                <a:gd name="T75" fmla="*/ 139 h 1192"/>
                <a:gd name="T76" fmla="*/ 125 w 1018"/>
                <a:gd name="T77" fmla="*/ 147 h 1192"/>
                <a:gd name="T78" fmla="*/ 197 w 1018"/>
                <a:gd name="T79" fmla="*/ 233 h 1192"/>
                <a:gd name="T80" fmla="*/ 202 w 1018"/>
                <a:gd name="T81" fmla="*/ 225 h 1192"/>
                <a:gd name="T82" fmla="*/ 128 w 1018"/>
                <a:gd name="T83" fmla="*/ 139 h 1192"/>
                <a:gd name="T84" fmla="*/ 39 w 1018"/>
                <a:gd name="T85" fmla="*/ 33 h 1192"/>
                <a:gd name="T86" fmla="*/ 36 w 1018"/>
                <a:gd name="T87" fmla="*/ 43 h 1192"/>
                <a:gd name="T88" fmla="*/ 118 w 1018"/>
                <a:gd name="T89" fmla="*/ 140 h 1192"/>
                <a:gd name="T90" fmla="*/ 122 w 1018"/>
                <a:gd name="T91" fmla="*/ 132 h 1192"/>
                <a:gd name="T92" fmla="*/ 39 w 1018"/>
                <a:gd name="T93" fmla="*/ 33 h 1192"/>
                <a:gd name="T94" fmla="*/ 11 w 1018"/>
                <a:gd name="T95" fmla="*/ 0 h 1192"/>
                <a:gd name="T96" fmla="*/ 0 w 1018"/>
                <a:gd name="T97" fmla="*/ 0 h 1192"/>
                <a:gd name="T98" fmla="*/ 30 w 1018"/>
                <a:gd name="T99" fmla="*/ 35 h 1192"/>
                <a:gd name="T100" fmla="*/ 32 w 1018"/>
                <a:gd name="T101" fmla="*/ 25 h 1192"/>
                <a:gd name="T102" fmla="*/ 11 w 1018"/>
                <a:gd name="T103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192">
                  <a:moveTo>
                    <a:pt x="579" y="671"/>
                  </a:moveTo>
                  <a:lnTo>
                    <a:pt x="571" y="676"/>
                  </a:lnTo>
                  <a:lnTo>
                    <a:pt x="957" y="1133"/>
                  </a:lnTo>
                  <a:lnTo>
                    <a:pt x="1017" y="1192"/>
                  </a:lnTo>
                  <a:lnTo>
                    <a:pt x="1018" y="1191"/>
                  </a:lnTo>
                  <a:lnTo>
                    <a:pt x="966" y="1130"/>
                  </a:lnTo>
                  <a:lnTo>
                    <a:pt x="579" y="671"/>
                  </a:lnTo>
                  <a:close/>
                  <a:moveTo>
                    <a:pt x="522" y="605"/>
                  </a:moveTo>
                  <a:lnTo>
                    <a:pt x="515" y="609"/>
                  </a:lnTo>
                  <a:lnTo>
                    <a:pt x="565" y="669"/>
                  </a:lnTo>
                  <a:lnTo>
                    <a:pt x="573" y="665"/>
                  </a:lnTo>
                  <a:lnTo>
                    <a:pt x="522" y="605"/>
                  </a:lnTo>
                  <a:close/>
                  <a:moveTo>
                    <a:pt x="465" y="537"/>
                  </a:moveTo>
                  <a:lnTo>
                    <a:pt x="459" y="543"/>
                  </a:lnTo>
                  <a:lnTo>
                    <a:pt x="510" y="603"/>
                  </a:lnTo>
                  <a:lnTo>
                    <a:pt x="517" y="598"/>
                  </a:lnTo>
                  <a:lnTo>
                    <a:pt x="465" y="537"/>
                  </a:lnTo>
                  <a:close/>
                  <a:moveTo>
                    <a:pt x="406" y="467"/>
                  </a:moveTo>
                  <a:lnTo>
                    <a:pt x="400" y="474"/>
                  </a:lnTo>
                  <a:lnTo>
                    <a:pt x="453" y="536"/>
                  </a:lnTo>
                  <a:lnTo>
                    <a:pt x="460" y="531"/>
                  </a:lnTo>
                  <a:lnTo>
                    <a:pt x="406" y="467"/>
                  </a:lnTo>
                  <a:close/>
                  <a:moveTo>
                    <a:pt x="345" y="395"/>
                  </a:moveTo>
                  <a:lnTo>
                    <a:pt x="339" y="401"/>
                  </a:lnTo>
                  <a:lnTo>
                    <a:pt x="395" y="467"/>
                  </a:lnTo>
                  <a:lnTo>
                    <a:pt x="400" y="461"/>
                  </a:lnTo>
                  <a:lnTo>
                    <a:pt x="345" y="395"/>
                  </a:lnTo>
                  <a:close/>
                  <a:moveTo>
                    <a:pt x="278" y="317"/>
                  </a:moveTo>
                  <a:lnTo>
                    <a:pt x="273" y="324"/>
                  </a:lnTo>
                  <a:lnTo>
                    <a:pt x="333" y="395"/>
                  </a:lnTo>
                  <a:lnTo>
                    <a:pt x="339" y="388"/>
                  </a:lnTo>
                  <a:lnTo>
                    <a:pt x="278" y="317"/>
                  </a:lnTo>
                  <a:close/>
                  <a:moveTo>
                    <a:pt x="207" y="232"/>
                  </a:moveTo>
                  <a:lnTo>
                    <a:pt x="203" y="240"/>
                  </a:lnTo>
                  <a:lnTo>
                    <a:pt x="268" y="317"/>
                  </a:lnTo>
                  <a:lnTo>
                    <a:pt x="273" y="310"/>
                  </a:lnTo>
                  <a:lnTo>
                    <a:pt x="207" y="232"/>
                  </a:lnTo>
                  <a:close/>
                  <a:moveTo>
                    <a:pt x="128" y="139"/>
                  </a:moveTo>
                  <a:lnTo>
                    <a:pt x="125" y="147"/>
                  </a:lnTo>
                  <a:lnTo>
                    <a:pt x="197" y="233"/>
                  </a:lnTo>
                  <a:lnTo>
                    <a:pt x="202" y="225"/>
                  </a:lnTo>
                  <a:lnTo>
                    <a:pt x="128" y="139"/>
                  </a:lnTo>
                  <a:close/>
                  <a:moveTo>
                    <a:pt x="39" y="33"/>
                  </a:moveTo>
                  <a:lnTo>
                    <a:pt x="36" y="43"/>
                  </a:lnTo>
                  <a:lnTo>
                    <a:pt x="118" y="140"/>
                  </a:lnTo>
                  <a:lnTo>
                    <a:pt x="122" y="132"/>
                  </a:lnTo>
                  <a:lnTo>
                    <a:pt x="39" y="33"/>
                  </a:lnTo>
                  <a:close/>
                  <a:moveTo>
                    <a:pt x="11" y="0"/>
                  </a:moveTo>
                  <a:lnTo>
                    <a:pt x="0" y="0"/>
                  </a:lnTo>
                  <a:lnTo>
                    <a:pt x="30" y="35"/>
                  </a:lnTo>
                  <a:lnTo>
                    <a:pt x="32" y="2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6" name="Freeform 23"/>
            <p:cNvSpPr>
              <a:spLocks noEditPoints="1"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6031046" y="175499"/>
              <a:ext cx="2748772" cy="3218403"/>
            </a:xfrm>
            <a:custGeom>
              <a:gdLst>
                <a:gd name="T0" fmla="*/ 579 w 1018"/>
                <a:gd name="T1" fmla="*/ 671 h 1192"/>
                <a:gd name="T2" fmla="*/ 571 w 1018"/>
                <a:gd name="T3" fmla="*/ 676 h 1192"/>
                <a:gd name="T4" fmla="*/ 957 w 1018"/>
                <a:gd name="T5" fmla="*/ 1133 h 1192"/>
                <a:gd name="T6" fmla="*/ 1017 w 1018"/>
                <a:gd name="T7" fmla="*/ 1192 h 1192"/>
                <a:gd name="T8" fmla="*/ 1018 w 1018"/>
                <a:gd name="T9" fmla="*/ 1191 h 1192"/>
                <a:gd name="T10" fmla="*/ 966 w 1018"/>
                <a:gd name="T11" fmla="*/ 1130 h 1192"/>
                <a:gd name="T12" fmla="*/ 579 w 1018"/>
                <a:gd name="T13" fmla="*/ 671 h 1192"/>
                <a:gd name="T14" fmla="*/ 522 w 1018"/>
                <a:gd name="T15" fmla="*/ 605 h 1192"/>
                <a:gd name="T16" fmla="*/ 515 w 1018"/>
                <a:gd name="T17" fmla="*/ 609 h 1192"/>
                <a:gd name="T18" fmla="*/ 565 w 1018"/>
                <a:gd name="T19" fmla="*/ 669 h 1192"/>
                <a:gd name="T20" fmla="*/ 573 w 1018"/>
                <a:gd name="T21" fmla="*/ 665 h 1192"/>
                <a:gd name="T22" fmla="*/ 522 w 1018"/>
                <a:gd name="T23" fmla="*/ 605 h 1192"/>
                <a:gd name="T24" fmla="*/ 465 w 1018"/>
                <a:gd name="T25" fmla="*/ 537 h 1192"/>
                <a:gd name="T26" fmla="*/ 459 w 1018"/>
                <a:gd name="T27" fmla="*/ 543 h 1192"/>
                <a:gd name="T28" fmla="*/ 510 w 1018"/>
                <a:gd name="T29" fmla="*/ 603 h 1192"/>
                <a:gd name="T30" fmla="*/ 517 w 1018"/>
                <a:gd name="T31" fmla="*/ 598 h 1192"/>
                <a:gd name="T32" fmla="*/ 465 w 1018"/>
                <a:gd name="T33" fmla="*/ 537 h 1192"/>
                <a:gd name="T34" fmla="*/ 406 w 1018"/>
                <a:gd name="T35" fmla="*/ 467 h 1192"/>
                <a:gd name="T36" fmla="*/ 400 w 1018"/>
                <a:gd name="T37" fmla="*/ 474 h 1192"/>
                <a:gd name="T38" fmla="*/ 453 w 1018"/>
                <a:gd name="T39" fmla="*/ 536 h 1192"/>
                <a:gd name="T40" fmla="*/ 460 w 1018"/>
                <a:gd name="T41" fmla="*/ 531 h 1192"/>
                <a:gd name="T42" fmla="*/ 406 w 1018"/>
                <a:gd name="T43" fmla="*/ 467 h 1192"/>
                <a:gd name="T44" fmla="*/ 345 w 1018"/>
                <a:gd name="T45" fmla="*/ 395 h 1192"/>
                <a:gd name="T46" fmla="*/ 339 w 1018"/>
                <a:gd name="T47" fmla="*/ 401 h 1192"/>
                <a:gd name="T48" fmla="*/ 395 w 1018"/>
                <a:gd name="T49" fmla="*/ 467 h 1192"/>
                <a:gd name="T50" fmla="*/ 400 w 1018"/>
                <a:gd name="T51" fmla="*/ 461 h 1192"/>
                <a:gd name="T52" fmla="*/ 345 w 1018"/>
                <a:gd name="T53" fmla="*/ 395 h 1192"/>
                <a:gd name="T54" fmla="*/ 278 w 1018"/>
                <a:gd name="T55" fmla="*/ 317 h 1192"/>
                <a:gd name="T56" fmla="*/ 273 w 1018"/>
                <a:gd name="T57" fmla="*/ 324 h 1192"/>
                <a:gd name="T58" fmla="*/ 333 w 1018"/>
                <a:gd name="T59" fmla="*/ 395 h 1192"/>
                <a:gd name="T60" fmla="*/ 339 w 1018"/>
                <a:gd name="T61" fmla="*/ 388 h 1192"/>
                <a:gd name="T62" fmla="*/ 278 w 1018"/>
                <a:gd name="T63" fmla="*/ 317 h 1192"/>
                <a:gd name="T64" fmla="*/ 207 w 1018"/>
                <a:gd name="T65" fmla="*/ 232 h 1192"/>
                <a:gd name="T66" fmla="*/ 203 w 1018"/>
                <a:gd name="T67" fmla="*/ 240 h 1192"/>
                <a:gd name="T68" fmla="*/ 268 w 1018"/>
                <a:gd name="T69" fmla="*/ 317 h 1192"/>
                <a:gd name="T70" fmla="*/ 273 w 1018"/>
                <a:gd name="T71" fmla="*/ 310 h 1192"/>
                <a:gd name="T72" fmla="*/ 207 w 1018"/>
                <a:gd name="T73" fmla="*/ 232 h 1192"/>
                <a:gd name="T74" fmla="*/ 128 w 1018"/>
                <a:gd name="T75" fmla="*/ 139 h 1192"/>
                <a:gd name="T76" fmla="*/ 125 w 1018"/>
                <a:gd name="T77" fmla="*/ 147 h 1192"/>
                <a:gd name="T78" fmla="*/ 197 w 1018"/>
                <a:gd name="T79" fmla="*/ 233 h 1192"/>
                <a:gd name="T80" fmla="*/ 202 w 1018"/>
                <a:gd name="T81" fmla="*/ 225 h 1192"/>
                <a:gd name="T82" fmla="*/ 128 w 1018"/>
                <a:gd name="T83" fmla="*/ 139 h 1192"/>
                <a:gd name="T84" fmla="*/ 39 w 1018"/>
                <a:gd name="T85" fmla="*/ 33 h 1192"/>
                <a:gd name="T86" fmla="*/ 36 w 1018"/>
                <a:gd name="T87" fmla="*/ 43 h 1192"/>
                <a:gd name="T88" fmla="*/ 118 w 1018"/>
                <a:gd name="T89" fmla="*/ 140 h 1192"/>
                <a:gd name="T90" fmla="*/ 122 w 1018"/>
                <a:gd name="T91" fmla="*/ 132 h 1192"/>
                <a:gd name="T92" fmla="*/ 39 w 1018"/>
                <a:gd name="T93" fmla="*/ 33 h 1192"/>
                <a:gd name="T94" fmla="*/ 11 w 1018"/>
                <a:gd name="T95" fmla="*/ 0 h 1192"/>
                <a:gd name="T96" fmla="*/ 0 w 1018"/>
                <a:gd name="T97" fmla="*/ 0 h 1192"/>
                <a:gd name="T98" fmla="*/ 30 w 1018"/>
                <a:gd name="T99" fmla="*/ 35 h 1192"/>
                <a:gd name="T100" fmla="*/ 32 w 1018"/>
                <a:gd name="T101" fmla="*/ 25 h 1192"/>
                <a:gd name="T102" fmla="*/ 11 w 1018"/>
                <a:gd name="T103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192">
                  <a:moveTo>
                    <a:pt x="579" y="671"/>
                  </a:moveTo>
                  <a:lnTo>
                    <a:pt x="571" y="676"/>
                  </a:lnTo>
                  <a:lnTo>
                    <a:pt x="957" y="1133"/>
                  </a:lnTo>
                  <a:lnTo>
                    <a:pt x="1017" y="1192"/>
                  </a:lnTo>
                  <a:lnTo>
                    <a:pt x="1018" y="1191"/>
                  </a:lnTo>
                  <a:lnTo>
                    <a:pt x="966" y="1130"/>
                  </a:lnTo>
                  <a:lnTo>
                    <a:pt x="579" y="671"/>
                  </a:lnTo>
                  <a:moveTo>
                    <a:pt x="522" y="605"/>
                  </a:moveTo>
                  <a:lnTo>
                    <a:pt x="515" y="609"/>
                  </a:lnTo>
                  <a:lnTo>
                    <a:pt x="565" y="669"/>
                  </a:lnTo>
                  <a:lnTo>
                    <a:pt x="573" y="665"/>
                  </a:lnTo>
                  <a:lnTo>
                    <a:pt x="522" y="605"/>
                  </a:lnTo>
                  <a:moveTo>
                    <a:pt x="465" y="537"/>
                  </a:moveTo>
                  <a:lnTo>
                    <a:pt x="459" y="543"/>
                  </a:lnTo>
                  <a:lnTo>
                    <a:pt x="510" y="603"/>
                  </a:lnTo>
                  <a:lnTo>
                    <a:pt x="517" y="598"/>
                  </a:lnTo>
                  <a:lnTo>
                    <a:pt x="465" y="537"/>
                  </a:lnTo>
                  <a:moveTo>
                    <a:pt x="406" y="467"/>
                  </a:moveTo>
                  <a:lnTo>
                    <a:pt x="400" y="474"/>
                  </a:lnTo>
                  <a:lnTo>
                    <a:pt x="453" y="536"/>
                  </a:lnTo>
                  <a:lnTo>
                    <a:pt x="460" y="531"/>
                  </a:lnTo>
                  <a:lnTo>
                    <a:pt x="406" y="467"/>
                  </a:lnTo>
                  <a:moveTo>
                    <a:pt x="345" y="395"/>
                  </a:moveTo>
                  <a:lnTo>
                    <a:pt x="339" y="401"/>
                  </a:lnTo>
                  <a:lnTo>
                    <a:pt x="395" y="467"/>
                  </a:lnTo>
                  <a:lnTo>
                    <a:pt x="400" y="461"/>
                  </a:lnTo>
                  <a:lnTo>
                    <a:pt x="345" y="395"/>
                  </a:lnTo>
                  <a:moveTo>
                    <a:pt x="278" y="317"/>
                  </a:moveTo>
                  <a:lnTo>
                    <a:pt x="273" y="324"/>
                  </a:lnTo>
                  <a:lnTo>
                    <a:pt x="333" y="395"/>
                  </a:lnTo>
                  <a:lnTo>
                    <a:pt x="339" y="388"/>
                  </a:lnTo>
                  <a:lnTo>
                    <a:pt x="278" y="317"/>
                  </a:lnTo>
                  <a:moveTo>
                    <a:pt x="207" y="232"/>
                  </a:moveTo>
                  <a:lnTo>
                    <a:pt x="203" y="240"/>
                  </a:lnTo>
                  <a:lnTo>
                    <a:pt x="268" y="317"/>
                  </a:lnTo>
                  <a:lnTo>
                    <a:pt x="273" y="310"/>
                  </a:lnTo>
                  <a:lnTo>
                    <a:pt x="207" y="232"/>
                  </a:lnTo>
                  <a:moveTo>
                    <a:pt x="128" y="139"/>
                  </a:moveTo>
                  <a:lnTo>
                    <a:pt x="125" y="147"/>
                  </a:lnTo>
                  <a:lnTo>
                    <a:pt x="197" y="233"/>
                  </a:lnTo>
                  <a:lnTo>
                    <a:pt x="202" y="225"/>
                  </a:lnTo>
                  <a:lnTo>
                    <a:pt x="128" y="139"/>
                  </a:lnTo>
                  <a:moveTo>
                    <a:pt x="39" y="33"/>
                  </a:moveTo>
                  <a:lnTo>
                    <a:pt x="36" y="43"/>
                  </a:lnTo>
                  <a:lnTo>
                    <a:pt x="118" y="140"/>
                  </a:lnTo>
                  <a:lnTo>
                    <a:pt x="122" y="132"/>
                  </a:lnTo>
                  <a:lnTo>
                    <a:pt x="39" y="33"/>
                  </a:lnTo>
                  <a:moveTo>
                    <a:pt x="11" y="0"/>
                  </a:moveTo>
                  <a:lnTo>
                    <a:pt x="0" y="0"/>
                  </a:lnTo>
                  <a:lnTo>
                    <a:pt x="30" y="35"/>
                  </a:lnTo>
                  <a:lnTo>
                    <a:pt x="32" y="25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7" name="Freeform 24"/>
            <p:cNvSpPr>
              <a:spLocks noEditPoints="1"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5485873" y="175499"/>
              <a:ext cx="3292418" cy="3221387"/>
            </a:xfrm>
            <a:custGeom>
              <a:gdLst>
                <a:gd name="T0" fmla="*/ 725 w 1219"/>
                <a:gd name="T1" fmla="*/ 704 h 1193"/>
                <a:gd name="T2" fmla="*/ 717 w 1219"/>
                <a:gd name="T3" fmla="*/ 708 h 1193"/>
                <a:gd name="T4" fmla="*/ 1151 w 1219"/>
                <a:gd name="T5" fmla="*/ 1137 h 1193"/>
                <a:gd name="T6" fmla="*/ 1219 w 1219"/>
                <a:gd name="T7" fmla="*/ 1193 h 1193"/>
                <a:gd name="T8" fmla="*/ 1219 w 1219"/>
                <a:gd name="T9" fmla="*/ 1192 h 1193"/>
                <a:gd name="T10" fmla="*/ 1159 w 1219"/>
                <a:gd name="T11" fmla="*/ 1133 h 1193"/>
                <a:gd name="T12" fmla="*/ 725 w 1219"/>
                <a:gd name="T13" fmla="*/ 704 h 1193"/>
                <a:gd name="T14" fmla="*/ 666 w 1219"/>
                <a:gd name="T15" fmla="*/ 645 h 1193"/>
                <a:gd name="T16" fmla="*/ 659 w 1219"/>
                <a:gd name="T17" fmla="*/ 650 h 1193"/>
                <a:gd name="T18" fmla="*/ 711 w 1219"/>
                <a:gd name="T19" fmla="*/ 702 h 1193"/>
                <a:gd name="T20" fmla="*/ 719 w 1219"/>
                <a:gd name="T21" fmla="*/ 697 h 1193"/>
                <a:gd name="T22" fmla="*/ 666 w 1219"/>
                <a:gd name="T23" fmla="*/ 645 h 1193"/>
                <a:gd name="T24" fmla="*/ 607 w 1219"/>
                <a:gd name="T25" fmla="*/ 587 h 1193"/>
                <a:gd name="T26" fmla="*/ 600 w 1219"/>
                <a:gd name="T27" fmla="*/ 593 h 1193"/>
                <a:gd name="T28" fmla="*/ 652 w 1219"/>
                <a:gd name="T29" fmla="*/ 645 h 1193"/>
                <a:gd name="T30" fmla="*/ 659 w 1219"/>
                <a:gd name="T31" fmla="*/ 640 h 1193"/>
                <a:gd name="T32" fmla="*/ 607 w 1219"/>
                <a:gd name="T33" fmla="*/ 587 h 1193"/>
                <a:gd name="T34" fmla="*/ 547 w 1219"/>
                <a:gd name="T35" fmla="*/ 528 h 1193"/>
                <a:gd name="T36" fmla="*/ 541 w 1219"/>
                <a:gd name="T37" fmla="*/ 534 h 1193"/>
                <a:gd name="T38" fmla="*/ 594 w 1219"/>
                <a:gd name="T39" fmla="*/ 587 h 1193"/>
                <a:gd name="T40" fmla="*/ 601 w 1219"/>
                <a:gd name="T41" fmla="*/ 581 h 1193"/>
                <a:gd name="T42" fmla="*/ 547 w 1219"/>
                <a:gd name="T43" fmla="*/ 528 h 1193"/>
                <a:gd name="T44" fmla="*/ 485 w 1219"/>
                <a:gd name="T45" fmla="*/ 467 h 1193"/>
                <a:gd name="T46" fmla="*/ 480 w 1219"/>
                <a:gd name="T47" fmla="*/ 474 h 1193"/>
                <a:gd name="T48" fmla="*/ 535 w 1219"/>
                <a:gd name="T49" fmla="*/ 528 h 1193"/>
                <a:gd name="T50" fmla="*/ 541 w 1219"/>
                <a:gd name="T51" fmla="*/ 522 h 1193"/>
                <a:gd name="T52" fmla="*/ 485 w 1219"/>
                <a:gd name="T53" fmla="*/ 467 h 1193"/>
                <a:gd name="T54" fmla="*/ 420 w 1219"/>
                <a:gd name="T55" fmla="*/ 403 h 1193"/>
                <a:gd name="T56" fmla="*/ 416 w 1219"/>
                <a:gd name="T57" fmla="*/ 410 h 1193"/>
                <a:gd name="T58" fmla="*/ 473 w 1219"/>
                <a:gd name="T59" fmla="*/ 467 h 1193"/>
                <a:gd name="T60" fmla="*/ 479 w 1219"/>
                <a:gd name="T61" fmla="*/ 461 h 1193"/>
                <a:gd name="T62" fmla="*/ 420 w 1219"/>
                <a:gd name="T63" fmla="*/ 403 h 1193"/>
                <a:gd name="T64" fmla="*/ 351 w 1219"/>
                <a:gd name="T65" fmla="*/ 335 h 1193"/>
                <a:gd name="T66" fmla="*/ 347 w 1219"/>
                <a:gd name="T67" fmla="*/ 343 h 1193"/>
                <a:gd name="T68" fmla="*/ 409 w 1219"/>
                <a:gd name="T69" fmla="*/ 404 h 1193"/>
                <a:gd name="T70" fmla="*/ 414 w 1219"/>
                <a:gd name="T71" fmla="*/ 397 h 1193"/>
                <a:gd name="T72" fmla="*/ 351 w 1219"/>
                <a:gd name="T73" fmla="*/ 335 h 1193"/>
                <a:gd name="T74" fmla="*/ 277 w 1219"/>
                <a:gd name="T75" fmla="*/ 261 h 1193"/>
                <a:gd name="T76" fmla="*/ 272 w 1219"/>
                <a:gd name="T77" fmla="*/ 269 h 1193"/>
                <a:gd name="T78" fmla="*/ 341 w 1219"/>
                <a:gd name="T79" fmla="*/ 336 h 1193"/>
                <a:gd name="T80" fmla="*/ 345 w 1219"/>
                <a:gd name="T81" fmla="*/ 329 h 1193"/>
                <a:gd name="T82" fmla="*/ 277 w 1219"/>
                <a:gd name="T83" fmla="*/ 261 h 1193"/>
                <a:gd name="T84" fmla="*/ 194 w 1219"/>
                <a:gd name="T85" fmla="*/ 179 h 1193"/>
                <a:gd name="T86" fmla="*/ 191 w 1219"/>
                <a:gd name="T87" fmla="*/ 189 h 1193"/>
                <a:gd name="T88" fmla="*/ 266 w 1219"/>
                <a:gd name="T89" fmla="*/ 263 h 1193"/>
                <a:gd name="T90" fmla="*/ 270 w 1219"/>
                <a:gd name="T91" fmla="*/ 255 h 1193"/>
                <a:gd name="T92" fmla="*/ 194 w 1219"/>
                <a:gd name="T93" fmla="*/ 179 h 1193"/>
                <a:gd name="T94" fmla="*/ 100 w 1219"/>
                <a:gd name="T95" fmla="*/ 87 h 1193"/>
                <a:gd name="T96" fmla="*/ 98 w 1219"/>
                <a:gd name="T97" fmla="*/ 97 h 1193"/>
                <a:gd name="T98" fmla="*/ 184 w 1219"/>
                <a:gd name="T99" fmla="*/ 182 h 1193"/>
                <a:gd name="T100" fmla="*/ 187 w 1219"/>
                <a:gd name="T101" fmla="*/ 173 h 1193"/>
                <a:gd name="T102" fmla="*/ 100 w 1219"/>
                <a:gd name="T103" fmla="*/ 87 h 1193"/>
                <a:gd name="T104" fmla="*/ 12 w 1219"/>
                <a:gd name="T105" fmla="*/ 0 h 1193"/>
                <a:gd name="T106" fmla="*/ 0 w 1219"/>
                <a:gd name="T107" fmla="*/ 0 h 1193"/>
                <a:gd name="T108" fmla="*/ 91 w 1219"/>
                <a:gd name="T109" fmla="*/ 90 h 1193"/>
                <a:gd name="T110" fmla="*/ 93 w 1219"/>
                <a:gd name="T111" fmla="*/ 80 h 1193"/>
                <a:gd name="T112" fmla="*/ 12 w 1219"/>
                <a:gd name="T113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9" h="1193">
                  <a:moveTo>
                    <a:pt x="725" y="704"/>
                  </a:moveTo>
                  <a:lnTo>
                    <a:pt x="717" y="708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59" y="1133"/>
                  </a:lnTo>
                  <a:lnTo>
                    <a:pt x="725" y="704"/>
                  </a:lnTo>
                  <a:close/>
                  <a:moveTo>
                    <a:pt x="666" y="645"/>
                  </a:moveTo>
                  <a:lnTo>
                    <a:pt x="659" y="650"/>
                  </a:lnTo>
                  <a:lnTo>
                    <a:pt x="711" y="702"/>
                  </a:lnTo>
                  <a:lnTo>
                    <a:pt x="719" y="697"/>
                  </a:lnTo>
                  <a:lnTo>
                    <a:pt x="666" y="645"/>
                  </a:lnTo>
                  <a:close/>
                  <a:moveTo>
                    <a:pt x="607" y="587"/>
                  </a:moveTo>
                  <a:lnTo>
                    <a:pt x="600" y="593"/>
                  </a:lnTo>
                  <a:lnTo>
                    <a:pt x="652" y="645"/>
                  </a:lnTo>
                  <a:lnTo>
                    <a:pt x="659" y="640"/>
                  </a:lnTo>
                  <a:lnTo>
                    <a:pt x="607" y="587"/>
                  </a:lnTo>
                  <a:close/>
                  <a:moveTo>
                    <a:pt x="547" y="528"/>
                  </a:moveTo>
                  <a:lnTo>
                    <a:pt x="541" y="534"/>
                  </a:lnTo>
                  <a:lnTo>
                    <a:pt x="594" y="587"/>
                  </a:lnTo>
                  <a:lnTo>
                    <a:pt x="601" y="581"/>
                  </a:lnTo>
                  <a:lnTo>
                    <a:pt x="547" y="528"/>
                  </a:lnTo>
                  <a:close/>
                  <a:moveTo>
                    <a:pt x="485" y="467"/>
                  </a:moveTo>
                  <a:lnTo>
                    <a:pt x="480" y="474"/>
                  </a:lnTo>
                  <a:lnTo>
                    <a:pt x="535" y="528"/>
                  </a:lnTo>
                  <a:lnTo>
                    <a:pt x="541" y="522"/>
                  </a:lnTo>
                  <a:lnTo>
                    <a:pt x="485" y="467"/>
                  </a:lnTo>
                  <a:close/>
                  <a:moveTo>
                    <a:pt x="420" y="403"/>
                  </a:moveTo>
                  <a:lnTo>
                    <a:pt x="416" y="410"/>
                  </a:lnTo>
                  <a:lnTo>
                    <a:pt x="473" y="467"/>
                  </a:lnTo>
                  <a:lnTo>
                    <a:pt x="479" y="461"/>
                  </a:lnTo>
                  <a:lnTo>
                    <a:pt x="420" y="403"/>
                  </a:lnTo>
                  <a:close/>
                  <a:moveTo>
                    <a:pt x="351" y="335"/>
                  </a:moveTo>
                  <a:lnTo>
                    <a:pt x="347" y="343"/>
                  </a:lnTo>
                  <a:lnTo>
                    <a:pt x="409" y="404"/>
                  </a:lnTo>
                  <a:lnTo>
                    <a:pt x="414" y="397"/>
                  </a:lnTo>
                  <a:lnTo>
                    <a:pt x="351" y="335"/>
                  </a:lnTo>
                  <a:close/>
                  <a:moveTo>
                    <a:pt x="277" y="261"/>
                  </a:moveTo>
                  <a:lnTo>
                    <a:pt x="272" y="269"/>
                  </a:lnTo>
                  <a:lnTo>
                    <a:pt x="341" y="336"/>
                  </a:lnTo>
                  <a:lnTo>
                    <a:pt x="345" y="329"/>
                  </a:lnTo>
                  <a:lnTo>
                    <a:pt x="277" y="261"/>
                  </a:lnTo>
                  <a:close/>
                  <a:moveTo>
                    <a:pt x="194" y="179"/>
                  </a:moveTo>
                  <a:lnTo>
                    <a:pt x="191" y="189"/>
                  </a:lnTo>
                  <a:lnTo>
                    <a:pt x="266" y="263"/>
                  </a:lnTo>
                  <a:lnTo>
                    <a:pt x="270" y="255"/>
                  </a:lnTo>
                  <a:lnTo>
                    <a:pt x="194" y="179"/>
                  </a:lnTo>
                  <a:close/>
                  <a:moveTo>
                    <a:pt x="100" y="87"/>
                  </a:moveTo>
                  <a:lnTo>
                    <a:pt x="98" y="97"/>
                  </a:lnTo>
                  <a:lnTo>
                    <a:pt x="184" y="182"/>
                  </a:lnTo>
                  <a:lnTo>
                    <a:pt x="187" y="173"/>
                  </a:lnTo>
                  <a:lnTo>
                    <a:pt x="100" y="87"/>
                  </a:lnTo>
                  <a:close/>
                  <a:moveTo>
                    <a:pt x="12" y="0"/>
                  </a:moveTo>
                  <a:lnTo>
                    <a:pt x="0" y="0"/>
                  </a:lnTo>
                  <a:lnTo>
                    <a:pt x="91" y="90"/>
                  </a:lnTo>
                  <a:lnTo>
                    <a:pt x="93" y="8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8" name="Freeform 25"/>
            <p:cNvSpPr>
              <a:spLocks noEditPoints="1"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5485873" y="175499"/>
              <a:ext cx="3292418" cy="3221387"/>
            </a:xfrm>
            <a:custGeom>
              <a:gdLst>
                <a:gd name="T0" fmla="*/ 725 w 1219"/>
                <a:gd name="T1" fmla="*/ 704 h 1193"/>
                <a:gd name="T2" fmla="*/ 717 w 1219"/>
                <a:gd name="T3" fmla="*/ 708 h 1193"/>
                <a:gd name="T4" fmla="*/ 1151 w 1219"/>
                <a:gd name="T5" fmla="*/ 1137 h 1193"/>
                <a:gd name="T6" fmla="*/ 1219 w 1219"/>
                <a:gd name="T7" fmla="*/ 1193 h 1193"/>
                <a:gd name="T8" fmla="*/ 1219 w 1219"/>
                <a:gd name="T9" fmla="*/ 1192 h 1193"/>
                <a:gd name="T10" fmla="*/ 1159 w 1219"/>
                <a:gd name="T11" fmla="*/ 1133 h 1193"/>
                <a:gd name="T12" fmla="*/ 725 w 1219"/>
                <a:gd name="T13" fmla="*/ 704 h 1193"/>
                <a:gd name="T14" fmla="*/ 666 w 1219"/>
                <a:gd name="T15" fmla="*/ 645 h 1193"/>
                <a:gd name="T16" fmla="*/ 659 w 1219"/>
                <a:gd name="T17" fmla="*/ 650 h 1193"/>
                <a:gd name="T18" fmla="*/ 711 w 1219"/>
                <a:gd name="T19" fmla="*/ 702 h 1193"/>
                <a:gd name="T20" fmla="*/ 719 w 1219"/>
                <a:gd name="T21" fmla="*/ 697 h 1193"/>
                <a:gd name="T22" fmla="*/ 666 w 1219"/>
                <a:gd name="T23" fmla="*/ 645 h 1193"/>
                <a:gd name="T24" fmla="*/ 607 w 1219"/>
                <a:gd name="T25" fmla="*/ 587 h 1193"/>
                <a:gd name="T26" fmla="*/ 600 w 1219"/>
                <a:gd name="T27" fmla="*/ 593 h 1193"/>
                <a:gd name="T28" fmla="*/ 652 w 1219"/>
                <a:gd name="T29" fmla="*/ 645 h 1193"/>
                <a:gd name="T30" fmla="*/ 659 w 1219"/>
                <a:gd name="T31" fmla="*/ 640 h 1193"/>
                <a:gd name="T32" fmla="*/ 607 w 1219"/>
                <a:gd name="T33" fmla="*/ 587 h 1193"/>
                <a:gd name="T34" fmla="*/ 547 w 1219"/>
                <a:gd name="T35" fmla="*/ 528 h 1193"/>
                <a:gd name="T36" fmla="*/ 541 w 1219"/>
                <a:gd name="T37" fmla="*/ 534 h 1193"/>
                <a:gd name="T38" fmla="*/ 594 w 1219"/>
                <a:gd name="T39" fmla="*/ 587 h 1193"/>
                <a:gd name="T40" fmla="*/ 601 w 1219"/>
                <a:gd name="T41" fmla="*/ 581 h 1193"/>
                <a:gd name="T42" fmla="*/ 547 w 1219"/>
                <a:gd name="T43" fmla="*/ 528 h 1193"/>
                <a:gd name="T44" fmla="*/ 485 w 1219"/>
                <a:gd name="T45" fmla="*/ 467 h 1193"/>
                <a:gd name="T46" fmla="*/ 480 w 1219"/>
                <a:gd name="T47" fmla="*/ 474 h 1193"/>
                <a:gd name="T48" fmla="*/ 535 w 1219"/>
                <a:gd name="T49" fmla="*/ 528 h 1193"/>
                <a:gd name="T50" fmla="*/ 541 w 1219"/>
                <a:gd name="T51" fmla="*/ 522 h 1193"/>
                <a:gd name="T52" fmla="*/ 485 w 1219"/>
                <a:gd name="T53" fmla="*/ 467 h 1193"/>
                <a:gd name="T54" fmla="*/ 420 w 1219"/>
                <a:gd name="T55" fmla="*/ 403 h 1193"/>
                <a:gd name="T56" fmla="*/ 416 w 1219"/>
                <a:gd name="T57" fmla="*/ 410 h 1193"/>
                <a:gd name="T58" fmla="*/ 473 w 1219"/>
                <a:gd name="T59" fmla="*/ 467 h 1193"/>
                <a:gd name="T60" fmla="*/ 479 w 1219"/>
                <a:gd name="T61" fmla="*/ 461 h 1193"/>
                <a:gd name="T62" fmla="*/ 420 w 1219"/>
                <a:gd name="T63" fmla="*/ 403 h 1193"/>
                <a:gd name="T64" fmla="*/ 351 w 1219"/>
                <a:gd name="T65" fmla="*/ 335 h 1193"/>
                <a:gd name="T66" fmla="*/ 347 w 1219"/>
                <a:gd name="T67" fmla="*/ 343 h 1193"/>
                <a:gd name="T68" fmla="*/ 409 w 1219"/>
                <a:gd name="T69" fmla="*/ 404 h 1193"/>
                <a:gd name="T70" fmla="*/ 414 w 1219"/>
                <a:gd name="T71" fmla="*/ 397 h 1193"/>
                <a:gd name="T72" fmla="*/ 351 w 1219"/>
                <a:gd name="T73" fmla="*/ 335 h 1193"/>
                <a:gd name="T74" fmla="*/ 277 w 1219"/>
                <a:gd name="T75" fmla="*/ 261 h 1193"/>
                <a:gd name="T76" fmla="*/ 272 w 1219"/>
                <a:gd name="T77" fmla="*/ 269 h 1193"/>
                <a:gd name="T78" fmla="*/ 341 w 1219"/>
                <a:gd name="T79" fmla="*/ 336 h 1193"/>
                <a:gd name="T80" fmla="*/ 345 w 1219"/>
                <a:gd name="T81" fmla="*/ 329 h 1193"/>
                <a:gd name="T82" fmla="*/ 277 w 1219"/>
                <a:gd name="T83" fmla="*/ 261 h 1193"/>
                <a:gd name="T84" fmla="*/ 194 w 1219"/>
                <a:gd name="T85" fmla="*/ 179 h 1193"/>
                <a:gd name="T86" fmla="*/ 191 w 1219"/>
                <a:gd name="T87" fmla="*/ 189 h 1193"/>
                <a:gd name="T88" fmla="*/ 266 w 1219"/>
                <a:gd name="T89" fmla="*/ 263 h 1193"/>
                <a:gd name="T90" fmla="*/ 270 w 1219"/>
                <a:gd name="T91" fmla="*/ 255 h 1193"/>
                <a:gd name="T92" fmla="*/ 194 w 1219"/>
                <a:gd name="T93" fmla="*/ 179 h 1193"/>
                <a:gd name="T94" fmla="*/ 100 w 1219"/>
                <a:gd name="T95" fmla="*/ 87 h 1193"/>
                <a:gd name="T96" fmla="*/ 98 w 1219"/>
                <a:gd name="T97" fmla="*/ 97 h 1193"/>
                <a:gd name="T98" fmla="*/ 184 w 1219"/>
                <a:gd name="T99" fmla="*/ 182 h 1193"/>
                <a:gd name="T100" fmla="*/ 187 w 1219"/>
                <a:gd name="T101" fmla="*/ 173 h 1193"/>
                <a:gd name="T102" fmla="*/ 100 w 1219"/>
                <a:gd name="T103" fmla="*/ 87 h 1193"/>
                <a:gd name="T104" fmla="*/ 12 w 1219"/>
                <a:gd name="T105" fmla="*/ 0 h 1193"/>
                <a:gd name="T106" fmla="*/ 0 w 1219"/>
                <a:gd name="T107" fmla="*/ 0 h 1193"/>
                <a:gd name="T108" fmla="*/ 91 w 1219"/>
                <a:gd name="T109" fmla="*/ 90 h 1193"/>
                <a:gd name="T110" fmla="*/ 93 w 1219"/>
                <a:gd name="T111" fmla="*/ 80 h 1193"/>
                <a:gd name="T112" fmla="*/ 12 w 1219"/>
                <a:gd name="T113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9" h="1193">
                  <a:moveTo>
                    <a:pt x="725" y="704"/>
                  </a:moveTo>
                  <a:lnTo>
                    <a:pt x="717" y="708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59" y="1133"/>
                  </a:lnTo>
                  <a:lnTo>
                    <a:pt x="725" y="704"/>
                  </a:lnTo>
                  <a:moveTo>
                    <a:pt x="666" y="645"/>
                  </a:moveTo>
                  <a:lnTo>
                    <a:pt x="659" y="650"/>
                  </a:lnTo>
                  <a:lnTo>
                    <a:pt x="711" y="702"/>
                  </a:lnTo>
                  <a:lnTo>
                    <a:pt x="719" y="697"/>
                  </a:lnTo>
                  <a:lnTo>
                    <a:pt x="666" y="645"/>
                  </a:lnTo>
                  <a:moveTo>
                    <a:pt x="607" y="587"/>
                  </a:moveTo>
                  <a:lnTo>
                    <a:pt x="600" y="593"/>
                  </a:lnTo>
                  <a:lnTo>
                    <a:pt x="652" y="645"/>
                  </a:lnTo>
                  <a:lnTo>
                    <a:pt x="659" y="640"/>
                  </a:lnTo>
                  <a:lnTo>
                    <a:pt x="607" y="587"/>
                  </a:lnTo>
                  <a:moveTo>
                    <a:pt x="547" y="528"/>
                  </a:moveTo>
                  <a:lnTo>
                    <a:pt x="541" y="534"/>
                  </a:lnTo>
                  <a:lnTo>
                    <a:pt x="594" y="587"/>
                  </a:lnTo>
                  <a:lnTo>
                    <a:pt x="601" y="581"/>
                  </a:lnTo>
                  <a:lnTo>
                    <a:pt x="547" y="528"/>
                  </a:lnTo>
                  <a:moveTo>
                    <a:pt x="485" y="467"/>
                  </a:moveTo>
                  <a:lnTo>
                    <a:pt x="480" y="474"/>
                  </a:lnTo>
                  <a:lnTo>
                    <a:pt x="535" y="528"/>
                  </a:lnTo>
                  <a:lnTo>
                    <a:pt x="541" y="522"/>
                  </a:lnTo>
                  <a:lnTo>
                    <a:pt x="485" y="467"/>
                  </a:lnTo>
                  <a:moveTo>
                    <a:pt x="420" y="403"/>
                  </a:moveTo>
                  <a:lnTo>
                    <a:pt x="416" y="410"/>
                  </a:lnTo>
                  <a:lnTo>
                    <a:pt x="473" y="467"/>
                  </a:lnTo>
                  <a:lnTo>
                    <a:pt x="479" y="461"/>
                  </a:lnTo>
                  <a:lnTo>
                    <a:pt x="420" y="403"/>
                  </a:lnTo>
                  <a:moveTo>
                    <a:pt x="351" y="335"/>
                  </a:moveTo>
                  <a:lnTo>
                    <a:pt x="347" y="343"/>
                  </a:lnTo>
                  <a:lnTo>
                    <a:pt x="409" y="404"/>
                  </a:lnTo>
                  <a:lnTo>
                    <a:pt x="414" y="397"/>
                  </a:lnTo>
                  <a:lnTo>
                    <a:pt x="351" y="335"/>
                  </a:lnTo>
                  <a:moveTo>
                    <a:pt x="277" y="261"/>
                  </a:moveTo>
                  <a:lnTo>
                    <a:pt x="272" y="269"/>
                  </a:lnTo>
                  <a:lnTo>
                    <a:pt x="341" y="336"/>
                  </a:lnTo>
                  <a:lnTo>
                    <a:pt x="345" y="329"/>
                  </a:lnTo>
                  <a:lnTo>
                    <a:pt x="277" y="261"/>
                  </a:lnTo>
                  <a:moveTo>
                    <a:pt x="194" y="179"/>
                  </a:moveTo>
                  <a:lnTo>
                    <a:pt x="191" y="189"/>
                  </a:lnTo>
                  <a:lnTo>
                    <a:pt x="266" y="263"/>
                  </a:lnTo>
                  <a:lnTo>
                    <a:pt x="270" y="255"/>
                  </a:lnTo>
                  <a:lnTo>
                    <a:pt x="194" y="179"/>
                  </a:lnTo>
                  <a:moveTo>
                    <a:pt x="100" y="87"/>
                  </a:moveTo>
                  <a:lnTo>
                    <a:pt x="98" y="97"/>
                  </a:lnTo>
                  <a:lnTo>
                    <a:pt x="184" y="182"/>
                  </a:lnTo>
                  <a:lnTo>
                    <a:pt x="187" y="173"/>
                  </a:lnTo>
                  <a:lnTo>
                    <a:pt x="100" y="87"/>
                  </a:lnTo>
                  <a:moveTo>
                    <a:pt x="12" y="0"/>
                  </a:moveTo>
                  <a:lnTo>
                    <a:pt x="0" y="0"/>
                  </a:lnTo>
                  <a:lnTo>
                    <a:pt x="91" y="90"/>
                  </a:lnTo>
                  <a:lnTo>
                    <a:pt x="93" y="8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9" name="Freeform 26"/>
            <p:cNvSpPr>
              <a:spLocks noEditPoints="1"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881144" y="181467"/>
              <a:ext cx="3897148" cy="3218403"/>
            </a:xfrm>
            <a:custGeom>
              <a:gdLst>
                <a:gd name="T0" fmla="*/ 884 w 1443"/>
                <a:gd name="T1" fmla="*/ 739 h 1192"/>
                <a:gd name="T2" fmla="*/ 1443 w 1443"/>
                <a:gd name="T3" fmla="*/ 1192 h 1192"/>
                <a:gd name="T4" fmla="*/ 1375 w 1443"/>
                <a:gd name="T5" fmla="*/ 1135 h 1192"/>
                <a:gd name="T6" fmla="*/ 831 w 1443"/>
                <a:gd name="T7" fmla="*/ 684 h 1192"/>
                <a:gd name="T8" fmla="*/ 878 w 1443"/>
                <a:gd name="T9" fmla="*/ 733 h 1192"/>
                <a:gd name="T10" fmla="*/ 831 w 1443"/>
                <a:gd name="T11" fmla="*/ 684 h 1192"/>
                <a:gd name="T12" fmla="*/ 765 w 1443"/>
                <a:gd name="T13" fmla="*/ 640 h 1192"/>
                <a:gd name="T14" fmla="*/ 824 w 1443"/>
                <a:gd name="T15" fmla="*/ 679 h 1192"/>
                <a:gd name="T16" fmla="*/ 711 w 1443"/>
                <a:gd name="T17" fmla="*/ 585 h 1192"/>
                <a:gd name="T18" fmla="*/ 758 w 1443"/>
                <a:gd name="T19" fmla="*/ 634 h 1192"/>
                <a:gd name="T20" fmla="*/ 711 w 1443"/>
                <a:gd name="T21" fmla="*/ 585 h 1192"/>
                <a:gd name="T22" fmla="*/ 645 w 1443"/>
                <a:gd name="T23" fmla="*/ 541 h 1192"/>
                <a:gd name="T24" fmla="*/ 705 w 1443"/>
                <a:gd name="T25" fmla="*/ 579 h 1192"/>
                <a:gd name="T26" fmla="*/ 587 w 1443"/>
                <a:gd name="T27" fmla="*/ 482 h 1192"/>
                <a:gd name="T28" fmla="*/ 638 w 1443"/>
                <a:gd name="T29" fmla="*/ 536 h 1192"/>
                <a:gd name="T30" fmla="*/ 587 w 1443"/>
                <a:gd name="T31" fmla="*/ 482 h 1192"/>
                <a:gd name="T32" fmla="*/ 518 w 1443"/>
                <a:gd name="T33" fmla="*/ 435 h 1192"/>
                <a:gd name="T34" fmla="*/ 581 w 1443"/>
                <a:gd name="T35" fmla="*/ 477 h 1192"/>
                <a:gd name="T36" fmla="*/ 452 w 1443"/>
                <a:gd name="T37" fmla="*/ 370 h 1192"/>
                <a:gd name="T38" fmla="*/ 511 w 1443"/>
                <a:gd name="T39" fmla="*/ 430 h 1192"/>
                <a:gd name="T40" fmla="*/ 452 w 1443"/>
                <a:gd name="T41" fmla="*/ 370 h 1192"/>
                <a:gd name="T42" fmla="*/ 373 w 1443"/>
                <a:gd name="T43" fmla="*/ 315 h 1192"/>
                <a:gd name="T44" fmla="*/ 445 w 1443"/>
                <a:gd name="T45" fmla="*/ 364 h 1192"/>
                <a:gd name="T46" fmla="*/ 292 w 1443"/>
                <a:gd name="T47" fmla="*/ 237 h 1192"/>
                <a:gd name="T48" fmla="*/ 366 w 1443"/>
                <a:gd name="T49" fmla="*/ 310 h 1192"/>
                <a:gd name="T50" fmla="*/ 292 w 1443"/>
                <a:gd name="T51" fmla="*/ 237 h 1192"/>
                <a:gd name="T52" fmla="*/ 195 w 1443"/>
                <a:gd name="T53" fmla="*/ 168 h 1192"/>
                <a:gd name="T54" fmla="*/ 284 w 1443"/>
                <a:gd name="T55" fmla="*/ 231 h 1192"/>
                <a:gd name="T56" fmla="*/ 87 w 1443"/>
                <a:gd name="T57" fmla="*/ 68 h 1192"/>
                <a:gd name="T58" fmla="*/ 188 w 1443"/>
                <a:gd name="T59" fmla="*/ 162 h 1192"/>
                <a:gd name="T60" fmla="*/ 87 w 1443"/>
                <a:gd name="T61" fmla="*/ 68 h 1192"/>
                <a:gd name="T62" fmla="*/ 0 w 1443"/>
                <a:gd name="T63" fmla="*/ 6 h 1192"/>
                <a:gd name="T64" fmla="*/ 78 w 1443"/>
                <a:gd name="T65" fmla="*/ 61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3" h="1192">
                  <a:moveTo>
                    <a:pt x="893" y="735"/>
                  </a:moveTo>
                  <a:lnTo>
                    <a:pt x="884" y="739"/>
                  </a:lnTo>
                  <a:lnTo>
                    <a:pt x="1368" y="1140"/>
                  </a:lnTo>
                  <a:lnTo>
                    <a:pt x="1443" y="1192"/>
                  </a:lnTo>
                  <a:lnTo>
                    <a:pt x="1443" y="1191"/>
                  </a:lnTo>
                  <a:lnTo>
                    <a:pt x="1375" y="1135"/>
                  </a:lnTo>
                  <a:lnTo>
                    <a:pt x="893" y="735"/>
                  </a:lnTo>
                  <a:close/>
                  <a:moveTo>
                    <a:pt x="831" y="684"/>
                  </a:moveTo>
                  <a:lnTo>
                    <a:pt x="824" y="689"/>
                  </a:lnTo>
                  <a:lnTo>
                    <a:pt x="878" y="733"/>
                  </a:lnTo>
                  <a:lnTo>
                    <a:pt x="886" y="729"/>
                  </a:lnTo>
                  <a:lnTo>
                    <a:pt x="831" y="684"/>
                  </a:lnTo>
                  <a:close/>
                  <a:moveTo>
                    <a:pt x="771" y="634"/>
                  </a:moveTo>
                  <a:lnTo>
                    <a:pt x="765" y="640"/>
                  </a:lnTo>
                  <a:lnTo>
                    <a:pt x="817" y="683"/>
                  </a:lnTo>
                  <a:lnTo>
                    <a:pt x="824" y="679"/>
                  </a:lnTo>
                  <a:lnTo>
                    <a:pt x="771" y="634"/>
                  </a:lnTo>
                  <a:close/>
                  <a:moveTo>
                    <a:pt x="711" y="585"/>
                  </a:moveTo>
                  <a:lnTo>
                    <a:pt x="705" y="591"/>
                  </a:lnTo>
                  <a:lnTo>
                    <a:pt x="758" y="634"/>
                  </a:lnTo>
                  <a:lnTo>
                    <a:pt x="765" y="629"/>
                  </a:lnTo>
                  <a:lnTo>
                    <a:pt x="711" y="585"/>
                  </a:lnTo>
                  <a:close/>
                  <a:moveTo>
                    <a:pt x="650" y="534"/>
                  </a:moveTo>
                  <a:lnTo>
                    <a:pt x="645" y="541"/>
                  </a:lnTo>
                  <a:lnTo>
                    <a:pt x="699" y="586"/>
                  </a:lnTo>
                  <a:lnTo>
                    <a:pt x="705" y="579"/>
                  </a:lnTo>
                  <a:lnTo>
                    <a:pt x="650" y="534"/>
                  </a:lnTo>
                  <a:close/>
                  <a:moveTo>
                    <a:pt x="587" y="482"/>
                  </a:moveTo>
                  <a:lnTo>
                    <a:pt x="582" y="489"/>
                  </a:lnTo>
                  <a:lnTo>
                    <a:pt x="638" y="536"/>
                  </a:lnTo>
                  <a:lnTo>
                    <a:pt x="644" y="529"/>
                  </a:lnTo>
                  <a:lnTo>
                    <a:pt x="587" y="482"/>
                  </a:lnTo>
                  <a:close/>
                  <a:moveTo>
                    <a:pt x="522" y="428"/>
                  </a:moveTo>
                  <a:lnTo>
                    <a:pt x="518" y="435"/>
                  </a:lnTo>
                  <a:lnTo>
                    <a:pt x="576" y="484"/>
                  </a:lnTo>
                  <a:lnTo>
                    <a:pt x="581" y="477"/>
                  </a:lnTo>
                  <a:lnTo>
                    <a:pt x="522" y="428"/>
                  </a:lnTo>
                  <a:close/>
                  <a:moveTo>
                    <a:pt x="452" y="370"/>
                  </a:moveTo>
                  <a:lnTo>
                    <a:pt x="449" y="378"/>
                  </a:lnTo>
                  <a:lnTo>
                    <a:pt x="511" y="430"/>
                  </a:lnTo>
                  <a:lnTo>
                    <a:pt x="515" y="422"/>
                  </a:lnTo>
                  <a:lnTo>
                    <a:pt x="452" y="370"/>
                  </a:lnTo>
                  <a:close/>
                  <a:moveTo>
                    <a:pt x="376" y="307"/>
                  </a:moveTo>
                  <a:lnTo>
                    <a:pt x="373" y="315"/>
                  </a:lnTo>
                  <a:lnTo>
                    <a:pt x="441" y="372"/>
                  </a:lnTo>
                  <a:lnTo>
                    <a:pt x="445" y="364"/>
                  </a:lnTo>
                  <a:lnTo>
                    <a:pt x="376" y="307"/>
                  </a:lnTo>
                  <a:close/>
                  <a:moveTo>
                    <a:pt x="292" y="237"/>
                  </a:moveTo>
                  <a:lnTo>
                    <a:pt x="290" y="246"/>
                  </a:lnTo>
                  <a:lnTo>
                    <a:pt x="366" y="310"/>
                  </a:lnTo>
                  <a:lnTo>
                    <a:pt x="369" y="301"/>
                  </a:lnTo>
                  <a:lnTo>
                    <a:pt x="292" y="237"/>
                  </a:lnTo>
                  <a:close/>
                  <a:moveTo>
                    <a:pt x="197" y="158"/>
                  </a:moveTo>
                  <a:lnTo>
                    <a:pt x="195" y="168"/>
                  </a:lnTo>
                  <a:lnTo>
                    <a:pt x="282" y="241"/>
                  </a:lnTo>
                  <a:lnTo>
                    <a:pt x="284" y="231"/>
                  </a:lnTo>
                  <a:lnTo>
                    <a:pt x="197" y="158"/>
                  </a:lnTo>
                  <a:close/>
                  <a:moveTo>
                    <a:pt x="87" y="68"/>
                  </a:moveTo>
                  <a:lnTo>
                    <a:pt x="87" y="78"/>
                  </a:lnTo>
                  <a:lnTo>
                    <a:pt x="188" y="162"/>
                  </a:lnTo>
                  <a:lnTo>
                    <a:pt x="189" y="152"/>
                  </a:lnTo>
                  <a:lnTo>
                    <a:pt x="87" y="68"/>
                  </a:lnTo>
                  <a:close/>
                  <a:moveTo>
                    <a:pt x="5" y="0"/>
                  </a:moveTo>
                  <a:lnTo>
                    <a:pt x="0" y="6"/>
                  </a:lnTo>
                  <a:lnTo>
                    <a:pt x="78" y="71"/>
                  </a:lnTo>
                  <a:lnTo>
                    <a:pt x="78" y="6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0" name="Freeform 27"/>
            <p:cNvSpPr>
              <a:spLocks noEditPoints="1"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4881144" y="181467"/>
              <a:ext cx="3897148" cy="3218403"/>
            </a:xfrm>
            <a:custGeom>
              <a:gdLst>
                <a:gd name="T0" fmla="*/ 884 w 1443"/>
                <a:gd name="T1" fmla="*/ 739 h 1192"/>
                <a:gd name="T2" fmla="*/ 1443 w 1443"/>
                <a:gd name="T3" fmla="*/ 1192 h 1192"/>
                <a:gd name="T4" fmla="*/ 1375 w 1443"/>
                <a:gd name="T5" fmla="*/ 1135 h 1192"/>
                <a:gd name="T6" fmla="*/ 831 w 1443"/>
                <a:gd name="T7" fmla="*/ 684 h 1192"/>
                <a:gd name="T8" fmla="*/ 878 w 1443"/>
                <a:gd name="T9" fmla="*/ 733 h 1192"/>
                <a:gd name="T10" fmla="*/ 831 w 1443"/>
                <a:gd name="T11" fmla="*/ 684 h 1192"/>
                <a:gd name="T12" fmla="*/ 765 w 1443"/>
                <a:gd name="T13" fmla="*/ 640 h 1192"/>
                <a:gd name="T14" fmla="*/ 824 w 1443"/>
                <a:gd name="T15" fmla="*/ 679 h 1192"/>
                <a:gd name="T16" fmla="*/ 711 w 1443"/>
                <a:gd name="T17" fmla="*/ 585 h 1192"/>
                <a:gd name="T18" fmla="*/ 758 w 1443"/>
                <a:gd name="T19" fmla="*/ 634 h 1192"/>
                <a:gd name="T20" fmla="*/ 711 w 1443"/>
                <a:gd name="T21" fmla="*/ 585 h 1192"/>
                <a:gd name="T22" fmla="*/ 645 w 1443"/>
                <a:gd name="T23" fmla="*/ 541 h 1192"/>
                <a:gd name="T24" fmla="*/ 705 w 1443"/>
                <a:gd name="T25" fmla="*/ 579 h 1192"/>
                <a:gd name="T26" fmla="*/ 587 w 1443"/>
                <a:gd name="T27" fmla="*/ 482 h 1192"/>
                <a:gd name="T28" fmla="*/ 638 w 1443"/>
                <a:gd name="T29" fmla="*/ 536 h 1192"/>
                <a:gd name="T30" fmla="*/ 587 w 1443"/>
                <a:gd name="T31" fmla="*/ 482 h 1192"/>
                <a:gd name="T32" fmla="*/ 518 w 1443"/>
                <a:gd name="T33" fmla="*/ 435 h 1192"/>
                <a:gd name="T34" fmla="*/ 581 w 1443"/>
                <a:gd name="T35" fmla="*/ 477 h 1192"/>
                <a:gd name="T36" fmla="*/ 452 w 1443"/>
                <a:gd name="T37" fmla="*/ 370 h 1192"/>
                <a:gd name="T38" fmla="*/ 511 w 1443"/>
                <a:gd name="T39" fmla="*/ 430 h 1192"/>
                <a:gd name="T40" fmla="*/ 452 w 1443"/>
                <a:gd name="T41" fmla="*/ 370 h 1192"/>
                <a:gd name="T42" fmla="*/ 373 w 1443"/>
                <a:gd name="T43" fmla="*/ 315 h 1192"/>
                <a:gd name="T44" fmla="*/ 445 w 1443"/>
                <a:gd name="T45" fmla="*/ 364 h 1192"/>
                <a:gd name="T46" fmla="*/ 292 w 1443"/>
                <a:gd name="T47" fmla="*/ 237 h 1192"/>
                <a:gd name="T48" fmla="*/ 366 w 1443"/>
                <a:gd name="T49" fmla="*/ 310 h 1192"/>
                <a:gd name="T50" fmla="*/ 292 w 1443"/>
                <a:gd name="T51" fmla="*/ 237 h 1192"/>
                <a:gd name="T52" fmla="*/ 195 w 1443"/>
                <a:gd name="T53" fmla="*/ 168 h 1192"/>
                <a:gd name="T54" fmla="*/ 284 w 1443"/>
                <a:gd name="T55" fmla="*/ 231 h 1192"/>
                <a:gd name="T56" fmla="*/ 87 w 1443"/>
                <a:gd name="T57" fmla="*/ 68 h 1192"/>
                <a:gd name="T58" fmla="*/ 188 w 1443"/>
                <a:gd name="T59" fmla="*/ 162 h 1192"/>
                <a:gd name="T60" fmla="*/ 87 w 1443"/>
                <a:gd name="T61" fmla="*/ 68 h 1192"/>
                <a:gd name="T62" fmla="*/ 0 w 1443"/>
                <a:gd name="T63" fmla="*/ 6 h 1192"/>
                <a:gd name="T64" fmla="*/ 78 w 1443"/>
                <a:gd name="T65" fmla="*/ 61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3" h="1192">
                  <a:moveTo>
                    <a:pt x="893" y="735"/>
                  </a:moveTo>
                  <a:lnTo>
                    <a:pt x="884" y="739"/>
                  </a:lnTo>
                  <a:lnTo>
                    <a:pt x="1368" y="1140"/>
                  </a:lnTo>
                  <a:lnTo>
                    <a:pt x="1443" y="1192"/>
                  </a:lnTo>
                  <a:lnTo>
                    <a:pt x="1443" y="1191"/>
                  </a:lnTo>
                  <a:lnTo>
                    <a:pt x="1375" y="1135"/>
                  </a:lnTo>
                  <a:lnTo>
                    <a:pt x="893" y="735"/>
                  </a:lnTo>
                  <a:moveTo>
                    <a:pt x="831" y="684"/>
                  </a:moveTo>
                  <a:lnTo>
                    <a:pt x="824" y="689"/>
                  </a:lnTo>
                  <a:lnTo>
                    <a:pt x="878" y="733"/>
                  </a:lnTo>
                  <a:lnTo>
                    <a:pt x="886" y="729"/>
                  </a:lnTo>
                  <a:lnTo>
                    <a:pt x="831" y="684"/>
                  </a:lnTo>
                  <a:moveTo>
                    <a:pt x="771" y="634"/>
                  </a:moveTo>
                  <a:lnTo>
                    <a:pt x="765" y="640"/>
                  </a:lnTo>
                  <a:lnTo>
                    <a:pt x="817" y="683"/>
                  </a:lnTo>
                  <a:lnTo>
                    <a:pt x="824" y="679"/>
                  </a:lnTo>
                  <a:lnTo>
                    <a:pt x="771" y="634"/>
                  </a:lnTo>
                  <a:moveTo>
                    <a:pt x="711" y="585"/>
                  </a:moveTo>
                  <a:lnTo>
                    <a:pt x="705" y="591"/>
                  </a:lnTo>
                  <a:lnTo>
                    <a:pt x="758" y="634"/>
                  </a:lnTo>
                  <a:lnTo>
                    <a:pt x="765" y="629"/>
                  </a:lnTo>
                  <a:lnTo>
                    <a:pt x="711" y="585"/>
                  </a:lnTo>
                  <a:moveTo>
                    <a:pt x="650" y="534"/>
                  </a:moveTo>
                  <a:lnTo>
                    <a:pt x="645" y="541"/>
                  </a:lnTo>
                  <a:lnTo>
                    <a:pt x="699" y="586"/>
                  </a:lnTo>
                  <a:lnTo>
                    <a:pt x="705" y="579"/>
                  </a:lnTo>
                  <a:lnTo>
                    <a:pt x="650" y="534"/>
                  </a:lnTo>
                  <a:moveTo>
                    <a:pt x="587" y="482"/>
                  </a:moveTo>
                  <a:lnTo>
                    <a:pt x="582" y="489"/>
                  </a:lnTo>
                  <a:lnTo>
                    <a:pt x="638" y="536"/>
                  </a:lnTo>
                  <a:lnTo>
                    <a:pt x="644" y="529"/>
                  </a:lnTo>
                  <a:lnTo>
                    <a:pt x="587" y="482"/>
                  </a:lnTo>
                  <a:moveTo>
                    <a:pt x="522" y="428"/>
                  </a:moveTo>
                  <a:lnTo>
                    <a:pt x="518" y="435"/>
                  </a:lnTo>
                  <a:lnTo>
                    <a:pt x="576" y="484"/>
                  </a:lnTo>
                  <a:lnTo>
                    <a:pt x="581" y="477"/>
                  </a:lnTo>
                  <a:lnTo>
                    <a:pt x="522" y="428"/>
                  </a:lnTo>
                  <a:moveTo>
                    <a:pt x="452" y="370"/>
                  </a:moveTo>
                  <a:lnTo>
                    <a:pt x="449" y="378"/>
                  </a:lnTo>
                  <a:lnTo>
                    <a:pt x="511" y="430"/>
                  </a:lnTo>
                  <a:lnTo>
                    <a:pt x="515" y="422"/>
                  </a:lnTo>
                  <a:lnTo>
                    <a:pt x="452" y="370"/>
                  </a:lnTo>
                  <a:moveTo>
                    <a:pt x="376" y="307"/>
                  </a:moveTo>
                  <a:lnTo>
                    <a:pt x="373" y="315"/>
                  </a:lnTo>
                  <a:lnTo>
                    <a:pt x="441" y="372"/>
                  </a:lnTo>
                  <a:lnTo>
                    <a:pt x="445" y="364"/>
                  </a:lnTo>
                  <a:lnTo>
                    <a:pt x="376" y="307"/>
                  </a:lnTo>
                  <a:moveTo>
                    <a:pt x="292" y="237"/>
                  </a:moveTo>
                  <a:lnTo>
                    <a:pt x="290" y="246"/>
                  </a:lnTo>
                  <a:lnTo>
                    <a:pt x="366" y="310"/>
                  </a:lnTo>
                  <a:lnTo>
                    <a:pt x="369" y="301"/>
                  </a:lnTo>
                  <a:lnTo>
                    <a:pt x="292" y="237"/>
                  </a:lnTo>
                  <a:moveTo>
                    <a:pt x="197" y="158"/>
                  </a:moveTo>
                  <a:lnTo>
                    <a:pt x="195" y="168"/>
                  </a:lnTo>
                  <a:lnTo>
                    <a:pt x="282" y="241"/>
                  </a:lnTo>
                  <a:lnTo>
                    <a:pt x="284" y="231"/>
                  </a:lnTo>
                  <a:lnTo>
                    <a:pt x="197" y="158"/>
                  </a:lnTo>
                  <a:moveTo>
                    <a:pt x="87" y="68"/>
                  </a:moveTo>
                  <a:lnTo>
                    <a:pt x="87" y="78"/>
                  </a:lnTo>
                  <a:lnTo>
                    <a:pt x="188" y="162"/>
                  </a:lnTo>
                  <a:lnTo>
                    <a:pt x="189" y="152"/>
                  </a:lnTo>
                  <a:lnTo>
                    <a:pt x="87" y="68"/>
                  </a:lnTo>
                  <a:moveTo>
                    <a:pt x="5" y="0"/>
                  </a:moveTo>
                  <a:lnTo>
                    <a:pt x="0" y="6"/>
                  </a:lnTo>
                  <a:lnTo>
                    <a:pt x="78" y="71"/>
                  </a:lnTo>
                  <a:lnTo>
                    <a:pt x="78" y="6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1" name="Freeform 28"/>
            <p:cNvSpPr>
              <a:spLocks noEditPoints="1"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4155773" y="194896"/>
              <a:ext cx="4622518" cy="3206465"/>
            </a:xfrm>
            <a:custGeom>
              <a:gdLst>
                <a:gd name="T0" fmla="*/ 1095 w 1712"/>
                <a:gd name="T1" fmla="*/ 768 h 1188"/>
                <a:gd name="T2" fmla="*/ 1712 w 1712"/>
                <a:gd name="T3" fmla="*/ 1188 h 1188"/>
                <a:gd name="T4" fmla="*/ 1637 w 1712"/>
                <a:gd name="T5" fmla="*/ 1135 h 1188"/>
                <a:gd name="T6" fmla="*/ 1041 w 1712"/>
                <a:gd name="T7" fmla="*/ 720 h 1188"/>
                <a:gd name="T8" fmla="*/ 1088 w 1712"/>
                <a:gd name="T9" fmla="*/ 763 h 1188"/>
                <a:gd name="T10" fmla="*/ 1041 w 1712"/>
                <a:gd name="T11" fmla="*/ 720 h 1188"/>
                <a:gd name="T12" fmla="*/ 974 w 1712"/>
                <a:gd name="T13" fmla="*/ 684 h 1188"/>
                <a:gd name="T14" fmla="*/ 1034 w 1712"/>
                <a:gd name="T15" fmla="*/ 715 h 1188"/>
                <a:gd name="T16" fmla="*/ 922 w 1712"/>
                <a:gd name="T17" fmla="*/ 638 h 1188"/>
                <a:gd name="T18" fmla="*/ 967 w 1712"/>
                <a:gd name="T19" fmla="*/ 679 h 1188"/>
                <a:gd name="T20" fmla="*/ 922 w 1712"/>
                <a:gd name="T21" fmla="*/ 638 h 1188"/>
                <a:gd name="T22" fmla="*/ 857 w 1712"/>
                <a:gd name="T23" fmla="*/ 603 h 1188"/>
                <a:gd name="T24" fmla="*/ 915 w 1712"/>
                <a:gd name="T25" fmla="*/ 633 h 1188"/>
                <a:gd name="T26" fmla="*/ 803 w 1712"/>
                <a:gd name="T27" fmla="*/ 555 h 1188"/>
                <a:gd name="T28" fmla="*/ 850 w 1712"/>
                <a:gd name="T29" fmla="*/ 598 h 1188"/>
                <a:gd name="T30" fmla="*/ 803 w 1712"/>
                <a:gd name="T31" fmla="*/ 555 h 1188"/>
                <a:gd name="T32" fmla="*/ 737 w 1712"/>
                <a:gd name="T33" fmla="*/ 519 h 1188"/>
                <a:gd name="T34" fmla="*/ 796 w 1712"/>
                <a:gd name="T35" fmla="*/ 550 h 1188"/>
                <a:gd name="T36" fmla="*/ 676 w 1712"/>
                <a:gd name="T37" fmla="*/ 467 h 1188"/>
                <a:gd name="T38" fmla="*/ 729 w 1712"/>
                <a:gd name="T39" fmla="*/ 514 h 1188"/>
                <a:gd name="T40" fmla="*/ 676 w 1712"/>
                <a:gd name="T41" fmla="*/ 467 h 1188"/>
                <a:gd name="T42" fmla="*/ 604 w 1712"/>
                <a:gd name="T43" fmla="*/ 427 h 1188"/>
                <a:gd name="T44" fmla="*/ 669 w 1712"/>
                <a:gd name="T45" fmla="*/ 462 h 1188"/>
                <a:gd name="T46" fmla="*/ 532 w 1712"/>
                <a:gd name="T47" fmla="*/ 367 h 1188"/>
                <a:gd name="T48" fmla="*/ 597 w 1712"/>
                <a:gd name="T49" fmla="*/ 422 h 1188"/>
                <a:gd name="T50" fmla="*/ 532 w 1712"/>
                <a:gd name="T51" fmla="*/ 367 h 1188"/>
                <a:gd name="T52" fmla="*/ 448 w 1712"/>
                <a:gd name="T53" fmla="*/ 319 h 1188"/>
                <a:gd name="T54" fmla="*/ 524 w 1712"/>
                <a:gd name="T55" fmla="*/ 361 h 1188"/>
                <a:gd name="T56" fmla="*/ 356 w 1712"/>
                <a:gd name="T57" fmla="*/ 244 h 1188"/>
                <a:gd name="T58" fmla="*/ 441 w 1712"/>
                <a:gd name="T59" fmla="*/ 313 h 1188"/>
                <a:gd name="T60" fmla="*/ 356 w 1712"/>
                <a:gd name="T61" fmla="*/ 244 h 1188"/>
                <a:gd name="T62" fmla="*/ 249 w 1712"/>
                <a:gd name="T63" fmla="*/ 180 h 1188"/>
                <a:gd name="T64" fmla="*/ 347 w 1712"/>
                <a:gd name="T65" fmla="*/ 238 h 1188"/>
                <a:gd name="T66" fmla="*/ 119 w 1712"/>
                <a:gd name="T67" fmla="*/ 79 h 1188"/>
                <a:gd name="T68" fmla="*/ 240 w 1712"/>
                <a:gd name="T69" fmla="*/ 174 h 1188"/>
                <a:gd name="T70" fmla="*/ 119 w 1712"/>
                <a:gd name="T71" fmla="*/ 79 h 1188"/>
                <a:gd name="T72" fmla="*/ 0 w 1712"/>
                <a:gd name="T73" fmla="*/ 7 h 1188"/>
                <a:gd name="T74" fmla="*/ 109 w 1712"/>
                <a:gd name="T75" fmla="*/ 72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12" h="1188">
                  <a:moveTo>
                    <a:pt x="1103" y="764"/>
                  </a:moveTo>
                  <a:lnTo>
                    <a:pt x="1095" y="768"/>
                  </a:lnTo>
                  <a:lnTo>
                    <a:pt x="1631" y="1141"/>
                  </a:lnTo>
                  <a:lnTo>
                    <a:pt x="1712" y="1188"/>
                  </a:lnTo>
                  <a:lnTo>
                    <a:pt x="1712" y="1187"/>
                  </a:lnTo>
                  <a:lnTo>
                    <a:pt x="1637" y="1135"/>
                  </a:lnTo>
                  <a:lnTo>
                    <a:pt x="1103" y="764"/>
                  </a:lnTo>
                  <a:close/>
                  <a:moveTo>
                    <a:pt x="1041" y="720"/>
                  </a:moveTo>
                  <a:lnTo>
                    <a:pt x="1034" y="726"/>
                  </a:lnTo>
                  <a:lnTo>
                    <a:pt x="1088" y="763"/>
                  </a:lnTo>
                  <a:lnTo>
                    <a:pt x="1095" y="758"/>
                  </a:lnTo>
                  <a:lnTo>
                    <a:pt x="1041" y="720"/>
                  </a:lnTo>
                  <a:close/>
                  <a:moveTo>
                    <a:pt x="981" y="678"/>
                  </a:moveTo>
                  <a:lnTo>
                    <a:pt x="974" y="684"/>
                  </a:lnTo>
                  <a:lnTo>
                    <a:pt x="1026" y="720"/>
                  </a:lnTo>
                  <a:lnTo>
                    <a:pt x="1034" y="715"/>
                  </a:lnTo>
                  <a:lnTo>
                    <a:pt x="981" y="678"/>
                  </a:lnTo>
                  <a:close/>
                  <a:moveTo>
                    <a:pt x="922" y="638"/>
                  </a:moveTo>
                  <a:lnTo>
                    <a:pt x="916" y="643"/>
                  </a:lnTo>
                  <a:lnTo>
                    <a:pt x="967" y="679"/>
                  </a:lnTo>
                  <a:lnTo>
                    <a:pt x="974" y="674"/>
                  </a:lnTo>
                  <a:lnTo>
                    <a:pt x="922" y="638"/>
                  </a:lnTo>
                  <a:close/>
                  <a:moveTo>
                    <a:pt x="863" y="596"/>
                  </a:moveTo>
                  <a:lnTo>
                    <a:pt x="857" y="603"/>
                  </a:lnTo>
                  <a:lnTo>
                    <a:pt x="909" y="638"/>
                  </a:lnTo>
                  <a:lnTo>
                    <a:pt x="915" y="633"/>
                  </a:lnTo>
                  <a:lnTo>
                    <a:pt x="863" y="596"/>
                  </a:lnTo>
                  <a:close/>
                  <a:moveTo>
                    <a:pt x="803" y="555"/>
                  </a:moveTo>
                  <a:lnTo>
                    <a:pt x="798" y="562"/>
                  </a:lnTo>
                  <a:lnTo>
                    <a:pt x="850" y="598"/>
                  </a:lnTo>
                  <a:lnTo>
                    <a:pt x="856" y="591"/>
                  </a:lnTo>
                  <a:lnTo>
                    <a:pt x="803" y="555"/>
                  </a:lnTo>
                  <a:close/>
                  <a:moveTo>
                    <a:pt x="741" y="512"/>
                  </a:moveTo>
                  <a:lnTo>
                    <a:pt x="737" y="519"/>
                  </a:lnTo>
                  <a:lnTo>
                    <a:pt x="791" y="557"/>
                  </a:lnTo>
                  <a:lnTo>
                    <a:pt x="796" y="550"/>
                  </a:lnTo>
                  <a:lnTo>
                    <a:pt x="741" y="512"/>
                  </a:lnTo>
                  <a:close/>
                  <a:moveTo>
                    <a:pt x="676" y="467"/>
                  </a:moveTo>
                  <a:lnTo>
                    <a:pt x="672" y="474"/>
                  </a:lnTo>
                  <a:lnTo>
                    <a:pt x="729" y="514"/>
                  </a:lnTo>
                  <a:lnTo>
                    <a:pt x="734" y="507"/>
                  </a:lnTo>
                  <a:lnTo>
                    <a:pt x="676" y="467"/>
                  </a:lnTo>
                  <a:close/>
                  <a:moveTo>
                    <a:pt x="607" y="419"/>
                  </a:moveTo>
                  <a:lnTo>
                    <a:pt x="604" y="427"/>
                  </a:lnTo>
                  <a:lnTo>
                    <a:pt x="665" y="469"/>
                  </a:lnTo>
                  <a:lnTo>
                    <a:pt x="669" y="462"/>
                  </a:lnTo>
                  <a:lnTo>
                    <a:pt x="607" y="419"/>
                  </a:lnTo>
                  <a:close/>
                  <a:moveTo>
                    <a:pt x="532" y="367"/>
                  </a:moveTo>
                  <a:lnTo>
                    <a:pt x="530" y="375"/>
                  </a:lnTo>
                  <a:lnTo>
                    <a:pt x="597" y="422"/>
                  </a:lnTo>
                  <a:lnTo>
                    <a:pt x="600" y="414"/>
                  </a:lnTo>
                  <a:lnTo>
                    <a:pt x="532" y="367"/>
                  </a:lnTo>
                  <a:close/>
                  <a:moveTo>
                    <a:pt x="450" y="309"/>
                  </a:moveTo>
                  <a:lnTo>
                    <a:pt x="448" y="319"/>
                  </a:lnTo>
                  <a:lnTo>
                    <a:pt x="523" y="370"/>
                  </a:lnTo>
                  <a:lnTo>
                    <a:pt x="524" y="361"/>
                  </a:lnTo>
                  <a:lnTo>
                    <a:pt x="450" y="309"/>
                  </a:lnTo>
                  <a:close/>
                  <a:moveTo>
                    <a:pt x="356" y="244"/>
                  </a:moveTo>
                  <a:lnTo>
                    <a:pt x="356" y="254"/>
                  </a:lnTo>
                  <a:lnTo>
                    <a:pt x="441" y="313"/>
                  </a:lnTo>
                  <a:lnTo>
                    <a:pt x="441" y="303"/>
                  </a:lnTo>
                  <a:lnTo>
                    <a:pt x="356" y="244"/>
                  </a:lnTo>
                  <a:close/>
                  <a:moveTo>
                    <a:pt x="248" y="169"/>
                  </a:moveTo>
                  <a:lnTo>
                    <a:pt x="249" y="180"/>
                  </a:lnTo>
                  <a:lnTo>
                    <a:pt x="347" y="248"/>
                  </a:lnTo>
                  <a:lnTo>
                    <a:pt x="347" y="238"/>
                  </a:lnTo>
                  <a:lnTo>
                    <a:pt x="248" y="169"/>
                  </a:lnTo>
                  <a:close/>
                  <a:moveTo>
                    <a:pt x="119" y="79"/>
                  </a:moveTo>
                  <a:lnTo>
                    <a:pt x="122" y="91"/>
                  </a:lnTo>
                  <a:lnTo>
                    <a:pt x="240" y="174"/>
                  </a:lnTo>
                  <a:lnTo>
                    <a:pt x="239" y="163"/>
                  </a:lnTo>
                  <a:lnTo>
                    <a:pt x="119" y="7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112" y="84"/>
                  </a:lnTo>
                  <a:lnTo>
                    <a:pt x="109" y="7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2" name="Freeform 29"/>
            <p:cNvSpPr>
              <a:spLocks noEditPoints="1"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4155773" y="194896"/>
              <a:ext cx="4622518" cy="3206465"/>
            </a:xfrm>
            <a:custGeom>
              <a:gdLst>
                <a:gd name="T0" fmla="*/ 1095 w 1712"/>
                <a:gd name="T1" fmla="*/ 768 h 1188"/>
                <a:gd name="T2" fmla="*/ 1712 w 1712"/>
                <a:gd name="T3" fmla="*/ 1188 h 1188"/>
                <a:gd name="T4" fmla="*/ 1637 w 1712"/>
                <a:gd name="T5" fmla="*/ 1135 h 1188"/>
                <a:gd name="T6" fmla="*/ 1041 w 1712"/>
                <a:gd name="T7" fmla="*/ 720 h 1188"/>
                <a:gd name="T8" fmla="*/ 1088 w 1712"/>
                <a:gd name="T9" fmla="*/ 763 h 1188"/>
                <a:gd name="T10" fmla="*/ 1041 w 1712"/>
                <a:gd name="T11" fmla="*/ 720 h 1188"/>
                <a:gd name="T12" fmla="*/ 974 w 1712"/>
                <a:gd name="T13" fmla="*/ 684 h 1188"/>
                <a:gd name="T14" fmla="*/ 1034 w 1712"/>
                <a:gd name="T15" fmla="*/ 715 h 1188"/>
                <a:gd name="T16" fmla="*/ 922 w 1712"/>
                <a:gd name="T17" fmla="*/ 638 h 1188"/>
                <a:gd name="T18" fmla="*/ 967 w 1712"/>
                <a:gd name="T19" fmla="*/ 679 h 1188"/>
                <a:gd name="T20" fmla="*/ 922 w 1712"/>
                <a:gd name="T21" fmla="*/ 638 h 1188"/>
                <a:gd name="T22" fmla="*/ 857 w 1712"/>
                <a:gd name="T23" fmla="*/ 603 h 1188"/>
                <a:gd name="T24" fmla="*/ 915 w 1712"/>
                <a:gd name="T25" fmla="*/ 633 h 1188"/>
                <a:gd name="T26" fmla="*/ 803 w 1712"/>
                <a:gd name="T27" fmla="*/ 555 h 1188"/>
                <a:gd name="T28" fmla="*/ 850 w 1712"/>
                <a:gd name="T29" fmla="*/ 598 h 1188"/>
                <a:gd name="T30" fmla="*/ 803 w 1712"/>
                <a:gd name="T31" fmla="*/ 555 h 1188"/>
                <a:gd name="T32" fmla="*/ 737 w 1712"/>
                <a:gd name="T33" fmla="*/ 519 h 1188"/>
                <a:gd name="T34" fmla="*/ 796 w 1712"/>
                <a:gd name="T35" fmla="*/ 550 h 1188"/>
                <a:gd name="T36" fmla="*/ 676 w 1712"/>
                <a:gd name="T37" fmla="*/ 467 h 1188"/>
                <a:gd name="T38" fmla="*/ 729 w 1712"/>
                <a:gd name="T39" fmla="*/ 514 h 1188"/>
                <a:gd name="T40" fmla="*/ 676 w 1712"/>
                <a:gd name="T41" fmla="*/ 467 h 1188"/>
                <a:gd name="T42" fmla="*/ 604 w 1712"/>
                <a:gd name="T43" fmla="*/ 427 h 1188"/>
                <a:gd name="T44" fmla="*/ 669 w 1712"/>
                <a:gd name="T45" fmla="*/ 462 h 1188"/>
                <a:gd name="T46" fmla="*/ 532 w 1712"/>
                <a:gd name="T47" fmla="*/ 367 h 1188"/>
                <a:gd name="T48" fmla="*/ 597 w 1712"/>
                <a:gd name="T49" fmla="*/ 422 h 1188"/>
                <a:gd name="T50" fmla="*/ 532 w 1712"/>
                <a:gd name="T51" fmla="*/ 367 h 1188"/>
                <a:gd name="T52" fmla="*/ 448 w 1712"/>
                <a:gd name="T53" fmla="*/ 319 h 1188"/>
                <a:gd name="T54" fmla="*/ 524 w 1712"/>
                <a:gd name="T55" fmla="*/ 361 h 1188"/>
                <a:gd name="T56" fmla="*/ 356 w 1712"/>
                <a:gd name="T57" fmla="*/ 244 h 1188"/>
                <a:gd name="T58" fmla="*/ 441 w 1712"/>
                <a:gd name="T59" fmla="*/ 313 h 1188"/>
                <a:gd name="T60" fmla="*/ 356 w 1712"/>
                <a:gd name="T61" fmla="*/ 244 h 1188"/>
                <a:gd name="T62" fmla="*/ 249 w 1712"/>
                <a:gd name="T63" fmla="*/ 180 h 1188"/>
                <a:gd name="T64" fmla="*/ 347 w 1712"/>
                <a:gd name="T65" fmla="*/ 238 h 1188"/>
                <a:gd name="T66" fmla="*/ 119 w 1712"/>
                <a:gd name="T67" fmla="*/ 79 h 1188"/>
                <a:gd name="T68" fmla="*/ 240 w 1712"/>
                <a:gd name="T69" fmla="*/ 174 h 1188"/>
                <a:gd name="T70" fmla="*/ 119 w 1712"/>
                <a:gd name="T71" fmla="*/ 79 h 1188"/>
                <a:gd name="T72" fmla="*/ 0 w 1712"/>
                <a:gd name="T73" fmla="*/ 7 h 1188"/>
                <a:gd name="T74" fmla="*/ 109 w 1712"/>
                <a:gd name="T75" fmla="*/ 72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12" h="1188">
                  <a:moveTo>
                    <a:pt x="1103" y="764"/>
                  </a:moveTo>
                  <a:lnTo>
                    <a:pt x="1095" y="768"/>
                  </a:lnTo>
                  <a:lnTo>
                    <a:pt x="1631" y="1141"/>
                  </a:lnTo>
                  <a:lnTo>
                    <a:pt x="1712" y="1188"/>
                  </a:lnTo>
                  <a:lnTo>
                    <a:pt x="1712" y="1187"/>
                  </a:lnTo>
                  <a:lnTo>
                    <a:pt x="1637" y="1135"/>
                  </a:lnTo>
                  <a:lnTo>
                    <a:pt x="1103" y="764"/>
                  </a:lnTo>
                  <a:moveTo>
                    <a:pt x="1041" y="720"/>
                  </a:moveTo>
                  <a:lnTo>
                    <a:pt x="1034" y="726"/>
                  </a:lnTo>
                  <a:lnTo>
                    <a:pt x="1088" y="763"/>
                  </a:lnTo>
                  <a:lnTo>
                    <a:pt x="1095" y="758"/>
                  </a:lnTo>
                  <a:lnTo>
                    <a:pt x="1041" y="720"/>
                  </a:lnTo>
                  <a:moveTo>
                    <a:pt x="981" y="678"/>
                  </a:moveTo>
                  <a:lnTo>
                    <a:pt x="974" y="684"/>
                  </a:lnTo>
                  <a:lnTo>
                    <a:pt x="1026" y="720"/>
                  </a:lnTo>
                  <a:lnTo>
                    <a:pt x="1034" y="715"/>
                  </a:lnTo>
                  <a:lnTo>
                    <a:pt x="981" y="678"/>
                  </a:lnTo>
                  <a:moveTo>
                    <a:pt x="922" y="638"/>
                  </a:moveTo>
                  <a:lnTo>
                    <a:pt x="916" y="643"/>
                  </a:lnTo>
                  <a:lnTo>
                    <a:pt x="967" y="679"/>
                  </a:lnTo>
                  <a:lnTo>
                    <a:pt x="974" y="674"/>
                  </a:lnTo>
                  <a:lnTo>
                    <a:pt x="922" y="638"/>
                  </a:lnTo>
                  <a:moveTo>
                    <a:pt x="863" y="596"/>
                  </a:moveTo>
                  <a:lnTo>
                    <a:pt x="857" y="603"/>
                  </a:lnTo>
                  <a:lnTo>
                    <a:pt x="909" y="638"/>
                  </a:lnTo>
                  <a:lnTo>
                    <a:pt x="915" y="633"/>
                  </a:lnTo>
                  <a:lnTo>
                    <a:pt x="863" y="596"/>
                  </a:lnTo>
                  <a:moveTo>
                    <a:pt x="803" y="555"/>
                  </a:moveTo>
                  <a:lnTo>
                    <a:pt x="798" y="562"/>
                  </a:lnTo>
                  <a:lnTo>
                    <a:pt x="850" y="598"/>
                  </a:lnTo>
                  <a:lnTo>
                    <a:pt x="856" y="591"/>
                  </a:lnTo>
                  <a:lnTo>
                    <a:pt x="803" y="555"/>
                  </a:lnTo>
                  <a:moveTo>
                    <a:pt x="741" y="512"/>
                  </a:moveTo>
                  <a:lnTo>
                    <a:pt x="737" y="519"/>
                  </a:lnTo>
                  <a:lnTo>
                    <a:pt x="791" y="557"/>
                  </a:lnTo>
                  <a:lnTo>
                    <a:pt x="796" y="550"/>
                  </a:lnTo>
                  <a:lnTo>
                    <a:pt x="741" y="512"/>
                  </a:lnTo>
                  <a:moveTo>
                    <a:pt x="676" y="467"/>
                  </a:moveTo>
                  <a:lnTo>
                    <a:pt x="672" y="474"/>
                  </a:lnTo>
                  <a:lnTo>
                    <a:pt x="729" y="514"/>
                  </a:lnTo>
                  <a:lnTo>
                    <a:pt x="734" y="507"/>
                  </a:lnTo>
                  <a:lnTo>
                    <a:pt x="676" y="467"/>
                  </a:lnTo>
                  <a:moveTo>
                    <a:pt x="607" y="419"/>
                  </a:moveTo>
                  <a:lnTo>
                    <a:pt x="604" y="427"/>
                  </a:lnTo>
                  <a:lnTo>
                    <a:pt x="665" y="469"/>
                  </a:lnTo>
                  <a:lnTo>
                    <a:pt x="669" y="462"/>
                  </a:lnTo>
                  <a:lnTo>
                    <a:pt x="607" y="419"/>
                  </a:lnTo>
                  <a:moveTo>
                    <a:pt x="532" y="367"/>
                  </a:moveTo>
                  <a:lnTo>
                    <a:pt x="530" y="375"/>
                  </a:lnTo>
                  <a:lnTo>
                    <a:pt x="597" y="422"/>
                  </a:lnTo>
                  <a:lnTo>
                    <a:pt x="600" y="414"/>
                  </a:lnTo>
                  <a:lnTo>
                    <a:pt x="532" y="367"/>
                  </a:lnTo>
                  <a:moveTo>
                    <a:pt x="450" y="309"/>
                  </a:moveTo>
                  <a:lnTo>
                    <a:pt x="448" y="319"/>
                  </a:lnTo>
                  <a:lnTo>
                    <a:pt x="523" y="370"/>
                  </a:lnTo>
                  <a:lnTo>
                    <a:pt x="524" y="361"/>
                  </a:lnTo>
                  <a:lnTo>
                    <a:pt x="450" y="309"/>
                  </a:lnTo>
                  <a:moveTo>
                    <a:pt x="356" y="244"/>
                  </a:moveTo>
                  <a:lnTo>
                    <a:pt x="356" y="254"/>
                  </a:lnTo>
                  <a:lnTo>
                    <a:pt x="441" y="313"/>
                  </a:lnTo>
                  <a:lnTo>
                    <a:pt x="441" y="303"/>
                  </a:lnTo>
                  <a:lnTo>
                    <a:pt x="356" y="244"/>
                  </a:lnTo>
                  <a:moveTo>
                    <a:pt x="248" y="169"/>
                  </a:moveTo>
                  <a:lnTo>
                    <a:pt x="249" y="180"/>
                  </a:lnTo>
                  <a:lnTo>
                    <a:pt x="347" y="248"/>
                  </a:lnTo>
                  <a:lnTo>
                    <a:pt x="347" y="238"/>
                  </a:lnTo>
                  <a:lnTo>
                    <a:pt x="248" y="169"/>
                  </a:lnTo>
                  <a:moveTo>
                    <a:pt x="119" y="79"/>
                  </a:moveTo>
                  <a:lnTo>
                    <a:pt x="122" y="91"/>
                  </a:lnTo>
                  <a:lnTo>
                    <a:pt x="240" y="174"/>
                  </a:lnTo>
                  <a:lnTo>
                    <a:pt x="239" y="163"/>
                  </a:lnTo>
                  <a:lnTo>
                    <a:pt x="119" y="7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112" y="84"/>
                  </a:lnTo>
                  <a:lnTo>
                    <a:pt x="109" y="7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3" name="Freeform 30"/>
            <p:cNvSpPr>
              <a:spLocks noEditPoints="1"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150944" y="175499"/>
              <a:ext cx="5627347" cy="3225862"/>
            </a:xfrm>
            <a:custGeom>
              <a:gdLst>
                <a:gd name="T0" fmla="*/ 1404 w 2084"/>
                <a:gd name="T1" fmla="*/ 811 h 1195"/>
                <a:gd name="T2" fmla="*/ 2084 w 2084"/>
                <a:gd name="T3" fmla="*/ 1195 h 1195"/>
                <a:gd name="T4" fmla="*/ 1412 w 2084"/>
                <a:gd name="T5" fmla="*/ 806 h 1195"/>
                <a:gd name="T6" fmla="*/ 1343 w 2084"/>
                <a:gd name="T7" fmla="*/ 776 h 1195"/>
                <a:gd name="T8" fmla="*/ 1404 w 2084"/>
                <a:gd name="T9" fmla="*/ 802 h 1195"/>
                <a:gd name="T10" fmla="*/ 1291 w 2084"/>
                <a:gd name="T11" fmla="*/ 737 h 1195"/>
                <a:gd name="T12" fmla="*/ 1335 w 2084"/>
                <a:gd name="T13" fmla="*/ 771 h 1195"/>
                <a:gd name="T14" fmla="*/ 1291 w 2084"/>
                <a:gd name="T15" fmla="*/ 737 h 1195"/>
                <a:gd name="T16" fmla="*/ 1228 w 2084"/>
                <a:gd name="T17" fmla="*/ 709 h 1195"/>
                <a:gd name="T18" fmla="*/ 1283 w 2084"/>
                <a:gd name="T19" fmla="*/ 732 h 1195"/>
                <a:gd name="T20" fmla="*/ 1178 w 2084"/>
                <a:gd name="T21" fmla="*/ 671 h 1195"/>
                <a:gd name="T22" fmla="*/ 1221 w 2084"/>
                <a:gd name="T23" fmla="*/ 705 h 1195"/>
                <a:gd name="T24" fmla="*/ 1178 w 2084"/>
                <a:gd name="T25" fmla="*/ 671 h 1195"/>
                <a:gd name="T26" fmla="*/ 1116 w 2084"/>
                <a:gd name="T27" fmla="*/ 645 h 1195"/>
                <a:gd name="T28" fmla="*/ 1171 w 2084"/>
                <a:gd name="T29" fmla="*/ 666 h 1195"/>
                <a:gd name="T30" fmla="*/ 1064 w 2084"/>
                <a:gd name="T31" fmla="*/ 605 h 1195"/>
                <a:gd name="T32" fmla="*/ 1109 w 2084"/>
                <a:gd name="T33" fmla="*/ 641 h 1195"/>
                <a:gd name="T34" fmla="*/ 1064 w 2084"/>
                <a:gd name="T35" fmla="*/ 605 h 1195"/>
                <a:gd name="T36" fmla="*/ 1002 w 2084"/>
                <a:gd name="T37" fmla="*/ 579 h 1195"/>
                <a:gd name="T38" fmla="*/ 1057 w 2084"/>
                <a:gd name="T39" fmla="*/ 601 h 1195"/>
                <a:gd name="T40" fmla="*/ 944 w 2084"/>
                <a:gd name="T41" fmla="*/ 536 h 1195"/>
                <a:gd name="T42" fmla="*/ 994 w 2084"/>
                <a:gd name="T43" fmla="*/ 575 h 1195"/>
                <a:gd name="T44" fmla="*/ 944 w 2084"/>
                <a:gd name="T45" fmla="*/ 536 h 1195"/>
                <a:gd name="T46" fmla="*/ 876 w 2084"/>
                <a:gd name="T47" fmla="*/ 506 h 1195"/>
                <a:gd name="T48" fmla="*/ 936 w 2084"/>
                <a:gd name="T49" fmla="*/ 531 h 1195"/>
                <a:gd name="T50" fmla="*/ 807 w 2084"/>
                <a:gd name="T51" fmla="*/ 456 h 1195"/>
                <a:gd name="T52" fmla="*/ 868 w 2084"/>
                <a:gd name="T53" fmla="*/ 502 h 1195"/>
                <a:gd name="T54" fmla="*/ 807 w 2084"/>
                <a:gd name="T55" fmla="*/ 456 h 1195"/>
                <a:gd name="T56" fmla="*/ 728 w 2084"/>
                <a:gd name="T57" fmla="*/ 421 h 1195"/>
                <a:gd name="T58" fmla="*/ 798 w 2084"/>
                <a:gd name="T59" fmla="*/ 452 h 1195"/>
                <a:gd name="T60" fmla="*/ 640 w 2084"/>
                <a:gd name="T61" fmla="*/ 360 h 1195"/>
                <a:gd name="T62" fmla="*/ 719 w 2084"/>
                <a:gd name="T63" fmla="*/ 416 h 1195"/>
                <a:gd name="T64" fmla="*/ 640 w 2084"/>
                <a:gd name="T65" fmla="*/ 360 h 1195"/>
                <a:gd name="T66" fmla="*/ 539 w 2084"/>
                <a:gd name="T67" fmla="*/ 312 h 1195"/>
                <a:gd name="T68" fmla="*/ 631 w 2084"/>
                <a:gd name="T69" fmla="*/ 355 h 1195"/>
                <a:gd name="T70" fmla="*/ 414 w 2084"/>
                <a:gd name="T71" fmla="*/ 229 h 1195"/>
                <a:gd name="T72" fmla="*/ 529 w 2084"/>
                <a:gd name="T73" fmla="*/ 306 h 1195"/>
                <a:gd name="T74" fmla="*/ 414 w 2084"/>
                <a:gd name="T75" fmla="*/ 229 h 1195"/>
                <a:gd name="T76" fmla="*/ 270 w 2084"/>
                <a:gd name="T77" fmla="*/ 155 h 1195"/>
                <a:gd name="T78" fmla="*/ 404 w 2084"/>
                <a:gd name="T79" fmla="*/ 223 h 1195"/>
                <a:gd name="T80" fmla="*/ 70 w 2084"/>
                <a:gd name="T81" fmla="*/ 31 h 1195"/>
                <a:gd name="T82" fmla="*/ 257 w 2084"/>
                <a:gd name="T83" fmla="*/ 148 h 1195"/>
                <a:gd name="T84" fmla="*/ 70 w 2084"/>
                <a:gd name="T85" fmla="*/ 31 h 1195"/>
                <a:gd name="T86" fmla="*/ 0 w 2084"/>
                <a:gd name="T87" fmla="*/ 0 h 1195"/>
                <a:gd name="T88" fmla="*/ 55 w 2084"/>
                <a:gd name="T89" fmla="*/ 22 h 1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84" h="1195">
                  <a:moveTo>
                    <a:pt x="1412" y="806"/>
                  </a:moveTo>
                  <a:lnTo>
                    <a:pt x="1404" y="811"/>
                  </a:lnTo>
                  <a:lnTo>
                    <a:pt x="1994" y="1152"/>
                  </a:lnTo>
                  <a:lnTo>
                    <a:pt x="2084" y="1195"/>
                  </a:lnTo>
                  <a:lnTo>
                    <a:pt x="2003" y="1148"/>
                  </a:lnTo>
                  <a:lnTo>
                    <a:pt x="1412" y="806"/>
                  </a:lnTo>
                  <a:close/>
                  <a:moveTo>
                    <a:pt x="1350" y="771"/>
                  </a:moveTo>
                  <a:lnTo>
                    <a:pt x="1343" y="776"/>
                  </a:lnTo>
                  <a:lnTo>
                    <a:pt x="1396" y="806"/>
                  </a:lnTo>
                  <a:lnTo>
                    <a:pt x="1404" y="802"/>
                  </a:lnTo>
                  <a:lnTo>
                    <a:pt x="1350" y="771"/>
                  </a:lnTo>
                  <a:close/>
                  <a:moveTo>
                    <a:pt x="1291" y="737"/>
                  </a:moveTo>
                  <a:lnTo>
                    <a:pt x="1285" y="742"/>
                  </a:lnTo>
                  <a:lnTo>
                    <a:pt x="1335" y="771"/>
                  </a:lnTo>
                  <a:lnTo>
                    <a:pt x="1343" y="766"/>
                  </a:lnTo>
                  <a:lnTo>
                    <a:pt x="1291" y="737"/>
                  </a:lnTo>
                  <a:close/>
                  <a:moveTo>
                    <a:pt x="1234" y="704"/>
                  </a:moveTo>
                  <a:lnTo>
                    <a:pt x="1228" y="709"/>
                  </a:lnTo>
                  <a:lnTo>
                    <a:pt x="1277" y="738"/>
                  </a:lnTo>
                  <a:lnTo>
                    <a:pt x="1283" y="732"/>
                  </a:lnTo>
                  <a:lnTo>
                    <a:pt x="1234" y="704"/>
                  </a:lnTo>
                  <a:close/>
                  <a:moveTo>
                    <a:pt x="1178" y="671"/>
                  </a:moveTo>
                  <a:lnTo>
                    <a:pt x="1172" y="678"/>
                  </a:lnTo>
                  <a:lnTo>
                    <a:pt x="1221" y="705"/>
                  </a:lnTo>
                  <a:lnTo>
                    <a:pt x="1226" y="699"/>
                  </a:lnTo>
                  <a:lnTo>
                    <a:pt x="1178" y="671"/>
                  </a:lnTo>
                  <a:close/>
                  <a:moveTo>
                    <a:pt x="1121" y="638"/>
                  </a:moveTo>
                  <a:lnTo>
                    <a:pt x="1116" y="645"/>
                  </a:lnTo>
                  <a:lnTo>
                    <a:pt x="1165" y="673"/>
                  </a:lnTo>
                  <a:lnTo>
                    <a:pt x="1171" y="666"/>
                  </a:lnTo>
                  <a:lnTo>
                    <a:pt x="1121" y="638"/>
                  </a:lnTo>
                  <a:close/>
                  <a:moveTo>
                    <a:pt x="1064" y="605"/>
                  </a:moveTo>
                  <a:lnTo>
                    <a:pt x="1060" y="612"/>
                  </a:lnTo>
                  <a:lnTo>
                    <a:pt x="1109" y="641"/>
                  </a:lnTo>
                  <a:lnTo>
                    <a:pt x="1114" y="634"/>
                  </a:lnTo>
                  <a:lnTo>
                    <a:pt x="1064" y="605"/>
                  </a:lnTo>
                  <a:close/>
                  <a:moveTo>
                    <a:pt x="1005" y="571"/>
                  </a:moveTo>
                  <a:lnTo>
                    <a:pt x="1002" y="579"/>
                  </a:lnTo>
                  <a:lnTo>
                    <a:pt x="1053" y="608"/>
                  </a:lnTo>
                  <a:lnTo>
                    <a:pt x="1057" y="601"/>
                  </a:lnTo>
                  <a:lnTo>
                    <a:pt x="1005" y="571"/>
                  </a:lnTo>
                  <a:close/>
                  <a:moveTo>
                    <a:pt x="944" y="536"/>
                  </a:moveTo>
                  <a:lnTo>
                    <a:pt x="941" y="544"/>
                  </a:lnTo>
                  <a:lnTo>
                    <a:pt x="994" y="575"/>
                  </a:lnTo>
                  <a:lnTo>
                    <a:pt x="998" y="566"/>
                  </a:lnTo>
                  <a:lnTo>
                    <a:pt x="944" y="536"/>
                  </a:lnTo>
                  <a:close/>
                  <a:moveTo>
                    <a:pt x="878" y="498"/>
                  </a:moveTo>
                  <a:lnTo>
                    <a:pt x="876" y="506"/>
                  </a:lnTo>
                  <a:lnTo>
                    <a:pt x="933" y="539"/>
                  </a:lnTo>
                  <a:lnTo>
                    <a:pt x="936" y="531"/>
                  </a:lnTo>
                  <a:lnTo>
                    <a:pt x="878" y="498"/>
                  </a:lnTo>
                  <a:close/>
                  <a:moveTo>
                    <a:pt x="807" y="456"/>
                  </a:moveTo>
                  <a:lnTo>
                    <a:pt x="805" y="465"/>
                  </a:lnTo>
                  <a:lnTo>
                    <a:pt x="868" y="502"/>
                  </a:lnTo>
                  <a:lnTo>
                    <a:pt x="870" y="493"/>
                  </a:lnTo>
                  <a:lnTo>
                    <a:pt x="807" y="456"/>
                  </a:lnTo>
                  <a:close/>
                  <a:moveTo>
                    <a:pt x="728" y="411"/>
                  </a:moveTo>
                  <a:lnTo>
                    <a:pt x="728" y="421"/>
                  </a:lnTo>
                  <a:lnTo>
                    <a:pt x="798" y="461"/>
                  </a:lnTo>
                  <a:lnTo>
                    <a:pt x="798" y="452"/>
                  </a:lnTo>
                  <a:lnTo>
                    <a:pt x="728" y="411"/>
                  </a:lnTo>
                  <a:close/>
                  <a:moveTo>
                    <a:pt x="640" y="360"/>
                  </a:moveTo>
                  <a:lnTo>
                    <a:pt x="641" y="370"/>
                  </a:lnTo>
                  <a:lnTo>
                    <a:pt x="719" y="416"/>
                  </a:lnTo>
                  <a:lnTo>
                    <a:pt x="719" y="406"/>
                  </a:lnTo>
                  <a:lnTo>
                    <a:pt x="640" y="360"/>
                  </a:lnTo>
                  <a:close/>
                  <a:moveTo>
                    <a:pt x="537" y="300"/>
                  </a:moveTo>
                  <a:lnTo>
                    <a:pt x="539" y="312"/>
                  </a:lnTo>
                  <a:lnTo>
                    <a:pt x="632" y="365"/>
                  </a:lnTo>
                  <a:lnTo>
                    <a:pt x="631" y="355"/>
                  </a:lnTo>
                  <a:lnTo>
                    <a:pt x="537" y="300"/>
                  </a:lnTo>
                  <a:close/>
                  <a:moveTo>
                    <a:pt x="414" y="229"/>
                  </a:moveTo>
                  <a:lnTo>
                    <a:pt x="418" y="241"/>
                  </a:lnTo>
                  <a:lnTo>
                    <a:pt x="529" y="306"/>
                  </a:lnTo>
                  <a:lnTo>
                    <a:pt x="527" y="295"/>
                  </a:lnTo>
                  <a:lnTo>
                    <a:pt x="414" y="229"/>
                  </a:lnTo>
                  <a:close/>
                  <a:moveTo>
                    <a:pt x="263" y="143"/>
                  </a:moveTo>
                  <a:lnTo>
                    <a:pt x="270" y="155"/>
                  </a:lnTo>
                  <a:lnTo>
                    <a:pt x="407" y="235"/>
                  </a:lnTo>
                  <a:lnTo>
                    <a:pt x="404" y="223"/>
                  </a:lnTo>
                  <a:lnTo>
                    <a:pt x="263" y="143"/>
                  </a:lnTo>
                  <a:close/>
                  <a:moveTo>
                    <a:pt x="70" y="31"/>
                  </a:moveTo>
                  <a:lnTo>
                    <a:pt x="78" y="45"/>
                  </a:lnTo>
                  <a:lnTo>
                    <a:pt x="257" y="148"/>
                  </a:lnTo>
                  <a:lnTo>
                    <a:pt x="251" y="135"/>
                  </a:lnTo>
                  <a:lnTo>
                    <a:pt x="70" y="31"/>
                  </a:lnTo>
                  <a:close/>
                  <a:moveTo>
                    <a:pt x="17" y="0"/>
                  </a:moveTo>
                  <a:lnTo>
                    <a:pt x="0" y="0"/>
                  </a:lnTo>
                  <a:lnTo>
                    <a:pt x="64" y="37"/>
                  </a:lnTo>
                  <a:lnTo>
                    <a:pt x="55" y="2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4" name="Freeform 31"/>
            <p:cNvSpPr>
              <a:spLocks noEditPoints="1"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150944" y="175499"/>
              <a:ext cx="5627347" cy="3225862"/>
            </a:xfrm>
            <a:custGeom>
              <a:gdLst>
                <a:gd name="T0" fmla="*/ 1404 w 2084"/>
                <a:gd name="T1" fmla="*/ 811 h 1195"/>
                <a:gd name="T2" fmla="*/ 2084 w 2084"/>
                <a:gd name="T3" fmla="*/ 1195 h 1195"/>
                <a:gd name="T4" fmla="*/ 1412 w 2084"/>
                <a:gd name="T5" fmla="*/ 806 h 1195"/>
                <a:gd name="T6" fmla="*/ 1343 w 2084"/>
                <a:gd name="T7" fmla="*/ 776 h 1195"/>
                <a:gd name="T8" fmla="*/ 1404 w 2084"/>
                <a:gd name="T9" fmla="*/ 802 h 1195"/>
                <a:gd name="T10" fmla="*/ 1291 w 2084"/>
                <a:gd name="T11" fmla="*/ 737 h 1195"/>
                <a:gd name="T12" fmla="*/ 1335 w 2084"/>
                <a:gd name="T13" fmla="*/ 771 h 1195"/>
                <a:gd name="T14" fmla="*/ 1291 w 2084"/>
                <a:gd name="T15" fmla="*/ 737 h 1195"/>
                <a:gd name="T16" fmla="*/ 1228 w 2084"/>
                <a:gd name="T17" fmla="*/ 709 h 1195"/>
                <a:gd name="T18" fmla="*/ 1283 w 2084"/>
                <a:gd name="T19" fmla="*/ 732 h 1195"/>
                <a:gd name="T20" fmla="*/ 1178 w 2084"/>
                <a:gd name="T21" fmla="*/ 671 h 1195"/>
                <a:gd name="T22" fmla="*/ 1221 w 2084"/>
                <a:gd name="T23" fmla="*/ 705 h 1195"/>
                <a:gd name="T24" fmla="*/ 1178 w 2084"/>
                <a:gd name="T25" fmla="*/ 671 h 1195"/>
                <a:gd name="T26" fmla="*/ 1116 w 2084"/>
                <a:gd name="T27" fmla="*/ 645 h 1195"/>
                <a:gd name="T28" fmla="*/ 1171 w 2084"/>
                <a:gd name="T29" fmla="*/ 666 h 1195"/>
                <a:gd name="T30" fmla="*/ 1064 w 2084"/>
                <a:gd name="T31" fmla="*/ 605 h 1195"/>
                <a:gd name="T32" fmla="*/ 1109 w 2084"/>
                <a:gd name="T33" fmla="*/ 641 h 1195"/>
                <a:gd name="T34" fmla="*/ 1064 w 2084"/>
                <a:gd name="T35" fmla="*/ 605 h 1195"/>
                <a:gd name="T36" fmla="*/ 1002 w 2084"/>
                <a:gd name="T37" fmla="*/ 579 h 1195"/>
                <a:gd name="T38" fmla="*/ 1057 w 2084"/>
                <a:gd name="T39" fmla="*/ 601 h 1195"/>
                <a:gd name="T40" fmla="*/ 944 w 2084"/>
                <a:gd name="T41" fmla="*/ 536 h 1195"/>
                <a:gd name="T42" fmla="*/ 994 w 2084"/>
                <a:gd name="T43" fmla="*/ 575 h 1195"/>
                <a:gd name="T44" fmla="*/ 944 w 2084"/>
                <a:gd name="T45" fmla="*/ 536 h 1195"/>
                <a:gd name="T46" fmla="*/ 876 w 2084"/>
                <a:gd name="T47" fmla="*/ 506 h 1195"/>
                <a:gd name="T48" fmla="*/ 936 w 2084"/>
                <a:gd name="T49" fmla="*/ 531 h 1195"/>
                <a:gd name="T50" fmla="*/ 807 w 2084"/>
                <a:gd name="T51" fmla="*/ 456 h 1195"/>
                <a:gd name="T52" fmla="*/ 868 w 2084"/>
                <a:gd name="T53" fmla="*/ 502 h 1195"/>
                <a:gd name="T54" fmla="*/ 807 w 2084"/>
                <a:gd name="T55" fmla="*/ 456 h 1195"/>
                <a:gd name="T56" fmla="*/ 728 w 2084"/>
                <a:gd name="T57" fmla="*/ 421 h 1195"/>
                <a:gd name="T58" fmla="*/ 798 w 2084"/>
                <a:gd name="T59" fmla="*/ 452 h 1195"/>
                <a:gd name="T60" fmla="*/ 640 w 2084"/>
                <a:gd name="T61" fmla="*/ 360 h 1195"/>
                <a:gd name="T62" fmla="*/ 719 w 2084"/>
                <a:gd name="T63" fmla="*/ 416 h 1195"/>
                <a:gd name="T64" fmla="*/ 640 w 2084"/>
                <a:gd name="T65" fmla="*/ 360 h 1195"/>
                <a:gd name="T66" fmla="*/ 539 w 2084"/>
                <a:gd name="T67" fmla="*/ 312 h 1195"/>
                <a:gd name="T68" fmla="*/ 631 w 2084"/>
                <a:gd name="T69" fmla="*/ 355 h 1195"/>
                <a:gd name="T70" fmla="*/ 414 w 2084"/>
                <a:gd name="T71" fmla="*/ 229 h 1195"/>
                <a:gd name="T72" fmla="*/ 529 w 2084"/>
                <a:gd name="T73" fmla="*/ 306 h 1195"/>
                <a:gd name="T74" fmla="*/ 414 w 2084"/>
                <a:gd name="T75" fmla="*/ 229 h 1195"/>
                <a:gd name="T76" fmla="*/ 270 w 2084"/>
                <a:gd name="T77" fmla="*/ 155 h 1195"/>
                <a:gd name="T78" fmla="*/ 404 w 2084"/>
                <a:gd name="T79" fmla="*/ 223 h 1195"/>
                <a:gd name="T80" fmla="*/ 70 w 2084"/>
                <a:gd name="T81" fmla="*/ 31 h 1195"/>
                <a:gd name="T82" fmla="*/ 257 w 2084"/>
                <a:gd name="T83" fmla="*/ 148 h 1195"/>
                <a:gd name="T84" fmla="*/ 70 w 2084"/>
                <a:gd name="T85" fmla="*/ 31 h 1195"/>
                <a:gd name="T86" fmla="*/ 0 w 2084"/>
                <a:gd name="T87" fmla="*/ 0 h 1195"/>
                <a:gd name="T88" fmla="*/ 55 w 2084"/>
                <a:gd name="T89" fmla="*/ 22 h 1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84" h="1195">
                  <a:moveTo>
                    <a:pt x="1412" y="806"/>
                  </a:moveTo>
                  <a:lnTo>
                    <a:pt x="1404" y="811"/>
                  </a:lnTo>
                  <a:lnTo>
                    <a:pt x="1994" y="1152"/>
                  </a:lnTo>
                  <a:lnTo>
                    <a:pt x="2084" y="1195"/>
                  </a:lnTo>
                  <a:lnTo>
                    <a:pt x="2003" y="1148"/>
                  </a:lnTo>
                  <a:lnTo>
                    <a:pt x="1412" y="806"/>
                  </a:lnTo>
                  <a:moveTo>
                    <a:pt x="1350" y="771"/>
                  </a:moveTo>
                  <a:lnTo>
                    <a:pt x="1343" y="776"/>
                  </a:lnTo>
                  <a:lnTo>
                    <a:pt x="1396" y="806"/>
                  </a:lnTo>
                  <a:lnTo>
                    <a:pt x="1404" y="802"/>
                  </a:lnTo>
                  <a:lnTo>
                    <a:pt x="1350" y="771"/>
                  </a:lnTo>
                  <a:moveTo>
                    <a:pt x="1291" y="737"/>
                  </a:moveTo>
                  <a:lnTo>
                    <a:pt x="1285" y="742"/>
                  </a:lnTo>
                  <a:lnTo>
                    <a:pt x="1335" y="771"/>
                  </a:lnTo>
                  <a:lnTo>
                    <a:pt x="1343" y="766"/>
                  </a:lnTo>
                  <a:lnTo>
                    <a:pt x="1291" y="737"/>
                  </a:lnTo>
                  <a:moveTo>
                    <a:pt x="1234" y="704"/>
                  </a:moveTo>
                  <a:lnTo>
                    <a:pt x="1228" y="709"/>
                  </a:lnTo>
                  <a:lnTo>
                    <a:pt x="1277" y="738"/>
                  </a:lnTo>
                  <a:lnTo>
                    <a:pt x="1283" y="732"/>
                  </a:lnTo>
                  <a:lnTo>
                    <a:pt x="1234" y="704"/>
                  </a:lnTo>
                  <a:moveTo>
                    <a:pt x="1178" y="671"/>
                  </a:moveTo>
                  <a:lnTo>
                    <a:pt x="1172" y="678"/>
                  </a:lnTo>
                  <a:lnTo>
                    <a:pt x="1221" y="705"/>
                  </a:lnTo>
                  <a:lnTo>
                    <a:pt x="1226" y="699"/>
                  </a:lnTo>
                  <a:lnTo>
                    <a:pt x="1178" y="671"/>
                  </a:lnTo>
                  <a:moveTo>
                    <a:pt x="1121" y="638"/>
                  </a:moveTo>
                  <a:lnTo>
                    <a:pt x="1116" y="645"/>
                  </a:lnTo>
                  <a:lnTo>
                    <a:pt x="1165" y="673"/>
                  </a:lnTo>
                  <a:lnTo>
                    <a:pt x="1171" y="666"/>
                  </a:lnTo>
                  <a:lnTo>
                    <a:pt x="1121" y="638"/>
                  </a:lnTo>
                  <a:moveTo>
                    <a:pt x="1064" y="605"/>
                  </a:moveTo>
                  <a:lnTo>
                    <a:pt x="1060" y="612"/>
                  </a:lnTo>
                  <a:lnTo>
                    <a:pt x="1109" y="641"/>
                  </a:lnTo>
                  <a:lnTo>
                    <a:pt x="1114" y="634"/>
                  </a:lnTo>
                  <a:lnTo>
                    <a:pt x="1064" y="605"/>
                  </a:lnTo>
                  <a:moveTo>
                    <a:pt x="1005" y="571"/>
                  </a:moveTo>
                  <a:lnTo>
                    <a:pt x="1002" y="579"/>
                  </a:lnTo>
                  <a:lnTo>
                    <a:pt x="1053" y="608"/>
                  </a:lnTo>
                  <a:lnTo>
                    <a:pt x="1057" y="601"/>
                  </a:lnTo>
                  <a:lnTo>
                    <a:pt x="1005" y="571"/>
                  </a:lnTo>
                  <a:moveTo>
                    <a:pt x="944" y="536"/>
                  </a:moveTo>
                  <a:lnTo>
                    <a:pt x="941" y="544"/>
                  </a:lnTo>
                  <a:lnTo>
                    <a:pt x="994" y="575"/>
                  </a:lnTo>
                  <a:lnTo>
                    <a:pt x="998" y="566"/>
                  </a:lnTo>
                  <a:lnTo>
                    <a:pt x="944" y="536"/>
                  </a:lnTo>
                  <a:moveTo>
                    <a:pt x="878" y="498"/>
                  </a:moveTo>
                  <a:lnTo>
                    <a:pt x="876" y="506"/>
                  </a:lnTo>
                  <a:lnTo>
                    <a:pt x="933" y="539"/>
                  </a:lnTo>
                  <a:lnTo>
                    <a:pt x="936" y="531"/>
                  </a:lnTo>
                  <a:lnTo>
                    <a:pt x="878" y="498"/>
                  </a:lnTo>
                  <a:moveTo>
                    <a:pt x="807" y="456"/>
                  </a:moveTo>
                  <a:lnTo>
                    <a:pt x="805" y="465"/>
                  </a:lnTo>
                  <a:lnTo>
                    <a:pt x="868" y="502"/>
                  </a:lnTo>
                  <a:lnTo>
                    <a:pt x="870" y="493"/>
                  </a:lnTo>
                  <a:lnTo>
                    <a:pt x="807" y="456"/>
                  </a:lnTo>
                  <a:moveTo>
                    <a:pt x="728" y="411"/>
                  </a:moveTo>
                  <a:lnTo>
                    <a:pt x="728" y="421"/>
                  </a:lnTo>
                  <a:lnTo>
                    <a:pt x="798" y="461"/>
                  </a:lnTo>
                  <a:lnTo>
                    <a:pt x="798" y="452"/>
                  </a:lnTo>
                  <a:lnTo>
                    <a:pt x="728" y="411"/>
                  </a:lnTo>
                  <a:moveTo>
                    <a:pt x="640" y="360"/>
                  </a:moveTo>
                  <a:lnTo>
                    <a:pt x="641" y="370"/>
                  </a:lnTo>
                  <a:lnTo>
                    <a:pt x="719" y="416"/>
                  </a:lnTo>
                  <a:lnTo>
                    <a:pt x="719" y="406"/>
                  </a:lnTo>
                  <a:lnTo>
                    <a:pt x="640" y="360"/>
                  </a:lnTo>
                  <a:moveTo>
                    <a:pt x="537" y="300"/>
                  </a:moveTo>
                  <a:lnTo>
                    <a:pt x="539" y="312"/>
                  </a:lnTo>
                  <a:lnTo>
                    <a:pt x="632" y="365"/>
                  </a:lnTo>
                  <a:lnTo>
                    <a:pt x="631" y="355"/>
                  </a:lnTo>
                  <a:lnTo>
                    <a:pt x="537" y="300"/>
                  </a:lnTo>
                  <a:moveTo>
                    <a:pt x="414" y="229"/>
                  </a:moveTo>
                  <a:lnTo>
                    <a:pt x="418" y="241"/>
                  </a:lnTo>
                  <a:lnTo>
                    <a:pt x="529" y="306"/>
                  </a:lnTo>
                  <a:lnTo>
                    <a:pt x="527" y="295"/>
                  </a:lnTo>
                  <a:lnTo>
                    <a:pt x="414" y="229"/>
                  </a:lnTo>
                  <a:moveTo>
                    <a:pt x="263" y="143"/>
                  </a:moveTo>
                  <a:lnTo>
                    <a:pt x="270" y="155"/>
                  </a:lnTo>
                  <a:lnTo>
                    <a:pt x="407" y="235"/>
                  </a:lnTo>
                  <a:lnTo>
                    <a:pt x="404" y="223"/>
                  </a:lnTo>
                  <a:lnTo>
                    <a:pt x="263" y="143"/>
                  </a:lnTo>
                  <a:moveTo>
                    <a:pt x="70" y="31"/>
                  </a:moveTo>
                  <a:lnTo>
                    <a:pt x="78" y="45"/>
                  </a:lnTo>
                  <a:lnTo>
                    <a:pt x="257" y="148"/>
                  </a:lnTo>
                  <a:lnTo>
                    <a:pt x="251" y="135"/>
                  </a:lnTo>
                  <a:lnTo>
                    <a:pt x="70" y="31"/>
                  </a:lnTo>
                  <a:moveTo>
                    <a:pt x="17" y="0"/>
                  </a:moveTo>
                  <a:lnTo>
                    <a:pt x="0" y="0"/>
                  </a:lnTo>
                  <a:lnTo>
                    <a:pt x="64" y="37"/>
                  </a:lnTo>
                  <a:lnTo>
                    <a:pt x="55" y="2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5" name="Freeform 32"/>
            <p:cNvSpPr>
              <a:spLocks noEditPoints="1"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1956755" y="175499"/>
              <a:ext cx="6821536" cy="3228847"/>
            </a:xfrm>
            <a:custGeom>
              <a:gdLst>
                <a:gd name="T0" fmla="*/ 1781 w 2526"/>
                <a:gd name="T1" fmla="*/ 849 h 1196"/>
                <a:gd name="T2" fmla="*/ 2526 w 2526"/>
                <a:gd name="T3" fmla="*/ 1196 h 1196"/>
                <a:gd name="T4" fmla="*/ 2436 w 2526"/>
                <a:gd name="T5" fmla="*/ 1152 h 1196"/>
                <a:gd name="T6" fmla="*/ 1729 w 2526"/>
                <a:gd name="T7" fmla="*/ 815 h 1196"/>
                <a:gd name="T8" fmla="*/ 1772 w 2526"/>
                <a:gd name="T9" fmla="*/ 845 h 1196"/>
                <a:gd name="T10" fmla="*/ 1729 w 2526"/>
                <a:gd name="T11" fmla="*/ 815 h 1196"/>
                <a:gd name="T12" fmla="*/ 1665 w 2526"/>
                <a:gd name="T13" fmla="*/ 794 h 1196"/>
                <a:gd name="T14" fmla="*/ 1720 w 2526"/>
                <a:gd name="T15" fmla="*/ 811 h 1196"/>
                <a:gd name="T16" fmla="*/ 1617 w 2526"/>
                <a:gd name="T17" fmla="*/ 761 h 1196"/>
                <a:gd name="T18" fmla="*/ 1656 w 2526"/>
                <a:gd name="T19" fmla="*/ 790 h 1196"/>
                <a:gd name="T20" fmla="*/ 1617 w 2526"/>
                <a:gd name="T21" fmla="*/ 761 h 1196"/>
                <a:gd name="T22" fmla="*/ 1558 w 2526"/>
                <a:gd name="T23" fmla="*/ 743 h 1196"/>
                <a:gd name="T24" fmla="*/ 1609 w 2526"/>
                <a:gd name="T25" fmla="*/ 758 h 1196"/>
                <a:gd name="T26" fmla="*/ 1512 w 2526"/>
                <a:gd name="T27" fmla="*/ 711 h 1196"/>
                <a:gd name="T28" fmla="*/ 1551 w 2526"/>
                <a:gd name="T29" fmla="*/ 740 h 1196"/>
                <a:gd name="T30" fmla="*/ 1512 w 2526"/>
                <a:gd name="T31" fmla="*/ 711 h 1196"/>
                <a:gd name="T32" fmla="*/ 1456 w 2526"/>
                <a:gd name="T33" fmla="*/ 695 h 1196"/>
                <a:gd name="T34" fmla="*/ 1505 w 2526"/>
                <a:gd name="T35" fmla="*/ 708 h 1196"/>
                <a:gd name="T36" fmla="*/ 1407 w 2526"/>
                <a:gd name="T37" fmla="*/ 662 h 1196"/>
                <a:gd name="T38" fmla="*/ 1448 w 2526"/>
                <a:gd name="T39" fmla="*/ 690 h 1196"/>
                <a:gd name="T40" fmla="*/ 1407 w 2526"/>
                <a:gd name="T41" fmla="*/ 662 h 1196"/>
                <a:gd name="T42" fmla="*/ 1350 w 2526"/>
                <a:gd name="T43" fmla="*/ 644 h 1196"/>
                <a:gd name="T44" fmla="*/ 1400 w 2526"/>
                <a:gd name="T45" fmla="*/ 658 h 1196"/>
                <a:gd name="T46" fmla="*/ 1296 w 2526"/>
                <a:gd name="T47" fmla="*/ 609 h 1196"/>
                <a:gd name="T48" fmla="*/ 1343 w 2526"/>
                <a:gd name="T49" fmla="*/ 640 h 1196"/>
                <a:gd name="T50" fmla="*/ 1296 w 2526"/>
                <a:gd name="T51" fmla="*/ 609 h 1196"/>
                <a:gd name="T52" fmla="*/ 1235 w 2526"/>
                <a:gd name="T53" fmla="*/ 589 h 1196"/>
                <a:gd name="T54" fmla="*/ 1288 w 2526"/>
                <a:gd name="T55" fmla="*/ 605 h 1196"/>
                <a:gd name="T56" fmla="*/ 1170 w 2526"/>
                <a:gd name="T57" fmla="*/ 548 h 1196"/>
                <a:gd name="T58" fmla="*/ 1226 w 2526"/>
                <a:gd name="T59" fmla="*/ 585 h 1196"/>
                <a:gd name="T60" fmla="*/ 1170 w 2526"/>
                <a:gd name="T61" fmla="*/ 548 h 1196"/>
                <a:gd name="T62" fmla="*/ 1099 w 2526"/>
                <a:gd name="T63" fmla="*/ 524 h 1196"/>
                <a:gd name="T64" fmla="*/ 1161 w 2526"/>
                <a:gd name="T65" fmla="*/ 545 h 1196"/>
                <a:gd name="T66" fmla="*/ 1016 w 2526"/>
                <a:gd name="T67" fmla="*/ 475 h 1196"/>
                <a:gd name="T68" fmla="*/ 1090 w 2526"/>
                <a:gd name="T69" fmla="*/ 520 h 1196"/>
                <a:gd name="T70" fmla="*/ 1016 w 2526"/>
                <a:gd name="T71" fmla="*/ 475 h 1196"/>
                <a:gd name="T72" fmla="*/ 925 w 2526"/>
                <a:gd name="T73" fmla="*/ 441 h 1196"/>
                <a:gd name="T74" fmla="*/ 1006 w 2526"/>
                <a:gd name="T75" fmla="*/ 471 h 1196"/>
                <a:gd name="T76" fmla="*/ 808 w 2526"/>
                <a:gd name="T77" fmla="*/ 376 h 1196"/>
                <a:gd name="T78" fmla="*/ 914 w 2526"/>
                <a:gd name="T79" fmla="*/ 436 h 1196"/>
                <a:gd name="T80" fmla="*/ 808 w 2526"/>
                <a:gd name="T81" fmla="*/ 376 h 1196"/>
                <a:gd name="T82" fmla="*/ 677 w 2526"/>
                <a:gd name="T83" fmla="*/ 322 h 1196"/>
                <a:gd name="T84" fmla="*/ 796 w 2526"/>
                <a:gd name="T85" fmla="*/ 370 h 1196"/>
                <a:gd name="T86" fmla="*/ 490 w 2526"/>
                <a:gd name="T87" fmla="*/ 224 h 1196"/>
                <a:gd name="T88" fmla="*/ 663 w 2526"/>
                <a:gd name="T89" fmla="*/ 316 h 1196"/>
                <a:gd name="T90" fmla="*/ 490 w 2526"/>
                <a:gd name="T91" fmla="*/ 224 h 1196"/>
                <a:gd name="T92" fmla="*/ 261 w 2526"/>
                <a:gd name="T93" fmla="*/ 125 h 1196"/>
                <a:gd name="T94" fmla="*/ 475 w 2526"/>
                <a:gd name="T95" fmla="*/ 217 h 1196"/>
                <a:gd name="T96" fmla="*/ 20 w 2526"/>
                <a:gd name="T97" fmla="*/ 0 h 1196"/>
                <a:gd name="T98" fmla="*/ 243 w 2526"/>
                <a:gd name="T99" fmla="*/ 116 h 1196"/>
                <a:gd name="T100" fmla="*/ 20 w 2526"/>
                <a:gd name="T101" fmla="*/ 0 h 11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6" h="1196">
                  <a:moveTo>
                    <a:pt x="1790" y="844"/>
                  </a:moveTo>
                  <a:lnTo>
                    <a:pt x="1781" y="849"/>
                  </a:lnTo>
                  <a:lnTo>
                    <a:pt x="2427" y="1158"/>
                  </a:lnTo>
                  <a:lnTo>
                    <a:pt x="2526" y="1196"/>
                  </a:lnTo>
                  <a:lnTo>
                    <a:pt x="2526" y="1195"/>
                  </a:lnTo>
                  <a:lnTo>
                    <a:pt x="2436" y="1152"/>
                  </a:lnTo>
                  <a:lnTo>
                    <a:pt x="1790" y="844"/>
                  </a:lnTo>
                  <a:close/>
                  <a:moveTo>
                    <a:pt x="1729" y="815"/>
                  </a:moveTo>
                  <a:lnTo>
                    <a:pt x="1721" y="821"/>
                  </a:lnTo>
                  <a:lnTo>
                    <a:pt x="1772" y="845"/>
                  </a:lnTo>
                  <a:lnTo>
                    <a:pt x="1780" y="840"/>
                  </a:lnTo>
                  <a:lnTo>
                    <a:pt x="1729" y="815"/>
                  </a:lnTo>
                  <a:close/>
                  <a:moveTo>
                    <a:pt x="1672" y="787"/>
                  </a:moveTo>
                  <a:lnTo>
                    <a:pt x="1665" y="794"/>
                  </a:lnTo>
                  <a:lnTo>
                    <a:pt x="1712" y="816"/>
                  </a:lnTo>
                  <a:lnTo>
                    <a:pt x="1720" y="811"/>
                  </a:lnTo>
                  <a:lnTo>
                    <a:pt x="1672" y="787"/>
                  </a:lnTo>
                  <a:close/>
                  <a:moveTo>
                    <a:pt x="1617" y="761"/>
                  </a:moveTo>
                  <a:lnTo>
                    <a:pt x="1610" y="768"/>
                  </a:lnTo>
                  <a:lnTo>
                    <a:pt x="1656" y="790"/>
                  </a:lnTo>
                  <a:lnTo>
                    <a:pt x="1663" y="784"/>
                  </a:lnTo>
                  <a:lnTo>
                    <a:pt x="1617" y="761"/>
                  </a:lnTo>
                  <a:close/>
                  <a:moveTo>
                    <a:pt x="1564" y="737"/>
                  </a:moveTo>
                  <a:lnTo>
                    <a:pt x="1558" y="743"/>
                  </a:lnTo>
                  <a:lnTo>
                    <a:pt x="1603" y="764"/>
                  </a:lnTo>
                  <a:lnTo>
                    <a:pt x="1609" y="758"/>
                  </a:lnTo>
                  <a:lnTo>
                    <a:pt x="1564" y="737"/>
                  </a:lnTo>
                  <a:close/>
                  <a:moveTo>
                    <a:pt x="1512" y="711"/>
                  </a:moveTo>
                  <a:lnTo>
                    <a:pt x="1508" y="719"/>
                  </a:lnTo>
                  <a:lnTo>
                    <a:pt x="1551" y="740"/>
                  </a:lnTo>
                  <a:lnTo>
                    <a:pt x="1556" y="733"/>
                  </a:lnTo>
                  <a:lnTo>
                    <a:pt x="1512" y="711"/>
                  </a:lnTo>
                  <a:close/>
                  <a:moveTo>
                    <a:pt x="1460" y="687"/>
                  </a:moveTo>
                  <a:lnTo>
                    <a:pt x="1456" y="695"/>
                  </a:lnTo>
                  <a:lnTo>
                    <a:pt x="1500" y="715"/>
                  </a:lnTo>
                  <a:lnTo>
                    <a:pt x="1505" y="708"/>
                  </a:lnTo>
                  <a:lnTo>
                    <a:pt x="1460" y="687"/>
                  </a:lnTo>
                  <a:close/>
                  <a:moveTo>
                    <a:pt x="1407" y="662"/>
                  </a:moveTo>
                  <a:lnTo>
                    <a:pt x="1404" y="669"/>
                  </a:lnTo>
                  <a:lnTo>
                    <a:pt x="1448" y="690"/>
                  </a:lnTo>
                  <a:lnTo>
                    <a:pt x="1453" y="683"/>
                  </a:lnTo>
                  <a:lnTo>
                    <a:pt x="1407" y="662"/>
                  </a:lnTo>
                  <a:close/>
                  <a:moveTo>
                    <a:pt x="1353" y="636"/>
                  </a:moveTo>
                  <a:lnTo>
                    <a:pt x="1350" y="644"/>
                  </a:lnTo>
                  <a:lnTo>
                    <a:pt x="1396" y="666"/>
                  </a:lnTo>
                  <a:lnTo>
                    <a:pt x="1400" y="658"/>
                  </a:lnTo>
                  <a:lnTo>
                    <a:pt x="1353" y="636"/>
                  </a:lnTo>
                  <a:close/>
                  <a:moveTo>
                    <a:pt x="1296" y="609"/>
                  </a:moveTo>
                  <a:lnTo>
                    <a:pt x="1294" y="617"/>
                  </a:lnTo>
                  <a:lnTo>
                    <a:pt x="1343" y="640"/>
                  </a:lnTo>
                  <a:lnTo>
                    <a:pt x="1345" y="632"/>
                  </a:lnTo>
                  <a:lnTo>
                    <a:pt x="1296" y="609"/>
                  </a:lnTo>
                  <a:close/>
                  <a:moveTo>
                    <a:pt x="1235" y="580"/>
                  </a:moveTo>
                  <a:lnTo>
                    <a:pt x="1235" y="589"/>
                  </a:lnTo>
                  <a:lnTo>
                    <a:pt x="1286" y="614"/>
                  </a:lnTo>
                  <a:lnTo>
                    <a:pt x="1288" y="605"/>
                  </a:lnTo>
                  <a:lnTo>
                    <a:pt x="1235" y="580"/>
                  </a:lnTo>
                  <a:close/>
                  <a:moveTo>
                    <a:pt x="1170" y="548"/>
                  </a:moveTo>
                  <a:lnTo>
                    <a:pt x="1170" y="558"/>
                  </a:lnTo>
                  <a:lnTo>
                    <a:pt x="1226" y="585"/>
                  </a:lnTo>
                  <a:lnTo>
                    <a:pt x="1228" y="576"/>
                  </a:lnTo>
                  <a:lnTo>
                    <a:pt x="1170" y="548"/>
                  </a:lnTo>
                  <a:close/>
                  <a:moveTo>
                    <a:pt x="1098" y="514"/>
                  </a:moveTo>
                  <a:lnTo>
                    <a:pt x="1099" y="524"/>
                  </a:lnTo>
                  <a:lnTo>
                    <a:pt x="1161" y="554"/>
                  </a:lnTo>
                  <a:lnTo>
                    <a:pt x="1161" y="545"/>
                  </a:lnTo>
                  <a:lnTo>
                    <a:pt x="1098" y="514"/>
                  </a:lnTo>
                  <a:close/>
                  <a:moveTo>
                    <a:pt x="1016" y="475"/>
                  </a:moveTo>
                  <a:lnTo>
                    <a:pt x="1018" y="486"/>
                  </a:lnTo>
                  <a:lnTo>
                    <a:pt x="1090" y="520"/>
                  </a:lnTo>
                  <a:lnTo>
                    <a:pt x="1089" y="510"/>
                  </a:lnTo>
                  <a:lnTo>
                    <a:pt x="1016" y="475"/>
                  </a:lnTo>
                  <a:close/>
                  <a:moveTo>
                    <a:pt x="921" y="430"/>
                  </a:moveTo>
                  <a:lnTo>
                    <a:pt x="925" y="441"/>
                  </a:lnTo>
                  <a:lnTo>
                    <a:pt x="1009" y="481"/>
                  </a:lnTo>
                  <a:lnTo>
                    <a:pt x="1006" y="471"/>
                  </a:lnTo>
                  <a:lnTo>
                    <a:pt x="921" y="430"/>
                  </a:lnTo>
                  <a:close/>
                  <a:moveTo>
                    <a:pt x="808" y="376"/>
                  </a:moveTo>
                  <a:lnTo>
                    <a:pt x="813" y="388"/>
                  </a:lnTo>
                  <a:lnTo>
                    <a:pt x="914" y="436"/>
                  </a:lnTo>
                  <a:lnTo>
                    <a:pt x="911" y="425"/>
                  </a:lnTo>
                  <a:lnTo>
                    <a:pt x="808" y="376"/>
                  </a:lnTo>
                  <a:close/>
                  <a:moveTo>
                    <a:pt x="669" y="310"/>
                  </a:moveTo>
                  <a:lnTo>
                    <a:pt x="677" y="322"/>
                  </a:lnTo>
                  <a:lnTo>
                    <a:pt x="802" y="382"/>
                  </a:lnTo>
                  <a:lnTo>
                    <a:pt x="796" y="370"/>
                  </a:lnTo>
                  <a:lnTo>
                    <a:pt x="669" y="310"/>
                  </a:lnTo>
                  <a:close/>
                  <a:moveTo>
                    <a:pt x="490" y="224"/>
                  </a:moveTo>
                  <a:lnTo>
                    <a:pt x="500" y="239"/>
                  </a:lnTo>
                  <a:lnTo>
                    <a:pt x="663" y="316"/>
                  </a:lnTo>
                  <a:lnTo>
                    <a:pt x="656" y="303"/>
                  </a:lnTo>
                  <a:lnTo>
                    <a:pt x="490" y="224"/>
                  </a:lnTo>
                  <a:close/>
                  <a:moveTo>
                    <a:pt x="249" y="109"/>
                  </a:moveTo>
                  <a:lnTo>
                    <a:pt x="261" y="125"/>
                  </a:lnTo>
                  <a:lnTo>
                    <a:pt x="485" y="231"/>
                  </a:lnTo>
                  <a:lnTo>
                    <a:pt x="475" y="217"/>
                  </a:lnTo>
                  <a:lnTo>
                    <a:pt x="249" y="109"/>
                  </a:lnTo>
                  <a:close/>
                  <a:moveTo>
                    <a:pt x="20" y="0"/>
                  </a:moveTo>
                  <a:lnTo>
                    <a:pt x="0" y="0"/>
                  </a:lnTo>
                  <a:lnTo>
                    <a:pt x="243" y="116"/>
                  </a:lnTo>
                  <a:lnTo>
                    <a:pt x="230" y="10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6" name="Freeform 33"/>
            <p:cNvSpPr>
              <a:spLocks noEditPoints="1"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1956755" y="175499"/>
              <a:ext cx="6821536" cy="3228847"/>
            </a:xfrm>
            <a:custGeom>
              <a:gdLst>
                <a:gd name="T0" fmla="*/ 1781 w 2526"/>
                <a:gd name="T1" fmla="*/ 849 h 1196"/>
                <a:gd name="T2" fmla="*/ 2526 w 2526"/>
                <a:gd name="T3" fmla="*/ 1196 h 1196"/>
                <a:gd name="T4" fmla="*/ 2436 w 2526"/>
                <a:gd name="T5" fmla="*/ 1152 h 1196"/>
                <a:gd name="T6" fmla="*/ 1729 w 2526"/>
                <a:gd name="T7" fmla="*/ 815 h 1196"/>
                <a:gd name="T8" fmla="*/ 1772 w 2526"/>
                <a:gd name="T9" fmla="*/ 845 h 1196"/>
                <a:gd name="T10" fmla="*/ 1729 w 2526"/>
                <a:gd name="T11" fmla="*/ 815 h 1196"/>
                <a:gd name="T12" fmla="*/ 1665 w 2526"/>
                <a:gd name="T13" fmla="*/ 794 h 1196"/>
                <a:gd name="T14" fmla="*/ 1720 w 2526"/>
                <a:gd name="T15" fmla="*/ 811 h 1196"/>
                <a:gd name="T16" fmla="*/ 1617 w 2526"/>
                <a:gd name="T17" fmla="*/ 761 h 1196"/>
                <a:gd name="T18" fmla="*/ 1656 w 2526"/>
                <a:gd name="T19" fmla="*/ 790 h 1196"/>
                <a:gd name="T20" fmla="*/ 1617 w 2526"/>
                <a:gd name="T21" fmla="*/ 761 h 1196"/>
                <a:gd name="T22" fmla="*/ 1558 w 2526"/>
                <a:gd name="T23" fmla="*/ 743 h 1196"/>
                <a:gd name="T24" fmla="*/ 1609 w 2526"/>
                <a:gd name="T25" fmla="*/ 758 h 1196"/>
                <a:gd name="T26" fmla="*/ 1512 w 2526"/>
                <a:gd name="T27" fmla="*/ 711 h 1196"/>
                <a:gd name="T28" fmla="*/ 1551 w 2526"/>
                <a:gd name="T29" fmla="*/ 740 h 1196"/>
                <a:gd name="T30" fmla="*/ 1512 w 2526"/>
                <a:gd name="T31" fmla="*/ 711 h 1196"/>
                <a:gd name="T32" fmla="*/ 1456 w 2526"/>
                <a:gd name="T33" fmla="*/ 695 h 1196"/>
                <a:gd name="T34" fmla="*/ 1505 w 2526"/>
                <a:gd name="T35" fmla="*/ 708 h 1196"/>
                <a:gd name="T36" fmla="*/ 1407 w 2526"/>
                <a:gd name="T37" fmla="*/ 662 h 1196"/>
                <a:gd name="T38" fmla="*/ 1448 w 2526"/>
                <a:gd name="T39" fmla="*/ 690 h 1196"/>
                <a:gd name="T40" fmla="*/ 1407 w 2526"/>
                <a:gd name="T41" fmla="*/ 662 h 1196"/>
                <a:gd name="T42" fmla="*/ 1350 w 2526"/>
                <a:gd name="T43" fmla="*/ 644 h 1196"/>
                <a:gd name="T44" fmla="*/ 1400 w 2526"/>
                <a:gd name="T45" fmla="*/ 658 h 1196"/>
                <a:gd name="T46" fmla="*/ 1296 w 2526"/>
                <a:gd name="T47" fmla="*/ 609 h 1196"/>
                <a:gd name="T48" fmla="*/ 1343 w 2526"/>
                <a:gd name="T49" fmla="*/ 640 h 1196"/>
                <a:gd name="T50" fmla="*/ 1296 w 2526"/>
                <a:gd name="T51" fmla="*/ 609 h 1196"/>
                <a:gd name="T52" fmla="*/ 1235 w 2526"/>
                <a:gd name="T53" fmla="*/ 589 h 1196"/>
                <a:gd name="T54" fmla="*/ 1288 w 2526"/>
                <a:gd name="T55" fmla="*/ 605 h 1196"/>
                <a:gd name="T56" fmla="*/ 1170 w 2526"/>
                <a:gd name="T57" fmla="*/ 548 h 1196"/>
                <a:gd name="T58" fmla="*/ 1226 w 2526"/>
                <a:gd name="T59" fmla="*/ 585 h 1196"/>
                <a:gd name="T60" fmla="*/ 1170 w 2526"/>
                <a:gd name="T61" fmla="*/ 548 h 1196"/>
                <a:gd name="T62" fmla="*/ 1099 w 2526"/>
                <a:gd name="T63" fmla="*/ 524 h 1196"/>
                <a:gd name="T64" fmla="*/ 1161 w 2526"/>
                <a:gd name="T65" fmla="*/ 545 h 1196"/>
                <a:gd name="T66" fmla="*/ 1016 w 2526"/>
                <a:gd name="T67" fmla="*/ 475 h 1196"/>
                <a:gd name="T68" fmla="*/ 1090 w 2526"/>
                <a:gd name="T69" fmla="*/ 520 h 1196"/>
                <a:gd name="T70" fmla="*/ 1016 w 2526"/>
                <a:gd name="T71" fmla="*/ 475 h 1196"/>
                <a:gd name="T72" fmla="*/ 925 w 2526"/>
                <a:gd name="T73" fmla="*/ 441 h 1196"/>
                <a:gd name="T74" fmla="*/ 1006 w 2526"/>
                <a:gd name="T75" fmla="*/ 471 h 1196"/>
                <a:gd name="T76" fmla="*/ 808 w 2526"/>
                <a:gd name="T77" fmla="*/ 376 h 1196"/>
                <a:gd name="T78" fmla="*/ 914 w 2526"/>
                <a:gd name="T79" fmla="*/ 436 h 1196"/>
                <a:gd name="T80" fmla="*/ 808 w 2526"/>
                <a:gd name="T81" fmla="*/ 376 h 1196"/>
                <a:gd name="T82" fmla="*/ 677 w 2526"/>
                <a:gd name="T83" fmla="*/ 322 h 1196"/>
                <a:gd name="T84" fmla="*/ 796 w 2526"/>
                <a:gd name="T85" fmla="*/ 370 h 1196"/>
                <a:gd name="T86" fmla="*/ 490 w 2526"/>
                <a:gd name="T87" fmla="*/ 224 h 1196"/>
                <a:gd name="T88" fmla="*/ 663 w 2526"/>
                <a:gd name="T89" fmla="*/ 316 h 1196"/>
                <a:gd name="T90" fmla="*/ 490 w 2526"/>
                <a:gd name="T91" fmla="*/ 224 h 1196"/>
                <a:gd name="T92" fmla="*/ 261 w 2526"/>
                <a:gd name="T93" fmla="*/ 125 h 1196"/>
                <a:gd name="T94" fmla="*/ 475 w 2526"/>
                <a:gd name="T95" fmla="*/ 217 h 1196"/>
                <a:gd name="T96" fmla="*/ 20 w 2526"/>
                <a:gd name="T97" fmla="*/ 0 h 1196"/>
                <a:gd name="T98" fmla="*/ 243 w 2526"/>
                <a:gd name="T99" fmla="*/ 116 h 1196"/>
                <a:gd name="T100" fmla="*/ 20 w 2526"/>
                <a:gd name="T101" fmla="*/ 0 h 11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6" h="1196">
                  <a:moveTo>
                    <a:pt x="1790" y="844"/>
                  </a:moveTo>
                  <a:lnTo>
                    <a:pt x="1781" y="849"/>
                  </a:lnTo>
                  <a:lnTo>
                    <a:pt x="2427" y="1158"/>
                  </a:lnTo>
                  <a:lnTo>
                    <a:pt x="2526" y="1196"/>
                  </a:lnTo>
                  <a:lnTo>
                    <a:pt x="2526" y="1195"/>
                  </a:lnTo>
                  <a:lnTo>
                    <a:pt x="2436" y="1152"/>
                  </a:lnTo>
                  <a:lnTo>
                    <a:pt x="1790" y="844"/>
                  </a:lnTo>
                  <a:moveTo>
                    <a:pt x="1729" y="815"/>
                  </a:moveTo>
                  <a:lnTo>
                    <a:pt x="1721" y="821"/>
                  </a:lnTo>
                  <a:lnTo>
                    <a:pt x="1772" y="845"/>
                  </a:lnTo>
                  <a:lnTo>
                    <a:pt x="1780" y="840"/>
                  </a:lnTo>
                  <a:lnTo>
                    <a:pt x="1729" y="815"/>
                  </a:lnTo>
                  <a:moveTo>
                    <a:pt x="1672" y="787"/>
                  </a:moveTo>
                  <a:lnTo>
                    <a:pt x="1665" y="794"/>
                  </a:lnTo>
                  <a:lnTo>
                    <a:pt x="1712" y="816"/>
                  </a:lnTo>
                  <a:lnTo>
                    <a:pt x="1720" y="811"/>
                  </a:lnTo>
                  <a:lnTo>
                    <a:pt x="1672" y="787"/>
                  </a:lnTo>
                  <a:moveTo>
                    <a:pt x="1617" y="761"/>
                  </a:moveTo>
                  <a:lnTo>
                    <a:pt x="1610" y="768"/>
                  </a:lnTo>
                  <a:lnTo>
                    <a:pt x="1656" y="790"/>
                  </a:lnTo>
                  <a:lnTo>
                    <a:pt x="1663" y="784"/>
                  </a:lnTo>
                  <a:lnTo>
                    <a:pt x="1617" y="761"/>
                  </a:lnTo>
                  <a:moveTo>
                    <a:pt x="1564" y="737"/>
                  </a:moveTo>
                  <a:lnTo>
                    <a:pt x="1558" y="743"/>
                  </a:lnTo>
                  <a:lnTo>
                    <a:pt x="1603" y="764"/>
                  </a:lnTo>
                  <a:lnTo>
                    <a:pt x="1609" y="758"/>
                  </a:lnTo>
                  <a:lnTo>
                    <a:pt x="1564" y="737"/>
                  </a:lnTo>
                  <a:moveTo>
                    <a:pt x="1512" y="711"/>
                  </a:moveTo>
                  <a:lnTo>
                    <a:pt x="1508" y="719"/>
                  </a:lnTo>
                  <a:lnTo>
                    <a:pt x="1551" y="740"/>
                  </a:lnTo>
                  <a:lnTo>
                    <a:pt x="1556" y="733"/>
                  </a:lnTo>
                  <a:lnTo>
                    <a:pt x="1512" y="711"/>
                  </a:lnTo>
                  <a:moveTo>
                    <a:pt x="1460" y="687"/>
                  </a:moveTo>
                  <a:lnTo>
                    <a:pt x="1456" y="695"/>
                  </a:lnTo>
                  <a:lnTo>
                    <a:pt x="1500" y="715"/>
                  </a:lnTo>
                  <a:lnTo>
                    <a:pt x="1505" y="708"/>
                  </a:lnTo>
                  <a:lnTo>
                    <a:pt x="1460" y="687"/>
                  </a:lnTo>
                  <a:moveTo>
                    <a:pt x="1407" y="662"/>
                  </a:moveTo>
                  <a:lnTo>
                    <a:pt x="1404" y="669"/>
                  </a:lnTo>
                  <a:lnTo>
                    <a:pt x="1448" y="690"/>
                  </a:lnTo>
                  <a:lnTo>
                    <a:pt x="1453" y="683"/>
                  </a:lnTo>
                  <a:lnTo>
                    <a:pt x="1407" y="662"/>
                  </a:lnTo>
                  <a:moveTo>
                    <a:pt x="1353" y="636"/>
                  </a:moveTo>
                  <a:lnTo>
                    <a:pt x="1350" y="644"/>
                  </a:lnTo>
                  <a:lnTo>
                    <a:pt x="1396" y="666"/>
                  </a:lnTo>
                  <a:lnTo>
                    <a:pt x="1400" y="658"/>
                  </a:lnTo>
                  <a:lnTo>
                    <a:pt x="1353" y="636"/>
                  </a:lnTo>
                  <a:moveTo>
                    <a:pt x="1296" y="609"/>
                  </a:moveTo>
                  <a:lnTo>
                    <a:pt x="1294" y="617"/>
                  </a:lnTo>
                  <a:lnTo>
                    <a:pt x="1343" y="640"/>
                  </a:lnTo>
                  <a:lnTo>
                    <a:pt x="1345" y="632"/>
                  </a:lnTo>
                  <a:lnTo>
                    <a:pt x="1296" y="609"/>
                  </a:lnTo>
                  <a:moveTo>
                    <a:pt x="1235" y="580"/>
                  </a:moveTo>
                  <a:lnTo>
                    <a:pt x="1235" y="589"/>
                  </a:lnTo>
                  <a:lnTo>
                    <a:pt x="1286" y="614"/>
                  </a:lnTo>
                  <a:lnTo>
                    <a:pt x="1288" y="605"/>
                  </a:lnTo>
                  <a:lnTo>
                    <a:pt x="1235" y="580"/>
                  </a:lnTo>
                  <a:moveTo>
                    <a:pt x="1170" y="548"/>
                  </a:moveTo>
                  <a:lnTo>
                    <a:pt x="1170" y="558"/>
                  </a:lnTo>
                  <a:lnTo>
                    <a:pt x="1226" y="585"/>
                  </a:lnTo>
                  <a:lnTo>
                    <a:pt x="1228" y="576"/>
                  </a:lnTo>
                  <a:lnTo>
                    <a:pt x="1170" y="548"/>
                  </a:lnTo>
                  <a:moveTo>
                    <a:pt x="1098" y="514"/>
                  </a:moveTo>
                  <a:lnTo>
                    <a:pt x="1099" y="524"/>
                  </a:lnTo>
                  <a:lnTo>
                    <a:pt x="1161" y="554"/>
                  </a:lnTo>
                  <a:lnTo>
                    <a:pt x="1161" y="545"/>
                  </a:lnTo>
                  <a:lnTo>
                    <a:pt x="1098" y="514"/>
                  </a:lnTo>
                  <a:moveTo>
                    <a:pt x="1016" y="475"/>
                  </a:moveTo>
                  <a:lnTo>
                    <a:pt x="1018" y="486"/>
                  </a:lnTo>
                  <a:lnTo>
                    <a:pt x="1090" y="520"/>
                  </a:lnTo>
                  <a:lnTo>
                    <a:pt x="1089" y="510"/>
                  </a:lnTo>
                  <a:lnTo>
                    <a:pt x="1016" y="475"/>
                  </a:lnTo>
                  <a:moveTo>
                    <a:pt x="921" y="430"/>
                  </a:moveTo>
                  <a:lnTo>
                    <a:pt x="925" y="441"/>
                  </a:lnTo>
                  <a:lnTo>
                    <a:pt x="1009" y="481"/>
                  </a:lnTo>
                  <a:lnTo>
                    <a:pt x="1006" y="471"/>
                  </a:lnTo>
                  <a:lnTo>
                    <a:pt x="921" y="430"/>
                  </a:lnTo>
                  <a:moveTo>
                    <a:pt x="808" y="376"/>
                  </a:moveTo>
                  <a:lnTo>
                    <a:pt x="813" y="388"/>
                  </a:lnTo>
                  <a:lnTo>
                    <a:pt x="914" y="436"/>
                  </a:lnTo>
                  <a:lnTo>
                    <a:pt x="911" y="425"/>
                  </a:lnTo>
                  <a:lnTo>
                    <a:pt x="808" y="376"/>
                  </a:lnTo>
                  <a:moveTo>
                    <a:pt x="669" y="310"/>
                  </a:moveTo>
                  <a:lnTo>
                    <a:pt x="677" y="322"/>
                  </a:lnTo>
                  <a:lnTo>
                    <a:pt x="802" y="382"/>
                  </a:lnTo>
                  <a:lnTo>
                    <a:pt x="796" y="370"/>
                  </a:lnTo>
                  <a:lnTo>
                    <a:pt x="669" y="310"/>
                  </a:lnTo>
                  <a:moveTo>
                    <a:pt x="490" y="224"/>
                  </a:moveTo>
                  <a:lnTo>
                    <a:pt x="500" y="239"/>
                  </a:lnTo>
                  <a:lnTo>
                    <a:pt x="663" y="316"/>
                  </a:lnTo>
                  <a:lnTo>
                    <a:pt x="656" y="303"/>
                  </a:lnTo>
                  <a:lnTo>
                    <a:pt x="490" y="224"/>
                  </a:lnTo>
                  <a:moveTo>
                    <a:pt x="249" y="109"/>
                  </a:moveTo>
                  <a:lnTo>
                    <a:pt x="261" y="125"/>
                  </a:lnTo>
                  <a:lnTo>
                    <a:pt x="485" y="231"/>
                  </a:lnTo>
                  <a:lnTo>
                    <a:pt x="475" y="217"/>
                  </a:lnTo>
                  <a:lnTo>
                    <a:pt x="249" y="109"/>
                  </a:lnTo>
                  <a:moveTo>
                    <a:pt x="20" y="0"/>
                  </a:moveTo>
                  <a:lnTo>
                    <a:pt x="0" y="0"/>
                  </a:lnTo>
                  <a:lnTo>
                    <a:pt x="243" y="116"/>
                  </a:lnTo>
                  <a:lnTo>
                    <a:pt x="230" y="10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7" name="Freeform 34"/>
            <p:cNvSpPr>
              <a:spLocks noEditPoints="1"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475473" y="194896"/>
              <a:ext cx="8302819" cy="3218402"/>
            </a:xfrm>
            <a:custGeom>
              <a:gdLst>
                <a:gd name="T0" fmla="*/ 2261 w 3075"/>
                <a:gd name="T1" fmla="*/ 883 h 1192"/>
                <a:gd name="T2" fmla="*/ 3074 w 3075"/>
                <a:gd name="T3" fmla="*/ 1192 h 1192"/>
                <a:gd name="T4" fmla="*/ 2976 w 3075"/>
                <a:gd name="T5" fmla="*/ 1151 h 1192"/>
                <a:gd name="T6" fmla="*/ 2211 w 3075"/>
                <a:gd name="T7" fmla="*/ 854 h 1192"/>
                <a:gd name="T8" fmla="*/ 2250 w 3075"/>
                <a:gd name="T9" fmla="*/ 878 h 1192"/>
                <a:gd name="T10" fmla="*/ 2211 w 3075"/>
                <a:gd name="T11" fmla="*/ 854 h 1192"/>
                <a:gd name="T12" fmla="*/ 2150 w 3075"/>
                <a:gd name="T13" fmla="*/ 840 h 1192"/>
                <a:gd name="T14" fmla="*/ 2202 w 3075"/>
                <a:gd name="T15" fmla="*/ 851 h 1192"/>
                <a:gd name="T16" fmla="*/ 2107 w 3075"/>
                <a:gd name="T17" fmla="*/ 814 h 1192"/>
                <a:gd name="T18" fmla="*/ 2140 w 3075"/>
                <a:gd name="T19" fmla="*/ 836 h 1192"/>
                <a:gd name="T20" fmla="*/ 2107 w 3075"/>
                <a:gd name="T21" fmla="*/ 814 h 1192"/>
                <a:gd name="T22" fmla="*/ 2052 w 3075"/>
                <a:gd name="T23" fmla="*/ 802 h 1192"/>
                <a:gd name="T24" fmla="*/ 2097 w 3075"/>
                <a:gd name="T25" fmla="*/ 811 h 1192"/>
                <a:gd name="T26" fmla="*/ 2011 w 3075"/>
                <a:gd name="T27" fmla="*/ 777 h 1192"/>
                <a:gd name="T28" fmla="*/ 2044 w 3075"/>
                <a:gd name="T29" fmla="*/ 799 h 1192"/>
                <a:gd name="T30" fmla="*/ 2011 w 3075"/>
                <a:gd name="T31" fmla="*/ 777 h 1192"/>
                <a:gd name="T32" fmla="*/ 1961 w 3075"/>
                <a:gd name="T33" fmla="*/ 766 h 1192"/>
                <a:gd name="T34" fmla="*/ 2003 w 3075"/>
                <a:gd name="T35" fmla="*/ 773 h 1192"/>
                <a:gd name="T36" fmla="*/ 1918 w 3075"/>
                <a:gd name="T37" fmla="*/ 741 h 1192"/>
                <a:gd name="T38" fmla="*/ 1952 w 3075"/>
                <a:gd name="T39" fmla="*/ 764 h 1192"/>
                <a:gd name="T40" fmla="*/ 1918 w 3075"/>
                <a:gd name="T41" fmla="*/ 741 h 1192"/>
                <a:gd name="T42" fmla="*/ 1869 w 3075"/>
                <a:gd name="T43" fmla="*/ 731 h 1192"/>
                <a:gd name="T44" fmla="*/ 1911 w 3075"/>
                <a:gd name="T45" fmla="*/ 738 h 1192"/>
                <a:gd name="T46" fmla="*/ 1823 w 3075"/>
                <a:gd name="T47" fmla="*/ 704 h 1192"/>
                <a:gd name="T48" fmla="*/ 1861 w 3075"/>
                <a:gd name="T49" fmla="*/ 728 h 1192"/>
                <a:gd name="T50" fmla="*/ 1823 w 3075"/>
                <a:gd name="T51" fmla="*/ 704 h 1192"/>
                <a:gd name="T52" fmla="*/ 1772 w 3075"/>
                <a:gd name="T53" fmla="*/ 693 h 1192"/>
                <a:gd name="T54" fmla="*/ 1815 w 3075"/>
                <a:gd name="T55" fmla="*/ 701 h 1192"/>
                <a:gd name="T56" fmla="*/ 1719 w 3075"/>
                <a:gd name="T57" fmla="*/ 664 h 1192"/>
                <a:gd name="T58" fmla="*/ 1763 w 3075"/>
                <a:gd name="T59" fmla="*/ 690 h 1192"/>
                <a:gd name="T60" fmla="*/ 1719 w 3075"/>
                <a:gd name="T61" fmla="*/ 664 h 1192"/>
                <a:gd name="T62" fmla="*/ 1663 w 3075"/>
                <a:gd name="T63" fmla="*/ 651 h 1192"/>
                <a:gd name="T64" fmla="*/ 1710 w 3075"/>
                <a:gd name="T65" fmla="*/ 661 h 1192"/>
                <a:gd name="T66" fmla="*/ 1597 w 3075"/>
                <a:gd name="T67" fmla="*/ 617 h 1192"/>
                <a:gd name="T68" fmla="*/ 1653 w 3075"/>
                <a:gd name="T69" fmla="*/ 647 h 1192"/>
                <a:gd name="T70" fmla="*/ 1597 w 3075"/>
                <a:gd name="T71" fmla="*/ 617 h 1192"/>
                <a:gd name="T72" fmla="*/ 1527 w 3075"/>
                <a:gd name="T73" fmla="*/ 599 h 1192"/>
                <a:gd name="T74" fmla="*/ 1587 w 3075"/>
                <a:gd name="T75" fmla="*/ 613 h 1192"/>
                <a:gd name="T76" fmla="*/ 1439 w 3075"/>
                <a:gd name="T77" fmla="*/ 555 h 1192"/>
                <a:gd name="T78" fmla="*/ 1517 w 3075"/>
                <a:gd name="T79" fmla="*/ 595 h 1192"/>
                <a:gd name="T80" fmla="*/ 1439 w 3075"/>
                <a:gd name="T81" fmla="*/ 555 h 1192"/>
                <a:gd name="T82" fmla="*/ 1345 w 3075"/>
                <a:gd name="T83" fmla="*/ 528 h 1192"/>
                <a:gd name="T84" fmla="*/ 1428 w 3075"/>
                <a:gd name="T85" fmla="*/ 551 h 1192"/>
                <a:gd name="T86" fmla="*/ 1214 w 3075"/>
                <a:gd name="T87" fmla="*/ 469 h 1192"/>
                <a:gd name="T88" fmla="*/ 1333 w 3075"/>
                <a:gd name="T89" fmla="*/ 524 h 1192"/>
                <a:gd name="T90" fmla="*/ 1214 w 3075"/>
                <a:gd name="T91" fmla="*/ 469 h 1192"/>
                <a:gd name="T92" fmla="*/ 1066 w 3075"/>
                <a:gd name="T93" fmla="*/ 420 h 1192"/>
                <a:gd name="T94" fmla="*/ 1200 w 3075"/>
                <a:gd name="T95" fmla="*/ 463 h 1192"/>
                <a:gd name="T96" fmla="*/ 839 w 3075"/>
                <a:gd name="T97" fmla="*/ 323 h 1192"/>
                <a:gd name="T98" fmla="*/ 1050 w 3075"/>
                <a:gd name="T99" fmla="*/ 414 h 1192"/>
                <a:gd name="T100" fmla="*/ 839 w 3075"/>
                <a:gd name="T101" fmla="*/ 323 h 1192"/>
                <a:gd name="T102" fmla="*/ 542 w 3075"/>
                <a:gd name="T103" fmla="*/ 217 h 1192"/>
                <a:gd name="T104" fmla="*/ 819 w 3075"/>
                <a:gd name="T105" fmla="*/ 315 h 1192"/>
                <a:gd name="T106" fmla="*/ 0 w 3075"/>
                <a:gd name="T107" fmla="*/ 7 h 1192"/>
                <a:gd name="T108" fmla="*/ 0 w 3075"/>
                <a:gd name="T109" fmla="*/ 8 h 1192"/>
                <a:gd name="T110" fmla="*/ 4 w 3075"/>
                <a:gd name="T111" fmla="*/ 0 h 1192"/>
                <a:gd name="T112" fmla="*/ 517 w 3075"/>
                <a:gd name="T113" fmla="*/ 208 h 1192"/>
                <a:gd name="T114" fmla="*/ 4 w 3075"/>
                <a:gd name="T115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5" h="1192">
                  <a:moveTo>
                    <a:pt x="2270" y="877"/>
                  </a:moveTo>
                  <a:lnTo>
                    <a:pt x="2261" y="883"/>
                  </a:lnTo>
                  <a:lnTo>
                    <a:pt x="3060" y="1192"/>
                  </a:lnTo>
                  <a:lnTo>
                    <a:pt x="3074" y="1192"/>
                  </a:lnTo>
                  <a:lnTo>
                    <a:pt x="3075" y="1189"/>
                  </a:lnTo>
                  <a:lnTo>
                    <a:pt x="2976" y="1151"/>
                  </a:lnTo>
                  <a:lnTo>
                    <a:pt x="2270" y="877"/>
                  </a:lnTo>
                  <a:close/>
                  <a:moveTo>
                    <a:pt x="2211" y="854"/>
                  </a:moveTo>
                  <a:lnTo>
                    <a:pt x="2203" y="860"/>
                  </a:lnTo>
                  <a:lnTo>
                    <a:pt x="2250" y="878"/>
                  </a:lnTo>
                  <a:lnTo>
                    <a:pt x="2260" y="873"/>
                  </a:lnTo>
                  <a:lnTo>
                    <a:pt x="2211" y="854"/>
                  </a:lnTo>
                  <a:close/>
                  <a:moveTo>
                    <a:pt x="2157" y="833"/>
                  </a:moveTo>
                  <a:lnTo>
                    <a:pt x="2150" y="840"/>
                  </a:lnTo>
                  <a:lnTo>
                    <a:pt x="2193" y="856"/>
                  </a:lnTo>
                  <a:lnTo>
                    <a:pt x="2202" y="851"/>
                  </a:lnTo>
                  <a:lnTo>
                    <a:pt x="2157" y="833"/>
                  </a:lnTo>
                  <a:close/>
                  <a:moveTo>
                    <a:pt x="2107" y="814"/>
                  </a:moveTo>
                  <a:lnTo>
                    <a:pt x="2100" y="821"/>
                  </a:lnTo>
                  <a:lnTo>
                    <a:pt x="2140" y="836"/>
                  </a:lnTo>
                  <a:lnTo>
                    <a:pt x="2148" y="830"/>
                  </a:lnTo>
                  <a:lnTo>
                    <a:pt x="2107" y="814"/>
                  </a:lnTo>
                  <a:close/>
                  <a:moveTo>
                    <a:pt x="2058" y="795"/>
                  </a:moveTo>
                  <a:lnTo>
                    <a:pt x="2052" y="802"/>
                  </a:lnTo>
                  <a:lnTo>
                    <a:pt x="2091" y="817"/>
                  </a:lnTo>
                  <a:lnTo>
                    <a:pt x="2097" y="811"/>
                  </a:lnTo>
                  <a:lnTo>
                    <a:pt x="2058" y="795"/>
                  </a:lnTo>
                  <a:close/>
                  <a:moveTo>
                    <a:pt x="2011" y="777"/>
                  </a:moveTo>
                  <a:lnTo>
                    <a:pt x="2006" y="784"/>
                  </a:lnTo>
                  <a:lnTo>
                    <a:pt x="2044" y="799"/>
                  </a:lnTo>
                  <a:lnTo>
                    <a:pt x="2050" y="792"/>
                  </a:lnTo>
                  <a:lnTo>
                    <a:pt x="2011" y="777"/>
                  </a:lnTo>
                  <a:close/>
                  <a:moveTo>
                    <a:pt x="1965" y="759"/>
                  </a:moveTo>
                  <a:lnTo>
                    <a:pt x="1961" y="766"/>
                  </a:lnTo>
                  <a:lnTo>
                    <a:pt x="1998" y="780"/>
                  </a:lnTo>
                  <a:lnTo>
                    <a:pt x="2003" y="773"/>
                  </a:lnTo>
                  <a:lnTo>
                    <a:pt x="1965" y="759"/>
                  </a:lnTo>
                  <a:close/>
                  <a:moveTo>
                    <a:pt x="1918" y="741"/>
                  </a:moveTo>
                  <a:lnTo>
                    <a:pt x="1915" y="749"/>
                  </a:lnTo>
                  <a:lnTo>
                    <a:pt x="1952" y="764"/>
                  </a:lnTo>
                  <a:lnTo>
                    <a:pt x="1956" y="756"/>
                  </a:lnTo>
                  <a:lnTo>
                    <a:pt x="1918" y="741"/>
                  </a:lnTo>
                  <a:close/>
                  <a:moveTo>
                    <a:pt x="1872" y="723"/>
                  </a:moveTo>
                  <a:lnTo>
                    <a:pt x="1869" y="731"/>
                  </a:lnTo>
                  <a:lnTo>
                    <a:pt x="1907" y="746"/>
                  </a:lnTo>
                  <a:lnTo>
                    <a:pt x="1911" y="738"/>
                  </a:lnTo>
                  <a:lnTo>
                    <a:pt x="1872" y="723"/>
                  </a:lnTo>
                  <a:close/>
                  <a:moveTo>
                    <a:pt x="1823" y="704"/>
                  </a:moveTo>
                  <a:lnTo>
                    <a:pt x="1822" y="713"/>
                  </a:lnTo>
                  <a:lnTo>
                    <a:pt x="1861" y="728"/>
                  </a:lnTo>
                  <a:lnTo>
                    <a:pt x="1863" y="720"/>
                  </a:lnTo>
                  <a:lnTo>
                    <a:pt x="1823" y="704"/>
                  </a:lnTo>
                  <a:close/>
                  <a:moveTo>
                    <a:pt x="1772" y="685"/>
                  </a:moveTo>
                  <a:lnTo>
                    <a:pt x="1772" y="693"/>
                  </a:lnTo>
                  <a:lnTo>
                    <a:pt x="1813" y="709"/>
                  </a:lnTo>
                  <a:lnTo>
                    <a:pt x="1815" y="701"/>
                  </a:lnTo>
                  <a:lnTo>
                    <a:pt x="1772" y="685"/>
                  </a:lnTo>
                  <a:close/>
                  <a:moveTo>
                    <a:pt x="1719" y="664"/>
                  </a:moveTo>
                  <a:lnTo>
                    <a:pt x="1719" y="673"/>
                  </a:lnTo>
                  <a:lnTo>
                    <a:pt x="1763" y="690"/>
                  </a:lnTo>
                  <a:lnTo>
                    <a:pt x="1765" y="681"/>
                  </a:lnTo>
                  <a:lnTo>
                    <a:pt x="1719" y="664"/>
                  </a:lnTo>
                  <a:close/>
                  <a:moveTo>
                    <a:pt x="1661" y="641"/>
                  </a:moveTo>
                  <a:lnTo>
                    <a:pt x="1663" y="651"/>
                  </a:lnTo>
                  <a:lnTo>
                    <a:pt x="1710" y="669"/>
                  </a:lnTo>
                  <a:lnTo>
                    <a:pt x="1710" y="661"/>
                  </a:lnTo>
                  <a:lnTo>
                    <a:pt x="1661" y="641"/>
                  </a:lnTo>
                  <a:close/>
                  <a:moveTo>
                    <a:pt x="1597" y="617"/>
                  </a:moveTo>
                  <a:lnTo>
                    <a:pt x="1599" y="626"/>
                  </a:lnTo>
                  <a:lnTo>
                    <a:pt x="1653" y="647"/>
                  </a:lnTo>
                  <a:lnTo>
                    <a:pt x="1653" y="638"/>
                  </a:lnTo>
                  <a:lnTo>
                    <a:pt x="1597" y="617"/>
                  </a:lnTo>
                  <a:close/>
                  <a:moveTo>
                    <a:pt x="1524" y="588"/>
                  </a:moveTo>
                  <a:lnTo>
                    <a:pt x="1527" y="599"/>
                  </a:lnTo>
                  <a:lnTo>
                    <a:pt x="1589" y="623"/>
                  </a:lnTo>
                  <a:lnTo>
                    <a:pt x="1587" y="613"/>
                  </a:lnTo>
                  <a:lnTo>
                    <a:pt x="1524" y="588"/>
                  </a:lnTo>
                  <a:close/>
                  <a:moveTo>
                    <a:pt x="1439" y="555"/>
                  </a:moveTo>
                  <a:lnTo>
                    <a:pt x="1444" y="567"/>
                  </a:lnTo>
                  <a:lnTo>
                    <a:pt x="1517" y="595"/>
                  </a:lnTo>
                  <a:lnTo>
                    <a:pt x="1514" y="584"/>
                  </a:lnTo>
                  <a:lnTo>
                    <a:pt x="1439" y="555"/>
                  </a:lnTo>
                  <a:close/>
                  <a:moveTo>
                    <a:pt x="1338" y="517"/>
                  </a:moveTo>
                  <a:lnTo>
                    <a:pt x="1345" y="528"/>
                  </a:lnTo>
                  <a:lnTo>
                    <a:pt x="1433" y="562"/>
                  </a:lnTo>
                  <a:lnTo>
                    <a:pt x="1428" y="551"/>
                  </a:lnTo>
                  <a:lnTo>
                    <a:pt x="1338" y="517"/>
                  </a:lnTo>
                  <a:close/>
                  <a:moveTo>
                    <a:pt x="1214" y="469"/>
                  </a:moveTo>
                  <a:lnTo>
                    <a:pt x="1223" y="481"/>
                  </a:lnTo>
                  <a:lnTo>
                    <a:pt x="1333" y="524"/>
                  </a:lnTo>
                  <a:lnTo>
                    <a:pt x="1326" y="512"/>
                  </a:lnTo>
                  <a:lnTo>
                    <a:pt x="1214" y="469"/>
                  </a:lnTo>
                  <a:close/>
                  <a:moveTo>
                    <a:pt x="1055" y="407"/>
                  </a:moveTo>
                  <a:lnTo>
                    <a:pt x="1066" y="420"/>
                  </a:lnTo>
                  <a:lnTo>
                    <a:pt x="1209" y="476"/>
                  </a:lnTo>
                  <a:lnTo>
                    <a:pt x="1200" y="463"/>
                  </a:lnTo>
                  <a:lnTo>
                    <a:pt x="1055" y="407"/>
                  </a:lnTo>
                  <a:close/>
                  <a:moveTo>
                    <a:pt x="839" y="323"/>
                  </a:moveTo>
                  <a:lnTo>
                    <a:pt x="853" y="338"/>
                  </a:lnTo>
                  <a:lnTo>
                    <a:pt x="1050" y="414"/>
                  </a:lnTo>
                  <a:lnTo>
                    <a:pt x="1039" y="400"/>
                  </a:lnTo>
                  <a:lnTo>
                    <a:pt x="839" y="323"/>
                  </a:lnTo>
                  <a:close/>
                  <a:moveTo>
                    <a:pt x="522" y="201"/>
                  </a:moveTo>
                  <a:lnTo>
                    <a:pt x="542" y="217"/>
                  </a:lnTo>
                  <a:lnTo>
                    <a:pt x="834" y="330"/>
                  </a:lnTo>
                  <a:lnTo>
                    <a:pt x="819" y="315"/>
                  </a:lnTo>
                  <a:lnTo>
                    <a:pt x="522" y="201"/>
                  </a:lnTo>
                  <a:close/>
                  <a:moveTo>
                    <a:pt x="0" y="7"/>
                  </a:moveTo>
                  <a:lnTo>
                    <a:pt x="0" y="7"/>
                  </a:lnTo>
                  <a:lnTo>
                    <a:pt x="0" y="8"/>
                  </a:lnTo>
                  <a:lnTo>
                    <a:pt x="0" y="7"/>
                  </a:lnTo>
                  <a:close/>
                  <a:moveTo>
                    <a:pt x="4" y="0"/>
                  </a:moveTo>
                  <a:lnTo>
                    <a:pt x="34" y="20"/>
                  </a:lnTo>
                  <a:lnTo>
                    <a:pt x="517" y="208"/>
                  </a:lnTo>
                  <a:lnTo>
                    <a:pt x="497" y="19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8" name="Freeform 35"/>
            <p:cNvSpPr>
              <a:spLocks noEditPoints="1"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475473" y="194896"/>
              <a:ext cx="8302819" cy="3218402"/>
            </a:xfrm>
            <a:custGeom>
              <a:gdLst>
                <a:gd name="T0" fmla="*/ 2261 w 3075"/>
                <a:gd name="T1" fmla="*/ 883 h 1192"/>
                <a:gd name="T2" fmla="*/ 3074 w 3075"/>
                <a:gd name="T3" fmla="*/ 1192 h 1192"/>
                <a:gd name="T4" fmla="*/ 2976 w 3075"/>
                <a:gd name="T5" fmla="*/ 1151 h 1192"/>
                <a:gd name="T6" fmla="*/ 2211 w 3075"/>
                <a:gd name="T7" fmla="*/ 854 h 1192"/>
                <a:gd name="T8" fmla="*/ 2250 w 3075"/>
                <a:gd name="T9" fmla="*/ 878 h 1192"/>
                <a:gd name="T10" fmla="*/ 2211 w 3075"/>
                <a:gd name="T11" fmla="*/ 854 h 1192"/>
                <a:gd name="T12" fmla="*/ 2150 w 3075"/>
                <a:gd name="T13" fmla="*/ 840 h 1192"/>
                <a:gd name="T14" fmla="*/ 2202 w 3075"/>
                <a:gd name="T15" fmla="*/ 851 h 1192"/>
                <a:gd name="T16" fmla="*/ 2107 w 3075"/>
                <a:gd name="T17" fmla="*/ 814 h 1192"/>
                <a:gd name="T18" fmla="*/ 2140 w 3075"/>
                <a:gd name="T19" fmla="*/ 836 h 1192"/>
                <a:gd name="T20" fmla="*/ 2107 w 3075"/>
                <a:gd name="T21" fmla="*/ 814 h 1192"/>
                <a:gd name="T22" fmla="*/ 2052 w 3075"/>
                <a:gd name="T23" fmla="*/ 802 h 1192"/>
                <a:gd name="T24" fmla="*/ 2097 w 3075"/>
                <a:gd name="T25" fmla="*/ 811 h 1192"/>
                <a:gd name="T26" fmla="*/ 2011 w 3075"/>
                <a:gd name="T27" fmla="*/ 777 h 1192"/>
                <a:gd name="T28" fmla="*/ 2044 w 3075"/>
                <a:gd name="T29" fmla="*/ 799 h 1192"/>
                <a:gd name="T30" fmla="*/ 2011 w 3075"/>
                <a:gd name="T31" fmla="*/ 777 h 1192"/>
                <a:gd name="T32" fmla="*/ 1961 w 3075"/>
                <a:gd name="T33" fmla="*/ 766 h 1192"/>
                <a:gd name="T34" fmla="*/ 2003 w 3075"/>
                <a:gd name="T35" fmla="*/ 773 h 1192"/>
                <a:gd name="T36" fmla="*/ 1918 w 3075"/>
                <a:gd name="T37" fmla="*/ 741 h 1192"/>
                <a:gd name="T38" fmla="*/ 1952 w 3075"/>
                <a:gd name="T39" fmla="*/ 764 h 1192"/>
                <a:gd name="T40" fmla="*/ 1918 w 3075"/>
                <a:gd name="T41" fmla="*/ 741 h 1192"/>
                <a:gd name="T42" fmla="*/ 1869 w 3075"/>
                <a:gd name="T43" fmla="*/ 731 h 1192"/>
                <a:gd name="T44" fmla="*/ 1911 w 3075"/>
                <a:gd name="T45" fmla="*/ 738 h 1192"/>
                <a:gd name="T46" fmla="*/ 1823 w 3075"/>
                <a:gd name="T47" fmla="*/ 704 h 1192"/>
                <a:gd name="T48" fmla="*/ 1861 w 3075"/>
                <a:gd name="T49" fmla="*/ 728 h 1192"/>
                <a:gd name="T50" fmla="*/ 1823 w 3075"/>
                <a:gd name="T51" fmla="*/ 704 h 1192"/>
                <a:gd name="T52" fmla="*/ 1772 w 3075"/>
                <a:gd name="T53" fmla="*/ 693 h 1192"/>
                <a:gd name="T54" fmla="*/ 1815 w 3075"/>
                <a:gd name="T55" fmla="*/ 701 h 1192"/>
                <a:gd name="T56" fmla="*/ 1719 w 3075"/>
                <a:gd name="T57" fmla="*/ 664 h 1192"/>
                <a:gd name="T58" fmla="*/ 1763 w 3075"/>
                <a:gd name="T59" fmla="*/ 690 h 1192"/>
                <a:gd name="T60" fmla="*/ 1719 w 3075"/>
                <a:gd name="T61" fmla="*/ 664 h 1192"/>
                <a:gd name="T62" fmla="*/ 1663 w 3075"/>
                <a:gd name="T63" fmla="*/ 651 h 1192"/>
                <a:gd name="T64" fmla="*/ 1710 w 3075"/>
                <a:gd name="T65" fmla="*/ 661 h 1192"/>
                <a:gd name="T66" fmla="*/ 1597 w 3075"/>
                <a:gd name="T67" fmla="*/ 617 h 1192"/>
                <a:gd name="T68" fmla="*/ 1653 w 3075"/>
                <a:gd name="T69" fmla="*/ 647 h 1192"/>
                <a:gd name="T70" fmla="*/ 1597 w 3075"/>
                <a:gd name="T71" fmla="*/ 617 h 1192"/>
                <a:gd name="T72" fmla="*/ 1527 w 3075"/>
                <a:gd name="T73" fmla="*/ 599 h 1192"/>
                <a:gd name="T74" fmla="*/ 1587 w 3075"/>
                <a:gd name="T75" fmla="*/ 613 h 1192"/>
                <a:gd name="T76" fmla="*/ 1439 w 3075"/>
                <a:gd name="T77" fmla="*/ 555 h 1192"/>
                <a:gd name="T78" fmla="*/ 1517 w 3075"/>
                <a:gd name="T79" fmla="*/ 595 h 1192"/>
                <a:gd name="T80" fmla="*/ 1439 w 3075"/>
                <a:gd name="T81" fmla="*/ 555 h 1192"/>
                <a:gd name="T82" fmla="*/ 1345 w 3075"/>
                <a:gd name="T83" fmla="*/ 528 h 1192"/>
                <a:gd name="T84" fmla="*/ 1428 w 3075"/>
                <a:gd name="T85" fmla="*/ 551 h 1192"/>
                <a:gd name="T86" fmla="*/ 1214 w 3075"/>
                <a:gd name="T87" fmla="*/ 469 h 1192"/>
                <a:gd name="T88" fmla="*/ 1333 w 3075"/>
                <a:gd name="T89" fmla="*/ 524 h 1192"/>
                <a:gd name="T90" fmla="*/ 1214 w 3075"/>
                <a:gd name="T91" fmla="*/ 469 h 1192"/>
                <a:gd name="T92" fmla="*/ 1066 w 3075"/>
                <a:gd name="T93" fmla="*/ 420 h 1192"/>
                <a:gd name="T94" fmla="*/ 1200 w 3075"/>
                <a:gd name="T95" fmla="*/ 463 h 1192"/>
                <a:gd name="T96" fmla="*/ 839 w 3075"/>
                <a:gd name="T97" fmla="*/ 323 h 1192"/>
                <a:gd name="T98" fmla="*/ 1050 w 3075"/>
                <a:gd name="T99" fmla="*/ 414 h 1192"/>
                <a:gd name="T100" fmla="*/ 839 w 3075"/>
                <a:gd name="T101" fmla="*/ 323 h 1192"/>
                <a:gd name="T102" fmla="*/ 542 w 3075"/>
                <a:gd name="T103" fmla="*/ 217 h 1192"/>
                <a:gd name="T104" fmla="*/ 819 w 3075"/>
                <a:gd name="T105" fmla="*/ 315 h 1192"/>
                <a:gd name="T106" fmla="*/ 0 w 3075"/>
                <a:gd name="T107" fmla="*/ 7 h 1192"/>
                <a:gd name="T108" fmla="*/ 0 w 3075"/>
                <a:gd name="T109" fmla="*/ 8 h 1192"/>
                <a:gd name="T110" fmla="*/ 4 w 3075"/>
                <a:gd name="T111" fmla="*/ 0 h 1192"/>
                <a:gd name="T112" fmla="*/ 517 w 3075"/>
                <a:gd name="T113" fmla="*/ 208 h 1192"/>
                <a:gd name="T114" fmla="*/ 4 w 3075"/>
                <a:gd name="T115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75" h="1192">
                  <a:moveTo>
                    <a:pt x="2270" y="877"/>
                  </a:moveTo>
                  <a:lnTo>
                    <a:pt x="2261" y="883"/>
                  </a:lnTo>
                  <a:lnTo>
                    <a:pt x="3060" y="1192"/>
                  </a:lnTo>
                  <a:lnTo>
                    <a:pt x="3074" y="1192"/>
                  </a:lnTo>
                  <a:lnTo>
                    <a:pt x="3075" y="1189"/>
                  </a:lnTo>
                  <a:lnTo>
                    <a:pt x="2976" y="1151"/>
                  </a:lnTo>
                  <a:lnTo>
                    <a:pt x="2270" y="877"/>
                  </a:lnTo>
                  <a:moveTo>
                    <a:pt x="2211" y="854"/>
                  </a:moveTo>
                  <a:lnTo>
                    <a:pt x="2203" y="860"/>
                  </a:lnTo>
                  <a:lnTo>
                    <a:pt x="2250" y="878"/>
                  </a:lnTo>
                  <a:lnTo>
                    <a:pt x="2260" y="873"/>
                  </a:lnTo>
                  <a:lnTo>
                    <a:pt x="2211" y="854"/>
                  </a:lnTo>
                  <a:moveTo>
                    <a:pt x="2157" y="833"/>
                  </a:moveTo>
                  <a:lnTo>
                    <a:pt x="2150" y="840"/>
                  </a:lnTo>
                  <a:lnTo>
                    <a:pt x="2193" y="856"/>
                  </a:lnTo>
                  <a:lnTo>
                    <a:pt x="2202" y="851"/>
                  </a:lnTo>
                  <a:lnTo>
                    <a:pt x="2157" y="833"/>
                  </a:lnTo>
                  <a:moveTo>
                    <a:pt x="2107" y="814"/>
                  </a:moveTo>
                  <a:lnTo>
                    <a:pt x="2100" y="821"/>
                  </a:lnTo>
                  <a:lnTo>
                    <a:pt x="2140" y="836"/>
                  </a:lnTo>
                  <a:lnTo>
                    <a:pt x="2148" y="830"/>
                  </a:lnTo>
                  <a:lnTo>
                    <a:pt x="2107" y="814"/>
                  </a:lnTo>
                  <a:moveTo>
                    <a:pt x="2058" y="795"/>
                  </a:moveTo>
                  <a:lnTo>
                    <a:pt x="2052" y="802"/>
                  </a:lnTo>
                  <a:lnTo>
                    <a:pt x="2091" y="817"/>
                  </a:lnTo>
                  <a:lnTo>
                    <a:pt x="2097" y="811"/>
                  </a:lnTo>
                  <a:lnTo>
                    <a:pt x="2058" y="795"/>
                  </a:lnTo>
                  <a:moveTo>
                    <a:pt x="2011" y="777"/>
                  </a:moveTo>
                  <a:lnTo>
                    <a:pt x="2006" y="784"/>
                  </a:lnTo>
                  <a:lnTo>
                    <a:pt x="2044" y="799"/>
                  </a:lnTo>
                  <a:lnTo>
                    <a:pt x="2050" y="792"/>
                  </a:lnTo>
                  <a:lnTo>
                    <a:pt x="2011" y="777"/>
                  </a:lnTo>
                  <a:moveTo>
                    <a:pt x="1965" y="759"/>
                  </a:moveTo>
                  <a:lnTo>
                    <a:pt x="1961" y="766"/>
                  </a:lnTo>
                  <a:lnTo>
                    <a:pt x="1998" y="780"/>
                  </a:lnTo>
                  <a:lnTo>
                    <a:pt x="2003" y="773"/>
                  </a:lnTo>
                  <a:lnTo>
                    <a:pt x="1965" y="759"/>
                  </a:lnTo>
                  <a:moveTo>
                    <a:pt x="1918" y="741"/>
                  </a:moveTo>
                  <a:lnTo>
                    <a:pt x="1915" y="749"/>
                  </a:lnTo>
                  <a:lnTo>
                    <a:pt x="1952" y="764"/>
                  </a:lnTo>
                  <a:lnTo>
                    <a:pt x="1956" y="756"/>
                  </a:lnTo>
                  <a:lnTo>
                    <a:pt x="1918" y="741"/>
                  </a:lnTo>
                  <a:moveTo>
                    <a:pt x="1872" y="723"/>
                  </a:moveTo>
                  <a:lnTo>
                    <a:pt x="1869" y="731"/>
                  </a:lnTo>
                  <a:lnTo>
                    <a:pt x="1907" y="746"/>
                  </a:lnTo>
                  <a:lnTo>
                    <a:pt x="1911" y="738"/>
                  </a:lnTo>
                  <a:lnTo>
                    <a:pt x="1872" y="723"/>
                  </a:lnTo>
                  <a:moveTo>
                    <a:pt x="1823" y="704"/>
                  </a:moveTo>
                  <a:lnTo>
                    <a:pt x="1822" y="713"/>
                  </a:lnTo>
                  <a:lnTo>
                    <a:pt x="1861" y="728"/>
                  </a:lnTo>
                  <a:lnTo>
                    <a:pt x="1863" y="720"/>
                  </a:lnTo>
                  <a:lnTo>
                    <a:pt x="1823" y="704"/>
                  </a:lnTo>
                  <a:moveTo>
                    <a:pt x="1772" y="685"/>
                  </a:moveTo>
                  <a:lnTo>
                    <a:pt x="1772" y="693"/>
                  </a:lnTo>
                  <a:lnTo>
                    <a:pt x="1813" y="709"/>
                  </a:lnTo>
                  <a:lnTo>
                    <a:pt x="1815" y="701"/>
                  </a:lnTo>
                  <a:lnTo>
                    <a:pt x="1772" y="685"/>
                  </a:lnTo>
                  <a:moveTo>
                    <a:pt x="1719" y="664"/>
                  </a:moveTo>
                  <a:lnTo>
                    <a:pt x="1719" y="673"/>
                  </a:lnTo>
                  <a:lnTo>
                    <a:pt x="1763" y="690"/>
                  </a:lnTo>
                  <a:lnTo>
                    <a:pt x="1765" y="681"/>
                  </a:lnTo>
                  <a:lnTo>
                    <a:pt x="1719" y="664"/>
                  </a:lnTo>
                  <a:moveTo>
                    <a:pt x="1661" y="641"/>
                  </a:moveTo>
                  <a:lnTo>
                    <a:pt x="1663" y="651"/>
                  </a:lnTo>
                  <a:lnTo>
                    <a:pt x="1710" y="669"/>
                  </a:lnTo>
                  <a:lnTo>
                    <a:pt x="1710" y="661"/>
                  </a:lnTo>
                  <a:lnTo>
                    <a:pt x="1661" y="641"/>
                  </a:lnTo>
                  <a:moveTo>
                    <a:pt x="1597" y="617"/>
                  </a:moveTo>
                  <a:lnTo>
                    <a:pt x="1599" y="626"/>
                  </a:lnTo>
                  <a:lnTo>
                    <a:pt x="1653" y="647"/>
                  </a:lnTo>
                  <a:lnTo>
                    <a:pt x="1653" y="638"/>
                  </a:lnTo>
                  <a:lnTo>
                    <a:pt x="1597" y="617"/>
                  </a:lnTo>
                  <a:moveTo>
                    <a:pt x="1524" y="588"/>
                  </a:moveTo>
                  <a:lnTo>
                    <a:pt x="1527" y="599"/>
                  </a:lnTo>
                  <a:lnTo>
                    <a:pt x="1589" y="623"/>
                  </a:lnTo>
                  <a:lnTo>
                    <a:pt x="1587" y="613"/>
                  </a:lnTo>
                  <a:lnTo>
                    <a:pt x="1524" y="588"/>
                  </a:lnTo>
                  <a:moveTo>
                    <a:pt x="1439" y="555"/>
                  </a:moveTo>
                  <a:lnTo>
                    <a:pt x="1444" y="567"/>
                  </a:lnTo>
                  <a:lnTo>
                    <a:pt x="1517" y="595"/>
                  </a:lnTo>
                  <a:lnTo>
                    <a:pt x="1514" y="584"/>
                  </a:lnTo>
                  <a:lnTo>
                    <a:pt x="1439" y="555"/>
                  </a:lnTo>
                  <a:moveTo>
                    <a:pt x="1338" y="517"/>
                  </a:moveTo>
                  <a:lnTo>
                    <a:pt x="1345" y="528"/>
                  </a:lnTo>
                  <a:lnTo>
                    <a:pt x="1433" y="562"/>
                  </a:lnTo>
                  <a:lnTo>
                    <a:pt x="1428" y="551"/>
                  </a:lnTo>
                  <a:lnTo>
                    <a:pt x="1338" y="517"/>
                  </a:lnTo>
                  <a:moveTo>
                    <a:pt x="1214" y="469"/>
                  </a:moveTo>
                  <a:lnTo>
                    <a:pt x="1223" y="481"/>
                  </a:lnTo>
                  <a:lnTo>
                    <a:pt x="1333" y="524"/>
                  </a:lnTo>
                  <a:lnTo>
                    <a:pt x="1326" y="512"/>
                  </a:lnTo>
                  <a:lnTo>
                    <a:pt x="1214" y="469"/>
                  </a:lnTo>
                  <a:moveTo>
                    <a:pt x="1055" y="407"/>
                  </a:moveTo>
                  <a:lnTo>
                    <a:pt x="1066" y="420"/>
                  </a:lnTo>
                  <a:lnTo>
                    <a:pt x="1209" y="476"/>
                  </a:lnTo>
                  <a:lnTo>
                    <a:pt x="1200" y="463"/>
                  </a:lnTo>
                  <a:lnTo>
                    <a:pt x="1055" y="407"/>
                  </a:lnTo>
                  <a:moveTo>
                    <a:pt x="839" y="323"/>
                  </a:moveTo>
                  <a:lnTo>
                    <a:pt x="853" y="338"/>
                  </a:lnTo>
                  <a:lnTo>
                    <a:pt x="1050" y="414"/>
                  </a:lnTo>
                  <a:lnTo>
                    <a:pt x="1039" y="400"/>
                  </a:lnTo>
                  <a:lnTo>
                    <a:pt x="839" y="323"/>
                  </a:lnTo>
                  <a:moveTo>
                    <a:pt x="522" y="201"/>
                  </a:moveTo>
                  <a:lnTo>
                    <a:pt x="542" y="217"/>
                  </a:lnTo>
                  <a:lnTo>
                    <a:pt x="834" y="330"/>
                  </a:lnTo>
                  <a:lnTo>
                    <a:pt x="819" y="315"/>
                  </a:lnTo>
                  <a:lnTo>
                    <a:pt x="522" y="201"/>
                  </a:lnTo>
                  <a:moveTo>
                    <a:pt x="0" y="7"/>
                  </a:moveTo>
                  <a:lnTo>
                    <a:pt x="0" y="7"/>
                  </a:lnTo>
                  <a:lnTo>
                    <a:pt x="0" y="8"/>
                  </a:lnTo>
                  <a:lnTo>
                    <a:pt x="0" y="7"/>
                  </a:lnTo>
                  <a:moveTo>
                    <a:pt x="4" y="0"/>
                  </a:moveTo>
                  <a:lnTo>
                    <a:pt x="34" y="20"/>
                  </a:lnTo>
                  <a:lnTo>
                    <a:pt x="517" y="208"/>
                  </a:lnTo>
                  <a:lnTo>
                    <a:pt x="497" y="19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39" name="Freeform 36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5133114" y="3413298"/>
              <a:ext cx="3642123" cy="23873"/>
            </a:xfrm>
            <a:custGeom>
              <a:gdLst>
                <a:gd name="T0" fmla="*/ 1349 w 1349"/>
                <a:gd name="T1" fmla="*/ 0 h 9"/>
                <a:gd name="T2" fmla="*/ 1335 w 1349"/>
                <a:gd name="T3" fmla="*/ 0 h 9"/>
                <a:gd name="T4" fmla="*/ 2 w 1349"/>
                <a:gd name="T5" fmla="*/ 0 h 9"/>
                <a:gd name="T6" fmla="*/ 0 w 1349"/>
                <a:gd name="T7" fmla="*/ 2 h 9"/>
                <a:gd name="T8" fmla="*/ 12 w 1349"/>
                <a:gd name="T9" fmla="*/ 9 h 9"/>
                <a:gd name="T10" fmla="*/ 1330 w 1349"/>
                <a:gd name="T11" fmla="*/ 9 h 9"/>
                <a:gd name="T12" fmla="*/ 1349 w 1349"/>
                <a:gd name="T13" fmla="*/ 1 h 9"/>
                <a:gd name="T14" fmla="*/ 1349 w 1349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9" h="9">
                  <a:moveTo>
                    <a:pt x="1349" y="0"/>
                  </a:moveTo>
                  <a:lnTo>
                    <a:pt x="133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12" y="9"/>
                  </a:lnTo>
                  <a:lnTo>
                    <a:pt x="1330" y="9"/>
                  </a:lnTo>
                  <a:lnTo>
                    <a:pt x="1349" y="1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0" name="Freeform 37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5133114" y="3413298"/>
              <a:ext cx="3642123" cy="23873"/>
            </a:xfrm>
            <a:custGeom>
              <a:gdLst>
                <a:gd name="T0" fmla="*/ 1349 w 1349"/>
                <a:gd name="T1" fmla="*/ 0 h 9"/>
                <a:gd name="T2" fmla="*/ 1335 w 1349"/>
                <a:gd name="T3" fmla="*/ 0 h 9"/>
                <a:gd name="T4" fmla="*/ 2 w 1349"/>
                <a:gd name="T5" fmla="*/ 0 h 9"/>
                <a:gd name="T6" fmla="*/ 0 w 1349"/>
                <a:gd name="T7" fmla="*/ 2 h 9"/>
                <a:gd name="T8" fmla="*/ 12 w 1349"/>
                <a:gd name="T9" fmla="*/ 9 h 9"/>
                <a:gd name="T10" fmla="*/ 1330 w 1349"/>
                <a:gd name="T11" fmla="*/ 9 h 9"/>
                <a:gd name="T12" fmla="*/ 1349 w 1349"/>
                <a:gd name="T13" fmla="*/ 1 h 9"/>
                <a:gd name="T14" fmla="*/ 1349 w 1349"/>
                <a:gd name="T15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9" h="9">
                  <a:moveTo>
                    <a:pt x="1349" y="0"/>
                  </a:moveTo>
                  <a:lnTo>
                    <a:pt x="133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12" y="9"/>
                  </a:lnTo>
                  <a:lnTo>
                    <a:pt x="1330" y="9"/>
                  </a:lnTo>
                  <a:lnTo>
                    <a:pt x="1349" y="1"/>
                  </a:lnTo>
                  <a:lnTo>
                    <a:pt x="13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1" name="Freeform 38"/>
            <p:cNvSpPr>
              <a:spLocks noEditPoints="1"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50251" y="3414791"/>
              <a:ext cx="8424986" cy="3254211"/>
            </a:xfrm>
            <a:custGeom>
              <a:gdLst>
                <a:gd name="T0" fmla="*/ 0 w 3120"/>
                <a:gd name="T1" fmla="*/ 1205 h 1205"/>
                <a:gd name="T2" fmla="*/ 27 w 3120"/>
                <a:gd name="T3" fmla="*/ 1203 h 1205"/>
                <a:gd name="T4" fmla="*/ 569 w 3120"/>
                <a:gd name="T5" fmla="*/ 985 h 1205"/>
                <a:gd name="T6" fmla="*/ 60 w 3120"/>
                <a:gd name="T7" fmla="*/ 1191 h 1205"/>
                <a:gd name="T8" fmla="*/ 569 w 3120"/>
                <a:gd name="T9" fmla="*/ 985 h 1205"/>
                <a:gd name="T10" fmla="*/ 594 w 3120"/>
                <a:gd name="T11" fmla="*/ 975 h 1205"/>
                <a:gd name="T12" fmla="*/ 868 w 3120"/>
                <a:gd name="T13" fmla="*/ 878 h 1205"/>
                <a:gd name="T14" fmla="*/ 1099 w 3120"/>
                <a:gd name="T15" fmla="*/ 780 h 1205"/>
                <a:gd name="T16" fmla="*/ 888 w 3120"/>
                <a:gd name="T17" fmla="*/ 871 h 1205"/>
                <a:gd name="T18" fmla="*/ 1099 w 3120"/>
                <a:gd name="T19" fmla="*/ 780 h 1205"/>
                <a:gd name="T20" fmla="*/ 1115 w 3120"/>
                <a:gd name="T21" fmla="*/ 774 h 1205"/>
                <a:gd name="T22" fmla="*/ 1248 w 3120"/>
                <a:gd name="T23" fmla="*/ 732 h 1205"/>
                <a:gd name="T24" fmla="*/ 1380 w 3120"/>
                <a:gd name="T25" fmla="*/ 672 h 1205"/>
                <a:gd name="T26" fmla="*/ 1262 w 3120"/>
                <a:gd name="T27" fmla="*/ 726 h 1205"/>
                <a:gd name="T28" fmla="*/ 1380 w 3120"/>
                <a:gd name="T29" fmla="*/ 672 h 1205"/>
                <a:gd name="T30" fmla="*/ 1393 w 3120"/>
                <a:gd name="T31" fmla="*/ 667 h 1205"/>
                <a:gd name="T32" fmla="*/ 1475 w 3120"/>
                <a:gd name="T33" fmla="*/ 644 h 1205"/>
                <a:gd name="T34" fmla="*/ 1564 w 3120"/>
                <a:gd name="T35" fmla="*/ 601 h 1205"/>
                <a:gd name="T36" fmla="*/ 1486 w 3120"/>
                <a:gd name="T37" fmla="*/ 640 h 1205"/>
                <a:gd name="T38" fmla="*/ 1564 w 3120"/>
                <a:gd name="T39" fmla="*/ 601 h 1205"/>
                <a:gd name="T40" fmla="*/ 1575 w 3120"/>
                <a:gd name="T41" fmla="*/ 597 h 1205"/>
                <a:gd name="T42" fmla="*/ 1635 w 3120"/>
                <a:gd name="T43" fmla="*/ 583 h 1205"/>
                <a:gd name="T44" fmla="*/ 1700 w 3120"/>
                <a:gd name="T45" fmla="*/ 548 h 1205"/>
                <a:gd name="T46" fmla="*/ 1644 w 3120"/>
                <a:gd name="T47" fmla="*/ 579 h 1205"/>
                <a:gd name="T48" fmla="*/ 1700 w 3120"/>
                <a:gd name="T49" fmla="*/ 548 h 1205"/>
                <a:gd name="T50" fmla="*/ 1709 w 3120"/>
                <a:gd name="T51" fmla="*/ 545 h 1205"/>
                <a:gd name="T52" fmla="*/ 1759 w 3120"/>
                <a:gd name="T53" fmla="*/ 535 h 1205"/>
                <a:gd name="T54" fmla="*/ 1812 w 3120"/>
                <a:gd name="T55" fmla="*/ 505 h 1205"/>
                <a:gd name="T56" fmla="*/ 1768 w 3120"/>
                <a:gd name="T57" fmla="*/ 531 h 1205"/>
                <a:gd name="T58" fmla="*/ 1812 w 3120"/>
                <a:gd name="T59" fmla="*/ 505 h 1205"/>
                <a:gd name="T60" fmla="*/ 1820 w 3120"/>
                <a:gd name="T61" fmla="*/ 502 h 1205"/>
                <a:gd name="T62" fmla="*/ 1864 w 3120"/>
                <a:gd name="T63" fmla="*/ 494 h 1205"/>
                <a:gd name="T64" fmla="*/ 1909 w 3120"/>
                <a:gd name="T65" fmla="*/ 467 h 1205"/>
                <a:gd name="T66" fmla="*/ 1871 w 3120"/>
                <a:gd name="T67" fmla="*/ 491 h 1205"/>
                <a:gd name="T68" fmla="*/ 1909 w 3120"/>
                <a:gd name="T69" fmla="*/ 467 h 1205"/>
                <a:gd name="T70" fmla="*/ 1917 w 3120"/>
                <a:gd name="T71" fmla="*/ 464 h 1205"/>
                <a:gd name="T72" fmla="*/ 1959 w 3120"/>
                <a:gd name="T73" fmla="*/ 457 h 1205"/>
                <a:gd name="T74" fmla="*/ 2001 w 3120"/>
                <a:gd name="T75" fmla="*/ 432 h 1205"/>
                <a:gd name="T76" fmla="*/ 1967 w 3120"/>
                <a:gd name="T77" fmla="*/ 455 h 1205"/>
                <a:gd name="T78" fmla="*/ 2001 w 3120"/>
                <a:gd name="T79" fmla="*/ 432 h 1205"/>
                <a:gd name="T80" fmla="*/ 2009 w 3120"/>
                <a:gd name="T81" fmla="*/ 429 h 1205"/>
                <a:gd name="T82" fmla="*/ 2051 w 3120"/>
                <a:gd name="T83" fmla="*/ 422 h 1205"/>
                <a:gd name="T84" fmla="*/ 2092 w 3120"/>
                <a:gd name="T85" fmla="*/ 397 h 1205"/>
                <a:gd name="T86" fmla="*/ 2059 w 3120"/>
                <a:gd name="T87" fmla="*/ 419 h 1205"/>
                <a:gd name="T88" fmla="*/ 2092 w 3120"/>
                <a:gd name="T89" fmla="*/ 397 h 1205"/>
                <a:gd name="T90" fmla="*/ 2100 w 3120"/>
                <a:gd name="T91" fmla="*/ 394 h 1205"/>
                <a:gd name="T92" fmla="*/ 2146 w 3120"/>
                <a:gd name="T93" fmla="*/ 385 h 1205"/>
                <a:gd name="T94" fmla="*/ 2189 w 3120"/>
                <a:gd name="T95" fmla="*/ 360 h 1205"/>
                <a:gd name="T96" fmla="*/ 2155 w 3120"/>
                <a:gd name="T97" fmla="*/ 382 h 1205"/>
                <a:gd name="T98" fmla="*/ 2189 w 3120"/>
                <a:gd name="T99" fmla="*/ 360 h 1205"/>
                <a:gd name="T100" fmla="*/ 2198 w 3120"/>
                <a:gd name="T101" fmla="*/ 356 h 1205"/>
                <a:gd name="T102" fmla="*/ 2251 w 3120"/>
                <a:gd name="T103" fmla="*/ 345 h 1205"/>
                <a:gd name="T104" fmla="*/ 2299 w 3120"/>
                <a:gd name="T105" fmla="*/ 317 h 1205"/>
                <a:gd name="T106" fmla="*/ 2260 w 3120"/>
                <a:gd name="T107" fmla="*/ 341 h 1205"/>
                <a:gd name="T108" fmla="*/ 2299 w 3120"/>
                <a:gd name="T109" fmla="*/ 317 h 1205"/>
                <a:gd name="T110" fmla="*/ 3101 w 3120"/>
                <a:gd name="T111" fmla="*/ 8 h 1205"/>
                <a:gd name="T112" fmla="*/ 2319 w 3120"/>
                <a:gd name="T113" fmla="*/ 319 h 1205"/>
                <a:gd name="T114" fmla="*/ 3120 w 3120"/>
                <a:gd name="T115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20" h="1205">
                  <a:moveTo>
                    <a:pt x="56" y="1183"/>
                  </a:moveTo>
                  <a:lnTo>
                    <a:pt x="0" y="1205"/>
                  </a:lnTo>
                  <a:lnTo>
                    <a:pt x="24" y="1205"/>
                  </a:lnTo>
                  <a:lnTo>
                    <a:pt x="27" y="1203"/>
                  </a:lnTo>
                  <a:lnTo>
                    <a:pt x="56" y="1183"/>
                  </a:lnTo>
                  <a:close/>
                  <a:moveTo>
                    <a:pt x="569" y="985"/>
                  </a:moveTo>
                  <a:lnTo>
                    <a:pt x="89" y="1170"/>
                  </a:lnTo>
                  <a:lnTo>
                    <a:pt x="60" y="1191"/>
                  </a:lnTo>
                  <a:lnTo>
                    <a:pt x="549" y="1002"/>
                  </a:lnTo>
                  <a:lnTo>
                    <a:pt x="569" y="985"/>
                  </a:lnTo>
                  <a:close/>
                  <a:moveTo>
                    <a:pt x="884" y="863"/>
                  </a:moveTo>
                  <a:lnTo>
                    <a:pt x="594" y="975"/>
                  </a:lnTo>
                  <a:lnTo>
                    <a:pt x="574" y="992"/>
                  </a:lnTo>
                  <a:lnTo>
                    <a:pt x="868" y="878"/>
                  </a:lnTo>
                  <a:lnTo>
                    <a:pt x="884" y="863"/>
                  </a:lnTo>
                  <a:close/>
                  <a:moveTo>
                    <a:pt x="1099" y="780"/>
                  </a:moveTo>
                  <a:lnTo>
                    <a:pt x="904" y="856"/>
                  </a:lnTo>
                  <a:lnTo>
                    <a:pt x="888" y="871"/>
                  </a:lnTo>
                  <a:lnTo>
                    <a:pt x="1088" y="794"/>
                  </a:lnTo>
                  <a:lnTo>
                    <a:pt x="1099" y="780"/>
                  </a:lnTo>
                  <a:close/>
                  <a:moveTo>
                    <a:pt x="1257" y="719"/>
                  </a:moveTo>
                  <a:lnTo>
                    <a:pt x="1115" y="774"/>
                  </a:lnTo>
                  <a:lnTo>
                    <a:pt x="1104" y="787"/>
                  </a:lnTo>
                  <a:lnTo>
                    <a:pt x="1248" y="732"/>
                  </a:lnTo>
                  <a:lnTo>
                    <a:pt x="1257" y="719"/>
                  </a:lnTo>
                  <a:close/>
                  <a:moveTo>
                    <a:pt x="1380" y="672"/>
                  </a:moveTo>
                  <a:lnTo>
                    <a:pt x="1272" y="714"/>
                  </a:lnTo>
                  <a:lnTo>
                    <a:pt x="1262" y="726"/>
                  </a:lnTo>
                  <a:lnTo>
                    <a:pt x="1374" y="683"/>
                  </a:lnTo>
                  <a:lnTo>
                    <a:pt x="1380" y="672"/>
                  </a:lnTo>
                  <a:close/>
                  <a:moveTo>
                    <a:pt x="1480" y="633"/>
                  </a:moveTo>
                  <a:lnTo>
                    <a:pt x="1393" y="667"/>
                  </a:lnTo>
                  <a:lnTo>
                    <a:pt x="1386" y="678"/>
                  </a:lnTo>
                  <a:lnTo>
                    <a:pt x="1475" y="644"/>
                  </a:lnTo>
                  <a:lnTo>
                    <a:pt x="1480" y="633"/>
                  </a:lnTo>
                  <a:close/>
                  <a:moveTo>
                    <a:pt x="1564" y="601"/>
                  </a:moveTo>
                  <a:lnTo>
                    <a:pt x="1491" y="629"/>
                  </a:lnTo>
                  <a:lnTo>
                    <a:pt x="1486" y="640"/>
                  </a:lnTo>
                  <a:lnTo>
                    <a:pt x="1561" y="612"/>
                  </a:lnTo>
                  <a:lnTo>
                    <a:pt x="1564" y="601"/>
                  </a:lnTo>
                  <a:close/>
                  <a:moveTo>
                    <a:pt x="1637" y="573"/>
                  </a:moveTo>
                  <a:lnTo>
                    <a:pt x="1575" y="597"/>
                  </a:lnTo>
                  <a:lnTo>
                    <a:pt x="1571" y="607"/>
                  </a:lnTo>
                  <a:lnTo>
                    <a:pt x="1635" y="583"/>
                  </a:lnTo>
                  <a:lnTo>
                    <a:pt x="1637" y="573"/>
                  </a:lnTo>
                  <a:close/>
                  <a:moveTo>
                    <a:pt x="1700" y="548"/>
                  </a:moveTo>
                  <a:lnTo>
                    <a:pt x="1646" y="569"/>
                  </a:lnTo>
                  <a:lnTo>
                    <a:pt x="1644" y="579"/>
                  </a:lnTo>
                  <a:lnTo>
                    <a:pt x="1699" y="558"/>
                  </a:lnTo>
                  <a:lnTo>
                    <a:pt x="1700" y="548"/>
                  </a:lnTo>
                  <a:close/>
                  <a:moveTo>
                    <a:pt x="1759" y="526"/>
                  </a:moveTo>
                  <a:lnTo>
                    <a:pt x="1709" y="545"/>
                  </a:lnTo>
                  <a:lnTo>
                    <a:pt x="1709" y="555"/>
                  </a:lnTo>
                  <a:lnTo>
                    <a:pt x="1759" y="535"/>
                  </a:lnTo>
                  <a:lnTo>
                    <a:pt x="1759" y="526"/>
                  </a:lnTo>
                  <a:close/>
                  <a:moveTo>
                    <a:pt x="1812" y="505"/>
                  </a:moveTo>
                  <a:lnTo>
                    <a:pt x="1768" y="522"/>
                  </a:lnTo>
                  <a:lnTo>
                    <a:pt x="1768" y="531"/>
                  </a:lnTo>
                  <a:lnTo>
                    <a:pt x="1813" y="514"/>
                  </a:lnTo>
                  <a:lnTo>
                    <a:pt x="1812" y="505"/>
                  </a:lnTo>
                  <a:close/>
                  <a:moveTo>
                    <a:pt x="1862" y="486"/>
                  </a:moveTo>
                  <a:lnTo>
                    <a:pt x="1820" y="502"/>
                  </a:lnTo>
                  <a:lnTo>
                    <a:pt x="1821" y="511"/>
                  </a:lnTo>
                  <a:lnTo>
                    <a:pt x="1864" y="494"/>
                  </a:lnTo>
                  <a:lnTo>
                    <a:pt x="1862" y="486"/>
                  </a:lnTo>
                  <a:close/>
                  <a:moveTo>
                    <a:pt x="1909" y="467"/>
                  </a:moveTo>
                  <a:lnTo>
                    <a:pt x="1870" y="483"/>
                  </a:lnTo>
                  <a:lnTo>
                    <a:pt x="1871" y="491"/>
                  </a:lnTo>
                  <a:lnTo>
                    <a:pt x="1912" y="476"/>
                  </a:lnTo>
                  <a:lnTo>
                    <a:pt x="1909" y="467"/>
                  </a:lnTo>
                  <a:close/>
                  <a:moveTo>
                    <a:pt x="1955" y="450"/>
                  </a:moveTo>
                  <a:lnTo>
                    <a:pt x="1917" y="464"/>
                  </a:lnTo>
                  <a:lnTo>
                    <a:pt x="1920" y="473"/>
                  </a:lnTo>
                  <a:lnTo>
                    <a:pt x="1959" y="457"/>
                  </a:lnTo>
                  <a:lnTo>
                    <a:pt x="1955" y="450"/>
                  </a:lnTo>
                  <a:close/>
                  <a:moveTo>
                    <a:pt x="2001" y="432"/>
                  </a:moveTo>
                  <a:lnTo>
                    <a:pt x="1964" y="447"/>
                  </a:lnTo>
                  <a:lnTo>
                    <a:pt x="1967" y="455"/>
                  </a:lnTo>
                  <a:lnTo>
                    <a:pt x="2005" y="440"/>
                  </a:lnTo>
                  <a:lnTo>
                    <a:pt x="2001" y="432"/>
                  </a:lnTo>
                  <a:close/>
                  <a:moveTo>
                    <a:pt x="2046" y="414"/>
                  </a:moveTo>
                  <a:lnTo>
                    <a:pt x="2009" y="429"/>
                  </a:lnTo>
                  <a:lnTo>
                    <a:pt x="2013" y="436"/>
                  </a:lnTo>
                  <a:lnTo>
                    <a:pt x="2051" y="422"/>
                  </a:lnTo>
                  <a:lnTo>
                    <a:pt x="2046" y="414"/>
                  </a:lnTo>
                  <a:close/>
                  <a:moveTo>
                    <a:pt x="2092" y="397"/>
                  </a:moveTo>
                  <a:lnTo>
                    <a:pt x="2054" y="412"/>
                  </a:lnTo>
                  <a:lnTo>
                    <a:pt x="2059" y="419"/>
                  </a:lnTo>
                  <a:lnTo>
                    <a:pt x="2098" y="404"/>
                  </a:lnTo>
                  <a:lnTo>
                    <a:pt x="2092" y="397"/>
                  </a:lnTo>
                  <a:close/>
                  <a:moveTo>
                    <a:pt x="2139" y="379"/>
                  </a:moveTo>
                  <a:lnTo>
                    <a:pt x="2100" y="394"/>
                  </a:lnTo>
                  <a:lnTo>
                    <a:pt x="2106" y="400"/>
                  </a:lnTo>
                  <a:lnTo>
                    <a:pt x="2146" y="385"/>
                  </a:lnTo>
                  <a:lnTo>
                    <a:pt x="2139" y="379"/>
                  </a:lnTo>
                  <a:close/>
                  <a:moveTo>
                    <a:pt x="2189" y="360"/>
                  </a:moveTo>
                  <a:lnTo>
                    <a:pt x="2148" y="375"/>
                  </a:lnTo>
                  <a:lnTo>
                    <a:pt x="2155" y="382"/>
                  </a:lnTo>
                  <a:lnTo>
                    <a:pt x="2196" y="366"/>
                  </a:lnTo>
                  <a:lnTo>
                    <a:pt x="2189" y="360"/>
                  </a:lnTo>
                  <a:close/>
                  <a:moveTo>
                    <a:pt x="2242" y="339"/>
                  </a:moveTo>
                  <a:lnTo>
                    <a:pt x="2198" y="356"/>
                  </a:lnTo>
                  <a:lnTo>
                    <a:pt x="2205" y="362"/>
                  </a:lnTo>
                  <a:lnTo>
                    <a:pt x="2251" y="345"/>
                  </a:lnTo>
                  <a:lnTo>
                    <a:pt x="2242" y="339"/>
                  </a:lnTo>
                  <a:close/>
                  <a:moveTo>
                    <a:pt x="2299" y="317"/>
                  </a:moveTo>
                  <a:lnTo>
                    <a:pt x="2251" y="336"/>
                  </a:lnTo>
                  <a:lnTo>
                    <a:pt x="2260" y="341"/>
                  </a:lnTo>
                  <a:lnTo>
                    <a:pt x="2309" y="322"/>
                  </a:lnTo>
                  <a:lnTo>
                    <a:pt x="2299" y="317"/>
                  </a:lnTo>
                  <a:close/>
                  <a:moveTo>
                    <a:pt x="3120" y="0"/>
                  </a:moveTo>
                  <a:lnTo>
                    <a:pt x="3101" y="8"/>
                  </a:lnTo>
                  <a:lnTo>
                    <a:pt x="2310" y="313"/>
                  </a:lnTo>
                  <a:lnTo>
                    <a:pt x="2319" y="319"/>
                  </a:lnTo>
                  <a:lnTo>
                    <a:pt x="3022" y="47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2" name="Freeform 39"/>
            <p:cNvSpPr>
              <a:spLocks noEditPoints="1"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50251" y="3414791"/>
              <a:ext cx="8424986" cy="3254211"/>
            </a:xfrm>
            <a:custGeom>
              <a:gdLst>
                <a:gd name="T0" fmla="*/ 0 w 3120"/>
                <a:gd name="T1" fmla="*/ 1205 h 1205"/>
                <a:gd name="T2" fmla="*/ 27 w 3120"/>
                <a:gd name="T3" fmla="*/ 1203 h 1205"/>
                <a:gd name="T4" fmla="*/ 569 w 3120"/>
                <a:gd name="T5" fmla="*/ 985 h 1205"/>
                <a:gd name="T6" fmla="*/ 60 w 3120"/>
                <a:gd name="T7" fmla="*/ 1191 h 1205"/>
                <a:gd name="T8" fmla="*/ 569 w 3120"/>
                <a:gd name="T9" fmla="*/ 985 h 1205"/>
                <a:gd name="T10" fmla="*/ 594 w 3120"/>
                <a:gd name="T11" fmla="*/ 975 h 1205"/>
                <a:gd name="T12" fmla="*/ 868 w 3120"/>
                <a:gd name="T13" fmla="*/ 878 h 1205"/>
                <a:gd name="T14" fmla="*/ 1099 w 3120"/>
                <a:gd name="T15" fmla="*/ 780 h 1205"/>
                <a:gd name="T16" fmla="*/ 888 w 3120"/>
                <a:gd name="T17" fmla="*/ 871 h 1205"/>
                <a:gd name="T18" fmla="*/ 1099 w 3120"/>
                <a:gd name="T19" fmla="*/ 780 h 1205"/>
                <a:gd name="T20" fmla="*/ 1115 w 3120"/>
                <a:gd name="T21" fmla="*/ 774 h 1205"/>
                <a:gd name="T22" fmla="*/ 1248 w 3120"/>
                <a:gd name="T23" fmla="*/ 732 h 1205"/>
                <a:gd name="T24" fmla="*/ 1380 w 3120"/>
                <a:gd name="T25" fmla="*/ 672 h 1205"/>
                <a:gd name="T26" fmla="*/ 1262 w 3120"/>
                <a:gd name="T27" fmla="*/ 726 h 1205"/>
                <a:gd name="T28" fmla="*/ 1380 w 3120"/>
                <a:gd name="T29" fmla="*/ 672 h 1205"/>
                <a:gd name="T30" fmla="*/ 1393 w 3120"/>
                <a:gd name="T31" fmla="*/ 667 h 1205"/>
                <a:gd name="T32" fmla="*/ 1475 w 3120"/>
                <a:gd name="T33" fmla="*/ 644 h 1205"/>
                <a:gd name="T34" fmla="*/ 1564 w 3120"/>
                <a:gd name="T35" fmla="*/ 601 h 1205"/>
                <a:gd name="T36" fmla="*/ 1486 w 3120"/>
                <a:gd name="T37" fmla="*/ 640 h 1205"/>
                <a:gd name="T38" fmla="*/ 1564 w 3120"/>
                <a:gd name="T39" fmla="*/ 601 h 1205"/>
                <a:gd name="T40" fmla="*/ 1575 w 3120"/>
                <a:gd name="T41" fmla="*/ 597 h 1205"/>
                <a:gd name="T42" fmla="*/ 1635 w 3120"/>
                <a:gd name="T43" fmla="*/ 583 h 1205"/>
                <a:gd name="T44" fmla="*/ 1700 w 3120"/>
                <a:gd name="T45" fmla="*/ 548 h 1205"/>
                <a:gd name="T46" fmla="*/ 1644 w 3120"/>
                <a:gd name="T47" fmla="*/ 579 h 1205"/>
                <a:gd name="T48" fmla="*/ 1700 w 3120"/>
                <a:gd name="T49" fmla="*/ 548 h 1205"/>
                <a:gd name="T50" fmla="*/ 1709 w 3120"/>
                <a:gd name="T51" fmla="*/ 545 h 1205"/>
                <a:gd name="T52" fmla="*/ 1759 w 3120"/>
                <a:gd name="T53" fmla="*/ 535 h 1205"/>
                <a:gd name="T54" fmla="*/ 1812 w 3120"/>
                <a:gd name="T55" fmla="*/ 505 h 1205"/>
                <a:gd name="T56" fmla="*/ 1768 w 3120"/>
                <a:gd name="T57" fmla="*/ 531 h 1205"/>
                <a:gd name="T58" fmla="*/ 1812 w 3120"/>
                <a:gd name="T59" fmla="*/ 505 h 1205"/>
                <a:gd name="T60" fmla="*/ 1820 w 3120"/>
                <a:gd name="T61" fmla="*/ 502 h 1205"/>
                <a:gd name="T62" fmla="*/ 1864 w 3120"/>
                <a:gd name="T63" fmla="*/ 494 h 1205"/>
                <a:gd name="T64" fmla="*/ 1909 w 3120"/>
                <a:gd name="T65" fmla="*/ 467 h 1205"/>
                <a:gd name="T66" fmla="*/ 1871 w 3120"/>
                <a:gd name="T67" fmla="*/ 491 h 1205"/>
                <a:gd name="T68" fmla="*/ 1909 w 3120"/>
                <a:gd name="T69" fmla="*/ 467 h 1205"/>
                <a:gd name="T70" fmla="*/ 1917 w 3120"/>
                <a:gd name="T71" fmla="*/ 464 h 1205"/>
                <a:gd name="T72" fmla="*/ 1959 w 3120"/>
                <a:gd name="T73" fmla="*/ 457 h 1205"/>
                <a:gd name="T74" fmla="*/ 2001 w 3120"/>
                <a:gd name="T75" fmla="*/ 432 h 1205"/>
                <a:gd name="T76" fmla="*/ 1967 w 3120"/>
                <a:gd name="T77" fmla="*/ 455 h 1205"/>
                <a:gd name="T78" fmla="*/ 2001 w 3120"/>
                <a:gd name="T79" fmla="*/ 432 h 1205"/>
                <a:gd name="T80" fmla="*/ 2009 w 3120"/>
                <a:gd name="T81" fmla="*/ 429 h 1205"/>
                <a:gd name="T82" fmla="*/ 2051 w 3120"/>
                <a:gd name="T83" fmla="*/ 422 h 1205"/>
                <a:gd name="T84" fmla="*/ 2092 w 3120"/>
                <a:gd name="T85" fmla="*/ 397 h 1205"/>
                <a:gd name="T86" fmla="*/ 2059 w 3120"/>
                <a:gd name="T87" fmla="*/ 419 h 1205"/>
                <a:gd name="T88" fmla="*/ 2092 w 3120"/>
                <a:gd name="T89" fmla="*/ 397 h 1205"/>
                <a:gd name="T90" fmla="*/ 2100 w 3120"/>
                <a:gd name="T91" fmla="*/ 394 h 1205"/>
                <a:gd name="T92" fmla="*/ 2146 w 3120"/>
                <a:gd name="T93" fmla="*/ 385 h 1205"/>
                <a:gd name="T94" fmla="*/ 2189 w 3120"/>
                <a:gd name="T95" fmla="*/ 360 h 1205"/>
                <a:gd name="T96" fmla="*/ 2155 w 3120"/>
                <a:gd name="T97" fmla="*/ 382 h 1205"/>
                <a:gd name="T98" fmla="*/ 2189 w 3120"/>
                <a:gd name="T99" fmla="*/ 360 h 1205"/>
                <a:gd name="T100" fmla="*/ 2198 w 3120"/>
                <a:gd name="T101" fmla="*/ 356 h 1205"/>
                <a:gd name="T102" fmla="*/ 2251 w 3120"/>
                <a:gd name="T103" fmla="*/ 345 h 1205"/>
                <a:gd name="T104" fmla="*/ 2299 w 3120"/>
                <a:gd name="T105" fmla="*/ 317 h 1205"/>
                <a:gd name="T106" fmla="*/ 2260 w 3120"/>
                <a:gd name="T107" fmla="*/ 341 h 1205"/>
                <a:gd name="T108" fmla="*/ 2299 w 3120"/>
                <a:gd name="T109" fmla="*/ 317 h 1205"/>
                <a:gd name="T110" fmla="*/ 3101 w 3120"/>
                <a:gd name="T111" fmla="*/ 8 h 1205"/>
                <a:gd name="T112" fmla="*/ 2319 w 3120"/>
                <a:gd name="T113" fmla="*/ 319 h 1205"/>
                <a:gd name="T114" fmla="*/ 3120 w 3120"/>
                <a:gd name="T115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20" h="1205">
                  <a:moveTo>
                    <a:pt x="56" y="1183"/>
                  </a:moveTo>
                  <a:lnTo>
                    <a:pt x="0" y="1205"/>
                  </a:lnTo>
                  <a:lnTo>
                    <a:pt x="24" y="1205"/>
                  </a:lnTo>
                  <a:lnTo>
                    <a:pt x="27" y="1203"/>
                  </a:lnTo>
                  <a:lnTo>
                    <a:pt x="56" y="1183"/>
                  </a:lnTo>
                  <a:moveTo>
                    <a:pt x="569" y="985"/>
                  </a:moveTo>
                  <a:lnTo>
                    <a:pt x="89" y="1170"/>
                  </a:lnTo>
                  <a:lnTo>
                    <a:pt x="60" y="1191"/>
                  </a:lnTo>
                  <a:lnTo>
                    <a:pt x="549" y="1002"/>
                  </a:lnTo>
                  <a:lnTo>
                    <a:pt x="569" y="985"/>
                  </a:lnTo>
                  <a:moveTo>
                    <a:pt x="884" y="863"/>
                  </a:moveTo>
                  <a:lnTo>
                    <a:pt x="594" y="975"/>
                  </a:lnTo>
                  <a:lnTo>
                    <a:pt x="574" y="992"/>
                  </a:lnTo>
                  <a:lnTo>
                    <a:pt x="868" y="878"/>
                  </a:lnTo>
                  <a:lnTo>
                    <a:pt x="884" y="863"/>
                  </a:lnTo>
                  <a:moveTo>
                    <a:pt x="1099" y="780"/>
                  </a:moveTo>
                  <a:lnTo>
                    <a:pt x="904" y="856"/>
                  </a:lnTo>
                  <a:lnTo>
                    <a:pt x="888" y="871"/>
                  </a:lnTo>
                  <a:lnTo>
                    <a:pt x="1088" y="794"/>
                  </a:lnTo>
                  <a:lnTo>
                    <a:pt x="1099" y="780"/>
                  </a:lnTo>
                  <a:moveTo>
                    <a:pt x="1257" y="719"/>
                  </a:moveTo>
                  <a:lnTo>
                    <a:pt x="1115" y="774"/>
                  </a:lnTo>
                  <a:lnTo>
                    <a:pt x="1104" y="787"/>
                  </a:lnTo>
                  <a:lnTo>
                    <a:pt x="1248" y="732"/>
                  </a:lnTo>
                  <a:lnTo>
                    <a:pt x="1257" y="719"/>
                  </a:lnTo>
                  <a:moveTo>
                    <a:pt x="1380" y="672"/>
                  </a:moveTo>
                  <a:lnTo>
                    <a:pt x="1272" y="714"/>
                  </a:lnTo>
                  <a:lnTo>
                    <a:pt x="1262" y="726"/>
                  </a:lnTo>
                  <a:lnTo>
                    <a:pt x="1374" y="683"/>
                  </a:lnTo>
                  <a:lnTo>
                    <a:pt x="1380" y="672"/>
                  </a:lnTo>
                  <a:moveTo>
                    <a:pt x="1480" y="633"/>
                  </a:moveTo>
                  <a:lnTo>
                    <a:pt x="1393" y="667"/>
                  </a:lnTo>
                  <a:lnTo>
                    <a:pt x="1386" y="678"/>
                  </a:lnTo>
                  <a:lnTo>
                    <a:pt x="1475" y="644"/>
                  </a:lnTo>
                  <a:lnTo>
                    <a:pt x="1480" y="633"/>
                  </a:lnTo>
                  <a:moveTo>
                    <a:pt x="1564" y="601"/>
                  </a:moveTo>
                  <a:lnTo>
                    <a:pt x="1491" y="629"/>
                  </a:lnTo>
                  <a:lnTo>
                    <a:pt x="1486" y="640"/>
                  </a:lnTo>
                  <a:lnTo>
                    <a:pt x="1561" y="612"/>
                  </a:lnTo>
                  <a:lnTo>
                    <a:pt x="1564" y="601"/>
                  </a:lnTo>
                  <a:moveTo>
                    <a:pt x="1637" y="573"/>
                  </a:moveTo>
                  <a:lnTo>
                    <a:pt x="1575" y="597"/>
                  </a:lnTo>
                  <a:lnTo>
                    <a:pt x="1571" y="607"/>
                  </a:lnTo>
                  <a:lnTo>
                    <a:pt x="1635" y="583"/>
                  </a:lnTo>
                  <a:lnTo>
                    <a:pt x="1637" y="573"/>
                  </a:lnTo>
                  <a:moveTo>
                    <a:pt x="1700" y="548"/>
                  </a:moveTo>
                  <a:lnTo>
                    <a:pt x="1646" y="569"/>
                  </a:lnTo>
                  <a:lnTo>
                    <a:pt x="1644" y="579"/>
                  </a:lnTo>
                  <a:lnTo>
                    <a:pt x="1699" y="558"/>
                  </a:lnTo>
                  <a:lnTo>
                    <a:pt x="1700" y="548"/>
                  </a:lnTo>
                  <a:moveTo>
                    <a:pt x="1759" y="526"/>
                  </a:moveTo>
                  <a:lnTo>
                    <a:pt x="1709" y="545"/>
                  </a:lnTo>
                  <a:lnTo>
                    <a:pt x="1709" y="555"/>
                  </a:lnTo>
                  <a:lnTo>
                    <a:pt x="1759" y="535"/>
                  </a:lnTo>
                  <a:lnTo>
                    <a:pt x="1759" y="526"/>
                  </a:lnTo>
                  <a:moveTo>
                    <a:pt x="1812" y="505"/>
                  </a:moveTo>
                  <a:lnTo>
                    <a:pt x="1768" y="522"/>
                  </a:lnTo>
                  <a:lnTo>
                    <a:pt x="1768" y="531"/>
                  </a:lnTo>
                  <a:lnTo>
                    <a:pt x="1813" y="514"/>
                  </a:lnTo>
                  <a:lnTo>
                    <a:pt x="1812" y="505"/>
                  </a:lnTo>
                  <a:moveTo>
                    <a:pt x="1862" y="486"/>
                  </a:moveTo>
                  <a:lnTo>
                    <a:pt x="1820" y="502"/>
                  </a:lnTo>
                  <a:lnTo>
                    <a:pt x="1821" y="511"/>
                  </a:lnTo>
                  <a:lnTo>
                    <a:pt x="1864" y="494"/>
                  </a:lnTo>
                  <a:lnTo>
                    <a:pt x="1862" y="486"/>
                  </a:lnTo>
                  <a:moveTo>
                    <a:pt x="1909" y="467"/>
                  </a:moveTo>
                  <a:lnTo>
                    <a:pt x="1870" y="483"/>
                  </a:lnTo>
                  <a:lnTo>
                    <a:pt x="1871" y="491"/>
                  </a:lnTo>
                  <a:lnTo>
                    <a:pt x="1912" y="476"/>
                  </a:lnTo>
                  <a:lnTo>
                    <a:pt x="1909" y="467"/>
                  </a:lnTo>
                  <a:moveTo>
                    <a:pt x="1955" y="450"/>
                  </a:moveTo>
                  <a:lnTo>
                    <a:pt x="1917" y="464"/>
                  </a:lnTo>
                  <a:lnTo>
                    <a:pt x="1920" y="473"/>
                  </a:lnTo>
                  <a:lnTo>
                    <a:pt x="1959" y="457"/>
                  </a:lnTo>
                  <a:lnTo>
                    <a:pt x="1955" y="450"/>
                  </a:lnTo>
                  <a:moveTo>
                    <a:pt x="2001" y="432"/>
                  </a:moveTo>
                  <a:lnTo>
                    <a:pt x="1964" y="447"/>
                  </a:lnTo>
                  <a:lnTo>
                    <a:pt x="1967" y="455"/>
                  </a:lnTo>
                  <a:lnTo>
                    <a:pt x="2005" y="440"/>
                  </a:lnTo>
                  <a:lnTo>
                    <a:pt x="2001" y="432"/>
                  </a:lnTo>
                  <a:moveTo>
                    <a:pt x="2046" y="414"/>
                  </a:moveTo>
                  <a:lnTo>
                    <a:pt x="2009" y="429"/>
                  </a:lnTo>
                  <a:lnTo>
                    <a:pt x="2013" y="436"/>
                  </a:lnTo>
                  <a:lnTo>
                    <a:pt x="2051" y="422"/>
                  </a:lnTo>
                  <a:lnTo>
                    <a:pt x="2046" y="414"/>
                  </a:lnTo>
                  <a:moveTo>
                    <a:pt x="2092" y="397"/>
                  </a:moveTo>
                  <a:lnTo>
                    <a:pt x="2054" y="412"/>
                  </a:lnTo>
                  <a:lnTo>
                    <a:pt x="2059" y="419"/>
                  </a:lnTo>
                  <a:lnTo>
                    <a:pt x="2098" y="404"/>
                  </a:lnTo>
                  <a:lnTo>
                    <a:pt x="2092" y="397"/>
                  </a:lnTo>
                  <a:moveTo>
                    <a:pt x="2139" y="379"/>
                  </a:moveTo>
                  <a:lnTo>
                    <a:pt x="2100" y="394"/>
                  </a:lnTo>
                  <a:lnTo>
                    <a:pt x="2106" y="400"/>
                  </a:lnTo>
                  <a:lnTo>
                    <a:pt x="2146" y="385"/>
                  </a:lnTo>
                  <a:lnTo>
                    <a:pt x="2139" y="379"/>
                  </a:lnTo>
                  <a:moveTo>
                    <a:pt x="2189" y="360"/>
                  </a:moveTo>
                  <a:lnTo>
                    <a:pt x="2148" y="375"/>
                  </a:lnTo>
                  <a:lnTo>
                    <a:pt x="2155" y="382"/>
                  </a:lnTo>
                  <a:lnTo>
                    <a:pt x="2196" y="366"/>
                  </a:lnTo>
                  <a:lnTo>
                    <a:pt x="2189" y="360"/>
                  </a:lnTo>
                  <a:moveTo>
                    <a:pt x="2242" y="339"/>
                  </a:moveTo>
                  <a:lnTo>
                    <a:pt x="2198" y="356"/>
                  </a:lnTo>
                  <a:lnTo>
                    <a:pt x="2205" y="362"/>
                  </a:lnTo>
                  <a:lnTo>
                    <a:pt x="2251" y="345"/>
                  </a:lnTo>
                  <a:lnTo>
                    <a:pt x="2242" y="339"/>
                  </a:lnTo>
                  <a:moveTo>
                    <a:pt x="2299" y="317"/>
                  </a:moveTo>
                  <a:lnTo>
                    <a:pt x="2251" y="336"/>
                  </a:lnTo>
                  <a:lnTo>
                    <a:pt x="2260" y="341"/>
                  </a:lnTo>
                  <a:lnTo>
                    <a:pt x="2309" y="322"/>
                  </a:lnTo>
                  <a:lnTo>
                    <a:pt x="2299" y="317"/>
                  </a:lnTo>
                  <a:moveTo>
                    <a:pt x="3120" y="0"/>
                  </a:moveTo>
                  <a:lnTo>
                    <a:pt x="3101" y="8"/>
                  </a:lnTo>
                  <a:lnTo>
                    <a:pt x="2310" y="313"/>
                  </a:lnTo>
                  <a:lnTo>
                    <a:pt x="2319" y="319"/>
                  </a:lnTo>
                  <a:lnTo>
                    <a:pt x="3022" y="47"/>
                  </a:lnTo>
                  <a:lnTo>
                    <a:pt x="31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3" name="Freeform 40"/>
            <p:cNvSpPr>
              <a:spLocks noEditPoints="1"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1933849" y="3414791"/>
              <a:ext cx="6841388" cy="3254211"/>
            </a:xfrm>
            <a:custGeom>
              <a:gdLst>
                <a:gd name="T0" fmla="*/ 0 w 2534"/>
                <a:gd name="T1" fmla="*/ 1205 h 1205"/>
                <a:gd name="T2" fmla="*/ 245 w 2534"/>
                <a:gd name="T3" fmla="*/ 1098 h 1205"/>
                <a:gd name="T4" fmla="*/ 498 w 2534"/>
                <a:gd name="T5" fmla="*/ 968 h 1205"/>
                <a:gd name="T6" fmla="*/ 263 w 2534"/>
                <a:gd name="T7" fmla="*/ 1089 h 1205"/>
                <a:gd name="T8" fmla="*/ 498 w 2534"/>
                <a:gd name="T9" fmla="*/ 968 h 1205"/>
                <a:gd name="T10" fmla="*/ 514 w 2534"/>
                <a:gd name="T11" fmla="*/ 961 h 1205"/>
                <a:gd name="T12" fmla="*/ 668 w 2534"/>
                <a:gd name="T13" fmla="*/ 897 h 1205"/>
                <a:gd name="T14" fmla="*/ 813 w 2534"/>
                <a:gd name="T15" fmla="*/ 818 h 1205"/>
                <a:gd name="T16" fmla="*/ 681 w 2534"/>
                <a:gd name="T17" fmla="*/ 890 h 1205"/>
                <a:gd name="T18" fmla="*/ 813 w 2534"/>
                <a:gd name="T19" fmla="*/ 818 h 1205"/>
                <a:gd name="T20" fmla="*/ 824 w 2534"/>
                <a:gd name="T21" fmla="*/ 813 h 1205"/>
                <a:gd name="T22" fmla="*/ 922 w 2534"/>
                <a:gd name="T23" fmla="*/ 776 h 1205"/>
                <a:gd name="T24" fmla="*/ 1019 w 2534"/>
                <a:gd name="T25" fmla="*/ 721 h 1205"/>
                <a:gd name="T26" fmla="*/ 932 w 2534"/>
                <a:gd name="T27" fmla="*/ 771 h 1205"/>
                <a:gd name="T28" fmla="*/ 1019 w 2534"/>
                <a:gd name="T29" fmla="*/ 721 h 1205"/>
                <a:gd name="T30" fmla="*/ 1029 w 2534"/>
                <a:gd name="T31" fmla="*/ 716 h 1205"/>
                <a:gd name="T32" fmla="*/ 1099 w 2534"/>
                <a:gd name="T33" fmla="*/ 692 h 1205"/>
                <a:gd name="T34" fmla="*/ 1173 w 2534"/>
                <a:gd name="T35" fmla="*/ 647 h 1205"/>
                <a:gd name="T36" fmla="*/ 1108 w 2534"/>
                <a:gd name="T37" fmla="*/ 688 h 1205"/>
                <a:gd name="T38" fmla="*/ 1173 w 2534"/>
                <a:gd name="T39" fmla="*/ 647 h 1205"/>
                <a:gd name="T40" fmla="*/ 1182 w 2534"/>
                <a:gd name="T41" fmla="*/ 643 h 1205"/>
                <a:gd name="T42" fmla="*/ 1239 w 2534"/>
                <a:gd name="T43" fmla="*/ 626 h 1205"/>
                <a:gd name="T44" fmla="*/ 1297 w 2534"/>
                <a:gd name="T45" fmla="*/ 588 h 1205"/>
                <a:gd name="T46" fmla="*/ 1247 w 2534"/>
                <a:gd name="T47" fmla="*/ 621 h 1205"/>
                <a:gd name="T48" fmla="*/ 1297 w 2534"/>
                <a:gd name="T49" fmla="*/ 588 h 1205"/>
                <a:gd name="T50" fmla="*/ 1306 w 2534"/>
                <a:gd name="T51" fmla="*/ 584 h 1205"/>
                <a:gd name="T52" fmla="*/ 1357 w 2534"/>
                <a:gd name="T53" fmla="*/ 569 h 1205"/>
                <a:gd name="T54" fmla="*/ 1407 w 2534"/>
                <a:gd name="T55" fmla="*/ 536 h 1205"/>
                <a:gd name="T56" fmla="*/ 1364 w 2534"/>
                <a:gd name="T57" fmla="*/ 566 h 1205"/>
                <a:gd name="T58" fmla="*/ 1407 w 2534"/>
                <a:gd name="T59" fmla="*/ 536 h 1205"/>
                <a:gd name="T60" fmla="*/ 1415 w 2534"/>
                <a:gd name="T61" fmla="*/ 532 h 1205"/>
                <a:gd name="T62" fmla="*/ 1464 w 2534"/>
                <a:gd name="T63" fmla="*/ 519 h 1205"/>
                <a:gd name="T64" fmla="*/ 1510 w 2534"/>
                <a:gd name="T65" fmla="*/ 487 h 1205"/>
                <a:gd name="T66" fmla="*/ 1471 w 2534"/>
                <a:gd name="T67" fmla="*/ 515 h 1205"/>
                <a:gd name="T68" fmla="*/ 1510 w 2534"/>
                <a:gd name="T69" fmla="*/ 487 h 1205"/>
                <a:gd name="T70" fmla="*/ 1518 w 2534"/>
                <a:gd name="T71" fmla="*/ 483 h 1205"/>
                <a:gd name="T72" fmla="*/ 1567 w 2534"/>
                <a:gd name="T73" fmla="*/ 469 h 1205"/>
                <a:gd name="T74" fmla="*/ 1613 w 2534"/>
                <a:gd name="T75" fmla="*/ 438 h 1205"/>
                <a:gd name="T76" fmla="*/ 1575 w 2534"/>
                <a:gd name="T77" fmla="*/ 466 h 1205"/>
                <a:gd name="T78" fmla="*/ 1613 w 2534"/>
                <a:gd name="T79" fmla="*/ 438 h 1205"/>
                <a:gd name="T80" fmla="*/ 1622 w 2534"/>
                <a:gd name="T81" fmla="*/ 434 h 1205"/>
                <a:gd name="T82" fmla="*/ 1674 w 2534"/>
                <a:gd name="T83" fmla="*/ 419 h 1205"/>
                <a:gd name="T84" fmla="*/ 1723 w 2534"/>
                <a:gd name="T85" fmla="*/ 386 h 1205"/>
                <a:gd name="T86" fmla="*/ 1682 w 2534"/>
                <a:gd name="T87" fmla="*/ 414 h 1205"/>
                <a:gd name="T88" fmla="*/ 1723 w 2534"/>
                <a:gd name="T89" fmla="*/ 386 h 1205"/>
                <a:gd name="T90" fmla="*/ 1732 w 2534"/>
                <a:gd name="T91" fmla="*/ 381 h 1205"/>
                <a:gd name="T92" fmla="*/ 1792 w 2534"/>
                <a:gd name="T93" fmla="*/ 362 h 1205"/>
                <a:gd name="T94" fmla="*/ 2534 w 2534"/>
                <a:gd name="T95" fmla="*/ 0 h 1205"/>
                <a:gd name="T96" fmla="*/ 1792 w 2534"/>
                <a:gd name="T97" fmla="*/ 353 h 1205"/>
                <a:gd name="T98" fmla="*/ 2449 w 2534"/>
                <a:gd name="T99" fmla="*/ 50 h 1205"/>
                <a:gd name="T100" fmla="*/ 2534 w 2534"/>
                <a:gd name="T101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34" h="1205">
                  <a:moveTo>
                    <a:pt x="258" y="1082"/>
                  </a:moveTo>
                  <a:lnTo>
                    <a:pt x="0" y="1205"/>
                  </a:lnTo>
                  <a:lnTo>
                    <a:pt x="19" y="1205"/>
                  </a:lnTo>
                  <a:lnTo>
                    <a:pt x="245" y="1098"/>
                  </a:lnTo>
                  <a:lnTo>
                    <a:pt x="258" y="1082"/>
                  </a:lnTo>
                  <a:close/>
                  <a:moveTo>
                    <a:pt x="498" y="968"/>
                  </a:moveTo>
                  <a:lnTo>
                    <a:pt x="277" y="1073"/>
                  </a:lnTo>
                  <a:lnTo>
                    <a:pt x="263" y="1089"/>
                  </a:lnTo>
                  <a:lnTo>
                    <a:pt x="488" y="982"/>
                  </a:lnTo>
                  <a:lnTo>
                    <a:pt x="498" y="968"/>
                  </a:lnTo>
                  <a:close/>
                  <a:moveTo>
                    <a:pt x="675" y="884"/>
                  </a:moveTo>
                  <a:lnTo>
                    <a:pt x="514" y="961"/>
                  </a:lnTo>
                  <a:lnTo>
                    <a:pt x="504" y="975"/>
                  </a:lnTo>
                  <a:lnTo>
                    <a:pt x="668" y="897"/>
                  </a:lnTo>
                  <a:lnTo>
                    <a:pt x="675" y="884"/>
                  </a:lnTo>
                  <a:close/>
                  <a:moveTo>
                    <a:pt x="813" y="818"/>
                  </a:moveTo>
                  <a:lnTo>
                    <a:pt x="688" y="878"/>
                  </a:lnTo>
                  <a:lnTo>
                    <a:pt x="681" y="890"/>
                  </a:lnTo>
                  <a:lnTo>
                    <a:pt x="808" y="830"/>
                  </a:lnTo>
                  <a:lnTo>
                    <a:pt x="813" y="818"/>
                  </a:lnTo>
                  <a:close/>
                  <a:moveTo>
                    <a:pt x="925" y="765"/>
                  </a:moveTo>
                  <a:lnTo>
                    <a:pt x="824" y="813"/>
                  </a:lnTo>
                  <a:lnTo>
                    <a:pt x="819" y="825"/>
                  </a:lnTo>
                  <a:lnTo>
                    <a:pt x="922" y="776"/>
                  </a:lnTo>
                  <a:lnTo>
                    <a:pt x="925" y="765"/>
                  </a:lnTo>
                  <a:close/>
                  <a:moveTo>
                    <a:pt x="1019" y="721"/>
                  </a:moveTo>
                  <a:lnTo>
                    <a:pt x="936" y="760"/>
                  </a:lnTo>
                  <a:lnTo>
                    <a:pt x="932" y="771"/>
                  </a:lnTo>
                  <a:lnTo>
                    <a:pt x="1017" y="730"/>
                  </a:lnTo>
                  <a:lnTo>
                    <a:pt x="1019" y="721"/>
                  </a:lnTo>
                  <a:close/>
                  <a:moveTo>
                    <a:pt x="1100" y="682"/>
                  </a:moveTo>
                  <a:lnTo>
                    <a:pt x="1029" y="716"/>
                  </a:lnTo>
                  <a:lnTo>
                    <a:pt x="1027" y="726"/>
                  </a:lnTo>
                  <a:lnTo>
                    <a:pt x="1099" y="692"/>
                  </a:lnTo>
                  <a:lnTo>
                    <a:pt x="1100" y="682"/>
                  </a:lnTo>
                  <a:close/>
                  <a:moveTo>
                    <a:pt x="1173" y="647"/>
                  </a:moveTo>
                  <a:lnTo>
                    <a:pt x="1109" y="678"/>
                  </a:lnTo>
                  <a:lnTo>
                    <a:pt x="1108" y="688"/>
                  </a:lnTo>
                  <a:lnTo>
                    <a:pt x="1173" y="657"/>
                  </a:lnTo>
                  <a:lnTo>
                    <a:pt x="1173" y="647"/>
                  </a:lnTo>
                  <a:close/>
                  <a:moveTo>
                    <a:pt x="1238" y="616"/>
                  </a:moveTo>
                  <a:lnTo>
                    <a:pt x="1182" y="643"/>
                  </a:lnTo>
                  <a:lnTo>
                    <a:pt x="1182" y="652"/>
                  </a:lnTo>
                  <a:lnTo>
                    <a:pt x="1239" y="626"/>
                  </a:lnTo>
                  <a:lnTo>
                    <a:pt x="1238" y="616"/>
                  </a:lnTo>
                  <a:close/>
                  <a:moveTo>
                    <a:pt x="1297" y="588"/>
                  </a:moveTo>
                  <a:lnTo>
                    <a:pt x="1246" y="612"/>
                  </a:lnTo>
                  <a:lnTo>
                    <a:pt x="1247" y="621"/>
                  </a:lnTo>
                  <a:lnTo>
                    <a:pt x="1299" y="597"/>
                  </a:lnTo>
                  <a:lnTo>
                    <a:pt x="1297" y="588"/>
                  </a:lnTo>
                  <a:close/>
                  <a:moveTo>
                    <a:pt x="1354" y="562"/>
                  </a:moveTo>
                  <a:lnTo>
                    <a:pt x="1306" y="584"/>
                  </a:lnTo>
                  <a:lnTo>
                    <a:pt x="1307" y="593"/>
                  </a:lnTo>
                  <a:lnTo>
                    <a:pt x="1357" y="569"/>
                  </a:lnTo>
                  <a:lnTo>
                    <a:pt x="1354" y="562"/>
                  </a:lnTo>
                  <a:close/>
                  <a:moveTo>
                    <a:pt x="1407" y="536"/>
                  </a:moveTo>
                  <a:lnTo>
                    <a:pt x="1361" y="557"/>
                  </a:lnTo>
                  <a:lnTo>
                    <a:pt x="1364" y="566"/>
                  </a:lnTo>
                  <a:lnTo>
                    <a:pt x="1411" y="544"/>
                  </a:lnTo>
                  <a:lnTo>
                    <a:pt x="1407" y="536"/>
                  </a:lnTo>
                  <a:close/>
                  <a:moveTo>
                    <a:pt x="1459" y="511"/>
                  </a:moveTo>
                  <a:lnTo>
                    <a:pt x="1415" y="532"/>
                  </a:lnTo>
                  <a:lnTo>
                    <a:pt x="1419" y="540"/>
                  </a:lnTo>
                  <a:lnTo>
                    <a:pt x="1464" y="519"/>
                  </a:lnTo>
                  <a:lnTo>
                    <a:pt x="1459" y="511"/>
                  </a:lnTo>
                  <a:close/>
                  <a:moveTo>
                    <a:pt x="1510" y="487"/>
                  </a:moveTo>
                  <a:lnTo>
                    <a:pt x="1467" y="507"/>
                  </a:lnTo>
                  <a:lnTo>
                    <a:pt x="1471" y="515"/>
                  </a:lnTo>
                  <a:lnTo>
                    <a:pt x="1515" y="494"/>
                  </a:lnTo>
                  <a:lnTo>
                    <a:pt x="1510" y="487"/>
                  </a:lnTo>
                  <a:close/>
                  <a:moveTo>
                    <a:pt x="1562" y="462"/>
                  </a:moveTo>
                  <a:lnTo>
                    <a:pt x="1518" y="483"/>
                  </a:lnTo>
                  <a:lnTo>
                    <a:pt x="1523" y="490"/>
                  </a:lnTo>
                  <a:lnTo>
                    <a:pt x="1567" y="469"/>
                  </a:lnTo>
                  <a:lnTo>
                    <a:pt x="1562" y="462"/>
                  </a:lnTo>
                  <a:close/>
                  <a:moveTo>
                    <a:pt x="1613" y="438"/>
                  </a:moveTo>
                  <a:lnTo>
                    <a:pt x="1569" y="459"/>
                  </a:lnTo>
                  <a:lnTo>
                    <a:pt x="1575" y="466"/>
                  </a:lnTo>
                  <a:lnTo>
                    <a:pt x="1619" y="444"/>
                  </a:lnTo>
                  <a:lnTo>
                    <a:pt x="1613" y="438"/>
                  </a:lnTo>
                  <a:close/>
                  <a:moveTo>
                    <a:pt x="1667" y="412"/>
                  </a:moveTo>
                  <a:lnTo>
                    <a:pt x="1622" y="434"/>
                  </a:lnTo>
                  <a:lnTo>
                    <a:pt x="1628" y="441"/>
                  </a:lnTo>
                  <a:lnTo>
                    <a:pt x="1674" y="419"/>
                  </a:lnTo>
                  <a:lnTo>
                    <a:pt x="1667" y="412"/>
                  </a:lnTo>
                  <a:close/>
                  <a:moveTo>
                    <a:pt x="1723" y="386"/>
                  </a:moveTo>
                  <a:lnTo>
                    <a:pt x="1675" y="408"/>
                  </a:lnTo>
                  <a:lnTo>
                    <a:pt x="1682" y="414"/>
                  </a:lnTo>
                  <a:lnTo>
                    <a:pt x="1731" y="391"/>
                  </a:lnTo>
                  <a:lnTo>
                    <a:pt x="1723" y="386"/>
                  </a:lnTo>
                  <a:close/>
                  <a:moveTo>
                    <a:pt x="1783" y="357"/>
                  </a:moveTo>
                  <a:lnTo>
                    <a:pt x="1732" y="381"/>
                  </a:lnTo>
                  <a:lnTo>
                    <a:pt x="1740" y="387"/>
                  </a:lnTo>
                  <a:lnTo>
                    <a:pt x="1792" y="362"/>
                  </a:lnTo>
                  <a:lnTo>
                    <a:pt x="1783" y="357"/>
                  </a:lnTo>
                  <a:close/>
                  <a:moveTo>
                    <a:pt x="2534" y="0"/>
                  </a:moveTo>
                  <a:lnTo>
                    <a:pt x="2436" y="47"/>
                  </a:lnTo>
                  <a:lnTo>
                    <a:pt x="1792" y="353"/>
                  </a:lnTo>
                  <a:lnTo>
                    <a:pt x="1801" y="358"/>
                  </a:lnTo>
                  <a:lnTo>
                    <a:pt x="2449" y="50"/>
                  </a:lnTo>
                  <a:lnTo>
                    <a:pt x="2534" y="1"/>
                  </a:lnTo>
                  <a:lnTo>
                    <a:pt x="253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4" name="Freeform 41"/>
            <p:cNvSpPr>
              <a:spLocks noEditPoints="1"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1933849" y="3414791"/>
              <a:ext cx="6841388" cy="3254211"/>
            </a:xfrm>
            <a:custGeom>
              <a:gdLst>
                <a:gd name="T0" fmla="*/ 0 w 2534"/>
                <a:gd name="T1" fmla="*/ 1205 h 1205"/>
                <a:gd name="T2" fmla="*/ 245 w 2534"/>
                <a:gd name="T3" fmla="*/ 1098 h 1205"/>
                <a:gd name="T4" fmla="*/ 498 w 2534"/>
                <a:gd name="T5" fmla="*/ 968 h 1205"/>
                <a:gd name="T6" fmla="*/ 263 w 2534"/>
                <a:gd name="T7" fmla="*/ 1089 h 1205"/>
                <a:gd name="T8" fmla="*/ 498 w 2534"/>
                <a:gd name="T9" fmla="*/ 968 h 1205"/>
                <a:gd name="T10" fmla="*/ 514 w 2534"/>
                <a:gd name="T11" fmla="*/ 961 h 1205"/>
                <a:gd name="T12" fmla="*/ 668 w 2534"/>
                <a:gd name="T13" fmla="*/ 897 h 1205"/>
                <a:gd name="T14" fmla="*/ 813 w 2534"/>
                <a:gd name="T15" fmla="*/ 818 h 1205"/>
                <a:gd name="T16" fmla="*/ 681 w 2534"/>
                <a:gd name="T17" fmla="*/ 890 h 1205"/>
                <a:gd name="T18" fmla="*/ 813 w 2534"/>
                <a:gd name="T19" fmla="*/ 818 h 1205"/>
                <a:gd name="T20" fmla="*/ 824 w 2534"/>
                <a:gd name="T21" fmla="*/ 813 h 1205"/>
                <a:gd name="T22" fmla="*/ 922 w 2534"/>
                <a:gd name="T23" fmla="*/ 776 h 1205"/>
                <a:gd name="T24" fmla="*/ 1019 w 2534"/>
                <a:gd name="T25" fmla="*/ 721 h 1205"/>
                <a:gd name="T26" fmla="*/ 932 w 2534"/>
                <a:gd name="T27" fmla="*/ 771 h 1205"/>
                <a:gd name="T28" fmla="*/ 1019 w 2534"/>
                <a:gd name="T29" fmla="*/ 721 h 1205"/>
                <a:gd name="T30" fmla="*/ 1029 w 2534"/>
                <a:gd name="T31" fmla="*/ 716 h 1205"/>
                <a:gd name="T32" fmla="*/ 1099 w 2534"/>
                <a:gd name="T33" fmla="*/ 692 h 1205"/>
                <a:gd name="T34" fmla="*/ 1173 w 2534"/>
                <a:gd name="T35" fmla="*/ 647 h 1205"/>
                <a:gd name="T36" fmla="*/ 1108 w 2534"/>
                <a:gd name="T37" fmla="*/ 688 h 1205"/>
                <a:gd name="T38" fmla="*/ 1173 w 2534"/>
                <a:gd name="T39" fmla="*/ 647 h 1205"/>
                <a:gd name="T40" fmla="*/ 1182 w 2534"/>
                <a:gd name="T41" fmla="*/ 643 h 1205"/>
                <a:gd name="T42" fmla="*/ 1239 w 2534"/>
                <a:gd name="T43" fmla="*/ 626 h 1205"/>
                <a:gd name="T44" fmla="*/ 1297 w 2534"/>
                <a:gd name="T45" fmla="*/ 588 h 1205"/>
                <a:gd name="T46" fmla="*/ 1247 w 2534"/>
                <a:gd name="T47" fmla="*/ 621 h 1205"/>
                <a:gd name="T48" fmla="*/ 1297 w 2534"/>
                <a:gd name="T49" fmla="*/ 588 h 1205"/>
                <a:gd name="T50" fmla="*/ 1306 w 2534"/>
                <a:gd name="T51" fmla="*/ 584 h 1205"/>
                <a:gd name="T52" fmla="*/ 1357 w 2534"/>
                <a:gd name="T53" fmla="*/ 569 h 1205"/>
                <a:gd name="T54" fmla="*/ 1407 w 2534"/>
                <a:gd name="T55" fmla="*/ 536 h 1205"/>
                <a:gd name="T56" fmla="*/ 1364 w 2534"/>
                <a:gd name="T57" fmla="*/ 566 h 1205"/>
                <a:gd name="T58" fmla="*/ 1407 w 2534"/>
                <a:gd name="T59" fmla="*/ 536 h 1205"/>
                <a:gd name="T60" fmla="*/ 1415 w 2534"/>
                <a:gd name="T61" fmla="*/ 532 h 1205"/>
                <a:gd name="T62" fmla="*/ 1464 w 2534"/>
                <a:gd name="T63" fmla="*/ 519 h 1205"/>
                <a:gd name="T64" fmla="*/ 1510 w 2534"/>
                <a:gd name="T65" fmla="*/ 487 h 1205"/>
                <a:gd name="T66" fmla="*/ 1471 w 2534"/>
                <a:gd name="T67" fmla="*/ 515 h 1205"/>
                <a:gd name="T68" fmla="*/ 1510 w 2534"/>
                <a:gd name="T69" fmla="*/ 487 h 1205"/>
                <a:gd name="T70" fmla="*/ 1518 w 2534"/>
                <a:gd name="T71" fmla="*/ 483 h 1205"/>
                <a:gd name="T72" fmla="*/ 1567 w 2534"/>
                <a:gd name="T73" fmla="*/ 469 h 1205"/>
                <a:gd name="T74" fmla="*/ 1613 w 2534"/>
                <a:gd name="T75" fmla="*/ 438 h 1205"/>
                <a:gd name="T76" fmla="*/ 1575 w 2534"/>
                <a:gd name="T77" fmla="*/ 466 h 1205"/>
                <a:gd name="T78" fmla="*/ 1613 w 2534"/>
                <a:gd name="T79" fmla="*/ 438 h 1205"/>
                <a:gd name="T80" fmla="*/ 1622 w 2534"/>
                <a:gd name="T81" fmla="*/ 434 h 1205"/>
                <a:gd name="T82" fmla="*/ 1674 w 2534"/>
                <a:gd name="T83" fmla="*/ 419 h 1205"/>
                <a:gd name="T84" fmla="*/ 1723 w 2534"/>
                <a:gd name="T85" fmla="*/ 386 h 1205"/>
                <a:gd name="T86" fmla="*/ 1682 w 2534"/>
                <a:gd name="T87" fmla="*/ 414 h 1205"/>
                <a:gd name="T88" fmla="*/ 1723 w 2534"/>
                <a:gd name="T89" fmla="*/ 386 h 1205"/>
                <a:gd name="T90" fmla="*/ 1732 w 2534"/>
                <a:gd name="T91" fmla="*/ 381 h 1205"/>
                <a:gd name="T92" fmla="*/ 1792 w 2534"/>
                <a:gd name="T93" fmla="*/ 362 h 1205"/>
                <a:gd name="T94" fmla="*/ 2534 w 2534"/>
                <a:gd name="T95" fmla="*/ 0 h 1205"/>
                <a:gd name="T96" fmla="*/ 1792 w 2534"/>
                <a:gd name="T97" fmla="*/ 353 h 1205"/>
                <a:gd name="T98" fmla="*/ 2449 w 2534"/>
                <a:gd name="T99" fmla="*/ 50 h 1205"/>
                <a:gd name="T100" fmla="*/ 2534 w 2534"/>
                <a:gd name="T101" fmla="*/ 0 h 1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34" h="1205">
                  <a:moveTo>
                    <a:pt x="258" y="1082"/>
                  </a:moveTo>
                  <a:lnTo>
                    <a:pt x="0" y="1205"/>
                  </a:lnTo>
                  <a:lnTo>
                    <a:pt x="19" y="1205"/>
                  </a:lnTo>
                  <a:lnTo>
                    <a:pt x="245" y="1098"/>
                  </a:lnTo>
                  <a:lnTo>
                    <a:pt x="258" y="1082"/>
                  </a:lnTo>
                  <a:moveTo>
                    <a:pt x="498" y="968"/>
                  </a:moveTo>
                  <a:lnTo>
                    <a:pt x="277" y="1073"/>
                  </a:lnTo>
                  <a:lnTo>
                    <a:pt x="263" y="1089"/>
                  </a:lnTo>
                  <a:lnTo>
                    <a:pt x="488" y="982"/>
                  </a:lnTo>
                  <a:lnTo>
                    <a:pt x="498" y="968"/>
                  </a:lnTo>
                  <a:moveTo>
                    <a:pt x="675" y="884"/>
                  </a:moveTo>
                  <a:lnTo>
                    <a:pt x="514" y="961"/>
                  </a:lnTo>
                  <a:lnTo>
                    <a:pt x="504" y="975"/>
                  </a:lnTo>
                  <a:lnTo>
                    <a:pt x="668" y="897"/>
                  </a:lnTo>
                  <a:lnTo>
                    <a:pt x="675" y="884"/>
                  </a:lnTo>
                  <a:moveTo>
                    <a:pt x="813" y="818"/>
                  </a:moveTo>
                  <a:lnTo>
                    <a:pt x="688" y="878"/>
                  </a:lnTo>
                  <a:lnTo>
                    <a:pt x="681" y="890"/>
                  </a:lnTo>
                  <a:lnTo>
                    <a:pt x="808" y="830"/>
                  </a:lnTo>
                  <a:lnTo>
                    <a:pt x="813" y="818"/>
                  </a:lnTo>
                  <a:moveTo>
                    <a:pt x="925" y="765"/>
                  </a:moveTo>
                  <a:lnTo>
                    <a:pt x="824" y="813"/>
                  </a:lnTo>
                  <a:lnTo>
                    <a:pt x="819" y="825"/>
                  </a:lnTo>
                  <a:lnTo>
                    <a:pt x="922" y="776"/>
                  </a:lnTo>
                  <a:lnTo>
                    <a:pt x="925" y="765"/>
                  </a:lnTo>
                  <a:moveTo>
                    <a:pt x="1019" y="721"/>
                  </a:moveTo>
                  <a:lnTo>
                    <a:pt x="936" y="760"/>
                  </a:lnTo>
                  <a:lnTo>
                    <a:pt x="932" y="771"/>
                  </a:lnTo>
                  <a:lnTo>
                    <a:pt x="1017" y="730"/>
                  </a:lnTo>
                  <a:lnTo>
                    <a:pt x="1019" y="721"/>
                  </a:lnTo>
                  <a:moveTo>
                    <a:pt x="1100" y="682"/>
                  </a:moveTo>
                  <a:lnTo>
                    <a:pt x="1029" y="716"/>
                  </a:lnTo>
                  <a:lnTo>
                    <a:pt x="1027" y="726"/>
                  </a:lnTo>
                  <a:lnTo>
                    <a:pt x="1099" y="692"/>
                  </a:lnTo>
                  <a:lnTo>
                    <a:pt x="1100" y="682"/>
                  </a:lnTo>
                  <a:moveTo>
                    <a:pt x="1173" y="647"/>
                  </a:moveTo>
                  <a:lnTo>
                    <a:pt x="1109" y="678"/>
                  </a:lnTo>
                  <a:lnTo>
                    <a:pt x="1108" y="688"/>
                  </a:lnTo>
                  <a:lnTo>
                    <a:pt x="1173" y="657"/>
                  </a:lnTo>
                  <a:lnTo>
                    <a:pt x="1173" y="647"/>
                  </a:lnTo>
                  <a:moveTo>
                    <a:pt x="1238" y="616"/>
                  </a:moveTo>
                  <a:lnTo>
                    <a:pt x="1182" y="643"/>
                  </a:lnTo>
                  <a:lnTo>
                    <a:pt x="1182" y="652"/>
                  </a:lnTo>
                  <a:lnTo>
                    <a:pt x="1239" y="626"/>
                  </a:lnTo>
                  <a:lnTo>
                    <a:pt x="1238" y="616"/>
                  </a:lnTo>
                  <a:moveTo>
                    <a:pt x="1297" y="588"/>
                  </a:moveTo>
                  <a:lnTo>
                    <a:pt x="1246" y="612"/>
                  </a:lnTo>
                  <a:lnTo>
                    <a:pt x="1247" y="621"/>
                  </a:lnTo>
                  <a:lnTo>
                    <a:pt x="1299" y="597"/>
                  </a:lnTo>
                  <a:lnTo>
                    <a:pt x="1297" y="588"/>
                  </a:lnTo>
                  <a:moveTo>
                    <a:pt x="1354" y="562"/>
                  </a:moveTo>
                  <a:lnTo>
                    <a:pt x="1306" y="584"/>
                  </a:lnTo>
                  <a:lnTo>
                    <a:pt x="1307" y="593"/>
                  </a:lnTo>
                  <a:lnTo>
                    <a:pt x="1357" y="569"/>
                  </a:lnTo>
                  <a:lnTo>
                    <a:pt x="1354" y="562"/>
                  </a:lnTo>
                  <a:moveTo>
                    <a:pt x="1407" y="536"/>
                  </a:moveTo>
                  <a:lnTo>
                    <a:pt x="1361" y="557"/>
                  </a:lnTo>
                  <a:lnTo>
                    <a:pt x="1364" y="566"/>
                  </a:lnTo>
                  <a:lnTo>
                    <a:pt x="1411" y="544"/>
                  </a:lnTo>
                  <a:lnTo>
                    <a:pt x="1407" y="536"/>
                  </a:lnTo>
                  <a:moveTo>
                    <a:pt x="1459" y="511"/>
                  </a:moveTo>
                  <a:lnTo>
                    <a:pt x="1415" y="532"/>
                  </a:lnTo>
                  <a:lnTo>
                    <a:pt x="1419" y="540"/>
                  </a:lnTo>
                  <a:lnTo>
                    <a:pt x="1464" y="519"/>
                  </a:lnTo>
                  <a:lnTo>
                    <a:pt x="1459" y="511"/>
                  </a:lnTo>
                  <a:moveTo>
                    <a:pt x="1510" y="487"/>
                  </a:moveTo>
                  <a:lnTo>
                    <a:pt x="1467" y="507"/>
                  </a:lnTo>
                  <a:lnTo>
                    <a:pt x="1471" y="515"/>
                  </a:lnTo>
                  <a:lnTo>
                    <a:pt x="1515" y="494"/>
                  </a:lnTo>
                  <a:lnTo>
                    <a:pt x="1510" y="487"/>
                  </a:lnTo>
                  <a:moveTo>
                    <a:pt x="1562" y="462"/>
                  </a:moveTo>
                  <a:lnTo>
                    <a:pt x="1518" y="483"/>
                  </a:lnTo>
                  <a:lnTo>
                    <a:pt x="1523" y="490"/>
                  </a:lnTo>
                  <a:lnTo>
                    <a:pt x="1567" y="469"/>
                  </a:lnTo>
                  <a:lnTo>
                    <a:pt x="1562" y="462"/>
                  </a:lnTo>
                  <a:moveTo>
                    <a:pt x="1613" y="438"/>
                  </a:moveTo>
                  <a:lnTo>
                    <a:pt x="1569" y="459"/>
                  </a:lnTo>
                  <a:lnTo>
                    <a:pt x="1575" y="466"/>
                  </a:lnTo>
                  <a:lnTo>
                    <a:pt x="1619" y="444"/>
                  </a:lnTo>
                  <a:lnTo>
                    <a:pt x="1613" y="438"/>
                  </a:lnTo>
                  <a:moveTo>
                    <a:pt x="1667" y="412"/>
                  </a:moveTo>
                  <a:lnTo>
                    <a:pt x="1622" y="434"/>
                  </a:lnTo>
                  <a:lnTo>
                    <a:pt x="1628" y="441"/>
                  </a:lnTo>
                  <a:lnTo>
                    <a:pt x="1674" y="419"/>
                  </a:lnTo>
                  <a:lnTo>
                    <a:pt x="1667" y="412"/>
                  </a:lnTo>
                  <a:moveTo>
                    <a:pt x="1723" y="386"/>
                  </a:moveTo>
                  <a:lnTo>
                    <a:pt x="1675" y="408"/>
                  </a:lnTo>
                  <a:lnTo>
                    <a:pt x="1682" y="414"/>
                  </a:lnTo>
                  <a:lnTo>
                    <a:pt x="1731" y="391"/>
                  </a:lnTo>
                  <a:lnTo>
                    <a:pt x="1723" y="386"/>
                  </a:lnTo>
                  <a:moveTo>
                    <a:pt x="1783" y="357"/>
                  </a:moveTo>
                  <a:lnTo>
                    <a:pt x="1732" y="381"/>
                  </a:lnTo>
                  <a:lnTo>
                    <a:pt x="1740" y="387"/>
                  </a:lnTo>
                  <a:lnTo>
                    <a:pt x="1792" y="362"/>
                  </a:lnTo>
                  <a:lnTo>
                    <a:pt x="1783" y="357"/>
                  </a:lnTo>
                  <a:moveTo>
                    <a:pt x="2534" y="0"/>
                  </a:moveTo>
                  <a:lnTo>
                    <a:pt x="2436" y="47"/>
                  </a:lnTo>
                  <a:lnTo>
                    <a:pt x="1792" y="353"/>
                  </a:lnTo>
                  <a:lnTo>
                    <a:pt x="1801" y="358"/>
                  </a:lnTo>
                  <a:lnTo>
                    <a:pt x="2449" y="50"/>
                  </a:lnTo>
                  <a:lnTo>
                    <a:pt x="2534" y="1"/>
                  </a:lnTo>
                  <a:lnTo>
                    <a:pt x="25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5" name="Freeform 42"/>
            <p:cNvSpPr>
              <a:spLocks noEditPoints="1"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178432" y="3417775"/>
              <a:ext cx="5596805" cy="3251227"/>
            </a:xfrm>
            <a:custGeom>
              <a:gdLst>
                <a:gd name="T0" fmla="*/ 0 w 2073"/>
                <a:gd name="T1" fmla="*/ 1204 h 1204"/>
                <a:gd name="T2" fmla="*/ 41 w 2073"/>
                <a:gd name="T3" fmla="*/ 1190 h 1204"/>
                <a:gd name="T4" fmla="*/ 245 w 2073"/>
                <a:gd name="T5" fmla="*/ 1062 h 1204"/>
                <a:gd name="T6" fmla="*/ 56 w 2073"/>
                <a:gd name="T7" fmla="*/ 1181 h 1204"/>
                <a:gd name="T8" fmla="*/ 245 w 2073"/>
                <a:gd name="T9" fmla="*/ 1062 h 1204"/>
                <a:gd name="T10" fmla="*/ 257 w 2073"/>
                <a:gd name="T11" fmla="*/ 1055 h 1204"/>
                <a:gd name="T12" fmla="*/ 392 w 2073"/>
                <a:gd name="T13" fmla="*/ 986 h 1204"/>
                <a:gd name="T14" fmla="*/ 519 w 2073"/>
                <a:gd name="T15" fmla="*/ 903 h 1204"/>
                <a:gd name="T16" fmla="*/ 404 w 2073"/>
                <a:gd name="T17" fmla="*/ 979 h 1204"/>
                <a:gd name="T18" fmla="*/ 519 w 2073"/>
                <a:gd name="T19" fmla="*/ 903 h 1204"/>
                <a:gd name="T20" fmla="*/ 529 w 2073"/>
                <a:gd name="T21" fmla="*/ 896 h 1204"/>
                <a:gd name="T22" fmla="*/ 621 w 2073"/>
                <a:gd name="T23" fmla="*/ 853 h 1204"/>
                <a:gd name="T24" fmla="*/ 712 w 2073"/>
                <a:gd name="T25" fmla="*/ 790 h 1204"/>
                <a:gd name="T26" fmla="*/ 630 w 2073"/>
                <a:gd name="T27" fmla="*/ 848 h 1204"/>
                <a:gd name="T28" fmla="*/ 712 w 2073"/>
                <a:gd name="T29" fmla="*/ 790 h 1204"/>
                <a:gd name="T30" fmla="*/ 721 w 2073"/>
                <a:gd name="T31" fmla="*/ 785 h 1204"/>
                <a:gd name="T32" fmla="*/ 791 w 2073"/>
                <a:gd name="T33" fmla="*/ 754 h 1204"/>
                <a:gd name="T34" fmla="*/ 862 w 2073"/>
                <a:gd name="T35" fmla="*/ 703 h 1204"/>
                <a:gd name="T36" fmla="*/ 800 w 2073"/>
                <a:gd name="T37" fmla="*/ 749 h 1204"/>
                <a:gd name="T38" fmla="*/ 862 w 2073"/>
                <a:gd name="T39" fmla="*/ 703 h 1204"/>
                <a:gd name="T40" fmla="*/ 869 w 2073"/>
                <a:gd name="T41" fmla="*/ 699 h 1204"/>
                <a:gd name="T42" fmla="*/ 929 w 2073"/>
                <a:gd name="T43" fmla="*/ 674 h 1204"/>
                <a:gd name="T44" fmla="*/ 988 w 2073"/>
                <a:gd name="T45" fmla="*/ 630 h 1204"/>
                <a:gd name="T46" fmla="*/ 937 w 2073"/>
                <a:gd name="T47" fmla="*/ 670 h 1204"/>
                <a:gd name="T48" fmla="*/ 988 w 2073"/>
                <a:gd name="T49" fmla="*/ 630 h 1204"/>
                <a:gd name="T50" fmla="*/ 996 w 2073"/>
                <a:gd name="T51" fmla="*/ 626 h 1204"/>
                <a:gd name="T52" fmla="*/ 1051 w 2073"/>
                <a:gd name="T53" fmla="*/ 603 h 1204"/>
                <a:gd name="T54" fmla="*/ 1103 w 2073"/>
                <a:gd name="T55" fmla="*/ 563 h 1204"/>
                <a:gd name="T56" fmla="*/ 1058 w 2073"/>
                <a:gd name="T57" fmla="*/ 599 h 1204"/>
                <a:gd name="T58" fmla="*/ 1103 w 2073"/>
                <a:gd name="T59" fmla="*/ 563 h 1204"/>
                <a:gd name="T60" fmla="*/ 1111 w 2073"/>
                <a:gd name="T61" fmla="*/ 559 h 1204"/>
                <a:gd name="T62" fmla="*/ 1164 w 2073"/>
                <a:gd name="T63" fmla="*/ 537 h 1204"/>
                <a:gd name="T64" fmla="*/ 1215 w 2073"/>
                <a:gd name="T65" fmla="*/ 499 h 1204"/>
                <a:gd name="T66" fmla="*/ 1172 w 2073"/>
                <a:gd name="T67" fmla="*/ 533 h 1204"/>
                <a:gd name="T68" fmla="*/ 1215 w 2073"/>
                <a:gd name="T69" fmla="*/ 499 h 1204"/>
                <a:gd name="T70" fmla="*/ 1222 w 2073"/>
                <a:gd name="T71" fmla="*/ 494 h 1204"/>
                <a:gd name="T72" fmla="*/ 1278 w 2073"/>
                <a:gd name="T73" fmla="*/ 471 h 1204"/>
                <a:gd name="T74" fmla="*/ 1330 w 2073"/>
                <a:gd name="T75" fmla="*/ 432 h 1204"/>
                <a:gd name="T76" fmla="*/ 1286 w 2073"/>
                <a:gd name="T77" fmla="*/ 467 h 1204"/>
                <a:gd name="T78" fmla="*/ 1330 w 2073"/>
                <a:gd name="T79" fmla="*/ 432 h 1204"/>
                <a:gd name="T80" fmla="*/ 1337 w 2073"/>
                <a:gd name="T81" fmla="*/ 427 h 1204"/>
                <a:gd name="T82" fmla="*/ 1399 w 2073"/>
                <a:gd name="T83" fmla="*/ 401 h 1204"/>
                <a:gd name="T84" fmla="*/ 2073 w 2073"/>
                <a:gd name="T85" fmla="*/ 0 h 1204"/>
                <a:gd name="T86" fmla="*/ 1399 w 2073"/>
                <a:gd name="T87" fmla="*/ 391 h 1204"/>
                <a:gd name="T88" fmla="*/ 1989 w 2073"/>
                <a:gd name="T89" fmla="*/ 58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3" h="1204">
                  <a:moveTo>
                    <a:pt x="50" y="1175"/>
                  </a:moveTo>
                  <a:lnTo>
                    <a:pt x="0" y="1204"/>
                  </a:lnTo>
                  <a:lnTo>
                    <a:pt x="17" y="1204"/>
                  </a:lnTo>
                  <a:lnTo>
                    <a:pt x="41" y="1190"/>
                  </a:lnTo>
                  <a:lnTo>
                    <a:pt x="50" y="1175"/>
                  </a:lnTo>
                  <a:close/>
                  <a:moveTo>
                    <a:pt x="245" y="1062"/>
                  </a:moveTo>
                  <a:lnTo>
                    <a:pt x="64" y="1167"/>
                  </a:lnTo>
                  <a:lnTo>
                    <a:pt x="56" y="1181"/>
                  </a:lnTo>
                  <a:lnTo>
                    <a:pt x="239" y="1075"/>
                  </a:lnTo>
                  <a:lnTo>
                    <a:pt x="245" y="1062"/>
                  </a:lnTo>
                  <a:close/>
                  <a:moveTo>
                    <a:pt x="397" y="974"/>
                  </a:moveTo>
                  <a:lnTo>
                    <a:pt x="257" y="1055"/>
                  </a:lnTo>
                  <a:lnTo>
                    <a:pt x="251" y="1068"/>
                  </a:lnTo>
                  <a:lnTo>
                    <a:pt x="392" y="986"/>
                  </a:lnTo>
                  <a:lnTo>
                    <a:pt x="397" y="974"/>
                  </a:lnTo>
                  <a:close/>
                  <a:moveTo>
                    <a:pt x="519" y="903"/>
                  </a:moveTo>
                  <a:lnTo>
                    <a:pt x="407" y="967"/>
                  </a:lnTo>
                  <a:lnTo>
                    <a:pt x="404" y="979"/>
                  </a:lnTo>
                  <a:lnTo>
                    <a:pt x="517" y="913"/>
                  </a:lnTo>
                  <a:lnTo>
                    <a:pt x="519" y="903"/>
                  </a:lnTo>
                  <a:close/>
                  <a:moveTo>
                    <a:pt x="622" y="843"/>
                  </a:moveTo>
                  <a:lnTo>
                    <a:pt x="529" y="896"/>
                  </a:lnTo>
                  <a:lnTo>
                    <a:pt x="527" y="908"/>
                  </a:lnTo>
                  <a:lnTo>
                    <a:pt x="621" y="853"/>
                  </a:lnTo>
                  <a:lnTo>
                    <a:pt x="622" y="843"/>
                  </a:lnTo>
                  <a:close/>
                  <a:moveTo>
                    <a:pt x="712" y="790"/>
                  </a:moveTo>
                  <a:lnTo>
                    <a:pt x="631" y="837"/>
                  </a:lnTo>
                  <a:lnTo>
                    <a:pt x="630" y="848"/>
                  </a:lnTo>
                  <a:lnTo>
                    <a:pt x="712" y="800"/>
                  </a:lnTo>
                  <a:lnTo>
                    <a:pt x="712" y="790"/>
                  </a:lnTo>
                  <a:close/>
                  <a:moveTo>
                    <a:pt x="791" y="745"/>
                  </a:moveTo>
                  <a:lnTo>
                    <a:pt x="721" y="785"/>
                  </a:lnTo>
                  <a:lnTo>
                    <a:pt x="721" y="795"/>
                  </a:lnTo>
                  <a:lnTo>
                    <a:pt x="791" y="754"/>
                  </a:lnTo>
                  <a:lnTo>
                    <a:pt x="791" y="745"/>
                  </a:lnTo>
                  <a:close/>
                  <a:moveTo>
                    <a:pt x="862" y="703"/>
                  </a:moveTo>
                  <a:lnTo>
                    <a:pt x="798" y="740"/>
                  </a:lnTo>
                  <a:lnTo>
                    <a:pt x="800" y="749"/>
                  </a:lnTo>
                  <a:lnTo>
                    <a:pt x="863" y="712"/>
                  </a:lnTo>
                  <a:lnTo>
                    <a:pt x="862" y="703"/>
                  </a:lnTo>
                  <a:close/>
                  <a:moveTo>
                    <a:pt x="927" y="665"/>
                  </a:moveTo>
                  <a:lnTo>
                    <a:pt x="869" y="699"/>
                  </a:lnTo>
                  <a:lnTo>
                    <a:pt x="871" y="708"/>
                  </a:lnTo>
                  <a:lnTo>
                    <a:pt x="929" y="674"/>
                  </a:lnTo>
                  <a:lnTo>
                    <a:pt x="927" y="665"/>
                  </a:lnTo>
                  <a:close/>
                  <a:moveTo>
                    <a:pt x="988" y="630"/>
                  </a:moveTo>
                  <a:lnTo>
                    <a:pt x="934" y="661"/>
                  </a:lnTo>
                  <a:lnTo>
                    <a:pt x="937" y="670"/>
                  </a:lnTo>
                  <a:lnTo>
                    <a:pt x="991" y="638"/>
                  </a:lnTo>
                  <a:lnTo>
                    <a:pt x="988" y="630"/>
                  </a:lnTo>
                  <a:close/>
                  <a:moveTo>
                    <a:pt x="1046" y="596"/>
                  </a:moveTo>
                  <a:lnTo>
                    <a:pt x="996" y="626"/>
                  </a:lnTo>
                  <a:lnTo>
                    <a:pt x="999" y="634"/>
                  </a:lnTo>
                  <a:lnTo>
                    <a:pt x="1051" y="603"/>
                  </a:lnTo>
                  <a:lnTo>
                    <a:pt x="1046" y="596"/>
                  </a:lnTo>
                  <a:close/>
                  <a:moveTo>
                    <a:pt x="1103" y="563"/>
                  </a:moveTo>
                  <a:lnTo>
                    <a:pt x="1054" y="592"/>
                  </a:lnTo>
                  <a:lnTo>
                    <a:pt x="1058" y="599"/>
                  </a:lnTo>
                  <a:lnTo>
                    <a:pt x="1108" y="570"/>
                  </a:lnTo>
                  <a:lnTo>
                    <a:pt x="1103" y="563"/>
                  </a:lnTo>
                  <a:close/>
                  <a:moveTo>
                    <a:pt x="1159" y="531"/>
                  </a:moveTo>
                  <a:lnTo>
                    <a:pt x="1111" y="559"/>
                  </a:lnTo>
                  <a:lnTo>
                    <a:pt x="1115" y="565"/>
                  </a:lnTo>
                  <a:lnTo>
                    <a:pt x="1164" y="537"/>
                  </a:lnTo>
                  <a:lnTo>
                    <a:pt x="1159" y="531"/>
                  </a:lnTo>
                  <a:close/>
                  <a:moveTo>
                    <a:pt x="1215" y="499"/>
                  </a:moveTo>
                  <a:lnTo>
                    <a:pt x="1166" y="526"/>
                  </a:lnTo>
                  <a:lnTo>
                    <a:pt x="1172" y="533"/>
                  </a:lnTo>
                  <a:lnTo>
                    <a:pt x="1221" y="504"/>
                  </a:lnTo>
                  <a:lnTo>
                    <a:pt x="1215" y="499"/>
                  </a:lnTo>
                  <a:close/>
                  <a:moveTo>
                    <a:pt x="1271" y="466"/>
                  </a:moveTo>
                  <a:lnTo>
                    <a:pt x="1222" y="494"/>
                  </a:lnTo>
                  <a:lnTo>
                    <a:pt x="1228" y="500"/>
                  </a:lnTo>
                  <a:lnTo>
                    <a:pt x="1278" y="471"/>
                  </a:lnTo>
                  <a:lnTo>
                    <a:pt x="1271" y="466"/>
                  </a:lnTo>
                  <a:close/>
                  <a:moveTo>
                    <a:pt x="1330" y="432"/>
                  </a:moveTo>
                  <a:lnTo>
                    <a:pt x="1279" y="461"/>
                  </a:lnTo>
                  <a:lnTo>
                    <a:pt x="1286" y="467"/>
                  </a:lnTo>
                  <a:lnTo>
                    <a:pt x="1337" y="437"/>
                  </a:lnTo>
                  <a:lnTo>
                    <a:pt x="1330" y="432"/>
                  </a:lnTo>
                  <a:close/>
                  <a:moveTo>
                    <a:pt x="1391" y="396"/>
                  </a:moveTo>
                  <a:lnTo>
                    <a:pt x="1337" y="427"/>
                  </a:lnTo>
                  <a:lnTo>
                    <a:pt x="1345" y="432"/>
                  </a:lnTo>
                  <a:lnTo>
                    <a:pt x="1399" y="401"/>
                  </a:lnTo>
                  <a:lnTo>
                    <a:pt x="1391" y="396"/>
                  </a:lnTo>
                  <a:close/>
                  <a:moveTo>
                    <a:pt x="2073" y="0"/>
                  </a:moveTo>
                  <a:lnTo>
                    <a:pt x="1988" y="49"/>
                  </a:lnTo>
                  <a:lnTo>
                    <a:pt x="1399" y="391"/>
                  </a:lnTo>
                  <a:lnTo>
                    <a:pt x="1407" y="396"/>
                  </a:lnTo>
                  <a:lnTo>
                    <a:pt x="1989" y="58"/>
                  </a:lnTo>
                  <a:lnTo>
                    <a:pt x="207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6" name="Freeform 43"/>
            <p:cNvSpPr>
              <a:spLocks noEditPoints="1"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3178432" y="3417775"/>
              <a:ext cx="5596805" cy="3251227"/>
            </a:xfrm>
            <a:custGeom>
              <a:gdLst>
                <a:gd name="T0" fmla="*/ 0 w 2073"/>
                <a:gd name="T1" fmla="*/ 1204 h 1204"/>
                <a:gd name="T2" fmla="*/ 41 w 2073"/>
                <a:gd name="T3" fmla="*/ 1190 h 1204"/>
                <a:gd name="T4" fmla="*/ 245 w 2073"/>
                <a:gd name="T5" fmla="*/ 1062 h 1204"/>
                <a:gd name="T6" fmla="*/ 56 w 2073"/>
                <a:gd name="T7" fmla="*/ 1181 h 1204"/>
                <a:gd name="T8" fmla="*/ 245 w 2073"/>
                <a:gd name="T9" fmla="*/ 1062 h 1204"/>
                <a:gd name="T10" fmla="*/ 257 w 2073"/>
                <a:gd name="T11" fmla="*/ 1055 h 1204"/>
                <a:gd name="T12" fmla="*/ 392 w 2073"/>
                <a:gd name="T13" fmla="*/ 986 h 1204"/>
                <a:gd name="T14" fmla="*/ 519 w 2073"/>
                <a:gd name="T15" fmla="*/ 903 h 1204"/>
                <a:gd name="T16" fmla="*/ 404 w 2073"/>
                <a:gd name="T17" fmla="*/ 979 h 1204"/>
                <a:gd name="T18" fmla="*/ 519 w 2073"/>
                <a:gd name="T19" fmla="*/ 903 h 1204"/>
                <a:gd name="T20" fmla="*/ 529 w 2073"/>
                <a:gd name="T21" fmla="*/ 896 h 1204"/>
                <a:gd name="T22" fmla="*/ 621 w 2073"/>
                <a:gd name="T23" fmla="*/ 853 h 1204"/>
                <a:gd name="T24" fmla="*/ 712 w 2073"/>
                <a:gd name="T25" fmla="*/ 790 h 1204"/>
                <a:gd name="T26" fmla="*/ 630 w 2073"/>
                <a:gd name="T27" fmla="*/ 848 h 1204"/>
                <a:gd name="T28" fmla="*/ 712 w 2073"/>
                <a:gd name="T29" fmla="*/ 790 h 1204"/>
                <a:gd name="T30" fmla="*/ 721 w 2073"/>
                <a:gd name="T31" fmla="*/ 785 h 1204"/>
                <a:gd name="T32" fmla="*/ 791 w 2073"/>
                <a:gd name="T33" fmla="*/ 754 h 1204"/>
                <a:gd name="T34" fmla="*/ 862 w 2073"/>
                <a:gd name="T35" fmla="*/ 703 h 1204"/>
                <a:gd name="T36" fmla="*/ 800 w 2073"/>
                <a:gd name="T37" fmla="*/ 749 h 1204"/>
                <a:gd name="T38" fmla="*/ 862 w 2073"/>
                <a:gd name="T39" fmla="*/ 703 h 1204"/>
                <a:gd name="T40" fmla="*/ 869 w 2073"/>
                <a:gd name="T41" fmla="*/ 699 h 1204"/>
                <a:gd name="T42" fmla="*/ 929 w 2073"/>
                <a:gd name="T43" fmla="*/ 674 h 1204"/>
                <a:gd name="T44" fmla="*/ 988 w 2073"/>
                <a:gd name="T45" fmla="*/ 630 h 1204"/>
                <a:gd name="T46" fmla="*/ 937 w 2073"/>
                <a:gd name="T47" fmla="*/ 670 h 1204"/>
                <a:gd name="T48" fmla="*/ 988 w 2073"/>
                <a:gd name="T49" fmla="*/ 630 h 1204"/>
                <a:gd name="T50" fmla="*/ 996 w 2073"/>
                <a:gd name="T51" fmla="*/ 626 h 1204"/>
                <a:gd name="T52" fmla="*/ 1051 w 2073"/>
                <a:gd name="T53" fmla="*/ 603 h 1204"/>
                <a:gd name="T54" fmla="*/ 1103 w 2073"/>
                <a:gd name="T55" fmla="*/ 563 h 1204"/>
                <a:gd name="T56" fmla="*/ 1058 w 2073"/>
                <a:gd name="T57" fmla="*/ 599 h 1204"/>
                <a:gd name="T58" fmla="*/ 1103 w 2073"/>
                <a:gd name="T59" fmla="*/ 563 h 1204"/>
                <a:gd name="T60" fmla="*/ 1111 w 2073"/>
                <a:gd name="T61" fmla="*/ 559 h 1204"/>
                <a:gd name="T62" fmla="*/ 1164 w 2073"/>
                <a:gd name="T63" fmla="*/ 537 h 1204"/>
                <a:gd name="T64" fmla="*/ 1215 w 2073"/>
                <a:gd name="T65" fmla="*/ 499 h 1204"/>
                <a:gd name="T66" fmla="*/ 1172 w 2073"/>
                <a:gd name="T67" fmla="*/ 533 h 1204"/>
                <a:gd name="T68" fmla="*/ 1215 w 2073"/>
                <a:gd name="T69" fmla="*/ 499 h 1204"/>
                <a:gd name="T70" fmla="*/ 1222 w 2073"/>
                <a:gd name="T71" fmla="*/ 494 h 1204"/>
                <a:gd name="T72" fmla="*/ 1278 w 2073"/>
                <a:gd name="T73" fmla="*/ 471 h 1204"/>
                <a:gd name="T74" fmla="*/ 1330 w 2073"/>
                <a:gd name="T75" fmla="*/ 432 h 1204"/>
                <a:gd name="T76" fmla="*/ 1286 w 2073"/>
                <a:gd name="T77" fmla="*/ 467 h 1204"/>
                <a:gd name="T78" fmla="*/ 1330 w 2073"/>
                <a:gd name="T79" fmla="*/ 432 h 1204"/>
                <a:gd name="T80" fmla="*/ 1337 w 2073"/>
                <a:gd name="T81" fmla="*/ 427 h 1204"/>
                <a:gd name="T82" fmla="*/ 1399 w 2073"/>
                <a:gd name="T83" fmla="*/ 401 h 1204"/>
                <a:gd name="T84" fmla="*/ 2073 w 2073"/>
                <a:gd name="T85" fmla="*/ 0 h 1204"/>
                <a:gd name="T86" fmla="*/ 1399 w 2073"/>
                <a:gd name="T87" fmla="*/ 391 h 1204"/>
                <a:gd name="T88" fmla="*/ 1989 w 2073"/>
                <a:gd name="T89" fmla="*/ 58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3" h="1204">
                  <a:moveTo>
                    <a:pt x="50" y="1175"/>
                  </a:moveTo>
                  <a:lnTo>
                    <a:pt x="0" y="1204"/>
                  </a:lnTo>
                  <a:lnTo>
                    <a:pt x="17" y="1204"/>
                  </a:lnTo>
                  <a:lnTo>
                    <a:pt x="41" y="1190"/>
                  </a:lnTo>
                  <a:lnTo>
                    <a:pt x="50" y="1175"/>
                  </a:lnTo>
                  <a:moveTo>
                    <a:pt x="245" y="1062"/>
                  </a:moveTo>
                  <a:lnTo>
                    <a:pt x="64" y="1167"/>
                  </a:lnTo>
                  <a:lnTo>
                    <a:pt x="56" y="1181"/>
                  </a:lnTo>
                  <a:lnTo>
                    <a:pt x="239" y="1075"/>
                  </a:lnTo>
                  <a:lnTo>
                    <a:pt x="245" y="1062"/>
                  </a:lnTo>
                  <a:moveTo>
                    <a:pt x="397" y="974"/>
                  </a:moveTo>
                  <a:lnTo>
                    <a:pt x="257" y="1055"/>
                  </a:lnTo>
                  <a:lnTo>
                    <a:pt x="251" y="1068"/>
                  </a:lnTo>
                  <a:lnTo>
                    <a:pt x="392" y="986"/>
                  </a:lnTo>
                  <a:lnTo>
                    <a:pt x="397" y="974"/>
                  </a:lnTo>
                  <a:moveTo>
                    <a:pt x="519" y="903"/>
                  </a:moveTo>
                  <a:lnTo>
                    <a:pt x="407" y="967"/>
                  </a:lnTo>
                  <a:lnTo>
                    <a:pt x="404" y="979"/>
                  </a:lnTo>
                  <a:lnTo>
                    <a:pt x="517" y="913"/>
                  </a:lnTo>
                  <a:lnTo>
                    <a:pt x="519" y="903"/>
                  </a:lnTo>
                  <a:moveTo>
                    <a:pt x="622" y="843"/>
                  </a:moveTo>
                  <a:lnTo>
                    <a:pt x="529" y="896"/>
                  </a:lnTo>
                  <a:lnTo>
                    <a:pt x="527" y="908"/>
                  </a:lnTo>
                  <a:lnTo>
                    <a:pt x="621" y="853"/>
                  </a:lnTo>
                  <a:lnTo>
                    <a:pt x="622" y="843"/>
                  </a:lnTo>
                  <a:moveTo>
                    <a:pt x="712" y="790"/>
                  </a:moveTo>
                  <a:lnTo>
                    <a:pt x="631" y="837"/>
                  </a:lnTo>
                  <a:lnTo>
                    <a:pt x="630" y="848"/>
                  </a:lnTo>
                  <a:lnTo>
                    <a:pt x="712" y="800"/>
                  </a:lnTo>
                  <a:lnTo>
                    <a:pt x="712" y="790"/>
                  </a:lnTo>
                  <a:moveTo>
                    <a:pt x="791" y="745"/>
                  </a:moveTo>
                  <a:lnTo>
                    <a:pt x="721" y="785"/>
                  </a:lnTo>
                  <a:lnTo>
                    <a:pt x="721" y="795"/>
                  </a:lnTo>
                  <a:lnTo>
                    <a:pt x="791" y="754"/>
                  </a:lnTo>
                  <a:lnTo>
                    <a:pt x="791" y="745"/>
                  </a:lnTo>
                  <a:moveTo>
                    <a:pt x="862" y="703"/>
                  </a:moveTo>
                  <a:lnTo>
                    <a:pt x="798" y="740"/>
                  </a:lnTo>
                  <a:lnTo>
                    <a:pt x="800" y="749"/>
                  </a:lnTo>
                  <a:lnTo>
                    <a:pt x="863" y="712"/>
                  </a:lnTo>
                  <a:lnTo>
                    <a:pt x="862" y="703"/>
                  </a:lnTo>
                  <a:moveTo>
                    <a:pt x="927" y="665"/>
                  </a:moveTo>
                  <a:lnTo>
                    <a:pt x="869" y="699"/>
                  </a:lnTo>
                  <a:lnTo>
                    <a:pt x="871" y="708"/>
                  </a:lnTo>
                  <a:lnTo>
                    <a:pt x="929" y="674"/>
                  </a:lnTo>
                  <a:lnTo>
                    <a:pt x="927" y="665"/>
                  </a:lnTo>
                  <a:moveTo>
                    <a:pt x="988" y="630"/>
                  </a:moveTo>
                  <a:lnTo>
                    <a:pt x="934" y="661"/>
                  </a:lnTo>
                  <a:lnTo>
                    <a:pt x="937" y="670"/>
                  </a:lnTo>
                  <a:lnTo>
                    <a:pt x="991" y="638"/>
                  </a:lnTo>
                  <a:lnTo>
                    <a:pt x="988" y="630"/>
                  </a:lnTo>
                  <a:moveTo>
                    <a:pt x="1046" y="596"/>
                  </a:moveTo>
                  <a:lnTo>
                    <a:pt x="996" y="626"/>
                  </a:lnTo>
                  <a:lnTo>
                    <a:pt x="999" y="634"/>
                  </a:lnTo>
                  <a:lnTo>
                    <a:pt x="1051" y="603"/>
                  </a:lnTo>
                  <a:lnTo>
                    <a:pt x="1046" y="596"/>
                  </a:lnTo>
                  <a:moveTo>
                    <a:pt x="1103" y="563"/>
                  </a:moveTo>
                  <a:lnTo>
                    <a:pt x="1054" y="592"/>
                  </a:lnTo>
                  <a:lnTo>
                    <a:pt x="1058" y="599"/>
                  </a:lnTo>
                  <a:lnTo>
                    <a:pt x="1108" y="570"/>
                  </a:lnTo>
                  <a:lnTo>
                    <a:pt x="1103" y="563"/>
                  </a:lnTo>
                  <a:moveTo>
                    <a:pt x="1159" y="531"/>
                  </a:moveTo>
                  <a:lnTo>
                    <a:pt x="1111" y="559"/>
                  </a:lnTo>
                  <a:lnTo>
                    <a:pt x="1115" y="565"/>
                  </a:lnTo>
                  <a:lnTo>
                    <a:pt x="1164" y="537"/>
                  </a:lnTo>
                  <a:lnTo>
                    <a:pt x="1159" y="531"/>
                  </a:lnTo>
                  <a:moveTo>
                    <a:pt x="1215" y="499"/>
                  </a:moveTo>
                  <a:lnTo>
                    <a:pt x="1166" y="526"/>
                  </a:lnTo>
                  <a:lnTo>
                    <a:pt x="1172" y="533"/>
                  </a:lnTo>
                  <a:lnTo>
                    <a:pt x="1221" y="504"/>
                  </a:lnTo>
                  <a:lnTo>
                    <a:pt x="1215" y="499"/>
                  </a:lnTo>
                  <a:moveTo>
                    <a:pt x="1271" y="466"/>
                  </a:moveTo>
                  <a:lnTo>
                    <a:pt x="1222" y="494"/>
                  </a:lnTo>
                  <a:lnTo>
                    <a:pt x="1228" y="500"/>
                  </a:lnTo>
                  <a:lnTo>
                    <a:pt x="1278" y="471"/>
                  </a:lnTo>
                  <a:lnTo>
                    <a:pt x="1271" y="466"/>
                  </a:lnTo>
                  <a:moveTo>
                    <a:pt x="1330" y="432"/>
                  </a:moveTo>
                  <a:lnTo>
                    <a:pt x="1279" y="461"/>
                  </a:lnTo>
                  <a:lnTo>
                    <a:pt x="1286" y="467"/>
                  </a:lnTo>
                  <a:lnTo>
                    <a:pt x="1337" y="437"/>
                  </a:lnTo>
                  <a:lnTo>
                    <a:pt x="1330" y="432"/>
                  </a:lnTo>
                  <a:moveTo>
                    <a:pt x="1391" y="396"/>
                  </a:moveTo>
                  <a:lnTo>
                    <a:pt x="1337" y="427"/>
                  </a:lnTo>
                  <a:lnTo>
                    <a:pt x="1345" y="432"/>
                  </a:lnTo>
                  <a:lnTo>
                    <a:pt x="1399" y="401"/>
                  </a:lnTo>
                  <a:lnTo>
                    <a:pt x="1391" y="396"/>
                  </a:lnTo>
                  <a:moveTo>
                    <a:pt x="2073" y="0"/>
                  </a:moveTo>
                  <a:lnTo>
                    <a:pt x="1988" y="49"/>
                  </a:lnTo>
                  <a:lnTo>
                    <a:pt x="1399" y="391"/>
                  </a:lnTo>
                  <a:lnTo>
                    <a:pt x="1407" y="396"/>
                  </a:lnTo>
                  <a:lnTo>
                    <a:pt x="1989" y="58"/>
                  </a:lnTo>
                  <a:lnTo>
                    <a:pt x="20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7" name="Freeform 44"/>
            <p:cNvSpPr>
              <a:spLocks noEditPoints="1"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4082472" y="3417775"/>
              <a:ext cx="4695819" cy="3251227"/>
            </a:xfrm>
            <a:custGeom>
              <a:gdLst>
                <a:gd name="T0" fmla="*/ 0 w 1739"/>
                <a:gd name="T1" fmla="*/ 1204 h 1204"/>
                <a:gd name="T2" fmla="*/ 138 w 1739"/>
                <a:gd name="T3" fmla="*/ 1119 h 1204"/>
                <a:gd name="T4" fmla="*/ 269 w 1739"/>
                <a:gd name="T5" fmla="*/ 1018 h 1204"/>
                <a:gd name="T6" fmla="*/ 148 w 1739"/>
                <a:gd name="T7" fmla="*/ 1112 h 1204"/>
                <a:gd name="T8" fmla="*/ 269 w 1739"/>
                <a:gd name="T9" fmla="*/ 1018 h 1204"/>
                <a:gd name="T10" fmla="*/ 278 w 1739"/>
                <a:gd name="T11" fmla="*/ 1012 h 1204"/>
                <a:gd name="T12" fmla="*/ 377 w 1739"/>
                <a:gd name="T13" fmla="*/ 953 h 1204"/>
                <a:gd name="T14" fmla="*/ 470 w 1739"/>
                <a:gd name="T15" fmla="*/ 879 h 1204"/>
                <a:gd name="T16" fmla="*/ 386 w 1739"/>
                <a:gd name="T17" fmla="*/ 947 h 1204"/>
                <a:gd name="T18" fmla="*/ 470 w 1739"/>
                <a:gd name="T19" fmla="*/ 879 h 1204"/>
                <a:gd name="T20" fmla="*/ 477 w 1739"/>
                <a:gd name="T21" fmla="*/ 873 h 1204"/>
                <a:gd name="T22" fmla="*/ 553 w 1739"/>
                <a:gd name="T23" fmla="*/ 831 h 1204"/>
                <a:gd name="T24" fmla="*/ 625 w 1739"/>
                <a:gd name="T25" fmla="*/ 770 h 1204"/>
                <a:gd name="T26" fmla="*/ 561 w 1739"/>
                <a:gd name="T27" fmla="*/ 826 h 1204"/>
                <a:gd name="T28" fmla="*/ 625 w 1739"/>
                <a:gd name="T29" fmla="*/ 770 h 1204"/>
                <a:gd name="T30" fmla="*/ 633 w 1739"/>
                <a:gd name="T31" fmla="*/ 765 h 1204"/>
                <a:gd name="T32" fmla="*/ 697 w 1739"/>
                <a:gd name="T33" fmla="*/ 731 h 1204"/>
                <a:gd name="T34" fmla="*/ 758 w 1739"/>
                <a:gd name="T35" fmla="*/ 679 h 1204"/>
                <a:gd name="T36" fmla="*/ 704 w 1739"/>
                <a:gd name="T37" fmla="*/ 726 h 1204"/>
                <a:gd name="T38" fmla="*/ 758 w 1739"/>
                <a:gd name="T39" fmla="*/ 679 h 1204"/>
                <a:gd name="T40" fmla="*/ 765 w 1739"/>
                <a:gd name="T41" fmla="*/ 674 h 1204"/>
                <a:gd name="T42" fmla="*/ 824 w 1739"/>
                <a:gd name="T43" fmla="*/ 644 h 1204"/>
                <a:gd name="T44" fmla="*/ 878 w 1739"/>
                <a:gd name="T45" fmla="*/ 596 h 1204"/>
                <a:gd name="T46" fmla="*/ 831 w 1739"/>
                <a:gd name="T47" fmla="*/ 639 h 1204"/>
                <a:gd name="T48" fmla="*/ 878 w 1739"/>
                <a:gd name="T49" fmla="*/ 596 h 1204"/>
                <a:gd name="T50" fmla="*/ 885 w 1739"/>
                <a:gd name="T51" fmla="*/ 591 h 1204"/>
                <a:gd name="T52" fmla="*/ 943 w 1739"/>
                <a:gd name="T53" fmla="*/ 561 h 1204"/>
                <a:gd name="T54" fmla="*/ 995 w 1739"/>
                <a:gd name="T55" fmla="*/ 515 h 1204"/>
                <a:gd name="T56" fmla="*/ 950 w 1739"/>
                <a:gd name="T57" fmla="*/ 556 h 1204"/>
                <a:gd name="T58" fmla="*/ 995 w 1739"/>
                <a:gd name="T59" fmla="*/ 515 h 1204"/>
                <a:gd name="T60" fmla="*/ 1002 w 1739"/>
                <a:gd name="T61" fmla="*/ 509 h 1204"/>
                <a:gd name="T62" fmla="*/ 1062 w 1739"/>
                <a:gd name="T63" fmla="*/ 479 h 1204"/>
                <a:gd name="T64" fmla="*/ 1116 w 1739"/>
                <a:gd name="T65" fmla="*/ 431 h 1204"/>
                <a:gd name="T66" fmla="*/ 1069 w 1739"/>
                <a:gd name="T67" fmla="*/ 473 h 1204"/>
                <a:gd name="T68" fmla="*/ 1116 w 1739"/>
                <a:gd name="T69" fmla="*/ 431 h 1204"/>
                <a:gd name="T70" fmla="*/ 1654 w 1739"/>
                <a:gd name="T71" fmla="*/ 58 h 1204"/>
                <a:gd name="T72" fmla="*/ 1131 w 1739"/>
                <a:gd name="T73" fmla="*/ 430 h 1204"/>
                <a:gd name="T74" fmla="*/ 1739 w 1739"/>
                <a:gd name="T7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9" h="1204">
                  <a:moveTo>
                    <a:pt x="140" y="1107"/>
                  </a:moveTo>
                  <a:lnTo>
                    <a:pt x="0" y="1204"/>
                  </a:lnTo>
                  <a:lnTo>
                    <a:pt x="15" y="1204"/>
                  </a:lnTo>
                  <a:lnTo>
                    <a:pt x="138" y="1119"/>
                  </a:lnTo>
                  <a:lnTo>
                    <a:pt x="140" y="1107"/>
                  </a:lnTo>
                  <a:close/>
                  <a:moveTo>
                    <a:pt x="269" y="1018"/>
                  </a:moveTo>
                  <a:lnTo>
                    <a:pt x="151" y="1100"/>
                  </a:lnTo>
                  <a:lnTo>
                    <a:pt x="148" y="1112"/>
                  </a:lnTo>
                  <a:lnTo>
                    <a:pt x="267" y="1029"/>
                  </a:lnTo>
                  <a:lnTo>
                    <a:pt x="269" y="1018"/>
                  </a:lnTo>
                  <a:close/>
                  <a:moveTo>
                    <a:pt x="377" y="943"/>
                  </a:moveTo>
                  <a:lnTo>
                    <a:pt x="278" y="1012"/>
                  </a:lnTo>
                  <a:lnTo>
                    <a:pt x="276" y="1022"/>
                  </a:lnTo>
                  <a:lnTo>
                    <a:pt x="377" y="953"/>
                  </a:lnTo>
                  <a:lnTo>
                    <a:pt x="377" y="943"/>
                  </a:lnTo>
                  <a:close/>
                  <a:moveTo>
                    <a:pt x="470" y="879"/>
                  </a:moveTo>
                  <a:lnTo>
                    <a:pt x="386" y="936"/>
                  </a:lnTo>
                  <a:lnTo>
                    <a:pt x="386" y="947"/>
                  </a:lnTo>
                  <a:lnTo>
                    <a:pt x="470" y="889"/>
                  </a:lnTo>
                  <a:lnTo>
                    <a:pt x="470" y="879"/>
                  </a:lnTo>
                  <a:close/>
                  <a:moveTo>
                    <a:pt x="551" y="822"/>
                  </a:moveTo>
                  <a:lnTo>
                    <a:pt x="477" y="873"/>
                  </a:lnTo>
                  <a:lnTo>
                    <a:pt x="479" y="883"/>
                  </a:lnTo>
                  <a:lnTo>
                    <a:pt x="553" y="831"/>
                  </a:lnTo>
                  <a:lnTo>
                    <a:pt x="551" y="822"/>
                  </a:lnTo>
                  <a:close/>
                  <a:moveTo>
                    <a:pt x="625" y="770"/>
                  </a:moveTo>
                  <a:lnTo>
                    <a:pt x="559" y="817"/>
                  </a:lnTo>
                  <a:lnTo>
                    <a:pt x="561" y="826"/>
                  </a:lnTo>
                  <a:lnTo>
                    <a:pt x="628" y="779"/>
                  </a:lnTo>
                  <a:lnTo>
                    <a:pt x="625" y="770"/>
                  </a:lnTo>
                  <a:close/>
                  <a:moveTo>
                    <a:pt x="694" y="723"/>
                  </a:moveTo>
                  <a:lnTo>
                    <a:pt x="633" y="765"/>
                  </a:lnTo>
                  <a:lnTo>
                    <a:pt x="636" y="774"/>
                  </a:lnTo>
                  <a:lnTo>
                    <a:pt x="697" y="731"/>
                  </a:lnTo>
                  <a:lnTo>
                    <a:pt x="694" y="723"/>
                  </a:lnTo>
                  <a:close/>
                  <a:moveTo>
                    <a:pt x="758" y="679"/>
                  </a:moveTo>
                  <a:lnTo>
                    <a:pt x="701" y="718"/>
                  </a:lnTo>
                  <a:lnTo>
                    <a:pt x="704" y="726"/>
                  </a:lnTo>
                  <a:lnTo>
                    <a:pt x="762" y="687"/>
                  </a:lnTo>
                  <a:lnTo>
                    <a:pt x="758" y="679"/>
                  </a:lnTo>
                  <a:close/>
                  <a:moveTo>
                    <a:pt x="819" y="637"/>
                  </a:moveTo>
                  <a:lnTo>
                    <a:pt x="765" y="674"/>
                  </a:lnTo>
                  <a:lnTo>
                    <a:pt x="769" y="682"/>
                  </a:lnTo>
                  <a:lnTo>
                    <a:pt x="824" y="644"/>
                  </a:lnTo>
                  <a:lnTo>
                    <a:pt x="819" y="637"/>
                  </a:lnTo>
                  <a:close/>
                  <a:moveTo>
                    <a:pt x="878" y="596"/>
                  </a:moveTo>
                  <a:lnTo>
                    <a:pt x="826" y="632"/>
                  </a:lnTo>
                  <a:lnTo>
                    <a:pt x="831" y="639"/>
                  </a:lnTo>
                  <a:lnTo>
                    <a:pt x="884" y="602"/>
                  </a:lnTo>
                  <a:lnTo>
                    <a:pt x="878" y="596"/>
                  </a:lnTo>
                  <a:close/>
                  <a:moveTo>
                    <a:pt x="937" y="555"/>
                  </a:moveTo>
                  <a:lnTo>
                    <a:pt x="885" y="591"/>
                  </a:lnTo>
                  <a:lnTo>
                    <a:pt x="891" y="597"/>
                  </a:lnTo>
                  <a:lnTo>
                    <a:pt x="943" y="561"/>
                  </a:lnTo>
                  <a:lnTo>
                    <a:pt x="937" y="555"/>
                  </a:lnTo>
                  <a:close/>
                  <a:moveTo>
                    <a:pt x="995" y="515"/>
                  </a:moveTo>
                  <a:lnTo>
                    <a:pt x="944" y="550"/>
                  </a:lnTo>
                  <a:lnTo>
                    <a:pt x="950" y="556"/>
                  </a:lnTo>
                  <a:lnTo>
                    <a:pt x="1002" y="520"/>
                  </a:lnTo>
                  <a:lnTo>
                    <a:pt x="995" y="515"/>
                  </a:lnTo>
                  <a:close/>
                  <a:moveTo>
                    <a:pt x="1055" y="473"/>
                  </a:moveTo>
                  <a:lnTo>
                    <a:pt x="1002" y="509"/>
                  </a:lnTo>
                  <a:lnTo>
                    <a:pt x="1010" y="515"/>
                  </a:lnTo>
                  <a:lnTo>
                    <a:pt x="1062" y="479"/>
                  </a:lnTo>
                  <a:lnTo>
                    <a:pt x="1055" y="473"/>
                  </a:lnTo>
                  <a:close/>
                  <a:moveTo>
                    <a:pt x="1116" y="431"/>
                  </a:moveTo>
                  <a:lnTo>
                    <a:pt x="1062" y="468"/>
                  </a:lnTo>
                  <a:lnTo>
                    <a:pt x="1069" y="473"/>
                  </a:lnTo>
                  <a:lnTo>
                    <a:pt x="1124" y="436"/>
                  </a:lnTo>
                  <a:lnTo>
                    <a:pt x="1116" y="431"/>
                  </a:lnTo>
                  <a:close/>
                  <a:moveTo>
                    <a:pt x="1738" y="0"/>
                  </a:moveTo>
                  <a:lnTo>
                    <a:pt x="1654" y="58"/>
                  </a:lnTo>
                  <a:lnTo>
                    <a:pt x="1124" y="425"/>
                  </a:lnTo>
                  <a:lnTo>
                    <a:pt x="1131" y="430"/>
                  </a:lnTo>
                  <a:lnTo>
                    <a:pt x="1664" y="62"/>
                  </a:lnTo>
                  <a:lnTo>
                    <a:pt x="1739" y="0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8" name="Freeform 45"/>
            <p:cNvSpPr>
              <a:spLocks noEditPoints="1"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4082472" y="3417775"/>
              <a:ext cx="4695819" cy="3251227"/>
            </a:xfrm>
            <a:custGeom>
              <a:gdLst>
                <a:gd name="T0" fmla="*/ 0 w 1739"/>
                <a:gd name="T1" fmla="*/ 1204 h 1204"/>
                <a:gd name="T2" fmla="*/ 138 w 1739"/>
                <a:gd name="T3" fmla="*/ 1119 h 1204"/>
                <a:gd name="T4" fmla="*/ 269 w 1739"/>
                <a:gd name="T5" fmla="*/ 1018 h 1204"/>
                <a:gd name="T6" fmla="*/ 148 w 1739"/>
                <a:gd name="T7" fmla="*/ 1112 h 1204"/>
                <a:gd name="T8" fmla="*/ 269 w 1739"/>
                <a:gd name="T9" fmla="*/ 1018 h 1204"/>
                <a:gd name="T10" fmla="*/ 278 w 1739"/>
                <a:gd name="T11" fmla="*/ 1012 h 1204"/>
                <a:gd name="T12" fmla="*/ 377 w 1739"/>
                <a:gd name="T13" fmla="*/ 953 h 1204"/>
                <a:gd name="T14" fmla="*/ 470 w 1739"/>
                <a:gd name="T15" fmla="*/ 879 h 1204"/>
                <a:gd name="T16" fmla="*/ 386 w 1739"/>
                <a:gd name="T17" fmla="*/ 947 h 1204"/>
                <a:gd name="T18" fmla="*/ 470 w 1739"/>
                <a:gd name="T19" fmla="*/ 879 h 1204"/>
                <a:gd name="T20" fmla="*/ 477 w 1739"/>
                <a:gd name="T21" fmla="*/ 873 h 1204"/>
                <a:gd name="T22" fmla="*/ 553 w 1739"/>
                <a:gd name="T23" fmla="*/ 831 h 1204"/>
                <a:gd name="T24" fmla="*/ 625 w 1739"/>
                <a:gd name="T25" fmla="*/ 770 h 1204"/>
                <a:gd name="T26" fmla="*/ 561 w 1739"/>
                <a:gd name="T27" fmla="*/ 826 h 1204"/>
                <a:gd name="T28" fmla="*/ 625 w 1739"/>
                <a:gd name="T29" fmla="*/ 770 h 1204"/>
                <a:gd name="T30" fmla="*/ 633 w 1739"/>
                <a:gd name="T31" fmla="*/ 765 h 1204"/>
                <a:gd name="T32" fmla="*/ 697 w 1739"/>
                <a:gd name="T33" fmla="*/ 731 h 1204"/>
                <a:gd name="T34" fmla="*/ 758 w 1739"/>
                <a:gd name="T35" fmla="*/ 679 h 1204"/>
                <a:gd name="T36" fmla="*/ 704 w 1739"/>
                <a:gd name="T37" fmla="*/ 726 h 1204"/>
                <a:gd name="T38" fmla="*/ 758 w 1739"/>
                <a:gd name="T39" fmla="*/ 679 h 1204"/>
                <a:gd name="T40" fmla="*/ 765 w 1739"/>
                <a:gd name="T41" fmla="*/ 674 h 1204"/>
                <a:gd name="T42" fmla="*/ 824 w 1739"/>
                <a:gd name="T43" fmla="*/ 644 h 1204"/>
                <a:gd name="T44" fmla="*/ 878 w 1739"/>
                <a:gd name="T45" fmla="*/ 596 h 1204"/>
                <a:gd name="T46" fmla="*/ 831 w 1739"/>
                <a:gd name="T47" fmla="*/ 639 h 1204"/>
                <a:gd name="T48" fmla="*/ 878 w 1739"/>
                <a:gd name="T49" fmla="*/ 596 h 1204"/>
                <a:gd name="T50" fmla="*/ 885 w 1739"/>
                <a:gd name="T51" fmla="*/ 591 h 1204"/>
                <a:gd name="T52" fmla="*/ 943 w 1739"/>
                <a:gd name="T53" fmla="*/ 561 h 1204"/>
                <a:gd name="T54" fmla="*/ 995 w 1739"/>
                <a:gd name="T55" fmla="*/ 515 h 1204"/>
                <a:gd name="T56" fmla="*/ 950 w 1739"/>
                <a:gd name="T57" fmla="*/ 556 h 1204"/>
                <a:gd name="T58" fmla="*/ 995 w 1739"/>
                <a:gd name="T59" fmla="*/ 515 h 1204"/>
                <a:gd name="T60" fmla="*/ 1002 w 1739"/>
                <a:gd name="T61" fmla="*/ 509 h 1204"/>
                <a:gd name="T62" fmla="*/ 1062 w 1739"/>
                <a:gd name="T63" fmla="*/ 479 h 1204"/>
                <a:gd name="T64" fmla="*/ 1116 w 1739"/>
                <a:gd name="T65" fmla="*/ 431 h 1204"/>
                <a:gd name="T66" fmla="*/ 1069 w 1739"/>
                <a:gd name="T67" fmla="*/ 473 h 1204"/>
                <a:gd name="T68" fmla="*/ 1116 w 1739"/>
                <a:gd name="T69" fmla="*/ 431 h 1204"/>
                <a:gd name="T70" fmla="*/ 1654 w 1739"/>
                <a:gd name="T71" fmla="*/ 58 h 1204"/>
                <a:gd name="T72" fmla="*/ 1131 w 1739"/>
                <a:gd name="T73" fmla="*/ 430 h 1204"/>
                <a:gd name="T74" fmla="*/ 1739 w 1739"/>
                <a:gd name="T7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9" h="1204">
                  <a:moveTo>
                    <a:pt x="140" y="1107"/>
                  </a:moveTo>
                  <a:lnTo>
                    <a:pt x="0" y="1204"/>
                  </a:lnTo>
                  <a:lnTo>
                    <a:pt x="15" y="1204"/>
                  </a:lnTo>
                  <a:lnTo>
                    <a:pt x="138" y="1119"/>
                  </a:lnTo>
                  <a:lnTo>
                    <a:pt x="140" y="1107"/>
                  </a:lnTo>
                  <a:moveTo>
                    <a:pt x="269" y="1018"/>
                  </a:moveTo>
                  <a:lnTo>
                    <a:pt x="151" y="1100"/>
                  </a:lnTo>
                  <a:lnTo>
                    <a:pt x="148" y="1112"/>
                  </a:lnTo>
                  <a:lnTo>
                    <a:pt x="267" y="1029"/>
                  </a:lnTo>
                  <a:lnTo>
                    <a:pt x="269" y="1018"/>
                  </a:lnTo>
                  <a:moveTo>
                    <a:pt x="377" y="943"/>
                  </a:moveTo>
                  <a:lnTo>
                    <a:pt x="278" y="1012"/>
                  </a:lnTo>
                  <a:lnTo>
                    <a:pt x="276" y="1022"/>
                  </a:lnTo>
                  <a:lnTo>
                    <a:pt x="377" y="953"/>
                  </a:lnTo>
                  <a:lnTo>
                    <a:pt x="377" y="943"/>
                  </a:lnTo>
                  <a:moveTo>
                    <a:pt x="470" y="879"/>
                  </a:moveTo>
                  <a:lnTo>
                    <a:pt x="386" y="936"/>
                  </a:lnTo>
                  <a:lnTo>
                    <a:pt x="386" y="947"/>
                  </a:lnTo>
                  <a:lnTo>
                    <a:pt x="470" y="889"/>
                  </a:lnTo>
                  <a:lnTo>
                    <a:pt x="470" y="879"/>
                  </a:lnTo>
                  <a:moveTo>
                    <a:pt x="551" y="822"/>
                  </a:moveTo>
                  <a:lnTo>
                    <a:pt x="477" y="873"/>
                  </a:lnTo>
                  <a:lnTo>
                    <a:pt x="479" y="883"/>
                  </a:lnTo>
                  <a:lnTo>
                    <a:pt x="553" y="831"/>
                  </a:lnTo>
                  <a:lnTo>
                    <a:pt x="551" y="822"/>
                  </a:lnTo>
                  <a:moveTo>
                    <a:pt x="625" y="770"/>
                  </a:moveTo>
                  <a:lnTo>
                    <a:pt x="559" y="817"/>
                  </a:lnTo>
                  <a:lnTo>
                    <a:pt x="561" y="826"/>
                  </a:lnTo>
                  <a:lnTo>
                    <a:pt x="628" y="779"/>
                  </a:lnTo>
                  <a:lnTo>
                    <a:pt x="625" y="770"/>
                  </a:lnTo>
                  <a:moveTo>
                    <a:pt x="694" y="723"/>
                  </a:moveTo>
                  <a:lnTo>
                    <a:pt x="633" y="765"/>
                  </a:lnTo>
                  <a:lnTo>
                    <a:pt x="636" y="774"/>
                  </a:lnTo>
                  <a:lnTo>
                    <a:pt x="697" y="731"/>
                  </a:lnTo>
                  <a:lnTo>
                    <a:pt x="694" y="723"/>
                  </a:lnTo>
                  <a:moveTo>
                    <a:pt x="758" y="679"/>
                  </a:moveTo>
                  <a:lnTo>
                    <a:pt x="701" y="718"/>
                  </a:lnTo>
                  <a:lnTo>
                    <a:pt x="704" y="726"/>
                  </a:lnTo>
                  <a:lnTo>
                    <a:pt x="762" y="687"/>
                  </a:lnTo>
                  <a:lnTo>
                    <a:pt x="758" y="679"/>
                  </a:lnTo>
                  <a:moveTo>
                    <a:pt x="819" y="637"/>
                  </a:moveTo>
                  <a:lnTo>
                    <a:pt x="765" y="674"/>
                  </a:lnTo>
                  <a:lnTo>
                    <a:pt x="769" y="682"/>
                  </a:lnTo>
                  <a:lnTo>
                    <a:pt x="824" y="644"/>
                  </a:lnTo>
                  <a:lnTo>
                    <a:pt x="819" y="637"/>
                  </a:lnTo>
                  <a:moveTo>
                    <a:pt x="878" y="596"/>
                  </a:moveTo>
                  <a:lnTo>
                    <a:pt x="826" y="632"/>
                  </a:lnTo>
                  <a:lnTo>
                    <a:pt x="831" y="639"/>
                  </a:lnTo>
                  <a:lnTo>
                    <a:pt x="884" y="602"/>
                  </a:lnTo>
                  <a:lnTo>
                    <a:pt x="878" y="596"/>
                  </a:lnTo>
                  <a:moveTo>
                    <a:pt x="937" y="555"/>
                  </a:moveTo>
                  <a:lnTo>
                    <a:pt x="885" y="591"/>
                  </a:lnTo>
                  <a:lnTo>
                    <a:pt x="891" y="597"/>
                  </a:lnTo>
                  <a:lnTo>
                    <a:pt x="943" y="561"/>
                  </a:lnTo>
                  <a:lnTo>
                    <a:pt x="937" y="555"/>
                  </a:lnTo>
                  <a:moveTo>
                    <a:pt x="995" y="515"/>
                  </a:moveTo>
                  <a:lnTo>
                    <a:pt x="944" y="550"/>
                  </a:lnTo>
                  <a:lnTo>
                    <a:pt x="950" y="556"/>
                  </a:lnTo>
                  <a:lnTo>
                    <a:pt x="1002" y="520"/>
                  </a:lnTo>
                  <a:lnTo>
                    <a:pt x="995" y="515"/>
                  </a:lnTo>
                  <a:moveTo>
                    <a:pt x="1055" y="473"/>
                  </a:moveTo>
                  <a:lnTo>
                    <a:pt x="1002" y="509"/>
                  </a:lnTo>
                  <a:lnTo>
                    <a:pt x="1010" y="515"/>
                  </a:lnTo>
                  <a:lnTo>
                    <a:pt x="1062" y="479"/>
                  </a:lnTo>
                  <a:lnTo>
                    <a:pt x="1055" y="473"/>
                  </a:lnTo>
                  <a:moveTo>
                    <a:pt x="1116" y="431"/>
                  </a:moveTo>
                  <a:lnTo>
                    <a:pt x="1062" y="468"/>
                  </a:lnTo>
                  <a:lnTo>
                    <a:pt x="1069" y="473"/>
                  </a:lnTo>
                  <a:lnTo>
                    <a:pt x="1124" y="436"/>
                  </a:lnTo>
                  <a:lnTo>
                    <a:pt x="1116" y="431"/>
                  </a:lnTo>
                  <a:moveTo>
                    <a:pt x="1738" y="0"/>
                  </a:moveTo>
                  <a:lnTo>
                    <a:pt x="1654" y="58"/>
                  </a:lnTo>
                  <a:lnTo>
                    <a:pt x="1124" y="425"/>
                  </a:lnTo>
                  <a:lnTo>
                    <a:pt x="1131" y="430"/>
                  </a:lnTo>
                  <a:lnTo>
                    <a:pt x="1664" y="62"/>
                  </a:lnTo>
                  <a:lnTo>
                    <a:pt x="1739" y="0"/>
                  </a:lnTo>
                  <a:lnTo>
                    <a:pt x="17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49" name="Freeform 46"/>
            <p:cNvSpPr>
              <a:spLocks noEditPoints="1"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4841439" y="3417775"/>
              <a:ext cx="3936852" cy="3251227"/>
            </a:xfrm>
            <a:custGeom>
              <a:gdLst>
                <a:gd name="T0" fmla="*/ 0 w 1458"/>
                <a:gd name="T1" fmla="*/ 1204 h 1204"/>
                <a:gd name="T2" fmla="*/ 96 w 1458"/>
                <a:gd name="T3" fmla="*/ 1135 h 1204"/>
                <a:gd name="T4" fmla="*/ 205 w 1458"/>
                <a:gd name="T5" fmla="*/ 1034 h 1204"/>
                <a:gd name="T6" fmla="*/ 105 w 1458"/>
                <a:gd name="T7" fmla="*/ 1128 h 1204"/>
                <a:gd name="T8" fmla="*/ 205 w 1458"/>
                <a:gd name="T9" fmla="*/ 1034 h 1204"/>
                <a:gd name="T10" fmla="*/ 213 w 1458"/>
                <a:gd name="T11" fmla="*/ 1028 h 1204"/>
                <a:gd name="T12" fmla="*/ 301 w 1458"/>
                <a:gd name="T13" fmla="*/ 966 h 1204"/>
                <a:gd name="T14" fmla="*/ 382 w 1458"/>
                <a:gd name="T15" fmla="*/ 888 h 1204"/>
                <a:gd name="T16" fmla="*/ 308 w 1458"/>
                <a:gd name="T17" fmla="*/ 960 h 1204"/>
                <a:gd name="T18" fmla="*/ 382 w 1458"/>
                <a:gd name="T19" fmla="*/ 888 h 1204"/>
                <a:gd name="T20" fmla="*/ 390 w 1458"/>
                <a:gd name="T21" fmla="*/ 881 h 1204"/>
                <a:gd name="T22" fmla="*/ 461 w 1458"/>
                <a:gd name="T23" fmla="*/ 834 h 1204"/>
                <a:gd name="T24" fmla="*/ 528 w 1458"/>
                <a:gd name="T25" fmla="*/ 768 h 1204"/>
                <a:gd name="T26" fmla="*/ 468 w 1458"/>
                <a:gd name="T27" fmla="*/ 828 h 1204"/>
                <a:gd name="T28" fmla="*/ 528 w 1458"/>
                <a:gd name="T29" fmla="*/ 768 h 1204"/>
                <a:gd name="T30" fmla="*/ 534 w 1458"/>
                <a:gd name="T31" fmla="*/ 763 h 1204"/>
                <a:gd name="T32" fmla="*/ 597 w 1458"/>
                <a:gd name="T33" fmla="*/ 721 h 1204"/>
                <a:gd name="T34" fmla="*/ 655 w 1458"/>
                <a:gd name="T35" fmla="*/ 663 h 1204"/>
                <a:gd name="T36" fmla="*/ 604 w 1458"/>
                <a:gd name="T37" fmla="*/ 716 h 1204"/>
                <a:gd name="T38" fmla="*/ 655 w 1458"/>
                <a:gd name="T39" fmla="*/ 663 h 1204"/>
                <a:gd name="T40" fmla="*/ 661 w 1458"/>
                <a:gd name="T41" fmla="*/ 658 h 1204"/>
                <a:gd name="T42" fmla="*/ 721 w 1458"/>
                <a:gd name="T43" fmla="*/ 619 h 1204"/>
                <a:gd name="T44" fmla="*/ 774 w 1458"/>
                <a:gd name="T45" fmla="*/ 564 h 1204"/>
                <a:gd name="T46" fmla="*/ 728 w 1458"/>
                <a:gd name="T47" fmla="*/ 614 h 1204"/>
                <a:gd name="T48" fmla="*/ 774 w 1458"/>
                <a:gd name="T49" fmla="*/ 564 h 1204"/>
                <a:gd name="T50" fmla="*/ 781 w 1458"/>
                <a:gd name="T51" fmla="*/ 558 h 1204"/>
                <a:gd name="T52" fmla="*/ 841 w 1458"/>
                <a:gd name="T53" fmla="*/ 520 h 1204"/>
                <a:gd name="T54" fmla="*/ 894 w 1458"/>
                <a:gd name="T55" fmla="*/ 466 h 1204"/>
                <a:gd name="T56" fmla="*/ 848 w 1458"/>
                <a:gd name="T57" fmla="*/ 515 h 1204"/>
                <a:gd name="T58" fmla="*/ 894 w 1458"/>
                <a:gd name="T59" fmla="*/ 466 h 1204"/>
                <a:gd name="T60" fmla="*/ 1383 w 1458"/>
                <a:gd name="T61" fmla="*/ 62 h 1204"/>
                <a:gd name="T62" fmla="*/ 909 w 1458"/>
                <a:gd name="T63" fmla="*/ 464 h 1204"/>
                <a:gd name="T64" fmla="*/ 1458 w 1458"/>
                <a:gd name="T6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8" h="1204">
                  <a:moveTo>
                    <a:pt x="96" y="1124"/>
                  </a:moveTo>
                  <a:lnTo>
                    <a:pt x="0" y="1204"/>
                  </a:lnTo>
                  <a:lnTo>
                    <a:pt x="13" y="1204"/>
                  </a:lnTo>
                  <a:lnTo>
                    <a:pt x="96" y="1135"/>
                  </a:lnTo>
                  <a:lnTo>
                    <a:pt x="96" y="1124"/>
                  </a:lnTo>
                  <a:close/>
                  <a:moveTo>
                    <a:pt x="205" y="1034"/>
                  </a:moveTo>
                  <a:lnTo>
                    <a:pt x="105" y="1117"/>
                  </a:lnTo>
                  <a:lnTo>
                    <a:pt x="105" y="1128"/>
                  </a:lnTo>
                  <a:lnTo>
                    <a:pt x="206" y="1044"/>
                  </a:lnTo>
                  <a:lnTo>
                    <a:pt x="205" y="1034"/>
                  </a:lnTo>
                  <a:close/>
                  <a:moveTo>
                    <a:pt x="299" y="956"/>
                  </a:moveTo>
                  <a:lnTo>
                    <a:pt x="213" y="1028"/>
                  </a:lnTo>
                  <a:lnTo>
                    <a:pt x="214" y="1038"/>
                  </a:lnTo>
                  <a:lnTo>
                    <a:pt x="301" y="966"/>
                  </a:lnTo>
                  <a:lnTo>
                    <a:pt x="299" y="956"/>
                  </a:lnTo>
                  <a:close/>
                  <a:moveTo>
                    <a:pt x="382" y="888"/>
                  </a:moveTo>
                  <a:lnTo>
                    <a:pt x="306" y="950"/>
                  </a:lnTo>
                  <a:lnTo>
                    <a:pt x="308" y="960"/>
                  </a:lnTo>
                  <a:lnTo>
                    <a:pt x="385" y="896"/>
                  </a:lnTo>
                  <a:lnTo>
                    <a:pt x="382" y="888"/>
                  </a:lnTo>
                  <a:close/>
                  <a:moveTo>
                    <a:pt x="458" y="825"/>
                  </a:moveTo>
                  <a:lnTo>
                    <a:pt x="390" y="881"/>
                  </a:lnTo>
                  <a:lnTo>
                    <a:pt x="392" y="891"/>
                  </a:lnTo>
                  <a:lnTo>
                    <a:pt x="461" y="834"/>
                  </a:lnTo>
                  <a:lnTo>
                    <a:pt x="458" y="825"/>
                  </a:lnTo>
                  <a:close/>
                  <a:moveTo>
                    <a:pt x="528" y="768"/>
                  </a:moveTo>
                  <a:lnTo>
                    <a:pt x="465" y="820"/>
                  </a:lnTo>
                  <a:lnTo>
                    <a:pt x="468" y="828"/>
                  </a:lnTo>
                  <a:lnTo>
                    <a:pt x="531" y="775"/>
                  </a:lnTo>
                  <a:lnTo>
                    <a:pt x="528" y="768"/>
                  </a:lnTo>
                  <a:close/>
                  <a:moveTo>
                    <a:pt x="593" y="714"/>
                  </a:moveTo>
                  <a:lnTo>
                    <a:pt x="534" y="763"/>
                  </a:lnTo>
                  <a:lnTo>
                    <a:pt x="538" y="770"/>
                  </a:lnTo>
                  <a:lnTo>
                    <a:pt x="597" y="721"/>
                  </a:lnTo>
                  <a:lnTo>
                    <a:pt x="593" y="714"/>
                  </a:lnTo>
                  <a:close/>
                  <a:moveTo>
                    <a:pt x="655" y="663"/>
                  </a:moveTo>
                  <a:lnTo>
                    <a:pt x="599" y="709"/>
                  </a:lnTo>
                  <a:lnTo>
                    <a:pt x="604" y="716"/>
                  </a:lnTo>
                  <a:lnTo>
                    <a:pt x="660" y="670"/>
                  </a:lnTo>
                  <a:lnTo>
                    <a:pt x="655" y="663"/>
                  </a:lnTo>
                  <a:close/>
                  <a:moveTo>
                    <a:pt x="715" y="613"/>
                  </a:moveTo>
                  <a:lnTo>
                    <a:pt x="661" y="658"/>
                  </a:lnTo>
                  <a:lnTo>
                    <a:pt x="667" y="664"/>
                  </a:lnTo>
                  <a:lnTo>
                    <a:pt x="721" y="619"/>
                  </a:lnTo>
                  <a:lnTo>
                    <a:pt x="715" y="613"/>
                  </a:lnTo>
                  <a:close/>
                  <a:moveTo>
                    <a:pt x="774" y="564"/>
                  </a:moveTo>
                  <a:lnTo>
                    <a:pt x="721" y="608"/>
                  </a:lnTo>
                  <a:lnTo>
                    <a:pt x="728" y="614"/>
                  </a:lnTo>
                  <a:lnTo>
                    <a:pt x="781" y="570"/>
                  </a:lnTo>
                  <a:lnTo>
                    <a:pt x="774" y="564"/>
                  </a:lnTo>
                  <a:close/>
                  <a:moveTo>
                    <a:pt x="834" y="516"/>
                  </a:moveTo>
                  <a:lnTo>
                    <a:pt x="781" y="558"/>
                  </a:lnTo>
                  <a:lnTo>
                    <a:pt x="788" y="564"/>
                  </a:lnTo>
                  <a:lnTo>
                    <a:pt x="841" y="520"/>
                  </a:lnTo>
                  <a:lnTo>
                    <a:pt x="834" y="516"/>
                  </a:lnTo>
                  <a:close/>
                  <a:moveTo>
                    <a:pt x="894" y="466"/>
                  </a:moveTo>
                  <a:lnTo>
                    <a:pt x="841" y="510"/>
                  </a:lnTo>
                  <a:lnTo>
                    <a:pt x="848" y="515"/>
                  </a:lnTo>
                  <a:lnTo>
                    <a:pt x="902" y="470"/>
                  </a:lnTo>
                  <a:lnTo>
                    <a:pt x="894" y="466"/>
                  </a:lnTo>
                  <a:close/>
                  <a:moveTo>
                    <a:pt x="1458" y="0"/>
                  </a:moveTo>
                  <a:lnTo>
                    <a:pt x="1383" y="62"/>
                  </a:lnTo>
                  <a:lnTo>
                    <a:pt x="901" y="459"/>
                  </a:lnTo>
                  <a:lnTo>
                    <a:pt x="909" y="464"/>
                  </a:lnTo>
                  <a:lnTo>
                    <a:pt x="1393" y="65"/>
                  </a:lnTo>
                  <a:lnTo>
                    <a:pt x="145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0" name="Freeform 47"/>
            <p:cNvSpPr>
              <a:spLocks noEditPoints="1"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4841439" y="3417775"/>
              <a:ext cx="3936852" cy="3251227"/>
            </a:xfrm>
            <a:custGeom>
              <a:gdLst>
                <a:gd name="T0" fmla="*/ 0 w 1458"/>
                <a:gd name="T1" fmla="*/ 1204 h 1204"/>
                <a:gd name="T2" fmla="*/ 96 w 1458"/>
                <a:gd name="T3" fmla="*/ 1135 h 1204"/>
                <a:gd name="T4" fmla="*/ 205 w 1458"/>
                <a:gd name="T5" fmla="*/ 1034 h 1204"/>
                <a:gd name="T6" fmla="*/ 105 w 1458"/>
                <a:gd name="T7" fmla="*/ 1128 h 1204"/>
                <a:gd name="T8" fmla="*/ 205 w 1458"/>
                <a:gd name="T9" fmla="*/ 1034 h 1204"/>
                <a:gd name="T10" fmla="*/ 213 w 1458"/>
                <a:gd name="T11" fmla="*/ 1028 h 1204"/>
                <a:gd name="T12" fmla="*/ 301 w 1458"/>
                <a:gd name="T13" fmla="*/ 966 h 1204"/>
                <a:gd name="T14" fmla="*/ 382 w 1458"/>
                <a:gd name="T15" fmla="*/ 888 h 1204"/>
                <a:gd name="T16" fmla="*/ 308 w 1458"/>
                <a:gd name="T17" fmla="*/ 960 h 1204"/>
                <a:gd name="T18" fmla="*/ 382 w 1458"/>
                <a:gd name="T19" fmla="*/ 888 h 1204"/>
                <a:gd name="T20" fmla="*/ 390 w 1458"/>
                <a:gd name="T21" fmla="*/ 881 h 1204"/>
                <a:gd name="T22" fmla="*/ 461 w 1458"/>
                <a:gd name="T23" fmla="*/ 834 h 1204"/>
                <a:gd name="T24" fmla="*/ 528 w 1458"/>
                <a:gd name="T25" fmla="*/ 768 h 1204"/>
                <a:gd name="T26" fmla="*/ 468 w 1458"/>
                <a:gd name="T27" fmla="*/ 828 h 1204"/>
                <a:gd name="T28" fmla="*/ 528 w 1458"/>
                <a:gd name="T29" fmla="*/ 768 h 1204"/>
                <a:gd name="T30" fmla="*/ 534 w 1458"/>
                <a:gd name="T31" fmla="*/ 763 h 1204"/>
                <a:gd name="T32" fmla="*/ 597 w 1458"/>
                <a:gd name="T33" fmla="*/ 721 h 1204"/>
                <a:gd name="T34" fmla="*/ 655 w 1458"/>
                <a:gd name="T35" fmla="*/ 663 h 1204"/>
                <a:gd name="T36" fmla="*/ 604 w 1458"/>
                <a:gd name="T37" fmla="*/ 716 h 1204"/>
                <a:gd name="T38" fmla="*/ 655 w 1458"/>
                <a:gd name="T39" fmla="*/ 663 h 1204"/>
                <a:gd name="T40" fmla="*/ 661 w 1458"/>
                <a:gd name="T41" fmla="*/ 658 h 1204"/>
                <a:gd name="T42" fmla="*/ 721 w 1458"/>
                <a:gd name="T43" fmla="*/ 619 h 1204"/>
                <a:gd name="T44" fmla="*/ 774 w 1458"/>
                <a:gd name="T45" fmla="*/ 564 h 1204"/>
                <a:gd name="T46" fmla="*/ 728 w 1458"/>
                <a:gd name="T47" fmla="*/ 614 h 1204"/>
                <a:gd name="T48" fmla="*/ 774 w 1458"/>
                <a:gd name="T49" fmla="*/ 564 h 1204"/>
                <a:gd name="T50" fmla="*/ 781 w 1458"/>
                <a:gd name="T51" fmla="*/ 558 h 1204"/>
                <a:gd name="T52" fmla="*/ 841 w 1458"/>
                <a:gd name="T53" fmla="*/ 520 h 1204"/>
                <a:gd name="T54" fmla="*/ 894 w 1458"/>
                <a:gd name="T55" fmla="*/ 466 h 1204"/>
                <a:gd name="T56" fmla="*/ 848 w 1458"/>
                <a:gd name="T57" fmla="*/ 515 h 1204"/>
                <a:gd name="T58" fmla="*/ 894 w 1458"/>
                <a:gd name="T59" fmla="*/ 466 h 1204"/>
                <a:gd name="T60" fmla="*/ 1383 w 1458"/>
                <a:gd name="T61" fmla="*/ 62 h 1204"/>
                <a:gd name="T62" fmla="*/ 909 w 1458"/>
                <a:gd name="T63" fmla="*/ 464 h 1204"/>
                <a:gd name="T64" fmla="*/ 1458 w 1458"/>
                <a:gd name="T6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8" h="1204">
                  <a:moveTo>
                    <a:pt x="96" y="1124"/>
                  </a:moveTo>
                  <a:lnTo>
                    <a:pt x="0" y="1204"/>
                  </a:lnTo>
                  <a:lnTo>
                    <a:pt x="13" y="1204"/>
                  </a:lnTo>
                  <a:lnTo>
                    <a:pt x="96" y="1135"/>
                  </a:lnTo>
                  <a:lnTo>
                    <a:pt x="96" y="1124"/>
                  </a:lnTo>
                  <a:moveTo>
                    <a:pt x="205" y="1034"/>
                  </a:moveTo>
                  <a:lnTo>
                    <a:pt x="105" y="1117"/>
                  </a:lnTo>
                  <a:lnTo>
                    <a:pt x="105" y="1128"/>
                  </a:lnTo>
                  <a:lnTo>
                    <a:pt x="206" y="1044"/>
                  </a:lnTo>
                  <a:lnTo>
                    <a:pt x="205" y="1034"/>
                  </a:lnTo>
                  <a:moveTo>
                    <a:pt x="299" y="956"/>
                  </a:moveTo>
                  <a:lnTo>
                    <a:pt x="213" y="1028"/>
                  </a:lnTo>
                  <a:lnTo>
                    <a:pt x="214" y="1038"/>
                  </a:lnTo>
                  <a:lnTo>
                    <a:pt x="301" y="966"/>
                  </a:lnTo>
                  <a:lnTo>
                    <a:pt x="299" y="956"/>
                  </a:lnTo>
                  <a:moveTo>
                    <a:pt x="382" y="888"/>
                  </a:moveTo>
                  <a:lnTo>
                    <a:pt x="306" y="950"/>
                  </a:lnTo>
                  <a:lnTo>
                    <a:pt x="308" y="960"/>
                  </a:lnTo>
                  <a:lnTo>
                    <a:pt x="385" y="896"/>
                  </a:lnTo>
                  <a:lnTo>
                    <a:pt x="382" y="888"/>
                  </a:lnTo>
                  <a:moveTo>
                    <a:pt x="458" y="825"/>
                  </a:moveTo>
                  <a:lnTo>
                    <a:pt x="390" y="881"/>
                  </a:lnTo>
                  <a:lnTo>
                    <a:pt x="392" y="891"/>
                  </a:lnTo>
                  <a:lnTo>
                    <a:pt x="461" y="834"/>
                  </a:lnTo>
                  <a:lnTo>
                    <a:pt x="458" y="825"/>
                  </a:lnTo>
                  <a:moveTo>
                    <a:pt x="528" y="768"/>
                  </a:moveTo>
                  <a:lnTo>
                    <a:pt x="465" y="820"/>
                  </a:lnTo>
                  <a:lnTo>
                    <a:pt x="468" y="828"/>
                  </a:lnTo>
                  <a:lnTo>
                    <a:pt x="531" y="775"/>
                  </a:lnTo>
                  <a:lnTo>
                    <a:pt x="528" y="768"/>
                  </a:lnTo>
                  <a:moveTo>
                    <a:pt x="593" y="714"/>
                  </a:moveTo>
                  <a:lnTo>
                    <a:pt x="534" y="763"/>
                  </a:lnTo>
                  <a:lnTo>
                    <a:pt x="538" y="770"/>
                  </a:lnTo>
                  <a:lnTo>
                    <a:pt x="597" y="721"/>
                  </a:lnTo>
                  <a:lnTo>
                    <a:pt x="593" y="714"/>
                  </a:lnTo>
                  <a:moveTo>
                    <a:pt x="655" y="663"/>
                  </a:moveTo>
                  <a:lnTo>
                    <a:pt x="599" y="709"/>
                  </a:lnTo>
                  <a:lnTo>
                    <a:pt x="604" y="716"/>
                  </a:lnTo>
                  <a:lnTo>
                    <a:pt x="660" y="670"/>
                  </a:lnTo>
                  <a:lnTo>
                    <a:pt x="655" y="663"/>
                  </a:lnTo>
                  <a:moveTo>
                    <a:pt x="715" y="613"/>
                  </a:moveTo>
                  <a:lnTo>
                    <a:pt x="661" y="658"/>
                  </a:lnTo>
                  <a:lnTo>
                    <a:pt x="667" y="664"/>
                  </a:lnTo>
                  <a:lnTo>
                    <a:pt x="721" y="619"/>
                  </a:lnTo>
                  <a:lnTo>
                    <a:pt x="715" y="613"/>
                  </a:lnTo>
                  <a:moveTo>
                    <a:pt x="774" y="564"/>
                  </a:moveTo>
                  <a:lnTo>
                    <a:pt x="721" y="608"/>
                  </a:lnTo>
                  <a:lnTo>
                    <a:pt x="728" y="614"/>
                  </a:lnTo>
                  <a:lnTo>
                    <a:pt x="781" y="570"/>
                  </a:lnTo>
                  <a:lnTo>
                    <a:pt x="774" y="564"/>
                  </a:lnTo>
                  <a:moveTo>
                    <a:pt x="834" y="516"/>
                  </a:moveTo>
                  <a:lnTo>
                    <a:pt x="781" y="558"/>
                  </a:lnTo>
                  <a:lnTo>
                    <a:pt x="788" y="564"/>
                  </a:lnTo>
                  <a:lnTo>
                    <a:pt x="841" y="520"/>
                  </a:lnTo>
                  <a:lnTo>
                    <a:pt x="834" y="516"/>
                  </a:lnTo>
                  <a:moveTo>
                    <a:pt x="894" y="466"/>
                  </a:moveTo>
                  <a:lnTo>
                    <a:pt x="841" y="510"/>
                  </a:lnTo>
                  <a:lnTo>
                    <a:pt x="848" y="515"/>
                  </a:lnTo>
                  <a:lnTo>
                    <a:pt x="902" y="470"/>
                  </a:lnTo>
                  <a:lnTo>
                    <a:pt x="894" y="466"/>
                  </a:lnTo>
                  <a:moveTo>
                    <a:pt x="1458" y="0"/>
                  </a:moveTo>
                  <a:lnTo>
                    <a:pt x="1383" y="62"/>
                  </a:lnTo>
                  <a:lnTo>
                    <a:pt x="901" y="459"/>
                  </a:lnTo>
                  <a:lnTo>
                    <a:pt x="909" y="464"/>
                  </a:lnTo>
                  <a:lnTo>
                    <a:pt x="1393" y="65"/>
                  </a:lnTo>
                  <a:lnTo>
                    <a:pt x="14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1" name="Freeform 48"/>
            <p:cNvSpPr>
              <a:spLocks noEditPoints="1"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5485873" y="3417775"/>
              <a:ext cx="3292418" cy="3251227"/>
            </a:xfrm>
            <a:custGeom>
              <a:gdLst>
                <a:gd name="T0" fmla="*/ 93 w 1219"/>
                <a:gd name="T1" fmla="*/ 1112 h 1204"/>
                <a:gd name="T2" fmla="*/ 0 w 1219"/>
                <a:gd name="T3" fmla="*/ 1204 h 1204"/>
                <a:gd name="T4" fmla="*/ 12 w 1219"/>
                <a:gd name="T5" fmla="*/ 1204 h 1204"/>
                <a:gd name="T6" fmla="*/ 96 w 1219"/>
                <a:gd name="T7" fmla="*/ 1121 h 1204"/>
                <a:gd name="T8" fmla="*/ 93 w 1219"/>
                <a:gd name="T9" fmla="*/ 1112 h 1204"/>
                <a:gd name="T10" fmla="*/ 186 w 1219"/>
                <a:gd name="T11" fmla="*/ 1019 h 1204"/>
                <a:gd name="T12" fmla="*/ 100 w 1219"/>
                <a:gd name="T13" fmla="*/ 1105 h 1204"/>
                <a:gd name="T14" fmla="*/ 103 w 1219"/>
                <a:gd name="T15" fmla="*/ 1114 h 1204"/>
                <a:gd name="T16" fmla="*/ 189 w 1219"/>
                <a:gd name="T17" fmla="*/ 1029 h 1204"/>
                <a:gd name="T18" fmla="*/ 186 w 1219"/>
                <a:gd name="T19" fmla="*/ 1019 h 1204"/>
                <a:gd name="T20" fmla="*/ 269 w 1219"/>
                <a:gd name="T21" fmla="*/ 939 h 1204"/>
                <a:gd name="T22" fmla="*/ 193 w 1219"/>
                <a:gd name="T23" fmla="*/ 1013 h 1204"/>
                <a:gd name="T24" fmla="*/ 196 w 1219"/>
                <a:gd name="T25" fmla="*/ 1022 h 1204"/>
                <a:gd name="T26" fmla="*/ 272 w 1219"/>
                <a:gd name="T27" fmla="*/ 947 h 1204"/>
                <a:gd name="T28" fmla="*/ 269 w 1219"/>
                <a:gd name="T29" fmla="*/ 939 h 1204"/>
                <a:gd name="T30" fmla="*/ 343 w 1219"/>
                <a:gd name="T31" fmla="*/ 865 h 1204"/>
                <a:gd name="T32" fmla="*/ 275 w 1219"/>
                <a:gd name="T33" fmla="*/ 932 h 1204"/>
                <a:gd name="T34" fmla="*/ 279 w 1219"/>
                <a:gd name="T35" fmla="*/ 941 h 1204"/>
                <a:gd name="T36" fmla="*/ 347 w 1219"/>
                <a:gd name="T37" fmla="*/ 873 h 1204"/>
                <a:gd name="T38" fmla="*/ 343 w 1219"/>
                <a:gd name="T39" fmla="*/ 865 h 1204"/>
                <a:gd name="T40" fmla="*/ 411 w 1219"/>
                <a:gd name="T41" fmla="*/ 798 h 1204"/>
                <a:gd name="T42" fmla="*/ 349 w 1219"/>
                <a:gd name="T43" fmla="*/ 859 h 1204"/>
                <a:gd name="T44" fmla="*/ 354 w 1219"/>
                <a:gd name="T45" fmla="*/ 867 h 1204"/>
                <a:gd name="T46" fmla="*/ 416 w 1219"/>
                <a:gd name="T47" fmla="*/ 805 h 1204"/>
                <a:gd name="T48" fmla="*/ 411 w 1219"/>
                <a:gd name="T49" fmla="*/ 798 h 1204"/>
                <a:gd name="T50" fmla="*/ 475 w 1219"/>
                <a:gd name="T51" fmla="*/ 734 h 1204"/>
                <a:gd name="T52" fmla="*/ 418 w 1219"/>
                <a:gd name="T53" fmla="*/ 791 h 1204"/>
                <a:gd name="T54" fmla="*/ 423 w 1219"/>
                <a:gd name="T55" fmla="*/ 798 h 1204"/>
                <a:gd name="T56" fmla="*/ 481 w 1219"/>
                <a:gd name="T57" fmla="*/ 741 h 1204"/>
                <a:gd name="T58" fmla="*/ 475 w 1219"/>
                <a:gd name="T59" fmla="*/ 734 h 1204"/>
                <a:gd name="T60" fmla="*/ 537 w 1219"/>
                <a:gd name="T61" fmla="*/ 673 h 1204"/>
                <a:gd name="T62" fmla="*/ 482 w 1219"/>
                <a:gd name="T63" fmla="*/ 728 h 1204"/>
                <a:gd name="T64" fmla="*/ 487 w 1219"/>
                <a:gd name="T65" fmla="*/ 734 h 1204"/>
                <a:gd name="T66" fmla="*/ 543 w 1219"/>
                <a:gd name="T67" fmla="*/ 679 h 1204"/>
                <a:gd name="T68" fmla="*/ 537 w 1219"/>
                <a:gd name="T69" fmla="*/ 673 h 1204"/>
                <a:gd name="T70" fmla="*/ 597 w 1219"/>
                <a:gd name="T71" fmla="*/ 615 h 1204"/>
                <a:gd name="T72" fmla="*/ 543 w 1219"/>
                <a:gd name="T73" fmla="*/ 668 h 1204"/>
                <a:gd name="T74" fmla="*/ 549 w 1219"/>
                <a:gd name="T75" fmla="*/ 673 h 1204"/>
                <a:gd name="T76" fmla="*/ 603 w 1219"/>
                <a:gd name="T77" fmla="*/ 620 h 1204"/>
                <a:gd name="T78" fmla="*/ 597 w 1219"/>
                <a:gd name="T79" fmla="*/ 615 h 1204"/>
                <a:gd name="T80" fmla="*/ 655 w 1219"/>
                <a:gd name="T81" fmla="*/ 557 h 1204"/>
                <a:gd name="T82" fmla="*/ 602 w 1219"/>
                <a:gd name="T83" fmla="*/ 609 h 1204"/>
                <a:gd name="T84" fmla="*/ 609 w 1219"/>
                <a:gd name="T85" fmla="*/ 614 h 1204"/>
                <a:gd name="T86" fmla="*/ 662 w 1219"/>
                <a:gd name="T87" fmla="*/ 562 h 1204"/>
                <a:gd name="T88" fmla="*/ 655 w 1219"/>
                <a:gd name="T89" fmla="*/ 557 h 1204"/>
                <a:gd name="T90" fmla="*/ 714 w 1219"/>
                <a:gd name="T91" fmla="*/ 499 h 1204"/>
                <a:gd name="T92" fmla="*/ 661 w 1219"/>
                <a:gd name="T93" fmla="*/ 551 h 1204"/>
                <a:gd name="T94" fmla="*/ 668 w 1219"/>
                <a:gd name="T95" fmla="*/ 556 h 1204"/>
                <a:gd name="T96" fmla="*/ 721 w 1219"/>
                <a:gd name="T97" fmla="*/ 504 h 1204"/>
                <a:gd name="T98" fmla="*/ 714 w 1219"/>
                <a:gd name="T99" fmla="*/ 499 h 1204"/>
                <a:gd name="T100" fmla="*/ 1219 w 1219"/>
                <a:gd name="T101" fmla="*/ 0 h 1204"/>
                <a:gd name="T102" fmla="*/ 1154 w 1219"/>
                <a:gd name="T103" fmla="*/ 65 h 1204"/>
                <a:gd name="T104" fmla="*/ 720 w 1219"/>
                <a:gd name="T105" fmla="*/ 493 h 1204"/>
                <a:gd name="T106" fmla="*/ 727 w 1219"/>
                <a:gd name="T107" fmla="*/ 497 h 1204"/>
                <a:gd name="T108" fmla="*/ 1160 w 1219"/>
                <a:gd name="T109" fmla="*/ 70 h 1204"/>
                <a:gd name="T110" fmla="*/ 1219 w 1219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9" h="1204">
                  <a:moveTo>
                    <a:pt x="93" y="1112"/>
                  </a:moveTo>
                  <a:lnTo>
                    <a:pt x="0" y="1204"/>
                  </a:lnTo>
                  <a:lnTo>
                    <a:pt x="12" y="1204"/>
                  </a:lnTo>
                  <a:lnTo>
                    <a:pt x="96" y="1121"/>
                  </a:lnTo>
                  <a:lnTo>
                    <a:pt x="93" y="1112"/>
                  </a:lnTo>
                  <a:close/>
                  <a:moveTo>
                    <a:pt x="186" y="1019"/>
                  </a:moveTo>
                  <a:lnTo>
                    <a:pt x="100" y="1105"/>
                  </a:lnTo>
                  <a:lnTo>
                    <a:pt x="103" y="1114"/>
                  </a:lnTo>
                  <a:lnTo>
                    <a:pt x="189" y="1029"/>
                  </a:lnTo>
                  <a:lnTo>
                    <a:pt x="186" y="1019"/>
                  </a:lnTo>
                  <a:close/>
                  <a:moveTo>
                    <a:pt x="269" y="939"/>
                  </a:moveTo>
                  <a:lnTo>
                    <a:pt x="193" y="1013"/>
                  </a:lnTo>
                  <a:lnTo>
                    <a:pt x="196" y="1022"/>
                  </a:lnTo>
                  <a:lnTo>
                    <a:pt x="272" y="947"/>
                  </a:lnTo>
                  <a:lnTo>
                    <a:pt x="269" y="939"/>
                  </a:lnTo>
                  <a:close/>
                  <a:moveTo>
                    <a:pt x="343" y="865"/>
                  </a:moveTo>
                  <a:lnTo>
                    <a:pt x="275" y="932"/>
                  </a:lnTo>
                  <a:lnTo>
                    <a:pt x="279" y="941"/>
                  </a:lnTo>
                  <a:lnTo>
                    <a:pt x="347" y="873"/>
                  </a:lnTo>
                  <a:lnTo>
                    <a:pt x="343" y="865"/>
                  </a:lnTo>
                  <a:close/>
                  <a:moveTo>
                    <a:pt x="411" y="798"/>
                  </a:moveTo>
                  <a:lnTo>
                    <a:pt x="349" y="859"/>
                  </a:lnTo>
                  <a:lnTo>
                    <a:pt x="354" y="867"/>
                  </a:lnTo>
                  <a:lnTo>
                    <a:pt x="416" y="805"/>
                  </a:lnTo>
                  <a:lnTo>
                    <a:pt x="411" y="798"/>
                  </a:lnTo>
                  <a:close/>
                  <a:moveTo>
                    <a:pt x="475" y="734"/>
                  </a:moveTo>
                  <a:lnTo>
                    <a:pt x="418" y="791"/>
                  </a:lnTo>
                  <a:lnTo>
                    <a:pt x="423" y="798"/>
                  </a:lnTo>
                  <a:lnTo>
                    <a:pt x="481" y="741"/>
                  </a:lnTo>
                  <a:lnTo>
                    <a:pt x="475" y="734"/>
                  </a:lnTo>
                  <a:close/>
                  <a:moveTo>
                    <a:pt x="537" y="673"/>
                  </a:moveTo>
                  <a:lnTo>
                    <a:pt x="482" y="728"/>
                  </a:lnTo>
                  <a:lnTo>
                    <a:pt x="487" y="734"/>
                  </a:lnTo>
                  <a:lnTo>
                    <a:pt x="543" y="679"/>
                  </a:lnTo>
                  <a:lnTo>
                    <a:pt x="537" y="673"/>
                  </a:lnTo>
                  <a:close/>
                  <a:moveTo>
                    <a:pt x="597" y="615"/>
                  </a:moveTo>
                  <a:lnTo>
                    <a:pt x="543" y="668"/>
                  </a:lnTo>
                  <a:lnTo>
                    <a:pt x="549" y="673"/>
                  </a:lnTo>
                  <a:lnTo>
                    <a:pt x="603" y="620"/>
                  </a:lnTo>
                  <a:lnTo>
                    <a:pt x="597" y="615"/>
                  </a:lnTo>
                  <a:close/>
                  <a:moveTo>
                    <a:pt x="655" y="557"/>
                  </a:moveTo>
                  <a:lnTo>
                    <a:pt x="602" y="609"/>
                  </a:lnTo>
                  <a:lnTo>
                    <a:pt x="609" y="614"/>
                  </a:lnTo>
                  <a:lnTo>
                    <a:pt x="662" y="562"/>
                  </a:lnTo>
                  <a:lnTo>
                    <a:pt x="655" y="557"/>
                  </a:lnTo>
                  <a:close/>
                  <a:moveTo>
                    <a:pt x="714" y="499"/>
                  </a:moveTo>
                  <a:lnTo>
                    <a:pt x="661" y="551"/>
                  </a:lnTo>
                  <a:lnTo>
                    <a:pt x="668" y="556"/>
                  </a:lnTo>
                  <a:lnTo>
                    <a:pt x="721" y="504"/>
                  </a:lnTo>
                  <a:lnTo>
                    <a:pt x="714" y="499"/>
                  </a:lnTo>
                  <a:close/>
                  <a:moveTo>
                    <a:pt x="1219" y="0"/>
                  </a:moveTo>
                  <a:lnTo>
                    <a:pt x="1154" y="65"/>
                  </a:lnTo>
                  <a:lnTo>
                    <a:pt x="720" y="493"/>
                  </a:lnTo>
                  <a:lnTo>
                    <a:pt x="727" y="497"/>
                  </a:lnTo>
                  <a:lnTo>
                    <a:pt x="1160" y="7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2" name="Freeform 49"/>
            <p:cNvSpPr>
              <a:spLocks noEditPoints="1"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5485873" y="3417775"/>
              <a:ext cx="3292418" cy="3251227"/>
            </a:xfrm>
            <a:custGeom>
              <a:gdLst>
                <a:gd name="T0" fmla="*/ 93 w 1219"/>
                <a:gd name="T1" fmla="*/ 1112 h 1204"/>
                <a:gd name="T2" fmla="*/ 0 w 1219"/>
                <a:gd name="T3" fmla="*/ 1204 h 1204"/>
                <a:gd name="T4" fmla="*/ 12 w 1219"/>
                <a:gd name="T5" fmla="*/ 1204 h 1204"/>
                <a:gd name="T6" fmla="*/ 96 w 1219"/>
                <a:gd name="T7" fmla="*/ 1121 h 1204"/>
                <a:gd name="T8" fmla="*/ 93 w 1219"/>
                <a:gd name="T9" fmla="*/ 1112 h 1204"/>
                <a:gd name="T10" fmla="*/ 186 w 1219"/>
                <a:gd name="T11" fmla="*/ 1019 h 1204"/>
                <a:gd name="T12" fmla="*/ 100 w 1219"/>
                <a:gd name="T13" fmla="*/ 1105 h 1204"/>
                <a:gd name="T14" fmla="*/ 103 w 1219"/>
                <a:gd name="T15" fmla="*/ 1114 h 1204"/>
                <a:gd name="T16" fmla="*/ 189 w 1219"/>
                <a:gd name="T17" fmla="*/ 1029 h 1204"/>
                <a:gd name="T18" fmla="*/ 186 w 1219"/>
                <a:gd name="T19" fmla="*/ 1019 h 1204"/>
                <a:gd name="T20" fmla="*/ 269 w 1219"/>
                <a:gd name="T21" fmla="*/ 939 h 1204"/>
                <a:gd name="T22" fmla="*/ 193 w 1219"/>
                <a:gd name="T23" fmla="*/ 1013 h 1204"/>
                <a:gd name="T24" fmla="*/ 196 w 1219"/>
                <a:gd name="T25" fmla="*/ 1022 h 1204"/>
                <a:gd name="T26" fmla="*/ 272 w 1219"/>
                <a:gd name="T27" fmla="*/ 947 h 1204"/>
                <a:gd name="T28" fmla="*/ 269 w 1219"/>
                <a:gd name="T29" fmla="*/ 939 h 1204"/>
                <a:gd name="T30" fmla="*/ 343 w 1219"/>
                <a:gd name="T31" fmla="*/ 865 h 1204"/>
                <a:gd name="T32" fmla="*/ 275 w 1219"/>
                <a:gd name="T33" fmla="*/ 932 h 1204"/>
                <a:gd name="T34" fmla="*/ 279 w 1219"/>
                <a:gd name="T35" fmla="*/ 941 h 1204"/>
                <a:gd name="T36" fmla="*/ 347 w 1219"/>
                <a:gd name="T37" fmla="*/ 873 h 1204"/>
                <a:gd name="T38" fmla="*/ 343 w 1219"/>
                <a:gd name="T39" fmla="*/ 865 h 1204"/>
                <a:gd name="T40" fmla="*/ 411 w 1219"/>
                <a:gd name="T41" fmla="*/ 798 h 1204"/>
                <a:gd name="T42" fmla="*/ 349 w 1219"/>
                <a:gd name="T43" fmla="*/ 859 h 1204"/>
                <a:gd name="T44" fmla="*/ 354 w 1219"/>
                <a:gd name="T45" fmla="*/ 867 h 1204"/>
                <a:gd name="T46" fmla="*/ 416 w 1219"/>
                <a:gd name="T47" fmla="*/ 805 h 1204"/>
                <a:gd name="T48" fmla="*/ 411 w 1219"/>
                <a:gd name="T49" fmla="*/ 798 h 1204"/>
                <a:gd name="T50" fmla="*/ 475 w 1219"/>
                <a:gd name="T51" fmla="*/ 734 h 1204"/>
                <a:gd name="T52" fmla="*/ 418 w 1219"/>
                <a:gd name="T53" fmla="*/ 791 h 1204"/>
                <a:gd name="T54" fmla="*/ 423 w 1219"/>
                <a:gd name="T55" fmla="*/ 798 h 1204"/>
                <a:gd name="T56" fmla="*/ 481 w 1219"/>
                <a:gd name="T57" fmla="*/ 741 h 1204"/>
                <a:gd name="T58" fmla="*/ 475 w 1219"/>
                <a:gd name="T59" fmla="*/ 734 h 1204"/>
                <a:gd name="T60" fmla="*/ 537 w 1219"/>
                <a:gd name="T61" fmla="*/ 673 h 1204"/>
                <a:gd name="T62" fmla="*/ 482 w 1219"/>
                <a:gd name="T63" fmla="*/ 728 h 1204"/>
                <a:gd name="T64" fmla="*/ 487 w 1219"/>
                <a:gd name="T65" fmla="*/ 734 h 1204"/>
                <a:gd name="T66" fmla="*/ 543 w 1219"/>
                <a:gd name="T67" fmla="*/ 679 h 1204"/>
                <a:gd name="T68" fmla="*/ 537 w 1219"/>
                <a:gd name="T69" fmla="*/ 673 h 1204"/>
                <a:gd name="T70" fmla="*/ 597 w 1219"/>
                <a:gd name="T71" fmla="*/ 615 h 1204"/>
                <a:gd name="T72" fmla="*/ 543 w 1219"/>
                <a:gd name="T73" fmla="*/ 668 h 1204"/>
                <a:gd name="T74" fmla="*/ 549 w 1219"/>
                <a:gd name="T75" fmla="*/ 673 h 1204"/>
                <a:gd name="T76" fmla="*/ 603 w 1219"/>
                <a:gd name="T77" fmla="*/ 620 h 1204"/>
                <a:gd name="T78" fmla="*/ 597 w 1219"/>
                <a:gd name="T79" fmla="*/ 615 h 1204"/>
                <a:gd name="T80" fmla="*/ 655 w 1219"/>
                <a:gd name="T81" fmla="*/ 557 h 1204"/>
                <a:gd name="T82" fmla="*/ 602 w 1219"/>
                <a:gd name="T83" fmla="*/ 609 h 1204"/>
                <a:gd name="T84" fmla="*/ 609 w 1219"/>
                <a:gd name="T85" fmla="*/ 614 h 1204"/>
                <a:gd name="T86" fmla="*/ 662 w 1219"/>
                <a:gd name="T87" fmla="*/ 562 h 1204"/>
                <a:gd name="T88" fmla="*/ 655 w 1219"/>
                <a:gd name="T89" fmla="*/ 557 h 1204"/>
                <a:gd name="T90" fmla="*/ 714 w 1219"/>
                <a:gd name="T91" fmla="*/ 499 h 1204"/>
                <a:gd name="T92" fmla="*/ 661 w 1219"/>
                <a:gd name="T93" fmla="*/ 551 h 1204"/>
                <a:gd name="T94" fmla="*/ 668 w 1219"/>
                <a:gd name="T95" fmla="*/ 556 h 1204"/>
                <a:gd name="T96" fmla="*/ 721 w 1219"/>
                <a:gd name="T97" fmla="*/ 504 h 1204"/>
                <a:gd name="T98" fmla="*/ 714 w 1219"/>
                <a:gd name="T99" fmla="*/ 499 h 1204"/>
                <a:gd name="T100" fmla="*/ 1219 w 1219"/>
                <a:gd name="T101" fmla="*/ 0 h 1204"/>
                <a:gd name="T102" fmla="*/ 1154 w 1219"/>
                <a:gd name="T103" fmla="*/ 65 h 1204"/>
                <a:gd name="T104" fmla="*/ 720 w 1219"/>
                <a:gd name="T105" fmla="*/ 493 h 1204"/>
                <a:gd name="T106" fmla="*/ 727 w 1219"/>
                <a:gd name="T107" fmla="*/ 497 h 1204"/>
                <a:gd name="T108" fmla="*/ 1160 w 1219"/>
                <a:gd name="T109" fmla="*/ 70 h 1204"/>
                <a:gd name="T110" fmla="*/ 1219 w 1219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9" h="1204">
                  <a:moveTo>
                    <a:pt x="93" y="1112"/>
                  </a:moveTo>
                  <a:lnTo>
                    <a:pt x="0" y="1204"/>
                  </a:lnTo>
                  <a:lnTo>
                    <a:pt x="12" y="1204"/>
                  </a:lnTo>
                  <a:lnTo>
                    <a:pt x="96" y="1121"/>
                  </a:lnTo>
                  <a:lnTo>
                    <a:pt x="93" y="1112"/>
                  </a:lnTo>
                  <a:moveTo>
                    <a:pt x="186" y="1019"/>
                  </a:moveTo>
                  <a:lnTo>
                    <a:pt x="100" y="1105"/>
                  </a:lnTo>
                  <a:lnTo>
                    <a:pt x="103" y="1114"/>
                  </a:lnTo>
                  <a:lnTo>
                    <a:pt x="189" y="1029"/>
                  </a:lnTo>
                  <a:lnTo>
                    <a:pt x="186" y="1019"/>
                  </a:lnTo>
                  <a:moveTo>
                    <a:pt x="269" y="939"/>
                  </a:moveTo>
                  <a:lnTo>
                    <a:pt x="193" y="1013"/>
                  </a:lnTo>
                  <a:lnTo>
                    <a:pt x="196" y="1022"/>
                  </a:lnTo>
                  <a:lnTo>
                    <a:pt x="272" y="947"/>
                  </a:lnTo>
                  <a:lnTo>
                    <a:pt x="269" y="939"/>
                  </a:lnTo>
                  <a:moveTo>
                    <a:pt x="343" y="865"/>
                  </a:moveTo>
                  <a:lnTo>
                    <a:pt x="275" y="932"/>
                  </a:lnTo>
                  <a:lnTo>
                    <a:pt x="279" y="941"/>
                  </a:lnTo>
                  <a:lnTo>
                    <a:pt x="347" y="873"/>
                  </a:lnTo>
                  <a:lnTo>
                    <a:pt x="343" y="865"/>
                  </a:lnTo>
                  <a:moveTo>
                    <a:pt x="411" y="798"/>
                  </a:moveTo>
                  <a:lnTo>
                    <a:pt x="349" y="859"/>
                  </a:lnTo>
                  <a:lnTo>
                    <a:pt x="354" y="867"/>
                  </a:lnTo>
                  <a:lnTo>
                    <a:pt x="416" y="805"/>
                  </a:lnTo>
                  <a:lnTo>
                    <a:pt x="411" y="798"/>
                  </a:lnTo>
                  <a:moveTo>
                    <a:pt x="475" y="734"/>
                  </a:moveTo>
                  <a:lnTo>
                    <a:pt x="418" y="791"/>
                  </a:lnTo>
                  <a:lnTo>
                    <a:pt x="423" y="798"/>
                  </a:lnTo>
                  <a:lnTo>
                    <a:pt x="481" y="741"/>
                  </a:lnTo>
                  <a:lnTo>
                    <a:pt x="475" y="734"/>
                  </a:lnTo>
                  <a:moveTo>
                    <a:pt x="537" y="673"/>
                  </a:moveTo>
                  <a:lnTo>
                    <a:pt x="482" y="728"/>
                  </a:lnTo>
                  <a:lnTo>
                    <a:pt x="487" y="734"/>
                  </a:lnTo>
                  <a:lnTo>
                    <a:pt x="543" y="679"/>
                  </a:lnTo>
                  <a:lnTo>
                    <a:pt x="537" y="673"/>
                  </a:lnTo>
                  <a:moveTo>
                    <a:pt x="597" y="615"/>
                  </a:moveTo>
                  <a:lnTo>
                    <a:pt x="543" y="668"/>
                  </a:lnTo>
                  <a:lnTo>
                    <a:pt x="549" y="673"/>
                  </a:lnTo>
                  <a:lnTo>
                    <a:pt x="603" y="620"/>
                  </a:lnTo>
                  <a:lnTo>
                    <a:pt x="597" y="615"/>
                  </a:lnTo>
                  <a:moveTo>
                    <a:pt x="655" y="557"/>
                  </a:moveTo>
                  <a:lnTo>
                    <a:pt x="602" y="609"/>
                  </a:lnTo>
                  <a:lnTo>
                    <a:pt x="609" y="614"/>
                  </a:lnTo>
                  <a:lnTo>
                    <a:pt x="662" y="562"/>
                  </a:lnTo>
                  <a:lnTo>
                    <a:pt x="655" y="557"/>
                  </a:lnTo>
                  <a:moveTo>
                    <a:pt x="714" y="499"/>
                  </a:moveTo>
                  <a:lnTo>
                    <a:pt x="661" y="551"/>
                  </a:lnTo>
                  <a:lnTo>
                    <a:pt x="668" y="556"/>
                  </a:lnTo>
                  <a:lnTo>
                    <a:pt x="721" y="504"/>
                  </a:lnTo>
                  <a:lnTo>
                    <a:pt x="714" y="499"/>
                  </a:lnTo>
                  <a:moveTo>
                    <a:pt x="1219" y="0"/>
                  </a:moveTo>
                  <a:lnTo>
                    <a:pt x="1154" y="65"/>
                  </a:lnTo>
                  <a:lnTo>
                    <a:pt x="720" y="493"/>
                  </a:lnTo>
                  <a:lnTo>
                    <a:pt x="727" y="497"/>
                  </a:lnTo>
                  <a:lnTo>
                    <a:pt x="1160" y="70"/>
                  </a:lnTo>
                  <a:lnTo>
                    <a:pt x="12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3" name="Freeform 50"/>
            <p:cNvSpPr>
              <a:spLocks noEditPoints="1"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6031046" y="3417775"/>
              <a:ext cx="2748772" cy="3251227"/>
            </a:xfrm>
            <a:custGeom>
              <a:gdLst>
                <a:gd name="T0" fmla="*/ 32 w 1018"/>
                <a:gd name="T1" fmla="*/ 1167 h 1204"/>
                <a:gd name="T2" fmla="*/ 0 w 1018"/>
                <a:gd name="T3" fmla="*/ 1204 h 1204"/>
                <a:gd name="T4" fmla="*/ 11 w 1018"/>
                <a:gd name="T5" fmla="*/ 1204 h 1204"/>
                <a:gd name="T6" fmla="*/ 34 w 1018"/>
                <a:gd name="T7" fmla="*/ 1176 h 1204"/>
                <a:gd name="T8" fmla="*/ 32 w 1018"/>
                <a:gd name="T9" fmla="*/ 1167 h 1204"/>
                <a:gd name="T10" fmla="*/ 120 w 1018"/>
                <a:gd name="T11" fmla="*/ 1061 h 1204"/>
                <a:gd name="T12" fmla="*/ 38 w 1018"/>
                <a:gd name="T13" fmla="*/ 1159 h 1204"/>
                <a:gd name="T14" fmla="*/ 41 w 1018"/>
                <a:gd name="T15" fmla="*/ 1168 h 1204"/>
                <a:gd name="T16" fmla="*/ 124 w 1018"/>
                <a:gd name="T17" fmla="*/ 1070 h 1204"/>
                <a:gd name="T18" fmla="*/ 120 w 1018"/>
                <a:gd name="T19" fmla="*/ 1061 h 1204"/>
                <a:gd name="T20" fmla="*/ 199 w 1018"/>
                <a:gd name="T21" fmla="*/ 968 h 1204"/>
                <a:gd name="T22" fmla="*/ 127 w 1018"/>
                <a:gd name="T23" fmla="*/ 1054 h 1204"/>
                <a:gd name="T24" fmla="*/ 130 w 1018"/>
                <a:gd name="T25" fmla="*/ 1062 h 1204"/>
                <a:gd name="T26" fmla="*/ 204 w 1018"/>
                <a:gd name="T27" fmla="*/ 976 h 1204"/>
                <a:gd name="T28" fmla="*/ 199 w 1018"/>
                <a:gd name="T29" fmla="*/ 968 h 1204"/>
                <a:gd name="T30" fmla="*/ 270 w 1018"/>
                <a:gd name="T31" fmla="*/ 884 h 1204"/>
                <a:gd name="T32" fmla="*/ 205 w 1018"/>
                <a:gd name="T33" fmla="*/ 961 h 1204"/>
                <a:gd name="T34" fmla="*/ 209 w 1018"/>
                <a:gd name="T35" fmla="*/ 969 h 1204"/>
                <a:gd name="T36" fmla="*/ 275 w 1018"/>
                <a:gd name="T37" fmla="*/ 891 h 1204"/>
                <a:gd name="T38" fmla="*/ 270 w 1018"/>
                <a:gd name="T39" fmla="*/ 884 h 1204"/>
                <a:gd name="T40" fmla="*/ 335 w 1018"/>
                <a:gd name="T41" fmla="*/ 807 h 1204"/>
                <a:gd name="T42" fmla="*/ 276 w 1018"/>
                <a:gd name="T43" fmla="*/ 877 h 1204"/>
                <a:gd name="T44" fmla="*/ 280 w 1018"/>
                <a:gd name="T45" fmla="*/ 885 h 1204"/>
                <a:gd name="T46" fmla="*/ 341 w 1018"/>
                <a:gd name="T47" fmla="*/ 813 h 1204"/>
                <a:gd name="T48" fmla="*/ 335 w 1018"/>
                <a:gd name="T49" fmla="*/ 807 h 1204"/>
                <a:gd name="T50" fmla="*/ 397 w 1018"/>
                <a:gd name="T51" fmla="*/ 734 h 1204"/>
                <a:gd name="T52" fmla="*/ 341 w 1018"/>
                <a:gd name="T53" fmla="*/ 801 h 1204"/>
                <a:gd name="T54" fmla="*/ 347 w 1018"/>
                <a:gd name="T55" fmla="*/ 807 h 1204"/>
                <a:gd name="T56" fmla="*/ 402 w 1018"/>
                <a:gd name="T57" fmla="*/ 740 h 1204"/>
                <a:gd name="T58" fmla="*/ 397 w 1018"/>
                <a:gd name="T59" fmla="*/ 734 h 1204"/>
                <a:gd name="T60" fmla="*/ 455 w 1018"/>
                <a:gd name="T61" fmla="*/ 665 h 1204"/>
                <a:gd name="T62" fmla="*/ 402 w 1018"/>
                <a:gd name="T63" fmla="*/ 728 h 1204"/>
                <a:gd name="T64" fmla="*/ 408 w 1018"/>
                <a:gd name="T65" fmla="*/ 734 h 1204"/>
                <a:gd name="T66" fmla="*/ 462 w 1018"/>
                <a:gd name="T67" fmla="*/ 670 h 1204"/>
                <a:gd name="T68" fmla="*/ 455 w 1018"/>
                <a:gd name="T69" fmla="*/ 665 h 1204"/>
                <a:gd name="T70" fmla="*/ 512 w 1018"/>
                <a:gd name="T71" fmla="*/ 598 h 1204"/>
                <a:gd name="T72" fmla="*/ 461 w 1018"/>
                <a:gd name="T73" fmla="*/ 658 h 1204"/>
                <a:gd name="T74" fmla="*/ 467 w 1018"/>
                <a:gd name="T75" fmla="*/ 664 h 1204"/>
                <a:gd name="T76" fmla="*/ 519 w 1018"/>
                <a:gd name="T77" fmla="*/ 603 h 1204"/>
                <a:gd name="T78" fmla="*/ 512 w 1018"/>
                <a:gd name="T79" fmla="*/ 598 h 1204"/>
                <a:gd name="T80" fmla="*/ 568 w 1018"/>
                <a:gd name="T81" fmla="*/ 532 h 1204"/>
                <a:gd name="T82" fmla="*/ 517 w 1018"/>
                <a:gd name="T83" fmla="*/ 592 h 1204"/>
                <a:gd name="T84" fmla="*/ 524 w 1018"/>
                <a:gd name="T85" fmla="*/ 596 h 1204"/>
                <a:gd name="T86" fmla="*/ 575 w 1018"/>
                <a:gd name="T87" fmla="*/ 536 h 1204"/>
                <a:gd name="T88" fmla="*/ 568 w 1018"/>
                <a:gd name="T89" fmla="*/ 532 h 1204"/>
                <a:gd name="T90" fmla="*/ 1017 w 1018"/>
                <a:gd name="T91" fmla="*/ 0 h 1204"/>
                <a:gd name="T92" fmla="*/ 958 w 1018"/>
                <a:gd name="T93" fmla="*/ 70 h 1204"/>
                <a:gd name="T94" fmla="*/ 574 w 1018"/>
                <a:gd name="T95" fmla="*/ 525 h 1204"/>
                <a:gd name="T96" fmla="*/ 581 w 1018"/>
                <a:gd name="T97" fmla="*/ 530 h 1204"/>
                <a:gd name="T98" fmla="*/ 966 w 1018"/>
                <a:gd name="T99" fmla="*/ 74 h 1204"/>
                <a:gd name="T100" fmla="*/ 1018 w 1018"/>
                <a:gd name="T101" fmla="*/ 0 h 1204"/>
                <a:gd name="T102" fmla="*/ 1017 w 1018"/>
                <a:gd name="T10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04">
                  <a:moveTo>
                    <a:pt x="32" y="1167"/>
                  </a:moveTo>
                  <a:lnTo>
                    <a:pt x="0" y="1204"/>
                  </a:lnTo>
                  <a:lnTo>
                    <a:pt x="11" y="1204"/>
                  </a:lnTo>
                  <a:lnTo>
                    <a:pt x="34" y="1176"/>
                  </a:lnTo>
                  <a:lnTo>
                    <a:pt x="32" y="1167"/>
                  </a:lnTo>
                  <a:close/>
                  <a:moveTo>
                    <a:pt x="120" y="1061"/>
                  </a:moveTo>
                  <a:lnTo>
                    <a:pt x="38" y="1159"/>
                  </a:lnTo>
                  <a:lnTo>
                    <a:pt x="41" y="1168"/>
                  </a:lnTo>
                  <a:lnTo>
                    <a:pt x="124" y="1070"/>
                  </a:lnTo>
                  <a:lnTo>
                    <a:pt x="120" y="1061"/>
                  </a:lnTo>
                  <a:close/>
                  <a:moveTo>
                    <a:pt x="199" y="968"/>
                  </a:moveTo>
                  <a:lnTo>
                    <a:pt x="127" y="1054"/>
                  </a:lnTo>
                  <a:lnTo>
                    <a:pt x="130" y="1062"/>
                  </a:lnTo>
                  <a:lnTo>
                    <a:pt x="204" y="976"/>
                  </a:lnTo>
                  <a:lnTo>
                    <a:pt x="199" y="968"/>
                  </a:lnTo>
                  <a:close/>
                  <a:moveTo>
                    <a:pt x="270" y="884"/>
                  </a:moveTo>
                  <a:lnTo>
                    <a:pt x="205" y="961"/>
                  </a:lnTo>
                  <a:lnTo>
                    <a:pt x="209" y="969"/>
                  </a:lnTo>
                  <a:lnTo>
                    <a:pt x="275" y="891"/>
                  </a:lnTo>
                  <a:lnTo>
                    <a:pt x="270" y="884"/>
                  </a:lnTo>
                  <a:close/>
                  <a:moveTo>
                    <a:pt x="335" y="807"/>
                  </a:moveTo>
                  <a:lnTo>
                    <a:pt x="276" y="877"/>
                  </a:lnTo>
                  <a:lnTo>
                    <a:pt x="280" y="885"/>
                  </a:lnTo>
                  <a:lnTo>
                    <a:pt x="341" y="813"/>
                  </a:lnTo>
                  <a:lnTo>
                    <a:pt x="335" y="807"/>
                  </a:lnTo>
                  <a:close/>
                  <a:moveTo>
                    <a:pt x="397" y="734"/>
                  </a:moveTo>
                  <a:lnTo>
                    <a:pt x="341" y="801"/>
                  </a:lnTo>
                  <a:lnTo>
                    <a:pt x="347" y="807"/>
                  </a:lnTo>
                  <a:lnTo>
                    <a:pt x="402" y="740"/>
                  </a:lnTo>
                  <a:lnTo>
                    <a:pt x="397" y="734"/>
                  </a:lnTo>
                  <a:close/>
                  <a:moveTo>
                    <a:pt x="455" y="665"/>
                  </a:moveTo>
                  <a:lnTo>
                    <a:pt x="402" y="728"/>
                  </a:lnTo>
                  <a:lnTo>
                    <a:pt x="408" y="734"/>
                  </a:lnTo>
                  <a:lnTo>
                    <a:pt x="462" y="670"/>
                  </a:lnTo>
                  <a:lnTo>
                    <a:pt x="455" y="665"/>
                  </a:lnTo>
                  <a:close/>
                  <a:moveTo>
                    <a:pt x="512" y="598"/>
                  </a:moveTo>
                  <a:lnTo>
                    <a:pt x="461" y="658"/>
                  </a:lnTo>
                  <a:lnTo>
                    <a:pt x="467" y="664"/>
                  </a:lnTo>
                  <a:lnTo>
                    <a:pt x="519" y="603"/>
                  </a:lnTo>
                  <a:lnTo>
                    <a:pt x="512" y="598"/>
                  </a:lnTo>
                  <a:close/>
                  <a:moveTo>
                    <a:pt x="568" y="532"/>
                  </a:moveTo>
                  <a:lnTo>
                    <a:pt x="517" y="592"/>
                  </a:lnTo>
                  <a:lnTo>
                    <a:pt x="524" y="596"/>
                  </a:lnTo>
                  <a:lnTo>
                    <a:pt x="575" y="536"/>
                  </a:lnTo>
                  <a:lnTo>
                    <a:pt x="568" y="532"/>
                  </a:lnTo>
                  <a:close/>
                  <a:moveTo>
                    <a:pt x="1017" y="0"/>
                  </a:moveTo>
                  <a:lnTo>
                    <a:pt x="958" y="70"/>
                  </a:lnTo>
                  <a:lnTo>
                    <a:pt x="574" y="525"/>
                  </a:lnTo>
                  <a:lnTo>
                    <a:pt x="581" y="530"/>
                  </a:lnTo>
                  <a:lnTo>
                    <a:pt x="966" y="74"/>
                  </a:lnTo>
                  <a:lnTo>
                    <a:pt x="1018" y="0"/>
                  </a:lnTo>
                  <a:lnTo>
                    <a:pt x="10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4" name="Freeform 51"/>
            <p:cNvSpPr>
              <a:spLocks noEditPoints="1"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6031046" y="3417775"/>
              <a:ext cx="2748772" cy="3251227"/>
            </a:xfrm>
            <a:custGeom>
              <a:gdLst>
                <a:gd name="T0" fmla="*/ 32 w 1018"/>
                <a:gd name="T1" fmla="*/ 1167 h 1204"/>
                <a:gd name="T2" fmla="*/ 0 w 1018"/>
                <a:gd name="T3" fmla="*/ 1204 h 1204"/>
                <a:gd name="T4" fmla="*/ 11 w 1018"/>
                <a:gd name="T5" fmla="*/ 1204 h 1204"/>
                <a:gd name="T6" fmla="*/ 34 w 1018"/>
                <a:gd name="T7" fmla="*/ 1176 h 1204"/>
                <a:gd name="T8" fmla="*/ 32 w 1018"/>
                <a:gd name="T9" fmla="*/ 1167 h 1204"/>
                <a:gd name="T10" fmla="*/ 120 w 1018"/>
                <a:gd name="T11" fmla="*/ 1061 h 1204"/>
                <a:gd name="T12" fmla="*/ 38 w 1018"/>
                <a:gd name="T13" fmla="*/ 1159 h 1204"/>
                <a:gd name="T14" fmla="*/ 41 w 1018"/>
                <a:gd name="T15" fmla="*/ 1168 h 1204"/>
                <a:gd name="T16" fmla="*/ 124 w 1018"/>
                <a:gd name="T17" fmla="*/ 1070 h 1204"/>
                <a:gd name="T18" fmla="*/ 120 w 1018"/>
                <a:gd name="T19" fmla="*/ 1061 h 1204"/>
                <a:gd name="T20" fmla="*/ 199 w 1018"/>
                <a:gd name="T21" fmla="*/ 968 h 1204"/>
                <a:gd name="T22" fmla="*/ 127 w 1018"/>
                <a:gd name="T23" fmla="*/ 1054 h 1204"/>
                <a:gd name="T24" fmla="*/ 130 w 1018"/>
                <a:gd name="T25" fmla="*/ 1062 h 1204"/>
                <a:gd name="T26" fmla="*/ 204 w 1018"/>
                <a:gd name="T27" fmla="*/ 976 h 1204"/>
                <a:gd name="T28" fmla="*/ 199 w 1018"/>
                <a:gd name="T29" fmla="*/ 968 h 1204"/>
                <a:gd name="T30" fmla="*/ 270 w 1018"/>
                <a:gd name="T31" fmla="*/ 884 h 1204"/>
                <a:gd name="T32" fmla="*/ 205 w 1018"/>
                <a:gd name="T33" fmla="*/ 961 h 1204"/>
                <a:gd name="T34" fmla="*/ 209 w 1018"/>
                <a:gd name="T35" fmla="*/ 969 h 1204"/>
                <a:gd name="T36" fmla="*/ 275 w 1018"/>
                <a:gd name="T37" fmla="*/ 891 h 1204"/>
                <a:gd name="T38" fmla="*/ 270 w 1018"/>
                <a:gd name="T39" fmla="*/ 884 h 1204"/>
                <a:gd name="T40" fmla="*/ 335 w 1018"/>
                <a:gd name="T41" fmla="*/ 807 h 1204"/>
                <a:gd name="T42" fmla="*/ 276 w 1018"/>
                <a:gd name="T43" fmla="*/ 877 h 1204"/>
                <a:gd name="T44" fmla="*/ 280 w 1018"/>
                <a:gd name="T45" fmla="*/ 885 h 1204"/>
                <a:gd name="T46" fmla="*/ 341 w 1018"/>
                <a:gd name="T47" fmla="*/ 813 h 1204"/>
                <a:gd name="T48" fmla="*/ 335 w 1018"/>
                <a:gd name="T49" fmla="*/ 807 h 1204"/>
                <a:gd name="T50" fmla="*/ 397 w 1018"/>
                <a:gd name="T51" fmla="*/ 734 h 1204"/>
                <a:gd name="T52" fmla="*/ 341 w 1018"/>
                <a:gd name="T53" fmla="*/ 801 h 1204"/>
                <a:gd name="T54" fmla="*/ 347 w 1018"/>
                <a:gd name="T55" fmla="*/ 807 h 1204"/>
                <a:gd name="T56" fmla="*/ 402 w 1018"/>
                <a:gd name="T57" fmla="*/ 740 h 1204"/>
                <a:gd name="T58" fmla="*/ 397 w 1018"/>
                <a:gd name="T59" fmla="*/ 734 h 1204"/>
                <a:gd name="T60" fmla="*/ 455 w 1018"/>
                <a:gd name="T61" fmla="*/ 665 h 1204"/>
                <a:gd name="T62" fmla="*/ 402 w 1018"/>
                <a:gd name="T63" fmla="*/ 728 h 1204"/>
                <a:gd name="T64" fmla="*/ 408 w 1018"/>
                <a:gd name="T65" fmla="*/ 734 h 1204"/>
                <a:gd name="T66" fmla="*/ 462 w 1018"/>
                <a:gd name="T67" fmla="*/ 670 h 1204"/>
                <a:gd name="T68" fmla="*/ 455 w 1018"/>
                <a:gd name="T69" fmla="*/ 665 h 1204"/>
                <a:gd name="T70" fmla="*/ 512 w 1018"/>
                <a:gd name="T71" fmla="*/ 598 h 1204"/>
                <a:gd name="T72" fmla="*/ 461 w 1018"/>
                <a:gd name="T73" fmla="*/ 658 h 1204"/>
                <a:gd name="T74" fmla="*/ 467 w 1018"/>
                <a:gd name="T75" fmla="*/ 664 h 1204"/>
                <a:gd name="T76" fmla="*/ 519 w 1018"/>
                <a:gd name="T77" fmla="*/ 603 h 1204"/>
                <a:gd name="T78" fmla="*/ 512 w 1018"/>
                <a:gd name="T79" fmla="*/ 598 h 1204"/>
                <a:gd name="T80" fmla="*/ 568 w 1018"/>
                <a:gd name="T81" fmla="*/ 532 h 1204"/>
                <a:gd name="T82" fmla="*/ 517 w 1018"/>
                <a:gd name="T83" fmla="*/ 592 h 1204"/>
                <a:gd name="T84" fmla="*/ 524 w 1018"/>
                <a:gd name="T85" fmla="*/ 596 h 1204"/>
                <a:gd name="T86" fmla="*/ 575 w 1018"/>
                <a:gd name="T87" fmla="*/ 536 h 1204"/>
                <a:gd name="T88" fmla="*/ 568 w 1018"/>
                <a:gd name="T89" fmla="*/ 532 h 1204"/>
                <a:gd name="T90" fmla="*/ 1017 w 1018"/>
                <a:gd name="T91" fmla="*/ 0 h 1204"/>
                <a:gd name="T92" fmla="*/ 958 w 1018"/>
                <a:gd name="T93" fmla="*/ 70 h 1204"/>
                <a:gd name="T94" fmla="*/ 574 w 1018"/>
                <a:gd name="T95" fmla="*/ 525 h 1204"/>
                <a:gd name="T96" fmla="*/ 581 w 1018"/>
                <a:gd name="T97" fmla="*/ 530 h 1204"/>
                <a:gd name="T98" fmla="*/ 966 w 1018"/>
                <a:gd name="T99" fmla="*/ 74 h 1204"/>
                <a:gd name="T100" fmla="*/ 1018 w 1018"/>
                <a:gd name="T101" fmla="*/ 0 h 1204"/>
                <a:gd name="T102" fmla="*/ 1017 w 1018"/>
                <a:gd name="T10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04">
                  <a:moveTo>
                    <a:pt x="32" y="1167"/>
                  </a:moveTo>
                  <a:lnTo>
                    <a:pt x="0" y="1204"/>
                  </a:lnTo>
                  <a:lnTo>
                    <a:pt x="11" y="1204"/>
                  </a:lnTo>
                  <a:lnTo>
                    <a:pt x="34" y="1176"/>
                  </a:lnTo>
                  <a:lnTo>
                    <a:pt x="32" y="1167"/>
                  </a:lnTo>
                  <a:moveTo>
                    <a:pt x="120" y="1061"/>
                  </a:moveTo>
                  <a:lnTo>
                    <a:pt x="38" y="1159"/>
                  </a:lnTo>
                  <a:lnTo>
                    <a:pt x="41" y="1168"/>
                  </a:lnTo>
                  <a:lnTo>
                    <a:pt x="124" y="1070"/>
                  </a:lnTo>
                  <a:lnTo>
                    <a:pt x="120" y="1061"/>
                  </a:lnTo>
                  <a:moveTo>
                    <a:pt x="199" y="968"/>
                  </a:moveTo>
                  <a:lnTo>
                    <a:pt x="127" y="1054"/>
                  </a:lnTo>
                  <a:lnTo>
                    <a:pt x="130" y="1062"/>
                  </a:lnTo>
                  <a:lnTo>
                    <a:pt x="204" y="976"/>
                  </a:lnTo>
                  <a:lnTo>
                    <a:pt x="199" y="968"/>
                  </a:lnTo>
                  <a:moveTo>
                    <a:pt x="270" y="884"/>
                  </a:moveTo>
                  <a:lnTo>
                    <a:pt x="205" y="961"/>
                  </a:lnTo>
                  <a:lnTo>
                    <a:pt x="209" y="969"/>
                  </a:lnTo>
                  <a:lnTo>
                    <a:pt x="275" y="891"/>
                  </a:lnTo>
                  <a:lnTo>
                    <a:pt x="270" y="884"/>
                  </a:lnTo>
                  <a:moveTo>
                    <a:pt x="335" y="807"/>
                  </a:moveTo>
                  <a:lnTo>
                    <a:pt x="276" y="877"/>
                  </a:lnTo>
                  <a:lnTo>
                    <a:pt x="280" y="885"/>
                  </a:lnTo>
                  <a:lnTo>
                    <a:pt x="341" y="813"/>
                  </a:lnTo>
                  <a:lnTo>
                    <a:pt x="335" y="807"/>
                  </a:lnTo>
                  <a:moveTo>
                    <a:pt x="397" y="734"/>
                  </a:moveTo>
                  <a:lnTo>
                    <a:pt x="341" y="801"/>
                  </a:lnTo>
                  <a:lnTo>
                    <a:pt x="347" y="807"/>
                  </a:lnTo>
                  <a:lnTo>
                    <a:pt x="402" y="740"/>
                  </a:lnTo>
                  <a:lnTo>
                    <a:pt x="397" y="734"/>
                  </a:lnTo>
                  <a:moveTo>
                    <a:pt x="455" y="665"/>
                  </a:moveTo>
                  <a:lnTo>
                    <a:pt x="402" y="728"/>
                  </a:lnTo>
                  <a:lnTo>
                    <a:pt x="408" y="734"/>
                  </a:lnTo>
                  <a:lnTo>
                    <a:pt x="462" y="670"/>
                  </a:lnTo>
                  <a:lnTo>
                    <a:pt x="455" y="665"/>
                  </a:lnTo>
                  <a:moveTo>
                    <a:pt x="512" y="598"/>
                  </a:moveTo>
                  <a:lnTo>
                    <a:pt x="461" y="658"/>
                  </a:lnTo>
                  <a:lnTo>
                    <a:pt x="467" y="664"/>
                  </a:lnTo>
                  <a:lnTo>
                    <a:pt x="519" y="603"/>
                  </a:lnTo>
                  <a:lnTo>
                    <a:pt x="512" y="598"/>
                  </a:lnTo>
                  <a:moveTo>
                    <a:pt x="568" y="532"/>
                  </a:moveTo>
                  <a:lnTo>
                    <a:pt x="517" y="592"/>
                  </a:lnTo>
                  <a:lnTo>
                    <a:pt x="524" y="596"/>
                  </a:lnTo>
                  <a:lnTo>
                    <a:pt x="575" y="536"/>
                  </a:lnTo>
                  <a:lnTo>
                    <a:pt x="568" y="532"/>
                  </a:lnTo>
                  <a:moveTo>
                    <a:pt x="1017" y="0"/>
                  </a:moveTo>
                  <a:lnTo>
                    <a:pt x="958" y="70"/>
                  </a:lnTo>
                  <a:lnTo>
                    <a:pt x="574" y="525"/>
                  </a:lnTo>
                  <a:lnTo>
                    <a:pt x="581" y="530"/>
                  </a:lnTo>
                  <a:lnTo>
                    <a:pt x="966" y="74"/>
                  </a:lnTo>
                  <a:lnTo>
                    <a:pt x="1018" y="0"/>
                  </a:lnTo>
                  <a:lnTo>
                    <a:pt x="10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5" name="Freeform 52"/>
            <p:cNvSpPr>
              <a:spLocks noEditPoints="1"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6515136" y="3417775"/>
              <a:ext cx="2264682" cy="3251227"/>
            </a:xfrm>
            <a:custGeom>
              <a:gdLst>
                <a:gd name="T0" fmla="*/ 2 w 839"/>
                <a:gd name="T1" fmla="*/ 1200 h 1204"/>
                <a:gd name="T2" fmla="*/ 0 w 839"/>
                <a:gd name="T3" fmla="*/ 1204 h 1204"/>
                <a:gd name="T4" fmla="*/ 4 w 839"/>
                <a:gd name="T5" fmla="*/ 1204 h 1204"/>
                <a:gd name="T6" fmla="*/ 2 w 839"/>
                <a:gd name="T7" fmla="*/ 1200 h 1204"/>
                <a:gd name="T8" fmla="*/ 85 w 839"/>
                <a:gd name="T9" fmla="*/ 1082 h 1204"/>
                <a:gd name="T10" fmla="*/ 8 w 839"/>
                <a:gd name="T11" fmla="*/ 1192 h 1204"/>
                <a:gd name="T12" fmla="*/ 12 w 839"/>
                <a:gd name="T13" fmla="*/ 1201 h 1204"/>
                <a:gd name="T14" fmla="*/ 89 w 839"/>
                <a:gd name="T15" fmla="*/ 1091 h 1204"/>
                <a:gd name="T16" fmla="*/ 85 w 839"/>
                <a:gd name="T17" fmla="*/ 1082 h 1204"/>
                <a:gd name="T18" fmla="*/ 156 w 839"/>
                <a:gd name="T19" fmla="*/ 979 h 1204"/>
                <a:gd name="T20" fmla="*/ 90 w 839"/>
                <a:gd name="T21" fmla="*/ 1074 h 1204"/>
                <a:gd name="T22" fmla="*/ 94 w 839"/>
                <a:gd name="T23" fmla="*/ 1083 h 1204"/>
                <a:gd name="T24" fmla="*/ 162 w 839"/>
                <a:gd name="T25" fmla="*/ 986 h 1204"/>
                <a:gd name="T26" fmla="*/ 156 w 839"/>
                <a:gd name="T27" fmla="*/ 979 h 1204"/>
                <a:gd name="T28" fmla="*/ 222 w 839"/>
                <a:gd name="T29" fmla="*/ 885 h 1204"/>
                <a:gd name="T30" fmla="*/ 162 w 839"/>
                <a:gd name="T31" fmla="*/ 971 h 1204"/>
                <a:gd name="T32" fmla="*/ 167 w 839"/>
                <a:gd name="T33" fmla="*/ 979 h 1204"/>
                <a:gd name="T34" fmla="*/ 228 w 839"/>
                <a:gd name="T35" fmla="*/ 891 h 1204"/>
                <a:gd name="T36" fmla="*/ 222 w 839"/>
                <a:gd name="T37" fmla="*/ 885 h 1204"/>
                <a:gd name="T38" fmla="*/ 283 w 839"/>
                <a:gd name="T39" fmla="*/ 798 h 1204"/>
                <a:gd name="T40" fmla="*/ 227 w 839"/>
                <a:gd name="T41" fmla="*/ 877 h 1204"/>
                <a:gd name="T42" fmla="*/ 233 w 839"/>
                <a:gd name="T43" fmla="*/ 884 h 1204"/>
                <a:gd name="T44" fmla="*/ 288 w 839"/>
                <a:gd name="T45" fmla="*/ 804 h 1204"/>
                <a:gd name="T46" fmla="*/ 283 w 839"/>
                <a:gd name="T47" fmla="*/ 798 h 1204"/>
                <a:gd name="T48" fmla="*/ 339 w 839"/>
                <a:gd name="T49" fmla="*/ 717 h 1204"/>
                <a:gd name="T50" fmla="*/ 287 w 839"/>
                <a:gd name="T51" fmla="*/ 791 h 1204"/>
                <a:gd name="T52" fmla="*/ 293 w 839"/>
                <a:gd name="T53" fmla="*/ 797 h 1204"/>
                <a:gd name="T54" fmla="*/ 345 w 839"/>
                <a:gd name="T55" fmla="*/ 722 h 1204"/>
                <a:gd name="T56" fmla="*/ 339 w 839"/>
                <a:gd name="T57" fmla="*/ 717 h 1204"/>
                <a:gd name="T58" fmla="*/ 393 w 839"/>
                <a:gd name="T59" fmla="*/ 639 h 1204"/>
                <a:gd name="T60" fmla="*/ 344 w 839"/>
                <a:gd name="T61" fmla="*/ 710 h 1204"/>
                <a:gd name="T62" fmla="*/ 350 w 839"/>
                <a:gd name="T63" fmla="*/ 715 h 1204"/>
                <a:gd name="T64" fmla="*/ 400 w 839"/>
                <a:gd name="T65" fmla="*/ 644 h 1204"/>
                <a:gd name="T66" fmla="*/ 393 w 839"/>
                <a:gd name="T67" fmla="*/ 639 h 1204"/>
                <a:gd name="T68" fmla="*/ 445 w 839"/>
                <a:gd name="T69" fmla="*/ 565 h 1204"/>
                <a:gd name="T70" fmla="*/ 398 w 839"/>
                <a:gd name="T71" fmla="*/ 633 h 1204"/>
                <a:gd name="T72" fmla="*/ 405 w 839"/>
                <a:gd name="T73" fmla="*/ 637 h 1204"/>
                <a:gd name="T74" fmla="*/ 453 w 839"/>
                <a:gd name="T75" fmla="*/ 569 h 1204"/>
                <a:gd name="T76" fmla="*/ 445 w 839"/>
                <a:gd name="T77" fmla="*/ 565 h 1204"/>
                <a:gd name="T78" fmla="*/ 839 w 839"/>
                <a:gd name="T79" fmla="*/ 0 h 1204"/>
                <a:gd name="T80" fmla="*/ 787 w 839"/>
                <a:gd name="T81" fmla="*/ 74 h 1204"/>
                <a:gd name="T82" fmla="*/ 450 w 839"/>
                <a:gd name="T83" fmla="*/ 558 h 1204"/>
                <a:gd name="T84" fmla="*/ 457 w 839"/>
                <a:gd name="T85" fmla="*/ 562 h 1204"/>
                <a:gd name="T86" fmla="*/ 796 w 839"/>
                <a:gd name="T87" fmla="*/ 76 h 1204"/>
                <a:gd name="T88" fmla="*/ 839 w 839"/>
                <a:gd name="T8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close/>
                  <a:moveTo>
                    <a:pt x="85" y="1082"/>
                  </a:moveTo>
                  <a:lnTo>
                    <a:pt x="8" y="1192"/>
                  </a:lnTo>
                  <a:lnTo>
                    <a:pt x="12" y="1201"/>
                  </a:lnTo>
                  <a:lnTo>
                    <a:pt x="89" y="1091"/>
                  </a:lnTo>
                  <a:lnTo>
                    <a:pt x="85" y="1082"/>
                  </a:lnTo>
                  <a:close/>
                  <a:moveTo>
                    <a:pt x="156" y="979"/>
                  </a:moveTo>
                  <a:lnTo>
                    <a:pt x="90" y="1074"/>
                  </a:lnTo>
                  <a:lnTo>
                    <a:pt x="94" y="1083"/>
                  </a:lnTo>
                  <a:lnTo>
                    <a:pt x="162" y="986"/>
                  </a:lnTo>
                  <a:lnTo>
                    <a:pt x="156" y="979"/>
                  </a:lnTo>
                  <a:close/>
                  <a:moveTo>
                    <a:pt x="222" y="885"/>
                  </a:moveTo>
                  <a:lnTo>
                    <a:pt x="162" y="971"/>
                  </a:lnTo>
                  <a:lnTo>
                    <a:pt x="167" y="979"/>
                  </a:lnTo>
                  <a:lnTo>
                    <a:pt x="228" y="891"/>
                  </a:lnTo>
                  <a:lnTo>
                    <a:pt x="222" y="885"/>
                  </a:lnTo>
                  <a:close/>
                  <a:moveTo>
                    <a:pt x="283" y="798"/>
                  </a:moveTo>
                  <a:lnTo>
                    <a:pt x="227" y="877"/>
                  </a:lnTo>
                  <a:lnTo>
                    <a:pt x="233" y="884"/>
                  </a:lnTo>
                  <a:lnTo>
                    <a:pt x="288" y="804"/>
                  </a:lnTo>
                  <a:lnTo>
                    <a:pt x="283" y="798"/>
                  </a:lnTo>
                  <a:close/>
                  <a:moveTo>
                    <a:pt x="339" y="717"/>
                  </a:moveTo>
                  <a:lnTo>
                    <a:pt x="287" y="791"/>
                  </a:lnTo>
                  <a:lnTo>
                    <a:pt x="293" y="797"/>
                  </a:lnTo>
                  <a:lnTo>
                    <a:pt x="345" y="722"/>
                  </a:lnTo>
                  <a:lnTo>
                    <a:pt x="339" y="717"/>
                  </a:lnTo>
                  <a:close/>
                  <a:moveTo>
                    <a:pt x="393" y="639"/>
                  </a:moveTo>
                  <a:lnTo>
                    <a:pt x="344" y="710"/>
                  </a:lnTo>
                  <a:lnTo>
                    <a:pt x="350" y="715"/>
                  </a:lnTo>
                  <a:lnTo>
                    <a:pt x="400" y="644"/>
                  </a:lnTo>
                  <a:lnTo>
                    <a:pt x="393" y="639"/>
                  </a:lnTo>
                  <a:close/>
                  <a:moveTo>
                    <a:pt x="445" y="565"/>
                  </a:moveTo>
                  <a:lnTo>
                    <a:pt x="398" y="633"/>
                  </a:lnTo>
                  <a:lnTo>
                    <a:pt x="405" y="637"/>
                  </a:lnTo>
                  <a:lnTo>
                    <a:pt x="453" y="569"/>
                  </a:lnTo>
                  <a:lnTo>
                    <a:pt x="445" y="565"/>
                  </a:lnTo>
                  <a:close/>
                  <a:moveTo>
                    <a:pt x="839" y="0"/>
                  </a:moveTo>
                  <a:lnTo>
                    <a:pt x="787" y="74"/>
                  </a:lnTo>
                  <a:lnTo>
                    <a:pt x="450" y="558"/>
                  </a:lnTo>
                  <a:lnTo>
                    <a:pt x="457" y="562"/>
                  </a:lnTo>
                  <a:lnTo>
                    <a:pt x="796" y="76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6" name="Freeform 53"/>
            <p:cNvSpPr>
              <a:spLocks noEditPoints="1"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6515136" y="3417775"/>
              <a:ext cx="2264682" cy="3251227"/>
            </a:xfrm>
            <a:custGeom>
              <a:gdLst>
                <a:gd name="T0" fmla="*/ 2 w 839"/>
                <a:gd name="T1" fmla="*/ 1200 h 1204"/>
                <a:gd name="T2" fmla="*/ 0 w 839"/>
                <a:gd name="T3" fmla="*/ 1204 h 1204"/>
                <a:gd name="T4" fmla="*/ 4 w 839"/>
                <a:gd name="T5" fmla="*/ 1204 h 1204"/>
                <a:gd name="T6" fmla="*/ 2 w 839"/>
                <a:gd name="T7" fmla="*/ 1200 h 1204"/>
                <a:gd name="T8" fmla="*/ 85 w 839"/>
                <a:gd name="T9" fmla="*/ 1082 h 1204"/>
                <a:gd name="T10" fmla="*/ 8 w 839"/>
                <a:gd name="T11" fmla="*/ 1192 h 1204"/>
                <a:gd name="T12" fmla="*/ 12 w 839"/>
                <a:gd name="T13" fmla="*/ 1201 h 1204"/>
                <a:gd name="T14" fmla="*/ 89 w 839"/>
                <a:gd name="T15" fmla="*/ 1091 h 1204"/>
                <a:gd name="T16" fmla="*/ 85 w 839"/>
                <a:gd name="T17" fmla="*/ 1082 h 1204"/>
                <a:gd name="T18" fmla="*/ 156 w 839"/>
                <a:gd name="T19" fmla="*/ 979 h 1204"/>
                <a:gd name="T20" fmla="*/ 90 w 839"/>
                <a:gd name="T21" fmla="*/ 1074 h 1204"/>
                <a:gd name="T22" fmla="*/ 94 w 839"/>
                <a:gd name="T23" fmla="*/ 1083 h 1204"/>
                <a:gd name="T24" fmla="*/ 162 w 839"/>
                <a:gd name="T25" fmla="*/ 986 h 1204"/>
                <a:gd name="T26" fmla="*/ 156 w 839"/>
                <a:gd name="T27" fmla="*/ 979 h 1204"/>
                <a:gd name="T28" fmla="*/ 222 w 839"/>
                <a:gd name="T29" fmla="*/ 885 h 1204"/>
                <a:gd name="T30" fmla="*/ 162 w 839"/>
                <a:gd name="T31" fmla="*/ 971 h 1204"/>
                <a:gd name="T32" fmla="*/ 167 w 839"/>
                <a:gd name="T33" fmla="*/ 979 h 1204"/>
                <a:gd name="T34" fmla="*/ 228 w 839"/>
                <a:gd name="T35" fmla="*/ 891 h 1204"/>
                <a:gd name="T36" fmla="*/ 222 w 839"/>
                <a:gd name="T37" fmla="*/ 885 h 1204"/>
                <a:gd name="T38" fmla="*/ 283 w 839"/>
                <a:gd name="T39" fmla="*/ 798 h 1204"/>
                <a:gd name="T40" fmla="*/ 227 w 839"/>
                <a:gd name="T41" fmla="*/ 877 h 1204"/>
                <a:gd name="T42" fmla="*/ 233 w 839"/>
                <a:gd name="T43" fmla="*/ 884 h 1204"/>
                <a:gd name="T44" fmla="*/ 288 w 839"/>
                <a:gd name="T45" fmla="*/ 804 h 1204"/>
                <a:gd name="T46" fmla="*/ 283 w 839"/>
                <a:gd name="T47" fmla="*/ 798 h 1204"/>
                <a:gd name="T48" fmla="*/ 339 w 839"/>
                <a:gd name="T49" fmla="*/ 717 h 1204"/>
                <a:gd name="T50" fmla="*/ 287 w 839"/>
                <a:gd name="T51" fmla="*/ 791 h 1204"/>
                <a:gd name="T52" fmla="*/ 293 w 839"/>
                <a:gd name="T53" fmla="*/ 797 h 1204"/>
                <a:gd name="T54" fmla="*/ 345 w 839"/>
                <a:gd name="T55" fmla="*/ 722 h 1204"/>
                <a:gd name="T56" fmla="*/ 339 w 839"/>
                <a:gd name="T57" fmla="*/ 717 h 1204"/>
                <a:gd name="T58" fmla="*/ 393 w 839"/>
                <a:gd name="T59" fmla="*/ 639 h 1204"/>
                <a:gd name="T60" fmla="*/ 344 w 839"/>
                <a:gd name="T61" fmla="*/ 710 h 1204"/>
                <a:gd name="T62" fmla="*/ 350 w 839"/>
                <a:gd name="T63" fmla="*/ 715 h 1204"/>
                <a:gd name="T64" fmla="*/ 400 w 839"/>
                <a:gd name="T65" fmla="*/ 644 h 1204"/>
                <a:gd name="T66" fmla="*/ 393 w 839"/>
                <a:gd name="T67" fmla="*/ 639 h 1204"/>
                <a:gd name="T68" fmla="*/ 445 w 839"/>
                <a:gd name="T69" fmla="*/ 565 h 1204"/>
                <a:gd name="T70" fmla="*/ 398 w 839"/>
                <a:gd name="T71" fmla="*/ 633 h 1204"/>
                <a:gd name="T72" fmla="*/ 405 w 839"/>
                <a:gd name="T73" fmla="*/ 637 h 1204"/>
                <a:gd name="T74" fmla="*/ 453 w 839"/>
                <a:gd name="T75" fmla="*/ 569 h 1204"/>
                <a:gd name="T76" fmla="*/ 445 w 839"/>
                <a:gd name="T77" fmla="*/ 565 h 1204"/>
                <a:gd name="T78" fmla="*/ 839 w 839"/>
                <a:gd name="T79" fmla="*/ 0 h 1204"/>
                <a:gd name="T80" fmla="*/ 787 w 839"/>
                <a:gd name="T81" fmla="*/ 74 h 1204"/>
                <a:gd name="T82" fmla="*/ 450 w 839"/>
                <a:gd name="T83" fmla="*/ 558 h 1204"/>
                <a:gd name="T84" fmla="*/ 457 w 839"/>
                <a:gd name="T85" fmla="*/ 562 h 1204"/>
                <a:gd name="T86" fmla="*/ 796 w 839"/>
                <a:gd name="T87" fmla="*/ 76 h 1204"/>
                <a:gd name="T88" fmla="*/ 839 w 839"/>
                <a:gd name="T8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moveTo>
                    <a:pt x="85" y="1082"/>
                  </a:moveTo>
                  <a:lnTo>
                    <a:pt x="8" y="1192"/>
                  </a:lnTo>
                  <a:lnTo>
                    <a:pt x="12" y="1201"/>
                  </a:lnTo>
                  <a:lnTo>
                    <a:pt x="89" y="1091"/>
                  </a:lnTo>
                  <a:lnTo>
                    <a:pt x="85" y="1082"/>
                  </a:lnTo>
                  <a:moveTo>
                    <a:pt x="156" y="979"/>
                  </a:moveTo>
                  <a:lnTo>
                    <a:pt x="90" y="1074"/>
                  </a:lnTo>
                  <a:lnTo>
                    <a:pt x="94" y="1083"/>
                  </a:lnTo>
                  <a:lnTo>
                    <a:pt x="162" y="986"/>
                  </a:lnTo>
                  <a:lnTo>
                    <a:pt x="156" y="979"/>
                  </a:lnTo>
                  <a:moveTo>
                    <a:pt x="222" y="885"/>
                  </a:moveTo>
                  <a:lnTo>
                    <a:pt x="162" y="971"/>
                  </a:lnTo>
                  <a:lnTo>
                    <a:pt x="167" y="979"/>
                  </a:lnTo>
                  <a:lnTo>
                    <a:pt x="228" y="891"/>
                  </a:lnTo>
                  <a:lnTo>
                    <a:pt x="222" y="885"/>
                  </a:lnTo>
                  <a:moveTo>
                    <a:pt x="283" y="798"/>
                  </a:moveTo>
                  <a:lnTo>
                    <a:pt x="227" y="877"/>
                  </a:lnTo>
                  <a:lnTo>
                    <a:pt x="233" y="884"/>
                  </a:lnTo>
                  <a:lnTo>
                    <a:pt x="288" y="804"/>
                  </a:lnTo>
                  <a:lnTo>
                    <a:pt x="283" y="798"/>
                  </a:lnTo>
                  <a:moveTo>
                    <a:pt x="339" y="717"/>
                  </a:moveTo>
                  <a:lnTo>
                    <a:pt x="287" y="791"/>
                  </a:lnTo>
                  <a:lnTo>
                    <a:pt x="293" y="797"/>
                  </a:lnTo>
                  <a:lnTo>
                    <a:pt x="345" y="722"/>
                  </a:lnTo>
                  <a:lnTo>
                    <a:pt x="339" y="717"/>
                  </a:lnTo>
                  <a:moveTo>
                    <a:pt x="393" y="639"/>
                  </a:moveTo>
                  <a:lnTo>
                    <a:pt x="344" y="710"/>
                  </a:lnTo>
                  <a:lnTo>
                    <a:pt x="350" y="715"/>
                  </a:lnTo>
                  <a:lnTo>
                    <a:pt x="400" y="644"/>
                  </a:lnTo>
                  <a:lnTo>
                    <a:pt x="393" y="639"/>
                  </a:lnTo>
                  <a:moveTo>
                    <a:pt x="445" y="565"/>
                  </a:moveTo>
                  <a:lnTo>
                    <a:pt x="398" y="633"/>
                  </a:lnTo>
                  <a:lnTo>
                    <a:pt x="405" y="637"/>
                  </a:lnTo>
                  <a:lnTo>
                    <a:pt x="453" y="569"/>
                  </a:lnTo>
                  <a:lnTo>
                    <a:pt x="445" y="565"/>
                  </a:lnTo>
                  <a:moveTo>
                    <a:pt x="839" y="0"/>
                  </a:moveTo>
                  <a:lnTo>
                    <a:pt x="787" y="74"/>
                  </a:lnTo>
                  <a:lnTo>
                    <a:pt x="450" y="558"/>
                  </a:lnTo>
                  <a:lnTo>
                    <a:pt x="457" y="562"/>
                  </a:lnTo>
                  <a:lnTo>
                    <a:pt x="796" y="76"/>
                  </a:lnTo>
                  <a:lnTo>
                    <a:pt x="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7" name="Freeform 54"/>
            <p:cNvSpPr>
              <a:spLocks noEditPoints="1"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6950358" y="3417775"/>
              <a:ext cx="1829460" cy="3251227"/>
            </a:xfrm>
            <a:custGeom>
              <a:gdLst>
                <a:gd name="T0" fmla="*/ 68 w 678"/>
                <a:gd name="T1" fmla="*/ 1083 h 1204"/>
                <a:gd name="T2" fmla="*/ 0 w 678"/>
                <a:gd name="T3" fmla="*/ 1202 h 1204"/>
                <a:gd name="T4" fmla="*/ 1 w 678"/>
                <a:gd name="T5" fmla="*/ 1204 h 1204"/>
                <a:gd name="T6" fmla="*/ 10 w 678"/>
                <a:gd name="T7" fmla="*/ 1204 h 1204"/>
                <a:gd name="T8" fmla="*/ 74 w 678"/>
                <a:gd name="T9" fmla="*/ 1091 h 1204"/>
                <a:gd name="T10" fmla="*/ 68 w 678"/>
                <a:gd name="T11" fmla="*/ 1083 h 1204"/>
                <a:gd name="T12" fmla="*/ 132 w 678"/>
                <a:gd name="T13" fmla="*/ 969 h 1204"/>
                <a:gd name="T14" fmla="*/ 73 w 678"/>
                <a:gd name="T15" fmla="*/ 1074 h 1204"/>
                <a:gd name="T16" fmla="*/ 78 w 678"/>
                <a:gd name="T17" fmla="*/ 1082 h 1204"/>
                <a:gd name="T18" fmla="*/ 138 w 678"/>
                <a:gd name="T19" fmla="*/ 976 h 1204"/>
                <a:gd name="T20" fmla="*/ 132 w 678"/>
                <a:gd name="T21" fmla="*/ 969 h 1204"/>
                <a:gd name="T22" fmla="*/ 190 w 678"/>
                <a:gd name="T23" fmla="*/ 866 h 1204"/>
                <a:gd name="T24" fmla="*/ 136 w 678"/>
                <a:gd name="T25" fmla="*/ 961 h 1204"/>
                <a:gd name="T26" fmla="*/ 143 w 678"/>
                <a:gd name="T27" fmla="*/ 968 h 1204"/>
                <a:gd name="T28" fmla="*/ 196 w 678"/>
                <a:gd name="T29" fmla="*/ 872 h 1204"/>
                <a:gd name="T30" fmla="*/ 190 w 678"/>
                <a:gd name="T31" fmla="*/ 866 h 1204"/>
                <a:gd name="T32" fmla="*/ 244 w 678"/>
                <a:gd name="T33" fmla="*/ 772 h 1204"/>
                <a:gd name="T34" fmla="*/ 194 w 678"/>
                <a:gd name="T35" fmla="*/ 858 h 1204"/>
                <a:gd name="T36" fmla="*/ 201 w 678"/>
                <a:gd name="T37" fmla="*/ 865 h 1204"/>
                <a:gd name="T38" fmla="*/ 250 w 678"/>
                <a:gd name="T39" fmla="*/ 777 h 1204"/>
                <a:gd name="T40" fmla="*/ 244 w 678"/>
                <a:gd name="T41" fmla="*/ 772 h 1204"/>
                <a:gd name="T42" fmla="*/ 294 w 678"/>
                <a:gd name="T43" fmla="*/ 682 h 1204"/>
                <a:gd name="T44" fmla="*/ 248 w 678"/>
                <a:gd name="T45" fmla="*/ 764 h 1204"/>
                <a:gd name="T46" fmla="*/ 254 w 678"/>
                <a:gd name="T47" fmla="*/ 770 h 1204"/>
                <a:gd name="T48" fmla="*/ 301 w 678"/>
                <a:gd name="T49" fmla="*/ 687 h 1204"/>
                <a:gd name="T50" fmla="*/ 294 w 678"/>
                <a:gd name="T51" fmla="*/ 682 h 1204"/>
                <a:gd name="T52" fmla="*/ 342 w 678"/>
                <a:gd name="T53" fmla="*/ 598 h 1204"/>
                <a:gd name="T54" fmla="*/ 298 w 678"/>
                <a:gd name="T55" fmla="*/ 675 h 1204"/>
                <a:gd name="T56" fmla="*/ 305 w 678"/>
                <a:gd name="T57" fmla="*/ 680 h 1204"/>
                <a:gd name="T58" fmla="*/ 349 w 678"/>
                <a:gd name="T59" fmla="*/ 602 h 1204"/>
                <a:gd name="T60" fmla="*/ 342 w 678"/>
                <a:gd name="T61" fmla="*/ 598 h 1204"/>
                <a:gd name="T62" fmla="*/ 678 w 678"/>
                <a:gd name="T63" fmla="*/ 0 h 1204"/>
                <a:gd name="T64" fmla="*/ 635 w 678"/>
                <a:gd name="T65" fmla="*/ 76 h 1204"/>
                <a:gd name="T66" fmla="*/ 346 w 678"/>
                <a:gd name="T67" fmla="*/ 590 h 1204"/>
                <a:gd name="T68" fmla="*/ 353 w 678"/>
                <a:gd name="T69" fmla="*/ 594 h 1204"/>
                <a:gd name="T70" fmla="*/ 643 w 678"/>
                <a:gd name="T71" fmla="*/ 78 h 1204"/>
                <a:gd name="T72" fmla="*/ 678 w 678"/>
                <a:gd name="T7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204">
                  <a:moveTo>
                    <a:pt x="68" y="1083"/>
                  </a:moveTo>
                  <a:lnTo>
                    <a:pt x="0" y="1202"/>
                  </a:lnTo>
                  <a:lnTo>
                    <a:pt x="1" y="1204"/>
                  </a:lnTo>
                  <a:lnTo>
                    <a:pt x="10" y="1204"/>
                  </a:lnTo>
                  <a:lnTo>
                    <a:pt x="74" y="1091"/>
                  </a:lnTo>
                  <a:lnTo>
                    <a:pt x="68" y="1083"/>
                  </a:lnTo>
                  <a:close/>
                  <a:moveTo>
                    <a:pt x="132" y="969"/>
                  </a:moveTo>
                  <a:lnTo>
                    <a:pt x="73" y="1074"/>
                  </a:lnTo>
                  <a:lnTo>
                    <a:pt x="78" y="1082"/>
                  </a:lnTo>
                  <a:lnTo>
                    <a:pt x="138" y="976"/>
                  </a:lnTo>
                  <a:lnTo>
                    <a:pt x="132" y="969"/>
                  </a:lnTo>
                  <a:close/>
                  <a:moveTo>
                    <a:pt x="190" y="866"/>
                  </a:moveTo>
                  <a:lnTo>
                    <a:pt x="136" y="961"/>
                  </a:lnTo>
                  <a:lnTo>
                    <a:pt x="143" y="968"/>
                  </a:lnTo>
                  <a:lnTo>
                    <a:pt x="196" y="872"/>
                  </a:lnTo>
                  <a:lnTo>
                    <a:pt x="190" y="866"/>
                  </a:lnTo>
                  <a:close/>
                  <a:moveTo>
                    <a:pt x="244" y="772"/>
                  </a:moveTo>
                  <a:lnTo>
                    <a:pt x="194" y="858"/>
                  </a:lnTo>
                  <a:lnTo>
                    <a:pt x="201" y="865"/>
                  </a:lnTo>
                  <a:lnTo>
                    <a:pt x="250" y="777"/>
                  </a:lnTo>
                  <a:lnTo>
                    <a:pt x="244" y="772"/>
                  </a:lnTo>
                  <a:close/>
                  <a:moveTo>
                    <a:pt x="294" y="682"/>
                  </a:moveTo>
                  <a:lnTo>
                    <a:pt x="248" y="764"/>
                  </a:lnTo>
                  <a:lnTo>
                    <a:pt x="254" y="770"/>
                  </a:lnTo>
                  <a:lnTo>
                    <a:pt x="301" y="687"/>
                  </a:lnTo>
                  <a:lnTo>
                    <a:pt x="294" y="682"/>
                  </a:lnTo>
                  <a:close/>
                  <a:moveTo>
                    <a:pt x="342" y="598"/>
                  </a:moveTo>
                  <a:lnTo>
                    <a:pt x="298" y="675"/>
                  </a:lnTo>
                  <a:lnTo>
                    <a:pt x="305" y="680"/>
                  </a:lnTo>
                  <a:lnTo>
                    <a:pt x="349" y="602"/>
                  </a:lnTo>
                  <a:lnTo>
                    <a:pt x="342" y="598"/>
                  </a:lnTo>
                  <a:close/>
                  <a:moveTo>
                    <a:pt x="678" y="0"/>
                  </a:moveTo>
                  <a:lnTo>
                    <a:pt x="635" y="76"/>
                  </a:lnTo>
                  <a:lnTo>
                    <a:pt x="346" y="590"/>
                  </a:lnTo>
                  <a:lnTo>
                    <a:pt x="353" y="594"/>
                  </a:lnTo>
                  <a:lnTo>
                    <a:pt x="643" y="78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8" name="Freeform 55"/>
            <p:cNvSpPr>
              <a:spLocks noEditPoints="1"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6950358" y="3417775"/>
              <a:ext cx="1829460" cy="3251227"/>
            </a:xfrm>
            <a:custGeom>
              <a:gdLst>
                <a:gd name="T0" fmla="*/ 68 w 678"/>
                <a:gd name="T1" fmla="*/ 1083 h 1204"/>
                <a:gd name="T2" fmla="*/ 0 w 678"/>
                <a:gd name="T3" fmla="*/ 1202 h 1204"/>
                <a:gd name="T4" fmla="*/ 1 w 678"/>
                <a:gd name="T5" fmla="*/ 1204 h 1204"/>
                <a:gd name="T6" fmla="*/ 10 w 678"/>
                <a:gd name="T7" fmla="*/ 1204 h 1204"/>
                <a:gd name="T8" fmla="*/ 74 w 678"/>
                <a:gd name="T9" fmla="*/ 1091 h 1204"/>
                <a:gd name="T10" fmla="*/ 68 w 678"/>
                <a:gd name="T11" fmla="*/ 1083 h 1204"/>
                <a:gd name="T12" fmla="*/ 132 w 678"/>
                <a:gd name="T13" fmla="*/ 969 h 1204"/>
                <a:gd name="T14" fmla="*/ 73 w 678"/>
                <a:gd name="T15" fmla="*/ 1074 h 1204"/>
                <a:gd name="T16" fmla="*/ 78 w 678"/>
                <a:gd name="T17" fmla="*/ 1082 h 1204"/>
                <a:gd name="T18" fmla="*/ 138 w 678"/>
                <a:gd name="T19" fmla="*/ 976 h 1204"/>
                <a:gd name="T20" fmla="*/ 132 w 678"/>
                <a:gd name="T21" fmla="*/ 969 h 1204"/>
                <a:gd name="T22" fmla="*/ 190 w 678"/>
                <a:gd name="T23" fmla="*/ 866 h 1204"/>
                <a:gd name="T24" fmla="*/ 136 w 678"/>
                <a:gd name="T25" fmla="*/ 961 h 1204"/>
                <a:gd name="T26" fmla="*/ 143 w 678"/>
                <a:gd name="T27" fmla="*/ 968 h 1204"/>
                <a:gd name="T28" fmla="*/ 196 w 678"/>
                <a:gd name="T29" fmla="*/ 872 h 1204"/>
                <a:gd name="T30" fmla="*/ 190 w 678"/>
                <a:gd name="T31" fmla="*/ 866 h 1204"/>
                <a:gd name="T32" fmla="*/ 244 w 678"/>
                <a:gd name="T33" fmla="*/ 772 h 1204"/>
                <a:gd name="T34" fmla="*/ 194 w 678"/>
                <a:gd name="T35" fmla="*/ 858 h 1204"/>
                <a:gd name="T36" fmla="*/ 201 w 678"/>
                <a:gd name="T37" fmla="*/ 865 h 1204"/>
                <a:gd name="T38" fmla="*/ 250 w 678"/>
                <a:gd name="T39" fmla="*/ 777 h 1204"/>
                <a:gd name="T40" fmla="*/ 244 w 678"/>
                <a:gd name="T41" fmla="*/ 772 h 1204"/>
                <a:gd name="T42" fmla="*/ 294 w 678"/>
                <a:gd name="T43" fmla="*/ 682 h 1204"/>
                <a:gd name="T44" fmla="*/ 248 w 678"/>
                <a:gd name="T45" fmla="*/ 764 h 1204"/>
                <a:gd name="T46" fmla="*/ 254 w 678"/>
                <a:gd name="T47" fmla="*/ 770 h 1204"/>
                <a:gd name="T48" fmla="*/ 301 w 678"/>
                <a:gd name="T49" fmla="*/ 687 h 1204"/>
                <a:gd name="T50" fmla="*/ 294 w 678"/>
                <a:gd name="T51" fmla="*/ 682 h 1204"/>
                <a:gd name="T52" fmla="*/ 342 w 678"/>
                <a:gd name="T53" fmla="*/ 598 h 1204"/>
                <a:gd name="T54" fmla="*/ 298 w 678"/>
                <a:gd name="T55" fmla="*/ 675 h 1204"/>
                <a:gd name="T56" fmla="*/ 305 w 678"/>
                <a:gd name="T57" fmla="*/ 680 h 1204"/>
                <a:gd name="T58" fmla="*/ 349 w 678"/>
                <a:gd name="T59" fmla="*/ 602 h 1204"/>
                <a:gd name="T60" fmla="*/ 342 w 678"/>
                <a:gd name="T61" fmla="*/ 598 h 1204"/>
                <a:gd name="T62" fmla="*/ 678 w 678"/>
                <a:gd name="T63" fmla="*/ 0 h 1204"/>
                <a:gd name="T64" fmla="*/ 635 w 678"/>
                <a:gd name="T65" fmla="*/ 76 h 1204"/>
                <a:gd name="T66" fmla="*/ 346 w 678"/>
                <a:gd name="T67" fmla="*/ 590 h 1204"/>
                <a:gd name="T68" fmla="*/ 353 w 678"/>
                <a:gd name="T69" fmla="*/ 594 h 1204"/>
                <a:gd name="T70" fmla="*/ 643 w 678"/>
                <a:gd name="T71" fmla="*/ 78 h 1204"/>
                <a:gd name="T72" fmla="*/ 678 w 678"/>
                <a:gd name="T7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8" h="1204">
                  <a:moveTo>
                    <a:pt x="68" y="1083"/>
                  </a:moveTo>
                  <a:lnTo>
                    <a:pt x="0" y="1202"/>
                  </a:lnTo>
                  <a:lnTo>
                    <a:pt x="1" y="1204"/>
                  </a:lnTo>
                  <a:lnTo>
                    <a:pt x="10" y="1204"/>
                  </a:lnTo>
                  <a:lnTo>
                    <a:pt x="74" y="1091"/>
                  </a:lnTo>
                  <a:lnTo>
                    <a:pt x="68" y="1083"/>
                  </a:lnTo>
                  <a:moveTo>
                    <a:pt x="132" y="969"/>
                  </a:moveTo>
                  <a:lnTo>
                    <a:pt x="73" y="1074"/>
                  </a:lnTo>
                  <a:lnTo>
                    <a:pt x="78" y="1082"/>
                  </a:lnTo>
                  <a:lnTo>
                    <a:pt x="138" y="976"/>
                  </a:lnTo>
                  <a:lnTo>
                    <a:pt x="132" y="969"/>
                  </a:lnTo>
                  <a:moveTo>
                    <a:pt x="190" y="866"/>
                  </a:moveTo>
                  <a:lnTo>
                    <a:pt x="136" y="961"/>
                  </a:lnTo>
                  <a:lnTo>
                    <a:pt x="143" y="968"/>
                  </a:lnTo>
                  <a:lnTo>
                    <a:pt x="196" y="872"/>
                  </a:lnTo>
                  <a:lnTo>
                    <a:pt x="190" y="866"/>
                  </a:lnTo>
                  <a:moveTo>
                    <a:pt x="244" y="772"/>
                  </a:moveTo>
                  <a:lnTo>
                    <a:pt x="194" y="858"/>
                  </a:lnTo>
                  <a:lnTo>
                    <a:pt x="201" y="865"/>
                  </a:lnTo>
                  <a:lnTo>
                    <a:pt x="250" y="777"/>
                  </a:lnTo>
                  <a:lnTo>
                    <a:pt x="244" y="772"/>
                  </a:lnTo>
                  <a:moveTo>
                    <a:pt x="294" y="682"/>
                  </a:moveTo>
                  <a:lnTo>
                    <a:pt x="248" y="764"/>
                  </a:lnTo>
                  <a:lnTo>
                    <a:pt x="254" y="770"/>
                  </a:lnTo>
                  <a:lnTo>
                    <a:pt x="301" y="687"/>
                  </a:lnTo>
                  <a:lnTo>
                    <a:pt x="294" y="682"/>
                  </a:lnTo>
                  <a:moveTo>
                    <a:pt x="342" y="598"/>
                  </a:moveTo>
                  <a:lnTo>
                    <a:pt x="298" y="675"/>
                  </a:lnTo>
                  <a:lnTo>
                    <a:pt x="305" y="680"/>
                  </a:lnTo>
                  <a:lnTo>
                    <a:pt x="349" y="602"/>
                  </a:lnTo>
                  <a:lnTo>
                    <a:pt x="342" y="598"/>
                  </a:lnTo>
                  <a:moveTo>
                    <a:pt x="678" y="0"/>
                  </a:moveTo>
                  <a:lnTo>
                    <a:pt x="635" y="76"/>
                  </a:lnTo>
                  <a:lnTo>
                    <a:pt x="346" y="590"/>
                  </a:lnTo>
                  <a:lnTo>
                    <a:pt x="353" y="594"/>
                  </a:lnTo>
                  <a:lnTo>
                    <a:pt x="643" y="78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59" name="Freeform 56"/>
            <p:cNvSpPr>
              <a:spLocks noEditPoints="1" noChangeArrowheads="1"/>
            </p:cNvSpPr>
            <p:nvPr>
              <p:custDataLst>
                <p:tags r:id="rId66"/>
              </p:custDataLst>
            </p:nvPr>
          </p:nvSpPr>
          <p:spPr bwMode="auto">
            <a:xfrm>
              <a:off x="7351984" y="3417775"/>
              <a:ext cx="1427834" cy="3251227"/>
            </a:xfrm>
            <a:custGeom>
              <a:gdLst>
                <a:gd name="T0" fmla="*/ 2 w 529"/>
                <a:gd name="T1" fmla="*/ 1200 h 1204"/>
                <a:gd name="T2" fmla="*/ 0 w 529"/>
                <a:gd name="T3" fmla="*/ 1204 h 1204"/>
                <a:gd name="T4" fmla="*/ 4 w 529"/>
                <a:gd name="T5" fmla="*/ 1204 h 1204"/>
                <a:gd name="T6" fmla="*/ 2 w 529"/>
                <a:gd name="T7" fmla="*/ 1200 h 1204"/>
                <a:gd name="T8" fmla="*/ 62 w 529"/>
                <a:gd name="T9" fmla="*/ 1062 h 1204"/>
                <a:gd name="T10" fmla="*/ 5 w 529"/>
                <a:gd name="T11" fmla="*/ 1191 h 1204"/>
                <a:gd name="T12" fmla="*/ 11 w 529"/>
                <a:gd name="T13" fmla="*/ 1200 h 1204"/>
                <a:gd name="T14" fmla="*/ 69 w 529"/>
                <a:gd name="T15" fmla="*/ 1069 h 1204"/>
                <a:gd name="T16" fmla="*/ 62 w 529"/>
                <a:gd name="T17" fmla="*/ 1062 h 1204"/>
                <a:gd name="T18" fmla="*/ 116 w 529"/>
                <a:gd name="T19" fmla="*/ 940 h 1204"/>
                <a:gd name="T20" fmla="*/ 66 w 529"/>
                <a:gd name="T21" fmla="*/ 1054 h 1204"/>
                <a:gd name="T22" fmla="*/ 72 w 529"/>
                <a:gd name="T23" fmla="*/ 1061 h 1204"/>
                <a:gd name="T24" fmla="*/ 122 w 529"/>
                <a:gd name="T25" fmla="*/ 946 h 1204"/>
                <a:gd name="T26" fmla="*/ 116 w 529"/>
                <a:gd name="T27" fmla="*/ 940 h 1204"/>
                <a:gd name="T28" fmla="*/ 164 w 529"/>
                <a:gd name="T29" fmla="*/ 829 h 1204"/>
                <a:gd name="T30" fmla="*/ 119 w 529"/>
                <a:gd name="T31" fmla="*/ 931 h 1204"/>
                <a:gd name="T32" fmla="*/ 126 w 529"/>
                <a:gd name="T33" fmla="*/ 938 h 1204"/>
                <a:gd name="T34" fmla="*/ 171 w 529"/>
                <a:gd name="T35" fmla="*/ 835 h 1204"/>
                <a:gd name="T36" fmla="*/ 164 w 529"/>
                <a:gd name="T37" fmla="*/ 829 h 1204"/>
                <a:gd name="T38" fmla="*/ 209 w 529"/>
                <a:gd name="T39" fmla="*/ 727 h 1204"/>
                <a:gd name="T40" fmla="*/ 168 w 529"/>
                <a:gd name="T41" fmla="*/ 822 h 1204"/>
                <a:gd name="T42" fmla="*/ 175 w 529"/>
                <a:gd name="T43" fmla="*/ 827 h 1204"/>
                <a:gd name="T44" fmla="*/ 217 w 529"/>
                <a:gd name="T45" fmla="*/ 732 h 1204"/>
                <a:gd name="T46" fmla="*/ 209 w 529"/>
                <a:gd name="T47" fmla="*/ 727 h 1204"/>
                <a:gd name="T48" fmla="*/ 251 w 529"/>
                <a:gd name="T49" fmla="*/ 632 h 1204"/>
                <a:gd name="T50" fmla="*/ 212 w 529"/>
                <a:gd name="T51" fmla="*/ 720 h 1204"/>
                <a:gd name="T52" fmla="*/ 219 w 529"/>
                <a:gd name="T53" fmla="*/ 725 h 1204"/>
                <a:gd name="T54" fmla="*/ 259 w 529"/>
                <a:gd name="T55" fmla="*/ 636 h 1204"/>
                <a:gd name="T56" fmla="*/ 251 w 529"/>
                <a:gd name="T57" fmla="*/ 632 h 1204"/>
                <a:gd name="T58" fmla="*/ 529 w 529"/>
                <a:gd name="T59" fmla="*/ 0 h 1204"/>
                <a:gd name="T60" fmla="*/ 494 w 529"/>
                <a:gd name="T61" fmla="*/ 78 h 1204"/>
                <a:gd name="T62" fmla="*/ 255 w 529"/>
                <a:gd name="T63" fmla="*/ 624 h 1204"/>
                <a:gd name="T64" fmla="*/ 262 w 529"/>
                <a:gd name="T65" fmla="*/ 628 h 1204"/>
                <a:gd name="T66" fmla="*/ 503 w 529"/>
                <a:gd name="T67" fmla="*/ 79 h 1204"/>
                <a:gd name="T68" fmla="*/ 529 w 529"/>
                <a:gd name="T6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close/>
                  <a:moveTo>
                    <a:pt x="62" y="1062"/>
                  </a:moveTo>
                  <a:lnTo>
                    <a:pt x="5" y="1191"/>
                  </a:lnTo>
                  <a:lnTo>
                    <a:pt x="11" y="1200"/>
                  </a:lnTo>
                  <a:lnTo>
                    <a:pt x="69" y="1069"/>
                  </a:lnTo>
                  <a:lnTo>
                    <a:pt x="62" y="1062"/>
                  </a:lnTo>
                  <a:close/>
                  <a:moveTo>
                    <a:pt x="116" y="940"/>
                  </a:moveTo>
                  <a:lnTo>
                    <a:pt x="66" y="1054"/>
                  </a:lnTo>
                  <a:lnTo>
                    <a:pt x="72" y="1061"/>
                  </a:lnTo>
                  <a:lnTo>
                    <a:pt x="122" y="946"/>
                  </a:lnTo>
                  <a:lnTo>
                    <a:pt x="116" y="940"/>
                  </a:lnTo>
                  <a:close/>
                  <a:moveTo>
                    <a:pt x="164" y="829"/>
                  </a:moveTo>
                  <a:lnTo>
                    <a:pt x="119" y="931"/>
                  </a:lnTo>
                  <a:lnTo>
                    <a:pt x="126" y="938"/>
                  </a:lnTo>
                  <a:lnTo>
                    <a:pt x="171" y="835"/>
                  </a:lnTo>
                  <a:lnTo>
                    <a:pt x="164" y="829"/>
                  </a:lnTo>
                  <a:close/>
                  <a:moveTo>
                    <a:pt x="209" y="727"/>
                  </a:moveTo>
                  <a:lnTo>
                    <a:pt x="168" y="822"/>
                  </a:lnTo>
                  <a:lnTo>
                    <a:pt x="175" y="827"/>
                  </a:lnTo>
                  <a:lnTo>
                    <a:pt x="217" y="732"/>
                  </a:lnTo>
                  <a:lnTo>
                    <a:pt x="209" y="727"/>
                  </a:lnTo>
                  <a:close/>
                  <a:moveTo>
                    <a:pt x="251" y="632"/>
                  </a:moveTo>
                  <a:lnTo>
                    <a:pt x="212" y="720"/>
                  </a:lnTo>
                  <a:lnTo>
                    <a:pt x="219" y="725"/>
                  </a:lnTo>
                  <a:lnTo>
                    <a:pt x="259" y="636"/>
                  </a:lnTo>
                  <a:lnTo>
                    <a:pt x="251" y="632"/>
                  </a:lnTo>
                  <a:close/>
                  <a:moveTo>
                    <a:pt x="529" y="0"/>
                  </a:moveTo>
                  <a:lnTo>
                    <a:pt x="494" y="78"/>
                  </a:lnTo>
                  <a:lnTo>
                    <a:pt x="255" y="624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0" name="Freeform 57"/>
            <p:cNvSpPr>
              <a:spLocks noEditPoints="1" noChangeArrowheads="1"/>
            </p:cNvSpPr>
            <p:nvPr>
              <p:custDataLst>
                <p:tags r:id="rId67"/>
              </p:custDataLst>
            </p:nvPr>
          </p:nvSpPr>
          <p:spPr bwMode="auto">
            <a:xfrm>
              <a:off x="7351984" y="3417775"/>
              <a:ext cx="1427834" cy="3251227"/>
            </a:xfrm>
            <a:custGeom>
              <a:gdLst>
                <a:gd name="T0" fmla="*/ 2 w 529"/>
                <a:gd name="T1" fmla="*/ 1200 h 1204"/>
                <a:gd name="T2" fmla="*/ 0 w 529"/>
                <a:gd name="T3" fmla="*/ 1204 h 1204"/>
                <a:gd name="T4" fmla="*/ 4 w 529"/>
                <a:gd name="T5" fmla="*/ 1204 h 1204"/>
                <a:gd name="T6" fmla="*/ 2 w 529"/>
                <a:gd name="T7" fmla="*/ 1200 h 1204"/>
                <a:gd name="T8" fmla="*/ 62 w 529"/>
                <a:gd name="T9" fmla="*/ 1062 h 1204"/>
                <a:gd name="T10" fmla="*/ 5 w 529"/>
                <a:gd name="T11" fmla="*/ 1191 h 1204"/>
                <a:gd name="T12" fmla="*/ 11 w 529"/>
                <a:gd name="T13" fmla="*/ 1200 h 1204"/>
                <a:gd name="T14" fmla="*/ 69 w 529"/>
                <a:gd name="T15" fmla="*/ 1069 h 1204"/>
                <a:gd name="T16" fmla="*/ 62 w 529"/>
                <a:gd name="T17" fmla="*/ 1062 h 1204"/>
                <a:gd name="T18" fmla="*/ 116 w 529"/>
                <a:gd name="T19" fmla="*/ 940 h 1204"/>
                <a:gd name="T20" fmla="*/ 66 w 529"/>
                <a:gd name="T21" fmla="*/ 1054 h 1204"/>
                <a:gd name="T22" fmla="*/ 72 w 529"/>
                <a:gd name="T23" fmla="*/ 1061 h 1204"/>
                <a:gd name="T24" fmla="*/ 122 w 529"/>
                <a:gd name="T25" fmla="*/ 946 h 1204"/>
                <a:gd name="T26" fmla="*/ 116 w 529"/>
                <a:gd name="T27" fmla="*/ 940 h 1204"/>
                <a:gd name="T28" fmla="*/ 164 w 529"/>
                <a:gd name="T29" fmla="*/ 829 h 1204"/>
                <a:gd name="T30" fmla="*/ 119 w 529"/>
                <a:gd name="T31" fmla="*/ 931 h 1204"/>
                <a:gd name="T32" fmla="*/ 126 w 529"/>
                <a:gd name="T33" fmla="*/ 938 h 1204"/>
                <a:gd name="T34" fmla="*/ 171 w 529"/>
                <a:gd name="T35" fmla="*/ 835 h 1204"/>
                <a:gd name="T36" fmla="*/ 164 w 529"/>
                <a:gd name="T37" fmla="*/ 829 h 1204"/>
                <a:gd name="T38" fmla="*/ 209 w 529"/>
                <a:gd name="T39" fmla="*/ 727 h 1204"/>
                <a:gd name="T40" fmla="*/ 168 w 529"/>
                <a:gd name="T41" fmla="*/ 822 h 1204"/>
                <a:gd name="T42" fmla="*/ 175 w 529"/>
                <a:gd name="T43" fmla="*/ 827 h 1204"/>
                <a:gd name="T44" fmla="*/ 217 w 529"/>
                <a:gd name="T45" fmla="*/ 732 h 1204"/>
                <a:gd name="T46" fmla="*/ 209 w 529"/>
                <a:gd name="T47" fmla="*/ 727 h 1204"/>
                <a:gd name="T48" fmla="*/ 251 w 529"/>
                <a:gd name="T49" fmla="*/ 632 h 1204"/>
                <a:gd name="T50" fmla="*/ 212 w 529"/>
                <a:gd name="T51" fmla="*/ 720 h 1204"/>
                <a:gd name="T52" fmla="*/ 219 w 529"/>
                <a:gd name="T53" fmla="*/ 725 h 1204"/>
                <a:gd name="T54" fmla="*/ 259 w 529"/>
                <a:gd name="T55" fmla="*/ 636 h 1204"/>
                <a:gd name="T56" fmla="*/ 251 w 529"/>
                <a:gd name="T57" fmla="*/ 632 h 1204"/>
                <a:gd name="T58" fmla="*/ 529 w 529"/>
                <a:gd name="T59" fmla="*/ 0 h 1204"/>
                <a:gd name="T60" fmla="*/ 494 w 529"/>
                <a:gd name="T61" fmla="*/ 78 h 1204"/>
                <a:gd name="T62" fmla="*/ 255 w 529"/>
                <a:gd name="T63" fmla="*/ 624 h 1204"/>
                <a:gd name="T64" fmla="*/ 262 w 529"/>
                <a:gd name="T65" fmla="*/ 628 h 1204"/>
                <a:gd name="T66" fmla="*/ 503 w 529"/>
                <a:gd name="T67" fmla="*/ 79 h 1204"/>
                <a:gd name="T68" fmla="*/ 529 w 529"/>
                <a:gd name="T6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1204">
                  <a:moveTo>
                    <a:pt x="2" y="1200"/>
                  </a:moveTo>
                  <a:lnTo>
                    <a:pt x="0" y="1204"/>
                  </a:lnTo>
                  <a:lnTo>
                    <a:pt x="4" y="1204"/>
                  </a:lnTo>
                  <a:lnTo>
                    <a:pt x="2" y="1200"/>
                  </a:lnTo>
                  <a:moveTo>
                    <a:pt x="62" y="1062"/>
                  </a:moveTo>
                  <a:lnTo>
                    <a:pt x="5" y="1191"/>
                  </a:lnTo>
                  <a:lnTo>
                    <a:pt x="11" y="1200"/>
                  </a:lnTo>
                  <a:lnTo>
                    <a:pt x="69" y="1069"/>
                  </a:lnTo>
                  <a:lnTo>
                    <a:pt x="62" y="1062"/>
                  </a:lnTo>
                  <a:moveTo>
                    <a:pt x="116" y="940"/>
                  </a:moveTo>
                  <a:lnTo>
                    <a:pt x="66" y="1054"/>
                  </a:lnTo>
                  <a:lnTo>
                    <a:pt x="72" y="1061"/>
                  </a:lnTo>
                  <a:lnTo>
                    <a:pt x="122" y="946"/>
                  </a:lnTo>
                  <a:lnTo>
                    <a:pt x="116" y="940"/>
                  </a:lnTo>
                  <a:moveTo>
                    <a:pt x="164" y="829"/>
                  </a:moveTo>
                  <a:lnTo>
                    <a:pt x="119" y="931"/>
                  </a:lnTo>
                  <a:lnTo>
                    <a:pt x="126" y="938"/>
                  </a:lnTo>
                  <a:lnTo>
                    <a:pt x="171" y="835"/>
                  </a:lnTo>
                  <a:lnTo>
                    <a:pt x="164" y="829"/>
                  </a:lnTo>
                  <a:moveTo>
                    <a:pt x="209" y="727"/>
                  </a:moveTo>
                  <a:lnTo>
                    <a:pt x="168" y="822"/>
                  </a:lnTo>
                  <a:lnTo>
                    <a:pt x="175" y="827"/>
                  </a:lnTo>
                  <a:lnTo>
                    <a:pt x="217" y="732"/>
                  </a:lnTo>
                  <a:lnTo>
                    <a:pt x="209" y="727"/>
                  </a:lnTo>
                  <a:moveTo>
                    <a:pt x="251" y="632"/>
                  </a:moveTo>
                  <a:lnTo>
                    <a:pt x="212" y="720"/>
                  </a:lnTo>
                  <a:lnTo>
                    <a:pt x="219" y="725"/>
                  </a:lnTo>
                  <a:lnTo>
                    <a:pt x="259" y="636"/>
                  </a:lnTo>
                  <a:lnTo>
                    <a:pt x="251" y="632"/>
                  </a:lnTo>
                  <a:moveTo>
                    <a:pt x="529" y="0"/>
                  </a:moveTo>
                  <a:lnTo>
                    <a:pt x="494" y="78"/>
                  </a:lnTo>
                  <a:lnTo>
                    <a:pt x="255" y="624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1" name="Freeform 58"/>
            <p:cNvSpPr>
              <a:spLocks noEditPoints="1" noChangeArrowheads="1"/>
            </p:cNvSpPr>
            <p:nvPr>
              <p:custDataLst>
                <p:tags r:id="rId68"/>
              </p:custDataLst>
            </p:nvPr>
          </p:nvSpPr>
          <p:spPr bwMode="auto">
            <a:xfrm>
              <a:off x="7730704" y="3417775"/>
              <a:ext cx="1049114" cy="3251227"/>
            </a:xfrm>
            <a:custGeom>
              <a:gdLst>
                <a:gd name="T0" fmla="*/ 11 w 389"/>
                <a:gd name="T1" fmla="*/ 1168 h 1204"/>
                <a:gd name="T2" fmla="*/ 0 w 389"/>
                <a:gd name="T3" fmla="*/ 1204 h 1204"/>
                <a:gd name="T4" fmla="*/ 8 w 389"/>
                <a:gd name="T5" fmla="*/ 1204 h 1204"/>
                <a:gd name="T6" fmla="*/ 17 w 389"/>
                <a:gd name="T7" fmla="*/ 1175 h 1204"/>
                <a:gd name="T8" fmla="*/ 11 w 389"/>
                <a:gd name="T9" fmla="*/ 1168 h 1204"/>
                <a:gd name="T10" fmla="*/ 58 w 389"/>
                <a:gd name="T11" fmla="*/ 1022 h 1204"/>
                <a:gd name="T12" fmla="*/ 14 w 389"/>
                <a:gd name="T13" fmla="*/ 1158 h 1204"/>
                <a:gd name="T14" fmla="*/ 21 w 389"/>
                <a:gd name="T15" fmla="*/ 1166 h 1204"/>
                <a:gd name="T16" fmla="*/ 65 w 389"/>
                <a:gd name="T17" fmla="*/ 1028 h 1204"/>
                <a:gd name="T18" fmla="*/ 58 w 389"/>
                <a:gd name="T19" fmla="*/ 1022 h 1204"/>
                <a:gd name="T20" fmla="*/ 100 w 389"/>
                <a:gd name="T21" fmla="*/ 892 h 1204"/>
                <a:gd name="T22" fmla="*/ 61 w 389"/>
                <a:gd name="T23" fmla="*/ 1012 h 1204"/>
                <a:gd name="T24" fmla="*/ 68 w 389"/>
                <a:gd name="T25" fmla="*/ 1019 h 1204"/>
                <a:gd name="T26" fmla="*/ 108 w 389"/>
                <a:gd name="T27" fmla="*/ 898 h 1204"/>
                <a:gd name="T28" fmla="*/ 100 w 389"/>
                <a:gd name="T29" fmla="*/ 892 h 1204"/>
                <a:gd name="T30" fmla="*/ 138 w 389"/>
                <a:gd name="T31" fmla="*/ 775 h 1204"/>
                <a:gd name="T32" fmla="*/ 103 w 389"/>
                <a:gd name="T33" fmla="*/ 884 h 1204"/>
                <a:gd name="T34" fmla="*/ 110 w 389"/>
                <a:gd name="T35" fmla="*/ 889 h 1204"/>
                <a:gd name="T36" fmla="*/ 146 w 389"/>
                <a:gd name="T37" fmla="*/ 780 h 1204"/>
                <a:gd name="T38" fmla="*/ 138 w 389"/>
                <a:gd name="T39" fmla="*/ 775 h 1204"/>
                <a:gd name="T40" fmla="*/ 173 w 389"/>
                <a:gd name="T41" fmla="*/ 668 h 1204"/>
                <a:gd name="T42" fmla="*/ 141 w 389"/>
                <a:gd name="T43" fmla="*/ 767 h 1204"/>
                <a:gd name="T44" fmla="*/ 148 w 389"/>
                <a:gd name="T45" fmla="*/ 772 h 1204"/>
                <a:gd name="T46" fmla="*/ 180 w 389"/>
                <a:gd name="T47" fmla="*/ 672 h 1204"/>
                <a:gd name="T48" fmla="*/ 173 w 389"/>
                <a:gd name="T49" fmla="*/ 668 h 1204"/>
                <a:gd name="T50" fmla="*/ 389 w 389"/>
                <a:gd name="T51" fmla="*/ 0 h 1204"/>
                <a:gd name="T52" fmla="*/ 363 w 389"/>
                <a:gd name="T53" fmla="*/ 79 h 1204"/>
                <a:gd name="T54" fmla="*/ 176 w 389"/>
                <a:gd name="T55" fmla="*/ 659 h 1204"/>
                <a:gd name="T56" fmla="*/ 183 w 389"/>
                <a:gd name="T57" fmla="*/ 663 h 1204"/>
                <a:gd name="T58" fmla="*/ 372 w 389"/>
                <a:gd name="T59" fmla="*/ 81 h 1204"/>
                <a:gd name="T60" fmla="*/ 389 w 389"/>
                <a:gd name="T6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9" h="1204">
                  <a:moveTo>
                    <a:pt x="11" y="1168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17" y="1175"/>
                  </a:lnTo>
                  <a:lnTo>
                    <a:pt x="11" y="1168"/>
                  </a:lnTo>
                  <a:close/>
                  <a:moveTo>
                    <a:pt x="58" y="1022"/>
                  </a:moveTo>
                  <a:lnTo>
                    <a:pt x="14" y="1158"/>
                  </a:lnTo>
                  <a:lnTo>
                    <a:pt x="21" y="1166"/>
                  </a:lnTo>
                  <a:lnTo>
                    <a:pt x="65" y="1028"/>
                  </a:lnTo>
                  <a:lnTo>
                    <a:pt x="58" y="1022"/>
                  </a:lnTo>
                  <a:close/>
                  <a:moveTo>
                    <a:pt x="100" y="892"/>
                  </a:moveTo>
                  <a:lnTo>
                    <a:pt x="61" y="1012"/>
                  </a:lnTo>
                  <a:lnTo>
                    <a:pt x="68" y="1019"/>
                  </a:lnTo>
                  <a:lnTo>
                    <a:pt x="108" y="898"/>
                  </a:lnTo>
                  <a:lnTo>
                    <a:pt x="100" y="892"/>
                  </a:lnTo>
                  <a:close/>
                  <a:moveTo>
                    <a:pt x="138" y="775"/>
                  </a:moveTo>
                  <a:lnTo>
                    <a:pt x="103" y="884"/>
                  </a:lnTo>
                  <a:lnTo>
                    <a:pt x="110" y="889"/>
                  </a:lnTo>
                  <a:lnTo>
                    <a:pt x="146" y="780"/>
                  </a:lnTo>
                  <a:lnTo>
                    <a:pt x="138" y="775"/>
                  </a:lnTo>
                  <a:close/>
                  <a:moveTo>
                    <a:pt x="173" y="668"/>
                  </a:moveTo>
                  <a:lnTo>
                    <a:pt x="141" y="767"/>
                  </a:lnTo>
                  <a:lnTo>
                    <a:pt x="148" y="772"/>
                  </a:lnTo>
                  <a:lnTo>
                    <a:pt x="180" y="672"/>
                  </a:lnTo>
                  <a:lnTo>
                    <a:pt x="173" y="668"/>
                  </a:lnTo>
                  <a:close/>
                  <a:moveTo>
                    <a:pt x="389" y="0"/>
                  </a:moveTo>
                  <a:lnTo>
                    <a:pt x="363" y="79"/>
                  </a:lnTo>
                  <a:lnTo>
                    <a:pt x="176" y="659"/>
                  </a:lnTo>
                  <a:lnTo>
                    <a:pt x="183" y="663"/>
                  </a:lnTo>
                  <a:lnTo>
                    <a:pt x="372" y="81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2" name="Freeform 59"/>
            <p:cNvSpPr>
              <a:spLocks noEditPoints="1" noChangeArrowheads="1"/>
            </p:cNvSpPr>
            <p:nvPr>
              <p:custDataLst>
                <p:tags r:id="rId69"/>
              </p:custDataLst>
            </p:nvPr>
          </p:nvSpPr>
          <p:spPr bwMode="auto">
            <a:xfrm>
              <a:off x="7730704" y="3417775"/>
              <a:ext cx="1049114" cy="3251227"/>
            </a:xfrm>
            <a:custGeom>
              <a:gdLst>
                <a:gd name="T0" fmla="*/ 11 w 389"/>
                <a:gd name="T1" fmla="*/ 1168 h 1204"/>
                <a:gd name="T2" fmla="*/ 0 w 389"/>
                <a:gd name="T3" fmla="*/ 1204 h 1204"/>
                <a:gd name="T4" fmla="*/ 8 w 389"/>
                <a:gd name="T5" fmla="*/ 1204 h 1204"/>
                <a:gd name="T6" fmla="*/ 17 w 389"/>
                <a:gd name="T7" fmla="*/ 1175 h 1204"/>
                <a:gd name="T8" fmla="*/ 11 w 389"/>
                <a:gd name="T9" fmla="*/ 1168 h 1204"/>
                <a:gd name="T10" fmla="*/ 58 w 389"/>
                <a:gd name="T11" fmla="*/ 1022 h 1204"/>
                <a:gd name="T12" fmla="*/ 14 w 389"/>
                <a:gd name="T13" fmla="*/ 1158 h 1204"/>
                <a:gd name="T14" fmla="*/ 21 w 389"/>
                <a:gd name="T15" fmla="*/ 1166 h 1204"/>
                <a:gd name="T16" fmla="*/ 65 w 389"/>
                <a:gd name="T17" fmla="*/ 1028 h 1204"/>
                <a:gd name="T18" fmla="*/ 58 w 389"/>
                <a:gd name="T19" fmla="*/ 1022 h 1204"/>
                <a:gd name="T20" fmla="*/ 100 w 389"/>
                <a:gd name="T21" fmla="*/ 892 h 1204"/>
                <a:gd name="T22" fmla="*/ 61 w 389"/>
                <a:gd name="T23" fmla="*/ 1012 h 1204"/>
                <a:gd name="T24" fmla="*/ 68 w 389"/>
                <a:gd name="T25" fmla="*/ 1019 h 1204"/>
                <a:gd name="T26" fmla="*/ 108 w 389"/>
                <a:gd name="T27" fmla="*/ 898 h 1204"/>
                <a:gd name="T28" fmla="*/ 100 w 389"/>
                <a:gd name="T29" fmla="*/ 892 h 1204"/>
                <a:gd name="T30" fmla="*/ 138 w 389"/>
                <a:gd name="T31" fmla="*/ 775 h 1204"/>
                <a:gd name="T32" fmla="*/ 103 w 389"/>
                <a:gd name="T33" fmla="*/ 884 h 1204"/>
                <a:gd name="T34" fmla="*/ 110 w 389"/>
                <a:gd name="T35" fmla="*/ 889 h 1204"/>
                <a:gd name="T36" fmla="*/ 146 w 389"/>
                <a:gd name="T37" fmla="*/ 780 h 1204"/>
                <a:gd name="T38" fmla="*/ 138 w 389"/>
                <a:gd name="T39" fmla="*/ 775 h 1204"/>
                <a:gd name="T40" fmla="*/ 173 w 389"/>
                <a:gd name="T41" fmla="*/ 668 h 1204"/>
                <a:gd name="T42" fmla="*/ 141 w 389"/>
                <a:gd name="T43" fmla="*/ 767 h 1204"/>
                <a:gd name="T44" fmla="*/ 148 w 389"/>
                <a:gd name="T45" fmla="*/ 772 h 1204"/>
                <a:gd name="T46" fmla="*/ 180 w 389"/>
                <a:gd name="T47" fmla="*/ 672 h 1204"/>
                <a:gd name="T48" fmla="*/ 173 w 389"/>
                <a:gd name="T49" fmla="*/ 668 h 1204"/>
                <a:gd name="T50" fmla="*/ 389 w 389"/>
                <a:gd name="T51" fmla="*/ 0 h 1204"/>
                <a:gd name="T52" fmla="*/ 363 w 389"/>
                <a:gd name="T53" fmla="*/ 79 h 1204"/>
                <a:gd name="T54" fmla="*/ 176 w 389"/>
                <a:gd name="T55" fmla="*/ 659 h 1204"/>
                <a:gd name="T56" fmla="*/ 183 w 389"/>
                <a:gd name="T57" fmla="*/ 663 h 1204"/>
                <a:gd name="T58" fmla="*/ 372 w 389"/>
                <a:gd name="T59" fmla="*/ 81 h 1204"/>
                <a:gd name="T60" fmla="*/ 389 w 389"/>
                <a:gd name="T6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9" h="1204">
                  <a:moveTo>
                    <a:pt x="11" y="1168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17" y="1175"/>
                  </a:lnTo>
                  <a:lnTo>
                    <a:pt x="11" y="1168"/>
                  </a:lnTo>
                  <a:moveTo>
                    <a:pt x="58" y="1022"/>
                  </a:moveTo>
                  <a:lnTo>
                    <a:pt x="14" y="1158"/>
                  </a:lnTo>
                  <a:lnTo>
                    <a:pt x="21" y="1166"/>
                  </a:lnTo>
                  <a:lnTo>
                    <a:pt x="65" y="1028"/>
                  </a:lnTo>
                  <a:lnTo>
                    <a:pt x="58" y="1022"/>
                  </a:lnTo>
                  <a:moveTo>
                    <a:pt x="100" y="892"/>
                  </a:moveTo>
                  <a:lnTo>
                    <a:pt x="61" y="1012"/>
                  </a:lnTo>
                  <a:lnTo>
                    <a:pt x="68" y="1019"/>
                  </a:lnTo>
                  <a:lnTo>
                    <a:pt x="108" y="898"/>
                  </a:lnTo>
                  <a:lnTo>
                    <a:pt x="100" y="892"/>
                  </a:lnTo>
                  <a:moveTo>
                    <a:pt x="138" y="775"/>
                  </a:moveTo>
                  <a:lnTo>
                    <a:pt x="103" y="884"/>
                  </a:lnTo>
                  <a:lnTo>
                    <a:pt x="110" y="889"/>
                  </a:lnTo>
                  <a:lnTo>
                    <a:pt x="146" y="780"/>
                  </a:lnTo>
                  <a:lnTo>
                    <a:pt x="138" y="775"/>
                  </a:lnTo>
                  <a:moveTo>
                    <a:pt x="173" y="668"/>
                  </a:moveTo>
                  <a:lnTo>
                    <a:pt x="141" y="767"/>
                  </a:lnTo>
                  <a:lnTo>
                    <a:pt x="148" y="772"/>
                  </a:lnTo>
                  <a:lnTo>
                    <a:pt x="180" y="672"/>
                  </a:lnTo>
                  <a:lnTo>
                    <a:pt x="173" y="668"/>
                  </a:lnTo>
                  <a:moveTo>
                    <a:pt x="389" y="0"/>
                  </a:moveTo>
                  <a:lnTo>
                    <a:pt x="363" y="79"/>
                  </a:lnTo>
                  <a:lnTo>
                    <a:pt x="176" y="659"/>
                  </a:lnTo>
                  <a:lnTo>
                    <a:pt x="183" y="663"/>
                  </a:lnTo>
                  <a:lnTo>
                    <a:pt x="372" y="81"/>
                  </a:lnTo>
                  <a:lnTo>
                    <a:pt x="3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3" name="Freeform 60"/>
            <p:cNvSpPr>
              <a:spLocks noEditPoints="1" noChangeArrowheads="1"/>
            </p:cNvSpPr>
            <p:nvPr>
              <p:custDataLst>
                <p:tags r:id="rId70"/>
              </p:custDataLst>
            </p:nvPr>
          </p:nvSpPr>
          <p:spPr bwMode="auto">
            <a:xfrm>
              <a:off x="8089571" y="3417775"/>
              <a:ext cx="690247" cy="3251227"/>
            </a:xfrm>
            <a:custGeom>
              <a:gdLst>
                <a:gd name="T0" fmla="*/ 19 w 256"/>
                <a:gd name="T1" fmla="*/ 1114 h 1204"/>
                <a:gd name="T2" fmla="*/ 0 w 256"/>
                <a:gd name="T3" fmla="*/ 1204 h 1204"/>
                <a:gd name="T4" fmla="*/ 8 w 256"/>
                <a:gd name="T5" fmla="*/ 1204 h 1204"/>
                <a:gd name="T6" fmla="*/ 26 w 256"/>
                <a:gd name="T7" fmla="*/ 1121 h 1204"/>
                <a:gd name="T8" fmla="*/ 19 w 256"/>
                <a:gd name="T9" fmla="*/ 1114 h 1204"/>
                <a:gd name="T10" fmla="*/ 51 w 256"/>
                <a:gd name="T11" fmla="*/ 962 h 1204"/>
                <a:gd name="T12" fmla="*/ 21 w 256"/>
                <a:gd name="T13" fmla="*/ 1104 h 1204"/>
                <a:gd name="T14" fmla="*/ 28 w 256"/>
                <a:gd name="T15" fmla="*/ 1111 h 1204"/>
                <a:gd name="T16" fmla="*/ 58 w 256"/>
                <a:gd name="T17" fmla="*/ 968 h 1204"/>
                <a:gd name="T18" fmla="*/ 51 w 256"/>
                <a:gd name="T19" fmla="*/ 962 h 1204"/>
                <a:gd name="T20" fmla="*/ 80 w 256"/>
                <a:gd name="T21" fmla="*/ 827 h 1204"/>
                <a:gd name="T22" fmla="*/ 53 w 256"/>
                <a:gd name="T23" fmla="*/ 953 h 1204"/>
                <a:gd name="T24" fmla="*/ 61 w 256"/>
                <a:gd name="T25" fmla="*/ 958 h 1204"/>
                <a:gd name="T26" fmla="*/ 87 w 256"/>
                <a:gd name="T27" fmla="*/ 833 h 1204"/>
                <a:gd name="T28" fmla="*/ 80 w 256"/>
                <a:gd name="T29" fmla="*/ 827 h 1204"/>
                <a:gd name="T30" fmla="*/ 106 w 256"/>
                <a:gd name="T31" fmla="*/ 706 h 1204"/>
                <a:gd name="T32" fmla="*/ 82 w 256"/>
                <a:gd name="T33" fmla="*/ 818 h 1204"/>
                <a:gd name="T34" fmla="*/ 89 w 256"/>
                <a:gd name="T35" fmla="*/ 824 h 1204"/>
                <a:gd name="T36" fmla="*/ 113 w 256"/>
                <a:gd name="T37" fmla="*/ 710 h 1204"/>
                <a:gd name="T38" fmla="*/ 106 w 256"/>
                <a:gd name="T39" fmla="*/ 706 h 1204"/>
                <a:gd name="T40" fmla="*/ 256 w 256"/>
                <a:gd name="T41" fmla="*/ 0 h 1204"/>
                <a:gd name="T42" fmla="*/ 239 w 256"/>
                <a:gd name="T43" fmla="*/ 81 h 1204"/>
                <a:gd name="T44" fmla="*/ 108 w 256"/>
                <a:gd name="T45" fmla="*/ 697 h 1204"/>
                <a:gd name="T46" fmla="*/ 116 w 256"/>
                <a:gd name="T47" fmla="*/ 701 h 1204"/>
                <a:gd name="T48" fmla="*/ 247 w 256"/>
                <a:gd name="T49" fmla="*/ 81 h 1204"/>
                <a:gd name="T50" fmla="*/ 256 w 256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1204">
                  <a:moveTo>
                    <a:pt x="19" y="1114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6" y="1121"/>
                  </a:lnTo>
                  <a:lnTo>
                    <a:pt x="19" y="1114"/>
                  </a:lnTo>
                  <a:close/>
                  <a:moveTo>
                    <a:pt x="51" y="962"/>
                  </a:moveTo>
                  <a:lnTo>
                    <a:pt x="21" y="1104"/>
                  </a:lnTo>
                  <a:lnTo>
                    <a:pt x="28" y="1111"/>
                  </a:lnTo>
                  <a:lnTo>
                    <a:pt x="58" y="968"/>
                  </a:lnTo>
                  <a:lnTo>
                    <a:pt x="51" y="962"/>
                  </a:lnTo>
                  <a:close/>
                  <a:moveTo>
                    <a:pt x="80" y="827"/>
                  </a:moveTo>
                  <a:lnTo>
                    <a:pt x="53" y="953"/>
                  </a:lnTo>
                  <a:lnTo>
                    <a:pt x="61" y="958"/>
                  </a:lnTo>
                  <a:lnTo>
                    <a:pt x="87" y="833"/>
                  </a:lnTo>
                  <a:lnTo>
                    <a:pt x="80" y="827"/>
                  </a:lnTo>
                  <a:close/>
                  <a:moveTo>
                    <a:pt x="106" y="706"/>
                  </a:moveTo>
                  <a:lnTo>
                    <a:pt x="82" y="818"/>
                  </a:lnTo>
                  <a:lnTo>
                    <a:pt x="89" y="824"/>
                  </a:lnTo>
                  <a:lnTo>
                    <a:pt x="113" y="710"/>
                  </a:lnTo>
                  <a:lnTo>
                    <a:pt x="106" y="706"/>
                  </a:lnTo>
                  <a:close/>
                  <a:moveTo>
                    <a:pt x="256" y="0"/>
                  </a:moveTo>
                  <a:lnTo>
                    <a:pt x="239" y="81"/>
                  </a:lnTo>
                  <a:lnTo>
                    <a:pt x="108" y="697"/>
                  </a:lnTo>
                  <a:lnTo>
                    <a:pt x="116" y="701"/>
                  </a:lnTo>
                  <a:lnTo>
                    <a:pt x="247" y="8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4" name="Freeform 61"/>
            <p:cNvSpPr>
              <a:spLocks noEditPoints="1"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8089571" y="3417775"/>
              <a:ext cx="690247" cy="3251227"/>
            </a:xfrm>
            <a:custGeom>
              <a:gdLst>
                <a:gd name="T0" fmla="*/ 19 w 256"/>
                <a:gd name="T1" fmla="*/ 1114 h 1204"/>
                <a:gd name="T2" fmla="*/ 0 w 256"/>
                <a:gd name="T3" fmla="*/ 1204 h 1204"/>
                <a:gd name="T4" fmla="*/ 8 w 256"/>
                <a:gd name="T5" fmla="*/ 1204 h 1204"/>
                <a:gd name="T6" fmla="*/ 26 w 256"/>
                <a:gd name="T7" fmla="*/ 1121 h 1204"/>
                <a:gd name="T8" fmla="*/ 19 w 256"/>
                <a:gd name="T9" fmla="*/ 1114 h 1204"/>
                <a:gd name="T10" fmla="*/ 51 w 256"/>
                <a:gd name="T11" fmla="*/ 962 h 1204"/>
                <a:gd name="T12" fmla="*/ 21 w 256"/>
                <a:gd name="T13" fmla="*/ 1104 h 1204"/>
                <a:gd name="T14" fmla="*/ 28 w 256"/>
                <a:gd name="T15" fmla="*/ 1111 h 1204"/>
                <a:gd name="T16" fmla="*/ 58 w 256"/>
                <a:gd name="T17" fmla="*/ 968 h 1204"/>
                <a:gd name="T18" fmla="*/ 51 w 256"/>
                <a:gd name="T19" fmla="*/ 962 h 1204"/>
                <a:gd name="T20" fmla="*/ 80 w 256"/>
                <a:gd name="T21" fmla="*/ 827 h 1204"/>
                <a:gd name="T22" fmla="*/ 53 w 256"/>
                <a:gd name="T23" fmla="*/ 953 h 1204"/>
                <a:gd name="T24" fmla="*/ 61 w 256"/>
                <a:gd name="T25" fmla="*/ 958 h 1204"/>
                <a:gd name="T26" fmla="*/ 87 w 256"/>
                <a:gd name="T27" fmla="*/ 833 h 1204"/>
                <a:gd name="T28" fmla="*/ 80 w 256"/>
                <a:gd name="T29" fmla="*/ 827 h 1204"/>
                <a:gd name="T30" fmla="*/ 106 w 256"/>
                <a:gd name="T31" fmla="*/ 706 h 1204"/>
                <a:gd name="T32" fmla="*/ 82 w 256"/>
                <a:gd name="T33" fmla="*/ 818 h 1204"/>
                <a:gd name="T34" fmla="*/ 89 w 256"/>
                <a:gd name="T35" fmla="*/ 824 h 1204"/>
                <a:gd name="T36" fmla="*/ 113 w 256"/>
                <a:gd name="T37" fmla="*/ 710 h 1204"/>
                <a:gd name="T38" fmla="*/ 106 w 256"/>
                <a:gd name="T39" fmla="*/ 706 h 1204"/>
                <a:gd name="T40" fmla="*/ 256 w 256"/>
                <a:gd name="T41" fmla="*/ 0 h 1204"/>
                <a:gd name="T42" fmla="*/ 239 w 256"/>
                <a:gd name="T43" fmla="*/ 81 h 1204"/>
                <a:gd name="T44" fmla="*/ 108 w 256"/>
                <a:gd name="T45" fmla="*/ 697 h 1204"/>
                <a:gd name="T46" fmla="*/ 116 w 256"/>
                <a:gd name="T47" fmla="*/ 701 h 1204"/>
                <a:gd name="T48" fmla="*/ 247 w 256"/>
                <a:gd name="T49" fmla="*/ 81 h 1204"/>
                <a:gd name="T50" fmla="*/ 256 w 256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1204">
                  <a:moveTo>
                    <a:pt x="19" y="1114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6" y="1121"/>
                  </a:lnTo>
                  <a:lnTo>
                    <a:pt x="19" y="1114"/>
                  </a:lnTo>
                  <a:moveTo>
                    <a:pt x="51" y="962"/>
                  </a:moveTo>
                  <a:lnTo>
                    <a:pt x="21" y="1104"/>
                  </a:lnTo>
                  <a:lnTo>
                    <a:pt x="28" y="1111"/>
                  </a:lnTo>
                  <a:lnTo>
                    <a:pt x="58" y="968"/>
                  </a:lnTo>
                  <a:lnTo>
                    <a:pt x="51" y="962"/>
                  </a:lnTo>
                  <a:moveTo>
                    <a:pt x="80" y="827"/>
                  </a:moveTo>
                  <a:lnTo>
                    <a:pt x="53" y="953"/>
                  </a:lnTo>
                  <a:lnTo>
                    <a:pt x="61" y="958"/>
                  </a:lnTo>
                  <a:lnTo>
                    <a:pt x="87" y="833"/>
                  </a:lnTo>
                  <a:lnTo>
                    <a:pt x="80" y="827"/>
                  </a:lnTo>
                  <a:moveTo>
                    <a:pt x="106" y="706"/>
                  </a:moveTo>
                  <a:lnTo>
                    <a:pt x="82" y="818"/>
                  </a:lnTo>
                  <a:lnTo>
                    <a:pt x="89" y="824"/>
                  </a:lnTo>
                  <a:lnTo>
                    <a:pt x="113" y="710"/>
                  </a:lnTo>
                  <a:lnTo>
                    <a:pt x="106" y="706"/>
                  </a:lnTo>
                  <a:moveTo>
                    <a:pt x="256" y="0"/>
                  </a:moveTo>
                  <a:lnTo>
                    <a:pt x="239" y="81"/>
                  </a:lnTo>
                  <a:lnTo>
                    <a:pt x="108" y="697"/>
                  </a:lnTo>
                  <a:lnTo>
                    <a:pt x="116" y="701"/>
                  </a:lnTo>
                  <a:lnTo>
                    <a:pt x="247" y="81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5" name="Freeform 62"/>
            <p:cNvSpPr>
              <a:spLocks noEditPoints="1" noChangeArrowheads="1"/>
            </p:cNvSpPr>
            <p:nvPr>
              <p:custDataLst>
                <p:tags r:id="rId72"/>
              </p:custDataLst>
            </p:nvPr>
          </p:nvSpPr>
          <p:spPr bwMode="auto">
            <a:xfrm>
              <a:off x="8437749" y="3417775"/>
              <a:ext cx="348178" cy="3251227"/>
            </a:xfrm>
            <a:custGeom>
              <a:gdLst>
                <a:gd name="T0" fmla="*/ 17 w 129"/>
                <a:gd name="T1" fmla="*/ 1041 h 1204"/>
                <a:gd name="T2" fmla="*/ 0 w 129"/>
                <a:gd name="T3" fmla="*/ 1204 h 1204"/>
                <a:gd name="T4" fmla="*/ 8 w 129"/>
                <a:gd name="T5" fmla="*/ 1204 h 1204"/>
                <a:gd name="T6" fmla="*/ 25 w 129"/>
                <a:gd name="T7" fmla="*/ 1047 h 1204"/>
                <a:gd name="T8" fmla="*/ 17 w 129"/>
                <a:gd name="T9" fmla="*/ 1041 h 1204"/>
                <a:gd name="T10" fmla="*/ 33 w 129"/>
                <a:gd name="T11" fmla="*/ 885 h 1204"/>
                <a:gd name="T12" fmla="*/ 18 w 129"/>
                <a:gd name="T13" fmla="*/ 1030 h 1204"/>
                <a:gd name="T14" fmla="*/ 26 w 129"/>
                <a:gd name="T15" fmla="*/ 1036 h 1204"/>
                <a:gd name="T16" fmla="*/ 41 w 129"/>
                <a:gd name="T17" fmla="*/ 891 h 1204"/>
                <a:gd name="T18" fmla="*/ 33 w 129"/>
                <a:gd name="T19" fmla="*/ 885 h 1204"/>
                <a:gd name="T20" fmla="*/ 48 w 129"/>
                <a:gd name="T21" fmla="*/ 747 h 1204"/>
                <a:gd name="T22" fmla="*/ 34 w 129"/>
                <a:gd name="T23" fmla="*/ 875 h 1204"/>
                <a:gd name="T24" fmla="*/ 42 w 129"/>
                <a:gd name="T25" fmla="*/ 881 h 1204"/>
                <a:gd name="T26" fmla="*/ 56 w 129"/>
                <a:gd name="T27" fmla="*/ 751 h 1204"/>
                <a:gd name="T28" fmla="*/ 48 w 129"/>
                <a:gd name="T29" fmla="*/ 747 h 1204"/>
                <a:gd name="T30" fmla="*/ 127 w 129"/>
                <a:gd name="T31" fmla="*/ 0 h 1204"/>
                <a:gd name="T32" fmla="*/ 127 w 129"/>
                <a:gd name="T33" fmla="*/ 0 h 1204"/>
                <a:gd name="T34" fmla="*/ 118 w 129"/>
                <a:gd name="T35" fmla="*/ 81 h 1204"/>
                <a:gd name="T36" fmla="*/ 49 w 129"/>
                <a:gd name="T37" fmla="*/ 738 h 1204"/>
                <a:gd name="T38" fmla="*/ 57 w 129"/>
                <a:gd name="T39" fmla="*/ 742 h 1204"/>
                <a:gd name="T40" fmla="*/ 129 w 129"/>
                <a:gd name="T41" fmla="*/ 61 h 1204"/>
                <a:gd name="T42" fmla="*/ 129 w 129"/>
                <a:gd name="T43" fmla="*/ 16 h 1204"/>
                <a:gd name="T44" fmla="*/ 127 w 129"/>
                <a:gd name="T45" fmla="*/ 1 h 1204"/>
                <a:gd name="T46" fmla="*/ 129 w 129"/>
                <a:gd name="T47" fmla="*/ 1 h 1204"/>
                <a:gd name="T48" fmla="*/ 129 w 129"/>
                <a:gd name="T49" fmla="*/ 0 h 1204"/>
                <a:gd name="T50" fmla="*/ 127 w 129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204">
                  <a:moveTo>
                    <a:pt x="17" y="1041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5" y="1047"/>
                  </a:lnTo>
                  <a:lnTo>
                    <a:pt x="17" y="1041"/>
                  </a:lnTo>
                  <a:close/>
                  <a:moveTo>
                    <a:pt x="33" y="885"/>
                  </a:moveTo>
                  <a:lnTo>
                    <a:pt x="18" y="1030"/>
                  </a:lnTo>
                  <a:lnTo>
                    <a:pt x="26" y="1036"/>
                  </a:lnTo>
                  <a:lnTo>
                    <a:pt x="41" y="891"/>
                  </a:lnTo>
                  <a:lnTo>
                    <a:pt x="33" y="885"/>
                  </a:lnTo>
                  <a:close/>
                  <a:moveTo>
                    <a:pt x="48" y="747"/>
                  </a:moveTo>
                  <a:lnTo>
                    <a:pt x="34" y="875"/>
                  </a:lnTo>
                  <a:lnTo>
                    <a:pt x="42" y="881"/>
                  </a:lnTo>
                  <a:lnTo>
                    <a:pt x="56" y="751"/>
                  </a:lnTo>
                  <a:lnTo>
                    <a:pt x="48" y="747"/>
                  </a:lnTo>
                  <a:close/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49" y="738"/>
                  </a:lnTo>
                  <a:lnTo>
                    <a:pt x="57" y="742"/>
                  </a:lnTo>
                  <a:lnTo>
                    <a:pt x="129" y="61"/>
                  </a:lnTo>
                  <a:lnTo>
                    <a:pt x="129" y="16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6" name="Freeform 63"/>
            <p:cNvSpPr>
              <a:spLocks noEditPoints="1" noChangeArrowheads="1"/>
            </p:cNvSpPr>
            <p:nvPr>
              <p:custDataLst>
                <p:tags r:id="rId73"/>
              </p:custDataLst>
            </p:nvPr>
          </p:nvSpPr>
          <p:spPr bwMode="auto">
            <a:xfrm>
              <a:off x="8437749" y="3417775"/>
              <a:ext cx="348178" cy="3251227"/>
            </a:xfrm>
            <a:custGeom>
              <a:gdLst>
                <a:gd name="T0" fmla="*/ 17 w 129"/>
                <a:gd name="T1" fmla="*/ 1041 h 1204"/>
                <a:gd name="T2" fmla="*/ 0 w 129"/>
                <a:gd name="T3" fmla="*/ 1204 h 1204"/>
                <a:gd name="T4" fmla="*/ 8 w 129"/>
                <a:gd name="T5" fmla="*/ 1204 h 1204"/>
                <a:gd name="T6" fmla="*/ 25 w 129"/>
                <a:gd name="T7" fmla="*/ 1047 h 1204"/>
                <a:gd name="T8" fmla="*/ 17 w 129"/>
                <a:gd name="T9" fmla="*/ 1041 h 1204"/>
                <a:gd name="T10" fmla="*/ 33 w 129"/>
                <a:gd name="T11" fmla="*/ 885 h 1204"/>
                <a:gd name="T12" fmla="*/ 18 w 129"/>
                <a:gd name="T13" fmla="*/ 1030 h 1204"/>
                <a:gd name="T14" fmla="*/ 26 w 129"/>
                <a:gd name="T15" fmla="*/ 1036 h 1204"/>
                <a:gd name="T16" fmla="*/ 41 w 129"/>
                <a:gd name="T17" fmla="*/ 891 h 1204"/>
                <a:gd name="T18" fmla="*/ 33 w 129"/>
                <a:gd name="T19" fmla="*/ 885 h 1204"/>
                <a:gd name="T20" fmla="*/ 48 w 129"/>
                <a:gd name="T21" fmla="*/ 747 h 1204"/>
                <a:gd name="T22" fmla="*/ 34 w 129"/>
                <a:gd name="T23" fmla="*/ 875 h 1204"/>
                <a:gd name="T24" fmla="*/ 42 w 129"/>
                <a:gd name="T25" fmla="*/ 881 h 1204"/>
                <a:gd name="T26" fmla="*/ 56 w 129"/>
                <a:gd name="T27" fmla="*/ 751 h 1204"/>
                <a:gd name="T28" fmla="*/ 48 w 129"/>
                <a:gd name="T29" fmla="*/ 747 h 1204"/>
                <a:gd name="T30" fmla="*/ 127 w 129"/>
                <a:gd name="T31" fmla="*/ 0 h 1204"/>
                <a:gd name="T32" fmla="*/ 127 w 129"/>
                <a:gd name="T33" fmla="*/ 0 h 1204"/>
                <a:gd name="T34" fmla="*/ 118 w 129"/>
                <a:gd name="T35" fmla="*/ 81 h 1204"/>
                <a:gd name="T36" fmla="*/ 49 w 129"/>
                <a:gd name="T37" fmla="*/ 738 h 1204"/>
                <a:gd name="T38" fmla="*/ 57 w 129"/>
                <a:gd name="T39" fmla="*/ 742 h 1204"/>
                <a:gd name="T40" fmla="*/ 129 w 129"/>
                <a:gd name="T41" fmla="*/ 61 h 1204"/>
                <a:gd name="T42" fmla="*/ 129 w 129"/>
                <a:gd name="T43" fmla="*/ 16 h 1204"/>
                <a:gd name="T44" fmla="*/ 127 w 129"/>
                <a:gd name="T45" fmla="*/ 1 h 1204"/>
                <a:gd name="T46" fmla="*/ 129 w 129"/>
                <a:gd name="T47" fmla="*/ 1 h 1204"/>
                <a:gd name="T48" fmla="*/ 129 w 129"/>
                <a:gd name="T49" fmla="*/ 0 h 1204"/>
                <a:gd name="T50" fmla="*/ 127 w 129"/>
                <a:gd name="T5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204">
                  <a:moveTo>
                    <a:pt x="17" y="1041"/>
                  </a:moveTo>
                  <a:lnTo>
                    <a:pt x="0" y="1204"/>
                  </a:lnTo>
                  <a:lnTo>
                    <a:pt x="8" y="1204"/>
                  </a:lnTo>
                  <a:lnTo>
                    <a:pt x="25" y="1047"/>
                  </a:lnTo>
                  <a:lnTo>
                    <a:pt x="17" y="1041"/>
                  </a:lnTo>
                  <a:moveTo>
                    <a:pt x="33" y="885"/>
                  </a:moveTo>
                  <a:lnTo>
                    <a:pt x="18" y="1030"/>
                  </a:lnTo>
                  <a:lnTo>
                    <a:pt x="26" y="1036"/>
                  </a:lnTo>
                  <a:lnTo>
                    <a:pt x="41" y="891"/>
                  </a:lnTo>
                  <a:lnTo>
                    <a:pt x="33" y="885"/>
                  </a:lnTo>
                  <a:moveTo>
                    <a:pt x="48" y="747"/>
                  </a:moveTo>
                  <a:lnTo>
                    <a:pt x="34" y="875"/>
                  </a:lnTo>
                  <a:lnTo>
                    <a:pt x="42" y="881"/>
                  </a:lnTo>
                  <a:lnTo>
                    <a:pt x="56" y="751"/>
                  </a:lnTo>
                  <a:lnTo>
                    <a:pt x="48" y="747"/>
                  </a:lnTo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49" y="738"/>
                  </a:lnTo>
                  <a:lnTo>
                    <a:pt x="57" y="742"/>
                  </a:lnTo>
                  <a:lnTo>
                    <a:pt x="129" y="61"/>
                  </a:lnTo>
                  <a:lnTo>
                    <a:pt x="129" y="16"/>
                  </a:lnTo>
                  <a:lnTo>
                    <a:pt x="127" y="1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7" name="Freeform 64"/>
            <p:cNvSpPr>
              <a:spLocks noEditPoints="1"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8785926" y="3461044"/>
              <a:ext cx="21379" cy="3207958"/>
            </a:xfrm>
            <a:custGeom>
              <a:gdLst>
                <a:gd name="T0" fmla="*/ 0 w 8"/>
                <a:gd name="T1" fmla="*/ 1117 h 1188"/>
                <a:gd name="T2" fmla="*/ 0 w 8"/>
                <a:gd name="T3" fmla="*/ 1188 h 1188"/>
                <a:gd name="T4" fmla="*/ 8 w 8"/>
                <a:gd name="T5" fmla="*/ 1188 h 1188"/>
                <a:gd name="T6" fmla="*/ 8 w 8"/>
                <a:gd name="T7" fmla="*/ 1124 h 1188"/>
                <a:gd name="T8" fmla="*/ 0 w 8"/>
                <a:gd name="T9" fmla="*/ 1117 h 1188"/>
                <a:gd name="T10" fmla="*/ 0 w 8"/>
                <a:gd name="T11" fmla="*/ 935 h 1188"/>
                <a:gd name="T12" fmla="*/ 0 w 8"/>
                <a:gd name="T13" fmla="*/ 1106 h 1188"/>
                <a:gd name="T14" fmla="*/ 8 w 8"/>
                <a:gd name="T15" fmla="*/ 1113 h 1188"/>
                <a:gd name="T16" fmla="*/ 8 w 8"/>
                <a:gd name="T17" fmla="*/ 941 h 1188"/>
                <a:gd name="T18" fmla="*/ 0 w 8"/>
                <a:gd name="T19" fmla="*/ 935 h 1188"/>
                <a:gd name="T20" fmla="*/ 0 w 8"/>
                <a:gd name="T21" fmla="*/ 778 h 1188"/>
                <a:gd name="T22" fmla="*/ 0 w 8"/>
                <a:gd name="T23" fmla="*/ 925 h 1188"/>
                <a:gd name="T24" fmla="*/ 8 w 8"/>
                <a:gd name="T25" fmla="*/ 931 h 1188"/>
                <a:gd name="T26" fmla="*/ 8 w 8"/>
                <a:gd name="T27" fmla="*/ 783 h 1188"/>
                <a:gd name="T28" fmla="*/ 0 w 8"/>
                <a:gd name="T29" fmla="*/ 778 h 1188"/>
                <a:gd name="T30" fmla="*/ 0 w 8"/>
                <a:gd name="T31" fmla="*/ 0 h 1188"/>
                <a:gd name="T32" fmla="*/ 0 w 8"/>
                <a:gd name="T33" fmla="*/ 45 h 1188"/>
                <a:gd name="T34" fmla="*/ 0 w 8"/>
                <a:gd name="T35" fmla="*/ 768 h 1188"/>
                <a:gd name="T36" fmla="*/ 8 w 8"/>
                <a:gd name="T37" fmla="*/ 773 h 1188"/>
                <a:gd name="T38" fmla="*/ 8 w 8"/>
                <a:gd name="T39" fmla="*/ 79 h 1188"/>
                <a:gd name="T40" fmla="*/ 0 w 8"/>
                <a:gd name="T41" fmla="*/ 0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188">
                  <a:moveTo>
                    <a:pt x="0" y="1117"/>
                  </a:moveTo>
                  <a:lnTo>
                    <a:pt x="0" y="1188"/>
                  </a:lnTo>
                  <a:lnTo>
                    <a:pt x="8" y="1188"/>
                  </a:lnTo>
                  <a:lnTo>
                    <a:pt x="8" y="1124"/>
                  </a:lnTo>
                  <a:lnTo>
                    <a:pt x="0" y="1117"/>
                  </a:lnTo>
                  <a:close/>
                  <a:moveTo>
                    <a:pt x="0" y="935"/>
                  </a:moveTo>
                  <a:lnTo>
                    <a:pt x="0" y="1106"/>
                  </a:lnTo>
                  <a:lnTo>
                    <a:pt x="8" y="1113"/>
                  </a:lnTo>
                  <a:lnTo>
                    <a:pt x="8" y="941"/>
                  </a:lnTo>
                  <a:lnTo>
                    <a:pt x="0" y="935"/>
                  </a:lnTo>
                  <a:close/>
                  <a:moveTo>
                    <a:pt x="0" y="778"/>
                  </a:moveTo>
                  <a:lnTo>
                    <a:pt x="0" y="925"/>
                  </a:lnTo>
                  <a:lnTo>
                    <a:pt x="8" y="931"/>
                  </a:lnTo>
                  <a:lnTo>
                    <a:pt x="8" y="783"/>
                  </a:lnTo>
                  <a:lnTo>
                    <a:pt x="0" y="778"/>
                  </a:lnTo>
                  <a:close/>
                  <a:moveTo>
                    <a:pt x="0" y="0"/>
                  </a:moveTo>
                  <a:lnTo>
                    <a:pt x="0" y="45"/>
                  </a:lnTo>
                  <a:lnTo>
                    <a:pt x="0" y="768"/>
                  </a:lnTo>
                  <a:lnTo>
                    <a:pt x="8" y="773"/>
                  </a:lnTo>
                  <a:lnTo>
                    <a:pt x="8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8" name="Freeform 65"/>
            <p:cNvSpPr>
              <a:spLocks noEditPoints="1" noChangeArrowheads="1"/>
            </p:cNvSpPr>
            <p:nvPr>
              <p:custDataLst>
                <p:tags r:id="rId75"/>
              </p:custDataLst>
            </p:nvPr>
          </p:nvSpPr>
          <p:spPr bwMode="auto">
            <a:xfrm>
              <a:off x="8785926" y="3461044"/>
              <a:ext cx="21379" cy="3207958"/>
            </a:xfrm>
            <a:custGeom>
              <a:gdLst>
                <a:gd name="T0" fmla="*/ 0 w 8"/>
                <a:gd name="T1" fmla="*/ 1117 h 1188"/>
                <a:gd name="T2" fmla="*/ 0 w 8"/>
                <a:gd name="T3" fmla="*/ 1188 h 1188"/>
                <a:gd name="T4" fmla="*/ 8 w 8"/>
                <a:gd name="T5" fmla="*/ 1188 h 1188"/>
                <a:gd name="T6" fmla="*/ 8 w 8"/>
                <a:gd name="T7" fmla="*/ 1124 h 1188"/>
                <a:gd name="T8" fmla="*/ 0 w 8"/>
                <a:gd name="T9" fmla="*/ 1117 h 1188"/>
                <a:gd name="T10" fmla="*/ 0 w 8"/>
                <a:gd name="T11" fmla="*/ 935 h 1188"/>
                <a:gd name="T12" fmla="*/ 0 w 8"/>
                <a:gd name="T13" fmla="*/ 1106 h 1188"/>
                <a:gd name="T14" fmla="*/ 8 w 8"/>
                <a:gd name="T15" fmla="*/ 1113 h 1188"/>
                <a:gd name="T16" fmla="*/ 8 w 8"/>
                <a:gd name="T17" fmla="*/ 941 h 1188"/>
                <a:gd name="T18" fmla="*/ 0 w 8"/>
                <a:gd name="T19" fmla="*/ 935 h 1188"/>
                <a:gd name="T20" fmla="*/ 0 w 8"/>
                <a:gd name="T21" fmla="*/ 778 h 1188"/>
                <a:gd name="T22" fmla="*/ 0 w 8"/>
                <a:gd name="T23" fmla="*/ 925 h 1188"/>
                <a:gd name="T24" fmla="*/ 8 w 8"/>
                <a:gd name="T25" fmla="*/ 931 h 1188"/>
                <a:gd name="T26" fmla="*/ 8 w 8"/>
                <a:gd name="T27" fmla="*/ 783 h 1188"/>
                <a:gd name="T28" fmla="*/ 0 w 8"/>
                <a:gd name="T29" fmla="*/ 778 h 1188"/>
                <a:gd name="T30" fmla="*/ 0 w 8"/>
                <a:gd name="T31" fmla="*/ 0 h 1188"/>
                <a:gd name="T32" fmla="*/ 0 w 8"/>
                <a:gd name="T33" fmla="*/ 45 h 1188"/>
                <a:gd name="T34" fmla="*/ 0 w 8"/>
                <a:gd name="T35" fmla="*/ 768 h 1188"/>
                <a:gd name="T36" fmla="*/ 8 w 8"/>
                <a:gd name="T37" fmla="*/ 773 h 1188"/>
                <a:gd name="T38" fmla="*/ 8 w 8"/>
                <a:gd name="T39" fmla="*/ 79 h 1188"/>
                <a:gd name="T40" fmla="*/ 0 w 8"/>
                <a:gd name="T41" fmla="*/ 0 h 1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188">
                  <a:moveTo>
                    <a:pt x="0" y="1117"/>
                  </a:moveTo>
                  <a:lnTo>
                    <a:pt x="0" y="1188"/>
                  </a:lnTo>
                  <a:lnTo>
                    <a:pt x="8" y="1188"/>
                  </a:lnTo>
                  <a:lnTo>
                    <a:pt x="8" y="1124"/>
                  </a:lnTo>
                  <a:lnTo>
                    <a:pt x="0" y="1117"/>
                  </a:lnTo>
                  <a:moveTo>
                    <a:pt x="0" y="935"/>
                  </a:moveTo>
                  <a:lnTo>
                    <a:pt x="0" y="1106"/>
                  </a:lnTo>
                  <a:lnTo>
                    <a:pt x="8" y="1113"/>
                  </a:lnTo>
                  <a:lnTo>
                    <a:pt x="8" y="941"/>
                  </a:lnTo>
                  <a:lnTo>
                    <a:pt x="0" y="935"/>
                  </a:lnTo>
                  <a:moveTo>
                    <a:pt x="0" y="778"/>
                  </a:moveTo>
                  <a:lnTo>
                    <a:pt x="0" y="925"/>
                  </a:lnTo>
                  <a:lnTo>
                    <a:pt x="8" y="931"/>
                  </a:lnTo>
                  <a:lnTo>
                    <a:pt x="8" y="783"/>
                  </a:lnTo>
                  <a:lnTo>
                    <a:pt x="0" y="778"/>
                  </a:lnTo>
                  <a:moveTo>
                    <a:pt x="0" y="0"/>
                  </a:moveTo>
                  <a:lnTo>
                    <a:pt x="0" y="45"/>
                  </a:lnTo>
                  <a:lnTo>
                    <a:pt x="0" y="768"/>
                  </a:lnTo>
                  <a:lnTo>
                    <a:pt x="8" y="773"/>
                  </a:lnTo>
                  <a:lnTo>
                    <a:pt x="8" y="7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69" name="Freeform 66"/>
            <p:cNvSpPr>
              <a:spLocks noEditPoints="1" noChangeArrowheads="1"/>
            </p:cNvSpPr>
            <p:nvPr>
              <p:custDataLst>
                <p:tags r:id="rId76"/>
              </p:custDataLst>
            </p:nvPr>
          </p:nvSpPr>
          <p:spPr bwMode="auto">
            <a:xfrm>
              <a:off x="8779818" y="3420759"/>
              <a:ext cx="368030" cy="3248243"/>
            </a:xfrm>
            <a:custGeom>
              <a:gdLst>
                <a:gd name="T0" fmla="*/ 108 w 136"/>
                <a:gd name="T1" fmla="*/ 1024 h 1203"/>
                <a:gd name="T2" fmla="*/ 127 w 136"/>
                <a:gd name="T3" fmla="*/ 1203 h 1203"/>
                <a:gd name="T4" fmla="*/ 136 w 136"/>
                <a:gd name="T5" fmla="*/ 1203 h 1203"/>
                <a:gd name="T6" fmla="*/ 117 w 136"/>
                <a:gd name="T7" fmla="*/ 1030 h 1203"/>
                <a:gd name="T8" fmla="*/ 108 w 136"/>
                <a:gd name="T9" fmla="*/ 1024 h 1203"/>
                <a:gd name="T10" fmla="*/ 89 w 136"/>
                <a:gd name="T11" fmla="*/ 844 h 1203"/>
                <a:gd name="T12" fmla="*/ 108 w 136"/>
                <a:gd name="T13" fmla="*/ 1014 h 1203"/>
                <a:gd name="T14" fmla="*/ 117 w 136"/>
                <a:gd name="T15" fmla="*/ 1020 h 1203"/>
                <a:gd name="T16" fmla="*/ 98 w 136"/>
                <a:gd name="T17" fmla="*/ 849 h 1203"/>
                <a:gd name="T18" fmla="*/ 89 w 136"/>
                <a:gd name="T19" fmla="*/ 844 h 1203"/>
                <a:gd name="T20" fmla="*/ 2 w 136"/>
                <a:gd name="T21" fmla="*/ 0 h 1203"/>
                <a:gd name="T22" fmla="*/ 2 w 136"/>
                <a:gd name="T23" fmla="*/ 0 h 1203"/>
                <a:gd name="T24" fmla="*/ 0 w 136"/>
                <a:gd name="T25" fmla="*/ 0 h 1203"/>
                <a:gd name="T26" fmla="*/ 2 w 136"/>
                <a:gd name="T27" fmla="*/ 15 h 1203"/>
                <a:gd name="T28" fmla="*/ 10 w 136"/>
                <a:gd name="T29" fmla="*/ 94 h 1203"/>
                <a:gd name="T30" fmla="*/ 89 w 136"/>
                <a:gd name="T31" fmla="*/ 833 h 1203"/>
                <a:gd name="T32" fmla="*/ 98 w 136"/>
                <a:gd name="T33" fmla="*/ 838 h 1203"/>
                <a:gd name="T34" fmla="*/ 17 w 136"/>
                <a:gd name="T35" fmla="*/ 80 h 1203"/>
                <a:gd name="T36" fmla="*/ 0 w 136"/>
                <a:gd name="T37" fmla="*/ 1 h 1203"/>
                <a:gd name="T38" fmla="*/ 2 w 136"/>
                <a:gd name="T3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3">
                  <a:moveTo>
                    <a:pt x="108" y="1024"/>
                  </a:moveTo>
                  <a:lnTo>
                    <a:pt x="127" y="1203"/>
                  </a:lnTo>
                  <a:lnTo>
                    <a:pt x="136" y="1203"/>
                  </a:lnTo>
                  <a:lnTo>
                    <a:pt x="117" y="1030"/>
                  </a:lnTo>
                  <a:lnTo>
                    <a:pt x="108" y="1024"/>
                  </a:lnTo>
                  <a:close/>
                  <a:moveTo>
                    <a:pt x="89" y="844"/>
                  </a:moveTo>
                  <a:lnTo>
                    <a:pt x="108" y="1014"/>
                  </a:lnTo>
                  <a:lnTo>
                    <a:pt x="117" y="1020"/>
                  </a:lnTo>
                  <a:lnTo>
                    <a:pt x="98" y="849"/>
                  </a:lnTo>
                  <a:lnTo>
                    <a:pt x="89" y="844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lnTo>
                    <a:pt x="10" y="94"/>
                  </a:lnTo>
                  <a:lnTo>
                    <a:pt x="89" y="833"/>
                  </a:lnTo>
                  <a:lnTo>
                    <a:pt x="98" y="838"/>
                  </a:lnTo>
                  <a:lnTo>
                    <a:pt x="17" y="80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0" name="Freeform 67"/>
            <p:cNvSpPr>
              <a:spLocks noEditPoints="1" noChangeArrowheads="1"/>
            </p:cNvSpPr>
            <p:nvPr>
              <p:custDataLst>
                <p:tags r:id="rId77"/>
              </p:custDataLst>
            </p:nvPr>
          </p:nvSpPr>
          <p:spPr bwMode="auto">
            <a:xfrm>
              <a:off x="8779818" y="3420759"/>
              <a:ext cx="368030" cy="3248243"/>
            </a:xfrm>
            <a:custGeom>
              <a:gdLst>
                <a:gd name="T0" fmla="*/ 108 w 136"/>
                <a:gd name="T1" fmla="*/ 1024 h 1203"/>
                <a:gd name="T2" fmla="*/ 127 w 136"/>
                <a:gd name="T3" fmla="*/ 1203 h 1203"/>
                <a:gd name="T4" fmla="*/ 136 w 136"/>
                <a:gd name="T5" fmla="*/ 1203 h 1203"/>
                <a:gd name="T6" fmla="*/ 117 w 136"/>
                <a:gd name="T7" fmla="*/ 1030 h 1203"/>
                <a:gd name="T8" fmla="*/ 108 w 136"/>
                <a:gd name="T9" fmla="*/ 1024 h 1203"/>
                <a:gd name="T10" fmla="*/ 89 w 136"/>
                <a:gd name="T11" fmla="*/ 844 h 1203"/>
                <a:gd name="T12" fmla="*/ 108 w 136"/>
                <a:gd name="T13" fmla="*/ 1014 h 1203"/>
                <a:gd name="T14" fmla="*/ 117 w 136"/>
                <a:gd name="T15" fmla="*/ 1020 h 1203"/>
                <a:gd name="T16" fmla="*/ 98 w 136"/>
                <a:gd name="T17" fmla="*/ 849 h 1203"/>
                <a:gd name="T18" fmla="*/ 89 w 136"/>
                <a:gd name="T19" fmla="*/ 844 h 1203"/>
                <a:gd name="T20" fmla="*/ 2 w 136"/>
                <a:gd name="T21" fmla="*/ 0 h 1203"/>
                <a:gd name="T22" fmla="*/ 2 w 136"/>
                <a:gd name="T23" fmla="*/ 0 h 1203"/>
                <a:gd name="T24" fmla="*/ 0 w 136"/>
                <a:gd name="T25" fmla="*/ 0 h 1203"/>
                <a:gd name="T26" fmla="*/ 2 w 136"/>
                <a:gd name="T27" fmla="*/ 15 h 1203"/>
                <a:gd name="T28" fmla="*/ 10 w 136"/>
                <a:gd name="T29" fmla="*/ 94 h 1203"/>
                <a:gd name="T30" fmla="*/ 89 w 136"/>
                <a:gd name="T31" fmla="*/ 833 h 1203"/>
                <a:gd name="T32" fmla="*/ 98 w 136"/>
                <a:gd name="T33" fmla="*/ 838 h 1203"/>
                <a:gd name="T34" fmla="*/ 17 w 136"/>
                <a:gd name="T35" fmla="*/ 80 h 1203"/>
                <a:gd name="T36" fmla="*/ 0 w 136"/>
                <a:gd name="T37" fmla="*/ 1 h 1203"/>
                <a:gd name="T38" fmla="*/ 2 w 136"/>
                <a:gd name="T3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203">
                  <a:moveTo>
                    <a:pt x="108" y="1024"/>
                  </a:moveTo>
                  <a:lnTo>
                    <a:pt x="127" y="1203"/>
                  </a:lnTo>
                  <a:lnTo>
                    <a:pt x="136" y="1203"/>
                  </a:lnTo>
                  <a:lnTo>
                    <a:pt x="117" y="1030"/>
                  </a:lnTo>
                  <a:lnTo>
                    <a:pt x="108" y="1024"/>
                  </a:lnTo>
                  <a:moveTo>
                    <a:pt x="89" y="844"/>
                  </a:moveTo>
                  <a:lnTo>
                    <a:pt x="108" y="1014"/>
                  </a:lnTo>
                  <a:lnTo>
                    <a:pt x="117" y="1020"/>
                  </a:lnTo>
                  <a:lnTo>
                    <a:pt x="98" y="849"/>
                  </a:lnTo>
                  <a:lnTo>
                    <a:pt x="89" y="844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lnTo>
                    <a:pt x="10" y="94"/>
                  </a:lnTo>
                  <a:lnTo>
                    <a:pt x="89" y="833"/>
                  </a:lnTo>
                  <a:lnTo>
                    <a:pt x="98" y="838"/>
                  </a:lnTo>
                  <a:lnTo>
                    <a:pt x="17" y="80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1" name="Freeform 68"/>
            <p:cNvSpPr>
              <a:spLocks noEditPoints="1" noChangeArrowheads="1"/>
            </p:cNvSpPr>
            <p:nvPr>
              <p:custDataLst>
                <p:tags r:id="rId78"/>
              </p:custDataLst>
            </p:nvPr>
          </p:nvSpPr>
          <p:spPr bwMode="auto">
            <a:xfrm>
              <a:off x="8779818" y="3420759"/>
              <a:ext cx="716208" cy="3248243"/>
            </a:xfrm>
            <a:custGeom>
              <a:gdLst>
                <a:gd name="T0" fmla="*/ 237 w 265"/>
                <a:gd name="T1" fmla="*/ 1114 h 1203"/>
                <a:gd name="T2" fmla="*/ 256 w 265"/>
                <a:gd name="T3" fmla="*/ 1203 h 1203"/>
                <a:gd name="T4" fmla="*/ 265 w 265"/>
                <a:gd name="T5" fmla="*/ 1203 h 1203"/>
                <a:gd name="T6" fmla="*/ 248 w 265"/>
                <a:gd name="T7" fmla="*/ 1121 h 1203"/>
                <a:gd name="T8" fmla="*/ 237 w 265"/>
                <a:gd name="T9" fmla="*/ 1114 h 1203"/>
                <a:gd name="T10" fmla="*/ 193 w 265"/>
                <a:gd name="T11" fmla="*/ 904 h 1203"/>
                <a:gd name="T12" fmla="*/ 235 w 265"/>
                <a:gd name="T13" fmla="*/ 1102 h 1203"/>
                <a:gd name="T14" fmla="*/ 245 w 265"/>
                <a:gd name="T15" fmla="*/ 1109 h 1203"/>
                <a:gd name="T16" fmla="*/ 203 w 265"/>
                <a:gd name="T17" fmla="*/ 909 h 1203"/>
                <a:gd name="T18" fmla="*/ 193 w 265"/>
                <a:gd name="T19" fmla="*/ 904 h 1203"/>
                <a:gd name="T20" fmla="*/ 2 w 265"/>
                <a:gd name="T21" fmla="*/ 0 h 1203"/>
                <a:gd name="T22" fmla="*/ 0 w 265"/>
                <a:gd name="T23" fmla="*/ 1 h 1203"/>
                <a:gd name="T24" fmla="*/ 17 w 265"/>
                <a:gd name="T25" fmla="*/ 80 h 1203"/>
                <a:gd name="T26" fmla="*/ 190 w 265"/>
                <a:gd name="T27" fmla="*/ 892 h 1203"/>
                <a:gd name="T28" fmla="*/ 200 w 265"/>
                <a:gd name="T29" fmla="*/ 898 h 1203"/>
                <a:gd name="T30" fmla="*/ 26 w 265"/>
                <a:gd name="T31" fmla="*/ 79 h 1203"/>
                <a:gd name="T32" fmla="*/ 2 w 265"/>
                <a:gd name="T33" fmla="*/ 6 h 1203"/>
                <a:gd name="T34" fmla="*/ 2 w 265"/>
                <a:gd name="T35" fmla="*/ 5 h 1203"/>
                <a:gd name="T36" fmla="*/ 0 w 265"/>
                <a:gd name="T37" fmla="*/ 1 h 1203"/>
                <a:gd name="T38" fmla="*/ 2 w 265"/>
                <a:gd name="T39" fmla="*/ 1 h 1203"/>
                <a:gd name="T40" fmla="*/ 2 w 265"/>
                <a:gd name="T4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203">
                  <a:moveTo>
                    <a:pt x="237" y="1114"/>
                  </a:moveTo>
                  <a:lnTo>
                    <a:pt x="256" y="1203"/>
                  </a:lnTo>
                  <a:lnTo>
                    <a:pt x="265" y="1203"/>
                  </a:lnTo>
                  <a:lnTo>
                    <a:pt x="248" y="1121"/>
                  </a:lnTo>
                  <a:lnTo>
                    <a:pt x="237" y="1114"/>
                  </a:lnTo>
                  <a:close/>
                  <a:moveTo>
                    <a:pt x="193" y="904"/>
                  </a:moveTo>
                  <a:lnTo>
                    <a:pt x="235" y="1102"/>
                  </a:lnTo>
                  <a:lnTo>
                    <a:pt x="245" y="1109"/>
                  </a:lnTo>
                  <a:lnTo>
                    <a:pt x="203" y="909"/>
                  </a:lnTo>
                  <a:lnTo>
                    <a:pt x="193" y="904"/>
                  </a:lnTo>
                  <a:close/>
                  <a:moveTo>
                    <a:pt x="2" y="0"/>
                  </a:moveTo>
                  <a:lnTo>
                    <a:pt x="0" y="1"/>
                  </a:lnTo>
                  <a:lnTo>
                    <a:pt x="17" y="80"/>
                  </a:lnTo>
                  <a:lnTo>
                    <a:pt x="190" y="892"/>
                  </a:lnTo>
                  <a:lnTo>
                    <a:pt x="200" y="898"/>
                  </a:lnTo>
                  <a:lnTo>
                    <a:pt x="26" y="79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2" name="Freeform 69"/>
            <p:cNvSpPr>
              <a:spLocks noEditPoints="1" noChangeArrowheads="1"/>
            </p:cNvSpPr>
            <p:nvPr>
              <p:custDataLst>
                <p:tags r:id="rId79"/>
              </p:custDataLst>
            </p:nvPr>
          </p:nvSpPr>
          <p:spPr bwMode="auto">
            <a:xfrm>
              <a:off x="8779818" y="3420759"/>
              <a:ext cx="716208" cy="3248243"/>
            </a:xfrm>
            <a:custGeom>
              <a:gdLst>
                <a:gd name="T0" fmla="*/ 237 w 265"/>
                <a:gd name="T1" fmla="*/ 1114 h 1203"/>
                <a:gd name="T2" fmla="*/ 256 w 265"/>
                <a:gd name="T3" fmla="*/ 1203 h 1203"/>
                <a:gd name="T4" fmla="*/ 265 w 265"/>
                <a:gd name="T5" fmla="*/ 1203 h 1203"/>
                <a:gd name="T6" fmla="*/ 248 w 265"/>
                <a:gd name="T7" fmla="*/ 1121 h 1203"/>
                <a:gd name="T8" fmla="*/ 237 w 265"/>
                <a:gd name="T9" fmla="*/ 1114 h 1203"/>
                <a:gd name="T10" fmla="*/ 193 w 265"/>
                <a:gd name="T11" fmla="*/ 904 h 1203"/>
                <a:gd name="T12" fmla="*/ 235 w 265"/>
                <a:gd name="T13" fmla="*/ 1102 h 1203"/>
                <a:gd name="T14" fmla="*/ 245 w 265"/>
                <a:gd name="T15" fmla="*/ 1109 h 1203"/>
                <a:gd name="T16" fmla="*/ 203 w 265"/>
                <a:gd name="T17" fmla="*/ 909 h 1203"/>
                <a:gd name="T18" fmla="*/ 193 w 265"/>
                <a:gd name="T19" fmla="*/ 904 h 1203"/>
                <a:gd name="T20" fmla="*/ 2 w 265"/>
                <a:gd name="T21" fmla="*/ 0 h 1203"/>
                <a:gd name="T22" fmla="*/ 0 w 265"/>
                <a:gd name="T23" fmla="*/ 1 h 1203"/>
                <a:gd name="T24" fmla="*/ 17 w 265"/>
                <a:gd name="T25" fmla="*/ 80 h 1203"/>
                <a:gd name="T26" fmla="*/ 190 w 265"/>
                <a:gd name="T27" fmla="*/ 892 h 1203"/>
                <a:gd name="T28" fmla="*/ 200 w 265"/>
                <a:gd name="T29" fmla="*/ 898 h 1203"/>
                <a:gd name="T30" fmla="*/ 26 w 265"/>
                <a:gd name="T31" fmla="*/ 79 h 1203"/>
                <a:gd name="T32" fmla="*/ 2 w 265"/>
                <a:gd name="T33" fmla="*/ 6 h 1203"/>
                <a:gd name="T34" fmla="*/ 2 w 265"/>
                <a:gd name="T35" fmla="*/ 5 h 1203"/>
                <a:gd name="T36" fmla="*/ 0 w 265"/>
                <a:gd name="T37" fmla="*/ 1 h 1203"/>
                <a:gd name="T38" fmla="*/ 2 w 265"/>
                <a:gd name="T39" fmla="*/ 1 h 1203"/>
                <a:gd name="T40" fmla="*/ 2 w 265"/>
                <a:gd name="T4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203">
                  <a:moveTo>
                    <a:pt x="237" y="1114"/>
                  </a:moveTo>
                  <a:lnTo>
                    <a:pt x="256" y="1203"/>
                  </a:lnTo>
                  <a:lnTo>
                    <a:pt x="265" y="1203"/>
                  </a:lnTo>
                  <a:lnTo>
                    <a:pt x="248" y="1121"/>
                  </a:lnTo>
                  <a:lnTo>
                    <a:pt x="237" y="1114"/>
                  </a:lnTo>
                  <a:moveTo>
                    <a:pt x="193" y="904"/>
                  </a:moveTo>
                  <a:lnTo>
                    <a:pt x="235" y="1102"/>
                  </a:lnTo>
                  <a:lnTo>
                    <a:pt x="245" y="1109"/>
                  </a:lnTo>
                  <a:lnTo>
                    <a:pt x="203" y="909"/>
                  </a:lnTo>
                  <a:lnTo>
                    <a:pt x="193" y="904"/>
                  </a:lnTo>
                  <a:moveTo>
                    <a:pt x="2" y="0"/>
                  </a:moveTo>
                  <a:lnTo>
                    <a:pt x="0" y="1"/>
                  </a:lnTo>
                  <a:lnTo>
                    <a:pt x="17" y="80"/>
                  </a:lnTo>
                  <a:lnTo>
                    <a:pt x="190" y="892"/>
                  </a:lnTo>
                  <a:lnTo>
                    <a:pt x="200" y="898"/>
                  </a:lnTo>
                  <a:lnTo>
                    <a:pt x="26" y="79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3" name="Freeform 70"/>
            <p:cNvSpPr>
              <a:spLocks noEditPoints="1" noChangeArrowheads="1"/>
            </p:cNvSpPr>
            <p:nvPr>
              <p:custDataLst>
                <p:tags r:id="rId80"/>
              </p:custDataLst>
            </p:nvPr>
          </p:nvSpPr>
          <p:spPr bwMode="auto">
            <a:xfrm>
              <a:off x="8779818" y="3423743"/>
              <a:ext cx="1075075" cy="3245259"/>
            </a:xfrm>
            <a:custGeom>
              <a:gdLst>
                <a:gd name="T0" fmla="*/ 316 w 398"/>
                <a:gd name="T1" fmla="*/ 974 h 1202"/>
                <a:gd name="T2" fmla="*/ 390 w 398"/>
                <a:gd name="T3" fmla="*/ 1202 h 1202"/>
                <a:gd name="T4" fmla="*/ 398 w 398"/>
                <a:gd name="T5" fmla="*/ 1202 h 1202"/>
                <a:gd name="T6" fmla="*/ 326 w 398"/>
                <a:gd name="T7" fmla="*/ 980 h 1202"/>
                <a:gd name="T8" fmla="*/ 316 w 398"/>
                <a:gd name="T9" fmla="*/ 974 h 1202"/>
                <a:gd name="T10" fmla="*/ 3 w 398"/>
                <a:gd name="T11" fmla="*/ 5 h 1202"/>
                <a:gd name="T12" fmla="*/ 2 w 398"/>
                <a:gd name="T13" fmla="*/ 5 h 1202"/>
                <a:gd name="T14" fmla="*/ 26 w 398"/>
                <a:gd name="T15" fmla="*/ 78 h 1202"/>
                <a:gd name="T16" fmla="*/ 311 w 398"/>
                <a:gd name="T17" fmla="*/ 962 h 1202"/>
                <a:gd name="T18" fmla="*/ 323 w 398"/>
                <a:gd name="T19" fmla="*/ 968 h 1202"/>
                <a:gd name="T20" fmla="*/ 34 w 398"/>
                <a:gd name="T21" fmla="*/ 77 h 1202"/>
                <a:gd name="T22" fmla="*/ 3 w 398"/>
                <a:gd name="T23" fmla="*/ 5 h 1202"/>
                <a:gd name="T24" fmla="*/ 2 w 398"/>
                <a:gd name="T25" fmla="*/ 0 h 1202"/>
                <a:gd name="T26" fmla="*/ 0 w 398"/>
                <a:gd name="T27" fmla="*/ 0 h 1202"/>
                <a:gd name="T28" fmla="*/ 2 w 398"/>
                <a:gd name="T29" fmla="*/ 4 h 1202"/>
                <a:gd name="T30" fmla="*/ 2 w 398"/>
                <a:gd name="T31" fmla="*/ 3 h 1202"/>
                <a:gd name="T32" fmla="*/ 0 w 398"/>
                <a:gd name="T33" fmla="*/ 0 h 1202"/>
                <a:gd name="T34" fmla="*/ 2 w 398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8" h="1202">
                  <a:moveTo>
                    <a:pt x="316" y="974"/>
                  </a:moveTo>
                  <a:lnTo>
                    <a:pt x="390" y="1202"/>
                  </a:lnTo>
                  <a:lnTo>
                    <a:pt x="398" y="1202"/>
                  </a:lnTo>
                  <a:lnTo>
                    <a:pt x="326" y="980"/>
                  </a:lnTo>
                  <a:lnTo>
                    <a:pt x="316" y="974"/>
                  </a:lnTo>
                  <a:close/>
                  <a:moveTo>
                    <a:pt x="3" y="5"/>
                  </a:moveTo>
                  <a:lnTo>
                    <a:pt x="2" y="5"/>
                  </a:lnTo>
                  <a:lnTo>
                    <a:pt x="26" y="78"/>
                  </a:lnTo>
                  <a:lnTo>
                    <a:pt x="311" y="962"/>
                  </a:lnTo>
                  <a:lnTo>
                    <a:pt x="323" y="968"/>
                  </a:lnTo>
                  <a:lnTo>
                    <a:pt x="34" y="77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4" name="Freeform 71"/>
            <p:cNvSpPr>
              <a:spLocks noEditPoints="1" noChangeArrowheads="1"/>
            </p:cNvSpPr>
            <p:nvPr>
              <p:custDataLst>
                <p:tags r:id="rId81"/>
              </p:custDataLst>
            </p:nvPr>
          </p:nvSpPr>
          <p:spPr bwMode="auto">
            <a:xfrm>
              <a:off x="8779818" y="3423743"/>
              <a:ext cx="1075075" cy="3245259"/>
            </a:xfrm>
            <a:custGeom>
              <a:gdLst>
                <a:gd name="T0" fmla="*/ 316 w 398"/>
                <a:gd name="T1" fmla="*/ 974 h 1202"/>
                <a:gd name="T2" fmla="*/ 390 w 398"/>
                <a:gd name="T3" fmla="*/ 1202 h 1202"/>
                <a:gd name="T4" fmla="*/ 398 w 398"/>
                <a:gd name="T5" fmla="*/ 1202 h 1202"/>
                <a:gd name="T6" fmla="*/ 326 w 398"/>
                <a:gd name="T7" fmla="*/ 980 h 1202"/>
                <a:gd name="T8" fmla="*/ 316 w 398"/>
                <a:gd name="T9" fmla="*/ 974 h 1202"/>
                <a:gd name="T10" fmla="*/ 3 w 398"/>
                <a:gd name="T11" fmla="*/ 5 h 1202"/>
                <a:gd name="T12" fmla="*/ 2 w 398"/>
                <a:gd name="T13" fmla="*/ 5 h 1202"/>
                <a:gd name="T14" fmla="*/ 26 w 398"/>
                <a:gd name="T15" fmla="*/ 78 h 1202"/>
                <a:gd name="T16" fmla="*/ 311 w 398"/>
                <a:gd name="T17" fmla="*/ 962 h 1202"/>
                <a:gd name="T18" fmla="*/ 323 w 398"/>
                <a:gd name="T19" fmla="*/ 968 h 1202"/>
                <a:gd name="T20" fmla="*/ 34 w 398"/>
                <a:gd name="T21" fmla="*/ 77 h 1202"/>
                <a:gd name="T22" fmla="*/ 3 w 398"/>
                <a:gd name="T23" fmla="*/ 5 h 1202"/>
                <a:gd name="T24" fmla="*/ 2 w 398"/>
                <a:gd name="T25" fmla="*/ 0 h 1202"/>
                <a:gd name="T26" fmla="*/ 0 w 398"/>
                <a:gd name="T27" fmla="*/ 0 h 1202"/>
                <a:gd name="T28" fmla="*/ 2 w 398"/>
                <a:gd name="T29" fmla="*/ 4 h 1202"/>
                <a:gd name="T30" fmla="*/ 2 w 398"/>
                <a:gd name="T31" fmla="*/ 3 h 1202"/>
                <a:gd name="T32" fmla="*/ 0 w 398"/>
                <a:gd name="T33" fmla="*/ 0 h 1202"/>
                <a:gd name="T34" fmla="*/ 2 w 398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8" h="1202">
                  <a:moveTo>
                    <a:pt x="316" y="974"/>
                  </a:moveTo>
                  <a:lnTo>
                    <a:pt x="390" y="1202"/>
                  </a:lnTo>
                  <a:lnTo>
                    <a:pt x="398" y="1202"/>
                  </a:lnTo>
                  <a:lnTo>
                    <a:pt x="326" y="980"/>
                  </a:lnTo>
                  <a:lnTo>
                    <a:pt x="316" y="974"/>
                  </a:lnTo>
                  <a:moveTo>
                    <a:pt x="3" y="5"/>
                  </a:moveTo>
                  <a:lnTo>
                    <a:pt x="2" y="5"/>
                  </a:lnTo>
                  <a:lnTo>
                    <a:pt x="26" y="78"/>
                  </a:lnTo>
                  <a:lnTo>
                    <a:pt x="311" y="962"/>
                  </a:lnTo>
                  <a:lnTo>
                    <a:pt x="323" y="968"/>
                  </a:lnTo>
                  <a:lnTo>
                    <a:pt x="34" y="77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5" name="Freeform 72"/>
            <p:cNvSpPr>
              <a:spLocks noEditPoints="1" noChangeArrowheads="1"/>
            </p:cNvSpPr>
            <p:nvPr>
              <p:custDataLst>
                <p:tags r:id="rId82"/>
              </p:custDataLst>
            </p:nvPr>
          </p:nvSpPr>
          <p:spPr bwMode="auto">
            <a:xfrm>
              <a:off x="8779818" y="3423743"/>
              <a:ext cx="1453795" cy="3245259"/>
            </a:xfrm>
            <a:custGeom>
              <a:gdLst>
                <a:gd name="T0" fmla="*/ 467 w 538"/>
                <a:gd name="T1" fmla="*/ 1062 h 1202"/>
                <a:gd name="T2" fmla="*/ 528 w 538"/>
                <a:gd name="T3" fmla="*/ 1202 h 1202"/>
                <a:gd name="T4" fmla="*/ 538 w 538"/>
                <a:gd name="T5" fmla="*/ 1202 h 1202"/>
                <a:gd name="T6" fmla="*/ 479 w 538"/>
                <a:gd name="T7" fmla="*/ 1069 h 1202"/>
                <a:gd name="T8" fmla="*/ 467 w 538"/>
                <a:gd name="T9" fmla="*/ 1062 h 1202"/>
                <a:gd name="T10" fmla="*/ 3 w 538"/>
                <a:gd name="T11" fmla="*/ 5 h 1202"/>
                <a:gd name="T12" fmla="*/ 3 w 538"/>
                <a:gd name="T13" fmla="*/ 5 h 1202"/>
                <a:gd name="T14" fmla="*/ 34 w 538"/>
                <a:gd name="T15" fmla="*/ 77 h 1202"/>
                <a:gd name="T16" fmla="*/ 461 w 538"/>
                <a:gd name="T17" fmla="*/ 1048 h 1202"/>
                <a:gd name="T18" fmla="*/ 473 w 538"/>
                <a:gd name="T19" fmla="*/ 1055 h 1202"/>
                <a:gd name="T20" fmla="*/ 43 w 538"/>
                <a:gd name="T21" fmla="*/ 75 h 1202"/>
                <a:gd name="T22" fmla="*/ 3 w 538"/>
                <a:gd name="T23" fmla="*/ 5 h 1202"/>
                <a:gd name="T24" fmla="*/ 2 w 538"/>
                <a:gd name="T25" fmla="*/ 0 h 1202"/>
                <a:gd name="T26" fmla="*/ 0 w 538"/>
                <a:gd name="T27" fmla="*/ 0 h 1202"/>
                <a:gd name="T28" fmla="*/ 2 w 538"/>
                <a:gd name="T29" fmla="*/ 3 h 1202"/>
                <a:gd name="T30" fmla="*/ 0 w 538"/>
                <a:gd name="T31" fmla="*/ 0 h 1202"/>
                <a:gd name="T32" fmla="*/ 2 w 538"/>
                <a:gd name="T3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8" h="1202">
                  <a:moveTo>
                    <a:pt x="467" y="1062"/>
                  </a:moveTo>
                  <a:lnTo>
                    <a:pt x="528" y="1202"/>
                  </a:lnTo>
                  <a:lnTo>
                    <a:pt x="538" y="1202"/>
                  </a:lnTo>
                  <a:lnTo>
                    <a:pt x="479" y="1069"/>
                  </a:lnTo>
                  <a:lnTo>
                    <a:pt x="467" y="1062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34" y="77"/>
                  </a:lnTo>
                  <a:lnTo>
                    <a:pt x="461" y="1048"/>
                  </a:lnTo>
                  <a:lnTo>
                    <a:pt x="473" y="1055"/>
                  </a:lnTo>
                  <a:lnTo>
                    <a:pt x="43" y="75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6" name="Freeform 73"/>
            <p:cNvSpPr>
              <a:spLocks noEditPoints="1" noChangeArrowheads="1"/>
            </p:cNvSpPr>
            <p:nvPr>
              <p:custDataLst>
                <p:tags r:id="rId83"/>
              </p:custDataLst>
            </p:nvPr>
          </p:nvSpPr>
          <p:spPr bwMode="auto">
            <a:xfrm>
              <a:off x="8779818" y="3423743"/>
              <a:ext cx="1453795" cy="3245259"/>
            </a:xfrm>
            <a:custGeom>
              <a:gdLst>
                <a:gd name="T0" fmla="*/ 467 w 538"/>
                <a:gd name="T1" fmla="*/ 1062 h 1202"/>
                <a:gd name="T2" fmla="*/ 528 w 538"/>
                <a:gd name="T3" fmla="*/ 1202 h 1202"/>
                <a:gd name="T4" fmla="*/ 538 w 538"/>
                <a:gd name="T5" fmla="*/ 1202 h 1202"/>
                <a:gd name="T6" fmla="*/ 479 w 538"/>
                <a:gd name="T7" fmla="*/ 1069 h 1202"/>
                <a:gd name="T8" fmla="*/ 467 w 538"/>
                <a:gd name="T9" fmla="*/ 1062 h 1202"/>
                <a:gd name="T10" fmla="*/ 3 w 538"/>
                <a:gd name="T11" fmla="*/ 5 h 1202"/>
                <a:gd name="T12" fmla="*/ 3 w 538"/>
                <a:gd name="T13" fmla="*/ 5 h 1202"/>
                <a:gd name="T14" fmla="*/ 34 w 538"/>
                <a:gd name="T15" fmla="*/ 77 h 1202"/>
                <a:gd name="T16" fmla="*/ 461 w 538"/>
                <a:gd name="T17" fmla="*/ 1048 h 1202"/>
                <a:gd name="T18" fmla="*/ 473 w 538"/>
                <a:gd name="T19" fmla="*/ 1055 h 1202"/>
                <a:gd name="T20" fmla="*/ 43 w 538"/>
                <a:gd name="T21" fmla="*/ 75 h 1202"/>
                <a:gd name="T22" fmla="*/ 3 w 538"/>
                <a:gd name="T23" fmla="*/ 5 h 1202"/>
                <a:gd name="T24" fmla="*/ 2 w 538"/>
                <a:gd name="T25" fmla="*/ 0 h 1202"/>
                <a:gd name="T26" fmla="*/ 0 w 538"/>
                <a:gd name="T27" fmla="*/ 0 h 1202"/>
                <a:gd name="T28" fmla="*/ 2 w 538"/>
                <a:gd name="T29" fmla="*/ 3 h 1202"/>
                <a:gd name="T30" fmla="*/ 0 w 538"/>
                <a:gd name="T31" fmla="*/ 0 h 1202"/>
                <a:gd name="T32" fmla="*/ 2 w 538"/>
                <a:gd name="T3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8" h="1202">
                  <a:moveTo>
                    <a:pt x="467" y="1062"/>
                  </a:moveTo>
                  <a:lnTo>
                    <a:pt x="528" y="1202"/>
                  </a:lnTo>
                  <a:lnTo>
                    <a:pt x="538" y="1202"/>
                  </a:lnTo>
                  <a:lnTo>
                    <a:pt x="479" y="1069"/>
                  </a:lnTo>
                  <a:lnTo>
                    <a:pt x="467" y="1062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34" y="77"/>
                  </a:lnTo>
                  <a:lnTo>
                    <a:pt x="461" y="1048"/>
                  </a:lnTo>
                  <a:lnTo>
                    <a:pt x="473" y="1055"/>
                  </a:lnTo>
                  <a:lnTo>
                    <a:pt x="43" y="75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7" name="Freeform 74"/>
            <p:cNvSpPr>
              <a:spLocks noEditPoints="1" noChangeArrowheads="1"/>
            </p:cNvSpPr>
            <p:nvPr>
              <p:custDataLst>
                <p:tags r:id="rId84"/>
              </p:custDataLst>
            </p:nvPr>
          </p:nvSpPr>
          <p:spPr bwMode="auto">
            <a:xfrm>
              <a:off x="8779818" y="3423743"/>
              <a:ext cx="1852367" cy="3245259"/>
            </a:xfrm>
            <a:custGeom>
              <a:gdLst>
                <a:gd name="T0" fmla="*/ 662 w 686"/>
                <a:gd name="T1" fmla="*/ 1174 h 1202"/>
                <a:gd name="T2" fmla="*/ 677 w 686"/>
                <a:gd name="T3" fmla="*/ 1202 h 1202"/>
                <a:gd name="T4" fmla="*/ 686 w 686"/>
                <a:gd name="T5" fmla="*/ 1202 h 1202"/>
                <a:gd name="T6" fmla="*/ 676 w 686"/>
                <a:gd name="T7" fmla="*/ 1183 h 1202"/>
                <a:gd name="T8" fmla="*/ 662 w 686"/>
                <a:gd name="T9" fmla="*/ 1174 h 1202"/>
                <a:gd name="T10" fmla="*/ 3 w 686"/>
                <a:gd name="T11" fmla="*/ 5 h 1202"/>
                <a:gd name="T12" fmla="*/ 3 w 686"/>
                <a:gd name="T13" fmla="*/ 5 h 1202"/>
                <a:gd name="T14" fmla="*/ 43 w 686"/>
                <a:gd name="T15" fmla="*/ 75 h 1202"/>
                <a:gd name="T16" fmla="*/ 653 w 686"/>
                <a:gd name="T17" fmla="*/ 1160 h 1202"/>
                <a:gd name="T18" fmla="*/ 668 w 686"/>
                <a:gd name="T19" fmla="*/ 1168 h 1202"/>
                <a:gd name="T20" fmla="*/ 51 w 686"/>
                <a:gd name="T21" fmla="*/ 73 h 1202"/>
                <a:gd name="T22" fmla="*/ 3 w 686"/>
                <a:gd name="T23" fmla="*/ 5 h 1202"/>
                <a:gd name="T24" fmla="*/ 2 w 686"/>
                <a:gd name="T25" fmla="*/ 0 h 1202"/>
                <a:gd name="T26" fmla="*/ 0 w 686"/>
                <a:gd name="T27" fmla="*/ 0 h 1202"/>
                <a:gd name="T28" fmla="*/ 2 w 686"/>
                <a:gd name="T29" fmla="*/ 3 h 1202"/>
                <a:gd name="T30" fmla="*/ 2 w 686"/>
                <a:gd name="T31" fmla="*/ 2 h 1202"/>
                <a:gd name="T32" fmla="*/ 1 w 686"/>
                <a:gd name="T33" fmla="*/ 1 h 1202"/>
                <a:gd name="T34" fmla="*/ 2 w 686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6" h="1202">
                  <a:moveTo>
                    <a:pt x="662" y="1174"/>
                  </a:moveTo>
                  <a:lnTo>
                    <a:pt x="677" y="1202"/>
                  </a:lnTo>
                  <a:lnTo>
                    <a:pt x="686" y="1202"/>
                  </a:lnTo>
                  <a:lnTo>
                    <a:pt x="676" y="1183"/>
                  </a:lnTo>
                  <a:lnTo>
                    <a:pt x="662" y="1174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43" y="75"/>
                  </a:lnTo>
                  <a:lnTo>
                    <a:pt x="653" y="1160"/>
                  </a:lnTo>
                  <a:lnTo>
                    <a:pt x="668" y="1168"/>
                  </a:lnTo>
                  <a:lnTo>
                    <a:pt x="51" y="73"/>
                  </a:lnTo>
                  <a:lnTo>
                    <a:pt x="3" y="5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8" name="Freeform 75"/>
            <p:cNvSpPr>
              <a:spLocks noEditPoints="1" noChangeArrowheads="1"/>
            </p:cNvSpPr>
            <p:nvPr>
              <p:custDataLst>
                <p:tags r:id="rId85"/>
              </p:custDataLst>
            </p:nvPr>
          </p:nvSpPr>
          <p:spPr bwMode="auto">
            <a:xfrm>
              <a:off x="8779818" y="3423743"/>
              <a:ext cx="1852367" cy="3245259"/>
            </a:xfrm>
            <a:custGeom>
              <a:gdLst>
                <a:gd name="T0" fmla="*/ 662 w 686"/>
                <a:gd name="T1" fmla="*/ 1174 h 1202"/>
                <a:gd name="T2" fmla="*/ 677 w 686"/>
                <a:gd name="T3" fmla="*/ 1202 h 1202"/>
                <a:gd name="T4" fmla="*/ 686 w 686"/>
                <a:gd name="T5" fmla="*/ 1202 h 1202"/>
                <a:gd name="T6" fmla="*/ 676 w 686"/>
                <a:gd name="T7" fmla="*/ 1183 h 1202"/>
                <a:gd name="T8" fmla="*/ 662 w 686"/>
                <a:gd name="T9" fmla="*/ 1174 h 1202"/>
                <a:gd name="T10" fmla="*/ 3 w 686"/>
                <a:gd name="T11" fmla="*/ 5 h 1202"/>
                <a:gd name="T12" fmla="*/ 3 w 686"/>
                <a:gd name="T13" fmla="*/ 5 h 1202"/>
                <a:gd name="T14" fmla="*/ 43 w 686"/>
                <a:gd name="T15" fmla="*/ 75 h 1202"/>
                <a:gd name="T16" fmla="*/ 653 w 686"/>
                <a:gd name="T17" fmla="*/ 1160 h 1202"/>
                <a:gd name="T18" fmla="*/ 668 w 686"/>
                <a:gd name="T19" fmla="*/ 1168 h 1202"/>
                <a:gd name="T20" fmla="*/ 51 w 686"/>
                <a:gd name="T21" fmla="*/ 73 h 1202"/>
                <a:gd name="T22" fmla="*/ 3 w 686"/>
                <a:gd name="T23" fmla="*/ 5 h 1202"/>
                <a:gd name="T24" fmla="*/ 2 w 686"/>
                <a:gd name="T25" fmla="*/ 0 h 1202"/>
                <a:gd name="T26" fmla="*/ 0 w 686"/>
                <a:gd name="T27" fmla="*/ 0 h 1202"/>
                <a:gd name="T28" fmla="*/ 2 w 686"/>
                <a:gd name="T29" fmla="*/ 3 h 1202"/>
                <a:gd name="T30" fmla="*/ 2 w 686"/>
                <a:gd name="T31" fmla="*/ 2 h 1202"/>
                <a:gd name="T32" fmla="*/ 1 w 686"/>
                <a:gd name="T33" fmla="*/ 1 h 1202"/>
                <a:gd name="T34" fmla="*/ 2 w 686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6" h="1202">
                  <a:moveTo>
                    <a:pt x="662" y="1174"/>
                  </a:moveTo>
                  <a:lnTo>
                    <a:pt x="677" y="1202"/>
                  </a:lnTo>
                  <a:lnTo>
                    <a:pt x="686" y="1202"/>
                  </a:lnTo>
                  <a:lnTo>
                    <a:pt x="676" y="1183"/>
                  </a:lnTo>
                  <a:lnTo>
                    <a:pt x="662" y="1174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43" y="75"/>
                  </a:lnTo>
                  <a:lnTo>
                    <a:pt x="653" y="1160"/>
                  </a:lnTo>
                  <a:lnTo>
                    <a:pt x="668" y="1168"/>
                  </a:lnTo>
                  <a:lnTo>
                    <a:pt x="51" y="73"/>
                  </a:lnTo>
                  <a:lnTo>
                    <a:pt x="3" y="5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2"/>
                  </a:lnTo>
                  <a:lnTo>
                    <a:pt x="1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79" name="Freeform 76"/>
            <p:cNvSpPr>
              <a:spLocks noEditPoints="1" noChangeArrowheads="1"/>
            </p:cNvSpPr>
            <p:nvPr>
              <p:custDataLst>
                <p:tags r:id="rId86"/>
              </p:custDataLst>
            </p:nvPr>
          </p:nvSpPr>
          <p:spPr bwMode="auto">
            <a:xfrm>
              <a:off x="8782872" y="3423743"/>
              <a:ext cx="2287589" cy="3245259"/>
            </a:xfrm>
            <a:custGeom>
              <a:gdLst>
                <a:gd name="T0" fmla="*/ 3 w 847"/>
                <a:gd name="T1" fmla="*/ 5 h 1202"/>
                <a:gd name="T2" fmla="*/ 2 w 847"/>
                <a:gd name="T3" fmla="*/ 5 h 1202"/>
                <a:gd name="T4" fmla="*/ 50 w 847"/>
                <a:gd name="T5" fmla="*/ 73 h 1202"/>
                <a:gd name="T6" fmla="*/ 837 w 847"/>
                <a:gd name="T7" fmla="*/ 1202 h 1202"/>
                <a:gd name="T8" fmla="*/ 847 w 847"/>
                <a:gd name="T9" fmla="*/ 1202 h 1202"/>
                <a:gd name="T10" fmla="*/ 59 w 847"/>
                <a:gd name="T11" fmla="*/ 70 h 1202"/>
                <a:gd name="T12" fmla="*/ 3 w 847"/>
                <a:gd name="T13" fmla="*/ 5 h 1202"/>
                <a:gd name="T14" fmla="*/ 1 w 847"/>
                <a:gd name="T15" fmla="*/ 0 h 1202"/>
                <a:gd name="T16" fmla="*/ 0 w 847"/>
                <a:gd name="T17" fmla="*/ 1 h 1202"/>
                <a:gd name="T18" fmla="*/ 1 w 847"/>
                <a:gd name="T19" fmla="*/ 2 h 1202"/>
                <a:gd name="T20" fmla="*/ 0 w 847"/>
                <a:gd name="T21" fmla="*/ 1 h 1202"/>
                <a:gd name="T22" fmla="*/ 1 w 847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6" h="1202">
                  <a:moveTo>
                    <a:pt x="3" y="5"/>
                  </a:moveTo>
                  <a:lnTo>
                    <a:pt x="2" y="5"/>
                  </a:lnTo>
                  <a:lnTo>
                    <a:pt x="50" y="73"/>
                  </a:lnTo>
                  <a:lnTo>
                    <a:pt x="837" y="1202"/>
                  </a:lnTo>
                  <a:lnTo>
                    <a:pt x="847" y="1202"/>
                  </a:lnTo>
                  <a:lnTo>
                    <a:pt x="59" y="70"/>
                  </a:lnTo>
                  <a:lnTo>
                    <a:pt x="3" y="5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0" name="Freeform 77"/>
            <p:cNvSpPr>
              <a:spLocks noEditPoints="1" noChangeArrowheads="1"/>
            </p:cNvSpPr>
            <p:nvPr>
              <p:custDataLst>
                <p:tags r:id="rId87"/>
              </p:custDataLst>
            </p:nvPr>
          </p:nvSpPr>
          <p:spPr bwMode="auto">
            <a:xfrm>
              <a:off x="8782872" y="3423743"/>
              <a:ext cx="2287589" cy="3245259"/>
            </a:xfrm>
            <a:custGeom>
              <a:gdLst>
                <a:gd name="T0" fmla="*/ 3 w 847"/>
                <a:gd name="T1" fmla="*/ 5 h 1202"/>
                <a:gd name="T2" fmla="*/ 2 w 847"/>
                <a:gd name="T3" fmla="*/ 5 h 1202"/>
                <a:gd name="T4" fmla="*/ 50 w 847"/>
                <a:gd name="T5" fmla="*/ 73 h 1202"/>
                <a:gd name="T6" fmla="*/ 837 w 847"/>
                <a:gd name="T7" fmla="*/ 1202 h 1202"/>
                <a:gd name="T8" fmla="*/ 847 w 847"/>
                <a:gd name="T9" fmla="*/ 1202 h 1202"/>
                <a:gd name="T10" fmla="*/ 59 w 847"/>
                <a:gd name="T11" fmla="*/ 70 h 1202"/>
                <a:gd name="T12" fmla="*/ 3 w 847"/>
                <a:gd name="T13" fmla="*/ 5 h 1202"/>
                <a:gd name="T14" fmla="*/ 1 w 847"/>
                <a:gd name="T15" fmla="*/ 0 h 1202"/>
                <a:gd name="T16" fmla="*/ 0 w 847"/>
                <a:gd name="T17" fmla="*/ 1 h 1202"/>
                <a:gd name="T18" fmla="*/ 1 w 847"/>
                <a:gd name="T19" fmla="*/ 2 h 1202"/>
                <a:gd name="T20" fmla="*/ 0 w 847"/>
                <a:gd name="T21" fmla="*/ 1 h 1202"/>
                <a:gd name="T22" fmla="*/ 1 w 847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6" h="1202">
                  <a:moveTo>
                    <a:pt x="3" y="5"/>
                  </a:moveTo>
                  <a:lnTo>
                    <a:pt x="2" y="5"/>
                  </a:lnTo>
                  <a:lnTo>
                    <a:pt x="50" y="73"/>
                  </a:lnTo>
                  <a:lnTo>
                    <a:pt x="837" y="1202"/>
                  </a:lnTo>
                  <a:lnTo>
                    <a:pt x="847" y="1202"/>
                  </a:lnTo>
                  <a:lnTo>
                    <a:pt x="59" y="70"/>
                  </a:lnTo>
                  <a:lnTo>
                    <a:pt x="3" y="5"/>
                  </a:lnTo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1" name="Freeform 78"/>
            <p:cNvSpPr>
              <a:spLocks noEditPoints="1" noChangeArrowheads="1"/>
            </p:cNvSpPr>
            <p:nvPr>
              <p:custDataLst>
                <p:tags r:id="rId88"/>
              </p:custDataLst>
            </p:nvPr>
          </p:nvSpPr>
          <p:spPr bwMode="auto">
            <a:xfrm>
              <a:off x="8782872" y="3423743"/>
              <a:ext cx="2770151" cy="3245259"/>
            </a:xfrm>
            <a:custGeom>
              <a:gdLst>
                <a:gd name="T0" fmla="*/ 4 w 1026"/>
                <a:gd name="T1" fmla="*/ 5 h 1202"/>
                <a:gd name="T2" fmla="*/ 3 w 1026"/>
                <a:gd name="T3" fmla="*/ 5 h 1202"/>
                <a:gd name="T4" fmla="*/ 59 w 1026"/>
                <a:gd name="T5" fmla="*/ 70 h 1202"/>
                <a:gd name="T6" fmla="*/ 1015 w 1026"/>
                <a:gd name="T7" fmla="*/ 1202 h 1202"/>
                <a:gd name="T8" fmla="*/ 1026 w 1026"/>
                <a:gd name="T9" fmla="*/ 1202 h 1202"/>
                <a:gd name="T10" fmla="*/ 67 w 1026"/>
                <a:gd name="T11" fmla="*/ 67 h 1202"/>
                <a:gd name="T12" fmla="*/ 4 w 1026"/>
                <a:gd name="T13" fmla="*/ 5 h 1202"/>
                <a:gd name="T14" fmla="*/ 1 w 1026"/>
                <a:gd name="T15" fmla="*/ 0 h 1202"/>
                <a:gd name="T16" fmla="*/ 0 w 1026"/>
                <a:gd name="T17" fmla="*/ 1 h 1202"/>
                <a:gd name="T18" fmla="*/ 1 w 1026"/>
                <a:gd name="T19" fmla="*/ 2 h 1202"/>
                <a:gd name="T20" fmla="*/ 0 w 1026"/>
                <a:gd name="T21" fmla="*/ 1 h 1202"/>
                <a:gd name="T22" fmla="*/ 1 w 1026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6" h="1202">
                  <a:moveTo>
                    <a:pt x="4" y="5"/>
                  </a:moveTo>
                  <a:lnTo>
                    <a:pt x="3" y="5"/>
                  </a:lnTo>
                  <a:lnTo>
                    <a:pt x="59" y="70"/>
                  </a:lnTo>
                  <a:lnTo>
                    <a:pt x="1015" y="1202"/>
                  </a:lnTo>
                  <a:lnTo>
                    <a:pt x="1026" y="1202"/>
                  </a:lnTo>
                  <a:lnTo>
                    <a:pt x="67" y="67"/>
                  </a:lnTo>
                  <a:lnTo>
                    <a:pt x="4" y="5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2" name="Freeform 79"/>
            <p:cNvSpPr>
              <a:spLocks noEditPoints="1" noChangeArrowheads="1"/>
            </p:cNvSpPr>
            <p:nvPr>
              <p:custDataLst>
                <p:tags r:id="rId89"/>
              </p:custDataLst>
            </p:nvPr>
          </p:nvSpPr>
          <p:spPr bwMode="auto">
            <a:xfrm>
              <a:off x="8782872" y="3423743"/>
              <a:ext cx="2770151" cy="3245259"/>
            </a:xfrm>
            <a:custGeom>
              <a:gdLst>
                <a:gd name="T0" fmla="*/ 4 w 1026"/>
                <a:gd name="T1" fmla="*/ 5 h 1202"/>
                <a:gd name="T2" fmla="*/ 3 w 1026"/>
                <a:gd name="T3" fmla="*/ 5 h 1202"/>
                <a:gd name="T4" fmla="*/ 59 w 1026"/>
                <a:gd name="T5" fmla="*/ 70 h 1202"/>
                <a:gd name="T6" fmla="*/ 1015 w 1026"/>
                <a:gd name="T7" fmla="*/ 1202 h 1202"/>
                <a:gd name="T8" fmla="*/ 1026 w 1026"/>
                <a:gd name="T9" fmla="*/ 1202 h 1202"/>
                <a:gd name="T10" fmla="*/ 67 w 1026"/>
                <a:gd name="T11" fmla="*/ 67 h 1202"/>
                <a:gd name="T12" fmla="*/ 4 w 1026"/>
                <a:gd name="T13" fmla="*/ 5 h 1202"/>
                <a:gd name="T14" fmla="*/ 1 w 1026"/>
                <a:gd name="T15" fmla="*/ 0 h 1202"/>
                <a:gd name="T16" fmla="*/ 0 w 1026"/>
                <a:gd name="T17" fmla="*/ 1 h 1202"/>
                <a:gd name="T18" fmla="*/ 1 w 1026"/>
                <a:gd name="T19" fmla="*/ 2 h 1202"/>
                <a:gd name="T20" fmla="*/ 0 w 1026"/>
                <a:gd name="T21" fmla="*/ 1 h 1202"/>
                <a:gd name="T22" fmla="*/ 1 w 1026"/>
                <a:gd name="T2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6" h="1202">
                  <a:moveTo>
                    <a:pt x="4" y="5"/>
                  </a:moveTo>
                  <a:lnTo>
                    <a:pt x="3" y="5"/>
                  </a:lnTo>
                  <a:lnTo>
                    <a:pt x="59" y="70"/>
                  </a:lnTo>
                  <a:lnTo>
                    <a:pt x="1015" y="1202"/>
                  </a:lnTo>
                  <a:lnTo>
                    <a:pt x="1026" y="1202"/>
                  </a:lnTo>
                  <a:lnTo>
                    <a:pt x="67" y="67"/>
                  </a:lnTo>
                  <a:lnTo>
                    <a:pt x="4" y="5"/>
                  </a:lnTo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3" name="Freeform 80"/>
            <p:cNvSpPr>
              <a:spLocks noChangeArrowheads="1"/>
            </p:cNvSpPr>
            <p:nvPr>
              <p:custDataLst>
                <p:tags r:id="rId90"/>
              </p:custDataLst>
            </p:nvPr>
          </p:nvSpPr>
          <p:spPr bwMode="auto">
            <a:xfrm>
              <a:off x="8782872" y="3423743"/>
              <a:ext cx="3054" cy="5968"/>
            </a:xfrm>
            <a:custGeom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4" name="Freeform 81"/>
            <p:cNvSpPr>
              <a:spLocks noChangeArrowheads="1"/>
            </p:cNvSpPr>
            <p:nvPr>
              <p:custDataLst>
                <p:tags r:id="rId91"/>
              </p:custDataLst>
            </p:nvPr>
          </p:nvSpPr>
          <p:spPr bwMode="auto">
            <a:xfrm>
              <a:off x="8782872" y="3423743"/>
              <a:ext cx="3054" cy="5968"/>
            </a:xfrm>
            <a:custGeom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5" name="Freeform 82"/>
            <p:cNvSpPr>
              <a:spLocks noChangeArrowheads="1"/>
            </p:cNvSpPr>
            <p:nvPr>
              <p:custDataLst>
                <p:tags r:id="rId92"/>
              </p:custDataLst>
            </p:nvPr>
          </p:nvSpPr>
          <p:spPr bwMode="auto">
            <a:xfrm>
              <a:off x="8793562" y="3437171"/>
              <a:ext cx="3202319" cy="3161704"/>
            </a:xfrm>
            <a:custGeom>
              <a:gdLst>
                <a:gd name="T0" fmla="*/ 0 w 1186"/>
                <a:gd name="T1" fmla="*/ 0 h 1171"/>
                <a:gd name="T2" fmla="*/ 0 w 1186"/>
                <a:gd name="T3" fmla="*/ 0 h 1171"/>
                <a:gd name="T4" fmla="*/ 63 w 1186"/>
                <a:gd name="T5" fmla="*/ 62 h 1171"/>
                <a:gd name="T6" fmla="*/ 1186 w 1186"/>
                <a:gd name="T7" fmla="*/ 1171 h 1171"/>
                <a:gd name="T8" fmla="*/ 1186 w 1186"/>
                <a:gd name="T9" fmla="*/ 1160 h 1171"/>
                <a:gd name="T10" fmla="*/ 71 w 1186"/>
                <a:gd name="T11" fmla="*/ 58 h 1171"/>
                <a:gd name="T12" fmla="*/ 0 w 1186"/>
                <a:gd name="T13" fmla="*/ 0 h 1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1171">
                  <a:moveTo>
                    <a:pt x="0" y="0"/>
                  </a:moveTo>
                  <a:lnTo>
                    <a:pt x="0" y="0"/>
                  </a:lnTo>
                  <a:lnTo>
                    <a:pt x="63" y="62"/>
                  </a:lnTo>
                  <a:lnTo>
                    <a:pt x="1186" y="1171"/>
                  </a:lnTo>
                  <a:lnTo>
                    <a:pt x="1186" y="1160"/>
                  </a:lnTo>
                  <a:lnTo>
                    <a:pt x="71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6" name="Freeform 83"/>
            <p:cNvSpPr>
              <a:spLocks noChangeArrowheads="1"/>
            </p:cNvSpPr>
            <p:nvPr>
              <p:custDataLst>
                <p:tags r:id="rId93"/>
              </p:custDataLst>
            </p:nvPr>
          </p:nvSpPr>
          <p:spPr bwMode="auto">
            <a:xfrm>
              <a:off x="8793562" y="3437171"/>
              <a:ext cx="3202319" cy="3161704"/>
            </a:xfrm>
            <a:custGeom>
              <a:gdLst>
                <a:gd name="T0" fmla="*/ 0 w 1186"/>
                <a:gd name="T1" fmla="*/ 0 h 1171"/>
                <a:gd name="T2" fmla="*/ 0 w 1186"/>
                <a:gd name="T3" fmla="*/ 0 h 1171"/>
                <a:gd name="T4" fmla="*/ 63 w 1186"/>
                <a:gd name="T5" fmla="*/ 62 h 1171"/>
                <a:gd name="T6" fmla="*/ 1186 w 1186"/>
                <a:gd name="T7" fmla="*/ 1171 h 1171"/>
                <a:gd name="T8" fmla="*/ 1186 w 1186"/>
                <a:gd name="T9" fmla="*/ 1160 h 1171"/>
                <a:gd name="T10" fmla="*/ 71 w 1186"/>
                <a:gd name="T11" fmla="*/ 58 h 1171"/>
                <a:gd name="T12" fmla="*/ 0 w 1186"/>
                <a:gd name="T13" fmla="*/ 0 h 1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1171">
                  <a:moveTo>
                    <a:pt x="0" y="0"/>
                  </a:moveTo>
                  <a:lnTo>
                    <a:pt x="0" y="0"/>
                  </a:lnTo>
                  <a:lnTo>
                    <a:pt x="63" y="62"/>
                  </a:lnTo>
                  <a:lnTo>
                    <a:pt x="1186" y="1171"/>
                  </a:lnTo>
                  <a:lnTo>
                    <a:pt x="1186" y="1160"/>
                  </a:lnTo>
                  <a:lnTo>
                    <a:pt x="71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7" name="Freeform 84"/>
            <p:cNvSpPr>
              <a:spLocks noChangeArrowheads="1"/>
            </p:cNvSpPr>
            <p:nvPr>
              <p:custDataLst>
                <p:tags r:id="rId94"/>
              </p:custDataLst>
            </p:nvPr>
          </p:nvSpPr>
          <p:spPr bwMode="auto">
            <a:xfrm>
              <a:off x="8782872" y="3426727"/>
              <a:ext cx="3054" cy="2984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8" name="Freeform 85"/>
            <p:cNvSpPr>
              <a:spLocks noChangeArrowheads="1"/>
            </p:cNvSpPr>
            <p:nvPr>
              <p:custDataLst>
                <p:tags r:id="rId95"/>
              </p:custDataLst>
            </p:nvPr>
          </p:nvSpPr>
          <p:spPr bwMode="auto">
            <a:xfrm>
              <a:off x="8782872" y="3426727"/>
              <a:ext cx="3054" cy="2984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89" name="Freeform 86"/>
            <p:cNvSpPr>
              <a:spLocks noChangeArrowheads="1"/>
            </p:cNvSpPr>
            <p:nvPr>
              <p:custDataLst>
                <p:tags r:id="rId96"/>
              </p:custDataLst>
            </p:nvPr>
          </p:nvSpPr>
          <p:spPr bwMode="auto">
            <a:xfrm>
              <a:off x="8793562" y="3437171"/>
              <a:ext cx="3202319" cy="2651415"/>
            </a:xfrm>
            <a:custGeom>
              <a:gdLst>
                <a:gd name="T0" fmla="*/ 1 w 1186"/>
                <a:gd name="T1" fmla="*/ 0 h 982"/>
                <a:gd name="T2" fmla="*/ 0 w 1186"/>
                <a:gd name="T3" fmla="*/ 0 h 982"/>
                <a:gd name="T4" fmla="*/ 71 w 1186"/>
                <a:gd name="T5" fmla="*/ 58 h 982"/>
                <a:gd name="T6" fmla="*/ 1186 w 1186"/>
                <a:gd name="T7" fmla="*/ 982 h 982"/>
                <a:gd name="T8" fmla="*/ 1186 w 1186"/>
                <a:gd name="T9" fmla="*/ 971 h 982"/>
                <a:gd name="T10" fmla="*/ 79 w 1186"/>
                <a:gd name="T11" fmla="*/ 54 h 982"/>
                <a:gd name="T12" fmla="*/ 1 w 1186"/>
                <a:gd name="T13" fmla="*/ 0 h 9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982">
                  <a:moveTo>
                    <a:pt x="1" y="0"/>
                  </a:moveTo>
                  <a:lnTo>
                    <a:pt x="0" y="0"/>
                  </a:lnTo>
                  <a:lnTo>
                    <a:pt x="71" y="58"/>
                  </a:lnTo>
                  <a:lnTo>
                    <a:pt x="1186" y="982"/>
                  </a:lnTo>
                  <a:lnTo>
                    <a:pt x="1186" y="971"/>
                  </a:lnTo>
                  <a:lnTo>
                    <a:pt x="79" y="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0" name="Freeform 87"/>
            <p:cNvSpPr>
              <a:spLocks noChangeArrowheads="1"/>
            </p:cNvSpPr>
            <p:nvPr>
              <p:custDataLst>
                <p:tags r:id="rId97"/>
              </p:custDataLst>
            </p:nvPr>
          </p:nvSpPr>
          <p:spPr bwMode="auto">
            <a:xfrm>
              <a:off x="8793562" y="3437171"/>
              <a:ext cx="3202319" cy="2651415"/>
            </a:xfrm>
            <a:custGeom>
              <a:gdLst>
                <a:gd name="T0" fmla="*/ 1 w 1186"/>
                <a:gd name="T1" fmla="*/ 0 h 982"/>
                <a:gd name="T2" fmla="*/ 0 w 1186"/>
                <a:gd name="T3" fmla="*/ 0 h 982"/>
                <a:gd name="T4" fmla="*/ 71 w 1186"/>
                <a:gd name="T5" fmla="*/ 58 h 982"/>
                <a:gd name="T6" fmla="*/ 1186 w 1186"/>
                <a:gd name="T7" fmla="*/ 982 h 982"/>
                <a:gd name="T8" fmla="*/ 1186 w 1186"/>
                <a:gd name="T9" fmla="*/ 971 h 982"/>
                <a:gd name="T10" fmla="*/ 79 w 1186"/>
                <a:gd name="T11" fmla="*/ 54 h 982"/>
                <a:gd name="T12" fmla="*/ 1 w 1186"/>
                <a:gd name="T13" fmla="*/ 0 h 9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6" h="982">
                  <a:moveTo>
                    <a:pt x="1" y="0"/>
                  </a:moveTo>
                  <a:lnTo>
                    <a:pt x="0" y="0"/>
                  </a:lnTo>
                  <a:lnTo>
                    <a:pt x="71" y="58"/>
                  </a:lnTo>
                  <a:lnTo>
                    <a:pt x="1186" y="982"/>
                  </a:lnTo>
                  <a:lnTo>
                    <a:pt x="1186" y="971"/>
                  </a:lnTo>
                  <a:lnTo>
                    <a:pt x="79" y="5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1" name="Rectangle 88"/>
            <p:cNvSpPr>
              <a:spLocks noChangeArrowheads="1"/>
            </p:cNvSpPr>
            <p:nvPr>
              <p:custDataLst>
                <p:tags r:id="rId98"/>
              </p:custDataLst>
            </p:nvPr>
          </p:nvSpPr>
          <p:spPr bwMode="auto">
            <a:xfrm>
              <a:off x="8785926" y="3426727"/>
              <a:ext cx="3054" cy="2984"/>
            </a:xfrm>
            <a:prstGeom prst="rect">
              <a:avLst/>
            </a:pr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0" smtClean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2" name="Freeform 89"/>
            <p:cNvSpPr>
              <a:spLocks noChangeArrowheads="1"/>
            </p:cNvSpPr>
            <p:nvPr>
              <p:custDataLst>
                <p:tags r:id="rId99"/>
              </p:custDataLst>
            </p:nvPr>
          </p:nvSpPr>
          <p:spPr bwMode="auto">
            <a:xfrm flipH="1">
              <a:off x="8785926" y="3426727"/>
              <a:ext cx="0" cy="2984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3" name="Freeform 90"/>
            <p:cNvSpPr>
              <a:spLocks noChangeArrowheads="1"/>
            </p:cNvSpPr>
            <p:nvPr>
              <p:custDataLst>
                <p:tags r:id="rId100"/>
              </p:custDataLst>
            </p:nvPr>
          </p:nvSpPr>
          <p:spPr bwMode="auto">
            <a:xfrm>
              <a:off x="8796616" y="3437171"/>
              <a:ext cx="3199265" cy="2224682"/>
            </a:xfrm>
            <a:custGeom>
              <a:gdLst>
                <a:gd name="T0" fmla="*/ 1 w 1185"/>
                <a:gd name="T1" fmla="*/ 0 h 824"/>
                <a:gd name="T2" fmla="*/ 0 w 1185"/>
                <a:gd name="T3" fmla="*/ 0 h 824"/>
                <a:gd name="T4" fmla="*/ 78 w 1185"/>
                <a:gd name="T5" fmla="*/ 54 h 824"/>
                <a:gd name="T6" fmla="*/ 1185 w 1185"/>
                <a:gd name="T7" fmla="*/ 824 h 824"/>
                <a:gd name="T8" fmla="*/ 1185 w 1185"/>
                <a:gd name="T9" fmla="*/ 813 h 824"/>
                <a:gd name="T10" fmla="*/ 85 w 1185"/>
                <a:gd name="T11" fmla="*/ 48 h 824"/>
                <a:gd name="T12" fmla="*/ 1 w 1185"/>
                <a:gd name="T13" fmla="*/ 0 h 8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5" h="824">
                  <a:moveTo>
                    <a:pt x="1" y="0"/>
                  </a:moveTo>
                  <a:lnTo>
                    <a:pt x="0" y="0"/>
                  </a:lnTo>
                  <a:lnTo>
                    <a:pt x="78" y="54"/>
                  </a:lnTo>
                  <a:lnTo>
                    <a:pt x="1185" y="824"/>
                  </a:lnTo>
                  <a:lnTo>
                    <a:pt x="1185" y="813"/>
                  </a:lnTo>
                  <a:lnTo>
                    <a:pt x="85" y="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4" name="Freeform 91"/>
            <p:cNvSpPr>
              <a:spLocks noChangeArrowheads="1"/>
            </p:cNvSpPr>
            <p:nvPr>
              <p:custDataLst>
                <p:tags r:id="rId101"/>
              </p:custDataLst>
            </p:nvPr>
          </p:nvSpPr>
          <p:spPr bwMode="auto">
            <a:xfrm>
              <a:off x="8796616" y="3437171"/>
              <a:ext cx="3199265" cy="2224682"/>
            </a:xfrm>
            <a:custGeom>
              <a:gdLst>
                <a:gd name="T0" fmla="*/ 1 w 1185"/>
                <a:gd name="T1" fmla="*/ 0 h 824"/>
                <a:gd name="T2" fmla="*/ 0 w 1185"/>
                <a:gd name="T3" fmla="*/ 0 h 824"/>
                <a:gd name="T4" fmla="*/ 78 w 1185"/>
                <a:gd name="T5" fmla="*/ 54 h 824"/>
                <a:gd name="T6" fmla="*/ 1185 w 1185"/>
                <a:gd name="T7" fmla="*/ 824 h 824"/>
                <a:gd name="T8" fmla="*/ 1185 w 1185"/>
                <a:gd name="T9" fmla="*/ 813 h 824"/>
                <a:gd name="T10" fmla="*/ 85 w 1185"/>
                <a:gd name="T11" fmla="*/ 48 h 824"/>
                <a:gd name="T12" fmla="*/ 1 w 1185"/>
                <a:gd name="T13" fmla="*/ 0 h 8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5" h="824">
                  <a:moveTo>
                    <a:pt x="1" y="0"/>
                  </a:moveTo>
                  <a:lnTo>
                    <a:pt x="0" y="0"/>
                  </a:lnTo>
                  <a:lnTo>
                    <a:pt x="78" y="54"/>
                  </a:lnTo>
                  <a:lnTo>
                    <a:pt x="1185" y="824"/>
                  </a:lnTo>
                  <a:lnTo>
                    <a:pt x="1185" y="813"/>
                  </a:lnTo>
                  <a:lnTo>
                    <a:pt x="85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5" name="Freeform 92"/>
            <p:cNvSpPr>
              <a:spLocks noChangeArrowheads="1"/>
            </p:cNvSpPr>
            <p:nvPr>
              <p:custDataLst>
                <p:tags r:id="rId102"/>
              </p:custDataLst>
            </p:nvPr>
          </p:nvSpPr>
          <p:spPr bwMode="auto">
            <a:xfrm>
              <a:off x="8799671" y="3437171"/>
              <a:ext cx="3196210" cy="1854648"/>
            </a:xfrm>
            <a:custGeom>
              <a:gdLst>
                <a:gd name="T0" fmla="*/ 1 w 1184"/>
                <a:gd name="T1" fmla="*/ 0 h 687"/>
                <a:gd name="T2" fmla="*/ 0 w 1184"/>
                <a:gd name="T3" fmla="*/ 0 h 687"/>
                <a:gd name="T4" fmla="*/ 84 w 1184"/>
                <a:gd name="T5" fmla="*/ 48 h 687"/>
                <a:gd name="T6" fmla="*/ 1184 w 1184"/>
                <a:gd name="T7" fmla="*/ 687 h 687"/>
                <a:gd name="T8" fmla="*/ 1184 w 1184"/>
                <a:gd name="T9" fmla="*/ 677 h 687"/>
                <a:gd name="T10" fmla="*/ 91 w 1184"/>
                <a:gd name="T11" fmla="*/ 43 h 687"/>
                <a:gd name="T12" fmla="*/ 1 w 1184"/>
                <a:gd name="T13" fmla="*/ 0 h 6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687">
                  <a:moveTo>
                    <a:pt x="1" y="0"/>
                  </a:moveTo>
                  <a:lnTo>
                    <a:pt x="0" y="0"/>
                  </a:lnTo>
                  <a:lnTo>
                    <a:pt x="84" y="48"/>
                  </a:lnTo>
                  <a:lnTo>
                    <a:pt x="1184" y="687"/>
                  </a:lnTo>
                  <a:lnTo>
                    <a:pt x="1184" y="677"/>
                  </a:lnTo>
                  <a:lnTo>
                    <a:pt x="91" y="4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6" name="Freeform 93"/>
            <p:cNvSpPr>
              <a:spLocks noChangeArrowheads="1"/>
            </p:cNvSpPr>
            <p:nvPr>
              <p:custDataLst>
                <p:tags r:id="rId103"/>
              </p:custDataLst>
            </p:nvPr>
          </p:nvSpPr>
          <p:spPr bwMode="auto">
            <a:xfrm>
              <a:off x="8799671" y="3437171"/>
              <a:ext cx="3196210" cy="1854648"/>
            </a:xfrm>
            <a:custGeom>
              <a:gdLst>
                <a:gd name="T0" fmla="*/ 1 w 1184"/>
                <a:gd name="T1" fmla="*/ 0 h 687"/>
                <a:gd name="T2" fmla="*/ 0 w 1184"/>
                <a:gd name="T3" fmla="*/ 0 h 687"/>
                <a:gd name="T4" fmla="*/ 84 w 1184"/>
                <a:gd name="T5" fmla="*/ 48 h 687"/>
                <a:gd name="T6" fmla="*/ 1184 w 1184"/>
                <a:gd name="T7" fmla="*/ 687 h 687"/>
                <a:gd name="T8" fmla="*/ 1184 w 1184"/>
                <a:gd name="T9" fmla="*/ 677 h 687"/>
                <a:gd name="T10" fmla="*/ 91 w 1184"/>
                <a:gd name="T11" fmla="*/ 43 h 687"/>
                <a:gd name="T12" fmla="*/ 1 w 1184"/>
                <a:gd name="T13" fmla="*/ 0 h 6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4" h="687">
                  <a:moveTo>
                    <a:pt x="1" y="0"/>
                  </a:moveTo>
                  <a:lnTo>
                    <a:pt x="0" y="0"/>
                  </a:lnTo>
                  <a:lnTo>
                    <a:pt x="84" y="48"/>
                  </a:lnTo>
                  <a:lnTo>
                    <a:pt x="1184" y="687"/>
                  </a:lnTo>
                  <a:lnTo>
                    <a:pt x="1184" y="677"/>
                  </a:lnTo>
                  <a:lnTo>
                    <a:pt x="91" y="4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7" name="Freeform 94"/>
            <p:cNvSpPr>
              <a:spLocks noChangeArrowheads="1"/>
            </p:cNvSpPr>
            <p:nvPr>
              <p:custDataLst>
                <p:tags r:id="rId104"/>
              </p:custDataLst>
            </p:nvPr>
          </p:nvSpPr>
          <p:spPr bwMode="auto">
            <a:xfrm>
              <a:off x="8802725" y="3437171"/>
              <a:ext cx="3193156" cy="1527883"/>
            </a:xfrm>
            <a:custGeom>
              <a:gdLst>
                <a:gd name="T0" fmla="*/ 2 w 1183"/>
                <a:gd name="T1" fmla="*/ 0 h 566"/>
                <a:gd name="T2" fmla="*/ 0 w 1183"/>
                <a:gd name="T3" fmla="*/ 0 h 566"/>
                <a:gd name="T4" fmla="*/ 90 w 1183"/>
                <a:gd name="T5" fmla="*/ 43 h 566"/>
                <a:gd name="T6" fmla="*/ 1183 w 1183"/>
                <a:gd name="T7" fmla="*/ 566 h 566"/>
                <a:gd name="T8" fmla="*/ 1183 w 1183"/>
                <a:gd name="T9" fmla="*/ 556 h 566"/>
                <a:gd name="T10" fmla="*/ 96 w 1183"/>
                <a:gd name="T11" fmla="*/ 36 h 566"/>
                <a:gd name="T12" fmla="*/ 2 w 1183"/>
                <a:gd name="T13" fmla="*/ 0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566">
                  <a:moveTo>
                    <a:pt x="2" y="0"/>
                  </a:moveTo>
                  <a:lnTo>
                    <a:pt x="0" y="0"/>
                  </a:lnTo>
                  <a:lnTo>
                    <a:pt x="90" y="43"/>
                  </a:lnTo>
                  <a:lnTo>
                    <a:pt x="1183" y="566"/>
                  </a:lnTo>
                  <a:lnTo>
                    <a:pt x="1183" y="556"/>
                  </a:lnTo>
                  <a:lnTo>
                    <a:pt x="96" y="3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8" name="Freeform 95"/>
            <p:cNvSpPr>
              <a:spLocks noChangeArrowheads="1"/>
            </p:cNvSpPr>
            <p:nvPr>
              <p:custDataLst>
                <p:tags r:id="rId105"/>
              </p:custDataLst>
            </p:nvPr>
          </p:nvSpPr>
          <p:spPr bwMode="auto">
            <a:xfrm>
              <a:off x="8802725" y="3437171"/>
              <a:ext cx="3193156" cy="1527883"/>
            </a:xfrm>
            <a:custGeom>
              <a:gdLst>
                <a:gd name="T0" fmla="*/ 2 w 1183"/>
                <a:gd name="T1" fmla="*/ 0 h 566"/>
                <a:gd name="T2" fmla="*/ 0 w 1183"/>
                <a:gd name="T3" fmla="*/ 0 h 566"/>
                <a:gd name="T4" fmla="*/ 90 w 1183"/>
                <a:gd name="T5" fmla="*/ 43 h 566"/>
                <a:gd name="T6" fmla="*/ 1183 w 1183"/>
                <a:gd name="T7" fmla="*/ 566 h 566"/>
                <a:gd name="T8" fmla="*/ 1183 w 1183"/>
                <a:gd name="T9" fmla="*/ 556 h 566"/>
                <a:gd name="T10" fmla="*/ 96 w 1183"/>
                <a:gd name="T11" fmla="*/ 36 h 566"/>
                <a:gd name="T12" fmla="*/ 2 w 1183"/>
                <a:gd name="T13" fmla="*/ 0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3" h="566">
                  <a:moveTo>
                    <a:pt x="2" y="0"/>
                  </a:moveTo>
                  <a:lnTo>
                    <a:pt x="0" y="0"/>
                  </a:lnTo>
                  <a:lnTo>
                    <a:pt x="90" y="43"/>
                  </a:lnTo>
                  <a:lnTo>
                    <a:pt x="1183" y="566"/>
                  </a:lnTo>
                  <a:lnTo>
                    <a:pt x="1183" y="556"/>
                  </a:lnTo>
                  <a:lnTo>
                    <a:pt x="96" y="3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99" name="Freeform 96"/>
            <p:cNvSpPr>
              <a:spLocks noChangeArrowheads="1"/>
            </p:cNvSpPr>
            <p:nvPr>
              <p:custDataLst>
                <p:tags r:id="rId106"/>
              </p:custDataLst>
            </p:nvPr>
          </p:nvSpPr>
          <p:spPr bwMode="auto">
            <a:xfrm>
              <a:off x="8807306" y="3437171"/>
              <a:ext cx="3188575" cy="1230961"/>
            </a:xfrm>
            <a:custGeom>
              <a:gdLst>
                <a:gd name="T0" fmla="*/ 2 w 1181"/>
                <a:gd name="T1" fmla="*/ 0 h 456"/>
                <a:gd name="T2" fmla="*/ 0 w 1181"/>
                <a:gd name="T3" fmla="*/ 0 h 456"/>
                <a:gd name="T4" fmla="*/ 94 w 1181"/>
                <a:gd name="T5" fmla="*/ 36 h 456"/>
                <a:gd name="T6" fmla="*/ 1181 w 1181"/>
                <a:gd name="T7" fmla="*/ 456 h 456"/>
                <a:gd name="T8" fmla="*/ 1181 w 1181"/>
                <a:gd name="T9" fmla="*/ 447 h 456"/>
                <a:gd name="T10" fmla="*/ 99 w 1181"/>
                <a:gd name="T11" fmla="*/ 29 h 456"/>
                <a:gd name="T12" fmla="*/ 2 w 1181"/>
                <a:gd name="T13" fmla="*/ 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456">
                  <a:moveTo>
                    <a:pt x="2" y="0"/>
                  </a:moveTo>
                  <a:lnTo>
                    <a:pt x="0" y="0"/>
                  </a:lnTo>
                  <a:lnTo>
                    <a:pt x="94" y="36"/>
                  </a:lnTo>
                  <a:lnTo>
                    <a:pt x="1181" y="456"/>
                  </a:lnTo>
                  <a:lnTo>
                    <a:pt x="1181" y="447"/>
                  </a:lnTo>
                  <a:lnTo>
                    <a:pt x="99" y="2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0" name="Freeform 97"/>
            <p:cNvSpPr>
              <a:spLocks noChangeArrowheads="1"/>
            </p:cNvSpPr>
            <p:nvPr>
              <p:custDataLst>
                <p:tags r:id="rId107"/>
              </p:custDataLst>
            </p:nvPr>
          </p:nvSpPr>
          <p:spPr bwMode="auto">
            <a:xfrm>
              <a:off x="8807306" y="3437171"/>
              <a:ext cx="3188575" cy="1230961"/>
            </a:xfrm>
            <a:custGeom>
              <a:gdLst>
                <a:gd name="T0" fmla="*/ 2 w 1181"/>
                <a:gd name="T1" fmla="*/ 0 h 456"/>
                <a:gd name="T2" fmla="*/ 0 w 1181"/>
                <a:gd name="T3" fmla="*/ 0 h 456"/>
                <a:gd name="T4" fmla="*/ 94 w 1181"/>
                <a:gd name="T5" fmla="*/ 36 h 456"/>
                <a:gd name="T6" fmla="*/ 1181 w 1181"/>
                <a:gd name="T7" fmla="*/ 456 h 456"/>
                <a:gd name="T8" fmla="*/ 1181 w 1181"/>
                <a:gd name="T9" fmla="*/ 447 h 456"/>
                <a:gd name="T10" fmla="*/ 99 w 1181"/>
                <a:gd name="T11" fmla="*/ 29 h 456"/>
                <a:gd name="T12" fmla="*/ 2 w 1181"/>
                <a:gd name="T13" fmla="*/ 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456">
                  <a:moveTo>
                    <a:pt x="2" y="0"/>
                  </a:moveTo>
                  <a:lnTo>
                    <a:pt x="0" y="0"/>
                  </a:lnTo>
                  <a:lnTo>
                    <a:pt x="94" y="36"/>
                  </a:lnTo>
                  <a:lnTo>
                    <a:pt x="1181" y="456"/>
                  </a:lnTo>
                  <a:lnTo>
                    <a:pt x="1181" y="447"/>
                  </a:lnTo>
                  <a:lnTo>
                    <a:pt x="99" y="29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1" name="Freeform 98"/>
            <p:cNvSpPr>
              <a:spLocks noChangeArrowheads="1"/>
            </p:cNvSpPr>
            <p:nvPr>
              <p:custDataLst>
                <p:tags r:id="rId108"/>
              </p:custDataLst>
            </p:nvPr>
          </p:nvSpPr>
          <p:spPr bwMode="auto">
            <a:xfrm>
              <a:off x="8813414" y="3437171"/>
              <a:ext cx="3182467" cy="957911"/>
            </a:xfrm>
            <a:custGeom>
              <a:gdLst>
                <a:gd name="T0" fmla="*/ 3 w 1179"/>
                <a:gd name="T1" fmla="*/ 0 h 355"/>
                <a:gd name="T2" fmla="*/ 0 w 1179"/>
                <a:gd name="T3" fmla="*/ 0 h 355"/>
                <a:gd name="T4" fmla="*/ 97 w 1179"/>
                <a:gd name="T5" fmla="*/ 29 h 355"/>
                <a:gd name="T6" fmla="*/ 1179 w 1179"/>
                <a:gd name="T7" fmla="*/ 355 h 355"/>
                <a:gd name="T8" fmla="*/ 1179 w 1179"/>
                <a:gd name="T9" fmla="*/ 347 h 355"/>
                <a:gd name="T10" fmla="*/ 101 w 1179"/>
                <a:gd name="T11" fmla="*/ 21 h 355"/>
                <a:gd name="T12" fmla="*/ 3 w 1179"/>
                <a:gd name="T13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9" h="355">
                  <a:moveTo>
                    <a:pt x="3" y="0"/>
                  </a:moveTo>
                  <a:lnTo>
                    <a:pt x="0" y="0"/>
                  </a:lnTo>
                  <a:lnTo>
                    <a:pt x="97" y="29"/>
                  </a:lnTo>
                  <a:lnTo>
                    <a:pt x="1179" y="355"/>
                  </a:lnTo>
                  <a:lnTo>
                    <a:pt x="1179" y="347"/>
                  </a:lnTo>
                  <a:lnTo>
                    <a:pt x="101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2" name="Freeform 99"/>
            <p:cNvSpPr>
              <a:spLocks noChangeArrowheads="1"/>
            </p:cNvSpPr>
            <p:nvPr>
              <p:custDataLst>
                <p:tags r:id="rId109"/>
              </p:custDataLst>
            </p:nvPr>
          </p:nvSpPr>
          <p:spPr bwMode="auto">
            <a:xfrm>
              <a:off x="8813414" y="3437171"/>
              <a:ext cx="3182467" cy="957911"/>
            </a:xfrm>
            <a:custGeom>
              <a:gdLst>
                <a:gd name="T0" fmla="*/ 3 w 1179"/>
                <a:gd name="T1" fmla="*/ 0 h 355"/>
                <a:gd name="T2" fmla="*/ 0 w 1179"/>
                <a:gd name="T3" fmla="*/ 0 h 355"/>
                <a:gd name="T4" fmla="*/ 97 w 1179"/>
                <a:gd name="T5" fmla="*/ 29 h 355"/>
                <a:gd name="T6" fmla="*/ 1179 w 1179"/>
                <a:gd name="T7" fmla="*/ 355 h 355"/>
                <a:gd name="T8" fmla="*/ 1179 w 1179"/>
                <a:gd name="T9" fmla="*/ 347 h 355"/>
                <a:gd name="T10" fmla="*/ 101 w 1179"/>
                <a:gd name="T11" fmla="*/ 21 h 355"/>
                <a:gd name="T12" fmla="*/ 3 w 1179"/>
                <a:gd name="T13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9" h="355">
                  <a:moveTo>
                    <a:pt x="3" y="0"/>
                  </a:moveTo>
                  <a:lnTo>
                    <a:pt x="0" y="0"/>
                  </a:lnTo>
                  <a:lnTo>
                    <a:pt x="97" y="29"/>
                  </a:lnTo>
                  <a:lnTo>
                    <a:pt x="1179" y="355"/>
                  </a:lnTo>
                  <a:lnTo>
                    <a:pt x="1179" y="347"/>
                  </a:lnTo>
                  <a:lnTo>
                    <a:pt x="101" y="2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3" name="Freeform 100"/>
            <p:cNvSpPr>
              <a:spLocks noChangeArrowheads="1"/>
            </p:cNvSpPr>
            <p:nvPr>
              <p:custDataLst>
                <p:tags r:id="rId110"/>
              </p:custDataLst>
            </p:nvPr>
          </p:nvSpPr>
          <p:spPr bwMode="auto">
            <a:xfrm>
              <a:off x="8821050" y="3437171"/>
              <a:ext cx="3174831" cy="704259"/>
            </a:xfrm>
            <a:custGeom>
              <a:gdLst>
                <a:gd name="T0" fmla="*/ 6 w 1176"/>
                <a:gd name="T1" fmla="*/ 0 h 261"/>
                <a:gd name="T2" fmla="*/ 0 w 1176"/>
                <a:gd name="T3" fmla="*/ 0 h 261"/>
                <a:gd name="T4" fmla="*/ 98 w 1176"/>
                <a:gd name="T5" fmla="*/ 21 h 261"/>
                <a:gd name="T6" fmla="*/ 1176 w 1176"/>
                <a:gd name="T7" fmla="*/ 261 h 261"/>
                <a:gd name="T8" fmla="*/ 1176 w 1176"/>
                <a:gd name="T9" fmla="*/ 252 h 261"/>
                <a:gd name="T10" fmla="*/ 102 w 1176"/>
                <a:gd name="T11" fmla="*/ 14 h 261"/>
                <a:gd name="T12" fmla="*/ 6 w 1176"/>
                <a:gd name="T13" fmla="*/ 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6" h="261">
                  <a:moveTo>
                    <a:pt x="6" y="0"/>
                  </a:moveTo>
                  <a:lnTo>
                    <a:pt x="0" y="0"/>
                  </a:lnTo>
                  <a:lnTo>
                    <a:pt x="98" y="21"/>
                  </a:lnTo>
                  <a:lnTo>
                    <a:pt x="1176" y="261"/>
                  </a:lnTo>
                  <a:lnTo>
                    <a:pt x="1176" y="252"/>
                  </a:lnTo>
                  <a:lnTo>
                    <a:pt x="102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4" name="Freeform 101"/>
            <p:cNvSpPr>
              <a:spLocks noChangeArrowheads="1"/>
            </p:cNvSpPr>
            <p:nvPr>
              <p:custDataLst>
                <p:tags r:id="rId111"/>
              </p:custDataLst>
            </p:nvPr>
          </p:nvSpPr>
          <p:spPr bwMode="auto">
            <a:xfrm>
              <a:off x="8821050" y="3437171"/>
              <a:ext cx="3174831" cy="704259"/>
            </a:xfrm>
            <a:custGeom>
              <a:gdLst>
                <a:gd name="T0" fmla="*/ 6 w 1176"/>
                <a:gd name="T1" fmla="*/ 0 h 261"/>
                <a:gd name="T2" fmla="*/ 0 w 1176"/>
                <a:gd name="T3" fmla="*/ 0 h 261"/>
                <a:gd name="T4" fmla="*/ 98 w 1176"/>
                <a:gd name="T5" fmla="*/ 21 h 261"/>
                <a:gd name="T6" fmla="*/ 1176 w 1176"/>
                <a:gd name="T7" fmla="*/ 261 h 261"/>
                <a:gd name="T8" fmla="*/ 1176 w 1176"/>
                <a:gd name="T9" fmla="*/ 252 h 261"/>
                <a:gd name="T10" fmla="*/ 102 w 1176"/>
                <a:gd name="T11" fmla="*/ 14 h 261"/>
                <a:gd name="T12" fmla="*/ 6 w 1176"/>
                <a:gd name="T13" fmla="*/ 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6" h="261">
                  <a:moveTo>
                    <a:pt x="6" y="0"/>
                  </a:moveTo>
                  <a:lnTo>
                    <a:pt x="0" y="0"/>
                  </a:lnTo>
                  <a:lnTo>
                    <a:pt x="98" y="21"/>
                  </a:lnTo>
                  <a:lnTo>
                    <a:pt x="1176" y="261"/>
                  </a:lnTo>
                  <a:lnTo>
                    <a:pt x="1176" y="252"/>
                  </a:lnTo>
                  <a:lnTo>
                    <a:pt x="102" y="1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5" name="Freeform 102"/>
            <p:cNvSpPr>
              <a:spLocks noChangeArrowheads="1"/>
            </p:cNvSpPr>
            <p:nvPr>
              <p:custDataLst>
                <p:tags r:id="rId112"/>
              </p:custDataLst>
            </p:nvPr>
          </p:nvSpPr>
          <p:spPr bwMode="auto">
            <a:xfrm>
              <a:off x="8837848" y="3437171"/>
              <a:ext cx="3158033" cy="461051"/>
            </a:xfrm>
            <a:custGeom>
              <a:gdLst>
                <a:gd name="T0" fmla="*/ 18 w 1170"/>
                <a:gd name="T1" fmla="*/ 0 h 171"/>
                <a:gd name="T2" fmla="*/ 0 w 1170"/>
                <a:gd name="T3" fmla="*/ 0 h 171"/>
                <a:gd name="T4" fmla="*/ 96 w 1170"/>
                <a:gd name="T5" fmla="*/ 14 h 171"/>
                <a:gd name="T6" fmla="*/ 1170 w 1170"/>
                <a:gd name="T7" fmla="*/ 171 h 171"/>
                <a:gd name="T8" fmla="*/ 1170 w 1170"/>
                <a:gd name="T9" fmla="*/ 162 h 171"/>
                <a:gd name="T10" fmla="*/ 98 w 1170"/>
                <a:gd name="T11" fmla="*/ 5 h 171"/>
                <a:gd name="T12" fmla="*/ 18 w 1170"/>
                <a:gd name="T13" fmla="*/ 0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71">
                  <a:moveTo>
                    <a:pt x="18" y="0"/>
                  </a:moveTo>
                  <a:lnTo>
                    <a:pt x="0" y="0"/>
                  </a:lnTo>
                  <a:lnTo>
                    <a:pt x="96" y="14"/>
                  </a:lnTo>
                  <a:lnTo>
                    <a:pt x="1170" y="171"/>
                  </a:lnTo>
                  <a:lnTo>
                    <a:pt x="1170" y="162"/>
                  </a:lnTo>
                  <a:lnTo>
                    <a:pt x="9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6" name="Freeform 103"/>
            <p:cNvSpPr>
              <a:spLocks noChangeArrowheads="1"/>
            </p:cNvSpPr>
            <p:nvPr>
              <p:custDataLst>
                <p:tags r:id="rId113"/>
              </p:custDataLst>
            </p:nvPr>
          </p:nvSpPr>
          <p:spPr bwMode="auto">
            <a:xfrm>
              <a:off x="8837848" y="3437171"/>
              <a:ext cx="3158033" cy="461051"/>
            </a:xfrm>
            <a:custGeom>
              <a:gdLst>
                <a:gd name="T0" fmla="*/ 18 w 1170"/>
                <a:gd name="T1" fmla="*/ 0 h 171"/>
                <a:gd name="T2" fmla="*/ 0 w 1170"/>
                <a:gd name="T3" fmla="*/ 0 h 171"/>
                <a:gd name="T4" fmla="*/ 96 w 1170"/>
                <a:gd name="T5" fmla="*/ 14 h 171"/>
                <a:gd name="T6" fmla="*/ 1170 w 1170"/>
                <a:gd name="T7" fmla="*/ 171 h 171"/>
                <a:gd name="T8" fmla="*/ 1170 w 1170"/>
                <a:gd name="T9" fmla="*/ 162 h 171"/>
                <a:gd name="T10" fmla="*/ 98 w 1170"/>
                <a:gd name="T11" fmla="*/ 5 h 171"/>
                <a:gd name="T12" fmla="*/ 18 w 1170"/>
                <a:gd name="T13" fmla="*/ 0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71">
                  <a:moveTo>
                    <a:pt x="18" y="0"/>
                  </a:moveTo>
                  <a:lnTo>
                    <a:pt x="0" y="0"/>
                  </a:lnTo>
                  <a:lnTo>
                    <a:pt x="96" y="14"/>
                  </a:lnTo>
                  <a:lnTo>
                    <a:pt x="1170" y="171"/>
                  </a:lnTo>
                  <a:lnTo>
                    <a:pt x="1170" y="162"/>
                  </a:lnTo>
                  <a:lnTo>
                    <a:pt x="98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7" name="Freeform 104"/>
            <p:cNvSpPr>
              <a:spLocks noChangeArrowheads="1"/>
            </p:cNvSpPr>
            <p:nvPr>
              <p:custDataLst>
                <p:tags r:id="rId114"/>
              </p:custDataLst>
            </p:nvPr>
          </p:nvSpPr>
          <p:spPr bwMode="auto">
            <a:xfrm>
              <a:off x="8885188" y="3437171"/>
              <a:ext cx="3110693" cy="223811"/>
            </a:xfrm>
            <a:custGeom>
              <a:gdLst>
                <a:gd name="T0" fmla="*/ 117 w 1152"/>
                <a:gd name="T1" fmla="*/ 0 h 83"/>
                <a:gd name="T2" fmla="*/ 0 w 1152"/>
                <a:gd name="T3" fmla="*/ 0 h 83"/>
                <a:gd name="T4" fmla="*/ 80 w 1152"/>
                <a:gd name="T5" fmla="*/ 5 h 83"/>
                <a:gd name="T6" fmla="*/ 1152 w 1152"/>
                <a:gd name="T7" fmla="*/ 83 h 83"/>
                <a:gd name="T8" fmla="*/ 1152 w 1152"/>
                <a:gd name="T9" fmla="*/ 75 h 83"/>
                <a:gd name="T10" fmla="*/ 117 w 1152"/>
                <a:gd name="T11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2" h="83">
                  <a:moveTo>
                    <a:pt x="117" y="0"/>
                  </a:moveTo>
                  <a:lnTo>
                    <a:pt x="0" y="0"/>
                  </a:lnTo>
                  <a:lnTo>
                    <a:pt x="80" y="5"/>
                  </a:lnTo>
                  <a:lnTo>
                    <a:pt x="1152" y="83"/>
                  </a:lnTo>
                  <a:lnTo>
                    <a:pt x="1152" y="75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8" name="Freeform 105"/>
            <p:cNvSpPr>
              <a:spLocks noChangeArrowheads="1"/>
            </p:cNvSpPr>
            <p:nvPr>
              <p:custDataLst>
                <p:tags r:id="rId115"/>
              </p:custDataLst>
            </p:nvPr>
          </p:nvSpPr>
          <p:spPr bwMode="auto">
            <a:xfrm>
              <a:off x="8885188" y="3437171"/>
              <a:ext cx="3110693" cy="223811"/>
            </a:xfrm>
            <a:custGeom>
              <a:gdLst>
                <a:gd name="T0" fmla="*/ 117 w 1152"/>
                <a:gd name="T1" fmla="*/ 0 h 83"/>
                <a:gd name="T2" fmla="*/ 0 w 1152"/>
                <a:gd name="T3" fmla="*/ 0 h 83"/>
                <a:gd name="T4" fmla="*/ 80 w 1152"/>
                <a:gd name="T5" fmla="*/ 5 h 83"/>
                <a:gd name="T6" fmla="*/ 1152 w 1152"/>
                <a:gd name="T7" fmla="*/ 83 h 83"/>
                <a:gd name="T8" fmla="*/ 1152 w 1152"/>
                <a:gd name="T9" fmla="*/ 75 h 83"/>
                <a:gd name="T10" fmla="*/ 117 w 1152"/>
                <a:gd name="T11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2" h="83">
                  <a:moveTo>
                    <a:pt x="117" y="0"/>
                  </a:moveTo>
                  <a:lnTo>
                    <a:pt x="0" y="0"/>
                  </a:lnTo>
                  <a:lnTo>
                    <a:pt x="80" y="5"/>
                  </a:lnTo>
                  <a:lnTo>
                    <a:pt x="1152" y="83"/>
                  </a:lnTo>
                  <a:lnTo>
                    <a:pt x="1152" y="75"/>
                  </a:lnTo>
                  <a:lnTo>
                    <a:pt x="1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09" name="Freeform 106"/>
            <p:cNvSpPr>
              <a:spLocks noChangeArrowheads="1"/>
            </p:cNvSpPr>
            <p:nvPr>
              <p:custDataLst>
                <p:tags r:id="rId116"/>
              </p:custDataLst>
            </p:nvPr>
          </p:nvSpPr>
          <p:spPr bwMode="auto">
            <a:xfrm>
              <a:off x="8785926" y="3413298"/>
              <a:ext cx="3209955" cy="23873"/>
            </a:xfrm>
            <a:custGeom>
              <a:gdLst>
                <a:gd name="T0" fmla="*/ 1189 w 1189"/>
                <a:gd name="T1" fmla="*/ 0 h 9"/>
                <a:gd name="T2" fmla="*/ 89 w 1189"/>
                <a:gd name="T3" fmla="*/ 0 h 9"/>
                <a:gd name="T4" fmla="*/ 2 w 1189"/>
                <a:gd name="T5" fmla="*/ 7 h 9"/>
                <a:gd name="T6" fmla="*/ 2 w 1189"/>
                <a:gd name="T7" fmla="*/ 3 h 9"/>
                <a:gd name="T8" fmla="*/ 1 w 1189"/>
                <a:gd name="T9" fmla="*/ 2 h 9"/>
                <a:gd name="T10" fmla="*/ 0 w 1189"/>
                <a:gd name="T11" fmla="*/ 2 h 9"/>
                <a:gd name="T12" fmla="*/ 0 w 1189"/>
                <a:gd name="T13" fmla="*/ 3 h 9"/>
                <a:gd name="T14" fmla="*/ 0 w 1189"/>
                <a:gd name="T15" fmla="*/ 4 h 9"/>
                <a:gd name="T16" fmla="*/ 0 w 1189"/>
                <a:gd name="T17" fmla="*/ 5 h 9"/>
                <a:gd name="T18" fmla="*/ 0 w 1189"/>
                <a:gd name="T19" fmla="*/ 6 h 9"/>
                <a:gd name="T20" fmla="*/ 0 w 1189"/>
                <a:gd name="T21" fmla="*/ 7 h 9"/>
                <a:gd name="T22" fmla="*/ 0 w 1189"/>
                <a:gd name="T23" fmla="*/ 8 h 9"/>
                <a:gd name="T24" fmla="*/ 0 w 1189"/>
                <a:gd name="T25" fmla="*/ 9 h 9"/>
                <a:gd name="T26" fmla="*/ 1 w 1189"/>
                <a:gd name="T27" fmla="*/ 9 h 9"/>
                <a:gd name="T28" fmla="*/ 2 w 1189"/>
                <a:gd name="T29" fmla="*/ 9 h 9"/>
                <a:gd name="T30" fmla="*/ 3 w 1189"/>
                <a:gd name="T31" fmla="*/ 9 h 9"/>
                <a:gd name="T32" fmla="*/ 4 w 1189"/>
                <a:gd name="T33" fmla="*/ 9 h 9"/>
                <a:gd name="T34" fmla="*/ 5 w 1189"/>
                <a:gd name="T35" fmla="*/ 9 h 9"/>
                <a:gd name="T36" fmla="*/ 6 w 1189"/>
                <a:gd name="T37" fmla="*/ 9 h 9"/>
                <a:gd name="T38" fmla="*/ 8 w 1189"/>
                <a:gd name="T39" fmla="*/ 9 h 9"/>
                <a:gd name="T40" fmla="*/ 10 w 1189"/>
                <a:gd name="T41" fmla="*/ 9 h 9"/>
                <a:gd name="T42" fmla="*/ 13 w 1189"/>
                <a:gd name="T43" fmla="*/ 9 h 9"/>
                <a:gd name="T44" fmla="*/ 19 w 1189"/>
                <a:gd name="T45" fmla="*/ 9 h 9"/>
                <a:gd name="T46" fmla="*/ 37 w 1189"/>
                <a:gd name="T47" fmla="*/ 9 h 9"/>
                <a:gd name="T48" fmla="*/ 154 w 1189"/>
                <a:gd name="T49" fmla="*/ 9 h 9"/>
                <a:gd name="T50" fmla="*/ 1189 w 1189"/>
                <a:gd name="T51" fmla="*/ 9 h 9"/>
                <a:gd name="T52" fmla="*/ 1189 w 1189"/>
                <a:gd name="T5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9" h="9">
                  <a:moveTo>
                    <a:pt x="1189" y="0"/>
                  </a:moveTo>
                  <a:lnTo>
                    <a:pt x="89" y="0"/>
                  </a:lnTo>
                  <a:lnTo>
                    <a:pt x="2" y="7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3" y="9"/>
                  </a:lnTo>
                  <a:lnTo>
                    <a:pt x="19" y="9"/>
                  </a:lnTo>
                  <a:lnTo>
                    <a:pt x="37" y="9"/>
                  </a:lnTo>
                  <a:lnTo>
                    <a:pt x="154" y="9"/>
                  </a:lnTo>
                  <a:lnTo>
                    <a:pt x="1189" y="9"/>
                  </a:lnTo>
                  <a:lnTo>
                    <a:pt x="11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0" name="Freeform 107"/>
            <p:cNvSpPr>
              <a:spLocks noChangeArrowheads="1"/>
            </p:cNvSpPr>
            <p:nvPr>
              <p:custDataLst>
                <p:tags r:id="rId117"/>
              </p:custDataLst>
            </p:nvPr>
          </p:nvSpPr>
          <p:spPr bwMode="auto">
            <a:xfrm>
              <a:off x="8785926" y="3413298"/>
              <a:ext cx="3209955" cy="23873"/>
            </a:xfrm>
            <a:custGeom>
              <a:gdLst>
                <a:gd name="T0" fmla="*/ 1189 w 1189"/>
                <a:gd name="T1" fmla="*/ 0 h 9"/>
                <a:gd name="T2" fmla="*/ 89 w 1189"/>
                <a:gd name="T3" fmla="*/ 0 h 9"/>
                <a:gd name="T4" fmla="*/ 2 w 1189"/>
                <a:gd name="T5" fmla="*/ 7 h 9"/>
                <a:gd name="T6" fmla="*/ 2 w 1189"/>
                <a:gd name="T7" fmla="*/ 3 h 9"/>
                <a:gd name="T8" fmla="*/ 1 w 1189"/>
                <a:gd name="T9" fmla="*/ 2 h 9"/>
                <a:gd name="T10" fmla="*/ 0 w 1189"/>
                <a:gd name="T11" fmla="*/ 2 h 9"/>
                <a:gd name="T12" fmla="*/ 0 w 1189"/>
                <a:gd name="T13" fmla="*/ 3 h 9"/>
                <a:gd name="T14" fmla="*/ 0 w 1189"/>
                <a:gd name="T15" fmla="*/ 4 h 9"/>
                <a:gd name="T16" fmla="*/ 0 w 1189"/>
                <a:gd name="T17" fmla="*/ 5 h 9"/>
                <a:gd name="T18" fmla="*/ 0 w 1189"/>
                <a:gd name="T19" fmla="*/ 6 h 9"/>
                <a:gd name="T20" fmla="*/ 0 w 1189"/>
                <a:gd name="T21" fmla="*/ 7 h 9"/>
                <a:gd name="T22" fmla="*/ 0 w 1189"/>
                <a:gd name="T23" fmla="*/ 8 h 9"/>
                <a:gd name="T24" fmla="*/ 0 w 1189"/>
                <a:gd name="T25" fmla="*/ 9 h 9"/>
                <a:gd name="T26" fmla="*/ 1 w 1189"/>
                <a:gd name="T27" fmla="*/ 9 h 9"/>
                <a:gd name="T28" fmla="*/ 2 w 1189"/>
                <a:gd name="T29" fmla="*/ 9 h 9"/>
                <a:gd name="T30" fmla="*/ 3 w 1189"/>
                <a:gd name="T31" fmla="*/ 9 h 9"/>
                <a:gd name="T32" fmla="*/ 4 w 1189"/>
                <a:gd name="T33" fmla="*/ 9 h 9"/>
                <a:gd name="T34" fmla="*/ 5 w 1189"/>
                <a:gd name="T35" fmla="*/ 9 h 9"/>
                <a:gd name="T36" fmla="*/ 6 w 1189"/>
                <a:gd name="T37" fmla="*/ 9 h 9"/>
                <a:gd name="T38" fmla="*/ 8 w 1189"/>
                <a:gd name="T39" fmla="*/ 9 h 9"/>
                <a:gd name="T40" fmla="*/ 10 w 1189"/>
                <a:gd name="T41" fmla="*/ 9 h 9"/>
                <a:gd name="T42" fmla="*/ 13 w 1189"/>
                <a:gd name="T43" fmla="*/ 9 h 9"/>
                <a:gd name="T44" fmla="*/ 19 w 1189"/>
                <a:gd name="T45" fmla="*/ 9 h 9"/>
                <a:gd name="T46" fmla="*/ 37 w 1189"/>
                <a:gd name="T47" fmla="*/ 9 h 9"/>
                <a:gd name="T48" fmla="*/ 154 w 1189"/>
                <a:gd name="T49" fmla="*/ 9 h 9"/>
                <a:gd name="T50" fmla="*/ 1189 w 1189"/>
                <a:gd name="T51" fmla="*/ 9 h 9"/>
                <a:gd name="T52" fmla="*/ 1189 w 1189"/>
                <a:gd name="T5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9" h="9">
                  <a:moveTo>
                    <a:pt x="1189" y="0"/>
                  </a:moveTo>
                  <a:lnTo>
                    <a:pt x="89" y="0"/>
                  </a:lnTo>
                  <a:lnTo>
                    <a:pt x="2" y="7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3" y="9"/>
                  </a:lnTo>
                  <a:lnTo>
                    <a:pt x="19" y="9"/>
                  </a:lnTo>
                  <a:lnTo>
                    <a:pt x="37" y="9"/>
                  </a:lnTo>
                  <a:lnTo>
                    <a:pt x="154" y="9"/>
                  </a:lnTo>
                  <a:lnTo>
                    <a:pt x="1189" y="9"/>
                  </a:lnTo>
                  <a:lnTo>
                    <a:pt x="11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1" name="Freeform 108"/>
            <p:cNvSpPr>
              <a:spLocks noChangeArrowheads="1"/>
            </p:cNvSpPr>
            <p:nvPr>
              <p:custDataLst>
                <p:tags r:id="rId118"/>
              </p:custDataLst>
            </p:nvPr>
          </p:nvSpPr>
          <p:spPr bwMode="auto">
            <a:xfrm>
              <a:off x="8790508" y="3174566"/>
              <a:ext cx="3205373" cy="256637"/>
            </a:xfrm>
            <a:custGeom>
              <a:gdLst>
                <a:gd name="T0" fmla="*/ 1187 w 1187"/>
                <a:gd name="T1" fmla="*/ 0 h 95"/>
                <a:gd name="T2" fmla="*/ 115 w 1187"/>
                <a:gd name="T3" fmla="*/ 78 h 95"/>
                <a:gd name="T4" fmla="*/ 1 w 1187"/>
                <a:gd name="T5" fmla="*/ 95 h 95"/>
                <a:gd name="T6" fmla="*/ 0 w 1187"/>
                <a:gd name="T7" fmla="*/ 91 h 95"/>
                <a:gd name="T8" fmla="*/ 0 w 1187"/>
                <a:gd name="T9" fmla="*/ 95 h 95"/>
                <a:gd name="T10" fmla="*/ 87 w 1187"/>
                <a:gd name="T11" fmla="*/ 88 h 95"/>
                <a:gd name="T12" fmla="*/ 1187 w 1187"/>
                <a:gd name="T13" fmla="*/ 9 h 95"/>
                <a:gd name="T14" fmla="*/ 1187 w 1187"/>
                <a:gd name="T15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5">
                  <a:moveTo>
                    <a:pt x="1187" y="0"/>
                  </a:moveTo>
                  <a:lnTo>
                    <a:pt x="115" y="78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87" y="88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2" name="Freeform 109"/>
            <p:cNvSpPr>
              <a:spLocks noChangeArrowheads="1"/>
            </p:cNvSpPr>
            <p:nvPr>
              <p:custDataLst>
                <p:tags r:id="rId119"/>
              </p:custDataLst>
            </p:nvPr>
          </p:nvSpPr>
          <p:spPr bwMode="auto">
            <a:xfrm>
              <a:off x="8790508" y="3174566"/>
              <a:ext cx="3205373" cy="256637"/>
            </a:xfrm>
            <a:custGeom>
              <a:gdLst>
                <a:gd name="T0" fmla="*/ 1187 w 1187"/>
                <a:gd name="T1" fmla="*/ 0 h 95"/>
                <a:gd name="T2" fmla="*/ 115 w 1187"/>
                <a:gd name="T3" fmla="*/ 78 h 95"/>
                <a:gd name="T4" fmla="*/ 1 w 1187"/>
                <a:gd name="T5" fmla="*/ 95 h 95"/>
                <a:gd name="T6" fmla="*/ 0 w 1187"/>
                <a:gd name="T7" fmla="*/ 91 h 95"/>
                <a:gd name="T8" fmla="*/ 0 w 1187"/>
                <a:gd name="T9" fmla="*/ 95 h 95"/>
                <a:gd name="T10" fmla="*/ 87 w 1187"/>
                <a:gd name="T11" fmla="*/ 88 h 95"/>
                <a:gd name="T12" fmla="*/ 1187 w 1187"/>
                <a:gd name="T13" fmla="*/ 9 h 95"/>
                <a:gd name="T14" fmla="*/ 1187 w 1187"/>
                <a:gd name="T15" fmla="*/ 0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5">
                  <a:moveTo>
                    <a:pt x="1187" y="0"/>
                  </a:moveTo>
                  <a:lnTo>
                    <a:pt x="115" y="78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87" y="88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3" name="Freeform 110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8790508" y="2937327"/>
              <a:ext cx="3205373" cy="493876"/>
            </a:xfrm>
            <a:custGeom>
              <a:gdLst>
                <a:gd name="T0" fmla="*/ 1187 w 1187"/>
                <a:gd name="T1" fmla="*/ 0 h 183"/>
                <a:gd name="T2" fmla="*/ 112 w 1187"/>
                <a:gd name="T3" fmla="*/ 158 h 183"/>
                <a:gd name="T4" fmla="*/ 1 w 1187"/>
                <a:gd name="T5" fmla="*/ 183 h 183"/>
                <a:gd name="T6" fmla="*/ 0 w 1187"/>
                <a:gd name="T7" fmla="*/ 179 h 183"/>
                <a:gd name="T8" fmla="*/ 1 w 1187"/>
                <a:gd name="T9" fmla="*/ 183 h 183"/>
                <a:gd name="T10" fmla="*/ 115 w 1187"/>
                <a:gd name="T11" fmla="*/ 166 h 183"/>
                <a:gd name="T12" fmla="*/ 1187 w 1187"/>
                <a:gd name="T13" fmla="*/ 9 h 183"/>
                <a:gd name="T14" fmla="*/ 1187 w 1187"/>
                <a:gd name="T15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83">
                  <a:moveTo>
                    <a:pt x="1187" y="0"/>
                  </a:moveTo>
                  <a:lnTo>
                    <a:pt x="112" y="158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1" y="183"/>
                  </a:lnTo>
                  <a:lnTo>
                    <a:pt x="115" y="166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4" name="Freeform 111"/>
            <p:cNvSpPr>
              <a:spLocks noChangeArrowheads="1"/>
            </p:cNvSpPr>
            <p:nvPr>
              <p:custDataLst>
                <p:tags r:id="rId121"/>
              </p:custDataLst>
            </p:nvPr>
          </p:nvSpPr>
          <p:spPr bwMode="auto">
            <a:xfrm>
              <a:off x="8790508" y="2937327"/>
              <a:ext cx="3205373" cy="493876"/>
            </a:xfrm>
            <a:custGeom>
              <a:gdLst>
                <a:gd name="T0" fmla="*/ 1187 w 1187"/>
                <a:gd name="T1" fmla="*/ 0 h 183"/>
                <a:gd name="T2" fmla="*/ 112 w 1187"/>
                <a:gd name="T3" fmla="*/ 158 h 183"/>
                <a:gd name="T4" fmla="*/ 1 w 1187"/>
                <a:gd name="T5" fmla="*/ 183 h 183"/>
                <a:gd name="T6" fmla="*/ 0 w 1187"/>
                <a:gd name="T7" fmla="*/ 179 h 183"/>
                <a:gd name="T8" fmla="*/ 1 w 1187"/>
                <a:gd name="T9" fmla="*/ 183 h 183"/>
                <a:gd name="T10" fmla="*/ 115 w 1187"/>
                <a:gd name="T11" fmla="*/ 166 h 183"/>
                <a:gd name="T12" fmla="*/ 1187 w 1187"/>
                <a:gd name="T13" fmla="*/ 9 h 183"/>
                <a:gd name="T14" fmla="*/ 1187 w 1187"/>
                <a:gd name="T15" fmla="*/ 0 h 1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183">
                  <a:moveTo>
                    <a:pt x="1187" y="0"/>
                  </a:moveTo>
                  <a:lnTo>
                    <a:pt x="112" y="158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1" y="183"/>
                  </a:lnTo>
                  <a:lnTo>
                    <a:pt x="115" y="166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5" name="Freeform 112"/>
            <p:cNvSpPr>
              <a:spLocks noChangeArrowheads="1"/>
            </p:cNvSpPr>
            <p:nvPr>
              <p:custDataLst>
                <p:tags r:id="rId122"/>
              </p:custDataLst>
            </p:nvPr>
          </p:nvSpPr>
          <p:spPr bwMode="auto">
            <a:xfrm>
              <a:off x="8790508" y="2694119"/>
              <a:ext cx="3205373" cy="737084"/>
            </a:xfrm>
            <a:custGeom>
              <a:gdLst>
                <a:gd name="T0" fmla="*/ 1187 w 1187"/>
                <a:gd name="T1" fmla="*/ 0 h 273"/>
                <a:gd name="T2" fmla="*/ 109 w 1187"/>
                <a:gd name="T3" fmla="*/ 239 h 273"/>
                <a:gd name="T4" fmla="*/ 1 w 1187"/>
                <a:gd name="T5" fmla="*/ 273 h 273"/>
                <a:gd name="T6" fmla="*/ 0 w 1187"/>
                <a:gd name="T7" fmla="*/ 269 h 273"/>
                <a:gd name="T8" fmla="*/ 1 w 1187"/>
                <a:gd name="T9" fmla="*/ 273 h 273"/>
                <a:gd name="T10" fmla="*/ 112 w 1187"/>
                <a:gd name="T11" fmla="*/ 248 h 273"/>
                <a:gd name="T12" fmla="*/ 1187 w 1187"/>
                <a:gd name="T13" fmla="*/ 9 h 273"/>
                <a:gd name="T14" fmla="*/ 1187 w 1187"/>
                <a:gd name="T15" fmla="*/ 0 h 2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273">
                  <a:moveTo>
                    <a:pt x="1187" y="0"/>
                  </a:moveTo>
                  <a:lnTo>
                    <a:pt x="109" y="239"/>
                  </a:lnTo>
                  <a:lnTo>
                    <a:pt x="1" y="273"/>
                  </a:lnTo>
                  <a:lnTo>
                    <a:pt x="0" y="269"/>
                  </a:lnTo>
                  <a:lnTo>
                    <a:pt x="1" y="273"/>
                  </a:lnTo>
                  <a:lnTo>
                    <a:pt x="112" y="248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6" name="Freeform 113"/>
            <p:cNvSpPr>
              <a:spLocks noChangeArrowheads="1"/>
            </p:cNvSpPr>
            <p:nvPr>
              <p:custDataLst>
                <p:tags r:id="rId123"/>
              </p:custDataLst>
            </p:nvPr>
          </p:nvSpPr>
          <p:spPr bwMode="auto">
            <a:xfrm>
              <a:off x="8790508" y="2694119"/>
              <a:ext cx="3205373" cy="737084"/>
            </a:xfrm>
            <a:custGeom>
              <a:gdLst>
                <a:gd name="T0" fmla="*/ 1187 w 1187"/>
                <a:gd name="T1" fmla="*/ 0 h 273"/>
                <a:gd name="T2" fmla="*/ 109 w 1187"/>
                <a:gd name="T3" fmla="*/ 239 h 273"/>
                <a:gd name="T4" fmla="*/ 1 w 1187"/>
                <a:gd name="T5" fmla="*/ 273 h 273"/>
                <a:gd name="T6" fmla="*/ 0 w 1187"/>
                <a:gd name="T7" fmla="*/ 269 h 273"/>
                <a:gd name="T8" fmla="*/ 1 w 1187"/>
                <a:gd name="T9" fmla="*/ 273 h 273"/>
                <a:gd name="T10" fmla="*/ 112 w 1187"/>
                <a:gd name="T11" fmla="*/ 248 h 273"/>
                <a:gd name="T12" fmla="*/ 1187 w 1187"/>
                <a:gd name="T13" fmla="*/ 9 h 273"/>
                <a:gd name="T14" fmla="*/ 1187 w 1187"/>
                <a:gd name="T15" fmla="*/ 0 h 2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273">
                  <a:moveTo>
                    <a:pt x="1187" y="0"/>
                  </a:moveTo>
                  <a:lnTo>
                    <a:pt x="109" y="239"/>
                  </a:lnTo>
                  <a:lnTo>
                    <a:pt x="1" y="273"/>
                  </a:lnTo>
                  <a:lnTo>
                    <a:pt x="0" y="269"/>
                  </a:lnTo>
                  <a:lnTo>
                    <a:pt x="1" y="273"/>
                  </a:lnTo>
                  <a:lnTo>
                    <a:pt x="112" y="248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7" name="Freeform 114"/>
            <p:cNvSpPr>
              <a:spLocks noChangeArrowheads="1"/>
            </p:cNvSpPr>
            <p:nvPr>
              <p:custDataLst>
                <p:tags r:id="rId124"/>
              </p:custDataLst>
            </p:nvPr>
          </p:nvSpPr>
          <p:spPr bwMode="auto">
            <a:xfrm>
              <a:off x="8790508" y="2440466"/>
              <a:ext cx="3205373" cy="990737"/>
            </a:xfrm>
            <a:custGeom>
              <a:gdLst>
                <a:gd name="T0" fmla="*/ 1187 w 1187"/>
                <a:gd name="T1" fmla="*/ 0 h 367"/>
                <a:gd name="T2" fmla="*/ 104 w 1187"/>
                <a:gd name="T3" fmla="*/ 326 h 367"/>
                <a:gd name="T4" fmla="*/ 1 w 1187"/>
                <a:gd name="T5" fmla="*/ 366 h 367"/>
                <a:gd name="T6" fmla="*/ 0 w 1187"/>
                <a:gd name="T7" fmla="*/ 363 h 367"/>
                <a:gd name="T8" fmla="*/ 1 w 1187"/>
                <a:gd name="T9" fmla="*/ 367 h 367"/>
                <a:gd name="T10" fmla="*/ 109 w 1187"/>
                <a:gd name="T11" fmla="*/ 333 h 367"/>
                <a:gd name="T12" fmla="*/ 1187 w 1187"/>
                <a:gd name="T13" fmla="*/ 8 h 367"/>
                <a:gd name="T14" fmla="*/ 1187 w 1187"/>
                <a:gd name="T15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367">
                  <a:moveTo>
                    <a:pt x="1187" y="0"/>
                  </a:moveTo>
                  <a:lnTo>
                    <a:pt x="104" y="326"/>
                  </a:lnTo>
                  <a:lnTo>
                    <a:pt x="1" y="366"/>
                  </a:lnTo>
                  <a:lnTo>
                    <a:pt x="0" y="363"/>
                  </a:lnTo>
                  <a:lnTo>
                    <a:pt x="1" y="367"/>
                  </a:lnTo>
                  <a:lnTo>
                    <a:pt x="109" y="333"/>
                  </a:lnTo>
                  <a:lnTo>
                    <a:pt x="1187" y="8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8" name="Freeform 115"/>
            <p:cNvSpPr>
              <a:spLocks noChangeArrowheads="1"/>
            </p:cNvSpPr>
            <p:nvPr>
              <p:custDataLst>
                <p:tags r:id="rId125"/>
              </p:custDataLst>
            </p:nvPr>
          </p:nvSpPr>
          <p:spPr bwMode="auto">
            <a:xfrm>
              <a:off x="8790508" y="2440466"/>
              <a:ext cx="3205373" cy="990737"/>
            </a:xfrm>
            <a:custGeom>
              <a:gdLst>
                <a:gd name="T0" fmla="*/ 1187 w 1187"/>
                <a:gd name="T1" fmla="*/ 0 h 367"/>
                <a:gd name="T2" fmla="*/ 104 w 1187"/>
                <a:gd name="T3" fmla="*/ 326 h 367"/>
                <a:gd name="T4" fmla="*/ 1 w 1187"/>
                <a:gd name="T5" fmla="*/ 366 h 367"/>
                <a:gd name="T6" fmla="*/ 0 w 1187"/>
                <a:gd name="T7" fmla="*/ 363 h 367"/>
                <a:gd name="T8" fmla="*/ 1 w 1187"/>
                <a:gd name="T9" fmla="*/ 367 h 367"/>
                <a:gd name="T10" fmla="*/ 109 w 1187"/>
                <a:gd name="T11" fmla="*/ 333 h 367"/>
                <a:gd name="T12" fmla="*/ 1187 w 1187"/>
                <a:gd name="T13" fmla="*/ 8 h 367"/>
                <a:gd name="T14" fmla="*/ 1187 w 1187"/>
                <a:gd name="T15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367">
                  <a:moveTo>
                    <a:pt x="1187" y="0"/>
                  </a:moveTo>
                  <a:lnTo>
                    <a:pt x="104" y="326"/>
                  </a:lnTo>
                  <a:lnTo>
                    <a:pt x="1" y="366"/>
                  </a:lnTo>
                  <a:lnTo>
                    <a:pt x="0" y="363"/>
                  </a:lnTo>
                  <a:lnTo>
                    <a:pt x="1" y="367"/>
                  </a:lnTo>
                  <a:lnTo>
                    <a:pt x="109" y="333"/>
                  </a:lnTo>
                  <a:lnTo>
                    <a:pt x="1187" y="8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19" name="Freeform 116"/>
            <p:cNvSpPr>
              <a:spLocks noChangeArrowheads="1"/>
            </p:cNvSpPr>
            <p:nvPr>
              <p:custDataLst>
                <p:tags r:id="rId126"/>
              </p:custDataLst>
            </p:nvPr>
          </p:nvSpPr>
          <p:spPr bwMode="auto">
            <a:xfrm>
              <a:off x="8790508" y="2167417"/>
              <a:ext cx="3205373" cy="1262294"/>
            </a:xfrm>
            <a:custGeom>
              <a:gdLst>
                <a:gd name="T0" fmla="*/ 1187 w 1187"/>
                <a:gd name="T1" fmla="*/ 0 h 467"/>
                <a:gd name="T2" fmla="*/ 99 w 1187"/>
                <a:gd name="T3" fmla="*/ 420 h 467"/>
                <a:gd name="T4" fmla="*/ 1 w 1187"/>
                <a:gd name="T5" fmla="*/ 467 h 467"/>
                <a:gd name="T6" fmla="*/ 0 w 1187"/>
                <a:gd name="T7" fmla="*/ 464 h 467"/>
                <a:gd name="T8" fmla="*/ 1 w 1187"/>
                <a:gd name="T9" fmla="*/ 467 h 467"/>
                <a:gd name="T10" fmla="*/ 104 w 1187"/>
                <a:gd name="T11" fmla="*/ 427 h 467"/>
                <a:gd name="T12" fmla="*/ 1187 w 1187"/>
                <a:gd name="T13" fmla="*/ 9 h 467"/>
                <a:gd name="T14" fmla="*/ 1187 w 1187"/>
                <a:gd name="T15" fmla="*/ 0 h 4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467">
                  <a:moveTo>
                    <a:pt x="1187" y="0"/>
                  </a:moveTo>
                  <a:lnTo>
                    <a:pt x="99" y="420"/>
                  </a:lnTo>
                  <a:lnTo>
                    <a:pt x="1" y="467"/>
                  </a:lnTo>
                  <a:lnTo>
                    <a:pt x="0" y="464"/>
                  </a:lnTo>
                  <a:lnTo>
                    <a:pt x="1" y="467"/>
                  </a:lnTo>
                  <a:lnTo>
                    <a:pt x="104" y="427"/>
                  </a:lnTo>
                  <a:lnTo>
                    <a:pt x="1187" y="9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0" name="Freeform 117"/>
            <p:cNvSpPr>
              <a:spLocks noChangeArrowheads="1"/>
            </p:cNvSpPr>
            <p:nvPr>
              <p:custDataLst>
                <p:tags r:id="rId127"/>
              </p:custDataLst>
            </p:nvPr>
          </p:nvSpPr>
          <p:spPr bwMode="auto">
            <a:xfrm>
              <a:off x="8790508" y="2167417"/>
              <a:ext cx="3205373" cy="1262294"/>
            </a:xfrm>
            <a:custGeom>
              <a:gdLst>
                <a:gd name="T0" fmla="*/ 1187 w 1187"/>
                <a:gd name="T1" fmla="*/ 0 h 467"/>
                <a:gd name="T2" fmla="*/ 99 w 1187"/>
                <a:gd name="T3" fmla="*/ 420 h 467"/>
                <a:gd name="T4" fmla="*/ 1 w 1187"/>
                <a:gd name="T5" fmla="*/ 467 h 467"/>
                <a:gd name="T6" fmla="*/ 0 w 1187"/>
                <a:gd name="T7" fmla="*/ 464 h 467"/>
                <a:gd name="T8" fmla="*/ 1 w 1187"/>
                <a:gd name="T9" fmla="*/ 467 h 467"/>
                <a:gd name="T10" fmla="*/ 104 w 1187"/>
                <a:gd name="T11" fmla="*/ 427 h 467"/>
                <a:gd name="T12" fmla="*/ 1187 w 1187"/>
                <a:gd name="T13" fmla="*/ 9 h 467"/>
                <a:gd name="T14" fmla="*/ 1187 w 1187"/>
                <a:gd name="T15" fmla="*/ 0 h 4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467">
                  <a:moveTo>
                    <a:pt x="1187" y="0"/>
                  </a:moveTo>
                  <a:lnTo>
                    <a:pt x="99" y="420"/>
                  </a:lnTo>
                  <a:lnTo>
                    <a:pt x="1" y="467"/>
                  </a:lnTo>
                  <a:lnTo>
                    <a:pt x="0" y="464"/>
                  </a:lnTo>
                  <a:lnTo>
                    <a:pt x="1" y="467"/>
                  </a:lnTo>
                  <a:lnTo>
                    <a:pt x="104" y="427"/>
                  </a:lnTo>
                  <a:lnTo>
                    <a:pt x="1187" y="9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1" name="Freeform 118"/>
            <p:cNvSpPr>
              <a:spLocks noChangeArrowheads="1"/>
            </p:cNvSpPr>
            <p:nvPr>
              <p:custDataLst>
                <p:tags r:id="rId128"/>
              </p:custDataLst>
            </p:nvPr>
          </p:nvSpPr>
          <p:spPr bwMode="auto">
            <a:xfrm>
              <a:off x="8790508" y="1870494"/>
              <a:ext cx="3205373" cy="1559217"/>
            </a:xfrm>
            <a:custGeom>
              <a:gdLst>
                <a:gd name="T0" fmla="*/ 1187 w 1187"/>
                <a:gd name="T1" fmla="*/ 0 h 577"/>
                <a:gd name="T2" fmla="*/ 93 w 1187"/>
                <a:gd name="T3" fmla="*/ 524 h 577"/>
                <a:gd name="T4" fmla="*/ 1 w 1187"/>
                <a:gd name="T5" fmla="*/ 577 h 577"/>
                <a:gd name="T6" fmla="*/ 0 w 1187"/>
                <a:gd name="T7" fmla="*/ 574 h 577"/>
                <a:gd name="T8" fmla="*/ 1 w 1187"/>
                <a:gd name="T9" fmla="*/ 577 h 577"/>
                <a:gd name="T10" fmla="*/ 99 w 1187"/>
                <a:gd name="T11" fmla="*/ 530 h 577"/>
                <a:gd name="T12" fmla="*/ 1187 w 1187"/>
                <a:gd name="T13" fmla="*/ 10 h 577"/>
                <a:gd name="T14" fmla="*/ 1187 w 1187"/>
                <a:gd name="T15" fmla="*/ 0 h 5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577">
                  <a:moveTo>
                    <a:pt x="1187" y="0"/>
                  </a:moveTo>
                  <a:lnTo>
                    <a:pt x="93" y="524"/>
                  </a:lnTo>
                  <a:lnTo>
                    <a:pt x="1" y="577"/>
                  </a:lnTo>
                  <a:lnTo>
                    <a:pt x="0" y="574"/>
                  </a:lnTo>
                  <a:lnTo>
                    <a:pt x="1" y="577"/>
                  </a:lnTo>
                  <a:lnTo>
                    <a:pt x="99" y="530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2" name="Freeform 119"/>
            <p:cNvSpPr>
              <a:spLocks noChangeArrowheads="1"/>
            </p:cNvSpPr>
            <p:nvPr>
              <p:custDataLst>
                <p:tags r:id="rId129"/>
              </p:custDataLst>
            </p:nvPr>
          </p:nvSpPr>
          <p:spPr bwMode="auto">
            <a:xfrm>
              <a:off x="8790508" y="1870494"/>
              <a:ext cx="3205373" cy="1559217"/>
            </a:xfrm>
            <a:custGeom>
              <a:gdLst>
                <a:gd name="T0" fmla="*/ 1187 w 1187"/>
                <a:gd name="T1" fmla="*/ 0 h 577"/>
                <a:gd name="T2" fmla="*/ 93 w 1187"/>
                <a:gd name="T3" fmla="*/ 524 h 577"/>
                <a:gd name="T4" fmla="*/ 1 w 1187"/>
                <a:gd name="T5" fmla="*/ 577 h 577"/>
                <a:gd name="T6" fmla="*/ 0 w 1187"/>
                <a:gd name="T7" fmla="*/ 574 h 577"/>
                <a:gd name="T8" fmla="*/ 1 w 1187"/>
                <a:gd name="T9" fmla="*/ 577 h 577"/>
                <a:gd name="T10" fmla="*/ 99 w 1187"/>
                <a:gd name="T11" fmla="*/ 530 h 577"/>
                <a:gd name="T12" fmla="*/ 1187 w 1187"/>
                <a:gd name="T13" fmla="*/ 10 h 577"/>
                <a:gd name="T14" fmla="*/ 1187 w 1187"/>
                <a:gd name="T15" fmla="*/ 0 h 5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577">
                  <a:moveTo>
                    <a:pt x="1187" y="0"/>
                  </a:moveTo>
                  <a:lnTo>
                    <a:pt x="93" y="524"/>
                  </a:lnTo>
                  <a:lnTo>
                    <a:pt x="1" y="577"/>
                  </a:lnTo>
                  <a:lnTo>
                    <a:pt x="0" y="574"/>
                  </a:lnTo>
                  <a:lnTo>
                    <a:pt x="1" y="577"/>
                  </a:lnTo>
                  <a:lnTo>
                    <a:pt x="99" y="530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3" name="Freeform 120"/>
            <p:cNvSpPr>
              <a:spLocks noChangeArrowheads="1"/>
            </p:cNvSpPr>
            <p:nvPr>
              <p:custDataLst>
                <p:tags r:id="rId130"/>
              </p:custDataLst>
            </p:nvPr>
          </p:nvSpPr>
          <p:spPr bwMode="auto">
            <a:xfrm>
              <a:off x="8790508" y="1543731"/>
              <a:ext cx="3205373" cy="1885981"/>
            </a:xfrm>
            <a:custGeom>
              <a:gdLst>
                <a:gd name="T0" fmla="*/ 1187 w 1187"/>
                <a:gd name="T1" fmla="*/ 0 h 698"/>
                <a:gd name="T2" fmla="*/ 86 w 1187"/>
                <a:gd name="T3" fmla="*/ 639 h 698"/>
                <a:gd name="T4" fmla="*/ 2 w 1187"/>
                <a:gd name="T5" fmla="*/ 698 h 698"/>
                <a:gd name="T6" fmla="*/ 0 w 1187"/>
                <a:gd name="T7" fmla="*/ 695 h 698"/>
                <a:gd name="T8" fmla="*/ 1 w 1187"/>
                <a:gd name="T9" fmla="*/ 698 h 698"/>
                <a:gd name="T10" fmla="*/ 93 w 1187"/>
                <a:gd name="T11" fmla="*/ 645 h 698"/>
                <a:gd name="T12" fmla="*/ 1187 w 1187"/>
                <a:gd name="T13" fmla="*/ 10 h 698"/>
                <a:gd name="T14" fmla="*/ 1187 w 1187"/>
                <a:gd name="T15" fmla="*/ 0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698">
                  <a:moveTo>
                    <a:pt x="1187" y="0"/>
                  </a:moveTo>
                  <a:lnTo>
                    <a:pt x="86" y="639"/>
                  </a:lnTo>
                  <a:lnTo>
                    <a:pt x="2" y="698"/>
                  </a:lnTo>
                  <a:lnTo>
                    <a:pt x="0" y="695"/>
                  </a:lnTo>
                  <a:lnTo>
                    <a:pt x="1" y="698"/>
                  </a:lnTo>
                  <a:lnTo>
                    <a:pt x="93" y="645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4" name="Freeform 121"/>
            <p:cNvSpPr>
              <a:spLocks noChangeArrowheads="1"/>
            </p:cNvSpPr>
            <p:nvPr>
              <p:custDataLst>
                <p:tags r:id="rId131"/>
              </p:custDataLst>
            </p:nvPr>
          </p:nvSpPr>
          <p:spPr bwMode="auto">
            <a:xfrm>
              <a:off x="8790508" y="1543731"/>
              <a:ext cx="3205373" cy="1885981"/>
            </a:xfrm>
            <a:custGeom>
              <a:gdLst>
                <a:gd name="T0" fmla="*/ 1187 w 1187"/>
                <a:gd name="T1" fmla="*/ 0 h 698"/>
                <a:gd name="T2" fmla="*/ 86 w 1187"/>
                <a:gd name="T3" fmla="*/ 639 h 698"/>
                <a:gd name="T4" fmla="*/ 2 w 1187"/>
                <a:gd name="T5" fmla="*/ 698 h 698"/>
                <a:gd name="T6" fmla="*/ 0 w 1187"/>
                <a:gd name="T7" fmla="*/ 695 h 698"/>
                <a:gd name="T8" fmla="*/ 1 w 1187"/>
                <a:gd name="T9" fmla="*/ 698 h 698"/>
                <a:gd name="T10" fmla="*/ 93 w 1187"/>
                <a:gd name="T11" fmla="*/ 645 h 698"/>
                <a:gd name="T12" fmla="*/ 1187 w 1187"/>
                <a:gd name="T13" fmla="*/ 10 h 698"/>
                <a:gd name="T14" fmla="*/ 1187 w 1187"/>
                <a:gd name="T15" fmla="*/ 0 h 6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698">
                  <a:moveTo>
                    <a:pt x="1187" y="0"/>
                  </a:moveTo>
                  <a:lnTo>
                    <a:pt x="86" y="639"/>
                  </a:lnTo>
                  <a:lnTo>
                    <a:pt x="2" y="698"/>
                  </a:lnTo>
                  <a:lnTo>
                    <a:pt x="0" y="695"/>
                  </a:lnTo>
                  <a:lnTo>
                    <a:pt x="1" y="698"/>
                  </a:lnTo>
                  <a:lnTo>
                    <a:pt x="93" y="645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5" name="Freeform 122"/>
            <p:cNvSpPr>
              <a:spLocks noChangeArrowheads="1"/>
            </p:cNvSpPr>
            <p:nvPr>
              <p:custDataLst>
                <p:tags r:id="rId132"/>
              </p:custDataLst>
            </p:nvPr>
          </p:nvSpPr>
          <p:spPr bwMode="auto">
            <a:xfrm>
              <a:off x="8790508" y="1175188"/>
              <a:ext cx="3205373" cy="2254523"/>
            </a:xfrm>
            <a:custGeom>
              <a:gdLst>
                <a:gd name="T0" fmla="*/ 1187 w 1187"/>
                <a:gd name="T1" fmla="*/ 0 h 835"/>
                <a:gd name="T2" fmla="*/ 78 w 1187"/>
                <a:gd name="T3" fmla="*/ 771 h 835"/>
                <a:gd name="T4" fmla="*/ 2 w 1187"/>
                <a:gd name="T5" fmla="*/ 834 h 835"/>
                <a:gd name="T6" fmla="*/ 0 w 1187"/>
                <a:gd name="T7" fmla="*/ 832 h 835"/>
                <a:gd name="T8" fmla="*/ 2 w 1187"/>
                <a:gd name="T9" fmla="*/ 835 h 835"/>
                <a:gd name="T10" fmla="*/ 86 w 1187"/>
                <a:gd name="T11" fmla="*/ 776 h 835"/>
                <a:gd name="T12" fmla="*/ 1187 w 1187"/>
                <a:gd name="T13" fmla="*/ 11 h 835"/>
                <a:gd name="T14" fmla="*/ 1187 w 1187"/>
                <a:gd name="T15" fmla="*/ 0 h 8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835">
                  <a:moveTo>
                    <a:pt x="1187" y="0"/>
                  </a:moveTo>
                  <a:lnTo>
                    <a:pt x="78" y="771"/>
                  </a:lnTo>
                  <a:lnTo>
                    <a:pt x="2" y="834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86" y="776"/>
                  </a:lnTo>
                  <a:lnTo>
                    <a:pt x="1187" y="11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6" name="Freeform 123"/>
            <p:cNvSpPr>
              <a:spLocks noChangeArrowheads="1"/>
            </p:cNvSpPr>
            <p:nvPr>
              <p:custDataLst>
                <p:tags r:id="rId133"/>
              </p:custDataLst>
            </p:nvPr>
          </p:nvSpPr>
          <p:spPr bwMode="auto">
            <a:xfrm>
              <a:off x="8790508" y="1175188"/>
              <a:ext cx="3205373" cy="2254523"/>
            </a:xfrm>
            <a:custGeom>
              <a:gdLst>
                <a:gd name="T0" fmla="*/ 1187 w 1187"/>
                <a:gd name="T1" fmla="*/ 0 h 835"/>
                <a:gd name="T2" fmla="*/ 78 w 1187"/>
                <a:gd name="T3" fmla="*/ 771 h 835"/>
                <a:gd name="T4" fmla="*/ 2 w 1187"/>
                <a:gd name="T5" fmla="*/ 834 h 835"/>
                <a:gd name="T6" fmla="*/ 0 w 1187"/>
                <a:gd name="T7" fmla="*/ 832 h 835"/>
                <a:gd name="T8" fmla="*/ 2 w 1187"/>
                <a:gd name="T9" fmla="*/ 835 h 835"/>
                <a:gd name="T10" fmla="*/ 86 w 1187"/>
                <a:gd name="T11" fmla="*/ 776 h 835"/>
                <a:gd name="T12" fmla="*/ 1187 w 1187"/>
                <a:gd name="T13" fmla="*/ 11 h 835"/>
                <a:gd name="T14" fmla="*/ 1187 w 1187"/>
                <a:gd name="T15" fmla="*/ 0 h 8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835">
                  <a:moveTo>
                    <a:pt x="1187" y="0"/>
                  </a:moveTo>
                  <a:lnTo>
                    <a:pt x="78" y="771"/>
                  </a:lnTo>
                  <a:lnTo>
                    <a:pt x="2" y="834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86" y="776"/>
                  </a:lnTo>
                  <a:lnTo>
                    <a:pt x="1187" y="11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7" name="Freeform 124"/>
            <p:cNvSpPr>
              <a:spLocks noChangeArrowheads="1"/>
            </p:cNvSpPr>
            <p:nvPr>
              <p:custDataLst>
                <p:tags r:id="rId134"/>
              </p:custDataLst>
            </p:nvPr>
          </p:nvSpPr>
          <p:spPr bwMode="auto">
            <a:xfrm>
              <a:off x="8790508" y="748455"/>
              <a:ext cx="3205373" cy="2678272"/>
            </a:xfrm>
            <a:custGeom>
              <a:gdLst>
                <a:gd name="T0" fmla="*/ 1187 w 1187"/>
                <a:gd name="T1" fmla="*/ 0 h 992"/>
                <a:gd name="T2" fmla="*/ 70 w 1187"/>
                <a:gd name="T3" fmla="*/ 925 h 992"/>
                <a:gd name="T4" fmla="*/ 2 w 1187"/>
                <a:gd name="T5" fmla="*/ 992 h 992"/>
                <a:gd name="T6" fmla="*/ 0 w 1187"/>
                <a:gd name="T7" fmla="*/ 990 h 992"/>
                <a:gd name="T8" fmla="*/ 2 w 1187"/>
                <a:gd name="T9" fmla="*/ 992 h 992"/>
                <a:gd name="T10" fmla="*/ 78 w 1187"/>
                <a:gd name="T11" fmla="*/ 929 h 992"/>
                <a:gd name="T12" fmla="*/ 1187 w 1187"/>
                <a:gd name="T13" fmla="*/ 10 h 992"/>
                <a:gd name="T14" fmla="*/ 1187 w 1187"/>
                <a:gd name="T15" fmla="*/ 0 h 9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92">
                  <a:moveTo>
                    <a:pt x="1187" y="0"/>
                  </a:moveTo>
                  <a:lnTo>
                    <a:pt x="70" y="925"/>
                  </a:lnTo>
                  <a:lnTo>
                    <a:pt x="2" y="992"/>
                  </a:lnTo>
                  <a:lnTo>
                    <a:pt x="0" y="990"/>
                  </a:lnTo>
                  <a:lnTo>
                    <a:pt x="2" y="992"/>
                  </a:lnTo>
                  <a:lnTo>
                    <a:pt x="78" y="929"/>
                  </a:lnTo>
                  <a:lnTo>
                    <a:pt x="1187" y="10"/>
                  </a:lnTo>
                  <a:lnTo>
                    <a:pt x="118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8" name="Freeform 125"/>
            <p:cNvSpPr>
              <a:spLocks noChangeArrowheads="1"/>
            </p:cNvSpPr>
            <p:nvPr>
              <p:custDataLst>
                <p:tags r:id="rId135"/>
              </p:custDataLst>
            </p:nvPr>
          </p:nvSpPr>
          <p:spPr bwMode="auto">
            <a:xfrm>
              <a:off x="8790508" y="748455"/>
              <a:ext cx="3205373" cy="2678272"/>
            </a:xfrm>
            <a:custGeom>
              <a:gdLst>
                <a:gd name="T0" fmla="*/ 1187 w 1187"/>
                <a:gd name="T1" fmla="*/ 0 h 992"/>
                <a:gd name="T2" fmla="*/ 70 w 1187"/>
                <a:gd name="T3" fmla="*/ 925 h 992"/>
                <a:gd name="T4" fmla="*/ 2 w 1187"/>
                <a:gd name="T5" fmla="*/ 992 h 992"/>
                <a:gd name="T6" fmla="*/ 0 w 1187"/>
                <a:gd name="T7" fmla="*/ 990 h 992"/>
                <a:gd name="T8" fmla="*/ 2 w 1187"/>
                <a:gd name="T9" fmla="*/ 992 h 992"/>
                <a:gd name="T10" fmla="*/ 78 w 1187"/>
                <a:gd name="T11" fmla="*/ 929 h 992"/>
                <a:gd name="T12" fmla="*/ 1187 w 1187"/>
                <a:gd name="T13" fmla="*/ 10 h 992"/>
                <a:gd name="T14" fmla="*/ 1187 w 1187"/>
                <a:gd name="T15" fmla="*/ 0 h 9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7" h="992">
                  <a:moveTo>
                    <a:pt x="1187" y="0"/>
                  </a:moveTo>
                  <a:lnTo>
                    <a:pt x="70" y="925"/>
                  </a:lnTo>
                  <a:lnTo>
                    <a:pt x="2" y="992"/>
                  </a:lnTo>
                  <a:lnTo>
                    <a:pt x="0" y="990"/>
                  </a:lnTo>
                  <a:lnTo>
                    <a:pt x="2" y="992"/>
                  </a:lnTo>
                  <a:lnTo>
                    <a:pt x="78" y="929"/>
                  </a:lnTo>
                  <a:lnTo>
                    <a:pt x="1187" y="10"/>
                  </a:lnTo>
                  <a:lnTo>
                    <a:pt x="1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29" name="Freeform 126"/>
            <p:cNvSpPr>
              <a:spLocks noChangeArrowheads="1"/>
            </p:cNvSpPr>
            <p:nvPr>
              <p:custDataLst>
                <p:tags r:id="rId136"/>
              </p:custDataLst>
            </p:nvPr>
          </p:nvSpPr>
          <p:spPr bwMode="auto">
            <a:xfrm>
              <a:off x="8788980" y="235182"/>
              <a:ext cx="3206900" cy="3191545"/>
            </a:xfrm>
            <a:custGeom>
              <a:gdLst>
                <a:gd name="T0" fmla="*/ 1188 w 1188"/>
                <a:gd name="T1" fmla="*/ 0 h 1182"/>
                <a:gd name="T2" fmla="*/ 64 w 1188"/>
                <a:gd name="T3" fmla="*/ 1110 h 1182"/>
                <a:gd name="T4" fmla="*/ 3 w 1188"/>
                <a:gd name="T5" fmla="*/ 1182 h 1182"/>
                <a:gd name="T6" fmla="*/ 0 w 1188"/>
                <a:gd name="T7" fmla="*/ 1179 h 1182"/>
                <a:gd name="T8" fmla="*/ 1 w 1188"/>
                <a:gd name="T9" fmla="*/ 1180 h 1182"/>
                <a:gd name="T10" fmla="*/ 3 w 1188"/>
                <a:gd name="T11" fmla="*/ 1182 h 1182"/>
                <a:gd name="T12" fmla="*/ 71 w 1188"/>
                <a:gd name="T13" fmla="*/ 1115 h 1182"/>
                <a:gd name="T14" fmla="*/ 1188 w 1188"/>
                <a:gd name="T15" fmla="*/ 12 h 1182"/>
                <a:gd name="T16" fmla="*/ 1188 w 1188"/>
                <a:gd name="T17" fmla="*/ 0 h 1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8" h="1182">
                  <a:moveTo>
                    <a:pt x="1188" y="0"/>
                  </a:moveTo>
                  <a:lnTo>
                    <a:pt x="64" y="1110"/>
                  </a:lnTo>
                  <a:lnTo>
                    <a:pt x="3" y="1182"/>
                  </a:lnTo>
                  <a:lnTo>
                    <a:pt x="0" y="1179"/>
                  </a:lnTo>
                  <a:lnTo>
                    <a:pt x="1" y="1180"/>
                  </a:lnTo>
                  <a:lnTo>
                    <a:pt x="3" y="1182"/>
                  </a:lnTo>
                  <a:lnTo>
                    <a:pt x="71" y="1115"/>
                  </a:lnTo>
                  <a:lnTo>
                    <a:pt x="1188" y="12"/>
                  </a:lnTo>
                  <a:lnTo>
                    <a:pt x="118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0" name="Freeform 127"/>
            <p:cNvSpPr>
              <a:spLocks noChangeArrowheads="1"/>
            </p:cNvSpPr>
            <p:nvPr>
              <p:custDataLst>
                <p:tags r:id="rId137"/>
              </p:custDataLst>
            </p:nvPr>
          </p:nvSpPr>
          <p:spPr bwMode="auto">
            <a:xfrm>
              <a:off x="8788980" y="235182"/>
              <a:ext cx="3206900" cy="3191545"/>
            </a:xfrm>
            <a:custGeom>
              <a:gdLst>
                <a:gd name="T0" fmla="*/ 1188 w 1188"/>
                <a:gd name="T1" fmla="*/ 0 h 1182"/>
                <a:gd name="T2" fmla="*/ 64 w 1188"/>
                <a:gd name="T3" fmla="*/ 1110 h 1182"/>
                <a:gd name="T4" fmla="*/ 3 w 1188"/>
                <a:gd name="T5" fmla="*/ 1182 h 1182"/>
                <a:gd name="T6" fmla="*/ 0 w 1188"/>
                <a:gd name="T7" fmla="*/ 1179 h 1182"/>
                <a:gd name="T8" fmla="*/ 1 w 1188"/>
                <a:gd name="T9" fmla="*/ 1180 h 1182"/>
                <a:gd name="T10" fmla="*/ 3 w 1188"/>
                <a:gd name="T11" fmla="*/ 1182 h 1182"/>
                <a:gd name="T12" fmla="*/ 71 w 1188"/>
                <a:gd name="T13" fmla="*/ 1115 h 1182"/>
                <a:gd name="T14" fmla="*/ 1188 w 1188"/>
                <a:gd name="T15" fmla="*/ 12 h 1182"/>
                <a:gd name="T16" fmla="*/ 1188 w 1188"/>
                <a:gd name="T17" fmla="*/ 0 h 1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8" h="1182">
                  <a:moveTo>
                    <a:pt x="1188" y="0"/>
                  </a:moveTo>
                  <a:lnTo>
                    <a:pt x="64" y="1110"/>
                  </a:lnTo>
                  <a:lnTo>
                    <a:pt x="3" y="1182"/>
                  </a:lnTo>
                  <a:lnTo>
                    <a:pt x="0" y="1179"/>
                  </a:lnTo>
                  <a:lnTo>
                    <a:pt x="1" y="1180"/>
                  </a:lnTo>
                  <a:lnTo>
                    <a:pt x="3" y="1182"/>
                  </a:lnTo>
                  <a:lnTo>
                    <a:pt x="71" y="1115"/>
                  </a:lnTo>
                  <a:lnTo>
                    <a:pt x="1188" y="12"/>
                  </a:lnTo>
                  <a:lnTo>
                    <a:pt x="1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1" name="Freeform 128"/>
            <p:cNvSpPr>
              <a:spLocks noChangeArrowheads="1"/>
            </p:cNvSpPr>
            <p:nvPr>
              <p:custDataLst>
                <p:tags r:id="rId138"/>
              </p:custDataLst>
            </p:nvPr>
          </p:nvSpPr>
          <p:spPr bwMode="auto">
            <a:xfrm>
              <a:off x="8788980" y="175499"/>
              <a:ext cx="2756408" cy="3251228"/>
            </a:xfrm>
            <a:custGeom>
              <a:gdLst>
                <a:gd name="T0" fmla="*/ 1021 w 1021"/>
                <a:gd name="T1" fmla="*/ 0 h 1204"/>
                <a:gd name="T2" fmla="*/ 1010 w 1021"/>
                <a:gd name="T3" fmla="*/ 0 h 1204"/>
                <a:gd name="T4" fmla="*/ 55 w 1021"/>
                <a:gd name="T5" fmla="*/ 1130 h 1204"/>
                <a:gd name="T6" fmla="*/ 4 w 1021"/>
                <a:gd name="T7" fmla="*/ 1203 h 1204"/>
                <a:gd name="T8" fmla="*/ 0 w 1021"/>
                <a:gd name="T9" fmla="*/ 1201 h 1204"/>
                <a:gd name="T10" fmla="*/ 3 w 1021"/>
                <a:gd name="T11" fmla="*/ 1204 h 1204"/>
                <a:gd name="T12" fmla="*/ 64 w 1021"/>
                <a:gd name="T13" fmla="*/ 1132 h 1204"/>
                <a:gd name="T14" fmla="*/ 1021 w 1021"/>
                <a:gd name="T1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1204">
                  <a:moveTo>
                    <a:pt x="1021" y="0"/>
                  </a:moveTo>
                  <a:lnTo>
                    <a:pt x="1010" y="0"/>
                  </a:lnTo>
                  <a:lnTo>
                    <a:pt x="55" y="1130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3" y="1204"/>
                  </a:lnTo>
                  <a:lnTo>
                    <a:pt x="64" y="1132"/>
                  </a:lnTo>
                  <a:lnTo>
                    <a:pt x="102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2" name="Freeform 129"/>
            <p:cNvSpPr>
              <a:spLocks noChangeArrowheads="1"/>
            </p:cNvSpPr>
            <p:nvPr>
              <p:custDataLst>
                <p:tags r:id="rId139"/>
              </p:custDataLst>
            </p:nvPr>
          </p:nvSpPr>
          <p:spPr bwMode="auto">
            <a:xfrm>
              <a:off x="8788980" y="175499"/>
              <a:ext cx="2756408" cy="3251228"/>
            </a:xfrm>
            <a:custGeom>
              <a:gdLst>
                <a:gd name="T0" fmla="*/ 1021 w 1021"/>
                <a:gd name="T1" fmla="*/ 0 h 1204"/>
                <a:gd name="T2" fmla="*/ 1010 w 1021"/>
                <a:gd name="T3" fmla="*/ 0 h 1204"/>
                <a:gd name="T4" fmla="*/ 55 w 1021"/>
                <a:gd name="T5" fmla="*/ 1130 h 1204"/>
                <a:gd name="T6" fmla="*/ 4 w 1021"/>
                <a:gd name="T7" fmla="*/ 1203 h 1204"/>
                <a:gd name="T8" fmla="*/ 0 w 1021"/>
                <a:gd name="T9" fmla="*/ 1201 h 1204"/>
                <a:gd name="T10" fmla="*/ 3 w 1021"/>
                <a:gd name="T11" fmla="*/ 1204 h 1204"/>
                <a:gd name="T12" fmla="*/ 64 w 1021"/>
                <a:gd name="T13" fmla="*/ 1132 h 1204"/>
                <a:gd name="T14" fmla="*/ 1021 w 1021"/>
                <a:gd name="T1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1" h="1204">
                  <a:moveTo>
                    <a:pt x="1021" y="0"/>
                  </a:moveTo>
                  <a:lnTo>
                    <a:pt x="1010" y="0"/>
                  </a:lnTo>
                  <a:lnTo>
                    <a:pt x="55" y="1130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3" y="1204"/>
                  </a:lnTo>
                  <a:lnTo>
                    <a:pt x="64" y="1132"/>
                  </a:lnTo>
                  <a:lnTo>
                    <a:pt x="10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3" name="Freeform 130"/>
            <p:cNvSpPr>
              <a:spLocks noChangeArrowheads="1"/>
            </p:cNvSpPr>
            <p:nvPr>
              <p:custDataLst>
                <p:tags r:id="rId140"/>
              </p:custDataLst>
            </p:nvPr>
          </p:nvSpPr>
          <p:spPr bwMode="auto">
            <a:xfrm>
              <a:off x="8788980" y="175499"/>
              <a:ext cx="2275372" cy="3248244"/>
            </a:xfrm>
            <a:custGeom>
              <a:gdLst>
                <a:gd name="T0" fmla="*/ 843 w 843"/>
                <a:gd name="T1" fmla="*/ 0 h 1203"/>
                <a:gd name="T2" fmla="*/ 832 w 843"/>
                <a:gd name="T3" fmla="*/ 0 h 1203"/>
                <a:gd name="T4" fmla="*/ 47 w 843"/>
                <a:gd name="T5" fmla="*/ 1127 h 1203"/>
                <a:gd name="T6" fmla="*/ 4 w 843"/>
                <a:gd name="T7" fmla="*/ 1203 h 1203"/>
                <a:gd name="T8" fmla="*/ 0 w 843"/>
                <a:gd name="T9" fmla="*/ 1201 h 1203"/>
                <a:gd name="T10" fmla="*/ 4 w 843"/>
                <a:gd name="T11" fmla="*/ 1203 h 1203"/>
                <a:gd name="T12" fmla="*/ 55 w 843"/>
                <a:gd name="T13" fmla="*/ 1130 h 1203"/>
                <a:gd name="T14" fmla="*/ 843 w 843"/>
                <a:gd name="T1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1203">
                  <a:moveTo>
                    <a:pt x="843" y="0"/>
                  </a:moveTo>
                  <a:lnTo>
                    <a:pt x="832" y="0"/>
                  </a:lnTo>
                  <a:lnTo>
                    <a:pt x="47" y="1127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55" y="1130"/>
                  </a:lnTo>
                  <a:lnTo>
                    <a:pt x="84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4" name="Freeform 131"/>
            <p:cNvSpPr>
              <a:spLocks noChangeArrowheads="1"/>
            </p:cNvSpPr>
            <p:nvPr>
              <p:custDataLst>
                <p:tags r:id="rId141"/>
              </p:custDataLst>
            </p:nvPr>
          </p:nvSpPr>
          <p:spPr bwMode="auto">
            <a:xfrm>
              <a:off x="9977061" y="2065956"/>
              <a:ext cx="2275372" cy="3248243"/>
            </a:xfrm>
            <a:custGeom>
              <a:gdLst>
                <a:gd name="T0" fmla="*/ 843 w 843"/>
                <a:gd name="T1" fmla="*/ 0 h 1203"/>
                <a:gd name="T2" fmla="*/ 832 w 843"/>
                <a:gd name="T3" fmla="*/ 0 h 1203"/>
                <a:gd name="T4" fmla="*/ 47 w 843"/>
                <a:gd name="T5" fmla="*/ 1127 h 1203"/>
                <a:gd name="T6" fmla="*/ 4 w 843"/>
                <a:gd name="T7" fmla="*/ 1203 h 1203"/>
                <a:gd name="T8" fmla="*/ 0 w 843"/>
                <a:gd name="T9" fmla="*/ 1201 h 1203"/>
                <a:gd name="T10" fmla="*/ 4 w 843"/>
                <a:gd name="T11" fmla="*/ 1203 h 1203"/>
                <a:gd name="T12" fmla="*/ 55 w 843"/>
                <a:gd name="T13" fmla="*/ 1130 h 1203"/>
                <a:gd name="T14" fmla="*/ 843 w 843"/>
                <a:gd name="T1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1203">
                  <a:moveTo>
                    <a:pt x="843" y="0"/>
                  </a:moveTo>
                  <a:lnTo>
                    <a:pt x="832" y="0"/>
                  </a:lnTo>
                  <a:lnTo>
                    <a:pt x="47" y="1127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55" y="1130"/>
                  </a:lnTo>
                  <a:lnTo>
                    <a:pt x="8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5" name="Freeform 132"/>
            <p:cNvSpPr>
              <a:spLocks noEditPoints="1" noChangeArrowheads="1"/>
            </p:cNvSpPr>
            <p:nvPr>
              <p:custDataLst>
                <p:tags r:id="rId142"/>
              </p:custDataLst>
            </p:nvPr>
          </p:nvSpPr>
          <p:spPr bwMode="auto">
            <a:xfrm>
              <a:off x="8788980" y="175499"/>
              <a:ext cx="1838623" cy="3248244"/>
            </a:xfrm>
            <a:custGeom>
              <a:gdLst>
                <a:gd name="T0" fmla="*/ 664 w 681"/>
                <a:gd name="T1" fmla="*/ 29 h 1203"/>
                <a:gd name="T2" fmla="*/ 650 w 681"/>
                <a:gd name="T3" fmla="*/ 38 h 1203"/>
                <a:gd name="T4" fmla="*/ 38 w 681"/>
                <a:gd name="T5" fmla="*/ 1125 h 1203"/>
                <a:gd name="T6" fmla="*/ 4 w 681"/>
                <a:gd name="T7" fmla="*/ 1203 h 1203"/>
                <a:gd name="T8" fmla="*/ 0 w 681"/>
                <a:gd name="T9" fmla="*/ 1201 h 1203"/>
                <a:gd name="T10" fmla="*/ 4 w 681"/>
                <a:gd name="T11" fmla="*/ 1203 h 1203"/>
                <a:gd name="T12" fmla="*/ 47 w 681"/>
                <a:gd name="T13" fmla="*/ 1127 h 1203"/>
                <a:gd name="T14" fmla="*/ 664 w 681"/>
                <a:gd name="T15" fmla="*/ 29 h 1203"/>
                <a:gd name="T16" fmla="*/ 681 w 681"/>
                <a:gd name="T17" fmla="*/ 0 h 1203"/>
                <a:gd name="T18" fmla="*/ 671 w 681"/>
                <a:gd name="T19" fmla="*/ 0 h 1203"/>
                <a:gd name="T20" fmla="*/ 658 w 681"/>
                <a:gd name="T21" fmla="*/ 23 h 1203"/>
                <a:gd name="T22" fmla="*/ 673 w 681"/>
                <a:gd name="T23" fmla="*/ 15 h 1203"/>
                <a:gd name="T24" fmla="*/ 681 w 681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1" h="1203">
                  <a:moveTo>
                    <a:pt x="664" y="29"/>
                  </a:moveTo>
                  <a:lnTo>
                    <a:pt x="650" y="38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47" y="1127"/>
                  </a:lnTo>
                  <a:lnTo>
                    <a:pt x="664" y="29"/>
                  </a:lnTo>
                  <a:close/>
                  <a:moveTo>
                    <a:pt x="681" y="0"/>
                  </a:moveTo>
                  <a:lnTo>
                    <a:pt x="671" y="0"/>
                  </a:lnTo>
                  <a:lnTo>
                    <a:pt x="658" y="23"/>
                  </a:lnTo>
                  <a:lnTo>
                    <a:pt x="673" y="15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6" name="Freeform 133"/>
            <p:cNvSpPr>
              <a:spLocks noEditPoints="1" noChangeArrowheads="1"/>
            </p:cNvSpPr>
            <p:nvPr>
              <p:custDataLst>
                <p:tags r:id="rId143"/>
              </p:custDataLst>
            </p:nvPr>
          </p:nvSpPr>
          <p:spPr bwMode="auto">
            <a:xfrm>
              <a:off x="8788980" y="175499"/>
              <a:ext cx="1838623" cy="3248244"/>
            </a:xfrm>
            <a:custGeom>
              <a:gdLst>
                <a:gd name="T0" fmla="*/ 664 w 681"/>
                <a:gd name="T1" fmla="*/ 29 h 1203"/>
                <a:gd name="T2" fmla="*/ 650 w 681"/>
                <a:gd name="T3" fmla="*/ 38 h 1203"/>
                <a:gd name="T4" fmla="*/ 38 w 681"/>
                <a:gd name="T5" fmla="*/ 1125 h 1203"/>
                <a:gd name="T6" fmla="*/ 4 w 681"/>
                <a:gd name="T7" fmla="*/ 1203 h 1203"/>
                <a:gd name="T8" fmla="*/ 0 w 681"/>
                <a:gd name="T9" fmla="*/ 1201 h 1203"/>
                <a:gd name="T10" fmla="*/ 4 w 681"/>
                <a:gd name="T11" fmla="*/ 1203 h 1203"/>
                <a:gd name="T12" fmla="*/ 47 w 681"/>
                <a:gd name="T13" fmla="*/ 1127 h 1203"/>
                <a:gd name="T14" fmla="*/ 664 w 681"/>
                <a:gd name="T15" fmla="*/ 29 h 1203"/>
                <a:gd name="T16" fmla="*/ 681 w 681"/>
                <a:gd name="T17" fmla="*/ 0 h 1203"/>
                <a:gd name="T18" fmla="*/ 671 w 681"/>
                <a:gd name="T19" fmla="*/ 0 h 1203"/>
                <a:gd name="T20" fmla="*/ 658 w 681"/>
                <a:gd name="T21" fmla="*/ 23 h 1203"/>
                <a:gd name="T22" fmla="*/ 673 w 681"/>
                <a:gd name="T23" fmla="*/ 15 h 1203"/>
                <a:gd name="T24" fmla="*/ 681 w 681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1" h="1203">
                  <a:moveTo>
                    <a:pt x="664" y="29"/>
                  </a:moveTo>
                  <a:lnTo>
                    <a:pt x="650" y="38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47" y="1127"/>
                  </a:lnTo>
                  <a:lnTo>
                    <a:pt x="664" y="29"/>
                  </a:lnTo>
                  <a:moveTo>
                    <a:pt x="681" y="0"/>
                  </a:moveTo>
                  <a:lnTo>
                    <a:pt x="671" y="0"/>
                  </a:lnTo>
                  <a:lnTo>
                    <a:pt x="658" y="23"/>
                  </a:lnTo>
                  <a:lnTo>
                    <a:pt x="673" y="15"/>
                  </a:lnTo>
                  <a:lnTo>
                    <a:pt x="6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7" name="Freeform 134"/>
            <p:cNvSpPr>
              <a:spLocks noEditPoints="1" noChangeArrowheads="1"/>
            </p:cNvSpPr>
            <p:nvPr>
              <p:custDataLst>
                <p:tags r:id="rId144"/>
              </p:custDataLst>
            </p:nvPr>
          </p:nvSpPr>
          <p:spPr bwMode="auto">
            <a:xfrm>
              <a:off x="8788980" y="175499"/>
              <a:ext cx="1435470" cy="3248244"/>
            </a:xfrm>
            <a:custGeom>
              <a:gdLst>
                <a:gd name="T0" fmla="*/ 470 w 532"/>
                <a:gd name="T1" fmla="*/ 142 h 1203"/>
                <a:gd name="T2" fmla="*/ 457 w 532"/>
                <a:gd name="T3" fmla="*/ 150 h 1203"/>
                <a:gd name="T4" fmla="*/ 29 w 532"/>
                <a:gd name="T5" fmla="*/ 1124 h 1203"/>
                <a:gd name="T6" fmla="*/ 4 w 532"/>
                <a:gd name="T7" fmla="*/ 1203 h 1203"/>
                <a:gd name="T8" fmla="*/ 0 w 532"/>
                <a:gd name="T9" fmla="*/ 1201 h 1203"/>
                <a:gd name="T10" fmla="*/ 4 w 532"/>
                <a:gd name="T11" fmla="*/ 1203 h 1203"/>
                <a:gd name="T12" fmla="*/ 38 w 532"/>
                <a:gd name="T13" fmla="*/ 1125 h 1203"/>
                <a:gd name="T14" fmla="*/ 470 w 532"/>
                <a:gd name="T15" fmla="*/ 142 h 1203"/>
                <a:gd name="T16" fmla="*/ 532 w 532"/>
                <a:gd name="T17" fmla="*/ 0 h 1203"/>
                <a:gd name="T18" fmla="*/ 523 w 532"/>
                <a:gd name="T19" fmla="*/ 0 h 1203"/>
                <a:gd name="T20" fmla="*/ 463 w 532"/>
                <a:gd name="T21" fmla="*/ 136 h 1203"/>
                <a:gd name="T22" fmla="*/ 475 w 532"/>
                <a:gd name="T23" fmla="*/ 129 h 1203"/>
                <a:gd name="T24" fmla="*/ 532 w 532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2" h="1203">
                  <a:moveTo>
                    <a:pt x="470" y="142"/>
                  </a:moveTo>
                  <a:lnTo>
                    <a:pt x="457" y="150"/>
                  </a:lnTo>
                  <a:lnTo>
                    <a:pt x="29" y="1124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470" y="142"/>
                  </a:lnTo>
                  <a:close/>
                  <a:moveTo>
                    <a:pt x="532" y="0"/>
                  </a:moveTo>
                  <a:lnTo>
                    <a:pt x="523" y="0"/>
                  </a:lnTo>
                  <a:lnTo>
                    <a:pt x="463" y="136"/>
                  </a:lnTo>
                  <a:lnTo>
                    <a:pt x="475" y="129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8" name="Freeform 135"/>
            <p:cNvSpPr>
              <a:spLocks noEditPoints="1" noChangeArrowheads="1"/>
            </p:cNvSpPr>
            <p:nvPr>
              <p:custDataLst>
                <p:tags r:id="rId145"/>
              </p:custDataLst>
            </p:nvPr>
          </p:nvSpPr>
          <p:spPr bwMode="auto">
            <a:xfrm>
              <a:off x="8788980" y="175499"/>
              <a:ext cx="1435470" cy="3248244"/>
            </a:xfrm>
            <a:custGeom>
              <a:gdLst>
                <a:gd name="T0" fmla="*/ 470 w 532"/>
                <a:gd name="T1" fmla="*/ 142 h 1203"/>
                <a:gd name="T2" fmla="*/ 457 w 532"/>
                <a:gd name="T3" fmla="*/ 150 h 1203"/>
                <a:gd name="T4" fmla="*/ 29 w 532"/>
                <a:gd name="T5" fmla="*/ 1124 h 1203"/>
                <a:gd name="T6" fmla="*/ 4 w 532"/>
                <a:gd name="T7" fmla="*/ 1203 h 1203"/>
                <a:gd name="T8" fmla="*/ 0 w 532"/>
                <a:gd name="T9" fmla="*/ 1201 h 1203"/>
                <a:gd name="T10" fmla="*/ 4 w 532"/>
                <a:gd name="T11" fmla="*/ 1203 h 1203"/>
                <a:gd name="T12" fmla="*/ 38 w 532"/>
                <a:gd name="T13" fmla="*/ 1125 h 1203"/>
                <a:gd name="T14" fmla="*/ 470 w 532"/>
                <a:gd name="T15" fmla="*/ 142 h 1203"/>
                <a:gd name="T16" fmla="*/ 532 w 532"/>
                <a:gd name="T17" fmla="*/ 0 h 1203"/>
                <a:gd name="T18" fmla="*/ 523 w 532"/>
                <a:gd name="T19" fmla="*/ 0 h 1203"/>
                <a:gd name="T20" fmla="*/ 463 w 532"/>
                <a:gd name="T21" fmla="*/ 136 h 1203"/>
                <a:gd name="T22" fmla="*/ 475 w 532"/>
                <a:gd name="T23" fmla="*/ 129 h 1203"/>
                <a:gd name="T24" fmla="*/ 532 w 532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2" h="1203">
                  <a:moveTo>
                    <a:pt x="470" y="142"/>
                  </a:moveTo>
                  <a:lnTo>
                    <a:pt x="457" y="150"/>
                  </a:lnTo>
                  <a:lnTo>
                    <a:pt x="29" y="1124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470" y="142"/>
                  </a:lnTo>
                  <a:moveTo>
                    <a:pt x="532" y="0"/>
                  </a:moveTo>
                  <a:lnTo>
                    <a:pt x="523" y="0"/>
                  </a:lnTo>
                  <a:lnTo>
                    <a:pt x="463" y="136"/>
                  </a:lnTo>
                  <a:lnTo>
                    <a:pt x="475" y="129"/>
                  </a:lnTo>
                  <a:lnTo>
                    <a:pt x="5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39" name="Freeform 136"/>
            <p:cNvSpPr>
              <a:spLocks noEditPoints="1" noChangeArrowheads="1"/>
            </p:cNvSpPr>
            <p:nvPr>
              <p:custDataLst>
                <p:tags r:id="rId146"/>
              </p:custDataLst>
            </p:nvPr>
          </p:nvSpPr>
          <p:spPr bwMode="auto">
            <a:xfrm>
              <a:off x="8788980" y="175499"/>
              <a:ext cx="1061332" cy="3248244"/>
            </a:xfrm>
            <a:custGeom>
              <a:gdLst>
                <a:gd name="T0" fmla="*/ 318 w 393"/>
                <a:gd name="T1" fmla="*/ 230 h 1203"/>
                <a:gd name="T2" fmla="*/ 308 w 393"/>
                <a:gd name="T3" fmla="*/ 236 h 1203"/>
                <a:gd name="T4" fmla="*/ 21 w 393"/>
                <a:gd name="T5" fmla="*/ 1122 h 1203"/>
                <a:gd name="T6" fmla="*/ 4 w 393"/>
                <a:gd name="T7" fmla="*/ 1202 h 1203"/>
                <a:gd name="T8" fmla="*/ 0 w 393"/>
                <a:gd name="T9" fmla="*/ 1201 h 1203"/>
                <a:gd name="T10" fmla="*/ 4 w 393"/>
                <a:gd name="T11" fmla="*/ 1203 h 1203"/>
                <a:gd name="T12" fmla="*/ 29 w 393"/>
                <a:gd name="T13" fmla="*/ 1124 h 1203"/>
                <a:gd name="T14" fmla="*/ 318 w 393"/>
                <a:gd name="T15" fmla="*/ 230 h 1203"/>
                <a:gd name="T16" fmla="*/ 393 w 393"/>
                <a:gd name="T17" fmla="*/ 0 h 1203"/>
                <a:gd name="T18" fmla="*/ 384 w 393"/>
                <a:gd name="T19" fmla="*/ 0 h 1203"/>
                <a:gd name="T20" fmla="*/ 311 w 393"/>
                <a:gd name="T21" fmla="*/ 224 h 1203"/>
                <a:gd name="T22" fmla="*/ 322 w 393"/>
                <a:gd name="T23" fmla="*/ 218 h 1203"/>
                <a:gd name="T24" fmla="*/ 393 w 393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1203">
                  <a:moveTo>
                    <a:pt x="318" y="230"/>
                  </a:moveTo>
                  <a:lnTo>
                    <a:pt x="308" y="236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29" y="1124"/>
                  </a:lnTo>
                  <a:lnTo>
                    <a:pt x="318" y="230"/>
                  </a:lnTo>
                  <a:close/>
                  <a:moveTo>
                    <a:pt x="393" y="0"/>
                  </a:moveTo>
                  <a:lnTo>
                    <a:pt x="384" y="0"/>
                  </a:lnTo>
                  <a:lnTo>
                    <a:pt x="311" y="224"/>
                  </a:lnTo>
                  <a:lnTo>
                    <a:pt x="322" y="218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0" name="Freeform 137"/>
            <p:cNvSpPr>
              <a:spLocks noEditPoints="1" noChangeArrowheads="1"/>
            </p:cNvSpPr>
            <p:nvPr>
              <p:custDataLst>
                <p:tags r:id="rId147"/>
              </p:custDataLst>
            </p:nvPr>
          </p:nvSpPr>
          <p:spPr bwMode="auto">
            <a:xfrm>
              <a:off x="8788980" y="175499"/>
              <a:ext cx="1061332" cy="3248244"/>
            </a:xfrm>
            <a:custGeom>
              <a:gdLst>
                <a:gd name="T0" fmla="*/ 318 w 393"/>
                <a:gd name="T1" fmla="*/ 230 h 1203"/>
                <a:gd name="T2" fmla="*/ 308 w 393"/>
                <a:gd name="T3" fmla="*/ 236 h 1203"/>
                <a:gd name="T4" fmla="*/ 21 w 393"/>
                <a:gd name="T5" fmla="*/ 1122 h 1203"/>
                <a:gd name="T6" fmla="*/ 4 w 393"/>
                <a:gd name="T7" fmla="*/ 1202 h 1203"/>
                <a:gd name="T8" fmla="*/ 0 w 393"/>
                <a:gd name="T9" fmla="*/ 1201 h 1203"/>
                <a:gd name="T10" fmla="*/ 4 w 393"/>
                <a:gd name="T11" fmla="*/ 1203 h 1203"/>
                <a:gd name="T12" fmla="*/ 29 w 393"/>
                <a:gd name="T13" fmla="*/ 1124 h 1203"/>
                <a:gd name="T14" fmla="*/ 318 w 393"/>
                <a:gd name="T15" fmla="*/ 230 h 1203"/>
                <a:gd name="T16" fmla="*/ 393 w 393"/>
                <a:gd name="T17" fmla="*/ 0 h 1203"/>
                <a:gd name="T18" fmla="*/ 384 w 393"/>
                <a:gd name="T19" fmla="*/ 0 h 1203"/>
                <a:gd name="T20" fmla="*/ 311 w 393"/>
                <a:gd name="T21" fmla="*/ 224 h 1203"/>
                <a:gd name="T22" fmla="*/ 322 w 393"/>
                <a:gd name="T23" fmla="*/ 218 h 1203"/>
                <a:gd name="T24" fmla="*/ 393 w 393"/>
                <a:gd name="T25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1203">
                  <a:moveTo>
                    <a:pt x="318" y="230"/>
                  </a:moveTo>
                  <a:lnTo>
                    <a:pt x="308" y="236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29" y="1124"/>
                  </a:lnTo>
                  <a:lnTo>
                    <a:pt x="318" y="230"/>
                  </a:lnTo>
                  <a:moveTo>
                    <a:pt x="393" y="0"/>
                  </a:moveTo>
                  <a:lnTo>
                    <a:pt x="384" y="0"/>
                  </a:lnTo>
                  <a:lnTo>
                    <a:pt x="311" y="224"/>
                  </a:lnTo>
                  <a:lnTo>
                    <a:pt x="322" y="218"/>
                  </a:lnTo>
                  <a:lnTo>
                    <a:pt x="3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1" name="Freeform 138"/>
            <p:cNvSpPr>
              <a:spLocks noEditPoints="1" noChangeArrowheads="1"/>
            </p:cNvSpPr>
            <p:nvPr>
              <p:custDataLst>
                <p:tags r:id="rId148"/>
              </p:custDataLst>
            </p:nvPr>
          </p:nvSpPr>
          <p:spPr bwMode="auto">
            <a:xfrm>
              <a:off x="8788980" y="175499"/>
              <a:ext cx="700937" cy="3245260"/>
            </a:xfrm>
            <a:custGeom>
              <a:gdLst>
                <a:gd name="T0" fmla="*/ 196 w 260"/>
                <a:gd name="T1" fmla="*/ 301 h 1202"/>
                <a:gd name="T2" fmla="*/ 186 w 260"/>
                <a:gd name="T3" fmla="*/ 307 h 1202"/>
                <a:gd name="T4" fmla="*/ 12 w 260"/>
                <a:gd name="T5" fmla="*/ 1122 h 1202"/>
                <a:gd name="T6" fmla="*/ 4 w 260"/>
                <a:gd name="T7" fmla="*/ 1202 h 1202"/>
                <a:gd name="T8" fmla="*/ 0 w 260"/>
                <a:gd name="T9" fmla="*/ 1201 h 1202"/>
                <a:gd name="T10" fmla="*/ 4 w 260"/>
                <a:gd name="T11" fmla="*/ 1202 h 1202"/>
                <a:gd name="T12" fmla="*/ 21 w 260"/>
                <a:gd name="T13" fmla="*/ 1122 h 1202"/>
                <a:gd name="T14" fmla="*/ 196 w 260"/>
                <a:gd name="T15" fmla="*/ 301 h 1202"/>
                <a:gd name="T16" fmla="*/ 241 w 260"/>
                <a:gd name="T17" fmla="*/ 91 h 1202"/>
                <a:gd name="T18" fmla="*/ 230 w 260"/>
                <a:gd name="T19" fmla="*/ 98 h 1202"/>
                <a:gd name="T20" fmla="*/ 188 w 260"/>
                <a:gd name="T21" fmla="*/ 296 h 1202"/>
                <a:gd name="T22" fmla="*/ 198 w 260"/>
                <a:gd name="T23" fmla="*/ 290 h 1202"/>
                <a:gd name="T24" fmla="*/ 241 w 260"/>
                <a:gd name="T25" fmla="*/ 91 h 1202"/>
                <a:gd name="T26" fmla="*/ 260 w 260"/>
                <a:gd name="T27" fmla="*/ 0 h 1202"/>
                <a:gd name="T28" fmla="*/ 251 w 260"/>
                <a:gd name="T29" fmla="*/ 0 h 1202"/>
                <a:gd name="T30" fmla="*/ 233 w 260"/>
                <a:gd name="T31" fmla="*/ 86 h 1202"/>
                <a:gd name="T32" fmla="*/ 243 w 260"/>
                <a:gd name="T33" fmla="*/ 79 h 1202"/>
                <a:gd name="T34" fmla="*/ 260 w 260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202">
                  <a:moveTo>
                    <a:pt x="196" y="301"/>
                  </a:moveTo>
                  <a:lnTo>
                    <a:pt x="186" y="307"/>
                  </a:lnTo>
                  <a:lnTo>
                    <a:pt x="12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96" y="301"/>
                  </a:lnTo>
                  <a:close/>
                  <a:moveTo>
                    <a:pt x="241" y="91"/>
                  </a:moveTo>
                  <a:lnTo>
                    <a:pt x="230" y="98"/>
                  </a:lnTo>
                  <a:lnTo>
                    <a:pt x="188" y="296"/>
                  </a:lnTo>
                  <a:lnTo>
                    <a:pt x="198" y="290"/>
                  </a:lnTo>
                  <a:lnTo>
                    <a:pt x="241" y="91"/>
                  </a:lnTo>
                  <a:close/>
                  <a:moveTo>
                    <a:pt x="260" y="0"/>
                  </a:moveTo>
                  <a:lnTo>
                    <a:pt x="251" y="0"/>
                  </a:lnTo>
                  <a:lnTo>
                    <a:pt x="233" y="86"/>
                  </a:lnTo>
                  <a:lnTo>
                    <a:pt x="243" y="79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2" name="Freeform 139"/>
            <p:cNvSpPr>
              <a:spLocks noEditPoints="1" noChangeArrowheads="1"/>
            </p:cNvSpPr>
            <p:nvPr>
              <p:custDataLst>
                <p:tags r:id="rId149"/>
              </p:custDataLst>
            </p:nvPr>
          </p:nvSpPr>
          <p:spPr bwMode="auto">
            <a:xfrm>
              <a:off x="8788980" y="175499"/>
              <a:ext cx="700937" cy="3245260"/>
            </a:xfrm>
            <a:custGeom>
              <a:gdLst>
                <a:gd name="T0" fmla="*/ 196 w 260"/>
                <a:gd name="T1" fmla="*/ 301 h 1202"/>
                <a:gd name="T2" fmla="*/ 186 w 260"/>
                <a:gd name="T3" fmla="*/ 307 h 1202"/>
                <a:gd name="T4" fmla="*/ 12 w 260"/>
                <a:gd name="T5" fmla="*/ 1122 h 1202"/>
                <a:gd name="T6" fmla="*/ 4 w 260"/>
                <a:gd name="T7" fmla="*/ 1202 h 1202"/>
                <a:gd name="T8" fmla="*/ 0 w 260"/>
                <a:gd name="T9" fmla="*/ 1201 h 1202"/>
                <a:gd name="T10" fmla="*/ 4 w 260"/>
                <a:gd name="T11" fmla="*/ 1202 h 1202"/>
                <a:gd name="T12" fmla="*/ 21 w 260"/>
                <a:gd name="T13" fmla="*/ 1122 h 1202"/>
                <a:gd name="T14" fmla="*/ 196 w 260"/>
                <a:gd name="T15" fmla="*/ 301 h 1202"/>
                <a:gd name="T16" fmla="*/ 241 w 260"/>
                <a:gd name="T17" fmla="*/ 91 h 1202"/>
                <a:gd name="T18" fmla="*/ 230 w 260"/>
                <a:gd name="T19" fmla="*/ 98 h 1202"/>
                <a:gd name="T20" fmla="*/ 188 w 260"/>
                <a:gd name="T21" fmla="*/ 296 h 1202"/>
                <a:gd name="T22" fmla="*/ 198 w 260"/>
                <a:gd name="T23" fmla="*/ 290 h 1202"/>
                <a:gd name="T24" fmla="*/ 241 w 260"/>
                <a:gd name="T25" fmla="*/ 91 h 1202"/>
                <a:gd name="T26" fmla="*/ 260 w 260"/>
                <a:gd name="T27" fmla="*/ 0 h 1202"/>
                <a:gd name="T28" fmla="*/ 251 w 260"/>
                <a:gd name="T29" fmla="*/ 0 h 1202"/>
                <a:gd name="T30" fmla="*/ 233 w 260"/>
                <a:gd name="T31" fmla="*/ 86 h 1202"/>
                <a:gd name="T32" fmla="*/ 243 w 260"/>
                <a:gd name="T33" fmla="*/ 79 h 1202"/>
                <a:gd name="T34" fmla="*/ 260 w 260"/>
                <a:gd name="T35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202">
                  <a:moveTo>
                    <a:pt x="196" y="301"/>
                  </a:moveTo>
                  <a:lnTo>
                    <a:pt x="186" y="307"/>
                  </a:lnTo>
                  <a:lnTo>
                    <a:pt x="12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96" y="301"/>
                  </a:lnTo>
                  <a:moveTo>
                    <a:pt x="241" y="91"/>
                  </a:moveTo>
                  <a:lnTo>
                    <a:pt x="230" y="98"/>
                  </a:lnTo>
                  <a:lnTo>
                    <a:pt x="188" y="296"/>
                  </a:lnTo>
                  <a:lnTo>
                    <a:pt x="198" y="290"/>
                  </a:lnTo>
                  <a:lnTo>
                    <a:pt x="241" y="91"/>
                  </a:lnTo>
                  <a:moveTo>
                    <a:pt x="260" y="0"/>
                  </a:moveTo>
                  <a:lnTo>
                    <a:pt x="251" y="0"/>
                  </a:lnTo>
                  <a:lnTo>
                    <a:pt x="233" y="86"/>
                  </a:lnTo>
                  <a:lnTo>
                    <a:pt x="243" y="79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3" name="Freeform 140"/>
            <p:cNvSpPr>
              <a:spLocks noEditPoints="1" noChangeArrowheads="1"/>
            </p:cNvSpPr>
            <p:nvPr>
              <p:custDataLst>
                <p:tags r:id="rId150"/>
              </p:custDataLst>
            </p:nvPr>
          </p:nvSpPr>
          <p:spPr bwMode="auto">
            <a:xfrm>
              <a:off x="8775237" y="175499"/>
              <a:ext cx="366503" cy="3245260"/>
            </a:xfrm>
            <a:custGeom>
              <a:gdLst>
                <a:gd name="T0" fmla="*/ 98 w 136"/>
                <a:gd name="T1" fmla="*/ 361 h 1202"/>
                <a:gd name="T2" fmla="*/ 88 w 136"/>
                <a:gd name="T3" fmla="*/ 367 h 1202"/>
                <a:gd name="T4" fmla="*/ 10 w 136"/>
                <a:gd name="T5" fmla="*/ 1115 h 1202"/>
                <a:gd name="T6" fmla="*/ 5 w 136"/>
                <a:gd name="T7" fmla="*/ 1158 h 1202"/>
                <a:gd name="T8" fmla="*/ 3 w 136"/>
                <a:gd name="T9" fmla="*/ 1173 h 1202"/>
                <a:gd name="T10" fmla="*/ 2 w 136"/>
                <a:gd name="T11" fmla="*/ 1180 h 1202"/>
                <a:gd name="T12" fmla="*/ 2 w 136"/>
                <a:gd name="T13" fmla="*/ 1184 h 1202"/>
                <a:gd name="T14" fmla="*/ 2 w 136"/>
                <a:gd name="T15" fmla="*/ 1187 h 1202"/>
                <a:gd name="T16" fmla="*/ 2 w 136"/>
                <a:gd name="T17" fmla="*/ 1189 h 1202"/>
                <a:gd name="T18" fmla="*/ 2 w 136"/>
                <a:gd name="T19" fmla="*/ 1191 h 1202"/>
                <a:gd name="T20" fmla="*/ 1 w 136"/>
                <a:gd name="T21" fmla="*/ 1192 h 1202"/>
                <a:gd name="T22" fmla="*/ 1 w 136"/>
                <a:gd name="T23" fmla="*/ 1193 h 1202"/>
                <a:gd name="T24" fmla="*/ 1 w 136"/>
                <a:gd name="T25" fmla="*/ 1194 h 1202"/>
                <a:gd name="T26" fmla="*/ 1 w 136"/>
                <a:gd name="T27" fmla="*/ 1195 h 1202"/>
                <a:gd name="T28" fmla="*/ 1 w 136"/>
                <a:gd name="T29" fmla="*/ 1196 h 1202"/>
                <a:gd name="T30" fmla="*/ 0 w 136"/>
                <a:gd name="T31" fmla="*/ 1199 h 1202"/>
                <a:gd name="T32" fmla="*/ 0 w 136"/>
                <a:gd name="T33" fmla="*/ 1200 h 1202"/>
                <a:gd name="T34" fmla="*/ 0 w 136"/>
                <a:gd name="T35" fmla="*/ 1201 h 1202"/>
                <a:gd name="T36" fmla="*/ 1 w 136"/>
                <a:gd name="T37" fmla="*/ 1201 h 1202"/>
                <a:gd name="T38" fmla="*/ 2 w 136"/>
                <a:gd name="T39" fmla="*/ 1201 h 1202"/>
                <a:gd name="T40" fmla="*/ 4 w 136"/>
                <a:gd name="T41" fmla="*/ 1201 h 1202"/>
                <a:gd name="T42" fmla="*/ 5 w 136"/>
                <a:gd name="T43" fmla="*/ 1201 h 1202"/>
                <a:gd name="T44" fmla="*/ 9 w 136"/>
                <a:gd name="T45" fmla="*/ 1202 h 1202"/>
                <a:gd name="T46" fmla="*/ 17 w 136"/>
                <a:gd name="T47" fmla="*/ 1122 h 1202"/>
                <a:gd name="T48" fmla="*/ 98 w 136"/>
                <a:gd name="T49" fmla="*/ 361 h 1202"/>
                <a:gd name="T50" fmla="*/ 117 w 136"/>
                <a:gd name="T51" fmla="*/ 180 h 1202"/>
                <a:gd name="T52" fmla="*/ 108 w 136"/>
                <a:gd name="T53" fmla="*/ 187 h 1202"/>
                <a:gd name="T54" fmla="*/ 90 w 136"/>
                <a:gd name="T55" fmla="*/ 356 h 1202"/>
                <a:gd name="T56" fmla="*/ 99 w 136"/>
                <a:gd name="T57" fmla="*/ 350 h 1202"/>
                <a:gd name="T58" fmla="*/ 117 w 136"/>
                <a:gd name="T59" fmla="*/ 180 h 1202"/>
                <a:gd name="T60" fmla="*/ 136 w 136"/>
                <a:gd name="T61" fmla="*/ 0 h 1202"/>
                <a:gd name="T62" fmla="*/ 127 w 136"/>
                <a:gd name="T63" fmla="*/ 0 h 1202"/>
                <a:gd name="T64" fmla="*/ 109 w 136"/>
                <a:gd name="T65" fmla="*/ 176 h 1202"/>
                <a:gd name="T66" fmla="*/ 118 w 136"/>
                <a:gd name="T67" fmla="*/ 170 h 1202"/>
                <a:gd name="T68" fmla="*/ 136 w 136"/>
                <a:gd name="T6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1202">
                  <a:moveTo>
                    <a:pt x="98" y="361"/>
                  </a:moveTo>
                  <a:lnTo>
                    <a:pt x="88" y="367"/>
                  </a:lnTo>
                  <a:lnTo>
                    <a:pt x="10" y="1115"/>
                  </a:lnTo>
                  <a:lnTo>
                    <a:pt x="5" y="1158"/>
                  </a:lnTo>
                  <a:lnTo>
                    <a:pt x="3" y="1173"/>
                  </a:lnTo>
                  <a:lnTo>
                    <a:pt x="2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2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4" y="1201"/>
                  </a:lnTo>
                  <a:lnTo>
                    <a:pt x="5" y="1201"/>
                  </a:lnTo>
                  <a:lnTo>
                    <a:pt x="9" y="1202"/>
                  </a:lnTo>
                  <a:lnTo>
                    <a:pt x="17" y="1122"/>
                  </a:lnTo>
                  <a:lnTo>
                    <a:pt x="98" y="361"/>
                  </a:lnTo>
                  <a:close/>
                  <a:moveTo>
                    <a:pt x="117" y="180"/>
                  </a:moveTo>
                  <a:lnTo>
                    <a:pt x="108" y="187"/>
                  </a:lnTo>
                  <a:lnTo>
                    <a:pt x="90" y="356"/>
                  </a:lnTo>
                  <a:lnTo>
                    <a:pt x="99" y="350"/>
                  </a:lnTo>
                  <a:lnTo>
                    <a:pt x="117" y="180"/>
                  </a:lnTo>
                  <a:close/>
                  <a:moveTo>
                    <a:pt x="136" y="0"/>
                  </a:moveTo>
                  <a:lnTo>
                    <a:pt x="127" y="0"/>
                  </a:lnTo>
                  <a:lnTo>
                    <a:pt x="109" y="176"/>
                  </a:lnTo>
                  <a:lnTo>
                    <a:pt x="118" y="17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4" name="Freeform 141"/>
            <p:cNvSpPr>
              <a:spLocks noEditPoints="1" noChangeArrowheads="1"/>
            </p:cNvSpPr>
            <p:nvPr>
              <p:custDataLst>
                <p:tags r:id="rId151"/>
              </p:custDataLst>
            </p:nvPr>
          </p:nvSpPr>
          <p:spPr bwMode="auto">
            <a:xfrm>
              <a:off x="8775237" y="175499"/>
              <a:ext cx="366503" cy="3245260"/>
            </a:xfrm>
            <a:custGeom>
              <a:gdLst>
                <a:gd name="T0" fmla="*/ 98 w 136"/>
                <a:gd name="T1" fmla="*/ 361 h 1202"/>
                <a:gd name="T2" fmla="*/ 88 w 136"/>
                <a:gd name="T3" fmla="*/ 367 h 1202"/>
                <a:gd name="T4" fmla="*/ 10 w 136"/>
                <a:gd name="T5" fmla="*/ 1115 h 1202"/>
                <a:gd name="T6" fmla="*/ 5 w 136"/>
                <a:gd name="T7" fmla="*/ 1158 h 1202"/>
                <a:gd name="T8" fmla="*/ 3 w 136"/>
                <a:gd name="T9" fmla="*/ 1173 h 1202"/>
                <a:gd name="T10" fmla="*/ 2 w 136"/>
                <a:gd name="T11" fmla="*/ 1180 h 1202"/>
                <a:gd name="T12" fmla="*/ 2 w 136"/>
                <a:gd name="T13" fmla="*/ 1184 h 1202"/>
                <a:gd name="T14" fmla="*/ 2 w 136"/>
                <a:gd name="T15" fmla="*/ 1187 h 1202"/>
                <a:gd name="T16" fmla="*/ 2 w 136"/>
                <a:gd name="T17" fmla="*/ 1189 h 1202"/>
                <a:gd name="T18" fmla="*/ 2 w 136"/>
                <a:gd name="T19" fmla="*/ 1191 h 1202"/>
                <a:gd name="T20" fmla="*/ 1 w 136"/>
                <a:gd name="T21" fmla="*/ 1192 h 1202"/>
                <a:gd name="T22" fmla="*/ 1 w 136"/>
                <a:gd name="T23" fmla="*/ 1193 h 1202"/>
                <a:gd name="T24" fmla="*/ 1 w 136"/>
                <a:gd name="T25" fmla="*/ 1194 h 1202"/>
                <a:gd name="T26" fmla="*/ 1 w 136"/>
                <a:gd name="T27" fmla="*/ 1195 h 1202"/>
                <a:gd name="T28" fmla="*/ 1 w 136"/>
                <a:gd name="T29" fmla="*/ 1196 h 1202"/>
                <a:gd name="T30" fmla="*/ 0 w 136"/>
                <a:gd name="T31" fmla="*/ 1199 h 1202"/>
                <a:gd name="T32" fmla="*/ 0 w 136"/>
                <a:gd name="T33" fmla="*/ 1200 h 1202"/>
                <a:gd name="T34" fmla="*/ 0 w 136"/>
                <a:gd name="T35" fmla="*/ 1201 h 1202"/>
                <a:gd name="T36" fmla="*/ 1 w 136"/>
                <a:gd name="T37" fmla="*/ 1201 h 1202"/>
                <a:gd name="T38" fmla="*/ 2 w 136"/>
                <a:gd name="T39" fmla="*/ 1201 h 1202"/>
                <a:gd name="T40" fmla="*/ 4 w 136"/>
                <a:gd name="T41" fmla="*/ 1201 h 1202"/>
                <a:gd name="T42" fmla="*/ 5 w 136"/>
                <a:gd name="T43" fmla="*/ 1201 h 1202"/>
                <a:gd name="T44" fmla="*/ 9 w 136"/>
                <a:gd name="T45" fmla="*/ 1202 h 1202"/>
                <a:gd name="T46" fmla="*/ 17 w 136"/>
                <a:gd name="T47" fmla="*/ 1122 h 1202"/>
                <a:gd name="T48" fmla="*/ 98 w 136"/>
                <a:gd name="T49" fmla="*/ 361 h 1202"/>
                <a:gd name="T50" fmla="*/ 117 w 136"/>
                <a:gd name="T51" fmla="*/ 180 h 1202"/>
                <a:gd name="T52" fmla="*/ 108 w 136"/>
                <a:gd name="T53" fmla="*/ 187 h 1202"/>
                <a:gd name="T54" fmla="*/ 90 w 136"/>
                <a:gd name="T55" fmla="*/ 356 h 1202"/>
                <a:gd name="T56" fmla="*/ 99 w 136"/>
                <a:gd name="T57" fmla="*/ 350 h 1202"/>
                <a:gd name="T58" fmla="*/ 117 w 136"/>
                <a:gd name="T59" fmla="*/ 180 h 1202"/>
                <a:gd name="T60" fmla="*/ 136 w 136"/>
                <a:gd name="T61" fmla="*/ 0 h 1202"/>
                <a:gd name="T62" fmla="*/ 127 w 136"/>
                <a:gd name="T63" fmla="*/ 0 h 1202"/>
                <a:gd name="T64" fmla="*/ 109 w 136"/>
                <a:gd name="T65" fmla="*/ 176 h 1202"/>
                <a:gd name="T66" fmla="*/ 118 w 136"/>
                <a:gd name="T67" fmla="*/ 170 h 1202"/>
                <a:gd name="T68" fmla="*/ 136 w 136"/>
                <a:gd name="T6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1202">
                  <a:moveTo>
                    <a:pt x="98" y="361"/>
                  </a:moveTo>
                  <a:lnTo>
                    <a:pt x="88" y="367"/>
                  </a:lnTo>
                  <a:lnTo>
                    <a:pt x="10" y="1115"/>
                  </a:lnTo>
                  <a:lnTo>
                    <a:pt x="5" y="1158"/>
                  </a:lnTo>
                  <a:lnTo>
                    <a:pt x="3" y="1173"/>
                  </a:lnTo>
                  <a:lnTo>
                    <a:pt x="2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2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4" y="1201"/>
                  </a:lnTo>
                  <a:lnTo>
                    <a:pt x="5" y="1201"/>
                  </a:lnTo>
                  <a:lnTo>
                    <a:pt x="9" y="1202"/>
                  </a:lnTo>
                  <a:lnTo>
                    <a:pt x="17" y="1122"/>
                  </a:lnTo>
                  <a:lnTo>
                    <a:pt x="98" y="361"/>
                  </a:lnTo>
                  <a:moveTo>
                    <a:pt x="117" y="180"/>
                  </a:moveTo>
                  <a:lnTo>
                    <a:pt x="108" y="187"/>
                  </a:lnTo>
                  <a:lnTo>
                    <a:pt x="90" y="356"/>
                  </a:lnTo>
                  <a:lnTo>
                    <a:pt x="99" y="350"/>
                  </a:lnTo>
                  <a:lnTo>
                    <a:pt x="117" y="180"/>
                  </a:lnTo>
                  <a:moveTo>
                    <a:pt x="136" y="0"/>
                  </a:moveTo>
                  <a:lnTo>
                    <a:pt x="127" y="0"/>
                  </a:lnTo>
                  <a:lnTo>
                    <a:pt x="109" y="176"/>
                  </a:lnTo>
                  <a:lnTo>
                    <a:pt x="118" y="170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5" name="Freeform 142"/>
            <p:cNvSpPr>
              <a:spLocks noChangeArrowheads="1"/>
            </p:cNvSpPr>
            <p:nvPr>
              <p:custDataLst>
                <p:tags r:id="rId152"/>
              </p:custDataLst>
            </p:nvPr>
          </p:nvSpPr>
          <p:spPr bwMode="auto">
            <a:xfrm>
              <a:off x="5091883" y="175499"/>
              <a:ext cx="24434" cy="3125894"/>
            </a:xfrm>
            <a:custGeom>
              <a:gdLst>
                <a:gd name="T0" fmla="*/ 9 w 9"/>
                <a:gd name="T1" fmla="*/ 0 h 1158"/>
                <a:gd name="T2" fmla="*/ 0 w 9"/>
                <a:gd name="T3" fmla="*/ 0 h 1158"/>
                <a:gd name="T4" fmla="*/ 0 w 9"/>
                <a:gd name="T5" fmla="*/ 63 h 1158"/>
                <a:gd name="T6" fmla="*/ 0 w 9"/>
                <a:gd name="T7" fmla="*/ 73 h 1158"/>
                <a:gd name="T8" fmla="*/ 0 w 9"/>
                <a:gd name="T9" fmla="*/ 245 h 1158"/>
                <a:gd name="T10" fmla="*/ 0 w 9"/>
                <a:gd name="T11" fmla="*/ 255 h 1158"/>
                <a:gd name="T12" fmla="*/ 0 w 9"/>
                <a:gd name="T13" fmla="*/ 406 h 1158"/>
                <a:gd name="T14" fmla="*/ 0 w 9"/>
                <a:gd name="T15" fmla="*/ 416 h 1158"/>
                <a:gd name="T16" fmla="*/ 0 w 9"/>
                <a:gd name="T17" fmla="*/ 545 h 1158"/>
                <a:gd name="T18" fmla="*/ 0 w 9"/>
                <a:gd name="T19" fmla="*/ 554 h 1158"/>
                <a:gd name="T20" fmla="*/ 0 w 9"/>
                <a:gd name="T21" fmla="*/ 668 h 1158"/>
                <a:gd name="T22" fmla="*/ 0 w 9"/>
                <a:gd name="T23" fmla="*/ 676 h 1158"/>
                <a:gd name="T24" fmla="*/ 0 w 9"/>
                <a:gd name="T25" fmla="*/ 1114 h 1158"/>
                <a:gd name="T26" fmla="*/ 5 w 9"/>
                <a:gd name="T27" fmla="*/ 1158 h 1158"/>
                <a:gd name="T28" fmla="*/ 9 w 9"/>
                <a:gd name="T29" fmla="*/ 1120 h 1158"/>
                <a:gd name="T30" fmla="*/ 9 w 9"/>
                <a:gd name="T31" fmla="*/ 680 h 1158"/>
                <a:gd name="T32" fmla="*/ 9 w 9"/>
                <a:gd name="T33" fmla="*/ 671 h 1158"/>
                <a:gd name="T34" fmla="*/ 9 w 9"/>
                <a:gd name="T35" fmla="*/ 558 h 1158"/>
                <a:gd name="T36" fmla="*/ 9 w 9"/>
                <a:gd name="T37" fmla="*/ 548 h 1158"/>
                <a:gd name="T38" fmla="*/ 9 w 9"/>
                <a:gd name="T39" fmla="*/ 421 h 1158"/>
                <a:gd name="T40" fmla="*/ 9 w 9"/>
                <a:gd name="T41" fmla="*/ 411 h 1158"/>
                <a:gd name="T42" fmla="*/ 9 w 9"/>
                <a:gd name="T43" fmla="*/ 261 h 1158"/>
                <a:gd name="T44" fmla="*/ 9 w 9"/>
                <a:gd name="T45" fmla="*/ 251 h 1158"/>
                <a:gd name="T46" fmla="*/ 9 w 9"/>
                <a:gd name="T47" fmla="*/ 80 h 1158"/>
                <a:gd name="T48" fmla="*/ 9 w 9"/>
                <a:gd name="T49" fmla="*/ 70 h 1158"/>
                <a:gd name="T50" fmla="*/ 9 w 9"/>
                <a:gd name="T5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158">
                  <a:moveTo>
                    <a:pt x="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0" y="245"/>
                  </a:lnTo>
                  <a:lnTo>
                    <a:pt x="0" y="255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545"/>
                  </a:lnTo>
                  <a:lnTo>
                    <a:pt x="0" y="554"/>
                  </a:lnTo>
                  <a:lnTo>
                    <a:pt x="0" y="668"/>
                  </a:lnTo>
                  <a:lnTo>
                    <a:pt x="0" y="676"/>
                  </a:lnTo>
                  <a:lnTo>
                    <a:pt x="0" y="1114"/>
                  </a:lnTo>
                  <a:lnTo>
                    <a:pt x="5" y="1158"/>
                  </a:lnTo>
                  <a:lnTo>
                    <a:pt x="9" y="1120"/>
                  </a:lnTo>
                  <a:lnTo>
                    <a:pt x="9" y="680"/>
                  </a:lnTo>
                  <a:lnTo>
                    <a:pt x="9" y="671"/>
                  </a:lnTo>
                  <a:lnTo>
                    <a:pt x="9" y="558"/>
                  </a:lnTo>
                  <a:lnTo>
                    <a:pt x="9" y="548"/>
                  </a:lnTo>
                  <a:lnTo>
                    <a:pt x="9" y="421"/>
                  </a:lnTo>
                  <a:lnTo>
                    <a:pt x="9" y="411"/>
                  </a:lnTo>
                  <a:lnTo>
                    <a:pt x="9" y="261"/>
                  </a:lnTo>
                  <a:lnTo>
                    <a:pt x="9" y="251"/>
                  </a:lnTo>
                  <a:lnTo>
                    <a:pt x="9" y="80"/>
                  </a:lnTo>
                  <a:lnTo>
                    <a:pt x="9" y="7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6" name="Freeform 143"/>
            <p:cNvSpPr>
              <a:spLocks noChangeArrowheads="1"/>
            </p:cNvSpPr>
            <p:nvPr>
              <p:custDataLst>
                <p:tags r:id="rId153"/>
              </p:custDataLst>
            </p:nvPr>
          </p:nvSpPr>
          <p:spPr bwMode="auto">
            <a:xfrm>
              <a:off x="5091883" y="175499"/>
              <a:ext cx="24434" cy="3125894"/>
            </a:xfrm>
            <a:custGeom>
              <a:gdLst>
                <a:gd name="T0" fmla="*/ 9 w 9"/>
                <a:gd name="T1" fmla="*/ 0 h 1158"/>
                <a:gd name="T2" fmla="*/ 0 w 9"/>
                <a:gd name="T3" fmla="*/ 0 h 1158"/>
                <a:gd name="T4" fmla="*/ 0 w 9"/>
                <a:gd name="T5" fmla="*/ 63 h 1158"/>
                <a:gd name="T6" fmla="*/ 0 w 9"/>
                <a:gd name="T7" fmla="*/ 73 h 1158"/>
                <a:gd name="T8" fmla="*/ 0 w 9"/>
                <a:gd name="T9" fmla="*/ 245 h 1158"/>
                <a:gd name="T10" fmla="*/ 0 w 9"/>
                <a:gd name="T11" fmla="*/ 255 h 1158"/>
                <a:gd name="T12" fmla="*/ 0 w 9"/>
                <a:gd name="T13" fmla="*/ 406 h 1158"/>
                <a:gd name="T14" fmla="*/ 0 w 9"/>
                <a:gd name="T15" fmla="*/ 416 h 1158"/>
                <a:gd name="T16" fmla="*/ 0 w 9"/>
                <a:gd name="T17" fmla="*/ 545 h 1158"/>
                <a:gd name="T18" fmla="*/ 0 w 9"/>
                <a:gd name="T19" fmla="*/ 554 h 1158"/>
                <a:gd name="T20" fmla="*/ 0 w 9"/>
                <a:gd name="T21" fmla="*/ 668 h 1158"/>
                <a:gd name="T22" fmla="*/ 0 w 9"/>
                <a:gd name="T23" fmla="*/ 676 h 1158"/>
                <a:gd name="T24" fmla="*/ 0 w 9"/>
                <a:gd name="T25" fmla="*/ 1114 h 1158"/>
                <a:gd name="T26" fmla="*/ 5 w 9"/>
                <a:gd name="T27" fmla="*/ 1158 h 1158"/>
                <a:gd name="T28" fmla="*/ 9 w 9"/>
                <a:gd name="T29" fmla="*/ 1120 h 1158"/>
                <a:gd name="T30" fmla="*/ 9 w 9"/>
                <a:gd name="T31" fmla="*/ 680 h 1158"/>
                <a:gd name="T32" fmla="*/ 9 w 9"/>
                <a:gd name="T33" fmla="*/ 671 h 1158"/>
                <a:gd name="T34" fmla="*/ 9 w 9"/>
                <a:gd name="T35" fmla="*/ 558 h 1158"/>
                <a:gd name="T36" fmla="*/ 9 w 9"/>
                <a:gd name="T37" fmla="*/ 548 h 1158"/>
                <a:gd name="T38" fmla="*/ 9 w 9"/>
                <a:gd name="T39" fmla="*/ 421 h 1158"/>
                <a:gd name="T40" fmla="*/ 9 w 9"/>
                <a:gd name="T41" fmla="*/ 411 h 1158"/>
                <a:gd name="T42" fmla="*/ 9 w 9"/>
                <a:gd name="T43" fmla="*/ 261 h 1158"/>
                <a:gd name="T44" fmla="*/ 9 w 9"/>
                <a:gd name="T45" fmla="*/ 251 h 1158"/>
                <a:gd name="T46" fmla="*/ 9 w 9"/>
                <a:gd name="T47" fmla="*/ 80 h 1158"/>
                <a:gd name="T48" fmla="*/ 9 w 9"/>
                <a:gd name="T49" fmla="*/ 70 h 1158"/>
                <a:gd name="T50" fmla="*/ 9 w 9"/>
                <a:gd name="T51" fmla="*/ 0 h 1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1158">
                  <a:moveTo>
                    <a:pt x="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0" y="245"/>
                  </a:lnTo>
                  <a:lnTo>
                    <a:pt x="0" y="255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545"/>
                  </a:lnTo>
                  <a:lnTo>
                    <a:pt x="0" y="554"/>
                  </a:lnTo>
                  <a:lnTo>
                    <a:pt x="0" y="668"/>
                  </a:lnTo>
                  <a:lnTo>
                    <a:pt x="0" y="676"/>
                  </a:lnTo>
                  <a:lnTo>
                    <a:pt x="0" y="1114"/>
                  </a:lnTo>
                  <a:lnTo>
                    <a:pt x="5" y="1158"/>
                  </a:lnTo>
                  <a:lnTo>
                    <a:pt x="9" y="1120"/>
                  </a:lnTo>
                  <a:lnTo>
                    <a:pt x="9" y="680"/>
                  </a:lnTo>
                  <a:lnTo>
                    <a:pt x="9" y="671"/>
                  </a:lnTo>
                  <a:lnTo>
                    <a:pt x="9" y="558"/>
                  </a:lnTo>
                  <a:lnTo>
                    <a:pt x="9" y="548"/>
                  </a:lnTo>
                  <a:lnTo>
                    <a:pt x="9" y="421"/>
                  </a:lnTo>
                  <a:lnTo>
                    <a:pt x="9" y="411"/>
                  </a:lnTo>
                  <a:lnTo>
                    <a:pt x="9" y="261"/>
                  </a:lnTo>
                  <a:lnTo>
                    <a:pt x="9" y="251"/>
                  </a:lnTo>
                  <a:lnTo>
                    <a:pt x="9" y="80"/>
                  </a:lnTo>
                  <a:lnTo>
                    <a:pt x="9" y="7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7" name="Freeform 144"/>
            <p:cNvSpPr>
              <a:spLocks noChangeArrowheads="1"/>
            </p:cNvSpPr>
            <p:nvPr>
              <p:custDataLst>
                <p:tags r:id="rId154"/>
              </p:custDataLst>
            </p:nvPr>
          </p:nvSpPr>
          <p:spPr bwMode="auto">
            <a:xfrm>
              <a:off x="4751340" y="175499"/>
              <a:ext cx="354286" cy="3164688"/>
            </a:xfrm>
            <a:custGeom>
              <a:gdLst>
                <a:gd name="T0" fmla="*/ 9 w 131"/>
                <a:gd name="T1" fmla="*/ 0 h 1172"/>
                <a:gd name="T2" fmla="*/ 0 w 131"/>
                <a:gd name="T3" fmla="*/ 0 h 1172"/>
                <a:gd name="T4" fmla="*/ 18 w 131"/>
                <a:gd name="T5" fmla="*/ 170 h 1172"/>
                <a:gd name="T6" fmla="*/ 19 w 131"/>
                <a:gd name="T7" fmla="*/ 181 h 1172"/>
                <a:gd name="T8" fmla="*/ 38 w 131"/>
                <a:gd name="T9" fmla="*/ 355 h 1172"/>
                <a:gd name="T10" fmla="*/ 39 w 131"/>
                <a:gd name="T11" fmla="*/ 365 h 1172"/>
                <a:gd name="T12" fmla="*/ 54 w 131"/>
                <a:gd name="T13" fmla="*/ 510 h 1172"/>
                <a:gd name="T14" fmla="*/ 55 w 131"/>
                <a:gd name="T15" fmla="*/ 520 h 1172"/>
                <a:gd name="T16" fmla="*/ 69 w 131"/>
                <a:gd name="T17" fmla="*/ 645 h 1172"/>
                <a:gd name="T18" fmla="*/ 69 w 131"/>
                <a:gd name="T19" fmla="*/ 654 h 1172"/>
                <a:gd name="T20" fmla="*/ 119 w 131"/>
                <a:gd name="T21" fmla="*/ 1122 h 1172"/>
                <a:gd name="T22" fmla="*/ 129 w 131"/>
                <a:gd name="T23" fmla="*/ 1172 h 1172"/>
                <a:gd name="T24" fmla="*/ 131 w 131"/>
                <a:gd name="T25" fmla="*/ 1158 h 1172"/>
                <a:gd name="T26" fmla="*/ 126 w 131"/>
                <a:gd name="T27" fmla="*/ 1114 h 1172"/>
                <a:gd name="T28" fmla="*/ 79 w 131"/>
                <a:gd name="T29" fmla="*/ 658 h 1172"/>
                <a:gd name="T30" fmla="*/ 77 w 131"/>
                <a:gd name="T31" fmla="*/ 648 h 1172"/>
                <a:gd name="T32" fmla="*/ 64 w 131"/>
                <a:gd name="T33" fmla="*/ 524 h 1172"/>
                <a:gd name="T34" fmla="*/ 63 w 131"/>
                <a:gd name="T35" fmla="*/ 514 h 1172"/>
                <a:gd name="T36" fmla="*/ 48 w 131"/>
                <a:gd name="T37" fmla="*/ 370 h 1172"/>
                <a:gd name="T38" fmla="*/ 47 w 131"/>
                <a:gd name="T39" fmla="*/ 360 h 1172"/>
                <a:gd name="T40" fmla="*/ 28 w 131"/>
                <a:gd name="T41" fmla="*/ 187 h 1172"/>
                <a:gd name="T42" fmla="*/ 27 w 131"/>
                <a:gd name="T43" fmla="*/ 176 h 1172"/>
                <a:gd name="T44" fmla="*/ 9 w 131"/>
                <a:gd name="T45" fmla="*/ 0 h 1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72">
                  <a:moveTo>
                    <a:pt x="9" y="0"/>
                  </a:moveTo>
                  <a:lnTo>
                    <a:pt x="0" y="0"/>
                  </a:lnTo>
                  <a:lnTo>
                    <a:pt x="18" y="170"/>
                  </a:lnTo>
                  <a:lnTo>
                    <a:pt x="19" y="181"/>
                  </a:lnTo>
                  <a:lnTo>
                    <a:pt x="38" y="355"/>
                  </a:lnTo>
                  <a:lnTo>
                    <a:pt x="39" y="365"/>
                  </a:lnTo>
                  <a:lnTo>
                    <a:pt x="54" y="510"/>
                  </a:lnTo>
                  <a:lnTo>
                    <a:pt x="55" y="520"/>
                  </a:lnTo>
                  <a:lnTo>
                    <a:pt x="69" y="645"/>
                  </a:lnTo>
                  <a:lnTo>
                    <a:pt x="69" y="654"/>
                  </a:lnTo>
                  <a:lnTo>
                    <a:pt x="119" y="1122"/>
                  </a:lnTo>
                  <a:lnTo>
                    <a:pt x="129" y="1172"/>
                  </a:lnTo>
                  <a:lnTo>
                    <a:pt x="131" y="1158"/>
                  </a:lnTo>
                  <a:lnTo>
                    <a:pt x="126" y="1114"/>
                  </a:lnTo>
                  <a:lnTo>
                    <a:pt x="79" y="658"/>
                  </a:lnTo>
                  <a:lnTo>
                    <a:pt x="77" y="648"/>
                  </a:lnTo>
                  <a:lnTo>
                    <a:pt x="64" y="524"/>
                  </a:lnTo>
                  <a:lnTo>
                    <a:pt x="63" y="514"/>
                  </a:lnTo>
                  <a:lnTo>
                    <a:pt x="48" y="370"/>
                  </a:lnTo>
                  <a:lnTo>
                    <a:pt x="47" y="360"/>
                  </a:lnTo>
                  <a:lnTo>
                    <a:pt x="28" y="187"/>
                  </a:lnTo>
                  <a:lnTo>
                    <a:pt x="27" y="17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8" name="Freeform 145"/>
            <p:cNvSpPr>
              <a:spLocks noChangeArrowheads="1"/>
            </p:cNvSpPr>
            <p:nvPr>
              <p:custDataLst>
                <p:tags r:id="rId155"/>
              </p:custDataLst>
            </p:nvPr>
          </p:nvSpPr>
          <p:spPr bwMode="auto">
            <a:xfrm>
              <a:off x="4751340" y="175499"/>
              <a:ext cx="354286" cy="3164688"/>
            </a:xfrm>
            <a:custGeom>
              <a:gdLst>
                <a:gd name="T0" fmla="*/ 9 w 131"/>
                <a:gd name="T1" fmla="*/ 0 h 1172"/>
                <a:gd name="T2" fmla="*/ 0 w 131"/>
                <a:gd name="T3" fmla="*/ 0 h 1172"/>
                <a:gd name="T4" fmla="*/ 18 w 131"/>
                <a:gd name="T5" fmla="*/ 170 h 1172"/>
                <a:gd name="T6" fmla="*/ 19 w 131"/>
                <a:gd name="T7" fmla="*/ 181 h 1172"/>
                <a:gd name="T8" fmla="*/ 38 w 131"/>
                <a:gd name="T9" fmla="*/ 355 h 1172"/>
                <a:gd name="T10" fmla="*/ 39 w 131"/>
                <a:gd name="T11" fmla="*/ 365 h 1172"/>
                <a:gd name="T12" fmla="*/ 54 w 131"/>
                <a:gd name="T13" fmla="*/ 510 h 1172"/>
                <a:gd name="T14" fmla="*/ 55 w 131"/>
                <a:gd name="T15" fmla="*/ 520 h 1172"/>
                <a:gd name="T16" fmla="*/ 69 w 131"/>
                <a:gd name="T17" fmla="*/ 645 h 1172"/>
                <a:gd name="T18" fmla="*/ 69 w 131"/>
                <a:gd name="T19" fmla="*/ 654 h 1172"/>
                <a:gd name="T20" fmla="*/ 119 w 131"/>
                <a:gd name="T21" fmla="*/ 1122 h 1172"/>
                <a:gd name="T22" fmla="*/ 129 w 131"/>
                <a:gd name="T23" fmla="*/ 1172 h 1172"/>
                <a:gd name="T24" fmla="*/ 131 w 131"/>
                <a:gd name="T25" fmla="*/ 1158 h 1172"/>
                <a:gd name="T26" fmla="*/ 126 w 131"/>
                <a:gd name="T27" fmla="*/ 1114 h 1172"/>
                <a:gd name="T28" fmla="*/ 79 w 131"/>
                <a:gd name="T29" fmla="*/ 658 h 1172"/>
                <a:gd name="T30" fmla="*/ 77 w 131"/>
                <a:gd name="T31" fmla="*/ 648 h 1172"/>
                <a:gd name="T32" fmla="*/ 64 w 131"/>
                <a:gd name="T33" fmla="*/ 524 h 1172"/>
                <a:gd name="T34" fmla="*/ 63 w 131"/>
                <a:gd name="T35" fmla="*/ 514 h 1172"/>
                <a:gd name="T36" fmla="*/ 48 w 131"/>
                <a:gd name="T37" fmla="*/ 370 h 1172"/>
                <a:gd name="T38" fmla="*/ 47 w 131"/>
                <a:gd name="T39" fmla="*/ 360 h 1172"/>
                <a:gd name="T40" fmla="*/ 28 w 131"/>
                <a:gd name="T41" fmla="*/ 187 h 1172"/>
                <a:gd name="T42" fmla="*/ 27 w 131"/>
                <a:gd name="T43" fmla="*/ 176 h 1172"/>
                <a:gd name="T44" fmla="*/ 9 w 131"/>
                <a:gd name="T45" fmla="*/ 0 h 1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72">
                  <a:moveTo>
                    <a:pt x="9" y="0"/>
                  </a:moveTo>
                  <a:lnTo>
                    <a:pt x="0" y="0"/>
                  </a:lnTo>
                  <a:lnTo>
                    <a:pt x="18" y="170"/>
                  </a:lnTo>
                  <a:lnTo>
                    <a:pt x="19" y="181"/>
                  </a:lnTo>
                  <a:lnTo>
                    <a:pt x="38" y="355"/>
                  </a:lnTo>
                  <a:lnTo>
                    <a:pt x="39" y="365"/>
                  </a:lnTo>
                  <a:lnTo>
                    <a:pt x="54" y="510"/>
                  </a:lnTo>
                  <a:lnTo>
                    <a:pt x="55" y="520"/>
                  </a:lnTo>
                  <a:lnTo>
                    <a:pt x="69" y="645"/>
                  </a:lnTo>
                  <a:lnTo>
                    <a:pt x="69" y="654"/>
                  </a:lnTo>
                  <a:lnTo>
                    <a:pt x="119" y="1122"/>
                  </a:lnTo>
                  <a:lnTo>
                    <a:pt x="129" y="1172"/>
                  </a:lnTo>
                  <a:lnTo>
                    <a:pt x="131" y="1158"/>
                  </a:lnTo>
                  <a:lnTo>
                    <a:pt x="126" y="1114"/>
                  </a:lnTo>
                  <a:lnTo>
                    <a:pt x="79" y="658"/>
                  </a:lnTo>
                  <a:lnTo>
                    <a:pt x="77" y="648"/>
                  </a:lnTo>
                  <a:lnTo>
                    <a:pt x="64" y="524"/>
                  </a:lnTo>
                  <a:lnTo>
                    <a:pt x="63" y="514"/>
                  </a:lnTo>
                  <a:lnTo>
                    <a:pt x="48" y="370"/>
                  </a:lnTo>
                  <a:lnTo>
                    <a:pt x="47" y="360"/>
                  </a:lnTo>
                  <a:lnTo>
                    <a:pt x="28" y="187"/>
                  </a:lnTo>
                  <a:lnTo>
                    <a:pt x="27" y="17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49" name="Freeform 146"/>
            <p:cNvSpPr>
              <a:spLocks noChangeArrowheads="1"/>
            </p:cNvSpPr>
            <p:nvPr>
              <p:custDataLst>
                <p:tags r:id="rId156"/>
              </p:custDataLst>
            </p:nvPr>
          </p:nvSpPr>
          <p:spPr bwMode="auto">
            <a:xfrm>
              <a:off x="4403162" y="175499"/>
              <a:ext cx="697883" cy="3185577"/>
            </a:xfrm>
            <a:custGeom>
              <a:gdLst>
                <a:gd name="T0" fmla="*/ 9 w 258"/>
                <a:gd name="T1" fmla="*/ 0 h 1180"/>
                <a:gd name="T2" fmla="*/ 0 w 258"/>
                <a:gd name="T3" fmla="*/ 0 h 1180"/>
                <a:gd name="T4" fmla="*/ 17 w 258"/>
                <a:gd name="T5" fmla="*/ 79 h 1180"/>
                <a:gd name="T6" fmla="*/ 20 w 258"/>
                <a:gd name="T7" fmla="*/ 91 h 1180"/>
                <a:gd name="T8" fmla="*/ 63 w 258"/>
                <a:gd name="T9" fmla="*/ 295 h 1180"/>
                <a:gd name="T10" fmla="*/ 65 w 258"/>
                <a:gd name="T11" fmla="*/ 306 h 1180"/>
                <a:gd name="T12" fmla="*/ 100 w 258"/>
                <a:gd name="T13" fmla="*/ 471 h 1180"/>
                <a:gd name="T14" fmla="*/ 103 w 258"/>
                <a:gd name="T15" fmla="*/ 481 h 1180"/>
                <a:gd name="T16" fmla="*/ 132 w 258"/>
                <a:gd name="T17" fmla="*/ 620 h 1180"/>
                <a:gd name="T18" fmla="*/ 134 w 258"/>
                <a:gd name="T19" fmla="*/ 630 h 1180"/>
                <a:gd name="T20" fmla="*/ 239 w 258"/>
                <a:gd name="T21" fmla="*/ 1122 h 1180"/>
                <a:gd name="T22" fmla="*/ 258 w 258"/>
                <a:gd name="T23" fmla="*/ 1180 h 1180"/>
                <a:gd name="T24" fmla="*/ 258 w 258"/>
                <a:gd name="T25" fmla="*/ 1172 h 1180"/>
                <a:gd name="T26" fmla="*/ 248 w 258"/>
                <a:gd name="T27" fmla="*/ 1122 h 1180"/>
                <a:gd name="T28" fmla="*/ 144 w 258"/>
                <a:gd name="T29" fmla="*/ 633 h 1180"/>
                <a:gd name="T30" fmla="*/ 142 w 258"/>
                <a:gd name="T31" fmla="*/ 624 h 1180"/>
                <a:gd name="T32" fmla="*/ 112 w 258"/>
                <a:gd name="T33" fmla="*/ 486 h 1180"/>
                <a:gd name="T34" fmla="*/ 110 w 258"/>
                <a:gd name="T35" fmla="*/ 475 h 1180"/>
                <a:gd name="T36" fmla="*/ 75 w 258"/>
                <a:gd name="T37" fmla="*/ 312 h 1180"/>
                <a:gd name="T38" fmla="*/ 73 w 258"/>
                <a:gd name="T39" fmla="*/ 300 h 1180"/>
                <a:gd name="T40" fmla="*/ 30 w 258"/>
                <a:gd name="T41" fmla="*/ 98 h 1180"/>
                <a:gd name="T42" fmla="*/ 27 w 258"/>
                <a:gd name="T43" fmla="*/ 86 h 1180"/>
                <a:gd name="T44" fmla="*/ 9 w 258"/>
                <a:gd name="T45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1180">
                  <a:moveTo>
                    <a:pt x="9" y="0"/>
                  </a:moveTo>
                  <a:lnTo>
                    <a:pt x="0" y="0"/>
                  </a:lnTo>
                  <a:lnTo>
                    <a:pt x="17" y="79"/>
                  </a:lnTo>
                  <a:lnTo>
                    <a:pt x="20" y="91"/>
                  </a:lnTo>
                  <a:lnTo>
                    <a:pt x="63" y="295"/>
                  </a:lnTo>
                  <a:lnTo>
                    <a:pt x="65" y="306"/>
                  </a:lnTo>
                  <a:lnTo>
                    <a:pt x="100" y="471"/>
                  </a:lnTo>
                  <a:lnTo>
                    <a:pt x="103" y="481"/>
                  </a:lnTo>
                  <a:lnTo>
                    <a:pt x="132" y="620"/>
                  </a:lnTo>
                  <a:lnTo>
                    <a:pt x="134" y="630"/>
                  </a:lnTo>
                  <a:lnTo>
                    <a:pt x="239" y="1122"/>
                  </a:lnTo>
                  <a:lnTo>
                    <a:pt x="258" y="1180"/>
                  </a:lnTo>
                  <a:lnTo>
                    <a:pt x="258" y="1172"/>
                  </a:lnTo>
                  <a:lnTo>
                    <a:pt x="248" y="1122"/>
                  </a:lnTo>
                  <a:lnTo>
                    <a:pt x="144" y="633"/>
                  </a:lnTo>
                  <a:lnTo>
                    <a:pt x="142" y="624"/>
                  </a:lnTo>
                  <a:lnTo>
                    <a:pt x="112" y="486"/>
                  </a:lnTo>
                  <a:lnTo>
                    <a:pt x="110" y="475"/>
                  </a:lnTo>
                  <a:lnTo>
                    <a:pt x="75" y="312"/>
                  </a:lnTo>
                  <a:lnTo>
                    <a:pt x="73" y="300"/>
                  </a:lnTo>
                  <a:lnTo>
                    <a:pt x="30" y="98"/>
                  </a:lnTo>
                  <a:lnTo>
                    <a:pt x="27" y="8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0" name="Freeform 147"/>
            <p:cNvSpPr>
              <a:spLocks noChangeArrowheads="1"/>
            </p:cNvSpPr>
            <p:nvPr>
              <p:custDataLst>
                <p:tags r:id="rId157"/>
              </p:custDataLst>
            </p:nvPr>
          </p:nvSpPr>
          <p:spPr bwMode="auto">
            <a:xfrm>
              <a:off x="4403162" y="175499"/>
              <a:ext cx="697883" cy="3185577"/>
            </a:xfrm>
            <a:custGeom>
              <a:gdLst>
                <a:gd name="T0" fmla="*/ 9 w 258"/>
                <a:gd name="T1" fmla="*/ 0 h 1180"/>
                <a:gd name="T2" fmla="*/ 0 w 258"/>
                <a:gd name="T3" fmla="*/ 0 h 1180"/>
                <a:gd name="T4" fmla="*/ 17 w 258"/>
                <a:gd name="T5" fmla="*/ 79 h 1180"/>
                <a:gd name="T6" fmla="*/ 20 w 258"/>
                <a:gd name="T7" fmla="*/ 91 h 1180"/>
                <a:gd name="T8" fmla="*/ 63 w 258"/>
                <a:gd name="T9" fmla="*/ 295 h 1180"/>
                <a:gd name="T10" fmla="*/ 65 w 258"/>
                <a:gd name="T11" fmla="*/ 306 h 1180"/>
                <a:gd name="T12" fmla="*/ 100 w 258"/>
                <a:gd name="T13" fmla="*/ 471 h 1180"/>
                <a:gd name="T14" fmla="*/ 103 w 258"/>
                <a:gd name="T15" fmla="*/ 481 h 1180"/>
                <a:gd name="T16" fmla="*/ 132 w 258"/>
                <a:gd name="T17" fmla="*/ 620 h 1180"/>
                <a:gd name="T18" fmla="*/ 134 w 258"/>
                <a:gd name="T19" fmla="*/ 630 h 1180"/>
                <a:gd name="T20" fmla="*/ 239 w 258"/>
                <a:gd name="T21" fmla="*/ 1122 h 1180"/>
                <a:gd name="T22" fmla="*/ 258 w 258"/>
                <a:gd name="T23" fmla="*/ 1180 h 1180"/>
                <a:gd name="T24" fmla="*/ 258 w 258"/>
                <a:gd name="T25" fmla="*/ 1172 h 1180"/>
                <a:gd name="T26" fmla="*/ 248 w 258"/>
                <a:gd name="T27" fmla="*/ 1122 h 1180"/>
                <a:gd name="T28" fmla="*/ 144 w 258"/>
                <a:gd name="T29" fmla="*/ 633 h 1180"/>
                <a:gd name="T30" fmla="*/ 142 w 258"/>
                <a:gd name="T31" fmla="*/ 624 h 1180"/>
                <a:gd name="T32" fmla="*/ 112 w 258"/>
                <a:gd name="T33" fmla="*/ 486 h 1180"/>
                <a:gd name="T34" fmla="*/ 110 w 258"/>
                <a:gd name="T35" fmla="*/ 475 h 1180"/>
                <a:gd name="T36" fmla="*/ 75 w 258"/>
                <a:gd name="T37" fmla="*/ 312 h 1180"/>
                <a:gd name="T38" fmla="*/ 73 w 258"/>
                <a:gd name="T39" fmla="*/ 300 h 1180"/>
                <a:gd name="T40" fmla="*/ 30 w 258"/>
                <a:gd name="T41" fmla="*/ 98 h 1180"/>
                <a:gd name="T42" fmla="*/ 27 w 258"/>
                <a:gd name="T43" fmla="*/ 86 h 1180"/>
                <a:gd name="T44" fmla="*/ 9 w 258"/>
                <a:gd name="T45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1180">
                  <a:moveTo>
                    <a:pt x="9" y="0"/>
                  </a:moveTo>
                  <a:lnTo>
                    <a:pt x="0" y="0"/>
                  </a:lnTo>
                  <a:lnTo>
                    <a:pt x="17" y="79"/>
                  </a:lnTo>
                  <a:lnTo>
                    <a:pt x="20" y="91"/>
                  </a:lnTo>
                  <a:lnTo>
                    <a:pt x="63" y="295"/>
                  </a:lnTo>
                  <a:lnTo>
                    <a:pt x="65" y="306"/>
                  </a:lnTo>
                  <a:lnTo>
                    <a:pt x="100" y="471"/>
                  </a:lnTo>
                  <a:lnTo>
                    <a:pt x="103" y="481"/>
                  </a:lnTo>
                  <a:lnTo>
                    <a:pt x="132" y="620"/>
                  </a:lnTo>
                  <a:lnTo>
                    <a:pt x="134" y="630"/>
                  </a:lnTo>
                  <a:lnTo>
                    <a:pt x="239" y="1122"/>
                  </a:lnTo>
                  <a:lnTo>
                    <a:pt x="258" y="1180"/>
                  </a:lnTo>
                  <a:lnTo>
                    <a:pt x="258" y="1172"/>
                  </a:lnTo>
                  <a:lnTo>
                    <a:pt x="248" y="1122"/>
                  </a:lnTo>
                  <a:lnTo>
                    <a:pt x="144" y="633"/>
                  </a:lnTo>
                  <a:lnTo>
                    <a:pt x="142" y="624"/>
                  </a:lnTo>
                  <a:lnTo>
                    <a:pt x="112" y="486"/>
                  </a:lnTo>
                  <a:lnTo>
                    <a:pt x="110" y="475"/>
                  </a:lnTo>
                  <a:lnTo>
                    <a:pt x="75" y="312"/>
                  </a:lnTo>
                  <a:lnTo>
                    <a:pt x="73" y="300"/>
                  </a:lnTo>
                  <a:lnTo>
                    <a:pt x="30" y="98"/>
                  </a:lnTo>
                  <a:lnTo>
                    <a:pt x="27" y="8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1" name="Freeform 148"/>
            <p:cNvSpPr>
              <a:spLocks noChangeArrowheads="1"/>
            </p:cNvSpPr>
            <p:nvPr>
              <p:custDataLst>
                <p:tags r:id="rId158"/>
              </p:custDataLst>
            </p:nvPr>
          </p:nvSpPr>
          <p:spPr bwMode="auto">
            <a:xfrm>
              <a:off x="4044295" y="175499"/>
              <a:ext cx="1056750" cy="3197514"/>
            </a:xfrm>
            <a:custGeom>
              <a:gdLst>
                <a:gd name="T0" fmla="*/ 9 w 391"/>
                <a:gd name="T1" fmla="*/ 0 h 1184"/>
                <a:gd name="T2" fmla="*/ 0 w 391"/>
                <a:gd name="T3" fmla="*/ 0 h 1184"/>
                <a:gd name="T4" fmla="*/ 73 w 391"/>
                <a:gd name="T5" fmla="*/ 223 h 1184"/>
                <a:gd name="T6" fmla="*/ 76 w 391"/>
                <a:gd name="T7" fmla="*/ 235 h 1184"/>
                <a:gd name="T8" fmla="*/ 138 w 391"/>
                <a:gd name="T9" fmla="*/ 425 h 1184"/>
                <a:gd name="T10" fmla="*/ 141 w 391"/>
                <a:gd name="T11" fmla="*/ 436 h 1184"/>
                <a:gd name="T12" fmla="*/ 192 w 391"/>
                <a:gd name="T13" fmla="*/ 591 h 1184"/>
                <a:gd name="T14" fmla="*/ 195 w 391"/>
                <a:gd name="T15" fmla="*/ 602 h 1184"/>
                <a:gd name="T16" fmla="*/ 364 w 391"/>
                <a:gd name="T17" fmla="*/ 1124 h 1184"/>
                <a:gd name="T18" fmla="*/ 390 w 391"/>
                <a:gd name="T19" fmla="*/ 1184 h 1184"/>
                <a:gd name="T20" fmla="*/ 391 w 391"/>
                <a:gd name="T21" fmla="*/ 1180 h 1184"/>
                <a:gd name="T22" fmla="*/ 372 w 391"/>
                <a:gd name="T23" fmla="*/ 1122 h 1184"/>
                <a:gd name="T24" fmla="*/ 205 w 391"/>
                <a:gd name="T25" fmla="*/ 606 h 1184"/>
                <a:gd name="T26" fmla="*/ 202 w 391"/>
                <a:gd name="T27" fmla="*/ 595 h 1184"/>
                <a:gd name="T28" fmla="*/ 152 w 391"/>
                <a:gd name="T29" fmla="*/ 441 h 1184"/>
                <a:gd name="T30" fmla="*/ 148 w 391"/>
                <a:gd name="T31" fmla="*/ 430 h 1184"/>
                <a:gd name="T32" fmla="*/ 87 w 391"/>
                <a:gd name="T33" fmla="*/ 241 h 1184"/>
                <a:gd name="T34" fmla="*/ 83 w 391"/>
                <a:gd name="T35" fmla="*/ 229 h 1184"/>
                <a:gd name="T36" fmla="*/ 9 w 391"/>
                <a:gd name="T37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1184">
                  <a:moveTo>
                    <a:pt x="9" y="0"/>
                  </a:moveTo>
                  <a:lnTo>
                    <a:pt x="0" y="0"/>
                  </a:lnTo>
                  <a:lnTo>
                    <a:pt x="73" y="223"/>
                  </a:lnTo>
                  <a:lnTo>
                    <a:pt x="76" y="235"/>
                  </a:lnTo>
                  <a:lnTo>
                    <a:pt x="138" y="425"/>
                  </a:lnTo>
                  <a:lnTo>
                    <a:pt x="141" y="436"/>
                  </a:lnTo>
                  <a:lnTo>
                    <a:pt x="192" y="591"/>
                  </a:lnTo>
                  <a:lnTo>
                    <a:pt x="195" y="602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1" y="1180"/>
                  </a:lnTo>
                  <a:lnTo>
                    <a:pt x="372" y="1122"/>
                  </a:lnTo>
                  <a:lnTo>
                    <a:pt x="205" y="606"/>
                  </a:lnTo>
                  <a:lnTo>
                    <a:pt x="202" y="595"/>
                  </a:lnTo>
                  <a:lnTo>
                    <a:pt x="152" y="441"/>
                  </a:lnTo>
                  <a:lnTo>
                    <a:pt x="148" y="430"/>
                  </a:lnTo>
                  <a:lnTo>
                    <a:pt x="87" y="241"/>
                  </a:lnTo>
                  <a:lnTo>
                    <a:pt x="83" y="22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2" name="Freeform 149"/>
            <p:cNvSpPr>
              <a:spLocks noChangeArrowheads="1"/>
            </p:cNvSpPr>
            <p:nvPr>
              <p:custDataLst>
                <p:tags r:id="rId159"/>
              </p:custDataLst>
            </p:nvPr>
          </p:nvSpPr>
          <p:spPr bwMode="auto">
            <a:xfrm>
              <a:off x="4044295" y="175499"/>
              <a:ext cx="1056750" cy="3197514"/>
            </a:xfrm>
            <a:custGeom>
              <a:gdLst>
                <a:gd name="T0" fmla="*/ 9 w 391"/>
                <a:gd name="T1" fmla="*/ 0 h 1184"/>
                <a:gd name="T2" fmla="*/ 0 w 391"/>
                <a:gd name="T3" fmla="*/ 0 h 1184"/>
                <a:gd name="T4" fmla="*/ 73 w 391"/>
                <a:gd name="T5" fmla="*/ 223 h 1184"/>
                <a:gd name="T6" fmla="*/ 76 w 391"/>
                <a:gd name="T7" fmla="*/ 235 h 1184"/>
                <a:gd name="T8" fmla="*/ 138 w 391"/>
                <a:gd name="T9" fmla="*/ 425 h 1184"/>
                <a:gd name="T10" fmla="*/ 141 w 391"/>
                <a:gd name="T11" fmla="*/ 436 h 1184"/>
                <a:gd name="T12" fmla="*/ 192 w 391"/>
                <a:gd name="T13" fmla="*/ 591 h 1184"/>
                <a:gd name="T14" fmla="*/ 195 w 391"/>
                <a:gd name="T15" fmla="*/ 602 h 1184"/>
                <a:gd name="T16" fmla="*/ 364 w 391"/>
                <a:gd name="T17" fmla="*/ 1124 h 1184"/>
                <a:gd name="T18" fmla="*/ 390 w 391"/>
                <a:gd name="T19" fmla="*/ 1184 h 1184"/>
                <a:gd name="T20" fmla="*/ 391 w 391"/>
                <a:gd name="T21" fmla="*/ 1180 h 1184"/>
                <a:gd name="T22" fmla="*/ 372 w 391"/>
                <a:gd name="T23" fmla="*/ 1122 h 1184"/>
                <a:gd name="T24" fmla="*/ 205 w 391"/>
                <a:gd name="T25" fmla="*/ 606 h 1184"/>
                <a:gd name="T26" fmla="*/ 202 w 391"/>
                <a:gd name="T27" fmla="*/ 595 h 1184"/>
                <a:gd name="T28" fmla="*/ 152 w 391"/>
                <a:gd name="T29" fmla="*/ 441 h 1184"/>
                <a:gd name="T30" fmla="*/ 148 w 391"/>
                <a:gd name="T31" fmla="*/ 430 h 1184"/>
                <a:gd name="T32" fmla="*/ 87 w 391"/>
                <a:gd name="T33" fmla="*/ 241 h 1184"/>
                <a:gd name="T34" fmla="*/ 83 w 391"/>
                <a:gd name="T35" fmla="*/ 229 h 1184"/>
                <a:gd name="T36" fmla="*/ 9 w 391"/>
                <a:gd name="T37" fmla="*/ 0 h 1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1184">
                  <a:moveTo>
                    <a:pt x="9" y="0"/>
                  </a:moveTo>
                  <a:lnTo>
                    <a:pt x="0" y="0"/>
                  </a:lnTo>
                  <a:lnTo>
                    <a:pt x="73" y="223"/>
                  </a:lnTo>
                  <a:lnTo>
                    <a:pt x="76" y="235"/>
                  </a:lnTo>
                  <a:lnTo>
                    <a:pt x="138" y="425"/>
                  </a:lnTo>
                  <a:lnTo>
                    <a:pt x="141" y="436"/>
                  </a:lnTo>
                  <a:lnTo>
                    <a:pt x="192" y="591"/>
                  </a:lnTo>
                  <a:lnTo>
                    <a:pt x="195" y="602"/>
                  </a:lnTo>
                  <a:lnTo>
                    <a:pt x="364" y="1124"/>
                  </a:lnTo>
                  <a:lnTo>
                    <a:pt x="390" y="1184"/>
                  </a:lnTo>
                  <a:lnTo>
                    <a:pt x="391" y="1180"/>
                  </a:lnTo>
                  <a:lnTo>
                    <a:pt x="372" y="1122"/>
                  </a:lnTo>
                  <a:lnTo>
                    <a:pt x="205" y="606"/>
                  </a:lnTo>
                  <a:lnTo>
                    <a:pt x="202" y="595"/>
                  </a:lnTo>
                  <a:lnTo>
                    <a:pt x="152" y="441"/>
                  </a:lnTo>
                  <a:lnTo>
                    <a:pt x="148" y="430"/>
                  </a:lnTo>
                  <a:lnTo>
                    <a:pt x="87" y="241"/>
                  </a:lnTo>
                  <a:lnTo>
                    <a:pt x="83" y="22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3" name="Freeform 150"/>
            <p:cNvSpPr>
              <a:spLocks noChangeArrowheads="1"/>
            </p:cNvSpPr>
            <p:nvPr>
              <p:custDataLst>
                <p:tags r:id="rId160"/>
              </p:custDataLst>
            </p:nvPr>
          </p:nvSpPr>
          <p:spPr bwMode="auto">
            <a:xfrm>
              <a:off x="3668630" y="175499"/>
              <a:ext cx="1429361" cy="3204973"/>
            </a:xfrm>
            <a:custGeom>
              <a:gdLst>
                <a:gd name="T0" fmla="*/ 9 w 529"/>
                <a:gd name="T1" fmla="*/ 0 h 1187"/>
                <a:gd name="T2" fmla="*/ 0 w 529"/>
                <a:gd name="T3" fmla="*/ 0 h 1187"/>
                <a:gd name="T4" fmla="*/ 59 w 529"/>
                <a:gd name="T5" fmla="*/ 135 h 1187"/>
                <a:gd name="T6" fmla="*/ 65 w 529"/>
                <a:gd name="T7" fmla="*/ 148 h 1187"/>
                <a:gd name="T8" fmla="*/ 162 w 529"/>
                <a:gd name="T9" fmla="*/ 370 h 1187"/>
                <a:gd name="T10" fmla="*/ 168 w 529"/>
                <a:gd name="T11" fmla="*/ 382 h 1187"/>
                <a:gd name="T12" fmla="*/ 245 w 529"/>
                <a:gd name="T13" fmla="*/ 558 h 1187"/>
                <a:gd name="T14" fmla="*/ 250 w 529"/>
                <a:gd name="T15" fmla="*/ 569 h 1187"/>
                <a:gd name="T16" fmla="*/ 494 w 529"/>
                <a:gd name="T17" fmla="*/ 1125 h 1187"/>
                <a:gd name="T18" fmla="*/ 529 w 529"/>
                <a:gd name="T19" fmla="*/ 1187 h 1187"/>
                <a:gd name="T20" fmla="*/ 529 w 529"/>
                <a:gd name="T21" fmla="*/ 1184 h 1187"/>
                <a:gd name="T22" fmla="*/ 503 w 529"/>
                <a:gd name="T23" fmla="*/ 1124 h 1187"/>
                <a:gd name="T24" fmla="*/ 261 w 529"/>
                <a:gd name="T25" fmla="*/ 574 h 1187"/>
                <a:gd name="T26" fmla="*/ 256 w 529"/>
                <a:gd name="T27" fmla="*/ 562 h 1187"/>
                <a:gd name="T28" fmla="*/ 179 w 529"/>
                <a:gd name="T29" fmla="*/ 388 h 1187"/>
                <a:gd name="T30" fmla="*/ 174 w 529"/>
                <a:gd name="T31" fmla="*/ 376 h 1187"/>
                <a:gd name="T32" fmla="*/ 78 w 529"/>
                <a:gd name="T33" fmla="*/ 155 h 1187"/>
                <a:gd name="T34" fmla="*/ 71 w 529"/>
                <a:gd name="T35" fmla="*/ 143 h 1187"/>
                <a:gd name="T36" fmla="*/ 9 w 529"/>
                <a:gd name="T37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1187">
                  <a:moveTo>
                    <a:pt x="9" y="0"/>
                  </a:moveTo>
                  <a:lnTo>
                    <a:pt x="0" y="0"/>
                  </a:lnTo>
                  <a:lnTo>
                    <a:pt x="59" y="135"/>
                  </a:lnTo>
                  <a:lnTo>
                    <a:pt x="65" y="148"/>
                  </a:lnTo>
                  <a:lnTo>
                    <a:pt x="162" y="370"/>
                  </a:lnTo>
                  <a:lnTo>
                    <a:pt x="168" y="382"/>
                  </a:lnTo>
                  <a:lnTo>
                    <a:pt x="245" y="558"/>
                  </a:lnTo>
                  <a:lnTo>
                    <a:pt x="250" y="569"/>
                  </a:lnTo>
                  <a:lnTo>
                    <a:pt x="494" y="1125"/>
                  </a:lnTo>
                  <a:lnTo>
                    <a:pt x="529" y="1187"/>
                  </a:lnTo>
                  <a:lnTo>
                    <a:pt x="529" y="1184"/>
                  </a:lnTo>
                  <a:lnTo>
                    <a:pt x="503" y="1124"/>
                  </a:lnTo>
                  <a:lnTo>
                    <a:pt x="261" y="574"/>
                  </a:lnTo>
                  <a:lnTo>
                    <a:pt x="256" y="562"/>
                  </a:lnTo>
                  <a:lnTo>
                    <a:pt x="179" y="388"/>
                  </a:lnTo>
                  <a:lnTo>
                    <a:pt x="174" y="376"/>
                  </a:lnTo>
                  <a:lnTo>
                    <a:pt x="78" y="155"/>
                  </a:lnTo>
                  <a:lnTo>
                    <a:pt x="71" y="14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4" name="Freeform 151"/>
            <p:cNvSpPr>
              <a:spLocks noChangeArrowheads="1"/>
            </p:cNvSpPr>
            <p:nvPr>
              <p:custDataLst>
                <p:tags r:id="rId161"/>
              </p:custDataLst>
            </p:nvPr>
          </p:nvSpPr>
          <p:spPr bwMode="auto">
            <a:xfrm>
              <a:off x="3668630" y="175499"/>
              <a:ext cx="1429361" cy="3204973"/>
            </a:xfrm>
            <a:custGeom>
              <a:gdLst>
                <a:gd name="T0" fmla="*/ 9 w 529"/>
                <a:gd name="T1" fmla="*/ 0 h 1187"/>
                <a:gd name="T2" fmla="*/ 0 w 529"/>
                <a:gd name="T3" fmla="*/ 0 h 1187"/>
                <a:gd name="T4" fmla="*/ 59 w 529"/>
                <a:gd name="T5" fmla="*/ 135 h 1187"/>
                <a:gd name="T6" fmla="*/ 65 w 529"/>
                <a:gd name="T7" fmla="*/ 148 h 1187"/>
                <a:gd name="T8" fmla="*/ 162 w 529"/>
                <a:gd name="T9" fmla="*/ 370 h 1187"/>
                <a:gd name="T10" fmla="*/ 168 w 529"/>
                <a:gd name="T11" fmla="*/ 382 h 1187"/>
                <a:gd name="T12" fmla="*/ 245 w 529"/>
                <a:gd name="T13" fmla="*/ 558 h 1187"/>
                <a:gd name="T14" fmla="*/ 250 w 529"/>
                <a:gd name="T15" fmla="*/ 569 h 1187"/>
                <a:gd name="T16" fmla="*/ 494 w 529"/>
                <a:gd name="T17" fmla="*/ 1125 h 1187"/>
                <a:gd name="T18" fmla="*/ 529 w 529"/>
                <a:gd name="T19" fmla="*/ 1187 h 1187"/>
                <a:gd name="T20" fmla="*/ 529 w 529"/>
                <a:gd name="T21" fmla="*/ 1184 h 1187"/>
                <a:gd name="T22" fmla="*/ 503 w 529"/>
                <a:gd name="T23" fmla="*/ 1124 h 1187"/>
                <a:gd name="T24" fmla="*/ 261 w 529"/>
                <a:gd name="T25" fmla="*/ 574 h 1187"/>
                <a:gd name="T26" fmla="*/ 256 w 529"/>
                <a:gd name="T27" fmla="*/ 562 h 1187"/>
                <a:gd name="T28" fmla="*/ 179 w 529"/>
                <a:gd name="T29" fmla="*/ 388 h 1187"/>
                <a:gd name="T30" fmla="*/ 174 w 529"/>
                <a:gd name="T31" fmla="*/ 376 h 1187"/>
                <a:gd name="T32" fmla="*/ 78 w 529"/>
                <a:gd name="T33" fmla="*/ 155 h 1187"/>
                <a:gd name="T34" fmla="*/ 71 w 529"/>
                <a:gd name="T35" fmla="*/ 143 h 1187"/>
                <a:gd name="T36" fmla="*/ 9 w 529"/>
                <a:gd name="T37" fmla="*/ 0 h 1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1187">
                  <a:moveTo>
                    <a:pt x="9" y="0"/>
                  </a:moveTo>
                  <a:lnTo>
                    <a:pt x="0" y="0"/>
                  </a:lnTo>
                  <a:lnTo>
                    <a:pt x="59" y="135"/>
                  </a:lnTo>
                  <a:lnTo>
                    <a:pt x="65" y="148"/>
                  </a:lnTo>
                  <a:lnTo>
                    <a:pt x="162" y="370"/>
                  </a:lnTo>
                  <a:lnTo>
                    <a:pt x="168" y="382"/>
                  </a:lnTo>
                  <a:lnTo>
                    <a:pt x="245" y="558"/>
                  </a:lnTo>
                  <a:lnTo>
                    <a:pt x="250" y="569"/>
                  </a:lnTo>
                  <a:lnTo>
                    <a:pt x="494" y="1125"/>
                  </a:lnTo>
                  <a:lnTo>
                    <a:pt x="529" y="1187"/>
                  </a:lnTo>
                  <a:lnTo>
                    <a:pt x="529" y="1184"/>
                  </a:lnTo>
                  <a:lnTo>
                    <a:pt x="503" y="1124"/>
                  </a:lnTo>
                  <a:lnTo>
                    <a:pt x="261" y="574"/>
                  </a:lnTo>
                  <a:lnTo>
                    <a:pt x="256" y="562"/>
                  </a:lnTo>
                  <a:lnTo>
                    <a:pt x="179" y="388"/>
                  </a:lnTo>
                  <a:lnTo>
                    <a:pt x="174" y="376"/>
                  </a:lnTo>
                  <a:lnTo>
                    <a:pt x="78" y="155"/>
                  </a:lnTo>
                  <a:lnTo>
                    <a:pt x="71" y="14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5" name="Freeform 152"/>
            <p:cNvSpPr>
              <a:spLocks noChangeArrowheads="1"/>
            </p:cNvSpPr>
            <p:nvPr>
              <p:custDataLst>
                <p:tags r:id="rId162"/>
              </p:custDataLst>
            </p:nvPr>
          </p:nvSpPr>
          <p:spPr bwMode="auto">
            <a:xfrm>
              <a:off x="3267003" y="175499"/>
              <a:ext cx="1830988" cy="3210942"/>
            </a:xfrm>
            <a:custGeom>
              <a:gdLst>
                <a:gd name="T0" fmla="*/ 10 w 678"/>
                <a:gd name="T1" fmla="*/ 0 h 1189"/>
                <a:gd name="T2" fmla="*/ 0 w 678"/>
                <a:gd name="T3" fmla="*/ 0 h 1189"/>
                <a:gd name="T4" fmla="*/ 12 w 678"/>
                <a:gd name="T5" fmla="*/ 22 h 1189"/>
                <a:gd name="T6" fmla="*/ 21 w 678"/>
                <a:gd name="T7" fmla="*/ 37 h 1189"/>
                <a:gd name="T8" fmla="*/ 171 w 678"/>
                <a:gd name="T9" fmla="*/ 303 h 1189"/>
                <a:gd name="T10" fmla="*/ 178 w 678"/>
                <a:gd name="T11" fmla="*/ 316 h 1189"/>
                <a:gd name="T12" fmla="*/ 292 w 678"/>
                <a:gd name="T13" fmla="*/ 519 h 1189"/>
                <a:gd name="T14" fmla="*/ 299 w 678"/>
                <a:gd name="T15" fmla="*/ 531 h 1189"/>
                <a:gd name="T16" fmla="*/ 635 w 678"/>
                <a:gd name="T17" fmla="*/ 1127 h 1189"/>
                <a:gd name="T18" fmla="*/ 678 w 678"/>
                <a:gd name="T19" fmla="*/ 1189 h 1189"/>
                <a:gd name="T20" fmla="*/ 678 w 678"/>
                <a:gd name="T21" fmla="*/ 1187 h 1189"/>
                <a:gd name="T22" fmla="*/ 643 w 678"/>
                <a:gd name="T23" fmla="*/ 1125 h 1189"/>
                <a:gd name="T24" fmla="*/ 311 w 678"/>
                <a:gd name="T25" fmla="*/ 535 h 1189"/>
                <a:gd name="T26" fmla="*/ 304 w 678"/>
                <a:gd name="T27" fmla="*/ 524 h 1189"/>
                <a:gd name="T28" fmla="*/ 192 w 678"/>
                <a:gd name="T29" fmla="*/ 322 h 1189"/>
                <a:gd name="T30" fmla="*/ 184 w 678"/>
                <a:gd name="T31" fmla="*/ 310 h 1189"/>
                <a:gd name="T32" fmla="*/ 35 w 678"/>
                <a:gd name="T33" fmla="*/ 45 h 1189"/>
                <a:gd name="T34" fmla="*/ 27 w 678"/>
                <a:gd name="T35" fmla="*/ 31 h 1189"/>
                <a:gd name="T36" fmla="*/ 10 w 678"/>
                <a:gd name="T37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8" h="1189">
                  <a:moveTo>
                    <a:pt x="10" y="0"/>
                  </a:moveTo>
                  <a:lnTo>
                    <a:pt x="0" y="0"/>
                  </a:lnTo>
                  <a:lnTo>
                    <a:pt x="12" y="22"/>
                  </a:lnTo>
                  <a:lnTo>
                    <a:pt x="21" y="37"/>
                  </a:lnTo>
                  <a:lnTo>
                    <a:pt x="171" y="303"/>
                  </a:lnTo>
                  <a:lnTo>
                    <a:pt x="178" y="316"/>
                  </a:lnTo>
                  <a:lnTo>
                    <a:pt x="292" y="519"/>
                  </a:lnTo>
                  <a:lnTo>
                    <a:pt x="299" y="531"/>
                  </a:lnTo>
                  <a:lnTo>
                    <a:pt x="635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11" y="535"/>
                  </a:lnTo>
                  <a:lnTo>
                    <a:pt x="304" y="524"/>
                  </a:lnTo>
                  <a:lnTo>
                    <a:pt x="192" y="322"/>
                  </a:lnTo>
                  <a:lnTo>
                    <a:pt x="184" y="310"/>
                  </a:lnTo>
                  <a:lnTo>
                    <a:pt x="35" y="45"/>
                  </a:lnTo>
                  <a:lnTo>
                    <a:pt x="27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6" name="Freeform 153"/>
            <p:cNvSpPr>
              <a:spLocks noChangeArrowheads="1"/>
            </p:cNvSpPr>
            <p:nvPr>
              <p:custDataLst>
                <p:tags r:id="rId163"/>
              </p:custDataLst>
            </p:nvPr>
          </p:nvSpPr>
          <p:spPr bwMode="auto">
            <a:xfrm>
              <a:off x="3267003" y="175499"/>
              <a:ext cx="1830988" cy="3210942"/>
            </a:xfrm>
            <a:custGeom>
              <a:gdLst>
                <a:gd name="T0" fmla="*/ 10 w 678"/>
                <a:gd name="T1" fmla="*/ 0 h 1189"/>
                <a:gd name="T2" fmla="*/ 0 w 678"/>
                <a:gd name="T3" fmla="*/ 0 h 1189"/>
                <a:gd name="T4" fmla="*/ 12 w 678"/>
                <a:gd name="T5" fmla="*/ 22 h 1189"/>
                <a:gd name="T6" fmla="*/ 21 w 678"/>
                <a:gd name="T7" fmla="*/ 37 h 1189"/>
                <a:gd name="T8" fmla="*/ 171 w 678"/>
                <a:gd name="T9" fmla="*/ 303 h 1189"/>
                <a:gd name="T10" fmla="*/ 178 w 678"/>
                <a:gd name="T11" fmla="*/ 316 h 1189"/>
                <a:gd name="T12" fmla="*/ 292 w 678"/>
                <a:gd name="T13" fmla="*/ 519 h 1189"/>
                <a:gd name="T14" fmla="*/ 299 w 678"/>
                <a:gd name="T15" fmla="*/ 531 h 1189"/>
                <a:gd name="T16" fmla="*/ 635 w 678"/>
                <a:gd name="T17" fmla="*/ 1127 h 1189"/>
                <a:gd name="T18" fmla="*/ 678 w 678"/>
                <a:gd name="T19" fmla="*/ 1189 h 1189"/>
                <a:gd name="T20" fmla="*/ 678 w 678"/>
                <a:gd name="T21" fmla="*/ 1187 h 1189"/>
                <a:gd name="T22" fmla="*/ 643 w 678"/>
                <a:gd name="T23" fmla="*/ 1125 h 1189"/>
                <a:gd name="T24" fmla="*/ 311 w 678"/>
                <a:gd name="T25" fmla="*/ 535 h 1189"/>
                <a:gd name="T26" fmla="*/ 304 w 678"/>
                <a:gd name="T27" fmla="*/ 524 h 1189"/>
                <a:gd name="T28" fmla="*/ 192 w 678"/>
                <a:gd name="T29" fmla="*/ 322 h 1189"/>
                <a:gd name="T30" fmla="*/ 184 w 678"/>
                <a:gd name="T31" fmla="*/ 310 h 1189"/>
                <a:gd name="T32" fmla="*/ 35 w 678"/>
                <a:gd name="T33" fmla="*/ 45 h 1189"/>
                <a:gd name="T34" fmla="*/ 27 w 678"/>
                <a:gd name="T35" fmla="*/ 31 h 1189"/>
                <a:gd name="T36" fmla="*/ 10 w 678"/>
                <a:gd name="T37" fmla="*/ 0 h 11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8" h="1189">
                  <a:moveTo>
                    <a:pt x="10" y="0"/>
                  </a:moveTo>
                  <a:lnTo>
                    <a:pt x="0" y="0"/>
                  </a:lnTo>
                  <a:lnTo>
                    <a:pt x="12" y="22"/>
                  </a:lnTo>
                  <a:lnTo>
                    <a:pt x="21" y="37"/>
                  </a:lnTo>
                  <a:lnTo>
                    <a:pt x="171" y="303"/>
                  </a:lnTo>
                  <a:lnTo>
                    <a:pt x="178" y="316"/>
                  </a:lnTo>
                  <a:lnTo>
                    <a:pt x="292" y="519"/>
                  </a:lnTo>
                  <a:lnTo>
                    <a:pt x="299" y="531"/>
                  </a:lnTo>
                  <a:lnTo>
                    <a:pt x="635" y="1127"/>
                  </a:lnTo>
                  <a:lnTo>
                    <a:pt x="678" y="1189"/>
                  </a:lnTo>
                  <a:lnTo>
                    <a:pt x="678" y="1187"/>
                  </a:lnTo>
                  <a:lnTo>
                    <a:pt x="643" y="1125"/>
                  </a:lnTo>
                  <a:lnTo>
                    <a:pt x="311" y="535"/>
                  </a:lnTo>
                  <a:lnTo>
                    <a:pt x="304" y="524"/>
                  </a:lnTo>
                  <a:lnTo>
                    <a:pt x="192" y="322"/>
                  </a:lnTo>
                  <a:lnTo>
                    <a:pt x="184" y="310"/>
                  </a:lnTo>
                  <a:lnTo>
                    <a:pt x="35" y="45"/>
                  </a:lnTo>
                  <a:lnTo>
                    <a:pt x="27" y="3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7" name="Freeform 154"/>
            <p:cNvSpPr>
              <a:spLocks noChangeArrowheads="1"/>
            </p:cNvSpPr>
            <p:nvPr>
              <p:custDataLst>
                <p:tags r:id="rId164"/>
              </p:custDataLst>
            </p:nvPr>
          </p:nvSpPr>
          <p:spPr bwMode="auto">
            <a:xfrm>
              <a:off x="2831782" y="175499"/>
              <a:ext cx="2266210" cy="3215418"/>
            </a:xfrm>
            <a:custGeom>
              <a:gdLst>
                <a:gd name="T0" fmla="*/ 10 w 839"/>
                <a:gd name="T1" fmla="*/ 0 h 1191"/>
                <a:gd name="T2" fmla="*/ 0 w 839"/>
                <a:gd name="T3" fmla="*/ 0 h 1191"/>
                <a:gd name="T4" fmla="*/ 151 w 839"/>
                <a:gd name="T5" fmla="*/ 217 h 1191"/>
                <a:gd name="T6" fmla="*/ 161 w 839"/>
                <a:gd name="T7" fmla="*/ 231 h 1191"/>
                <a:gd name="T8" fmla="*/ 327 w 839"/>
                <a:gd name="T9" fmla="*/ 470 h 1191"/>
                <a:gd name="T10" fmla="*/ 336 w 839"/>
                <a:gd name="T11" fmla="*/ 483 h 1191"/>
                <a:gd name="T12" fmla="*/ 787 w 839"/>
                <a:gd name="T13" fmla="*/ 1130 h 1191"/>
                <a:gd name="T14" fmla="*/ 838 w 839"/>
                <a:gd name="T15" fmla="*/ 1191 h 1191"/>
                <a:gd name="T16" fmla="*/ 839 w 839"/>
                <a:gd name="T17" fmla="*/ 1189 h 1191"/>
                <a:gd name="T18" fmla="*/ 796 w 839"/>
                <a:gd name="T19" fmla="*/ 1127 h 1191"/>
                <a:gd name="T20" fmla="*/ 350 w 839"/>
                <a:gd name="T21" fmla="*/ 488 h 1191"/>
                <a:gd name="T22" fmla="*/ 341 w 839"/>
                <a:gd name="T23" fmla="*/ 476 h 1191"/>
                <a:gd name="T24" fmla="*/ 176 w 839"/>
                <a:gd name="T25" fmla="*/ 239 h 1191"/>
                <a:gd name="T26" fmla="*/ 166 w 839"/>
                <a:gd name="T27" fmla="*/ 224 h 1191"/>
                <a:gd name="T28" fmla="*/ 10 w 839"/>
                <a:gd name="T29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9" h="1191">
                  <a:moveTo>
                    <a:pt x="10" y="0"/>
                  </a:moveTo>
                  <a:lnTo>
                    <a:pt x="0" y="0"/>
                  </a:lnTo>
                  <a:lnTo>
                    <a:pt x="151" y="217"/>
                  </a:lnTo>
                  <a:lnTo>
                    <a:pt x="161" y="231"/>
                  </a:lnTo>
                  <a:lnTo>
                    <a:pt x="327" y="470"/>
                  </a:lnTo>
                  <a:lnTo>
                    <a:pt x="336" y="483"/>
                  </a:lnTo>
                  <a:lnTo>
                    <a:pt x="787" y="1130"/>
                  </a:lnTo>
                  <a:lnTo>
                    <a:pt x="838" y="1191"/>
                  </a:lnTo>
                  <a:lnTo>
                    <a:pt x="839" y="1189"/>
                  </a:lnTo>
                  <a:lnTo>
                    <a:pt x="796" y="1127"/>
                  </a:lnTo>
                  <a:lnTo>
                    <a:pt x="350" y="488"/>
                  </a:lnTo>
                  <a:lnTo>
                    <a:pt x="341" y="476"/>
                  </a:lnTo>
                  <a:lnTo>
                    <a:pt x="176" y="239"/>
                  </a:lnTo>
                  <a:lnTo>
                    <a:pt x="166" y="22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8" name="Freeform 155"/>
            <p:cNvSpPr>
              <a:spLocks noChangeArrowheads="1"/>
            </p:cNvSpPr>
            <p:nvPr>
              <p:custDataLst>
                <p:tags r:id="rId165"/>
              </p:custDataLst>
            </p:nvPr>
          </p:nvSpPr>
          <p:spPr bwMode="auto">
            <a:xfrm>
              <a:off x="2831782" y="175499"/>
              <a:ext cx="2266210" cy="3215418"/>
            </a:xfrm>
            <a:custGeom>
              <a:gdLst>
                <a:gd name="T0" fmla="*/ 10 w 839"/>
                <a:gd name="T1" fmla="*/ 0 h 1191"/>
                <a:gd name="T2" fmla="*/ 0 w 839"/>
                <a:gd name="T3" fmla="*/ 0 h 1191"/>
                <a:gd name="T4" fmla="*/ 151 w 839"/>
                <a:gd name="T5" fmla="*/ 217 h 1191"/>
                <a:gd name="T6" fmla="*/ 161 w 839"/>
                <a:gd name="T7" fmla="*/ 231 h 1191"/>
                <a:gd name="T8" fmla="*/ 327 w 839"/>
                <a:gd name="T9" fmla="*/ 470 h 1191"/>
                <a:gd name="T10" fmla="*/ 336 w 839"/>
                <a:gd name="T11" fmla="*/ 483 h 1191"/>
                <a:gd name="T12" fmla="*/ 787 w 839"/>
                <a:gd name="T13" fmla="*/ 1130 h 1191"/>
                <a:gd name="T14" fmla="*/ 838 w 839"/>
                <a:gd name="T15" fmla="*/ 1191 h 1191"/>
                <a:gd name="T16" fmla="*/ 839 w 839"/>
                <a:gd name="T17" fmla="*/ 1189 h 1191"/>
                <a:gd name="T18" fmla="*/ 796 w 839"/>
                <a:gd name="T19" fmla="*/ 1127 h 1191"/>
                <a:gd name="T20" fmla="*/ 350 w 839"/>
                <a:gd name="T21" fmla="*/ 488 h 1191"/>
                <a:gd name="T22" fmla="*/ 341 w 839"/>
                <a:gd name="T23" fmla="*/ 476 h 1191"/>
                <a:gd name="T24" fmla="*/ 176 w 839"/>
                <a:gd name="T25" fmla="*/ 239 h 1191"/>
                <a:gd name="T26" fmla="*/ 166 w 839"/>
                <a:gd name="T27" fmla="*/ 224 h 1191"/>
                <a:gd name="T28" fmla="*/ 10 w 839"/>
                <a:gd name="T29" fmla="*/ 0 h 1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9" h="1191">
                  <a:moveTo>
                    <a:pt x="10" y="0"/>
                  </a:moveTo>
                  <a:lnTo>
                    <a:pt x="0" y="0"/>
                  </a:lnTo>
                  <a:lnTo>
                    <a:pt x="151" y="217"/>
                  </a:lnTo>
                  <a:lnTo>
                    <a:pt x="161" y="231"/>
                  </a:lnTo>
                  <a:lnTo>
                    <a:pt x="327" y="470"/>
                  </a:lnTo>
                  <a:lnTo>
                    <a:pt x="336" y="483"/>
                  </a:lnTo>
                  <a:lnTo>
                    <a:pt x="787" y="1130"/>
                  </a:lnTo>
                  <a:lnTo>
                    <a:pt x="838" y="1191"/>
                  </a:lnTo>
                  <a:lnTo>
                    <a:pt x="839" y="1189"/>
                  </a:lnTo>
                  <a:lnTo>
                    <a:pt x="796" y="1127"/>
                  </a:lnTo>
                  <a:lnTo>
                    <a:pt x="350" y="488"/>
                  </a:lnTo>
                  <a:lnTo>
                    <a:pt x="341" y="476"/>
                  </a:lnTo>
                  <a:lnTo>
                    <a:pt x="176" y="239"/>
                  </a:lnTo>
                  <a:lnTo>
                    <a:pt x="166" y="224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59" name="Freeform 156"/>
            <p:cNvSpPr>
              <a:spLocks noChangeArrowheads="1"/>
            </p:cNvSpPr>
            <p:nvPr>
              <p:custDataLst>
                <p:tags r:id="rId166"/>
              </p:custDataLst>
            </p:nvPr>
          </p:nvSpPr>
          <p:spPr bwMode="auto">
            <a:xfrm>
              <a:off x="2349219" y="175499"/>
              <a:ext cx="2745718" cy="3218403"/>
            </a:xfrm>
            <a:custGeom>
              <a:gdLst>
                <a:gd name="T0" fmla="*/ 11 w 1017"/>
                <a:gd name="T1" fmla="*/ 0 h 1192"/>
                <a:gd name="T2" fmla="*/ 0 w 1017"/>
                <a:gd name="T3" fmla="*/ 0 h 1192"/>
                <a:gd name="T4" fmla="*/ 85 w 1017"/>
                <a:gd name="T5" fmla="*/ 100 h 1192"/>
                <a:gd name="T6" fmla="*/ 98 w 1017"/>
                <a:gd name="T7" fmla="*/ 116 h 1192"/>
                <a:gd name="T8" fmla="*/ 345 w 1017"/>
                <a:gd name="T9" fmla="*/ 407 h 1192"/>
                <a:gd name="T10" fmla="*/ 356 w 1017"/>
                <a:gd name="T11" fmla="*/ 421 h 1192"/>
                <a:gd name="T12" fmla="*/ 958 w 1017"/>
                <a:gd name="T13" fmla="*/ 1133 h 1192"/>
                <a:gd name="T14" fmla="*/ 1017 w 1017"/>
                <a:gd name="T15" fmla="*/ 1192 h 1192"/>
                <a:gd name="T16" fmla="*/ 1017 w 1017"/>
                <a:gd name="T17" fmla="*/ 1191 h 1192"/>
                <a:gd name="T18" fmla="*/ 966 w 1017"/>
                <a:gd name="T19" fmla="*/ 1130 h 1192"/>
                <a:gd name="T20" fmla="*/ 372 w 1017"/>
                <a:gd name="T21" fmla="*/ 427 h 1192"/>
                <a:gd name="T22" fmla="*/ 361 w 1017"/>
                <a:gd name="T23" fmla="*/ 414 h 1192"/>
                <a:gd name="T24" fmla="*/ 116 w 1017"/>
                <a:gd name="T25" fmla="*/ 125 h 1192"/>
                <a:gd name="T26" fmla="*/ 104 w 1017"/>
                <a:gd name="T27" fmla="*/ 109 h 1192"/>
                <a:gd name="T28" fmla="*/ 11 w 1017"/>
                <a:gd name="T29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7" h="1192">
                  <a:moveTo>
                    <a:pt x="11" y="0"/>
                  </a:moveTo>
                  <a:lnTo>
                    <a:pt x="0" y="0"/>
                  </a:lnTo>
                  <a:lnTo>
                    <a:pt x="85" y="100"/>
                  </a:lnTo>
                  <a:lnTo>
                    <a:pt x="98" y="116"/>
                  </a:lnTo>
                  <a:lnTo>
                    <a:pt x="345" y="407"/>
                  </a:lnTo>
                  <a:lnTo>
                    <a:pt x="356" y="421"/>
                  </a:lnTo>
                  <a:lnTo>
                    <a:pt x="958" y="1133"/>
                  </a:lnTo>
                  <a:lnTo>
                    <a:pt x="1017" y="1192"/>
                  </a:lnTo>
                  <a:lnTo>
                    <a:pt x="1017" y="1191"/>
                  </a:lnTo>
                  <a:lnTo>
                    <a:pt x="966" y="1130"/>
                  </a:lnTo>
                  <a:lnTo>
                    <a:pt x="372" y="427"/>
                  </a:lnTo>
                  <a:lnTo>
                    <a:pt x="361" y="414"/>
                  </a:lnTo>
                  <a:lnTo>
                    <a:pt x="116" y="125"/>
                  </a:lnTo>
                  <a:lnTo>
                    <a:pt x="104" y="10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0" name="Freeform 157"/>
            <p:cNvSpPr>
              <a:spLocks noChangeArrowheads="1"/>
            </p:cNvSpPr>
            <p:nvPr>
              <p:custDataLst>
                <p:tags r:id="rId167"/>
              </p:custDataLst>
            </p:nvPr>
          </p:nvSpPr>
          <p:spPr bwMode="auto">
            <a:xfrm>
              <a:off x="2349219" y="175499"/>
              <a:ext cx="2745718" cy="3218403"/>
            </a:xfrm>
            <a:custGeom>
              <a:gdLst>
                <a:gd name="T0" fmla="*/ 11 w 1017"/>
                <a:gd name="T1" fmla="*/ 0 h 1192"/>
                <a:gd name="T2" fmla="*/ 0 w 1017"/>
                <a:gd name="T3" fmla="*/ 0 h 1192"/>
                <a:gd name="T4" fmla="*/ 85 w 1017"/>
                <a:gd name="T5" fmla="*/ 100 h 1192"/>
                <a:gd name="T6" fmla="*/ 98 w 1017"/>
                <a:gd name="T7" fmla="*/ 116 h 1192"/>
                <a:gd name="T8" fmla="*/ 345 w 1017"/>
                <a:gd name="T9" fmla="*/ 407 h 1192"/>
                <a:gd name="T10" fmla="*/ 356 w 1017"/>
                <a:gd name="T11" fmla="*/ 421 h 1192"/>
                <a:gd name="T12" fmla="*/ 958 w 1017"/>
                <a:gd name="T13" fmla="*/ 1133 h 1192"/>
                <a:gd name="T14" fmla="*/ 1017 w 1017"/>
                <a:gd name="T15" fmla="*/ 1192 h 1192"/>
                <a:gd name="T16" fmla="*/ 1017 w 1017"/>
                <a:gd name="T17" fmla="*/ 1191 h 1192"/>
                <a:gd name="T18" fmla="*/ 966 w 1017"/>
                <a:gd name="T19" fmla="*/ 1130 h 1192"/>
                <a:gd name="T20" fmla="*/ 372 w 1017"/>
                <a:gd name="T21" fmla="*/ 427 h 1192"/>
                <a:gd name="T22" fmla="*/ 361 w 1017"/>
                <a:gd name="T23" fmla="*/ 414 h 1192"/>
                <a:gd name="T24" fmla="*/ 116 w 1017"/>
                <a:gd name="T25" fmla="*/ 125 h 1192"/>
                <a:gd name="T26" fmla="*/ 104 w 1017"/>
                <a:gd name="T27" fmla="*/ 109 h 1192"/>
                <a:gd name="T28" fmla="*/ 11 w 1017"/>
                <a:gd name="T29" fmla="*/ 0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7" h="1192">
                  <a:moveTo>
                    <a:pt x="11" y="0"/>
                  </a:moveTo>
                  <a:lnTo>
                    <a:pt x="0" y="0"/>
                  </a:lnTo>
                  <a:lnTo>
                    <a:pt x="85" y="100"/>
                  </a:lnTo>
                  <a:lnTo>
                    <a:pt x="98" y="116"/>
                  </a:lnTo>
                  <a:lnTo>
                    <a:pt x="345" y="407"/>
                  </a:lnTo>
                  <a:lnTo>
                    <a:pt x="356" y="421"/>
                  </a:lnTo>
                  <a:lnTo>
                    <a:pt x="958" y="1133"/>
                  </a:lnTo>
                  <a:lnTo>
                    <a:pt x="1017" y="1192"/>
                  </a:lnTo>
                  <a:lnTo>
                    <a:pt x="1017" y="1191"/>
                  </a:lnTo>
                  <a:lnTo>
                    <a:pt x="966" y="1130"/>
                  </a:lnTo>
                  <a:lnTo>
                    <a:pt x="372" y="427"/>
                  </a:lnTo>
                  <a:lnTo>
                    <a:pt x="361" y="414"/>
                  </a:lnTo>
                  <a:lnTo>
                    <a:pt x="116" y="125"/>
                  </a:lnTo>
                  <a:lnTo>
                    <a:pt x="104" y="109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1" name="Freeform 158"/>
            <p:cNvSpPr>
              <a:spLocks noChangeArrowheads="1"/>
            </p:cNvSpPr>
            <p:nvPr>
              <p:custDataLst>
                <p:tags r:id="rId168"/>
              </p:custDataLst>
            </p:nvPr>
          </p:nvSpPr>
          <p:spPr bwMode="auto">
            <a:xfrm>
              <a:off x="1804046" y="175499"/>
              <a:ext cx="3290891" cy="3221387"/>
            </a:xfrm>
            <a:custGeom>
              <a:gdLst>
                <a:gd name="T0" fmla="*/ 12 w 1219"/>
                <a:gd name="T1" fmla="*/ 0 h 1193"/>
                <a:gd name="T2" fmla="*/ 0 w 1219"/>
                <a:gd name="T3" fmla="*/ 0 h 1193"/>
                <a:gd name="T4" fmla="*/ 327 w 1219"/>
                <a:gd name="T5" fmla="*/ 322 h 1193"/>
                <a:gd name="T6" fmla="*/ 342 w 1219"/>
                <a:gd name="T7" fmla="*/ 337 h 1193"/>
                <a:gd name="T8" fmla="*/ 1151 w 1219"/>
                <a:gd name="T9" fmla="*/ 1137 h 1193"/>
                <a:gd name="T10" fmla="*/ 1219 w 1219"/>
                <a:gd name="T11" fmla="*/ 1193 h 1193"/>
                <a:gd name="T12" fmla="*/ 1219 w 1219"/>
                <a:gd name="T13" fmla="*/ 1192 h 1193"/>
                <a:gd name="T14" fmla="*/ 1160 w 1219"/>
                <a:gd name="T15" fmla="*/ 1133 h 1193"/>
                <a:gd name="T16" fmla="*/ 361 w 1219"/>
                <a:gd name="T17" fmla="*/ 345 h 1193"/>
                <a:gd name="T18" fmla="*/ 347 w 1219"/>
                <a:gd name="T19" fmla="*/ 330 h 1193"/>
                <a:gd name="T20" fmla="*/ 12 w 1219"/>
                <a:gd name="T21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9" h="1193">
                  <a:moveTo>
                    <a:pt x="12" y="0"/>
                  </a:moveTo>
                  <a:lnTo>
                    <a:pt x="0" y="0"/>
                  </a:lnTo>
                  <a:lnTo>
                    <a:pt x="327" y="322"/>
                  </a:lnTo>
                  <a:lnTo>
                    <a:pt x="342" y="337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60" y="1133"/>
                  </a:lnTo>
                  <a:lnTo>
                    <a:pt x="361" y="345"/>
                  </a:lnTo>
                  <a:lnTo>
                    <a:pt x="347" y="33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2" name="Freeform 159"/>
            <p:cNvSpPr>
              <a:spLocks noChangeArrowheads="1"/>
            </p:cNvSpPr>
            <p:nvPr>
              <p:custDataLst>
                <p:tags r:id="rId169"/>
              </p:custDataLst>
            </p:nvPr>
          </p:nvSpPr>
          <p:spPr bwMode="auto">
            <a:xfrm>
              <a:off x="1804046" y="175499"/>
              <a:ext cx="3290891" cy="3221387"/>
            </a:xfrm>
            <a:custGeom>
              <a:gdLst>
                <a:gd name="T0" fmla="*/ 12 w 1219"/>
                <a:gd name="T1" fmla="*/ 0 h 1193"/>
                <a:gd name="T2" fmla="*/ 0 w 1219"/>
                <a:gd name="T3" fmla="*/ 0 h 1193"/>
                <a:gd name="T4" fmla="*/ 327 w 1219"/>
                <a:gd name="T5" fmla="*/ 322 h 1193"/>
                <a:gd name="T6" fmla="*/ 342 w 1219"/>
                <a:gd name="T7" fmla="*/ 337 h 1193"/>
                <a:gd name="T8" fmla="*/ 1151 w 1219"/>
                <a:gd name="T9" fmla="*/ 1137 h 1193"/>
                <a:gd name="T10" fmla="*/ 1219 w 1219"/>
                <a:gd name="T11" fmla="*/ 1193 h 1193"/>
                <a:gd name="T12" fmla="*/ 1219 w 1219"/>
                <a:gd name="T13" fmla="*/ 1192 h 1193"/>
                <a:gd name="T14" fmla="*/ 1160 w 1219"/>
                <a:gd name="T15" fmla="*/ 1133 h 1193"/>
                <a:gd name="T16" fmla="*/ 361 w 1219"/>
                <a:gd name="T17" fmla="*/ 345 h 1193"/>
                <a:gd name="T18" fmla="*/ 347 w 1219"/>
                <a:gd name="T19" fmla="*/ 330 h 1193"/>
                <a:gd name="T20" fmla="*/ 12 w 1219"/>
                <a:gd name="T21" fmla="*/ 0 h 1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9" h="1193">
                  <a:moveTo>
                    <a:pt x="12" y="0"/>
                  </a:moveTo>
                  <a:lnTo>
                    <a:pt x="0" y="0"/>
                  </a:lnTo>
                  <a:lnTo>
                    <a:pt x="327" y="322"/>
                  </a:lnTo>
                  <a:lnTo>
                    <a:pt x="342" y="337"/>
                  </a:lnTo>
                  <a:lnTo>
                    <a:pt x="1151" y="1137"/>
                  </a:lnTo>
                  <a:lnTo>
                    <a:pt x="1219" y="1193"/>
                  </a:lnTo>
                  <a:lnTo>
                    <a:pt x="1219" y="1192"/>
                  </a:lnTo>
                  <a:lnTo>
                    <a:pt x="1160" y="1133"/>
                  </a:lnTo>
                  <a:lnTo>
                    <a:pt x="361" y="345"/>
                  </a:lnTo>
                  <a:lnTo>
                    <a:pt x="347" y="33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3" name="Freeform 160"/>
            <p:cNvSpPr>
              <a:spLocks noChangeArrowheads="1"/>
            </p:cNvSpPr>
            <p:nvPr>
              <p:custDataLst>
                <p:tags r:id="rId170"/>
              </p:custDataLst>
            </p:nvPr>
          </p:nvSpPr>
          <p:spPr bwMode="auto">
            <a:xfrm>
              <a:off x="1171828" y="175499"/>
              <a:ext cx="3923109" cy="3224371"/>
            </a:xfrm>
            <a:custGeom>
              <a:gdLst>
                <a:gd name="T0" fmla="*/ 13 w 1453"/>
                <a:gd name="T1" fmla="*/ 0 h 1194"/>
                <a:gd name="T2" fmla="*/ 0 w 1453"/>
                <a:gd name="T3" fmla="*/ 0 h 1194"/>
                <a:gd name="T4" fmla="*/ 239 w 1453"/>
                <a:gd name="T5" fmla="*/ 198 h 1194"/>
                <a:gd name="T6" fmla="*/ 259 w 1453"/>
                <a:gd name="T7" fmla="*/ 215 h 1194"/>
                <a:gd name="T8" fmla="*/ 1378 w 1453"/>
                <a:gd name="T9" fmla="*/ 1142 h 1194"/>
                <a:gd name="T10" fmla="*/ 1453 w 1453"/>
                <a:gd name="T11" fmla="*/ 1194 h 1194"/>
                <a:gd name="T12" fmla="*/ 1453 w 1453"/>
                <a:gd name="T13" fmla="*/ 1193 h 1194"/>
                <a:gd name="T14" fmla="*/ 1385 w 1453"/>
                <a:gd name="T15" fmla="*/ 1137 h 1194"/>
                <a:gd name="T16" fmla="*/ 284 w 1453"/>
                <a:gd name="T17" fmla="*/ 224 h 1194"/>
                <a:gd name="T18" fmla="*/ 264 w 1453"/>
                <a:gd name="T19" fmla="*/ 208 h 1194"/>
                <a:gd name="T20" fmla="*/ 13 w 1453"/>
                <a:gd name="T21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3" h="1194">
                  <a:moveTo>
                    <a:pt x="13" y="0"/>
                  </a:moveTo>
                  <a:lnTo>
                    <a:pt x="0" y="0"/>
                  </a:lnTo>
                  <a:lnTo>
                    <a:pt x="239" y="198"/>
                  </a:lnTo>
                  <a:lnTo>
                    <a:pt x="259" y="215"/>
                  </a:lnTo>
                  <a:lnTo>
                    <a:pt x="1378" y="1142"/>
                  </a:lnTo>
                  <a:lnTo>
                    <a:pt x="1453" y="1194"/>
                  </a:lnTo>
                  <a:lnTo>
                    <a:pt x="1453" y="1193"/>
                  </a:lnTo>
                  <a:lnTo>
                    <a:pt x="1385" y="1137"/>
                  </a:lnTo>
                  <a:lnTo>
                    <a:pt x="284" y="224"/>
                  </a:lnTo>
                  <a:lnTo>
                    <a:pt x="264" y="20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4" name="Freeform 161"/>
            <p:cNvSpPr>
              <a:spLocks noChangeArrowheads="1"/>
            </p:cNvSpPr>
            <p:nvPr>
              <p:custDataLst>
                <p:tags r:id="rId171"/>
              </p:custDataLst>
            </p:nvPr>
          </p:nvSpPr>
          <p:spPr bwMode="auto">
            <a:xfrm>
              <a:off x="1171828" y="175499"/>
              <a:ext cx="3923109" cy="3224371"/>
            </a:xfrm>
            <a:custGeom>
              <a:gdLst>
                <a:gd name="T0" fmla="*/ 13 w 1453"/>
                <a:gd name="T1" fmla="*/ 0 h 1194"/>
                <a:gd name="T2" fmla="*/ 0 w 1453"/>
                <a:gd name="T3" fmla="*/ 0 h 1194"/>
                <a:gd name="T4" fmla="*/ 239 w 1453"/>
                <a:gd name="T5" fmla="*/ 198 h 1194"/>
                <a:gd name="T6" fmla="*/ 259 w 1453"/>
                <a:gd name="T7" fmla="*/ 215 h 1194"/>
                <a:gd name="T8" fmla="*/ 1378 w 1453"/>
                <a:gd name="T9" fmla="*/ 1142 h 1194"/>
                <a:gd name="T10" fmla="*/ 1453 w 1453"/>
                <a:gd name="T11" fmla="*/ 1194 h 1194"/>
                <a:gd name="T12" fmla="*/ 1453 w 1453"/>
                <a:gd name="T13" fmla="*/ 1193 h 1194"/>
                <a:gd name="T14" fmla="*/ 1385 w 1453"/>
                <a:gd name="T15" fmla="*/ 1137 h 1194"/>
                <a:gd name="T16" fmla="*/ 284 w 1453"/>
                <a:gd name="T17" fmla="*/ 224 h 1194"/>
                <a:gd name="T18" fmla="*/ 264 w 1453"/>
                <a:gd name="T19" fmla="*/ 208 h 1194"/>
                <a:gd name="T20" fmla="*/ 13 w 1453"/>
                <a:gd name="T21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3" h="1194">
                  <a:moveTo>
                    <a:pt x="13" y="0"/>
                  </a:moveTo>
                  <a:lnTo>
                    <a:pt x="0" y="0"/>
                  </a:lnTo>
                  <a:lnTo>
                    <a:pt x="239" y="198"/>
                  </a:lnTo>
                  <a:lnTo>
                    <a:pt x="259" y="215"/>
                  </a:lnTo>
                  <a:lnTo>
                    <a:pt x="1378" y="1142"/>
                  </a:lnTo>
                  <a:lnTo>
                    <a:pt x="1453" y="1194"/>
                  </a:lnTo>
                  <a:lnTo>
                    <a:pt x="1453" y="1193"/>
                  </a:lnTo>
                  <a:lnTo>
                    <a:pt x="1385" y="1137"/>
                  </a:lnTo>
                  <a:lnTo>
                    <a:pt x="284" y="224"/>
                  </a:lnTo>
                  <a:lnTo>
                    <a:pt x="264" y="208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5" name="Freeform 162"/>
            <p:cNvSpPr>
              <a:spLocks noChangeArrowheads="1"/>
            </p:cNvSpPr>
            <p:nvPr>
              <p:custDataLst>
                <p:tags r:id="rId172"/>
              </p:custDataLst>
            </p:nvPr>
          </p:nvSpPr>
          <p:spPr bwMode="auto">
            <a:xfrm>
              <a:off x="418971" y="175499"/>
              <a:ext cx="4675966" cy="3224371"/>
            </a:xfrm>
            <a:custGeom>
              <a:gdLst>
                <a:gd name="T0" fmla="*/ 15 w 1732"/>
                <a:gd name="T1" fmla="*/ 0 h 1194"/>
                <a:gd name="T2" fmla="*/ 0 w 1732"/>
                <a:gd name="T3" fmla="*/ 0 h 1194"/>
                <a:gd name="T4" fmla="*/ 21 w 1732"/>
                <a:gd name="T5" fmla="*/ 14 h 1194"/>
                <a:gd name="T6" fmla="*/ 21 w 1732"/>
                <a:gd name="T7" fmla="*/ 15 h 1194"/>
                <a:gd name="T8" fmla="*/ 1649 w 1732"/>
                <a:gd name="T9" fmla="*/ 1146 h 1194"/>
                <a:gd name="T10" fmla="*/ 1732 w 1732"/>
                <a:gd name="T11" fmla="*/ 1194 h 1194"/>
                <a:gd name="T12" fmla="*/ 1657 w 1732"/>
                <a:gd name="T13" fmla="*/ 1142 h 1194"/>
                <a:gd name="T14" fmla="*/ 55 w 1732"/>
                <a:gd name="T15" fmla="*/ 27 h 1194"/>
                <a:gd name="T16" fmla="*/ 25 w 1732"/>
                <a:gd name="T17" fmla="*/ 7 h 1194"/>
                <a:gd name="T18" fmla="*/ 15 w 1732"/>
                <a:gd name="T19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194">
                  <a:moveTo>
                    <a:pt x="15" y="0"/>
                  </a:moveTo>
                  <a:lnTo>
                    <a:pt x="0" y="0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1649" y="1146"/>
                  </a:lnTo>
                  <a:lnTo>
                    <a:pt x="1732" y="1194"/>
                  </a:lnTo>
                  <a:lnTo>
                    <a:pt x="1657" y="1142"/>
                  </a:lnTo>
                  <a:lnTo>
                    <a:pt x="55" y="27"/>
                  </a:lnTo>
                  <a:lnTo>
                    <a:pt x="25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6" name="Freeform 163"/>
            <p:cNvSpPr>
              <a:spLocks noChangeArrowheads="1"/>
            </p:cNvSpPr>
            <p:nvPr>
              <p:custDataLst>
                <p:tags r:id="rId173"/>
              </p:custDataLst>
            </p:nvPr>
          </p:nvSpPr>
          <p:spPr bwMode="auto">
            <a:xfrm>
              <a:off x="418971" y="175499"/>
              <a:ext cx="4675966" cy="3224371"/>
            </a:xfrm>
            <a:custGeom>
              <a:gdLst>
                <a:gd name="T0" fmla="*/ 15 w 1732"/>
                <a:gd name="T1" fmla="*/ 0 h 1194"/>
                <a:gd name="T2" fmla="*/ 0 w 1732"/>
                <a:gd name="T3" fmla="*/ 0 h 1194"/>
                <a:gd name="T4" fmla="*/ 21 w 1732"/>
                <a:gd name="T5" fmla="*/ 14 h 1194"/>
                <a:gd name="T6" fmla="*/ 21 w 1732"/>
                <a:gd name="T7" fmla="*/ 15 h 1194"/>
                <a:gd name="T8" fmla="*/ 1649 w 1732"/>
                <a:gd name="T9" fmla="*/ 1146 h 1194"/>
                <a:gd name="T10" fmla="*/ 1732 w 1732"/>
                <a:gd name="T11" fmla="*/ 1194 h 1194"/>
                <a:gd name="T12" fmla="*/ 1657 w 1732"/>
                <a:gd name="T13" fmla="*/ 1142 h 1194"/>
                <a:gd name="T14" fmla="*/ 55 w 1732"/>
                <a:gd name="T15" fmla="*/ 27 h 1194"/>
                <a:gd name="T16" fmla="*/ 25 w 1732"/>
                <a:gd name="T17" fmla="*/ 7 h 1194"/>
                <a:gd name="T18" fmla="*/ 15 w 1732"/>
                <a:gd name="T19" fmla="*/ 0 h 1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194">
                  <a:moveTo>
                    <a:pt x="15" y="0"/>
                  </a:moveTo>
                  <a:lnTo>
                    <a:pt x="0" y="0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1649" y="1146"/>
                  </a:lnTo>
                  <a:lnTo>
                    <a:pt x="1732" y="1194"/>
                  </a:lnTo>
                  <a:lnTo>
                    <a:pt x="1657" y="1142"/>
                  </a:lnTo>
                  <a:lnTo>
                    <a:pt x="55" y="27"/>
                  </a:lnTo>
                  <a:lnTo>
                    <a:pt x="25" y="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7" name="Freeform 164"/>
            <p:cNvSpPr>
              <a:spLocks noChangeArrowheads="1"/>
            </p:cNvSpPr>
            <p:nvPr>
              <p:custDataLst>
                <p:tags r:id="rId174"/>
              </p:custDataLst>
            </p:nvPr>
          </p:nvSpPr>
          <p:spPr bwMode="auto">
            <a:xfrm>
              <a:off x="240300" y="582835"/>
              <a:ext cx="4854637" cy="2818526"/>
            </a:xfrm>
            <a:custGeom>
              <a:gdLst>
                <a:gd name="T0" fmla="*/ 0 w 1798"/>
                <a:gd name="T1" fmla="*/ 0 h 1044"/>
                <a:gd name="T2" fmla="*/ 0 w 1798"/>
                <a:gd name="T3" fmla="*/ 10 h 1044"/>
                <a:gd name="T4" fmla="*/ 1709 w 1798"/>
                <a:gd name="T5" fmla="*/ 1001 h 1044"/>
                <a:gd name="T6" fmla="*/ 1798 w 1798"/>
                <a:gd name="T7" fmla="*/ 1044 h 1044"/>
                <a:gd name="T8" fmla="*/ 1798 w 1798"/>
                <a:gd name="T9" fmla="*/ 1043 h 1044"/>
                <a:gd name="T10" fmla="*/ 1715 w 1798"/>
                <a:gd name="T11" fmla="*/ 995 h 1044"/>
                <a:gd name="T12" fmla="*/ 0 w 1798"/>
                <a:gd name="T13" fmla="*/ 0 h 10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44">
                  <a:moveTo>
                    <a:pt x="0" y="0"/>
                  </a:moveTo>
                  <a:lnTo>
                    <a:pt x="0" y="10"/>
                  </a:lnTo>
                  <a:lnTo>
                    <a:pt x="1709" y="1001"/>
                  </a:lnTo>
                  <a:lnTo>
                    <a:pt x="1798" y="1044"/>
                  </a:lnTo>
                  <a:lnTo>
                    <a:pt x="1798" y="1043"/>
                  </a:lnTo>
                  <a:lnTo>
                    <a:pt x="1715" y="9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8" name="Freeform 165"/>
            <p:cNvSpPr>
              <a:spLocks noChangeArrowheads="1"/>
            </p:cNvSpPr>
            <p:nvPr>
              <p:custDataLst>
                <p:tags r:id="rId175"/>
              </p:custDataLst>
            </p:nvPr>
          </p:nvSpPr>
          <p:spPr bwMode="auto">
            <a:xfrm>
              <a:off x="603749" y="2804532"/>
              <a:ext cx="4854637" cy="2818527"/>
            </a:xfrm>
            <a:custGeom>
              <a:gdLst>
                <a:gd name="T0" fmla="*/ 0 w 1798"/>
                <a:gd name="T1" fmla="*/ 0 h 1044"/>
                <a:gd name="T2" fmla="*/ 0 w 1798"/>
                <a:gd name="T3" fmla="*/ 10 h 1044"/>
                <a:gd name="T4" fmla="*/ 1709 w 1798"/>
                <a:gd name="T5" fmla="*/ 1001 h 1044"/>
                <a:gd name="T6" fmla="*/ 1798 w 1798"/>
                <a:gd name="T7" fmla="*/ 1044 h 1044"/>
                <a:gd name="T8" fmla="*/ 1798 w 1798"/>
                <a:gd name="T9" fmla="*/ 1043 h 1044"/>
                <a:gd name="T10" fmla="*/ 1715 w 1798"/>
                <a:gd name="T11" fmla="*/ 995 h 1044"/>
                <a:gd name="T12" fmla="*/ 0 w 1798"/>
                <a:gd name="T13" fmla="*/ 0 h 10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44">
                  <a:moveTo>
                    <a:pt x="0" y="0"/>
                  </a:moveTo>
                  <a:lnTo>
                    <a:pt x="0" y="10"/>
                  </a:lnTo>
                  <a:lnTo>
                    <a:pt x="1709" y="1001"/>
                  </a:lnTo>
                  <a:lnTo>
                    <a:pt x="1798" y="1044"/>
                  </a:lnTo>
                  <a:lnTo>
                    <a:pt x="1798" y="1043"/>
                  </a:lnTo>
                  <a:lnTo>
                    <a:pt x="1715" y="9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69" name="Freeform 166"/>
            <p:cNvSpPr>
              <a:spLocks noChangeArrowheads="1"/>
            </p:cNvSpPr>
            <p:nvPr>
              <p:custDataLst>
                <p:tags r:id="rId176"/>
              </p:custDataLst>
            </p:nvPr>
          </p:nvSpPr>
          <p:spPr bwMode="auto">
            <a:xfrm>
              <a:off x="240300" y="1079695"/>
              <a:ext cx="4854637" cy="2324650"/>
            </a:xfrm>
            <a:custGeom>
              <a:gdLst>
                <a:gd name="T0" fmla="*/ 0 w 1798"/>
                <a:gd name="T1" fmla="*/ 0 h 861"/>
                <a:gd name="T2" fmla="*/ 0 w 1798"/>
                <a:gd name="T3" fmla="*/ 9 h 861"/>
                <a:gd name="T4" fmla="*/ 1702 w 1798"/>
                <a:gd name="T5" fmla="*/ 823 h 861"/>
                <a:gd name="T6" fmla="*/ 1798 w 1798"/>
                <a:gd name="T7" fmla="*/ 861 h 861"/>
                <a:gd name="T8" fmla="*/ 1798 w 1798"/>
                <a:gd name="T9" fmla="*/ 860 h 861"/>
                <a:gd name="T10" fmla="*/ 1709 w 1798"/>
                <a:gd name="T11" fmla="*/ 817 h 861"/>
                <a:gd name="T12" fmla="*/ 0 w 1798"/>
                <a:gd name="T13" fmla="*/ 0 h 8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861">
                  <a:moveTo>
                    <a:pt x="0" y="0"/>
                  </a:moveTo>
                  <a:lnTo>
                    <a:pt x="0" y="9"/>
                  </a:lnTo>
                  <a:lnTo>
                    <a:pt x="1702" y="823"/>
                  </a:lnTo>
                  <a:lnTo>
                    <a:pt x="1798" y="861"/>
                  </a:lnTo>
                  <a:lnTo>
                    <a:pt x="1798" y="860"/>
                  </a:lnTo>
                  <a:lnTo>
                    <a:pt x="1709" y="8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0" name="Freeform 167"/>
            <p:cNvSpPr>
              <a:spLocks noChangeArrowheads="1"/>
            </p:cNvSpPr>
            <p:nvPr>
              <p:custDataLst>
                <p:tags r:id="rId177"/>
              </p:custDataLst>
            </p:nvPr>
          </p:nvSpPr>
          <p:spPr bwMode="auto">
            <a:xfrm>
              <a:off x="240300" y="1079695"/>
              <a:ext cx="4854637" cy="2324650"/>
            </a:xfrm>
            <a:custGeom>
              <a:gdLst>
                <a:gd name="T0" fmla="*/ 0 w 1798"/>
                <a:gd name="T1" fmla="*/ 0 h 861"/>
                <a:gd name="T2" fmla="*/ 0 w 1798"/>
                <a:gd name="T3" fmla="*/ 9 h 861"/>
                <a:gd name="T4" fmla="*/ 1702 w 1798"/>
                <a:gd name="T5" fmla="*/ 823 h 861"/>
                <a:gd name="T6" fmla="*/ 1798 w 1798"/>
                <a:gd name="T7" fmla="*/ 861 h 861"/>
                <a:gd name="T8" fmla="*/ 1798 w 1798"/>
                <a:gd name="T9" fmla="*/ 860 h 861"/>
                <a:gd name="T10" fmla="*/ 1709 w 1798"/>
                <a:gd name="T11" fmla="*/ 817 h 861"/>
                <a:gd name="T12" fmla="*/ 0 w 1798"/>
                <a:gd name="T13" fmla="*/ 0 h 8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861">
                  <a:moveTo>
                    <a:pt x="0" y="0"/>
                  </a:moveTo>
                  <a:lnTo>
                    <a:pt x="0" y="9"/>
                  </a:lnTo>
                  <a:lnTo>
                    <a:pt x="1702" y="823"/>
                  </a:lnTo>
                  <a:lnTo>
                    <a:pt x="1798" y="861"/>
                  </a:lnTo>
                  <a:lnTo>
                    <a:pt x="1798" y="860"/>
                  </a:lnTo>
                  <a:lnTo>
                    <a:pt x="1709" y="8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1" name="Freeform 168"/>
            <p:cNvSpPr>
              <a:spLocks noChangeArrowheads="1"/>
            </p:cNvSpPr>
            <p:nvPr>
              <p:custDataLst>
                <p:tags r:id="rId178"/>
              </p:custDataLst>
            </p:nvPr>
          </p:nvSpPr>
          <p:spPr bwMode="auto">
            <a:xfrm>
              <a:off x="240300" y="1528810"/>
              <a:ext cx="4854637" cy="1875536"/>
            </a:xfrm>
            <a:custGeom>
              <a:gdLst>
                <a:gd name="T0" fmla="*/ 0 w 1798"/>
                <a:gd name="T1" fmla="*/ 0 h 695"/>
                <a:gd name="T2" fmla="*/ 0 w 1798"/>
                <a:gd name="T3" fmla="*/ 9 h 695"/>
                <a:gd name="T4" fmla="*/ 1697 w 1798"/>
                <a:gd name="T5" fmla="*/ 664 h 695"/>
                <a:gd name="T6" fmla="*/ 1798 w 1798"/>
                <a:gd name="T7" fmla="*/ 695 h 695"/>
                <a:gd name="T8" fmla="*/ 1702 w 1798"/>
                <a:gd name="T9" fmla="*/ 657 h 695"/>
                <a:gd name="T10" fmla="*/ 0 w 1798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695">
                  <a:moveTo>
                    <a:pt x="0" y="0"/>
                  </a:moveTo>
                  <a:lnTo>
                    <a:pt x="0" y="9"/>
                  </a:lnTo>
                  <a:lnTo>
                    <a:pt x="1697" y="664"/>
                  </a:lnTo>
                  <a:lnTo>
                    <a:pt x="1798" y="695"/>
                  </a:lnTo>
                  <a:lnTo>
                    <a:pt x="1702" y="6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2" name="Freeform 169"/>
            <p:cNvSpPr>
              <a:spLocks noChangeArrowheads="1"/>
            </p:cNvSpPr>
            <p:nvPr>
              <p:custDataLst>
                <p:tags r:id="rId179"/>
              </p:custDataLst>
            </p:nvPr>
          </p:nvSpPr>
          <p:spPr bwMode="auto">
            <a:xfrm>
              <a:off x="240300" y="1528810"/>
              <a:ext cx="4854637" cy="1875536"/>
            </a:xfrm>
            <a:custGeom>
              <a:gdLst>
                <a:gd name="T0" fmla="*/ 0 w 1798"/>
                <a:gd name="T1" fmla="*/ 0 h 695"/>
                <a:gd name="T2" fmla="*/ 0 w 1798"/>
                <a:gd name="T3" fmla="*/ 9 h 695"/>
                <a:gd name="T4" fmla="*/ 1697 w 1798"/>
                <a:gd name="T5" fmla="*/ 664 h 695"/>
                <a:gd name="T6" fmla="*/ 1798 w 1798"/>
                <a:gd name="T7" fmla="*/ 695 h 695"/>
                <a:gd name="T8" fmla="*/ 1702 w 1798"/>
                <a:gd name="T9" fmla="*/ 657 h 695"/>
                <a:gd name="T10" fmla="*/ 0 w 1798"/>
                <a:gd name="T11" fmla="*/ 0 h 6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695">
                  <a:moveTo>
                    <a:pt x="0" y="0"/>
                  </a:moveTo>
                  <a:lnTo>
                    <a:pt x="0" y="9"/>
                  </a:lnTo>
                  <a:lnTo>
                    <a:pt x="1697" y="664"/>
                  </a:lnTo>
                  <a:lnTo>
                    <a:pt x="1798" y="695"/>
                  </a:lnTo>
                  <a:lnTo>
                    <a:pt x="1702" y="65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3" name="Freeform 170"/>
            <p:cNvSpPr>
              <a:spLocks noChangeArrowheads="1"/>
            </p:cNvSpPr>
            <p:nvPr>
              <p:custDataLst>
                <p:tags r:id="rId180"/>
              </p:custDataLst>
            </p:nvPr>
          </p:nvSpPr>
          <p:spPr bwMode="auto">
            <a:xfrm>
              <a:off x="240300" y="1940622"/>
              <a:ext cx="4854637" cy="1463723"/>
            </a:xfrm>
            <a:custGeom>
              <a:gdLst>
                <a:gd name="T0" fmla="*/ 0 w 1798"/>
                <a:gd name="T1" fmla="*/ 0 h 542"/>
                <a:gd name="T2" fmla="*/ 0 w 1798"/>
                <a:gd name="T3" fmla="*/ 9 h 542"/>
                <a:gd name="T4" fmla="*/ 1692 w 1798"/>
                <a:gd name="T5" fmla="*/ 519 h 542"/>
                <a:gd name="T6" fmla="*/ 1798 w 1798"/>
                <a:gd name="T7" fmla="*/ 542 h 542"/>
                <a:gd name="T8" fmla="*/ 1697 w 1798"/>
                <a:gd name="T9" fmla="*/ 511 h 542"/>
                <a:gd name="T10" fmla="*/ 0 w 1798"/>
                <a:gd name="T11" fmla="*/ 0 h 5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542">
                  <a:moveTo>
                    <a:pt x="0" y="0"/>
                  </a:moveTo>
                  <a:lnTo>
                    <a:pt x="0" y="9"/>
                  </a:lnTo>
                  <a:lnTo>
                    <a:pt x="1692" y="519"/>
                  </a:lnTo>
                  <a:lnTo>
                    <a:pt x="1798" y="542"/>
                  </a:lnTo>
                  <a:lnTo>
                    <a:pt x="1697" y="5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4" name="Freeform 171"/>
            <p:cNvSpPr>
              <a:spLocks noChangeArrowheads="1"/>
            </p:cNvSpPr>
            <p:nvPr>
              <p:custDataLst>
                <p:tags r:id="rId181"/>
              </p:custDataLst>
            </p:nvPr>
          </p:nvSpPr>
          <p:spPr bwMode="auto">
            <a:xfrm>
              <a:off x="240300" y="1940622"/>
              <a:ext cx="4854637" cy="1463723"/>
            </a:xfrm>
            <a:custGeom>
              <a:gdLst>
                <a:gd name="T0" fmla="*/ 0 w 1798"/>
                <a:gd name="T1" fmla="*/ 0 h 542"/>
                <a:gd name="T2" fmla="*/ 0 w 1798"/>
                <a:gd name="T3" fmla="*/ 9 h 542"/>
                <a:gd name="T4" fmla="*/ 1692 w 1798"/>
                <a:gd name="T5" fmla="*/ 519 h 542"/>
                <a:gd name="T6" fmla="*/ 1798 w 1798"/>
                <a:gd name="T7" fmla="*/ 542 h 542"/>
                <a:gd name="T8" fmla="*/ 1697 w 1798"/>
                <a:gd name="T9" fmla="*/ 511 h 542"/>
                <a:gd name="T10" fmla="*/ 0 w 1798"/>
                <a:gd name="T11" fmla="*/ 0 h 5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542">
                  <a:moveTo>
                    <a:pt x="0" y="0"/>
                  </a:moveTo>
                  <a:lnTo>
                    <a:pt x="0" y="9"/>
                  </a:lnTo>
                  <a:lnTo>
                    <a:pt x="1692" y="519"/>
                  </a:lnTo>
                  <a:lnTo>
                    <a:pt x="1798" y="542"/>
                  </a:lnTo>
                  <a:lnTo>
                    <a:pt x="1697" y="5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5" name="Freeform 172"/>
            <p:cNvSpPr>
              <a:spLocks noChangeArrowheads="1"/>
            </p:cNvSpPr>
            <p:nvPr>
              <p:custDataLst>
                <p:tags r:id="rId182"/>
              </p:custDataLst>
            </p:nvPr>
          </p:nvSpPr>
          <p:spPr bwMode="auto">
            <a:xfrm>
              <a:off x="240300" y="2327069"/>
              <a:ext cx="4854637" cy="1080261"/>
            </a:xfrm>
            <a:custGeom>
              <a:gdLst>
                <a:gd name="T0" fmla="*/ 0 w 1798"/>
                <a:gd name="T1" fmla="*/ 0 h 400"/>
                <a:gd name="T2" fmla="*/ 0 w 1798"/>
                <a:gd name="T3" fmla="*/ 9 h 400"/>
                <a:gd name="T4" fmla="*/ 1689 w 1798"/>
                <a:gd name="T5" fmla="*/ 384 h 400"/>
                <a:gd name="T6" fmla="*/ 1798 w 1798"/>
                <a:gd name="T7" fmla="*/ 400 h 400"/>
                <a:gd name="T8" fmla="*/ 1798 w 1798"/>
                <a:gd name="T9" fmla="*/ 399 h 400"/>
                <a:gd name="T10" fmla="*/ 1692 w 1798"/>
                <a:gd name="T11" fmla="*/ 376 h 400"/>
                <a:gd name="T12" fmla="*/ 0 w 1798"/>
                <a:gd name="T13" fmla="*/ 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400">
                  <a:moveTo>
                    <a:pt x="0" y="0"/>
                  </a:moveTo>
                  <a:lnTo>
                    <a:pt x="0" y="9"/>
                  </a:lnTo>
                  <a:lnTo>
                    <a:pt x="1689" y="384"/>
                  </a:lnTo>
                  <a:lnTo>
                    <a:pt x="1798" y="400"/>
                  </a:lnTo>
                  <a:lnTo>
                    <a:pt x="1798" y="399"/>
                  </a:lnTo>
                  <a:lnTo>
                    <a:pt x="1692" y="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6" name="Freeform 173"/>
            <p:cNvSpPr>
              <a:spLocks noChangeArrowheads="1"/>
            </p:cNvSpPr>
            <p:nvPr>
              <p:custDataLst>
                <p:tags r:id="rId183"/>
              </p:custDataLst>
            </p:nvPr>
          </p:nvSpPr>
          <p:spPr bwMode="auto">
            <a:xfrm>
              <a:off x="240300" y="2327069"/>
              <a:ext cx="4854637" cy="1080261"/>
            </a:xfrm>
            <a:custGeom>
              <a:gdLst>
                <a:gd name="T0" fmla="*/ 0 w 1798"/>
                <a:gd name="T1" fmla="*/ 0 h 400"/>
                <a:gd name="T2" fmla="*/ 0 w 1798"/>
                <a:gd name="T3" fmla="*/ 9 h 400"/>
                <a:gd name="T4" fmla="*/ 1689 w 1798"/>
                <a:gd name="T5" fmla="*/ 384 h 400"/>
                <a:gd name="T6" fmla="*/ 1798 w 1798"/>
                <a:gd name="T7" fmla="*/ 400 h 400"/>
                <a:gd name="T8" fmla="*/ 1798 w 1798"/>
                <a:gd name="T9" fmla="*/ 399 h 400"/>
                <a:gd name="T10" fmla="*/ 1692 w 1798"/>
                <a:gd name="T11" fmla="*/ 376 h 400"/>
                <a:gd name="T12" fmla="*/ 0 w 1798"/>
                <a:gd name="T13" fmla="*/ 0 h 4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400">
                  <a:moveTo>
                    <a:pt x="0" y="0"/>
                  </a:moveTo>
                  <a:lnTo>
                    <a:pt x="0" y="9"/>
                  </a:lnTo>
                  <a:lnTo>
                    <a:pt x="1689" y="384"/>
                  </a:lnTo>
                  <a:lnTo>
                    <a:pt x="1798" y="400"/>
                  </a:lnTo>
                  <a:lnTo>
                    <a:pt x="1798" y="399"/>
                  </a:lnTo>
                  <a:lnTo>
                    <a:pt x="1692" y="37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7" name="Freeform 174"/>
            <p:cNvSpPr>
              <a:spLocks noChangeArrowheads="1"/>
            </p:cNvSpPr>
            <p:nvPr>
              <p:custDataLst>
                <p:tags r:id="rId184"/>
              </p:custDataLst>
            </p:nvPr>
          </p:nvSpPr>
          <p:spPr bwMode="auto">
            <a:xfrm>
              <a:off x="240300" y="2700087"/>
              <a:ext cx="4854637" cy="707243"/>
            </a:xfrm>
            <a:custGeom>
              <a:gdLst>
                <a:gd name="T0" fmla="*/ 0 w 1798"/>
                <a:gd name="T1" fmla="*/ 0 h 262"/>
                <a:gd name="T2" fmla="*/ 0 w 1798"/>
                <a:gd name="T3" fmla="*/ 8 h 262"/>
                <a:gd name="T4" fmla="*/ 1687 w 1798"/>
                <a:gd name="T5" fmla="*/ 254 h 262"/>
                <a:gd name="T6" fmla="*/ 1798 w 1798"/>
                <a:gd name="T7" fmla="*/ 262 h 262"/>
                <a:gd name="T8" fmla="*/ 1689 w 1798"/>
                <a:gd name="T9" fmla="*/ 246 h 262"/>
                <a:gd name="T10" fmla="*/ 0 w 1798"/>
                <a:gd name="T11" fmla="*/ 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262">
                  <a:moveTo>
                    <a:pt x="0" y="0"/>
                  </a:moveTo>
                  <a:lnTo>
                    <a:pt x="0" y="8"/>
                  </a:lnTo>
                  <a:lnTo>
                    <a:pt x="1687" y="254"/>
                  </a:lnTo>
                  <a:lnTo>
                    <a:pt x="1798" y="262"/>
                  </a:lnTo>
                  <a:lnTo>
                    <a:pt x="1689" y="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8" name="Freeform 175"/>
            <p:cNvSpPr>
              <a:spLocks noChangeArrowheads="1"/>
            </p:cNvSpPr>
            <p:nvPr>
              <p:custDataLst>
                <p:tags r:id="rId185"/>
              </p:custDataLst>
            </p:nvPr>
          </p:nvSpPr>
          <p:spPr bwMode="auto">
            <a:xfrm>
              <a:off x="240300" y="2700087"/>
              <a:ext cx="4854637" cy="707243"/>
            </a:xfrm>
            <a:custGeom>
              <a:gdLst>
                <a:gd name="T0" fmla="*/ 0 w 1798"/>
                <a:gd name="T1" fmla="*/ 0 h 262"/>
                <a:gd name="T2" fmla="*/ 0 w 1798"/>
                <a:gd name="T3" fmla="*/ 8 h 262"/>
                <a:gd name="T4" fmla="*/ 1687 w 1798"/>
                <a:gd name="T5" fmla="*/ 254 h 262"/>
                <a:gd name="T6" fmla="*/ 1798 w 1798"/>
                <a:gd name="T7" fmla="*/ 262 h 262"/>
                <a:gd name="T8" fmla="*/ 1689 w 1798"/>
                <a:gd name="T9" fmla="*/ 246 h 262"/>
                <a:gd name="T10" fmla="*/ 0 w 1798"/>
                <a:gd name="T11" fmla="*/ 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8" h="262">
                  <a:moveTo>
                    <a:pt x="0" y="0"/>
                  </a:moveTo>
                  <a:lnTo>
                    <a:pt x="0" y="8"/>
                  </a:lnTo>
                  <a:lnTo>
                    <a:pt x="1687" y="254"/>
                  </a:lnTo>
                  <a:lnTo>
                    <a:pt x="1798" y="262"/>
                  </a:lnTo>
                  <a:lnTo>
                    <a:pt x="1689" y="2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79" name="Freeform 176"/>
            <p:cNvSpPr>
              <a:spLocks noChangeArrowheads="1"/>
            </p:cNvSpPr>
            <p:nvPr>
              <p:custDataLst>
                <p:tags r:id="rId186"/>
              </p:custDataLst>
            </p:nvPr>
          </p:nvSpPr>
          <p:spPr bwMode="auto">
            <a:xfrm>
              <a:off x="240300" y="3056693"/>
              <a:ext cx="4854637" cy="356605"/>
            </a:xfrm>
            <a:custGeom>
              <a:gdLst>
                <a:gd name="T0" fmla="*/ 0 w 1798"/>
                <a:gd name="T1" fmla="*/ 0 h 132"/>
                <a:gd name="T2" fmla="*/ 0 w 1798"/>
                <a:gd name="T3" fmla="*/ 8 h 132"/>
                <a:gd name="T4" fmla="*/ 1709 w 1798"/>
                <a:gd name="T5" fmla="*/ 132 h 132"/>
                <a:gd name="T6" fmla="*/ 1789 w 1798"/>
                <a:gd name="T7" fmla="*/ 132 h 132"/>
                <a:gd name="T8" fmla="*/ 1797 w 1798"/>
                <a:gd name="T9" fmla="*/ 132 h 132"/>
                <a:gd name="T10" fmla="*/ 1798 w 1798"/>
                <a:gd name="T11" fmla="*/ 130 h 132"/>
                <a:gd name="T12" fmla="*/ 1687 w 1798"/>
                <a:gd name="T13" fmla="*/ 122 h 132"/>
                <a:gd name="T14" fmla="*/ 0 w 1798"/>
                <a:gd name="T15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8" h="132">
                  <a:moveTo>
                    <a:pt x="0" y="0"/>
                  </a:moveTo>
                  <a:lnTo>
                    <a:pt x="0" y="8"/>
                  </a:lnTo>
                  <a:lnTo>
                    <a:pt x="1709" y="132"/>
                  </a:lnTo>
                  <a:lnTo>
                    <a:pt x="1789" y="132"/>
                  </a:lnTo>
                  <a:lnTo>
                    <a:pt x="1797" y="132"/>
                  </a:lnTo>
                  <a:lnTo>
                    <a:pt x="1798" y="130"/>
                  </a:lnTo>
                  <a:lnTo>
                    <a:pt x="1687" y="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0" name="Freeform 177"/>
            <p:cNvSpPr>
              <a:spLocks noChangeArrowheads="1"/>
            </p:cNvSpPr>
            <p:nvPr>
              <p:custDataLst>
                <p:tags r:id="rId187"/>
              </p:custDataLst>
            </p:nvPr>
          </p:nvSpPr>
          <p:spPr bwMode="auto">
            <a:xfrm>
              <a:off x="240300" y="3056693"/>
              <a:ext cx="4854637" cy="356605"/>
            </a:xfrm>
            <a:custGeom>
              <a:gdLst>
                <a:gd name="T0" fmla="*/ 0 w 1798"/>
                <a:gd name="T1" fmla="*/ 0 h 132"/>
                <a:gd name="T2" fmla="*/ 0 w 1798"/>
                <a:gd name="T3" fmla="*/ 8 h 132"/>
                <a:gd name="T4" fmla="*/ 1709 w 1798"/>
                <a:gd name="T5" fmla="*/ 132 h 132"/>
                <a:gd name="T6" fmla="*/ 1789 w 1798"/>
                <a:gd name="T7" fmla="*/ 132 h 132"/>
                <a:gd name="T8" fmla="*/ 1797 w 1798"/>
                <a:gd name="T9" fmla="*/ 132 h 132"/>
                <a:gd name="T10" fmla="*/ 1798 w 1798"/>
                <a:gd name="T11" fmla="*/ 130 h 132"/>
                <a:gd name="T12" fmla="*/ 1687 w 1798"/>
                <a:gd name="T13" fmla="*/ 122 h 132"/>
                <a:gd name="T14" fmla="*/ 0 w 1798"/>
                <a:gd name="T15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8" h="132">
                  <a:moveTo>
                    <a:pt x="0" y="0"/>
                  </a:moveTo>
                  <a:lnTo>
                    <a:pt x="0" y="8"/>
                  </a:lnTo>
                  <a:lnTo>
                    <a:pt x="1709" y="132"/>
                  </a:lnTo>
                  <a:lnTo>
                    <a:pt x="1789" y="132"/>
                  </a:lnTo>
                  <a:lnTo>
                    <a:pt x="1797" y="132"/>
                  </a:lnTo>
                  <a:lnTo>
                    <a:pt x="1798" y="130"/>
                  </a:lnTo>
                  <a:lnTo>
                    <a:pt x="1687" y="1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1" name="Freeform 178"/>
            <p:cNvSpPr>
              <a:spLocks noChangeArrowheads="1"/>
            </p:cNvSpPr>
            <p:nvPr>
              <p:custDataLst>
                <p:tags r:id="rId188"/>
              </p:custDataLst>
            </p:nvPr>
          </p:nvSpPr>
          <p:spPr bwMode="auto">
            <a:xfrm>
              <a:off x="240300" y="3413298"/>
              <a:ext cx="4830203" cy="23873"/>
            </a:xfrm>
            <a:custGeom>
              <a:gdLst>
                <a:gd name="T0" fmla="*/ 1789 w 1789"/>
                <a:gd name="T1" fmla="*/ 0 h 9"/>
                <a:gd name="T2" fmla="*/ 1709 w 1789"/>
                <a:gd name="T3" fmla="*/ 0 h 9"/>
                <a:gd name="T4" fmla="*/ 0 w 1789"/>
                <a:gd name="T5" fmla="*/ 0 h 9"/>
                <a:gd name="T6" fmla="*/ 0 w 1789"/>
                <a:gd name="T7" fmla="*/ 9 h 9"/>
                <a:gd name="T8" fmla="*/ 1121 w 1789"/>
                <a:gd name="T9" fmla="*/ 9 h 9"/>
                <a:gd name="T10" fmla="*/ 1673 w 1789"/>
                <a:gd name="T11" fmla="*/ 9 h 9"/>
                <a:gd name="T12" fmla="*/ 1789 w 1789"/>
                <a:gd name="T1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9" h="9">
                  <a:moveTo>
                    <a:pt x="1789" y="0"/>
                  </a:moveTo>
                  <a:lnTo>
                    <a:pt x="1709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21" y="9"/>
                  </a:lnTo>
                  <a:lnTo>
                    <a:pt x="1673" y="9"/>
                  </a:lnTo>
                  <a:lnTo>
                    <a:pt x="17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2" name="Freeform 179"/>
            <p:cNvSpPr>
              <a:spLocks noChangeArrowheads="1"/>
            </p:cNvSpPr>
            <p:nvPr>
              <p:custDataLst>
                <p:tags r:id="rId189"/>
              </p:custDataLst>
            </p:nvPr>
          </p:nvSpPr>
          <p:spPr bwMode="auto">
            <a:xfrm>
              <a:off x="240300" y="3413298"/>
              <a:ext cx="4830203" cy="23873"/>
            </a:xfrm>
            <a:custGeom>
              <a:gdLst>
                <a:gd name="T0" fmla="*/ 1789 w 1789"/>
                <a:gd name="T1" fmla="*/ 0 h 9"/>
                <a:gd name="T2" fmla="*/ 1709 w 1789"/>
                <a:gd name="T3" fmla="*/ 0 h 9"/>
                <a:gd name="T4" fmla="*/ 0 w 1789"/>
                <a:gd name="T5" fmla="*/ 0 h 9"/>
                <a:gd name="T6" fmla="*/ 0 w 1789"/>
                <a:gd name="T7" fmla="*/ 9 h 9"/>
                <a:gd name="T8" fmla="*/ 1121 w 1789"/>
                <a:gd name="T9" fmla="*/ 9 h 9"/>
                <a:gd name="T10" fmla="*/ 1673 w 1789"/>
                <a:gd name="T11" fmla="*/ 9 h 9"/>
                <a:gd name="T12" fmla="*/ 1789 w 1789"/>
                <a:gd name="T13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9" h="9">
                  <a:moveTo>
                    <a:pt x="1789" y="0"/>
                  </a:moveTo>
                  <a:lnTo>
                    <a:pt x="1709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21" y="9"/>
                  </a:lnTo>
                  <a:lnTo>
                    <a:pt x="1673" y="9"/>
                  </a:lnTo>
                  <a:lnTo>
                    <a:pt x="17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3" name="Freeform 180"/>
            <p:cNvSpPr>
              <a:spLocks noChangeArrowheads="1"/>
            </p:cNvSpPr>
            <p:nvPr>
              <p:custDataLst>
                <p:tags r:id="rId190"/>
              </p:custDataLst>
            </p:nvPr>
          </p:nvSpPr>
          <p:spPr bwMode="auto">
            <a:xfrm>
              <a:off x="240300" y="3413298"/>
              <a:ext cx="4851583" cy="371527"/>
            </a:xfrm>
            <a:custGeom>
              <a:gdLst>
                <a:gd name="T0" fmla="*/ 1797 w 1797"/>
                <a:gd name="T1" fmla="*/ 0 h 138"/>
                <a:gd name="T2" fmla="*/ 1789 w 1797"/>
                <a:gd name="T3" fmla="*/ 0 h 138"/>
                <a:gd name="T4" fmla="*/ 1673 w 1797"/>
                <a:gd name="T5" fmla="*/ 9 h 138"/>
                <a:gd name="T6" fmla="*/ 0 w 1797"/>
                <a:gd name="T7" fmla="*/ 130 h 138"/>
                <a:gd name="T8" fmla="*/ 0 w 1797"/>
                <a:gd name="T9" fmla="*/ 138 h 138"/>
                <a:gd name="T10" fmla="*/ 1687 w 1797"/>
                <a:gd name="T11" fmla="*/ 16 h 138"/>
                <a:gd name="T12" fmla="*/ 1797 w 1797"/>
                <a:gd name="T13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138">
                  <a:moveTo>
                    <a:pt x="1797" y="0"/>
                  </a:moveTo>
                  <a:lnTo>
                    <a:pt x="1789" y="0"/>
                  </a:lnTo>
                  <a:lnTo>
                    <a:pt x="1673" y="9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1687" y="16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4" name="Freeform 181"/>
            <p:cNvSpPr>
              <a:spLocks noChangeArrowheads="1"/>
            </p:cNvSpPr>
            <p:nvPr>
              <p:custDataLst>
                <p:tags r:id="rId191"/>
              </p:custDataLst>
            </p:nvPr>
          </p:nvSpPr>
          <p:spPr bwMode="auto">
            <a:xfrm>
              <a:off x="240300" y="3413298"/>
              <a:ext cx="4851583" cy="371527"/>
            </a:xfrm>
            <a:custGeom>
              <a:gdLst>
                <a:gd name="T0" fmla="*/ 1797 w 1797"/>
                <a:gd name="T1" fmla="*/ 0 h 138"/>
                <a:gd name="T2" fmla="*/ 1789 w 1797"/>
                <a:gd name="T3" fmla="*/ 0 h 138"/>
                <a:gd name="T4" fmla="*/ 1673 w 1797"/>
                <a:gd name="T5" fmla="*/ 9 h 138"/>
                <a:gd name="T6" fmla="*/ 0 w 1797"/>
                <a:gd name="T7" fmla="*/ 130 h 138"/>
                <a:gd name="T8" fmla="*/ 0 w 1797"/>
                <a:gd name="T9" fmla="*/ 138 h 138"/>
                <a:gd name="T10" fmla="*/ 1687 w 1797"/>
                <a:gd name="T11" fmla="*/ 16 h 138"/>
                <a:gd name="T12" fmla="*/ 1797 w 1797"/>
                <a:gd name="T13" fmla="*/ 0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138">
                  <a:moveTo>
                    <a:pt x="1797" y="0"/>
                  </a:moveTo>
                  <a:lnTo>
                    <a:pt x="1789" y="0"/>
                  </a:lnTo>
                  <a:lnTo>
                    <a:pt x="1673" y="9"/>
                  </a:lnTo>
                  <a:lnTo>
                    <a:pt x="0" y="130"/>
                  </a:lnTo>
                  <a:lnTo>
                    <a:pt x="0" y="138"/>
                  </a:lnTo>
                  <a:lnTo>
                    <a:pt x="1687" y="16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5" name="Freeform 182"/>
            <p:cNvSpPr>
              <a:spLocks noChangeArrowheads="1"/>
            </p:cNvSpPr>
            <p:nvPr>
              <p:custDataLst>
                <p:tags r:id="rId192"/>
              </p:custDataLst>
            </p:nvPr>
          </p:nvSpPr>
          <p:spPr bwMode="auto">
            <a:xfrm>
              <a:off x="240300" y="3413298"/>
              <a:ext cx="4851583" cy="731116"/>
            </a:xfrm>
            <a:custGeom>
              <a:gdLst>
                <a:gd name="T0" fmla="*/ 1797 w 1797"/>
                <a:gd name="T1" fmla="*/ 0 h 271"/>
                <a:gd name="T2" fmla="*/ 1687 w 1797"/>
                <a:gd name="T3" fmla="*/ 16 h 271"/>
                <a:gd name="T4" fmla="*/ 0 w 1797"/>
                <a:gd name="T5" fmla="*/ 263 h 271"/>
                <a:gd name="T6" fmla="*/ 0 w 1797"/>
                <a:gd name="T7" fmla="*/ 271 h 271"/>
                <a:gd name="T8" fmla="*/ 1690 w 1797"/>
                <a:gd name="T9" fmla="*/ 24 h 271"/>
                <a:gd name="T10" fmla="*/ 1797 w 1797"/>
                <a:gd name="T11" fmla="*/ 0 h 2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271">
                  <a:moveTo>
                    <a:pt x="1797" y="0"/>
                  </a:moveTo>
                  <a:lnTo>
                    <a:pt x="1687" y="16"/>
                  </a:lnTo>
                  <a:lnTo>
                    <a:pt x="0" y="263"/>
                  </a:lnTo>
                  <a:lnTo>
                    <a:pt x="0" y="271"/>
                  </a:lnTo>
                  <a:lnTo>
                    <a:pt x="1690" y="24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6" name="Freeform 183"/>
            <p:cNvSpPr>
              <a:spLocks noChangeArrowheads="1"/>
            </p:cNvSpPr>
            <p:nvPr>
              <p:custDataLst>
                <p:tags r:id="rId193"/>
              </p:custDataLst>
            </p:nvPr>
          </p:nvSpPr>
          <p:spPr bwMode="auto">
            <a:xfrm>
              <a:off x="240300" y="3413298"/>
              <a:ext cx="4851583" cy="731116"/>
            </a:xfrm>
            <a:custGeom>
              <a:gdLst>
                <a:gd name="T0" fmla="*/ 1797 w 1797"/>
                <a:gd name="T1" fmla="*/ 0 h 271"/>
                <a:gd name="T2" fmla="*/ 1687 w 1797"/>
                <a:gd name="T3" fmla="*/ 16 h 271"/>
                <a:gd name="T4" fmla="*/ 0 w 1797"/>
                <a:gd name="T5" fmla="*/ 263 h 271"/>
                <a:gd name="T6" fmla="*/ 0 w 1797"/>
                <a:gd name="T7" fmla="*/ 271 h 271"/>
                <a:gd name="T8" fmla="*/ 1690 w 1797"/>
                <a:gd name="T9" fmla="*/ 24 h 271"/>
                <a:gd name="T10" fmla="*/ 1797 w 1797"/>
                <a:gd name="T11" fmla="*/ 0 h 2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271">
                  <a:moveTo>
                    <a:pt x="1797" y="0"/>
                  </a:moveTo>
                  <a:lnTo>
                    <a:pt x="1687" y="16"/>
                  </a:lnTo>
                  <a:lnTo>
                    <a:pt x="0" y="263"/>
                  </a:lnTo>
                  <a:lnTo>
                    <a:pt x="0" y="271"/>
                  </a:lnTo>
                  <a:lnTo>
                    <a:pt x="1690" y="24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7" name="Freeform 184"/>
            <p:cNvSpPr>
              <a:spLocks noChangeArrowheads="1"/>
            </p:cNvSpPr>
            <p:nvPr>
              <p:custDataLst>
                <p:tags r:id="rId194"/>
              </p:custDataLst>
            </p:nvPr>
          </p:nvSpPr>
          <p:spPr bwMode="auto">
            <a:xfrm>
              <a:off x="240300" y="3413298"/>
              <a:ext cx="4851583" cy="1101150"/>
            </a:xfrm>
            <a:custGeom>
              <a:gdLst>
                <a:gd name="T0" fmla="*/ 1797 w 1797"/>
                <a:gd name="T1" fmla="*/ 0 h 408"/>
                <a:gd name="T2" fmla="*/ 1690 w 1797"/>
                <a:gd name="T3" fmla="*/ 24 h 408"/>
                <a:gd name="T4" fmla="*/ 0 w 1797"/>
                <a:gd name="T5" fmla="*/ 399 h 408"/>
                <a:gd name="T6" fmla="*/ 0 w 1797"/>
                <a:gd name="T7" fmla="*/ 408 h 408"/>
                <a:gd name="T8" fmla="*/ 1693 w 1797"/>
                <a:gd name="T9" fmla="*/ 32 h 408"/>
                <a:gd name="T10" fmla="*/ 1797 w 1797"/>
                <a:gd name="T11" fmla="*/ 1 h 408"/>
                <a:gd name="T12" fmla="*/ 1797 w 1797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08">
                  <a:moveTo>
                    <a:pt x="1797" y="0"/>
                  </a:moveTo>
                  <a:lnTo>
                    <a:pt x="1690" y="24"/>
                  </a:lnTo>
                  <a:lnTo>
                    <a:pt x="0" y="399"/>
                  </a:lnTo>
                  <a:lnTo>
                    <a:pt x="0" y="408"/>
                  </a:lnTo>
                  <a:lnTo>
                    <a:pt x="1693" y="32"/>
                  </a:lnTo>
                  <a:lnTo>
                    <a:pt x="1797" y="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8" name="Freeform 185"/>
            <p:cNvSpPr>
              <a:spLocks noChangeArrowheads="1"/>
            </p:cNvSpPr>
            <p:nvPr>
              <p:custDataLst>
                <p:tags r:id="rId195"/>
              </p:custDataLst>
            </p:nvPr>
          </p:nvSpPr>
          <p:spPr bwMode="auto">
            <a:xfrm>
              <a:off x="240300" y="3413298"/>
              <a:ext cx="4851583" cy="1101150"/>
            </a:xfrm>
            <a:custGeom>
              <a:gdLst>
                <a:gd name="T0" fmla="*/ 1797 w 1797"/>
                <a:gd name="T1" fmla="*/ 0 h 408"/>
                <a:gd name="T2" fmla="*/ 1690 w 1797"/>
                <a:gd name="T3" fmla="*/ 24 h 408"/>
                <a:gd name="T4" fmla="*/ 0 w 1797"/>
                <a:gd name="T5" fmla="*/ 399 h 408"/>
                <a:gd name="T6" fmla="*/ 0 w 1797"/>
                <a:gd name="T7" fmla="*/ 408 h 408"/>
                <a:gd name="T8" fmla="*/ 1693 w 1797"/>
                <a:gd name="T9" fmla="*/ 32 h 408"/>
                <a:gd name="T10" fmla="*/ 1797 w 1797"/>
                <a:gd name="T11" fmla="*/ 1 h 408"/>
                <a:gd name="T12" fmla="*/ 1797 w 1797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408">
                  <a:moveTo>
                    <a:pt x="1797" y="0"/>
                  </a:moveTo>
                  <a:lnTo>
                    <a:pt x="1690" y="24"/>
                  </a:lnTo>
                  <a:lnTo>
                    <a:pt x="0" y="399"/>
                  </a:lnTo>
                  <a:lnTo>
                    <a:pt x="0" y="408"/>
                  </a:lnTo>
                  <a:lnTo>
                    <a:pt x="1693" y="32"/>
                  </a:lnTo>
                  <a:lnTo>
                    <a:pt x="1797" y="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89" name="Freeform 186"/>
            <p:cNvSpPr>
              <a:spLocks noChangeArrowheads="1"/>
            </p:cNvSpPr>
            <p:nvPr>
              <p:custDataLst>
                <p:tags r:id="rId196"/>
              </p:custDataLst>
            </p:nvPr>
          </p:nvSpPr>
          <p:spPr bwMode="auto">
            <a:xfrm>
              <a:off x="240300" y="3414791"/>
              <a:ext cx="4851583" cy="1486105"/>
            </a:xfrm>
            <a:custGeom>
              <a:gdLst>
                <a:gd name="T0" fmla="*/ 1797 w 1797"/>
                <a:gd name="T1" fmla="*/ 0 h 550"/>
                <a:gd name="T2" fmla="*/ 1693 w 1797"/>
                <a:gd name="T3" fmla="*/ 31 h 550"/>
                <a:gd name="T4" fmla="*/ 0 w 1797"/>
                <a:gd name="T5" fmla="*/ 542 h 550"/>
                <a:gd name="T6" fmla="*/ 0 w 1797"/>
                <a:gd name="T7" fmla="*/ 550 h 550"/>
                <a:gd name="T8" fmla="*/ 1697 w 1797"/>
                <a:gd name="T9" fmla="*/ 39 h 550"/>
                <a:gd name="T10" fmla="*/ 1797 w 1797"/>
                <a:gd name="T11" fmla="*/ 0 h 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550">
                  <a:moveTo>
                    <a:pt x="1797" y="0"/>
                  </a:moveTo>
                  <a:lnTo>
                    <a:pt x="1693" y="31"/>
                  </a:lnTo>
                  <a:lnTo>
                    <a:pt x="0" y="542"/>
                  </a:lnTo>
                  <a:lnTo>
                    <a:pt x="0" y="550"/>
                  </a:lnTo>
                  <a:lnTo>
                    <a:pt x="1697" y="39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0" name="Freeform 187"/>
            <p:cNvSpPr>
              <a:spLocks noChangeArrowheads="1"/>
            </p:cNvSpPr>
            <p:nvPr>
              <p:custDataLst>
                <p:tags r:id="rId197"/>
              </p:custDataLst>
            </p:nvPr>
          </p:nvSpPr>
          <p:spPr bwMode="auto">
            <a:xfrm>
              <a:off x="240300" y="3414791"/>
              <a:ext cx="4851583" cy="1486105"/>
            </a:xfrm>
            <a:custGeom>
              <a:gdLst>
                <a:gd name="T0" fmla="*/ 1797 w 1797"/>
                <a:gd name="T1" fmla="*/ 0 h 550"/>
                <a:gd name="T2" fmla="*/ 1693 w 1797"/>
                <a:gd name="T3" fmla="*/ 31 h 550"/>
                <a:gd name="T4" fmla="*/ 0 w 1797"/>
                <a:gd name="T5" fmla="*/ 542 h 550"/>
                <a:gd name="T6" fmla="*/ 0 w 1797"/>
                <a:gd name="T7" fmla="*/ 550 h 550"/>
                <a:gd name="T8" fmla="*/ 1697 w 1797"/>
                <a:gd name="T9" fmla="*/ 39 h 550"/>
                <a:gd name="T10" fmla="*/ 1797 w 1797"/>
                <a:gd name="T11" fmla="*/ 0 h 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550">
                  <a:moveTo>
                    <a:pt x="1797" y="0"/>
                  </a:moveTo>
                  <a:lnTo>
                    <a:pt x="1693" y="31"/>
                  </a:lnTo>
                  <a:lnTo>
                    <a:pt x="0" y="542"/>
                  </a:lnTo>
                  <a:lnTo>
                    <a:pt x="0" y="550"/>
                  </a:lnTo>
                  <a:lnTo>
                    <a:pt x="1697" y="39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1" name="Freeform 188"/>
            <p:cNvSpPr>
              <a:spLocks noChangeArrowheads="1"/>
            </p:cNvSpPr>
            <p:nvPr>
              <p:custDataLst>
                <p:tags r:id="rId198"/>
              </p:custDataLst>
            </p:nvPr>
          </p:nvSpPr>
          <p:spPr bwMode="auto">
            <a:xfrm>
              <a:off x="240300" y="3414791"/>
              <a:ext cx="4851583" cy="1899409"/>
            </a:xfrm>
            <a:custGeom>
              <a:gdLst>
                <a:gd name="T0" fmla="*/ 1797 w 1797"/>
                <a:gd name="T1" fmla="*/ 0 h 703"/>
                <a:gd name="T2" fmla="*/ 1697 w 1797"/>
                <a:gd name="T3" fmla="*/ 39 h 703"/>
                <a:gd name="T4" fmla="*/ 0 w 1797"/>
                <a:gd name="T5" fmla="*/ 695 h 703"/>
                <a:gd name="T6" fmla="*/ 0 w 1797"/>
                <a:gd name="T7" fmla="*/ 703 h 703"/>
                <a:gd name="T8" fmla="*/ 1703 w 1797"/>
                <a:gd name="T9" fmla="*/ 46 h 703"/>
                <a:gd name="T10" fmla="*/ 1797 w 1797"/>
                <a:gd name="T11" fmla="*/ 1 h 703"/>
                <a:gd name="T12" fmla="*/ 1797 w 1797"/>
                <a:gd name="T13" fmla="*/ 0 h 7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703">
                  <a:moveTo>
                    <a:pt x="1797" y="0"/>
                  </a:moveTo>
                  <a:lnTo>
                    <a:pt x="1697" y="39"/>
                  </a:lnTo>
                  <a:lnTo>
                    <a:pt x="0" y="695"/>
                  </a:lnTo>
                  <a:lnTo>
                    <a:pt x="0" y="703"/>
                  </a:lnTo>
                  <a:lnTo>
                    <a:pt x="1703" y="46"/>
                  </a:lnTo>
                  <a:lnTo>
                    <a:pt x="1797" y="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2" name="Freeform 189"/>
            <p:cNvSpPr>
              <a:spLocks noChangeArrowheads="1"/>
            </p:cNvSpPr>
            <p:nvPr>
              <p:custDataLst>
                <p:tags r:id="rId199"/>
              </p:custDataLst>
            </p:nvPr>
          </p:nvSpPr>
          <p:spPr bwMode="auto">
            <a:xfrm>
              <a:off x="240300" y="3414791"/>
              <a:ext cx="4851583" cy="1899409"/>
            </a:xfrm>
            <a:custGeom>
              <a:gdLst>
                <a:gd name="T0" fmla="*/ 1797 w 1797"/>
                <a:gd name="T1" fmla="*/ 0 h 703"/>
                <a:gd name="T2" fmla="*/ 1697 w 1797"/>
                <a:gd name="T3" fmla="*/ 39 h 703"/>
                <a:gd name="T4" fmla="*/ 0 w 1797"/>
                <a:gd name="T5" fmla="*/ 695 h 703"/>
                <a:gd name="T6" fmla="*/ 0 w 1797"/>
                <a:gd name="T7" fmla="*/ 703 h 703"/>
                <a:gd name="T8" fmla="*/ 1703 w 1797"/>
                <a:gd name="T9" fmla="*/ 46 h 703"/>
                <a:gd name="T10" fmla="*/ 1797 w 1797"/>
                <a:gd name="T11" fmla="*/ 1 h 703"/>
                <a:gd name="T12" fmla="*/ 1797 w 1797"/>
                <a:gd name="T13" fmla="*/ 0 h 7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6" h="703">
                  <a:moveTo>
                    <a:pt x="1797" y="0"/>
                  </a:moveTo>
                  <a:lnTo>
                    <a:pt x="1697" y="39"/>
                  </a:lnTo>
                  <a:lnTo>
                    <a:pt x="0" y="695"/>
                  </a:lnTo>
                  <a:lnTo>
                    <a:pt x="0" y="703"/>
                  </a:lnTo>
                  <a:lnTo>
                    <a:pt x="1703" y="46"/>
                  </a:lnTo>
                  <a:lnTo>
                    <a:pt x="1797" y="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3" name="Freeform 190"/>
            <p:cNvSpPr>
              <a:spLocks noChangeArrowheads="1"/>
            </p:cNvSpPr>
            <p:nvPr>
              <p:custDataLst>
                <p:tags r:id="rId200"/>
              </p:custDataLst>
            </p:nvPr>
          </p:nvSpPr>
          <p:spPr bwMode="auto">
            <a:xfrm>
              <a:off x="240300" y="3417775"/>
              <a:ext cx="4851583" cy="2344047"/>
            </a:xfrm>
            <a:custGeom>
              <a:gdLst>
                <a:gd name="T0" fmla="*/ 1797 w 1797"/>
                <a:gd name="T1" fmla="*/ 0 h 868"/>
                <a:gd name="T2" fmla="*/ 1703 w 1797"/>
                <a:gd name="T3" fmla="*/ 45 h 868"/>
                <a:gd name="T4" fmla="*/ 0 w 1797"/>
                <a:gd name="T5" fmla="*/ 859 h 868"/>
                <a:gd name="T6" fmla="*/ 0 w 1797"/>
                <a:gd name="T7" fmla="*/ 868 h 868"/>
                <a:gd name="T8" fmla="*/ 1709 w 1797"/>
                <a:gd name="T9" fmla="*/ 51 h 868"/>
                <a:gd name="T10" fmla="*/ 1797 w 1797"/>
                <a:gd name="T11" fmla="*/ 0 h 8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867">
                  <a:moveTo>
                    <a:pt x="1797" y="0"/>
                  </a:moveTo>
                  <a:lnTo>
                    <a:pt x="1703" y="45"/>
                  </a:lnTo>
                  <a:lnTo>
                    <a:pt x="0" y="859"/>
                  </a:lnTo>
                  <a:lnTo>
                    <a:pt x="0" y="868"/>
                  </a:lnTo>
                  <a:lnTo>
                    <a:pt x="1709" y="51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4" name="Freeform 191"/>
            <p:cNvSpPr>
              <a:spLocks noChangeArrowheads="1"/>
            </p:cNvSpPr>
            <p:nvPr>
              <p:custDataLst>
                <p:tags r:id="rId201"/>
              </p:custDataLst>
            </p:nvPr>
          </p:nvSpPr>
          <p:spPr bwMode="auto">
            <a:xfrm>
              <a:off x="240300" y="3417775"/>
              <a:ext cx="4851583" cy="2344047"/>
            </a:xfrm>
            <a:custGeom>
              <a:gdLst>
                <a:gd name="T0" fmla="*/ 1797 w 1797"/>
                <a:gd name="T1" fmla="*/ 0 h 868"/>
                <a:gd name="T2" fmla="*/ 1703 w 1797"/>
                <a:gd name="T3" fmla="*/ 45 h 868"/>
                <a:gd name="T4" fmla="*/ 0 w 1797"/>
                <a:gd name="T5" fmla="*/ 859 h 868"/>
                <a:gd name="T6" fmla="*/ 0 w 1797"/>
                <a:gd name="T7" fmla="*/ 868 h 868"/>
                <a:gd name="T8" fmla="*/ 1709 w 1797"/>
                <a:gd name="T9" fmla="*/ 51 h 868"/>
                <a:gd name="T10" fmla="*/ 1797 w 1797"/>
                <a:gd name="T11" fmla="*/ 0 h 8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6" h="867">
                  <a:moveTo>
                    <a:pt x="1797" y="0"/>
                  </a:moveTo>
                  <a:lnTo>
                    <a:pt x="1703" y="45"/>
                  </a:lnTo>
                  <a:lnTo>
                    <a:pt x="0" y="859"/>
                  </a:lnTo>
                  <a:lnTo>
                    <a:pt x="0" y="868"/>
                  </a:lnTo>
                  <a:lnTo>
                    <a:pt x="1709" y="51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5" name="Freeform 192"/>
            <p:cNvSpPr>
              <a:spLocks noChangeArrowheads="1"/>
            </p:cNvSpPr>
            <p:nvPr>
              <p:custDataLst>
                <p:tags r:id="rId202"/>
              </p:custDataLst>
            </p:nvPr>
          </p:nvSpPr>
          <p:spPr bwMode="auto">
            <a:xfrm>
              <a:off x="240300" y="3417775"/>
              <a:ext cx="4854637" cy="2840908"/>
            </a:xfrm>
            <a:custGeom>
              <a:gdLst>
                <a:gd name="T0" fmla="*/ 1797 w 1798"/>
                <a:gd name="T1" fmla="*/ 0 h 1052"/>
                <a:gd name="T2" fmla="*/ 1709 w 1798"/>
                <a:gd name="T3" fmla="*/ 51 h 1052"/>
                <a:gd name="T4" fmla="*/ 0 w 1798"/>
                <a:gd name="T5" fmla="*/ 1042 h 1052"/>
                <a:gd name="T6" fmla="*/ 0 w 1798"/>
                <a:gd name="T7" fmla="*/ 1052 h 1052"/>
                <a:gd name="T8" fmla="*/ 1716 w 1798"/>
                <a:gd name="T9" fmla="*/ 57 h 1052"/>
                <a:gd name="T10" fmla="*/ 1798 w 1798"/>
                <a:gd name="T11" fmla="*/ 0 h 1052"/>
                <a:gd name="T12" fmla="*/ 1797 w 1798"/>
                <a:gd name="T13" fmla="*/ 0 h 10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52">
                  <a:moveTo>
                    <a:pt x="1797" y="0"/>
                  </a:moveTo>
                  <a:lnTo>
                    <a:pt x="1709" y="51"/>
                  </a:lnTo>
                  <a:lnTo>
                    <a:pt x="0" y="1042"/>
                  </a:lnTo>
                  <a:lnTo>
                    <a:pt x="0" y="1052"/>
                  </a:lnTo>
                  <a:lnTo>
                    <a:pt x="1716" y="57"/>
                  </a:lnTo>
                  <a:lnTo>
                    <a:pt x="1798" y="0"/>
                  </a:lnTo>
                  <a:lnTo>
                    <a:pt x="179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6" name="Freeform 193"/>
            <p:cNvSpPr>
              <a:spLocks noChangeArrowheads="1"/>
            </p:cNvSpPr>
            <p:nvPr>
              <p:custDataLst>
                <p:tags r:id="rId203"/>
              </p:custDataLst>
            </p:nvPr>
          </p:nvSpPr>
          <p:spPr bwMode="auto">
            <a:xfrm>
              <a:off x="240300" y="3417775"/>
              <a:ext cx="4854637" cy="2840908"/>
            </a:xfrm>
            <a:custGeom>
              <a:gdLst>
                <a:gd name="T0" fmla="*/ 1797 w 1798"/>
                <a:gd name="T1" fmla="*/ 0 h 1052"/>
                <a:gd name="T2" fmla="*/ 1709 w 1798"/>
                <a:gd name="T3" fmla="*/ 51 h 1052"/>
                <a:gd name="T4" fmla="*/ 0 w 1798"/>
                <a:gd name="T5" fmla="*/ 1042 h 1052"/>
                <a:gd name="T6" fmla="*/ 0 w 1798"/>
                <a:gd name="T7" fmla="*/ 1052 h 1052"/>
                <a:gd name="T8" fmla="*/ 1716 w 1798"/>
                <a:gd name="T9" fmla="*/ 57 h 1052"/>
                <a:gd name="T10" fmla="*/ 1798 w 1798"/>
                <a:gd name="T11" fmla="*/ 0 h 1052"/>
                <a:gd name="T12" fmla="*/ 1797 w 1798"/>
                <a:gd name="T13" fmla="*/ 0 h 10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052">
                  <a:moveTo>
                    <a:pt x="1797" y="0"/>
                  </a:moveTo>
                  <a:lnTo>
                    <a:pt x="1709" y="51"/>
                  </a:lnTo>
                  <a:lnTo>
                    <a:pt x="0" y="1042"/>
                  </a:lnTo>
                  <a:lnTo>
                    <a:pt x="0" y="1052"/>
                  </a:lnTo>
                  <a:lnTo>
                    <a:pt x="1716" y="57"/>
                  </a:lnTo>
                  <a:lnTo>
                    <a:pt x="1798" y="0"/>
                  </a:lnTo>
                  <a:lnTo>
                    <a:pt x="17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7" name="Freeform 194"/>
            <p:cNvSpPr>
              <a:spLocks noChangeArrowheads="1"/>
            </p:cNvSpPr>
            <p:nvPr>
              <p:custDataLst>
                <p:tags r:id="rId204"/>
              </p:custDataLst>
            </p:nvPr>
          </p:nvSpPr>
          <p:spPr bwMode="auto">
            <a:xfrm>
              <a:off x="418971" y="3417775"/>
              <a:ext cx="4675966" cy="3251227"/>
            </a:xfrm>
            <a:custGeom>
              <a:gdLst>
                <a:gd name="T0" fmla="*/ 1732 w 1732"/>
                <a:gd name="T1" fmla="*/ 0 h 1204"/>
                <a:gd name="T2" fmla="*/ 1650 w 1732"/>
                <a:gd name="T3" fmla="*/ 57 h 1204"/>
                <a:gd name="T4" fmla="*/ 31 w 1732"/>
                <a:gd name="T5" fmla="*/ 1182 h 1204"/>
                <a:gd name="T6" fmla="*/ 2 w 1732"/>
                <a:gd name="T7" fmla="*/ 1202 h 1204"/>
                <a:gd name="T8" fmla="*/ 0 w 1732"/>
                <a:gd name="T9" fmla="*/ 1204 h 1204"/>
                <a:gd name="T10" fmla="*/ 14 w 1732"/>
                <a:gd name="T11" fmla="*/ 1204 h 1204"/>
                <a:gd name="T12" fmla="*/ 35 w 1732"/>
                <a:gd name="T13" fmla="*/ 1190 h 1204"/>
                <a:gd name="T14" fmla="*/ 64 w 1732"/>
                <a:gd name="T15" fmla="*/ 1169 h 1204"/>
                <a:gd name="T16" fmla="*/ 1657 w 1732"/>
                <a:gd name="T17" fmla="*/ 62 h 1204"/>
                <a:gd name="T18" fmla="*/ 1732 w 1732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204">
                  <a:moveTo>
                    <a:pt x="1732" y="0"/>
                  </a:moveTo>
                  <a:lnTo>
                    <a:pt x="1650" y="57"/>
                  </a:lnTo>
                  <a:lnTo>
                    <a:pt x="31" y="1182"/>
                  </a:lnTo>
                  <a:lnTo>
                    <a:pt x="2" y="1202"/>
                  </a:lnTo>
                  <a:lnTo>
                    <a:pt x="0" y="1204"/>
                  </a:lnTo>
                  <a:lnTo>
                    <a:pt x="14" y="1204"/>
                  </a:lnTo>
                  <a:lnTo>
                    <a:pt x="35" y="1190"/>
                  </a:lnTo>
                  <a:lnTo>
                    <a:pt x="64" y="1169"/>
                  </a:lnTo>
                  <a:lnTo>
                    <a:pt x="1657" y="62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8" name="Freeform 195"/>
            <p:cNvSpPr>
              <a:spLocks noChangeArrowheads="1"/>
            </p:cNvSpPr>
            <p:nvPr>
              <p:custDataLst>
                <p:tags r:id="rId205"/>
              </p:custDataLst>
            </p:nvPr>
          </p:nvSpPr>
          <p:spPr bwMode="auto">
            <a:xfrm>
              <a:off x="418971" y="3417775"/>
              <a:ext cx="4675966" cy="3251227"/>
            </a:xfrm>
            <a:custGeom>
              <a:gdLst>
                <a:gd name="T0" fmla="*/ 1732 w 1732"/>
                <a:gd name="T1" fmla="*/ 0 h 1204"/>
                <a:gd name="T2" fmla="*/ 1650 w 1732"/>
                <a:gd name="T3" fmla="*/ 57 h 1204"/>
                <a:gd name="T4" fmla="*/ 31 w 1732"/>
                <a:gd name="T5" fmla="*/ 1182 h 1204"/>
                <a:gd name="T6" fmla="*/ 2 w 1732"/>
                <a:gd name="T7" fmla="*/ 1202 h 1204"/>
                <a:gd name="T8" fmla="*/ 0 w 1732"/>
                <a:gd name="T9" fmla="*/ 1204 h 1204"/>
                <a:gd name="T10" fmla="*/ 14 w 1732"/>
                <a:gd name="T11" fmla="*/ 1204 h 1204"/>
                <a:gd name="T12" fmla="*/ 35 w 1732"/>
                <a:gd name="T13" fmla="*/ 1190 h 1204"/>
                <a:gd name="T14" fmla="*/ 64 w 1732"/>
                <a:gd name="T15" fmla="*/ 1169 h 1204"/>
                <a:gd name="T16" fmla="*/ 1657 w 1732"/>
                <a:gd name="T17" fmla="*/ 62 h 1204"/>
                <a:gd name="T18" fmla="*/ 1732 w 1732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1" h="1204">
                  <a:moveTo>
                    <a:pt x="1732" y="0"/>
                  </a:moveTo>
                  <a:lnTo>
                    <a:pt x="1650" y="57"/>
                  </a:lnTo>
                  <a:lnTo>
                    <a:pt x="31" y="1182"/>
                  </a:lnTo>
                  <a:lnTo>
                    <a:pt x="2" y="1202"/>
                  </a:lnTo>
                  <a:lnTo>
                    <a:pt x="0" y="1204"/>
                  </a:lnTo>
                  <a:lnTo>
                    <a:pt x="14" y="1204"/>
                  </a:lnTo>
                  <a:lnTo>
                    <a:pt x="35" y="1190"/>
                  </a:lnTo>
                  <a:lnTo>
                    <a:pt x="64" y="1169"/>
                  </a:lnTo>
                  <a:lnTo>
                    <a:pt x="1657" y="62"/>
                  </a:lnTo>
                  <a:lnTo>
                    <a:pt x="17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199" name="Freeform 196"/>
            <p:cNvSpPr>
              <a:spLocks noChangeArrowheads="1"/>
            </p:cNvSpPr>
            <p:nvPr>
              <p:custDataLst>
                <p:tags r:id="rId206"/>
              </p:custDataLst>
            </p:nvPr>
          </p:nvSpPr>
          <p:spPr bwMode="auto">
            <a:xfrm>
              <a:off x="1171828" y="3417775"/>
              <a:ext cx="3926163" cy="3251227"/>
            </a:xfrm>
            <a:custGeom>
              <a:gdLst>
                <a:gd name="T0" fmla="*/ 1453 w 1454"/>
                <a:gd name="T1" fmla="*/ 0 h 1204"/>
                <a:gd name="T2" fmla="*/ 1378 w 1454"/>
                <a:gd name="T3" fmla="*/ 62 h 1204"/>
                <a:gd name="T4" fmla="*/ 265 w 1454"/>
                <a:gd name="T5" fmla="*/ 984 h 1204"/>
                <a:gd name="T6" fmla="*/ 245 w 1454"/>
                <a:gd name="T7" fmla="*/ 1001 h 1204"/>
                <a:gd name="T8" fmla="*/ 0 w 1454"/>
                <a:gd name="T9" fmla="*/ 1204 h 1204"/>
                <a:gd name="T10" fmla="*/ 13 w 1454"/>
                <a:gd name="T11" fmla="*/ 1204 h 1204"/>
                <a:gd name="T12" fmla="*/ 270 w 1454"/>
                <a:gd name="T13" fmla="*/ 991 h 1204"/>
                <a:gd name="T14" fmla="*/ 290 w 1454"/>
                <a:gd name="T15" fmla="*/ 974 h 1204"/>
                <a:gd name="T16" fmla="*/ 1386 w 1454"/>
                <a:gd name="T17" fmla="*/ 66 h 1204"/>
                <a:gd name="T18" fmla="*/ 1454 w 1454"/>
                <a:gd name="T19" fmla="*/ 0 h 1204"/>
                <a:gd name="T20" fmla="*/ 1453 w 1454"/>
                <a:gd name="T2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4" h="1204">
                  <a:moveTo>
                    <a:pt x="1453" y="0"/>
                  </a:moveTo>
                  <a:lnTo>
                    <a:pt x="1378" y="62"/>
                  </a:lnTo>
                  <a:lnTo>
                    <a:pt x="265" y="984"/>
                  </a:lnTo>
                  <a:lnTo>
                    <a:pt x="245" y="1001"/>
                  </a:lnTo>
                  <a:lnTo>
                    <a:pt x="0" y="1204"/>
                  </a:lnTo>
                  <a:lnTo>
                    <a:pt x="13" y="1204"/>
                  </a:lnTo>
                  <a:lnTo>
                    <a:pt x="270" y="991"/>
                  </a:lnTo>
                  <a:lnTo>
                    <a:pt x="290" y="974"/>
                  </a:lnTo>
                  <a:lnTo>
                    <a:pt x="1386" y="66"/>
                  </a:lnTo>
                  <a:lnTo>
                    <a:pt x="1454" y="0"/>
                  </a:lnTo>
                  <a:lnTo>
                    <a:pt x="145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0" name="Freeform 197"/>
            <p:cNvSpPr>
              <a:spLocks noChangeArrowheads="1"/>
            </p:cNvSpPr>
            <p:nvPr>
              <p:custDataLst>
                <p:tags r:id="rId207"/>
              </p:custDataLst>
            </p:nvPr>
          </p:nvSpPr>
          <p:spPr bwMode="auto">
            <a:xfrm>
              <a:off x="1171828" y="3417775"/>
              <a:ext cx="3926163" cy="3251227"/>
            </a:xfrm>
            <a:custGeom>
              <a:gdLst>
                <a:gd name="T0" fmla="*/ 1453 w 1454"/>
                <a:gd name="T1" fmla="*/ 0 h 1204"/>
                <a:gd name="T2" fmla="*/ 1378 w 1454"/>
                <a:gd name="T3" fmla="*/ 62 h 1204"/>
                <a:gd name="T4" fmla="*/ 265 w 1454"/>
                <a:gd name="T5" fmla="*/ 984 h 1204"/>
                <a:gd name="T6" fmla="*/ 245 w 1454"/>
                <a:gd name="T7" fmla="*/ 1001 h 1204"/>
                <a:gd name="T8" fmla="*/ 0 w 1454"/>
                <a:gd name="T9" fmla="*/ 1204 h 1204"/>
                <a:gd name="T10" fmla="*/ 13 w 1454"/>
                <a:gd name="T11" fmla="*/ 1204 h 1204"/>
                <a:gd name="T12" fmla="*/ 270 w 1454"/>
                <a:gd name="T13" fmla="*/ 991 h 1204"/>
                <a:gd name="T14" fmla="*/ 290 w 1454"/>
                <a:gd name="T15" fmla="*/ 974 h 1204"/>
                <a:gd name="T16" fmla="*/ 1386 w 1454"/>
                <a:gd name="T17" fmla="*/ 66 h 1204"/>
                <a:gd name="T18" fmla="*/ 1454 w 1454"/>
                <a:gd name="T19" fmla="*/ 0 h 1204"/>
                <a:gd name="T20" fmla="*/ 1453 w 1454"/>
                <a:gd name="T2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4" h="1204">
                  <a:moveTo>
                    <a:pt x="1453" y="0"/>
                  </a:moveTo>
                  <a:lnTo>
                    <a:pt x="1378" y="62"/>
                  </a:lnTo>
                  <a:lnTo>
                    <a:pt x="265" y="984"/>
                  </a:lnTo>
                  <a:lnTo>
                    <a:pt x="245" y="1001"/>
                  </a:lnTo>
                  <a:lnTo>
                    <a:pt x="0" y="1204"/>
                  </a:lnTo>
                  <a:lnTo>
                    <a:pt x="13" y="1204"/>
                  </a:lnTo>
                  <a:lnTo>
                    <a:pt x="270" y="991"/>
                  </a:lnTo>
                  <a:lnTo>
                    <a:pt x="290" y="974"/>
                  </a:lnTo>
                  <a:lnTo>
                    <a:pt x="1386" y="66"/>
                  </a:lnTo>
                  <a:lnTo>
                    <a:pt x="1454" y="0"/>
                  </a:lnTo>
                  <a:lnTo>
                    <a:pt x="14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1" name="Freeform 198"/>
            <p:cNvSpPr>
              <a:spLocks noChangeArrowheads="1"/>
            </p:cNvSpPr>
            <p:nvPr>
              <p:custDataLst>
                <p:tags r:id="rId208"/>
              </p:custDataLst>
            </p:nvPr>
          </p:nvSpPr>
          <p:spPr bwMode="auto">
            <a:xfrm>
              <a:off x="1804046" y="3417775"/>
              <a:ext cx="3293945" cy="3251227"/>
            </a:xfrm>
            <a:custGeom>
              <a:gdLst>
                <a:gd name="T0" fmla="*/ 1220 w 1220"/>
                <a:gd name="T1" fmla="*/ 0 h 1204"/>
                <a:gd name="T2" fmla="*/ 1152 w 1220"/>
                <a:gd name="T3" fmla="*/ 66 h 1204"/>
                <a:gd name="T4" fmla="*/ 346 w 1220"/>
                <a:gd name="T5" fmla="*/ 862 h 1204"/>
                <a:gd name="T6" fmla="*/ 330 w 1220"/>
                <a:gd name="T7" fmla="*/ 877 h 1204"/>
                <a:gd name="T8" fmla="*/ 0 w 1220"/>
                <a:gd name="T9" fmla="*/ 1204 h 1204"/>
                <a:gd name="T10" fmla="*/ 12 w 1220"/>
                <a:gd name="T11" fmla="*/ 1204 h 1204"/>
                <a:gd name="T12" fmla="*/ 350 w 1220"/>
                <a:gd name="T13" fmla="*/ 870 h 1204"/>
                <a:gd name="T14" fmla="*/ 366 w 1220"/>
                <a:gd name="T15" fmla="*/ 855 h 1204"/>
                <a:gd name="T16" fmla="*/ 1161 w 1220"/>
                <a:gd name="T17" fmla="*/ 70 h 1204"/>
                <a:gd name="T18" fmla="*/ 1220 w 1220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0" h="1204">
                  <a:moveTo>
                    <a:pt x="1220" y="0"/>
                  </a:moveTo>
                  <a:lnTo>
                    <a:pt x="1152" y="66"/>
                  </a:lnTo>
                  <a:lnTo>
                    <a:pt x="346" y="862"/>
                  </a:lnTo>
                  <a:lnTo>
                    <a:pt x="330" y="877"/>
                  </a:lnTo>
                  <a:lnTo>
                    <a:pt x="0" y="1204"/>
                  </a:lnTo>
                  <a:lnTo>
                    <a:pt x="12" y="1204"/>
                  </a:lnTo>
                  <a:lnTo>
                    <a:pt x="350" y="870"/>
                  </a:lnTo>
                  <a:lnTo>
                    <a:pt x="366" y="855"/>
                  </a:lnTo>
                  <a:lnTo>
                    <a:pt x="1161" y="70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2" name="Freeform 199"/>
            <p:cNvSpPr>
              <a:spLocks noChangeArrowheads="1"/>
            </p:cNvSpPr>
            <p:nvPr>
              <p:custDataLst>
                <p:tags r:id="rId209"/>
              </p:custDataLst>
            </p:nvPr>
          </p:nvSpPr>
          <p:spPr bwMode="auto">
            <a:xfrm>
              <a:off x="1804046" y="3417775"/>
              <a:ext cx="3293945" cy="3251227"/>
            </a:xfrm>
            <a:custGeom>
              <a:gdLst>
                <a:gd name="T0" fmla="*/ 1220 w 1220"/>
                <a:gd name="T1" fmla="*/ 0 h 1204"/>
                <a:gd name="T2" fmla="*/ 1152 w 1220"/>
                <a:gd name="T3" fmla="*/ 66 h 1204"/>
                <a:gd name="T4" fmla="*/ 346 w 1220"/>
                <a:gd name="T5" fmla="*/ 862 h 1204"/>
                <a:gd name="T6" fmla="*/ 330 w 1220"/>
                <a:gd name="T7" fmla="*/ 877 h 1204"/>
                <a:gd name="T8" fmla="*/ 0 w 1220"/>
                <a:gd name="T9" fmla="*/ 1204 h 1204"/>
                <a:gd name="T10" fmla="*/ 12 w 1220"/>
                <a:gd name="T11" fmla="*/ 1204 h 1204"/>
                <a:gd name="T12" fmla="*/ 350 w 1220"/>
                <a:gd name="T13" fmla="*/ 870 h 1204"/>
                <a:gd name="T14" fmla="*/ 366 w 1220"/>
                <a:gd name="T15" fmla="*/ 855 h 1204"/>
                <a:gd name="T16" fmla="*/ 1161 w 1220"/>
                <a:gd name="T17" fmla="*/ 70 h 1204"/>
                <a:gd name="T18" fmla="*/ 1220 w 1220"/>
                <a:gd name="T19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0" h="1204">
                  <a:moveTo>
                    <a:pt x="1220" y="0"/>
                  </a:moveTo>
                  <a:lnTo>
                    <a:pt x="1152" y="66"/>
                  </a:lnTo>
                  <a:lnTo>
                    <a:pt x="346" y="862"/>
                  </a:lnTo>
                  <a:lnTo>
                    <a:pt x="330" y="877"/>
                  </a:lnTo>
                  <a:lnTo>
                    <a:pt x="0" y="1204"/>
                  </a:lnTo>
                  <a:lnTo>
                    <a:pt x="12" y="1204"/>
                  </a:lnTo>
                  <a:lnTo>
                    <a:pt x="350" y="870"/>
                  </a:lnTo>
                  <a:lnTo>
                    <a:pt x="366" y="855"/>
                  </a:lnTo>
                  <a:lnTo>
                    <a:pt x="1161" y="70"/>
                  </a:lnTo>
                  <a:lnTo>
                    <a:pt x="1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3" name="Freeform 200"/>
            <p:cNvSpPr>
              <a:spLocks noChangeArrowheads="1"/>
            </p:cNvSpPr>
            <p:nvPr>
              <p:custDataLst>
                <p:tags r:id="rId210"/>
              </p:custDataLst>
            </p:nvPr>
          </p:nvSpPr>
          <p:spPr bwMode="auto">
            <a:xfrm>
              <a:off x="2349219" y="3417775"/>
              <a:ext cx="2748772" cy="3251227"/>
            </a:xfrm>
            <a:custGeom>
              <a:gdLst>
                <a:gd name="T0" fmla="*/ 1018 w 1018"/>
                <a:gd name="T1" fmla="*/ 0 h 1204"/>
                <a:gd name="T2" fmla="*/ 959 w 1018"/>
                <a:gd name="T3" fmla="*/ 70 h 1204"/>
                <a:gd name="T4" fmla="*/ 359 w 1018"/>
                <a:gd name="T5" fmla="*/ 779 h 1204"/>
                <a:gd name="T6" fmla="*/ 348 w 1018"/>
                <a:gd name="T7" fmla="*/ 793 h 1204"/>
                <a:gd name="T8" fmla="*/ 104 w 1018"/>
                <a:gd name="T9" fmla="*/ 1081 h 1204"/>
                <a:gd name="T10" fmla="*/ 91 w 1018"/>
                <a:gd name="T11" fmla="*/ 1097 h 1204"/>
                <a:gd name="T12" fmla="*/ 0 w 1018"/>
                <a:gd name="T13" fmla="*/ 1204 h 1204"/>
                <a:gd name="T14" fmla="*/ 11 w 1018"/>
                <a:gd name="T15" fmla="*/ 1204 h 1204"/>
                <a:gd name="T16" fmla="*/ 109 w 1018"/>
                <a:gd name="T17" fmla="*/ 1088 h 1204"/>
                <a:gd name="T18" fmla="*/ 123 w 1018"/>
                <a:gd name="T19" fmla="*/ 1072 h 1204"/>
                <a:gd name="T20" fmla="*/ 364 w 1018"/>
                <a:gd name="T21" fmla="*/ 786 h 1204"/>
                <a:gd name="T22" fmla="*/ 375 w 1018"/>
                <a:gd name="T23" fmla="*/ 773 h 1204"/>
                <a:gd name="T24" fmla="*/ 967 w 1018"/>
                <a:gd name="T25" fmla="*/ 74 h 1204"/>
                <a:gd name="T26" fmla="*/ 1018 w 1018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8" h="1204">
                  <a:moveTo>
                    <a:pt x="1018" y="0"/>
                  </a:moveTo>
                  <a:lnTo>
                    <a:pt x="959" y="70"/>
                  </a:lnTo>
                  <a:lnTo>
                    <a:pt x="359" y="779"/>
                  </a:lnTo>
                  <a:lnTo>
                    <a:pt x="348" y="793"/>
                  </a:lnTo>
                  <a:lnTo>
                    <a:pt x="104" y="1081"/>
                  </a:lnTo>
                  <a:lnTo>
                    <a:pt x="91" y="1097"/>
                  </a:lnTo>
                  <a:lnTo>
                    <a:pt x="0" y="1204"/>
                  </a:lnTo>
                  <a:lnTo>
                    <a:pt x="11" y="1204"/>
                  </a:lnTo>
                  <a:lnTo>
                    <a:pt x="109" y="1088"/>
                  </a:lnTo>
                  <a:lnTo>
                    <a:pt x="123" y="1072"/>
                  </a:lnTo>
                  <a:lnTo>
                    <a:pt x="364" y="786"/>
                  </a:lnTo>
                  <a:lnTo>
                    <a:pt x="375" y="773"/>
                  </a:lnTo>
                  <a:lnTo>
                    <a:pt x="967" y="7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4" name="Freeform 201"/>
            <p:cNvSpPr>
              <a:spLocks noChangeArrowheads="1"/>
            </p:cNvSpPr>
            <p:nvPr>
              <p:custDataLst>
                <p:tags r:id="rId211"/>
              </p:custDataLst>
            </p:nvPr>
          </p:nvSpPr>
          <p:spPr bwMode="auto">
            <a:xfrm>
              <a:off x="2349219" y="3417775"/>
              <a:ext cx="2748772" cy="3251227"/>
            </a:xfrm>
            <a:custGeom>
              <a:gdLst>
                <a:gd name="T0" fmla="*/ 1018 w 1018"/>
                <a:gd name="T1" fmla="*/ 0 h 1204"/>
                <a:gd name="T2" fmla="*/ 959 w 1018"/>
                <a:gd name="T3" fmla="*/ 70 h 1204"/>
                <a:gd name="T4" fmla="*/ 359 w 1018"/>
                <a:gd name="T5" fmla="*/ 779 h 1204"/>
                <a:gd name="T6" fmla="*/ 348 w 1018"/>
                <a:gd name="T7" fmla="*/ 793 h 1204"/>
                <a:gd name="T8" fmla="*/ 104 w 1018"/>
                <a:gd name="T9" fmla="*/ 1081 h 1204"/>
                <a:gd name="T10" fmla="*/ 91 w 1018"/>
                <a:gd name="T11" fmla="*/ 1097 h 1204"/>
                <a:gd name="T12" fmla="*/ 0 w 1018"/>
                <a:gd name="T13" fmla="*/ 1204 h 1204"/>
                <a:gd name="T14" fmla="*/ 11 w 1018"/>
                <a:gd name="T15" fmla="*/ 1204 h 1204"/>
                <a:gd name="T16" fmla="*/ 109 w 1018"/>
                <a:gd name="T17" fmla="*/ 1088 h 1204"/>
                <a:gd name="T18" fmla="*/ 123 w 1018"/>
                <a:gd name="T19" fmla="*/ 1072 h 1204"/>
                <a:gd name="T20" fmla="*/ 364 w 1018"/>
                <a:gd name="T21" fmla="*/ 786 h 1204"/>
                <a:gd name="T22" fmla="*/ 375 w 1018"/>
                <a:gd name="T23" fmla="*/ 773 h 1204"/>
                <a:gd name="T24" fmla="*/ 967 w 1018"/>
                <a:gd name="T25" fmla="*/ 74 h 1204"/>
                <a:gd name="T26" fmla="*/ 1018 w 1018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8" h="1204">
                  <a:moveTo>
                    <a:pt x="1018" y="0"/>
                  </a:moveTo>
                  <a:lnTo>
                    <a:pt x="959" y="70"/>
                  </a:lnTo>
                  <a:lnTo>
                    <a:pt x="359" y="779"/>
                  </a:lnTo>
                  <a:lnTo>
                    <a:pt x="348" y="793"/>
                  </a:lnTo>
                  <a:lnTo>
                    <a:pt x="104" y="1081"/>
                  </a:lnTo>
                  <a:lnTo>
                    <a:pt x="91" y="1097"/>
                  </a:lnTo>
                  <a:lnTo>
                    <a:pt x="0" y="1204"/>
                  </a:lnTo>
                  <a:lnTo>
                    <a:pt x="11" y="1204"/>
                  </a:lnTo>
                  <a:lnTo>
                    <a:pt x="109" y="1088"/>
                  </a:lnTo>
                  <a:lnTo>
                    <a:pt x="123" y="1072"/>
                  </a:lnTo>
                  <a:lnTo>
                    <a:pt x="364" y="786"/>
                  </a:lnTo>
                  <a:lnTo>
                    <a:pt x="375" y="773"/>
                  </a:lnTo>
                  <a:lnTo>
                    <a:pt x="967" y="74"/>
                  </a:lnTo>
                  <a:lnTo>
                    <a:pt x="10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5" name="Freeform 202"/>
            <p:cNvSpPr>
              <a:spLocks noChangeArrowheads="1"/>
            </p:cNvSpPr>
            <p:nvPr>
              <p:custDataLst>
                <p:tags r:id="rId212"/>
              </p:custDataLst>
            </p:nvPr>
          </p:nvSpPr>
          <p:spPr bwMode="auto">
            <a:xfrm>
              <a:off x="2831782" y="3417775"/>
              <a:ext cx="2266210" cy="3251227"/>
            </a:xfrm>
            <a:custGeom>
              <a:gdLst>
                <a:gd name="T0" fmla="*/ 839 w 839"/>
                <a:gd name="T1" fmla="*/ 0 h 1204"/>
                <a:gd name="T2" fmla="*/ 788 w 839"/>
                <a:gd name="T3" fmla="*/ 74 h 1204"/>
                <a:gd name="T4" fmla="*/ 338 w 839"/>
                <a:gd name="T5" fmla="*/ 718 h 1204"/>
                <a:gd name="T6" fmla="*/ 329 w 839"/>
                <a:gd name="T7" fmla="*/ 731 h 1204"/>
                <a:gd name="T8" fmla="*/ 165 w 839"/>
                <a:gd name="T9" fmla="*/ 967 h 1204"/>
                <a:gd name="T10" fmla="*/ 155 w 839"/>
                <a:gd name="T11" fmla="*/ 981 h 1204"/>
                <a:gd name="T12" fmla="*/ 0 w 839"/>
                <a:gd name="T13" fmla="*/ 1204 h 1204"/>
                <a:gd name="T14" fmla="*/ 10 w 839"/>
                <a:gd name="T15" fmla="*/ 1204 h 1204"/>
                <a:gd name="T16" fmla="*/ 171 w 839"/>
                <a:gd name="T17" fmla="*/ 974 h 1204"/>
                <a:gd name="T18" fmla="*/ 181 w 839"/>
                <a:gd name="T19" fmla="*/ 960 h 1204"/>
                <a:gd name="T20" fmla="*/ 343 w 839"/>
                <a:gd name="T21" fmla="*/ 725 h 1204"/>
                <a:gd name="T22" fmla="*/ 353 w 839"/>
                <a:gd name="T23" fmla="*/ 713 h 1204"/>
                <a:gd name="T24" fmla="*/ 797 w 839"/>
                <a:gd name="T25" fmla="*/ 76 h 1204"/>
                <a:gd name="T26" fmla="*/ 839 w 839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9" h="1204">
                  <a:moveTo>
                    <a:pt x="839" y="0"/>
                  </a:moveTo>
                  <a:lnTo>
                    <a:pt x="788" y="74"/>
                  </a:lnTo>
                  <a:lnTo>
                    <a:pt x="338" y="718"/>
                  </a:lnTo>
                  <a:lnTo>
                    <a:pt x="329" y="731"/>
                  </a:lnTo>
                  <a:lnTo>
                    <a:pt x="165" y="967"/>
                  </a:lnTo>
                  <a:lnTo>
                    <a:pt x="155" y="981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171" y="974"/>
                  </a:lnTo>
                  <a:lnTo>
                    <a:pt x="181" y="960"/>
                  </a:lnTo>
                  <a:lnTo>
                    <a:pt x="343" y="725"/>
                  </a:lnTo>
                  <a:lnTo>
                    <a:pt x="353" y="713"/>
                  </a:lnTo>
                  <a:lnTo>
                    <a:pt x="797" y="76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6" name="Freeform 203"/>
            <p:cNvSpPr>
              <a:spLocks noChangeArrowheads="1"/>
            </p:cNvSpPr>
            <p:nvPr>
              <p:custDataLst>
                <p:tags r:id="rId213"/>
              </p:custDataLst>
            </p:nvPr>
          </p:nvSpPr>
          <p:spPr bwMode="auto">
            <a:xfrm>
              <a:off x="2831782" y="3417775"/>
              <a:ext cx="2266210" cy="3251227"/>
            </a:xfrm>
            <a:custGeom>
              <a:gdLst>
                <a:gd name="T0" fmla="*/ 839 w 839"/>
                <a:gd name="T1" fmla="*/ 0 h 1204"/>
                <a:gd name="T2" fmla="*/ 788 w 839"/>
                <a:gd name="T3" fmla="*/ 74 h 1204"/>
                <a:gd name="T4" fmla="*/ 338 w 839"/>
                <a:gd name="T5" fmla="*/ 718 h 1204"/>
                <a:gd name="T6" fmla="*/ 329 w 839"/>
                <a:gd name="T7" fmla="*/ 731 h 1204"/>
                <a:gd name="T8" fmla="*/ 165 w 839"/>
                <a:gd name="T9" fmla="*/ 967 h 1204"/>
                <a:gd name="T10" fmla="*/ 155 w 839"/>
                <a:gd name="T11" fmla="*/ 981 h 1204"/>
                <a:gd name="T12" fmla="*/ 0 w 839"/>
                <a:gd name="T13" fmla="*/ 1204 h 1204"/>
                <a:gd name="T14" fmla="*/ 10 w 839"/>
                <a:gd name="T15" fmla="*/ 1204 h 1204"/>
                <a:gd name="T16" fmla="*/ 171 w 839"/>
                <a:gd name="T17" fmla="*/ 974 h 1204"/>
                <a:gd name="T18" fmla="*/ 181 w 839"/>
                <a:gd name="T19" fmla="*/ 960 h 1204"/>
                <a:gd name="T20" fmla="*/ 343 w 839"/>
                <a:gd name="T21" fmla="*/ 725 h 1204"/>
                <a:gd name="T22" fmla="*/ 353 w 839"/>
                <a:gd name="T23" fmla="*/ 713 h 1204"/>
                <a:gd name="T24" fmla="*/ 797 w 839"/>
                <a:gd name="T25" fmla="*/ 76 h 1204"/>
                <a:gd name="T26" fmla="*/ 839 w 839"/>
                <a:gd name="T2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9" h="1204">
                  <a:moveTo>
                    <a:pt x="839" y="0"/>
                  </a:moveTo>
                  <a:lnTo>
                    <a:pt x="788" y="74"/>
                  </a:lnTo>
                  <a:lnTo>
                    <a:pt x="338" y="718"/>
                  </a:lnTo>
                  <a:lnTo>
                    <a:pt x="329" y="731"/>
                  </a:lnTo>
                  <a:lnTo>
                    <a:pt x="165" y="967"/>
                  </a:lnTo>
                  <a:lnTo>
                    <a:pt x="155" y="981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171" y="974"/>
                  </a:lnTo>
                  <a:lnTo>
                    <a:pt x="181" y="960"/>
                  </a:lnTo>
                  <a:lnTo>
                    <a:pt x="343" y="725"/>
                  </a:lnTo>
                  <a:lnTo>
                    <a:pt x="353" y="713"/>
                  </a:lnTo>
                  <a:lnTo>
                    <a:pt x="797" y="76"/>
                  </a:lnTo>
                  <a:lnTo>
                    <a:pt x="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7" name="Freeform 204"/>
            <p:cNvSpPr>
              <a:spLocks noChangeArrowheads="1"/>
            </p:cNvSpPr>
            <p:nvPr>
              <p:custDataLst>
                <p:tags r:id="rId214"/>
              </p:custDataLst>
            </p:nvPr>
          </p:nvSpPr>
          <p:spPr bwMode="auto">
            <a:xfrm>
              <a:off x="3267003" y="3417775"/>
              <a:ext cx="1830988" cy="3251227"/>
            </a:xfrm>
            <a:custGeom>
              <a:gdLst>
                <a:gd name="T0" fmla="*/ 678 w 678"/>
                <a:gd name="T1" fmla="*/ 0 h 1204"/>
                <a:gd name="T2" fmla="*/ 636 w 678"/>
                <a:gd name="T3" fmla="*/ 76 h 1204"/>
                <a:gd name="T4" fmla="*/ 300 w 678"/>
                <a:gd name="T5" fmla="*/ 671 h 1204"/>
                <a:gd name="T6" fmla="*/ 294 w 678"/>
                <a:gd name="T7" fmla="*/ 682 h 1204"/>
                <a:gd name="T8" fmla="*/ 181 w 678"/>
                <a:gd name="T9" fmla="*/ 883 h 1204"/>
                <a:gd name="T10" fmla="*/ 174 w 678"/>
                <a:gd name="T11" fmla="*/ 896 h 1204"/>
                <a:gd name="T12" fmla="*/ 17 w 678"/>
                <a:gd name="T13" fmla="*/ 1175 h 1204"/>
                <a:gd name="T14" fmla="*/ 8 w 678"/>
                <a:gd name="T15" fmla="*/ 1190 h 1204"/>
                <a:gd name="T16" fmla="*/ 0 w 678"/>
                <a:gd name="T17" fmla="*/ 1204 h 1204"/>
                <a:gd name="T18" fmla="*/ 10 w 678"/>
                <a:gd name="T19" fmla="*/ 1204 h 1204"/>
                <a:gd name="T20" fmla="*/ 23 w 678"/>
                <a:gd name="T21" fmla="*/ 1181 h 1204"/>
                <a:gd name="T22" fmla="*/ 31 w 678"/>
                <a:gd name="T23" fmla="*/ 1167 h 1204"/>
                <a:gd name="T24" fmla="*/ 187 w 678"/>
                <a:gd name="T25" fmla="*/ 889 h 1204"/>
                <a:gd name="T26" fmla="*/ 194 w 678"/>
                <a:gd name="T27" fmla="*/ 877 h 1204"/>
                <a:gd name="T28" fmla="*/ 306 w 678"/>
                <a:gd name="T29" fmla="*/ 677 h 1204"/>
                <a:gd name="T30" fmla="*/ 313 w 678"/>
                <a:gd name="T31" fmla="*/ 666 h 1204"/>
                <a:gd name="T32" fmla="*/ 644 w 678"/>
                <a:gd name="T33" fmla="*/ 78 h 1204"/>
                <a:gd name="T34" fmla="*/ 678 w 678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8" h="1204">
                  <a:moveTo>
                    <a:pt x="678" y="0"/>
                  </a:moveTo>
                  <a:lnTo>
                    <a:pt x="636" y="76"/>
                  </a:lnTo>
                  <a:lnTo>
                    <a:pt x="300" y="671"/>
                  </a:lnTo>
                  <a:lnTo>
                    <a:pt x="294" y="682"/>
                  </a:lnTo>
                  <a:lnTo>
                    <a:pt x="181" y="883"/>
                  </a:lnTo>
                  <a:lnTo>
                    <a:pt x="174" y="896"/>
                  </a:lnTo>
                  <a:lnTo>
                    <a:pt x="17" y="1175"/>
                  </a:lnTo>
                  <a:lnTo>
                    <a:pt x="8" y="1190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23" y="1181"/>
                  </a:lnTo>
                  <a:lnTo>
                    <a:pt x="31" y="1167"/>
                  </a:lnTo>
                  <a:lnTo>
                    <a:pt x="187" y="889"/>
                  </a:lnTo>
                  <a:lnTo>
                    <a:pt x="194" y="877"/>
                  </a:lnTo>
                  <a:lnTo>
                    <a:pt x="306" y="677"/>
                  </a:lnTo>
                  <a:lnTo>
                    <a:pt x="313" y="666"/>
                  </a:lnTo>
                  <a:lnTo>
                    <a:pt x="644" y="78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8" name="Freeform 206"/>
            <p:cNvSpPr>
              <a:spLocks noChangeArrowheads="1"/>
            </p:cNvSpPr>
            <p:nvPr>
              <p:custDataLst>
                <p:tags r:id="rId215"/>
              </p:custDataLst>
            </p:nvPr>
          </p:nvSpPr>
          <p:spPr bwMode="auto">
            <a:xfrm>
              <a:off x="3267003" y="3417775"/>
              <a:ext cx="1830988" cy="3251227"/>
            </a:xfrm>
            <a:custGeom>
              <a:gdLst>
                <a:gd name="T0" fmla="*/ 678 w 678"/>
                <a:gd name="T1" fmla="*/ 0 h 1204"/>
                <a:gd name="T2" fmla="*/ 636 w 678"/>
                <a:gd name="T3" fmla="*/ 76 h 1204"/>
                <a:gd name="T4" fmla="*/ 300 w 678"/>
                <a:gd name="T5" fmla="*/ 671 h 1204"/>
                <a:gd name="T6" fmla="*/ 294 w 678"/>
                <a:gd name="T7" fmla="*/ 682 h 1204"/>
                <a:gd name="T8" fmla="*/ 181 w 678"/>
                <a:gd name="T9" fmla="*/ 883 h 1204"/>
                <a:gd name="T10" fmla="*/ 174 w 678"/>
                <a:gd name="T11" fmla="*/ 896 h 1204"/>
                <a:gd name="T12" fmla="*/ 17 w 678"/>
                <a:gd name="T13" fmla="*/ 1175 h 1204"/>
                <a:gd name="T14" fmla="*/ 8 w 678"/>
                <a:gd name="T15" fmla="*/ 1190 h 1204"/>
                <a:gd name="T16" fmla="*/ 0 w 678"/>
                <a:gd name="T17" fmla="*/ 1204 h 1204"/>
                <a:gd name="T18" fmla="*/ 10 w 678"/>
                <a:gd name="T19" fmla="*/ 1204 h 1204"/>
                <a:gd name="T20" fmla="*/ 23 w 678"/>
                <a:gd name="T21" fmla="*/ 1181 h 1204"/>
                <a:gd name="T22" fmla="*/ 31 w 678"/>
                <a:gd name="T23" fmla="*/ 1167 h 1204"/>
                <a:gd name="T24" fmla="*/ 187 w 678"/>
                <a:gd name="T25" fmla="*/ 889 h 1204"/>
                <a:gd name="T26" fmla="*/ 194 w 678"/>
                <a:gd name="T27" fmla="*/ 877 h 1204"/>
                <a:gd name="T28" fmla="*/ 306 w 678"/>
                <a:gd name="T29" fmla="*/ 677 h 1204"/>
                <a:gd name="T30" fmla="*/ 313 w 678"/>
                <a:gd name="T31" fmla="*/ 666 h 1204"/>
                <a:gd name="T32" fmla="*/ 644 w 678"/>
                <a:gd name="T33" fmla="*/ 78 h 1204"/>
                <a:gd name="T34" fmla="*/ 678 w 678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8" h="1204">
                  <a:moveTo>
                    <a:pt x="678" y="0"/>
                  </a:moveTo>
                  <a:lnTo>
                    <a:pt x="636" y="76"/>
                  </a:lnTo>
                  <a:lnTo>
                    <a:pt x="300" y="671"/>
                  </a:lnTo>
                  <a:lnTo>
                    <a:pt x="294" y="682"/>
                  </a:lnTo>
                  <a:lnTo>
                    <a:pt x="181" y="883"/>
                  </a:lnTo>
                  <a:lnTo>
                    <a:pt x="174" y="896"/>
                  </a:lnTo>
                  <a:lnTo>
                    <a:pt x="17" y="1175"/>
                  </a:lnTo>
                  <a:lnTo>
                    <a:pt x="8" y="1190"/>
                  </a:lnTo>
                  <a:lnTo>
                    <a:pt x="0" y="1204"/>
                  </a:lnTo>
                  <a:lnTo>
                    <a:pt x="10" y="1204"/>
                  </a:lnTo>
                  <a:lnTo>
                    <a:pt x="23" y="1181"/>
                  </a:lnTo>
                  <a:lnTo>
                    <a:pt x="31" y="1167"/>
                  </a:lnTo>
                  <a:lnTo>
                    <a:pt x="187" y="889"/>
                  </a:lnTo>
                  <a:lnTo>
                    <a:pt x="194" y="877"/>
                  </a:lnTo>
                  <a:lnTo>
                    <a:pt x="306" y="677"/>
                  </a:lnTo>
                  <a:lnTo>
                    <a:pt x="313" y="666"/>
                  </a:lnTo>
                  <a:lnTo>
                    <a:pt x="644" y="78"/>
                  </a:lnTo>
                  <a:lnTo>
                    <a:pt x="6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09" name="Freeform 207"/>
            <p:cNvSpPr>
              <a:spLocks noChangeArrowheads="1"/>
            </p:cNvSpPr>
            <p:nvPr>
              <p:custDataLst>
                <p:tags r:id="rId216"/>
              </p:custDataLst>
            </p:nvPr>
          </p:nvSpPr>
          <p:spPr bwMode="auto">
            <a:xfrm>
              <a:off x="3668630" y="3417775"/>
              <a:ext cx="1429361" cy="3251227"/>
            </a:xfrm>
            <a:custGeom>
              <a:gdLst>
                <a:gd name="T0" fmla="*/ 529 w 529"/>
                <a:gd name="T1" fmla="*/ 0 h 1204"/>
                <a:gd name="T2" fmla="*/ 495 w 529"/>
                <a:gd name="T3" fmla="*/ 78 h 1204"/>
                <a:gd name="T4" fmla="*/ 251 w 529"/>
                <a:gd name="T5" fmla="*/ 632 h 1204"/>
                <a:gd name="T6" fmla="*/ 246 w 529"/>
                <a:gd name="T7" fmla="*/ 643 h 1204"/>
                <a:gd name="T8" fmla="*/ 170 w 529"/>
                <a:gd name="T9" fmla="*/ 817 h 1204"/>
                <a:gd name="T10" fmla="*/ 165 w 529"/>
                <a:gd name="T11" fmla="*/ 829 h 1204"/>
                <a:gd name="T12" fmla="*/ 63 w 529"/>
                <a:gd name="T13" fmla="*/ 1062 h 1204"/>
                <a:gd name="T14" fmla="*/ 57 w 529"/>
                <a:gd name="T15" fmla="*/ 1075 h 1204"/>
                <a:gd name="T16" fmla="*/ 0 w 529"/>
                <a:gd name="T17" fmla="*/ 1204 h 1204"/>
                <a:gd name="T18" fmla="*/ 9 w 529"/>
                <a:gd name="T19" fmla="*/ 1204 h 1204"/>
                <a:gd name="T20" fmla="*/ 69 w 529"/>
                <a:gd name="T21" fmla="*/ 1068 h 1204"/>
                <a:gd name="T22" fmla="*/ 75 w 529"/>
                <a:gd name="T23" fmla="*/ 1055 h 1204"/>
                <a:gd name="T24" fmla="*/ 176 w 529"/>
                <a:gd name="T25" fmla="*/ 824 h 1204"/>
                <a:gd name="T26" fmla="*/ 181 w 529"/>
                <a:gd name="T27" fmla="*/ 812 h 1204"/>
                <a:gd name="T28" fmla="*/ 257 w 529"/>
                <a:gd name="T29" fmla="*/ 639 h 1204"/>
                <a:gd name="T30" fmla="*/ 262 w 529"/>
                <a:gd name="T31" fmla="*/ 628 h 1204"/>
                <a:gd name="T32" fmla="*/ 503 w 529"/>
                <a:gd name="T33" fmla="*/ 79 h 1204"/>
                <a:gd name="T34" fmla="*/ 529 w 52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9" h="1204">
                  <a:moveTo>
                    <a:pt x="529" y="0"/>
                  </a:moveTo>
                  <a:lnTo>
                    <a:pt x="495" y="78"/>
                  </a:lnTo>
                  <a:lnTo>
                    <a:pt x="251" y="632"/>
                  </a:lnTo>
                  <a:lnTo>
                    <a:pt x="246" y="643"/>
                  </a:lnTo>
                  <a:lnTo>
                    <a:pt x="170" y="817"/>
                  </a:lnTo>
                  <a:lnTo>
                    <a:pt x="165" y="829"/>
                  </a:lnTo>
                  <a:lnTo>
                    <a:pt x="63" y="1062"/>
                  </a:lnTo>
                  <a:lnTo>
                    <a:pt x="57" y="1075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69" y="1068"/>
                  </a:lnTo>
                  <a:lnTo>
                    <a:pt x="75" y="1055"/>
                  </a:lnTo>
                  <a:lnTo>
                    <a:pt x="176" y="824"/>
                  </a:lnTo>
                  <a:lnTo>
                    <a:pt x="181" y="812"/>
                  </a:lnTo>
                  <a:lnTo>
                    <a:pt x="257" y="639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0" name="Freeform 208"/>
            <p:cNvSpPr>
              <a:spLocks noChangeArrowheads="1"/>
            </p:cNvSpPr>
            <p:nvPr>
              <p:custDataLst>
                <p:tags r:id="rId217"/>
              </p:custDataLst>
            </p:nvPr>
          </p:nvSpPr>
          <p:spPr bwMode="auto">
            <a:xfrm>
              <a:off x="3668630" y="3417775"/>
              <a:ext cx="1429361" cy="3251227"/>
            </a:xfrm>
            <a:custGeom>
              <a:gdLst>
                <a:gd name="T0" fmla="*/ 529 w 529"/>
                <a:gd name="T1" fmla="*/ 0 h 1204"/>
                <a:gd name="T2" fmla="*/ 495 w 529"/>
                <a:gd name="T3" fmla="*/ 78 h 1204"/>
                <a:gd name="T4" fmla="*/ 251 w 529"/>
                <a:gd name="T5" fmla="*/ 632 h 1204"/>
                <a:gd name="T6" fmla="*/ 246 w 529"/>
                <a:gd name="T7" fmla="*/ 643 h 1204"/>
                <a:gd name="T8" fmla="*/ 170 w 529"/>
                <a:gd name="T9" fmla="*/ 817 h 1204"/>
                <a:gd name="T10" fmla="*/ 165 w 529"/>
                <a:gd name="T11" fmla="*/ 829 h 1204"/>
                <a:gd name="T12" fmla="*/ 63 w 529"/>
                <a:gd name="T13" fmla="*/ 1062 h 1204"/>
                <a:gd name="T14" fmla="*/ 57 w 529"/>
                <a:gd name="T15" fmla="*/ 1075 h 1204"/>
                <a:gd name="T16" fmla="*/ 0 w 529"/>
                <a:gd name="T17" fmla="*/ 1204 h 1204"/>
                <a:gd name="T18" fmla="*/ 9 w 529"/>
                <a:gd name="T19" fmla="*/ 1204 h 1204"/>
                <a:gd name="T20" fmla="*/ 69 w 529"/>
                <a:gd name="T21" fmla="*/ 1068 h 1204"/>
                <a:gd name="T22" fmla="*/ 75 w 529"/>
                <a:gd name="T23" fmla="*/ 1055 h 1204"/>
                <a:gd name="T24" fmla="*/ 176 w 529"/>
                <a:gd name="T25" fmla="*/ 824 h 1204"/>
                <a:gd name="T26" fmla="*/ 181 w 529"/>
                <a:gd name="T27" fmla="*/ 812 h 1204"/>
                <a:gd name="T28" fmla="*/ 257 w 529"/>
                <a:gd name="T29" fmla="*/ 639 h 1204"/>
                <a:gd name="T30" fmla="*/ 262 w 529"/>
                <a:gd name="T31" fmla="*/ 628 h 1204"/>
                <a:gd name="T32" fmla="*/ 503 w 529"/>
                <a:gd name="T33" fmla="*/ 79 h 1204"/>
                <a:gd name="T34" fmla="*/ 529 w 52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9" h="1204">
                  <a:moveTo>
                    <a:pt x="529" y="0"/>
                  </a:moveTo>
                  <a:lnTo>
                    <a:pt x="495" y="78"/>
                  </a:lnTo>
                  <a:lnTo>
                    <a:pt x="251" y="632"/>
                  </a:lnTo>
                  <a:lnTo>
                    <a:pt x="246" y="643"/>
                  </a:lnTo>
                  <a:lnTo>
                    <a:pt x="170" y="817"/>
                  </a:lnTo>
                  <a:lnTo>
                    <a:pt x="165" y="829"/>
                  </a:lnTo>
                  <a:lnTo>
                    <a:pt x="63" y="1062"/>
                  </a:lnTo>
                  <a:lnTo>
                    <a:pt x="57" y="1075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69" y="1068"/>
                  </a:lnTo>
                  <a:lnTo>
                    <a:pt x="75" y="1055"/>
                  </a:lnTo>
                  <a:lnTo>
                    <a:pt x="176" y="824"/>
                  </a:lnTo>
                  <a:lnTo>
                    <a:pt x="181" y="812"/>
                  </a:lnTo>
                  <a:lnTo>
                    <a:pt x="257" y="639"/>
                  </a:lnTo>
                  <a:lnTo>
                    <a:pt x="262" y="628"/>
                  </a:lnTo>
                  <a:lnTo>
                    <a:pt x="503" y="79"/>
                  </a:lnTo>
                  <a:lnTo>
                    <a:pt x="5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1" name="Freeform 209"/>
            <p:cNvSpPr>
              <a:spLocks noChangeArrowheads="1"/>
            </p:cNvSpPr>
            <p:nvPr>
              <p:custDataLst>
                <p:tags r:id="rId218"/>
              </p:custDataLst>
            </p:nvPr>
          </p:nvSpPr>
          <p:spPr bwMode="auto">
            <a:xfrm>
              <a:off x="4047349" y="3417775"/>
              <a:ext cx="1050642" cy="3251227"/>
            </a:xfrm>
            <a:custGeom>
              <a:gdLst>
                <a:gd name="T0" fmla="*/ 389 w 389"/>
                <a:gd name="T1" fmla="*/ 0 h 1204"/>
                <a:gd name="T2" fmla="*/ 363 w 389"/>
                <a:gd name="T3" fmla="*/ 79 h 1204"/>
                <a:gd name="T4" fmla="*/ 195 w 389"/>
                <a:gd name="T5" fmla="*/ 600 h 1204"/>
                <a:gd name="T6" fmla="*/ 192 w 389"/>
                <a:gd name="T7" fmla="*/ 611 h 1204"/>
                <a:gd name="T8" fmla="*/ 142 w 389"/>
                <a:gd name="T9" fmla="*/ 764 h 1204"/>
                <a:gd name="T10" fmla="*/ 139 w 389"/>
                <a:gd name="T11" fmla="*/ 775 h 1204"/>
                <a:gd name="T12" fmla="*/ 75 w 389"/>
                <a:gd name="T13" fmla="*/ 974 h 1204"/>
                <a:gd name="T14" fmla="*/ 70 w 389"/>
                <a:gd name="T15" fmla="*/ 986 h 1204"/>
                <a:gd name="T16" fmla="*/ 0 w 389"/>
                <a:gd name="T17" fmla="*/ 1204 h 1204"/>
                <a:gd name="T18" fmla="*/ 9 w 389"/>
                <a:gd name="T19" fmla="*/ 1204 h 1204"/>
                <a:gd name="T20" fmla="*/ 82 w 389"/>
                <a:gd name="T21" fmla="*/ 979 h 1204"/>
                <a:gd name="T22" fmla="*/ 85 w 389"/>
                <a:gd name="T23" fmla="*/ 967 h 1204"/>
                <a:gd name="T24" fmla="*/ 149 w 389"/>
                <a:gd name="T25" fmla="*/ 770 h 1204"/>
                <a:gd name="T26" fmla="*/ 153 w 389"/>
                <a:gd name="T27" fmla="*/ 759 h 1204"/>
                <a:gd name="T28" fmla="*/ 202 w 389"/>
                <a:gd name="T29" fmla="*/ 606 h 1204"/>
                <a:gd name="T30" fmla="*/ 206 w 389"/>
                <a:gd name="T31" fmla="*/ 596 h 1204"/>
                <a:gd name="T32" fmla="*/ 372 w 389"/>
                <a:gd name="T33" fmla="*/ 81 h 1204"/>
                <a:gd name="T34" fmla="*/ 389 w 38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1204">
                  <a:moveTo>
                    <a:pt x="389" y="0"/>
                  </a:moveTo>
                  <a:lnTo>
                    <a:pt x="363" y="79"/>
                  </a:lnTo>
                  <a:lnTo>
                    <a:pt x="195" y="600"/>
                  </a:lnTo>
                  <a:lnTo>
                    <a:pt x="192" y="611"/>
                  </a:lnTo>
                  <a:lnTo>
                    <a:pt x="142" y="764"/>
                  </a:lnTo>
                  <a:lnTo>
                    <a:pt x="139" y="775"/>
                  </a:lnTo>
                  <a:lnTo>
                    <a:pt x="75" y="974"/>
                  </a:lnTo>
                  <a:lnTo>
                    <a:pt x="70" y="986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82" y="979"/>
                  </a:lnTo>
                  <a:lnTo>
                    <a:pt x="85" y="967"/>
                  </a:lnTo>
                  <a:lnTo>
                    <a:pt x="149" y="770"/>
                  </a:lnTo>
                  <a:lnTo>
                    <a:pt x="153" y="759"/>
                  </a:lnTo>
                  <a:lnTo>
                    <a:pt x="202" y="606"/>
                  </a:lnTo>
                  <a:lnTo>
                    <a:pt x="206" y="596"/>
                  </a:lnTo>
                  <a:lnTo>
                    <a:pt x="372" y="81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2" name="Freeform 210"/>
            <p:cNvSpPr>
              <a:spLocks noChangeArrowheads="1"/>
            </p:cNvSpPr>
            <p:nvPr>
              <p:custDataLst>
                <p:tags r:id="rId219"/>
              </p:custDataLst>
            </p:nvPr>
          </p:nvSpPr>
          <p:spPr bwMode="auto">
            <a:xfrm>
              <a:off x="4047349" y="3417775"/>
              <a:ext cx="1050642" cy="3251227"/>
            </a:xfrm>
            <a:custGeom>
              <a:gdLst>
                <a:gd name="T0" fmla="*/ 389 w 389"/>
                <a:gd name="T1" fmla="*/ 0 h 1204"/>
                <a:gd name="T2" fmla="*/ 363 w 389"/>
                <a:gd name="T3" fmla="*/ 79 h 1204"/>
                <a:gd name="T4" fmla="*/ 195 w 389"/>
                <a:gd name="T5" fmla="*/ 600 h 1204"/>
                <a:gd name="T6" fmla="*/ 192 w 389"/>
                <a:gd name="T7" fmla="*/ 611 h 1204"/>
                <a:gd name="T8" fmla="*/ 142 w 389"/>
                <a:gd name="T9" fmla="*/ 764 h 1204"/>
                <a:gd name="T10" fmla="*/ 139 w 389"/>
                <a:gd name="T11" fmla="*/ 775 h 1204"/>
                <a:gd name="T12" fmla="*/ 75 w 389"/>
                <a:gd name="T13" fmla="*/ 974 h 1204"/>
                <a:gd name="T14" fmla="*/ 70 w 389"/>
                <a:gd name="T15" fmla="*/ 986 h 1204"/>
                <a:gd name="T16" fmla="*/ 0 w 389"/>
                <a:gd name="T17" fmla="*/ 1204 h 1204"/>
                <a:gd name="T18" fmla="*/ 9 w 389"/>
                <a:gd name="T19" fmla="*/ 1204 h 1204"/>
                <a:gd name="T20" fmla="*/ 82 w 389"/>
                <a:gd name="T21" fmla="*/ 979 h 1204"/>
                <a:gd name="T22" fmla="*/ 85 w 389"/>
                <a:gd name="T23" fmla="*/ 967 h 1204"/>
                <a:gd name="T24" fmla="*/ 149 w 389"/>
                <a:gd name="T25" fmla="*/ 770 h 1204"/>
                <a:gd name="T26" fmla="*/ 153 w 389"/>
                <a:gd name="T27" fmla="*/ 759 h 1204"/>
                <a:gd name="T28" fmla="*/ 202 w 389"/>
                <a:gd name="T29" fmla="*/ 606 h 1204"/>
                <a:gd name="T30" fmla="*/ 206 w 389"/>
                <a:gd name="T31" fmla="*/ 596 h 1204"/>
                <a:gd name="T32" fmla="*/ 372 w 389"/>
                <a:gd name="T33" fmla="*/ 81 h 1204"/>
                <a:gd name="T34" fmla="*/ 389 w 389"/>
                <a:gd name="T3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1204">
                  <a:moveTo>
                    <a:pt x="389" y="0"/>
                  </a:moveTo>
                  <a:lnTo>
                    <a:pt x="363" y="79"/>
                  </a:lnTo>
                  <a:lnTo>
                    <a:pt x="195" y="600"/>
                  </a:lnTo>
                  <a:lnTo>
                    <a:pt x="192" y="611"/>
                  </a:lnTo>
                  <a:lnTo>
                    <a:pt x="142" y="764"/>
                  </a:lnTo>
                  <a:lnTo>
                    <a:pt x="139" y="775"/>
                  </a:lnTo>
                  <a:lnTo>
                    <a:pt x="75" y="974"/>
                  </a:lnTo>
                  <a:lnTo>
                    <a:pt x="70" y="986"/>
                  </a:lnTo>
                  <a:lnTo>
                    <a:pt x="0" y="1204"/>
                  </a:lnTo>
                  <a:lnTo>
                    <a:pt x="9" y="1204"/>
                  </a:lnTo>
                  <a:lnTo>
                    <a:pt x="82" y="979"/>
                  </a:lnTo>
                  <a:lnTo>
                    <a:pt x="85" y="967"/>
                  </a:lnTo>
                  <a:lnTo>
                    <a:pt x="149" y="770"/>
                  </a:lnTo>
                  <a:lnTo>
                    <a:pt x="153" y="759"/>
                  </a:lnTo>
                  <a:lnTo>
                    <a:pt x="202" y="606"/>
                  </a:lnTo>
                  <a:lnTo>
                    <a:pt x="206" y="596"/>
                  </a:lnTo>
                  <a:lnTo>
                    <a:pt x="372" y="81"/>
                  </a:lnTo>
                  <a:lnTo>
                    <a:pt x="3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3" name="Freeform 211"/>
            <p:cNvSpPr>
              <a:spLocks noChangeArrowheads="1"/>
            </p:cNvSpPr>
            <p:nvPr>
              <p:custDataLst>
                <p:tags r:id="rId220"/>
              </p:custDataLst>
            </p:nvPr>
          </p:nvSpPr>
          <p:spPr bwMode="auto">
            <a:xfrm>
              <a:off x="4406216" y="3417775"/>
              <a:ext cx="691775" cy="3251227"/>
            </a:xfrm>
            <a:custGeom>
              <a:gdLst>
                <a:gd name="T0" fmla="*/ 256 w 256"/>
                <a:gd name="T1" fmla="*/ 0 h 1204"/>
                <a:gd name="T2" fmla="*/ 239 w 256"/>
                <a:gd name="T3" fmla="*/ 81 h 1204"/>
                <a:gd name="T4" fmla="*/ 135 w 256"/>
                <a:gd name="T5" fmla="*/ 572 h 1204"/>
                <a:gd name="T6" fmla="*/ 133 w 256"/>
                <a:gd name="T7" fmla="*/ 582 h 1204"/>
                <a:gd name="T8" fmla="*/ 103 w 256"/>
                <a:gd name="T9" fmla="*/ 720 h 1204"/>
                <a:gd name="T10" fmla="*/ 101 w 256"/>
                <a:gd name="T11" fmla="*/ 729 h 1204"/>
                <a:gd name="T12" fmla="*/ 64 w 256"/>
                <a:gd name="T13" fmla="*/ 903 h 1204"/>
                <a:gd name="T14" fmla="*/ 62 w 256"/>
                <a:gd name="T15" fmla="*/ 913 h 1204"/>
                <a:gd name="T16" fmla="*/ 20 w 256"/>
                <a:gd name="T17" fmla="*/ 1107 h 1204"/>
                <a:gd name="T18" fmla="*/ 18 w 256"/>
                <a:gd name="T19" fmla="*/ 1119 h 1204"/>
                <a:gd name="T20" fmla="*/ 0 w 256"/>
                <a:gd name="T21" fmla="*/ 1204 h 1204"/>
                <a:gd name="T22" fmla="*/ 8 w 256"/>
                <a:gd name="T23" fmla="*/ 1204 h 1204"/>
                <a:gd name="T24" fmla="*/ 28 w 256"/>
                <a:gd name="T25" fmla="*/ 1112 h 1204"/>
                <a:gd name="T26" fmla="*/ 31 w 256"/>
                <a:gd name="T27" fmla="*/ 1100 h 1204"/>
                <a:gd name="T28" fmla="*/ 72 w 256"/>
                <a:gd name="T29" fmla="*/ 908 h 1204"/>
                <a:gd name="T30" fmla="*/ 74 w 256"/>
                <a:gd name="T31" fmla="*/ 896 h 1204"/>
                <a:gd name="T32" fmla="*/ 111 w 256"/>
                <a:gd name="T33" fmla="*/ 725 h 1204"/>
                <a:gd name="T34" fmla="*/ 113 w 256"/>
                <a:gd name="T35" fmla="*/ 715 h 1204"/>
                <a:gd name="T36" fmla="*/ 142 w 256"/>
                <a:gd name="T37" fmla="*/ 578 h 1204"/>
                <a:gd name="T38" fmla="*/ 144 w 256"/>
                <a:gd name="T39" fmla="*/ 568 h 1204"/>
                <a:gd name="T40" fmla="*/ 247 w 256"/>
                <a:gd name="T41" fmla="*/ 81 h 1204"/>
                <a:gd name="T42" fmla="*/ 256 w 256"/>
                <a:gd name="T4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1204">
                  <a:moveTo>
                    <a:pt x="256" y="0"/>
                  </a:moveTo>
                  <a:lnTo>
                    <a:pt x="239" y="81"/>
                  </a:lnTo>
                  <a:lnTo>
                    <a:pt x="135" y="572"/>
                  </a:lnTo>
                  <a:lnTo>
                    <a:pt x="133" y="582"/>
                  </a:lnTo>
                  <a:lnTo>
                    <a:pt x="103" y="720"/>
                  </a:lnTo>
                  <a:lnTo>
                    <a:pt x="101" y="729"/>
                  </a:lnTo>
                  <a:lnTo>
                    <a:pt x="64" y="903"/>
                  </a:lnTo>
                  <a:lnTo>
                    <a:pt x="62" y="913"/>
                  </a:lnTo>
                  <a:lnTo>
                    <a:pt x="20" y="1107"/>
                  </a:lnTo>
                  <a:lnTo>
                    <a:pt x="18" y="111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8" y="1112"/>
                  </a:lnTo>
                  <a:lnTo>
                    <a:pt x="31" y="1100"/>
                  </a:lnTo>
                  <a:lnTo>
                    <a:pt x="72" y="908"/>
                  </a:lnTo>
                  <a:lnTo>
                    <a:pt x="74" y="896"/>
                  </a:lnTo>
                  <a:lnTo>
                    <a:pt x="111" y="725"/>
                  </a:lnTo>
                  <a:lnTo>
                    <a:pt x="113" y="715"/>
                  </a:lnTo>
                  <a:lnTo>
                    <a:pt x="142" y="578"/>
                  </a:lnTo>
                  <a:lnTo>
                    <a:pt x="144" y="568"/>
                  </a:lnTo>
                  <a:lnTo>
                    <a:pt x="247" y="8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4" name="Freeform 212"/>
            <p:cNvSpPr>
              <a:spLocks noChangeArrowheads="1"/>
            </p:cNvSpPr>
            <p:nvPr>
              <p:custDataLst>
                <p:tags r:id="rId221"/>
              </p:custDataLst>
            </p:nvPr>
          </p:nvSpPr>
          <p:spPr bwMode="auto">
            <a:xfrm>
              <a:off x="4406216" y="3417775"/>
              <a:ext cx="691775" cy="3251227"/>
            </a:xfrm>
            <a:custGeom>
              <a:gdLst>
                <a:gd name="T0" fmla="*/ 256 w 256"/>
                <a:gd name="T1" fmla="*/ 0 h 1204"/>
                <a:gd name="T2" fmla="*/ 239 w 256"/>
                <a:gd name="T3" fmla="*/ 81 h 1204"/>
                <a:gd name="T4" fmla="*/ 135 w 256"/>
                <a:gd name="T5" fmla="*/ 572 h 1204"/>
                <a:gd name="T6" fmla="*/ 133 w 256"/>
                <a:gd name="T7" fmla="*/ 582 h 1204"/>
                <a:gd name="T8" fmla="*/ 103 w 256"/>
                <a:gd name="T9" fmla="*/ 720 h 1204"/>
                <a:gd name="T10" fmla="*/ 101 w 256"/>
                <a:gd name="T11" fmla="*/ 729 h 1204"/>
                <a:gd name="T12" fmla="*/ 64 w 256"/>
                <a:gd name="T13" fmla="*/ 903 h 1204"/>
                <a:gd name="T14" fmla="*/ 62 w 256"/>
                <a:gd name="T15" fmla="*/ 913 h 1204"/>
                <a:gd name="T16" fmla="*/ 20 w 256"/>
                <a:gd name="T17" fmla="*/ 1107 h 1204"/>
                <a:gd name="T18" fmla="*/ 18 w 256"/>
                <a:gd name="T19" fmla="*/ 1119 h 1204"/>
                <a:gd name="T20" fmla="*/ 0 w 256"/>
                <a:gd name="T21" fmla="*/ 1204 h 1204"/>
                <a:gd name="T22" fmla="*/ 8 w 256"/>
                <a:gd name="T23" fmla="*/ 1204 h 1204"/>
                <a:gd name="T24" fmla="*/ 28 w 256"/>
                <a:gd name="T25" fmla="*/ 1112 h 1204"/>
                <a:gd name="T26" fmla="*/ 31 w 256"/>
                <a:gd name="T27" fmla="*/ 1100 h 1204"/>
                <a:gd name="T28" fmla="*/ 72 w 256"/>
                <a:gd name="T29" fmla="*/ 908 h 1204"/>
                <a:gd name="T30" fmla="*/ 74 w 256"/>
                <a:gd name="T31" fmla="*/ 896 h 1204"/>
                <a:gd name="T32" fmla="*/ 111 w 256"/>
                <a:gd name="T33" fmla="*/ 725 h 1204"/>
                <a:gd name="T34" fmla="*/ 113 w 256"/>
                <a:gd name="T35" fmla="*/ 715 h 1204"/>
                <a:gd name="T36" fmla="*/ 142 w 256"/>
                <a:gd name="T37" fmla="*/ 578 h 1204"/>
                <a:gd name="T38" fmla="*/ 144 w 256"/>
                <a:gd name="T39" fmla="*/ 568 h 1204"/>
                <a:gd name="T40" fmla="*/ 247 w 256"/>
                <a:gd name="T41" fmla="*/ 81 h 1204"/>
                <a:gd name="T42" fmla="*/ 256 w 256"/>
                <a:gd name="T4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1204">
                  <a:moveTo>
                    <a:pt x="256" y="0"/>
                  </a:moveTo>
                  <a:lnTo>
                    <a:pt x="239" y="81"/>
                  </a:lnTo>
                  <a:lnTo>
                    <a:pt x="135" y="572"/>
                  </a:lnTo>
                  <a:lnTo>
                    <a:pt x="133" y="582"/>
                  </a:lnTo>
                  <a:lnTo>
                    <a:pt x="103" y="720"/>
                  </a:lnTo>
                  <a:lnTo>
                    <a:pt x="101" y="729"/>
                  </a:lnTo>
                  <a:lnTo>
                    <a:pt x="64" y="903"/>
                  </a:lnTo>
                  <a:lnTo>
                    <a:pt x="62" y="913"/>
                  </a:lnTo>
                  <a:lnTo>
                    <a:pt x="20" y="1107"/>
                  </a:lnTo>
                  <a:lnTo>
                    <a:pt x="18" y="111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8" y="1112"/>
                  </a:lnTo>
                  <a:lnTo>
                    <a:pt x="31" y="1100"/>
                  </a:lnTo>
                  <a:lnTo>
                    <a:pt x="72" y="908"/>
                  </a:lnTo>
                  <a:lnTo>
                    <a:pt x="74" y="896"/>
                  </a:lnTo>
                  <a:lnTo>
                    <a:pt x="111" y="725"/>
                  </a:lnTo>
                  <a:lnTo>
                    <a:pt x="113" y="715"/>
                  </a:lnTo>
                  <a:lnTo>
                    <a:pt x="142" y="578"/>
                  </a:lnTo>
                  <a:lnTo>
                    <a:pt x="144" y="568"/>
                  </a:lnTo>
                  <a:lnTo>
                    <a:pt x="247" y="81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5" name="Freeform 213"/>
            <p:cNvSpPr>
              <a:spLocks noChangeArrowheads="1"/>
            </p:cNvSpPr>
            <p:nvPr>
              <p:custDataLst>
                <p:tags r:id="rId222"/>
              </p:custDataLst>
            </p:nvPr>
          </p:nvSpPr>
          <p:spPr bwMode="auto">
            <a:xfrm>
              <a:off x="4754394" y="3417775"/>
              <a:ext cx="354286" cy="3251227"/>
            </a:xfrm>
            <a:custGeom>
              <a:gdLst>
                <a:gd name="T0" fmla="*/ 127 w 131"/>
                <a:gd name="T1" fmla="*/ 0 h 1204"/>
                <a:gd name="T2" fmla="*/ 127 w 131"/>
                <a:gd name="T3" fmla="*/ 0 h 1204"/>
                <a:gd name="T4" fmla="*/ 118 w 131"/>
                <a:gd name="T5" fmla="*/ 81 h 1204"/>
                <a:gd name="T6" fmla="*/ 69 w 131"/>
                <a:gd name="T7" fmla="*/ 547 h 1204"/>
                <a:gd name="T8" fmla="*/ 68 w 131"/>
                <a:gd name="T9" fmla="*/ 557 h 1204"/>
                <a:gd name="T10" fmla="*/ 55 w 131"/>
                <a:gd name="T11" fmla="*/ 681 h 1204"/>
                <a:gd name="T12" fmla="*/ 54 w 131"/>
                <a:gd name="T13" fmla="*/ 691 h 1204"/>
                <a:gd name="T14" fmla="*/ 38 w 131"/>
                <a:gd name="T15" fmla="*/ 843 h 1204"/>
                <a:gd name="T16" fmla="*/ 37 w 131"/>
                <a:gd name="T17" fmla="*/ 853 h 1204"/>
                <a:gd name="T18" fmla="*/ 20 w 131"/>
                <a:gd name="T19" fmla="*/ 1018 h 1204"/>
                <a:gd name="T20" fmla="*/ 18 w 131"/>
                <a:gd name="T21" fmla="*/ 1029 h 1204"/>
                <a:gd name="T22" fmla="*/ 0 w 131"/>
                <a:gd name="T23" fmla="*/ 1204 h 1204"/>
                <a:gd name="T24" fmla="*/ 8 w 131"/>
                <a:gd name="T25" fmla="*/ 1204 h 1204"/>
                <a:gd name="T26" fmla="*/ 27 w 131"/>
                <a:gd name="T27" fmla="*/ 1022 h 1204"/>
                <a:gd name="T28" fmla="*/ 29 w 131"/>
                <a:gd name="T29" fmla="*/ 1012 h 1204"/>
                <a:gd name="T30" fmla="*/ 46 w 131"/>
                <a:gd name="T31" fmla="*/ 848 h 1204"/>
                <a:gd name="T32" fmla="*/ 47 w 131"/>
                <a:gd name="T33" fmla="*/ 837 h 1204"/>
                <a:gd name="T34" fmla="*/ 63 w 131"/>
                <a:gd name="T35" fmla="*/ 687 h 1204"/>
                <a:gd name="T36" fmla="*/ 64 w 131"/>
                <a:gd name="T37" fmla="*/ 677 h 1204"/>
                <a:gd name="T38" fmla="*/ 78 w 131"/>
                <a:gd name="T39" fmla="*/ 554 h 1204"/>
                <a:gd name="T40" fmla="*/ 78 w 131"/>
                <a:gd name="T41" fmla="*/ 544 h 1204"/>
                <a:gd name="T42" fmla="*/ 128 w 131"/>
                <a:gd name="T43" fmla="*/ 70 h 1204"/>
                <a:gd name="T44" fmla="*/ 128 w 131"/>
                <a:gd name="T45" fmla="*/ 5 h 1204"/>
                <a:gd name="T46" fmla="*/ 128 w 131"/>
                <a:gd name="T47" fmla="*/ 1 h 1204"/>
                <a:gd name="T48" fmla="*/ 129 w 131"/>
                <a:gd name="T49" fmla="*/ 1 h 1204"/>
                <a:gd name="T50" fmla="*/ 130 w 131"/>
                <a:gd name="T51" fmla="*/ 1 h 1204"/>
                <a:gd name="T52" fmla="*/ 131 w 131"/>
                <a:gd name="T53" fmla="*/ 0 h 1204"/>
                <a:gd name="T54" fmla="*/ 130 w 131"/>
                <a:gd name="T55" fmla="*/ 0 h 1204"/>
                <a:gd name="T56" fmla="*/ 127 w 131"/>
                <a:gd name="T5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204"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69" y="547"/>
                  </a:lnTo>
                  <a:lnTo>
                    <a:pt x="68" y="557"/>
                  </a:lnTo>
                  <a:lnTo>
                    <a:pt x="55" y="681"/>
                  </a:lnTo>
                  <a:lnTo>
                    <a:pt x="54" y="691"/>
                  </a:lnTo>
                  <a:lnTo>
                    <a:pt x="38" y="843"/>
                  </a:lnTo>
                  <a:lnTo>
                    <a:pt x="37" y="853"/>
                  </a:lnTo>
                  <a:lnTo>
                    <a:pt x="20" y="1018"/>
                  </a:lnTo>
                  <a:lnTo>
                    <a:pt x="18" y="102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7" y="1022"/>
                  </a:lnTo>
                  <a:lnTo>
                    <a:pt x="29" y="1012"/>
                  </a:lnTo>
                  <a:lnTo>
                    <a:pt x="46" y="848"/>
                  </a:lnTo>
                  <a:lnTo>
                    <a:pt x="47" y="837"/>
                  </a:lnTo>
                  <a:lnTo>
                    <a:pt x="63" y="687"/>
                  </a:lnTo>
                  <a:lnTo>
                    <a:pt x="64" y="677"/>
                  </a:lnTo>
                  <a:lnTo>
                    <a:pt x="78" y="554"/>
                  </a:lnTo>
                  <a:lnTo>
                    <a:pt x="78" y="544"/>
                  </a:lnTo>
                  <a:lnTo>
                    <a:pt x="128" y="70"/>
                  </a:lnTo>
                  <a:lnTo>
                    <a:pt x="128" y="5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6" name="Freeform 214"/>
            <p:cNvSpPr>
              <a:spLocks noChangeArrowheads="1"/>
            </p:cNvSpPr>
            <p:nvPr>
              <p:custDataLst>
                <p:tags r:id="rId223"/>
              </p:custDataLst>
            </p:nvPr>
          </p:nvSpPr>
          <p:spPr bwMode="auto">
            <a:xfrm>
              <a:off x="4754394" y="3417775"/>
              <a:ext cx="354286" cy="3251227"/>
            </a:xfrm>
            <a:custGeom>
              <a:gdLst>
                <a:gd name="T0" fmla="*/ 127 w 131"/>
                <a:gd name="T1" fmla="*/ 0 h 1204"/>
                <a:gd name="T2" fmla="*/ 127 w 131"/>
                <a:gd name="T3" fmla="*/ 0 h 1204"/>
                <a:gd name="T4" fmla="*/ 118 w 131"/>
                <a:gd name="T5" fmla="*/ 81 h 1204"/>
                <a:gd name="T6" fmla="*/ 69 w 131"/>
                <a:gd name="T7" fmla="*/ 547 h 1204"/>
                <a:gd name="T8" fmla="*/ 68 w 131"/>
                <a:gd name="T9" fmla="*/ 557 h 1204"/>
                <a:gd name="T10" fmla="*/ 55 w 131"/>
                <a:gd name="T11" fmla="*/ 681 h 1204"/>
                <a:gd name="T12" fmla="*/ 54 w 131"/>
                <a:gd name="T13" fmla="*/ 691 h 1204"/>
                <a:gd name="T14" fmla="*/ 38 w 131"/>
                <a:gd name="T15" fmla="*/ 843 h 1204"/>
                <a:gd name="T16" fmla="*/ 37 w 131"/>
                <a:gd name="T17" fmla="*/ 853 h 1204"/>
                <a:gd name="T18" fmla="*/ 20 w 131"/>
                <a:gd name="T19" fmla="*/ 1018 h 1204"/>
                <a:gd name="T20" fmla="*/ 18 w 131"/>
                <a:gd name="T21" fmla="*/ 1029 h 1204"/>
                <a:gd name="T22" fmla="*/ 0 w 131"/>
                <a:gd name="T23" fmla="*/ 1204 h 1204"/>
                <a:gd name="T24" fmla="*/ 8 w 131"/>
                <a:gd name="T25" fmla="*/ 1204 h 1204"/>
                <a:gd name="T26" fmla="*/ 27 w 131"/>
                <a:gd name="T27" fmla="*/ 1022 h 1204"/>
                <a:gd name="T28" fmla="*/ 29 w 131"/>
                <a:gd name="T29" fmla="*/ 1012 h 1204"/>
                <a:gd name="T30" fmla="*/ 46 w 131"/>
                <a:gd name="T31" fmla="*/ 848 h 1204"/>
                <a:gd name="T32" fmla="*/ 47 w 131"/>
                <a:gd name="T33" fmla="*/ 837 h 1204"/>
                <a:gd name="T34" fmla="*/ 63 w 131"/>
                <a:gd name="T35" fmla="*/ 687 h 1204"/>
                <a:gd name="T36" fmla="*/ 64 w 131"/>
                <a:gd name="T37" fmla="*/ 677 h 1204"/>
                <a:gd name="T38" fmla="*/ 78 w 131"/>
                <a:gd name="T39" fmla="*/ 554 h 1204"/>
                <a:gd name="T40" fmla="*/ 78 w 131"/>
                <a:gd name="T41" fmla="*/ 544 h 1204"/>
                <a:gd name="T42" fmla="*/ 128 w 131"/>
                <a:gd name="T43" fmla="*/ 70 h 1204"/>
                <a:gd name="T44" fmla="*/ 128 w 131"/>
                <a:gd name="T45" fmla="*/ 5 h 1204"/>
                <a:gd name="T46" fmla="*/ 128 w 131"/>
                <a:gd name="T47" fmla="*/ 1 h 1204"/>
                <a:gd name="T48" fmla="*/ 129 w 131"/>
                <a:gd name="T49" fmla="*/ 1 h 1204"/>
                <a:gd name="T50" fmla="*/ 130 w 131"/>
                <a:gd name="T51" fmla="*/ 1 h 1204"/>
                <a:gd name="T52" fmla="*/ 131 w 131"/>
                <a:gd name="T53" fmla="*/ 0 h 1204"/>
                <a:gd name="T54" fmla="*/ 130 w 131"/>
                <a:gd name="T55" fmla="*/ 0 h 1204"/>
                <a:gd name="T56" fmla="*/ 127 w 131"/>
                <a:gd name="T57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204">
                  <a:moveTo>
                    <a:pt x="127" y="0"/>
                  </a:moveTo>
                  <a:lnTo>
                    <a:pt x="127" y="0"/>
                  </a:lnTo>
                  <a:lnTo>
                    <a:pt x="118" y="81"/>
                  </a:lnTo>
                  <a:lnTo>
                    <a:pt x="69" y="547"/>
                  </a:lnTo>
                  <a:lnTo>
                    <a:pt x="68" y="557"/>
                  </a:lnTo>
                  <a:lnTo>
                    <a:pt x="55" y="681"/>
                  </a:lnTo>
                  <a:lnTo>
                    <a:pt x="54" y="691"/>
                  </a:lnTo>
                  <a:lnTo>
                    <a:pt x="38" y="843"/>
                  </a:lnTo>
                  <a:lnTo>
                    <a:pt x="37" y="853"/>
                  </a:lnTo>
                  <a:lnTo>
                    <a:pt x="20" y="1018"/>
                  </a:lnTo>
                  <a:lnTo>
                    <a:pt x="18" y="1029"/>
                  </a:lnTo>
                  <a:lnTo>
                    <a:pt x="0" y="1204"/>
                  </a:lnTo>
                  <a:lnTo>
                    <a:pt x="8" y="1204"/>
                  </a:lnTo>
                  <a:lnTo>
                    <a:pt x="27" y="1022"/>
                  </a:lnTo>
                  <a:lnTo>
                    <a:pt x="29" y="1012"/>
                  </a:lnTo>
                  <a:lnTo>
                    <a:pt x="46" y="848"/>
                  </a:lnTo>
                  <a:lnTo>
                    <a:pt x="47" y="837"/>
                  </a:lnTo>
                  <a:lnTo>
                    <a:pt x="63" y="687"/>
                  </a:lnTo>
                  <a:lnTo>
                    <a:pt x="64" y="677"/>
                  </a:lnTo>
                  <a:lnTo>
                    <a:pt x="78" y="554"/>
                  </a:lnTo>
                  <a:lnTo>
                    <a:pt x="78" y="544"/>
                  </a:lnTo>
                  <a:lnTo>
                    <a:pt x="128" y="70"/>
                  </a:lnTo>
                  <a:lnTo>
                    <a:pt x="128" y="5"/>
                  </a:lnTo>
                  <a:lnTo>
                    <a:pt x="128" y="1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0" y="0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7" name="Freeform 215"/>
            <p:cNvSpPr>
              <a:spLocks noEditPoints="1" noChangeArrowheads="1"/>
            </p:cNvSpPr>
            <p:nvPr>
              <p:custDataLst>
                <p:tags r:id="rId224"/>
              </p:custDataLst>
            </p:nvPr>
          </p:nvSpPr>
          <p:spPr bwMode="auto">
            <a:xfrm>
              <a:off x="5101045" y="3420759"/>
              <a:ext cx="22906" cy="3248243"/>
            </a:xfrm>
            <a:custGeom>
              <a:gdLst>
                <a:gd name="T0" fmla="*/ 0 w 9"/>
                <a:gd name="T1" fmla="*/ 4 h 1203"/>
                <a:gd name="T2" fmla="*/ 0 w 9"/>
                <a:gd name="T3" fmla="*/ 69 h 1203"/>
                <a:gd name="T4" fmla="*/ 0 w 9"/>
                <a:gd name="T5" fmla="*/ 524 h 1203"/>
                <a:gd name="T6" fmla="*/ 0 w 9"/>
                <a:gd name="T7" fmla="*/ 533 h 1203"/>
                <a:gd name="T8" fmla="*/ 0 w 9"/>
                <a:gd name="T9" fmla="*/ 645 h 1203"/>
                <a:gd name="T10" fmla="*/ 0 w 9"/>
                <a:gd name="T11" fmla="*/ 655 h 1203"/>
                <a:gd name="T12" fmla="*/ 0 w 9"/>
                <a:gd name="T13" fmla="*/ 789 h 1203"/>
                <a:gd name="T14" fmla="*/ 0 w 9"/>
                <a:gd name="T15" fmla="*/ 799 h 1203"/>
                <a:gd name="T16" fmla="*/ 0 w 9"/>
                <a:gd name="T17" fmla="*/ 942 h 1203"/>
                <a:gd name="T18" fmla="*/ 0 w 9"/>
                <a:gd name="T19" fmla="*/ 952 h 1203"/>
                <a:gd name="T20" fmla="*/ 0 w 9"/>
                <a:gd name="T21" fmla="*/ 1123 h 1203"/>
                <a:gd name="T22" fmla="*/ 0 w 9"/>
                <a:gd name="T23" fmla="*/ 1134 h 1203"/>
                <a:gd name="T24" fmla="*/ 0 w 9"/>
                <a:gd name="T25" fmla="*/ 1203 h 1203"/>
                <a:gd name="T26" fmla="*/ 9 w 9"/>
                <a:gd name="T27" fmla="*/ 1203 h 1203"/>
                <a:gd name="T28" fmla="*/ 9 w 9"/>
                <a:gd name="T29" fmla="*/ 1127 h 1203"/>
                <a:gd name="T30" fmla="*/ 9 w 9"/>
                <a:gd name="T31" fmla="*/ 1116 h 1203"/>
                <a:gd name="T32" fmla="*/ 9 w 9"/>
                <a:gd name="T33" fmla="*/ 946 h 1203"/>
                <a:gd name="T34" fmla="*/ 9 w 9"/>
                <a:gd name="T35" fmla="*/ 935 h 1203"/>
                <a:gd name="T36" fmla="*/ 9 w 9"/>
                <a:gd name="T37" fmla="*/ 794 h 1203"/>
                <a:gd name="T38" fmla="*/ 9 w 9"/>
                <a:gd name="T39" fmla="*/ 784 h 1203"/>
                <a:gd name="T40" fmla="*/ 9 w 9"/>
                <a:gd name="T41" fmla="*/ 650 h 1203"/>
                <a:gd name="T42" fmla="*/ 9 w 9"/>
                <a:gd name="T43" fmla="*/ 641 h 1203"/>
                <a:gd name="T44" fmla="*/ 9 w 9"/>
                <a:gd name="T45" fmla="*/ 529 h 1203"/>
                <a:gd name="T46" fmla="*/ 9 w 9"/>
                <a:gd name="T47" fmla="*/ 520 h 1203"/>
                <a:gd name="T48" fmla="*/ 9 w 9"/>
                <a:gd name="T49" fmla="*/ 84 h 1203"/>
                <a:gd name="T50" fmla="*/ 0 w 9"/>
                <a:gd name="T51" fmla="*/ 4 h 1203"/>
                <a:gd name="T52" fmla="*/ 1 w 9"/>
                <a:gd name="T53" fmla="*/ 0 h 1203"/>
                <a:gd name="T54" fmla="*/ 0 w 9"/>
                <a:gd name="T55" fmla="*/ 0 h 1203"/>
                <a:gd name="T56" fmla="*/ 1 w 9"/>
                <a:gd name="T5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203">
                  <a:moveTo>
                    <a:pt x="0" y="4"/>
                  </a:moveTo>
                  <a:lnTo>
                    <a:pt x="0" y="69"/>
                  </a:lnTo>
                  <a:lnTo>
                    <a:pt x="0" y="524"/>
                  </a:lnTo>
                  <a:lnTo>
                    <a:pt x="0" y="533"/>
                  </a:lnTo>
                  <a:lnTo>
                    <a:pt x="0" y="645"/>
                  </a:lnTo>
                  <a:lnTo>
                    <a:pt x="0" y="655"/>
                  </a:lnTo>
                  <a:lnTo>
                    <a:pt x="0" y="789"/>
                  </a:lnTo>
                  <a:lnTo>
                    <a:pt x="0" y="799"/>
                  </a:lnTo>
                  <a:lnTo>
                    <a:pt x="0" y="942"/>
                  </a:lnTo>
                  <a:lnTo>
                    <a:pt x="0" y="952"/>
                  </a:lnTo>
                  <a:lnTo>
                    <a:pt x="0" y="1123"/>
                  </a:lnTo>
                  <a:lnTo>
                    <a:pt x="0" y="1134"/>
                  </a:lnTo>
                  <a:lnTo>
                    <a:pt x="0" y="1203"/>
                  </a:lnTo>
                  <a:lnTo>
                    <a:pt x="9" y="1203"/>
                  </a:lnTo>
                  <a:lnTo>
                    <a:pt x="9" y="1127"/>
                  </a:lnTo>
                  <a:lnTo>
                    <a:pt x="9" y="1116"/>
                  </a:lnTo>
                  <a:lnTo>
                    <a:pt x="9" y="946"/>
                  </a:lnTo>
                  <a:lnTo>
                    <a:pt x="9" y="935"/>
                  </a:lnTo>
                  <a:lnTo>
                    <a:pt x="9" y="794"/>
                  </a:lnTo>
                  <a:lnTo>
                    <a:pt x="9" y="784"/>
                  </a:lnTo>
                  <a:lnTo>
                    <a:pt x="9" y="650"/>
                  </a:lnTo>
                  <a:lnTo>
                    <a:pt x="9" y="641"/>
                  </a:lnTo>
                  <a:lnTo>
                    <a:pt x="9" y="529"/>
                  </a:lnTo>
                  <a:lnTo>
                    <a:pt x="9" y="520"/>
                  </a:lnTo>
                  <a:lnTo>
                    <a:pt x="9" y="84"/>
                  </a:lnTo>
                  <a:lnTo>
                    <a:pt x="0" y="4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8" name="Freeform 216"/>
            <p:cNvSpPr>
              <a:spLocks noEditPoints="1" noChangeArrowheads="1"/>
            </p:cNvSpPr>
            <p:nvPr>
              <p:custDataLst>
                <p:tags r:id="rId225"/>
              </p:custDataLst>
            </p:nvPr>
          </p:nvSpPr>
          <p:spPr bwMode="auto">
            <a:xfrm>
              <a:off x="5101045" y="3420759"/>
              <a:ext cx="22906" cy="3248243"/>
            </a:xfrm>
            <a:custGeom>
              <a:gdLst>
                <a:gd name="T0" fmla="*/ 0 w 9"/>
                <a:gd name="T1" fmla="*/ 4 h 1203"/>
                <a:gd name="T2" fmla="*/ 0 w 9"/>
                <a:gd name="T3" fmla="*/ 69 h 1203"/>
                <a:gd name="T4" fmla="*/ 0 w 9"/>
                <a:gd name="T5" fmla="*/ 524 h 1203"/>
                <a:gd name="T6" fmla="*/ 0 w 9"/>
                <a:gd name="T7" fmla="*/ 533 h 1203"/>
                <a:gd name="T8" fmla="*/ 0 w 9"/>
                <a:gd name="T9" fmla="*/ 645 h 1203"/>
                <a:gd name="T10" fmla="*/ 0 w 9"/>
                <a:gd name="T11" fmla="*/ 655 h 1203"/>
                <a:gd name="T12" fmla="*/ 0 w 9"/>
                <a:gd name="T13" fmla="*/ 789 h 1203"/>
                <a:gd name="T14" fmla="*/ 0 w 9"/>
                <a:gd name="T15" fmla="*/ 799 h 1203"/>
                <a:gd name="T16" fmla="*/ 0 w 9"/>
                <a:gd name="T17" fmla="*/ 942 h 1203"/>
                <a:gd name="T18" fmla="*/ 0 w 9"/>
                <a:gd name="T19" fmla="*/ 952 h 1203"/>
                <a:gd name="T20" fmla="*/ 0 w 9"/>
                <a:gd name="T21" fmla="*/ 1123 h 1203"/>
                <a:gd name="T22" fmla="*/ 0 w 9"/>
                <a:gd name="T23" fmla="*/ 1134 h 1203"/>
                <a:gd name="T24" fmla="*/ 0 w 9"/>
                <a:gd name="T25" fmla="*/ 1203 h 1203"/>
                <a:gd name="T26" fmla="*/ 9 w 9"/>
                <a:gd name="T27" fmla="*/ 1203 h 1203"/>
                <a:gd name="T28" fmla="*/ 9 w 9"/>
                <a:gd name="T29" fmla="*/ 1127 h 1203"/>
                <a:gd name="T30" fmla="*/ 9 w 9"/>
                <a:gd name="T31" fmla="*/ 1116 h 1203"/>
                <a:gd name="T32" fmla="*/ 9 w 9"/>
                <a:gd name="T33" fmla="*/ 946 h 1203"/>
                <a:gd name="T34" fmla="*/ 9 w 9"/>
                <a:gd name="T35" fmla="*/ 935 h 1203"/>
                <a:gd name="T36" fmla="*/ 9 w 9"/>
                <a:gd name="T37" fmla="*/ 794 h 1203"/>
                <a:gd name="T38" fmla="*/ 9 w 9"/>
                <a:gd name="T39" fmla="*/ 784 h 1203"/>
                <a:gd name="T40" fmla="*/ 9 w 9"/>
                <a:gd name="T41" fmla="*/ 650 h 1203"/>
                <a:gd name="T42" fmla="*/ 9 w 9"/>
                <a:gd name="T43" fmla="*/ 641 h 1203"/>
                <a:gd name="T44" fmla="*/ 9 w 9"/>
                <a:gd name="T45" fmla="*/ 529 h 1203"/>
                <a:gd name="T46" fmla="*/ 9 w 9"/>
                <a:gd name="T47" fmla="*/ 520 h 1203"/>
                <a:gd name="T48" fmla="*/ 9 w 9"/>
                <a:gd name="T49" fmla="*/ 84 h 1203"/>
                <a:gd name="T50" fmla="*/ 0 w 9"/>
                <a:gd name="T51" fmla="*/ 4 h 1203"/>
                <a:gd name="T52" fmla="*/ 1 w 9"/>
                <a:gd name="T53" fmla="*/ 0 h 1203"/>
                <a:gd name="T54" fmla="*/ 0 w 9"/>
                <a:gd name="T55" fmla="*/ 0 h 1203"/>
                <a:gd name="T56" fmla="*/ 1 w 9"/>
                <a:gd name="T5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" h="1203">
                  <a:moveTo>
                    <a:pt x="0" y="4"/>
                  </a:moveTo>
                  <a:lnTo>
                    <a:pt x="0" y="69"/>
                  </a:lnTo>
                  <a:lnTo>
                    <a:pt x="0" y="524"/>
                  </a:lnTo>
                  <a:lnTo>
                    <a:pt x="0" y="533"/>
                  </a:lnTo>
                  <a:lnTo>
                    <a:pt x="0" y="645"/>
                  </a:lnTo>
                  <a:lnTo>
                    <a:pt x="0" y="655"/>
                  </a:lnTo>
                  <a:lnTo>
                    <a:pt x="0" y="789"/>
                  </a:lnTo>
                  <a:lnTo>
                    <a:pt x="0" y="799"/>
                  </a:lnTo>
                  <a:lnTo>
                    <a:pt x="0" y="942"/>
                  </a:lnTo>
                  <a:lnTo>
                    <a:pt x="0" y="952"/>
                  </a:lnTo>
                  <a:lnTo>
                    <a:pt x="0" y="1123"/>
                  </a:lnTo>
                  <a:lnTo>
                    <a:pt x="0" y="1134"/>
                  </a:lnTo>
                  <a:lnTo>
                    <a:pt x="0" y="1203"/>
                  </a:lnTo>
                  <a:lnTo>
                    <a:pt x="9" y="1203"/>
                  </a:lnTo>
                  <a:lnTo>
                    <a:pt x="9" y="1127"/>
                  </a:lnTo>
                  <a:lnTo>
                    <a:pt x="9" y="1116"/>
                  </a:lnTo>
                  <a:lnTo>
                    <a:pt x="9" y="946"/>
                  </a:lnTo>
                  <a:lnTo>
                    <a:pt x="9" y="935"/>
                  </a:lnTo>
                  <a:lnTo>
                    <a:pt x="9" y="794"/>
                  </a:lnTo>
                  <a:lnTo>
                    <a:pt x="9" y="784"/>
                  </a:lnTo>
                  <a:lnTo>
                    <a:pt x="9" y="650"/>
                  </a:lnTo>
                  <a:lnTo>
                    <a:pt x="9" y="641"/>
                  </a:lnTo>
                  <a:lnTo>
                    <a:pt x="9" y="529"/>
                  </a:lnTo>
                  <a:lnTo>
                    <a:pt x="9" y="520"/>
                  </a:lnTo>
                  <a:lnTo>
                    <a:pt x="9" y="84"/>
                  </a:lnTo>
                  <a:lnTo>
                    <a:pt x="0" y="4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19" name="Freeform 217"/>
            <p:cNvSpPr>
              <a:spLocks noChangeArrowheads="1"/>
            </p:cNvSpPr>
            <p:nvPr>
              <p:custDataLst>
                <p:tags r:id="rId226"/>
              </p:custDataLst>
            </p:nvPr>
          </p:nvSpPr>
          <p:spPr bwMode="auto">
            <a:xfrm>
              <a:off x="5101045" y="3420759"/>
              <a:ext cx="366503" cy="3248243"/>
            </a:xfrm>
            <a:custGeom>
              <a:gdLst>
                <a:gd name="T0" fmla="*/ 2 w 136"/>
                <a:gd name="T1" fmla="*/ 0 h 1203"/>
                <a:gd name="T2" fmla="*/ 1 w 136"/>
                <a:gd name="T3" fmla="*/ 0 h 1203"/>
                <a:gd name="T4" fmla="*/ 0 w 136"/>
                <a:gd name="T5" fmla="*/ 0 h 1203"/>
                <a:gd name="T6" fmla="*/ 0 w 136"/>
                <a:gd name="T7" fmla="*/ 4 h 1203"/>
                <a:gd name="T8" fmla="*/ 9 w 136"/>
                <a:gd name="T9" fmla="*/ 84 h 1203"/>
                <a:gd name="T10" fmla="*/ 53 w 136"/>
                <a:gd name="T11" fmla="*/ 503 h 1203"/>
                <a:gd name="T12" fmla="*/ 54 w 136"/>
                <a:gd name="T13" fmla="*/ 512 h 1203"/>
                <a:gd name="T14" fmla="*/ 65 w 136"/>
                <a:gd name="T15" fmla="*/ 614 h 1203"/>
                <a:gd name="T16" fmla="*/ 66 w 136"/>
                <a:gd name="T17" fmla="*/ 624 h 1203"/>
                <a:gd name="T18" fmla="*/ 79 w 136"/>
                <a:gd name="T19" fmla="*/ 744 h 1203"/>
                <a:gd name="T20" fmla="*/ 79 w 136"/>
                <a:gd name="T21" fmla="*/ 753 h 1203"/>
                <a:gd name="T22" fmla="*/ 93 w 136"/>
                <a:gd name="T23" fmla="*/ 878 h 1203"/>
                <a:gd name="T24" fmla="*/ 93 w 136"/>
                <a:gd name="T25" fmla="*/ 888 h 1203"/>
                <a:gd name="T26" fmla="*/ 109 w 136"/>
                <a:gd name="T27" fmla="*/ 1033 h 1203"/>
                <a:gd name="T28" fmla="*/ 110 w 136"/>
                <a:gd name="T29" fmla="*/ 1043 h 1203"/>
                <a:gd name="T30" fmla="*/ 127 w 136"/>
                <a:gd name="T31" fmla="*/ 1203 h 1203"/>
                <a:gd name="T32" fmla="*/ 136 w 136"/>
                <a:gd name="T33" fmla="*/ 1203 h 1203"/>
                <a:gd name="T34" fmla="*/ 118 w 136"/>
                <a:gd name="T35" fmla="*/ 1037 h 1203"/>
                <a:gd name="T36" fmla="*/ 117 w 136"/>
                <a:gd name="T37" fmla="*/ 1027 h 1203"/>
                <a:gd name="T38" fmla="*/ 102 w 136"/>
                <a:gd name="T39" fmla="*/ 882 h 1203"/>
                <a:gd name="T40" fmla="*/ 100 w 136"/>
                <a:gd name="T41" fmla="*/ 872 h 1203"/>
                <a:gd name="T42" fmla="*/ 88 w 136"/>
                <a:gd name="T43" fmla="*/ 748 h 1203"/>
                <a:gd name="T44" fmla="*/ 86 w 136"/>
                <a:gd name="T45" fmla="*/ 739 h 1203"/>
                <a:gd name="T46" fmla="*/ 74 w 136"/>
                <a:gd name="T47" fmla="*/ 619 h 1203"/>
                <a:gd name="T48" fmla="*/ 73 w 136"/>
                <a:gd name="T49" fmla="*/ 610 h 1203"/>
                <a:gd name="T50" fmla="*/ 62 w 136"/>
                <a:gd name="T51" fmla="*/ 509 h 1203"/>
                <a:gd name="T52" fmla="*/ 61 w 136"/>
                <a:gd name="T53" fmla="*/ 500 h 1203"/>
                <a:gd name="T54" fmla="*/ 16 w 136"/>
                <a:gd name="T55" fmla="*/ 80 h 1203"/>
                <a:gd name="T56" fmla="*/ 0 w 136"/>
                <a:gd name="T57" fmla="*/ 1 h 1203"/>
                <a:gd name="T58" fmla="*/ 2 w 136"/>
                <a:gd name="T5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1203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9" y="84"/>
                  </a:lnTo>
                  <a:lnTo>
                    <a:pt x="53" y="503"/>
                  </a:lnTo>
                  <a:lnTo>
                    <a:pt x="54" y="512"/>
                  </a:lnTo>
                  <a:lnTo>
                    <a:pt x="65" y="614"/>
                  </a:lnTo>
                  <a:lnTo>
                    <a:pt x="66" y="624"/>
                  </a:lnTo>
                  <a:lnTo>
                    <a:pt x="79" y="744"/>
                  </a:lnTo>
                  <a:lnTo>
                    <a:pt x="79" y="753"/>
                  </a:lnTo>
                  <a:lnTo>
                    <a:pt x="93" y="878"/>
                  </a:lnTo>
                  <a:lnTo>
                    <a:pt x="93" y="888"/>
                  </a:lnTo>
                  <a:lnTo>
                    <a:pt x="109" y="1033"/>
                  </a:lnTo>
                  <a:lnTo>
                    <a:pt x="110" y="1043"/>
                  </a:lnTo>
                  <a:lnTo>
                    <a:pt x="127" y="1203"/>
                  </a:lnTo>
                  <a:lnTo>
                    <a:pt x="136" y="1203"/>
                  </a:lnTo>
                  <a:lnTo>
                    <a:pt x="118" y="1037"/>
                  </a:lnTo>
                  <a:lnTo>
                    <a:pt x="117" y="1027"/>
                  </a:lnTo>
                  <a:lnTo>
                    <a:pt x="102" y="882"/>
                  </a:lnTo>
                  <a:lnTo>
                    <a:pt x="100" y="872"/>
                  </a:lnTo>
                  <a:lnTo>
                    <a:pt x="88" y="748"/>
                  </a:lnTo>
                  <a:lnTo>
                    <a:pt x="86" y="739"/>
                  </a:lnTo>
                  <a:lnTo>
                    <a:pt x="74" y="619"/>
                  </a:lnTo>
                  <a:lnTo>
                    <a:pt x="73" y="610"/>
                  </a:lnTo>
                  <a:lnTo>
                    <a:pt x="62" y="509"/>
                  </a:lnTo>
                  <a:lnTo>
                    <a:pt x="61" y="500"/>
                  </a:lnTo>
                  <a:lnTo>
                    <a:pt x="16" y="80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0" name="Freeform 218"/>
            <p:cNvSpPr>
              <a:spLocks noChangeArrowheads="1"/>
            </p:cNvSpPr>
            <p:nvPr>
              <p:custDataLst>
                <p:tags r:id="rId227"/>
              </p:custDataLst>
            </p:nvPr>
          </p:nvSpPr>
          <p:spPr bwMode="auto">
            <a:xfrm>
              <a:off x="5101045" y="3420759"/>
              <a:ext cx="366503" cy="3248243"/>
            </a:xfrm>
            <a:custGeom>
              <a:gdLst>
                <a:gd name="T0" fmla="*/ 2 w 136"/>
                <a:gd name="T1" fmla="*/ 0 h 1203"/>
                <a:gd name="T2" fmla="*/ 1 w 136"/>
                <a:gd name="T3" fmla="*/ 0 h 1203"/>
                <a:gd name="T4" fmla="*/ 0 w 136"/>
                <a:gd name="T5" fmla="*/ 0 h 1203"/>
                <a:gd name="T6" fmla="*/ 0 w 136"/>
                <a:gd name="T7" fmla="*/ 4 h 1203"/>
                <a:gd name="T8" fmla="*/ 9 w 136"/>
                <a:gd name="T9" fmla="*/ 84 h 1203"/>
                <a:gd name="T10" fmla="*/ 53 w 136"/>
                <a:gd name="T11" fmla="*/ 503 h 1203"/>
                <a:gd name="T12" fmla="*/ 54 w 136"/>
                <a:gd name="T13" fmla="*/ 512 h 1203"/>
                <a:gd name="T14" fmla="*/ 65 w 136"/>
                <a:gd name="T15" fmla="*/ 614 h 1203"/>
                <a:gd name="T16" fmla="*/ 66 w 136"/>
                <a:gd name="T17" fmla="*/ 624 h 1203"/>
                <a:gd name="T18" fmla="*/ 79 w 136"/>
                <a:gd name="T19" fmla="*/ 744 h 1203"/>
                <a:gd name="T20" fmla="*/ 79 w 136"/>
                <a:gd name="T21" fmla="*/ 753 h 1203"/>
                <a:gd name="T22" fmla="*/ 93 w 136"/>
                <a:gd name="T23" fmla="*/ 878 h 1203"/>
                <a:gd name="T24" fmla="*/ 93 w 136"/>
                <a:gd name="T25" fmla="*/ 888 h 1203"/>
                <a:gd name="T26" fmla="*/ 109 w 136"/>
                <a:gd name="T27" fmla="*/ 1033 h 1203"/>
                <a:gd name="T28" fmla="*/ 110 w 136"/>
                <a:gd name="T29" fmla="*/ 1043 h 1203"/>
                <a:gd name="T30" fmla="*/ 127 w 136"/>
                <a:gd name="T31" fmla="*/ 1203 h 1203"/>
                <a:gd name="T32" fmla="*/ 136 w 136"/>
                <a:gd name="T33" fmla="*/ 1203 h 1203"/>
                <a:gd name="T34" fmla="*/ 118 w 136"/>
                <a:gd name="T35" fmla="*/ 1037 h 1203"/>
                <a:gd name="T36" fmla="*/ 117 w 136"/>
                <a:gd name="T37" fmla="*/ 1027 h 1203"/>
                <a:gd name="T38" fmla="*/ 102 w 136"/>
                <a:gd name="T39" fmla="*/ 882 h 1203"/>
                <a:gd name="T40" fmla="*/ 100 w 136"/>
                <a:gd name="T41" fmla="*/ 872 h 1203"/>
                <a:gd name="T42" fmla="*/ 88 w 136"/>
                <a:gd name="T43" fmla="*/ 748 h 1203"/>
                <a:gd name="T44" fmla="*/ 86 w 136"/>
                <a:gd name="T45" fmla="*/ 739 h 1203"/>
                <a:gd name="T46" fmla="*/ 74 w 136"/>
                <a:gd name="T47" fmla="*/ 619 h 1203"/>
                <a:gd name="T48" fmla="*/ 73 w 136"/>
                <a:gd name="T49" fmla="*/ 610 h 1203"/>
                <a:gd name="T50" fmla="*/ 62 w 136"/>
                <a:gd name="T51" fmla="*/ 509 h 1203"/>
                <a:gd name="T52" fmla="*/ 61 w 136"/>
                <a:gd name="T53" fmla="*/ 500 h 1203"/>
                <a:gd name="T54" fmla="*/ 16 w 136"/>
                <a:gd name="T55" fmla="*/ 80 h 1203"/>
                <a:gd name="T56" fmla="*/ 0 w 136"/>
                <a:gd name="T57" fmla="*/ 1 h 1203"/>
                <a:gd name="T58" fmla="*/ 2 w 136"/>
                <a:gd name="T59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1203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9" y="84"/>
                  </a:lnTo>
                  <a:lnTo>
                    <a:pt x="53" y="503"/>
                  </a:lnTo>
                  <a:lnTo>
                    <a:pt x="54" y="512"/>
                  </a:lnTo>
                  <a:lnTo>
                    <a:pt x="65" y="614"/>
                  </a:lnTo>
                  <a:lnTo>
                    <a:pt x="66" y="624"/>
                  </a:lnTo>
                  <a:lnTo>
                    <a:pt x="79" y="744"/>
                  </a:lnTo>
                  <a:lnTo>
                    <a:pt x="79" y="753"/>
                  </a:lnTo>
                  <a:lnTo>
                    <a:pt x="93" y="878"/>
                  </a:lnTo>
                  <a:lnTo>
                    <a:pt x="93" y="888"/>
                  </a:lnTo>
                  <a:lnTo>
                    <a:pt x="109" y="1033"/>
                  </a:lnTo>
                  <a:lnTo>
                    <a:pt x="110" y="1043"/>
                  </a:lnTo>
                  <a:lnTo>
                    <a:pt x="127" y="1203"/>
                  </a:lnTo>
                  <a:lnTo>
                    <a:pt x="136" y="1203"/>
                  </a:lnTo>
                  <a:lnTo>
                    <a:pt x="118" y="1037"/>
                  </a:lnTo>
                  <a:lnTo>
                    <a:pt x="117" y="1027"/>
                  </a:lnTo>
                  <a:lnTo>
                    <a:pt x="102" y="882"/>
                  </a:lnTo>
                  <a:lnTo>
                    <a:pt x="100" y="872"/>
                  </a:lnTo>
                  <a:lnTo>
                    <a:pt x="88" y="748"/>
                  </a:lnTo>
                  <a:lnTo>
                    <a:pt x="86" y="739"/>
                  </a:lnTo>
                  <a:lnTo>
                    <a:pt x="74" y="619"/>
                  </a:lnTo>
                  <a:lnTo>
                    <a:pt x="73" y="610"/>
                  </a:lnTo>
                  <a:lnTo>
                    <a:pt x="62" y="509"/>
                  </a:lnTo>
                  <a:lnTo>
                    <a:pt x="61" y="500"/>
                  </a:lnTo>
                  <a:lnTo>
                    <a:pt x="16" y="80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1" name="Freeform 219"/>
            <p:cNvSpPr>
              <a:spLocks noChangeArrowheads="1"/>
            </p:cNvSpPr>
            <p:nvPr>
              <p:custDataLst>
                <p:tags r:id="rId228"/>
              </p:custDataLst>
            </p:nvPr>
          </p:nvSpPr>
          <p:spPr bwMode="auto">
            <a:xfrm>
              <a:off x="5101045" y="3420759"/>
              <a:ext cx="714681" cy="3248243"/>
            </a:xfrm>
            <a:custGeom>
              <a:gdLst>
                <a:gd name="T0" fmla="*/ 2 w 265"/>
                <a:gd name="T1" fmla="*/ 0 h 1203"/>
                <a:gd name="T2" fmla="*/ 0 w 265"/>
                <a:gd name="T3" fmla="*/ 1 h 1203"/>
                <a:gd name="T4" fmla="*/ 16 w 265"/>
                <a:gd name="T5" fmla="*/ 80 h 1203"/>
                <a:gd name="T6" fmla="*/ 103 w 265"/>
                <a:gd name="T7" fmla="*/ 484 h 1203"/>
                <a:gd name="T8" fmla="*/ 105 w 265"/>
                <a:gd name="T9" fmla="*/ 492 h 1203"/>
                <a:gd name="T10" fmla="*/ 124 w 265"/>
                <a:gd name="T11" fmla="*/ 586 h 1203"/>
                <a:gd name="T12" fmla="*/ 126 w 265"/>
                <a:gd name="T13" fmla="*/ 595 h 1203"/>
                <a:gd name="T14" fmla="*/ 150 w 265"/>
                <a:gd name="T15" fmla="*/ 702 h 1203"/>
                <a:gd name="T16" fmla="*/ 151 w 265"/>
                <a:gd name="T17" fmla="*/ 711 h 1203"/>
                <a:gd name="T18" fmla="*/ 174 w 265"/>
                <a:gd name="T19" fmla="*/ 821 h 1203"/>
                <a:gd name="T20" fmla="*/ 176 w 265"/>
                <a:gd name="T21" fmla="*/ 830 h 1203"/>
                <a:gd name="T22" fmla="*/ 203 w 265"/>
                <a:gd name="T23" fmla="*/ 955 h 1203"/>
                <a:gd name="T24" fmla="*/ 205 w 265"/>
                <a:gd name="T25" fmla="*/ 965 h 1203"/>
                <a:gd name="T26" fmla="*/ 236 w 265"/>
                <a:gd name="T27" fmla="*/ 1111 h 1203"/>
                <a:gd name="T28" fmla="*/ 239 w 265"/>
                <a:gd name="T29" fmla="*/ 1120 h 1203"/>
                <a:gd name="T30" fmla="*/ 256 w 265"/>
                <a:gd name="T31" fmla="*/ 1203 h 1203"/>
                <a:gd name="T32" fmla="*/ 265 w 265"/>
                <a:gd name="T33" fmla="*/ 1203 h 1203"/>
                <a:gd name="T34" fmla="*/ 246 w 265"/>
                <a:gd name="T35" fmla="*/ 1113 h 1203"/>
                <a:gd name="T36" fmla="*/ 243 w 265"/>
                <a:gd name="T37" fmla="*/ 1104 h 1203"/>
                <a:gd name="T38" fmla="*/ 212 w 265"/>
                <a:gd name="T39" fmla="*/ 959 h 1203"/>
                <a:gd name="T40" fmla="*/ 210 w 265"/>
                <a:gd name="T41" fmla="*/ 949 h 1203"/>
                <a:gd name="T42" fmla="*/ 184 w 265"/>
                <a:gd name="T43" fmla="*/ 825 h 1203"/>
                <a:gd name="T44" fmla="*/ 182 w 265"/>
                <a:gd name="T45" fmla="*/ 816 h 1203"/>
                <a:gd name="T46" fmla="*/ 159 w 265"/>
                <a:gd name="T47" fmla="*/ 707 h 1203"/>
                <a:gd name="T48" fmla="*/ 157 w 265"/>
                <a:gd name="T49" fmla="*/ 698 h 1203"/>
                <a:gd name="T50" fmla="*/ 134 w 265"/>
                <a:gd name="T51" fmla="*/ 591 h 1203"/>
                <a:gd name="T52" fmla="*/ 133 w 265"/>
                <a:gd name="T53" fmla="*/ 582 h 1203"/>
                <a:gd name="T54" fmla="*/ 112 w 265"/>
                <a:gd name="T55" fmla="*/ 489 h 1203"/>
                <a:gd name="T56" fmla="*/ 111 w 265"/>
                <a:gd name="T57" fmla="*/ 481 h 1203"/>
                <a:gd name="T58" fmla="*/ 26 w 265"/>
                <a:gd name="T59" fmla="*/ 79 h 1203"/>
                <a:gd name="T60" fmla="*/ 0 w 265"/>
                <a:gd name="T61" fmla="*/ 1 h 1203"/>
                <a:gd name="T62" fmla="*/ 2 w 265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203">
                  <a:moveTo>
                    <a:pt x="2" y="0"/>
                  </a:moveTo>
                  <a:lnTo>
                    <a:pt x="0" y="1"/>
                  </a:lnTo>
                  <a:lnTo>
                    <a:pt x="16" y="80"/>
                  </a:lnTo>
                  <a:lnTo>
                    <a:pt x="103" y="484"/>
                  </a:lnTo>
                  <a:lnTo>
                    <a:pt x="105" y="492"/>
                  </a:lnTo>
                  <a:lnTo>
                    <a:pt x="124" y="586"/>
                  </a:lnTo>
                  <a:lnTo>
                    <a:pt x="126" y="595"/>
                  </a:lnTo>
                  <a:lnTo>
                    <a:pt x="150" y="702"/>
                  </a:lnTo>
                  <a:lnTo>
                    <a:pt x="151" y="711"/>
                  </a:lnTo>
                  <a:lnTo>
                    <a:pt x="174" y="821"/>
                  </a:lnTo>
                  <a:lnTo>
                    <a:pt x="176" y="830"/>
                  </a:lnTo>
                  <a:lnTo>
                    <a:pt x="203" y="955"/>
                  </a:lnTo>
                  <a:lnTo>
                    <a:pt x="205" y="965"/>
                  </a:lnTo>
                  <a:lnTo>
                    <a:pt x="236" y="1111"/>
                  </a:lnTo>
                  <a:lnTo>
                    <a:pt x="239" y="1120"/>
                  </a:lnTo>
                  <a:lnTo>
                    <a:pt x="256" y="1203"/>
                  </a:lnTo>
                  <a:lnTo>
                    <a:pt x="265" y="1203"/>
                  </a:lnTo>
                  <a:lnTo>
                    <a:pt x="246" y="1113"/>
                  </a:lnTo>
                  <a:lnTo>
                    <a:pt x="243" y="1104"/>
                  </a:lnTo>
                  <a:lnTo>
                    <a:pt x="212" y="959"/>
                  </a:lnTo>
                  <a:lnTo>
                    <a:pt x="210" y="949"/>
                  </a:lnTo>
                  <a:lnTo>
                    <a:pt x="184" y="825"/>
                  </a:lnTo>
                  <a:lnTo>
                    <a:pt x="182" y="816"/>
                  </a:lnTo>
                  <a:lnTo>
                    <a:pt x="159" y="707"/>
                  </a:lnTo>
                  <a:lnTo>
                    <a:pt x="157" y="698"/>
                  </a:lnTo>
                  <a:lnTo>
                    <a:pt x="134" y="591"/>
                  </a:lnTo>
                  <a:lnTo>
                    <a:pt x="133" y="582"/>
                  </a:lnTo>
                  <a:lnTo>
                    <a:pt x="112" y="489"/>
                  </a:lnTo>
                  <a:lnTo>
                    <a:pt x="111" y="481"/>
                  </a:lnTo>
                  <a:lnTo>
                    <a:pt x="26" y="79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2" name="Freeform 220"/>
            <p:cNvSpPr>
              <a:spLocks noChangeArrowheads="1"/>
            </p:cNvSpPr>
            <p:nvPr>
              <p:custDataLst>
                <p:tags r:id="rId229"/>
              </p:custDataLst>
            </p:nvPr>
          </p:nvSpPr>
          <p:spPr bwMode="auto">
            <a:xfrm>
              <a:off x="5101045" y="3420759"/>
              <a:ext cx="714681" cy="3248243"/>
            </a:xfrm>
            <a:custGeom>
              <a:gdLst>
                <a:gd name="T0" fmla="*/ 2 w 265"/>
                <a:gd name="T1" fmla="*/ 0 h 1203"/>
                <a:gd name="T2" fmla="*/ 0 w 265"/>
                <a:gd name="T3" fmla="*/ 1 h 1203"/>
                <a:gd name="T4" fmla="*/ 16 w 265"/>
                <a:gd name="T5" fmla="*/ 80 h 1203"/>
                <a:gd name="T6" fmla="*/ 103 w 265"/>
                <a:gd name="T7" fmla="*/ 484 h 1203"/>
                <a:gd name="T8" fmla="*/ 105 w 265"/>
                <a:gd name="T9" fmla="*/ 492 h 1203"/>
                <a:gd name="T10" fmla="*/ 124 w 265"/>
                <a:gd name="T11" fmla="*/ 586 h 1203"/>
                <a:gd name="T12" fmla="*/ 126 w 265"/>
                <a:gd name="T13" fmla="*/ 595 h 1203"/>
                <a:gd name="T14" fmla="*/ 150 w 265"/>
                <a:gd name="T15" fmla="*/ 702 h 1203"/>
                <a:gd name="T16" fmla="*/ 151 w 265"/>
                <a:gd name="T17" fmla="*/ 711 h 1203"/>
                <a:gd name="T18" fmla="*/ 174 w 265"/>
                <a:gd name="T19" fmla="*/ 821 h 1203"/>
                <a:gd name="T20" fmla="*/ 176 w 265"/>
                <a:gd name="T21" fmla="*/ 830 h 1203"/>
                <a:gd name="T22" fmla="*/ 203 w 265"/>
                <a:gd name="T23" fmla="*/ 955 h 1203"/>
                <a:gd name="T24" fmla="*/ 205 w 265"/>
                <a:gd name="T25" fmla="*/ 965 h 1203"/>
                <a:gd name="T26" fmla="*/ 236 w 265"/>
                <a:gd name="T27" fmla="*/ 1111 h 1203"/>
                <a:gd name="T28" fmla="*/ 239 w 265"/>
                <a:gd name="T29" fmla="*/ 1120 h 1203"/>
                <a:gd name="T30" fmla="*/ 256 w 265"/>
                <a:gd name="T31" fmla="*/ 1203 h 1203"/>
                <a:gd name="T32" fmla="*/ 265 w 265"/>
                <a:gd name="T33" fmla="*/ 1203 h 1203"/>
                <a:gd name="T34" fmla="*/ 246 w 265"/>
                <a:gd name="T35" fmla="*/ 1113 h 1203"/>
                <a:gd name="T36" fmla="*/ 243 w 265"/>
                <a:gd name="T37" fmla="*/ 1104 h 1203"/>
                <a:gd name="T38" fmla="*/ 212 w 265"/>
                <a:gd name="T39" fmla="*/ 959 h 1203"/>
                <a:gd name="T40" fmla="*/ 210 w 265"/>
                <a:gd name="T41" fmla="*/ 949 h 1203"/>
                <a:gd name="T42" fmla="*/ 184 w 265"/>
                <a:gd name="T43" fmla="*/ 825 h 1203"/>
                <a:gd name="T44" fmla="*/ 182 w 265"/>
                <a:gd name="T45" fmla="*/ 816 h 1203"/>
                <a:gd name="T46" fmla="*/ 159 w 265"/>
                <a:gd name="T47" fmla="*/ 707 h 1203"/>
                <a:gd name="T48" fmla="*/ 157 w 265"/>
                <a:gd name="T49" fmla="*/ 698 h 1203"/>
                <a:gd name="T50" fmla="*/ 134 w 265"/>
                <a:gd name="T51" fmla="*/ 591 h 1203"/>
                <a:gd name="T52" fmla="*/ 133 w 265"/>
                <a:gd name="T53" fmla="*/ 582 h 1203"/>
                <a:gd name="T54" fmla="*/ 112 w 265"/>
                <a:gd name="T55" fmla="*/ 489 h 1203"/>
                <a:gd name="T56" fmla="*/ 111 w 265"/>
                <a:gd name="T57" fmla="*/ 481 h 1203"/>
                <a:gd name="T58" fmla="*/ 26 w 265"/>
                <a:gd name="T59" fmla="*/ 79 h 1203"/>
                <a:gd name="T60" fmla="*/ 0 w 265"/>
                <a:gd name="T61" fmla="*/ 1 h 1203"/>
                <a:gd name="T62" fmla="*/ 2 w 265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203">
                  <a:moveTo>
                    <a:pt x="2" y="0"/>
                  </a:moveTo>
                  <a:lnTo>
                    <a:pt x="0" y="1"/>
                  </a:lnTo>
                  <a:lnTo>
                    <a:pt x="16" y="80"/>
                  </a:lnTo>
                  <a:lnTo>
                    <a:pt x="103" y="484"/>
                  </a:lnTo>
                  <a:lnTo>
                    <a:pt x="105" y="492"/>
                  </a:lnTo>
                  <a:lnTo>
                    <a:pt x="124" y="586"/>
                  </a:lnTo>
                  <a:lnTo>
                    <a:pt x="126" y="595"/>
                  </a:lnTo>
                  <a:lnTo>
                    <a:pt x="150" y="702"/>
                  </a:lnTo>
                  <a:lnTo>
                    <a:pt x="151" y="711"/>
                  </a:lnTo>
                  <a:lnTo>
                    <a:pt x="174" y="821"/>
                  </a:lnTo>
                  <a:lnTo>
                    <a:pt x="176" y="830"/>
                  </a:lnTo>
                  <a:lnTo>
                    <a:pt x="203" y="955"/>
                  </a:lnTo>
                  <a:lnTo>
                    <a:pt x="205" y="965"/>
                  </a:lnTo>
                  <a:lnTo>
                    <a:pt x="236" y="1111"/>
                  </a:lnTo>
                  <a:lnTo>
                    <a:pt x="239" y="1120"/>
                  </a:lnTo>
                  <a:lnTo>
                    <a:pt x="256" y="1203"/>
                  </a:lnTo>
                  <a:lnTo>
                    <a:pt x="265" y="1203"/>
                  </a:lnTo>
                  <a:lnTo>
                    <a:pt x="246" y="1113"/>
                  </a:lnTo>
                  <a:lnTo>
                    <a:pt x="243" y="1104"/>
                  </a:lnTo>
                  <a:lnTo>
                    <a:pt x="212" y="959"/>
                  </a:lnTo>
                  <a:lnTo>
                    <a:pt x="210" y="949"/>
                  </a:lnTo>
                  <a:lnTo>
                    <a:pt x="184" y="825"/>
                  </a:lnTo>
                  <a:lnTo>
                    <a:pt x="182" y="816"/>
                  </a:lnTo>
                  <a:lnTo>
                    <a:pt x="159" y="707"/>
                  </a:lnTo>
                  <a:lnTo>
                    <a:pt x="157" y="698"/>
                  </a:lnTo>
                  <a:lnTo>
                    <a:pt x="134" y="591"/>
                  </a:lnTo>
                  <a:lnTo>
                    <a:pt x="133" y="582"/>
                  </a:lnTo>
                  <a:lnTo>
                    <a:pt x="112" y="489"/>
                  </a:lnTo>
                  <a:lnTo>
                    <a:pt x="111" y="481"/>
                  </a:lnTo>
                  <a:lnTo>
                    <a:pt x="26" y="79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3" name="Freeform 221"/>
            <p:cNvSpPr>
              <a:spLocks noChangeArrowheads="1"/>
            </p:cNvSpPr>
            <p:nvPr>
              <p:custDataLst>
                <p:tags r:id="rId230"/>
              </p:custDataLst>
            </p:nvPr>
          </p:nvSpPr>
          <p:spPr bwMode="auto">
            <a:xfrm>
              <a:off x="5101045" y="3420759"/>
              <a:ext cx="1073548" cy="3248243"/>
            </a:xfrm>
            <a:custGeom>
              <a:gdLst>
                <a:gd name="T0" fmla="*/ 2 w 398"/>
                <a:gd name="T1" fmla="*/ 0 h 1203"/>
                <a:gd name="T2" fmla="*/ 0 w 398"/>
                <a:gd name="T3" fmla="*/ 1 h 1203"/>
                <a:gd name="T4" fmla="*/ 26 w 398"/>
                <a:gd name="T5" fmla="*/ 79 h 1203"/>
                <a:gd name="T6" fmla="*/ 150 w 398"/>
                <a:gd name="T7" fmla="*/ 465 h 1203"/>
                <a:gd name="T8" fmla="*/ 153 w 398"/>
                <a:gd name="T9" fmla="*/ 474 h 1203"/>
                <a:gd name="T10" fmla="*/ 181 w 398"/>
                <a:gd name="T11" fmla="*/ 560 h 1203"/>
                <a:gd name="T12" fmla="*/ 184 w 398"/>
                <a:gd name="T13" fmla="*/ 567 h 1203"/>
                <a:gd name="T14" fmla="*/ 215 w 398"/>
                <a:gd name="T15" fmla="*/ 664 h 1203"/>
                <a:gd name="T16" fmla="*/ 217 w 398"/>
                <a:gd name="T17" fmla="*/ 673 h 1203"/>
                <a:gd name="T18" fmla="*/ 248 w 398"/>
                <a:gd name="T19" fmla="*/ 769 h 1203"/>
                <a:gd name="T20" fmla="*/ 251 w 398"/>
                <a:gd name="T21" fmla="*/ 778 h 1203"/>
                <a:gd name="T22" fmla="*/ 286 w 398"/>
                <a:gd name="T23" fmla="*/ 887 h 1203"/>
                <a:gd name="T24" fmla="*/ 289 w 398"/>
                <a:gd name="T25" fmla="*/ 895 h 1203"/>
                <a:gd name="T26" fmla="*/ 329 w 398"/>
                <a:gd name="T27" fmla="*/ 1018 h 1203"/>
                <a:gd name="T28" fmla="*/ 332 w 398"/>
                <a:gd name="T29" fmla="*/ 1028 h 1203"/>
                <a:gd name="T30" fmla="*/ 377 w 398"/>
                <a:gd name="T31" fmla="*/ 1166 h 1203"/>
                <a:gd name="T32" fmla="*/ 379 w 398"/>
                <a:gd name="T33" fmla="*/ 1175 h 1203"/>
                <a:gd name="T34" fmla="*/ 389 w 398"/>
                <a:gd name="T35" fmla="*/ 1203 h 1203"/>
                <a:gd name="T36" fmla="*/ 398 w 398"/>
                <a:gd name="T37" fmla="*/ 1203 h 1203"/>
                <a:gd name="T38" fmla="*/ 386 w 398"/>
                <a:gd name="T39" fmla="*/ 1167 h 1203"/>
                <a:gd name="T40" fmla="*/ 383 w 398"/>
                <a:gd name="T41" fmla="*/ 1158 h 1203"/>
                <a:gd name="T42" fmla="*/ 339 w 398"/>
                <a:gd name="T43" fmla="*/ 1021 h 1203"/>
                <a:gd name="T44" fmla="*/ 336 w 398"/>
                <a:gd name="T45" fmla="*/ 1012 h 1203"/>
                <a:gd name="T46" fmla="*/ 296 w 398"/>
                <a:gd name="T47" fmla="*/ 890 h 1203"/>
                <a:gd name="T48" fmla="*/ 294 w 398"/>
                <a:gd name="T49" fmla="*/ 880 h 1203"/>
                <a:gd name="T50" fmla="*/ 259 w 398"/>
                <a:gd name="T51" fmla="*/ 773 h 1203"/>
                <a:gd name="T52" fmla="*/ 256 w 398"/>
                <a:gd name="T53" fmla="*/ 764 h 1203"/>
                <a:gd name="T54" fmla="*/ 225 w 398"/>
                <a:gd name="T55" fmla="*/ 669 h 1203"/>
                <a:gd name="T56" fmla="*/ 222 w 398"/>
                <a:gd name="T57" fmla="*/ 660 h 1203"/>
                <a:gd name="T58" fmla="*/ 191 w 398"/>
                <a:gd name="T59" fmla="*/ 564 h 1203"/>
                <a:gd name="T60" fmla="*/ 188 w 398"/>
                <a:gd name="T61" fmla="*/ 555 h 1203"/>
                <a:gd name="T62" fmla="*/ 161 w 398"/>
                <a:gd name="T63" fmla="*/ 471 h 1203"/>
                <a:gd name="T64" fmla="*/ 158 w 398"/>
                <a:gd name="T65" fmla="*/ 462 h 1203"/>
                <a:gd name="T66" fmla="*/ 34 w 398"/>
                <a:gd name="T67" fmla="*/ 77 h 1203"/>
                <a:gd name="T68" fmla="*/ 0 w 398"/>
                <a:gd name="T69" fmla="*/ 1 h 1203"/>
                <a:gd name="T70" fmla="*/ 2 w 398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" h="1203">
                  <a:moveTo>
                    <a:pt x="2" y="0"/>
                  </a:moveTo>
                  <a:lnTo>
                    <a:pt x="0" y="1"/>
                  </a:lnTo>
                  <a:lnTo>
                    <a:pt x="26" y="79"/>
                  </a:lnTo>
                  <a:lnTo>
                    <a:pt x="150" y="465"/>
                  </a:lnTo>
                  <a:lnTo>
                    <a:pt x="153" y="474"/>
                  </a:lnTo>
                  <a:lnTo>
                    <a:pt x="181" y="560"/>
                  </a:lnTo>
                  <a:lnTo>
                    <a:pt x="184" y="567"/>
                  </a:lnTo>
                  <a:lnTo>
                    <a:pt x="215" y="664"/>
                  </a:lnTo>
                  <a:lnTo>
                    <a:pt x="217" y="673"/>
                  </a:lnTo>
                  <a:lnTo>
                    <a:pt x="248" y="769"/>
                  </a:lnTo>
                  <a:lnTo>
                    <a:pt x="251" y="778"/>
                  </a:lnTo>
                  <a:lnTo>
                    <a:pt x="286" y="887"/>
                  </a:lnTo>
                  <a:lnTo>
                    <a:pt x="289" y="895"/>
                  </a:lnTo>
                  <a:lnTo>
                    <a:pt x="329" y="1018"/>
                  </a:lnTo>
                  <a:lnTo>
                    <a:pt x="332" y="1028"/>
                  </a:lnTo>
                  <a:lnTo>
                    <a:pt x="377" y="1166"/>
                  </a:lnTo>
                  <a:lnTo>
                    <a:pt x="379" y="1175"/>
                  </a:lnTo>
                  <a:lnTo>
                    <a:pt x="389" y="1203"/>
                  </a:lnTo>
                  <a:lnTo>
                    <a:pt x="398" y="1203"/>
                  </a:lnTo>
                  <a:lnTo>
                    <a:pt x="386" y="1167"/>
                  </a:lnTo>
                  <a:lnTo>
                    <a:pt x="383" y="1158"/>
                  </a:lnTo>
                  <a:lnTo>
                    <a:pt x="339" y="1021"/>
                  </a:lnTo>
                  <a:lnTo>
                    <a:pt x="336" y="1012"/>
                  </a:lnTo>
                  <a:lnTo>
                    <a:pt x="296" y="890"/>
                  </a:lnTo>
                  <a:lnTo>
                    <a:pt x="294" y="880"/>
                  </a:lnTo>
                  <a:lnTo>
                    <a:pt x="259" y="773"/>
                  </a:lnTo>
                  <a:lnTo>
                    <a:pt x="256" y="764"/>
                  </a:lnTo>
                  <a:lnTo>
                    <a:pt x="225" y="669"/>
                  </a:lnTo>
                  <a:lnTo>
                    <a:pt x="222" y="660"/>
                  </a:lnTo>
                  <a:lnTo>
                    <a:pt x="191" y="564"/>
                  </a:lnTo>
                  <a:lnTo>
                    <a:pt x="188" y="555"/>
                  </a:lnTo>
                  <a:lnTo>
                    <a:pt x="161" y="471"/>
                  </a:lnTo>
                  <a:lnTo>
                    <a:pt x="158" y="462"/>
                  </a:lnTo>
                  <a:lnTo>
                    <a:pt x="34" y="77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4" name="Freeform 222"/>
            <p:cNvSpPr>
              <a:spLocks noChangeArrowheads="1"/>
            </p:cNvSpPr>
            <p:nvPr>
              <p:custDataLst>
                <p:tags r:id="rId231"/>
              </p:custDataLst>
            </p:nvPr>
          </p:nvSpPr>
          <p:spPr bwMode="auto">
            <a:xfrm>
              <a:off x="5101045" y="3420759"/>
              <a:ext cx="1073548" cy="3248243"/>
            </a:xfrm>
            <a:custGeom>
              <a:gdLst>
                <a:gd name="T0" fmla="*/ 2 w 398"/>
                <a:gd name="T1" fmla="*/ 0 h 1203"/>
                <a:gd name="T2" fmla="*/ 0 w 398"/>
                <a:gd name="T3" fmla="*/ 1 h 1203"/>
                <a:gd name="T4" fmla="*/ 26 w 398"/>
                <a:gd name="T5" fmla="*/ 79 h 1203"/>
                <a:gd name="T6" fmla="*/ 150 w 398"/>
                <a:gd name="T7" fmla="*/ 465 h 1203"/>
                <a:gd name="T8" fmla="*/ 153 w 398"/>
                <a:gd name="T9" fmla="*/ 474 h 1203"/>
                <a:gd name="T10" fmla="*/ 181 w 398"/>
                <a:gd name="T11" fmla="*/ 560 h 1203"/>
                <a:gd name="T12" fmla="*/ 184 w 398"/>
                <a:gd name="T13" fmla="*/ 567 h 1203"/>
                <a:gd name="T14" fmla="*/ 215 w 398"/>
                <a:gd name="T15" fmla="*/ 664 h 1203"/>
                <a:gd name="T16" fmla="*/ 217 w 398"/>
                <a:gd name="T17" fmla="*/ 673 h 1203"/>
                <a:gd name="T18" fmla="*/ 248 w 398"/>
                <a:gd name="T19" fmla="*/ 769 h 1203"/>
                <a:gd name="T20" fmla="*/ 251 w 398"/>
                <a:gd name="T21" fmla="*/ 778 h 1203"/>
                <a:gd name="T22" fmla="*/ 286 w 398"/>
                <a:gd name="T23" fmla="*/ 887 h 1203"/>
                <a:gd name="T24" fmla="*/ 289 w 398"/>
                <a:gd name="T25" fmla="*/ 895 h 1203"/>
                <a:gd name="T26" fmla="*/ 329 w 398"/>
                <a:gd name="T27" fmla="*/ 1018 h 1203"/>
                <a:gd name="T28" fmla="*/ 332 w 398"/>
                <a:gd name="T29" fmla="*/ 1028 h 1203"/>
                <a:gd name="T30" fmla="*/ 377 w 398"/>
                <a:gd name="T31" fmla="*/ 1166 h 1203"/>
                <a:gd name="T32" fmla="*/ 379 w 398"/>
                <a:gd name="T33" fmla="*/ 1175 h 1203"/>
                <a:gd name="T34" fmla="*/ 389 w 398"/>
                <a:gd name="T35" fmla="*/ 1203 h 1203"/>
                <a:gd name="T36" fmla="*/ 398 w 398"/>
                <a:gd name="T37" fmla="*/ 1203 h 1203"/>
                <a:gd name="T38" fmla="*/ 386 w 398"/>
                <a:gd name="T39" fmla="*/ 1167 h 1203"/>
                <a:gd name="T40" fmla="*/ 383 w 398"/>
                <a:gd name="T41" fmla="*/ 1158 h 1203"/>
                <a:gd name="T42" fmla="*/ 339 w 398"/>
                <a:gd name="T43" fmla="*/ 1021 h 1203"/>
                <a:gd name="T44" fmla="*/ 336 w 398"/>
                <a:gd name="T45" fmla="*/ 1012 h 1203"/>
                <a:gd name="T46" fmla="*/ 296 w 398"/>
                <a:gd name="T47" fmla="*/ 890 h 1203"/>
                <a:gd name="T48" fmla="*/ 294 w 398"/>
                <a:gd name="T49" fmla="*/ 880 h 1203"/>
                <a:gd name="T50" fmla="*/ 259 w 398"/>
                <a:gd name="T51" fmla="*/ 773 h 1203"/>
                <a:gd name="T52" fmla="*/ 256 w 398"/>
                <a:gd name="T53" fmla="*/ 764 h 1203"/>
                <a:gd name="T54" fmla="*/ 225 w 398"/>
                <a:gd name="T55" fmla="*/ 669 h 1203"/>
                <a:gd name="T56" fmla="*/ 222 w 398"/>
                <a:gd name="T57" fmla="*/ 660 h 1203"/>
                <a:gd name="T58" fmla="*/ 191 w 398"/>
                <a:gd name="T59" fmla="*/ 564 h 1203"/>
                <a:gd name="T60" fmla="*/ 188 w 398"/>
                <a:gd name="T61" fmla="*/ 555 h 1203"/>
                <a:gd name="T62" fmla="*/ 161 w 398"/>
                <a:gd name="T63" fmla="*/ 471 h 1203"/>
                <a:gd name="T64" fmla="*/ 158 w 398"/>
                <a:gd name="T65" fmla="*/ 462 h 1203"/>
                <a:gd name="T66" fmla="*/ 34 w 398"/>
                <a:gd name="T67" fmla="*/ 77 h 1203"/>
                <a:gd name="T68" fmla="*/ 0 w 398"/>
                <a:gd name="T69" fmla="*/ 1 h 1203"/>
                <a:gd name="T70" fmla="*/ 2 w 398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" h="1203">
                  <a:moveTo>
                    <a:pt x="2" y="0"/>
                  </a:moveTo>
                  <a:lnTo>
                    <a:pt x="0" y="1"/>
                  </a:lnTo>
                  <a:lnTo>
                    <a:pt x="26" y="79"/>
                  </a:lnTo>
                  <a:lnTo>
                    <a:pt x="150" y="465"/>
                  </a:lnTo>
                  <a:lnTo>
                    <a:pt x="153" y="474"/>
                  </a:lnTo>
                  <a:lnTo>
                    <a:pt x="181" y="560"/>
                  </a:lnTo>
                  <a:lnTo>
                    <a:pt x="184" y="567"/>
                  </a:lnTo>
                  <a:lnTo>
                    <a:pt x="215" y="664"/>
                  </a:lnTo>
                  <a:lnTo>
                    <a:pt x="217" y="673"/>
                  </a:lnTo>
                  <a:lnTo>
                    <a:pt x="248" y="769"/>
                  </a:lnTo>
                  <a:lnTo>
                    <a:pt x="251" y="778"/>
                  </a:lnTo>
                  <a:lnTo>
                    <a:pt x="286" y="887"/>
                  </a:lnTo>
                  <a:lnTo>
                    <a:pt x="289" y="895"/>
                  </a:lnTo>
                  <a:lnTo>
                    <a:pt x="329" y="1018"/>
                  </a:lnTo>
                  <a:lnTo>
                    <a:pt x="332" y="1028"/>
                  </a:lnTo>
                  <a:lnTo>
                    <a:pt x="377" y="1166"/>
                  </a:lnTo>
                  <a:lnTo>
                    <a:pt x="379" y="1175"/>
                  </a:lnTo>
                  <a:lnTo>
                    <a:pt x="389" y="1203"/>
                  </a:lnTo>
                  <a:lnTo>
                    <a:pt x="398" y="1203"/>
                  </a:lnTo>
                  <a:lnTo>
                    <a:pt x="386" y="1167"/>
                  </a:lnTo>
                  <a:lnTo>
                    <a:pt x="383" y="1158"/>
                  </a:lnTo>
                  <a:lnTo>
                    <a:pt x="339" y="1021"/>
                  </a:lnTo>
                  <a:lnTo>
                    <a:pt x="336" y="1012"/>
                  </a:lnTo>
                  <a:lnTo>
                    <a:pt x="296" y="890"/>
                  </a:lnTo>
                  <a:lnTo>
                    <a:pt x="294" y="880"/>
                  </a:lnTo>
                  <a:lnTo>
                    <a:pt x="259" y="773"/>
                  </a:lnTo>
                  <a:lnTo>
                    <a:pt x="256" y="764"/>
                  </a:lnTo>
                  <a:lnTo>
                    <a:pt x="225" y="669"/>
                  </a:lnTo>
                  <a:lnTo>
                    <a:pt x="222" y="660"/>
                  </a:lnTo>
                  <a:lnTo>
                    <a:pt x="191" y="564"/>
                  </a:lnTo>
                  <a:lnTo>
                    <a:pt x="188" y="555"/>
                  </a:lnTo>
                  <a:lnTo>
                    <a:pt x="161" y="471"/>
                  </a:lnTo>
                  <a:lnTo>
                    <a:pt x="158" y="462"/>
                  </a:lnTo>
                  <a:lnTo>
                    <a:pt x="34" y="77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5" name="Freeform 223"/>
            <p:cNvSpPr>
              <a:spLocks noChangeArrowheads="1"/>
            </p:cNvSpPr>
            <p:nvPr>
              <p:custDataLst>
                <p:tags r:id="rId232"/>
              </p:custDataLst>
            </p:nvPr>
          </p:nvSpPr>
          <p:spPr bwMode="auto">
            <a:xfrm>
              <a:off x="5101045" y="3420759"/>
              <a:ext cx="1449213" cy="3248243"/>
            </a:xfrm>
            <a:custGeom>
              <a:gdLst>
                <a:gd name="T0" fmla="*/ 2 w 537"/>
                <a:gd name="T1" fmla="*/ 0 h 1203"/>
                <a:gd name="T2" fmla="*/ 0 w 537"/>
                <a:gd name="T3" fmla="*/ 1 h 1203"/>
                <a:gd name="T4" fmla="*/ 34 w 537"/>
                <a:gd name="T5" fmla="*/ 77 h 1203"/>
                <a:gd name="T6" fmla="*/ 196 w 537"/>
                <a:gd name="T7" fmla="*/ 448 h 1203"/>
                <a:gd name="T8" fmla="*/ 200 w 537"/>
                <a:gd name="T9" fmla="*/ 455 h 1203"/>
                <a:gd name="T10" fmla="*/ 234 w 537"/>
                <a:gd name="T11" fmla="*/ 534 h 1203"/>
                <a:gd name="T12" fmla="*/ 238 w 537"/>
                <a:gd name="T13" fmla="*/ 542 h 1203"/>
                <a:gd name="T14" fmla="*/ 276 w 537"/>
                <a:gd name="T15" fmla="*/ 629 h 1203"/>
                <a:gd name="T16" fmla="*/ 279 w 537"/>
                <a:gd name="T17" fmla="*/ 637 h 1203"/>
                <a:gd name="T18" fmla="*/ 317 w 537"/>
                <a:gd name="T19" fmla="*/ 722 h 1203"/>
                <a:gd name="T20" fmla="*/ 320 w 537"/>
                <a:gd name="T21" fmla="*/ 730 h 1203"/>
                <a:gd name="T22" fmla="*/ 362 w 537"/>
                <a:gd name="T23" fmla="*/ 824 h 1203"/>
                <a:gd name="T24" fmla="*/ 365 w 537"/>
                <a:gd name="T25" fmla="*/ 833 h 1203"/>
                <a:gd name="T26" fmla="*/ 412 w 537"/>
                <a:gd name="T27" fmla="*/ 938 h 1203"/>
                <a:gd name="T28" fmla="*/ 415 w 537"/>
                <a:gd name="T29" fmla="*/ 946 h 1203"/>
                <a:gd name="T30" fmla="*/ 465 w 537"/>
                <a:gd name="T31" fmla="*/ 1060 h 1203"/>
                <a:gd name="T32" fmla="*/ 469 w 537"/>
                <a:gd name="T33" fmla="*/ 1069 h 1203"/>
                <a:gd name="T34" fmla="*/ 526 w 537"/>
                <a:gd name="T35" fmla="*/ 1199 h 1203"/>
                <a:gd name="T36" fmla="*/ 528 w 537"/>
                <a:gd name="T37" fmla="*/ 1203 h 1203"/>
                <a:gd name="T38" fmla="*/ 537 w 537"/>
                <a:gd name="T39" fmla="*/ 1203 h 1203"/>
                <a:gd name="T40" fmla="*/ 536 w 537"/>
                <a:gd name="T41" fmla="*/ 1200 h 1203"/>
                <a:gd name="T42" fmla="*/ 532 w 537"/>
                <a:gd name="T43" fmla="*/ 1191 h 1203"/>
                <a:gd name="T44" fmla="*/ 475 w 537"/>
                <a:gd name="T45" fmla="*/ 1061 h 1203"/>
                <a:gd name="T46" fmla="*/ 472 w 537"/>
                <a:gd name="T47" fmla="*/ 1053 h 1203"/>
                <a:gd name="T48" fmla="*/ 422 w 537"/>
                <a:gd name="T49" fmla="*/ 940 h 1203"/>
                <a:gd name="T50" fmla="*/ 418 w 537"/>
                <a:gd name="T51" fmla="*/ 931 h 1203"/>
                <a:gd name="T52" fmla="*/ 372 w 537"/>
                <a:gd name="T53" fmla="*/ 827 h 1203"/>
                <a:gd name="T54" fmla="*/ 369 w 537"/>
                <a:gd name="T55" fmla="*/ 819 h 1203"/>
                <a:gd name="T56" fmla="*/ 327 w 537"/>
                <a:gd name="T57" fmla="*/ 725 h 1203"/>
                <a:gd name="T58" fmla="*/ 324 w 537"/>
                <a:gd name="T59" fmla="*/ 717 h 1203"/>
                <a:gd name="T60" fmla="*/ 287 w 537"/>
                <a:gd name="T61" fmla="*/ 633 h 1203"/>
                <a:gd name="T62" fmla="*/ 284 w 537"/>
                <a:gd name="T63" fmla="*/ 625 h 1203"/>
                <a:gd name="T64" fmla="*/ 246 w 537"/>
                <a:gd name="T65" fmla="*/ 538 h 1203"/>
                <a:gd name="T66" fmla="*/ 242 w 537"/>
                <a:gd name="T67" fmla="*/ 530 h 1203"/>
                <a:gd name="T68" fmla="*/ 208 w 537"/>
                <a:gd name="T69" fmla="*/ 453 h 1203"/>
                <a:gd name="T70" fmla="*/ 205 w 537"/>
                <a:gd name="T71" fmla="*/ 445 h 1203"/>
                <a:gd name="T72" fmla="*/ 43 w 537"/>
                <a:gd name="T73" fmla="*/ 76 h 1203"/>
                <a:gd name="T74" fmla="*/ 0 w 537"/>
                <a:gd name="T75" fmla="*/ 1 h 1203"/>
                <a:gd name="T76" fmla="*/ 2 w 537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7" h="1203">
                  <a:moveTo>
                    <a:pt x="2" y="0"/>
                  </a:moveTo>
                  <a:lnTo>
                    <a:pt x="0" y="1"/>
                  </a:lnTo>
                  <a:lnTo>
                    <a:pt x="34" y="77"/>
                  </a:lnTo>
                  <a:lnTo>
                    <a:pt x="196" y="448"/>
                  </a:lnTo>
                  <a:lnTo>
                    <a:pt x="200" y="455"/>
                  </a:lnTo>
                  <a:lnTo>
                    <a:pt x="234" y="534"/>
                  </a:lnTo>
                  <a:lnTo>
                    <a:pt x="238" y="542"/>
                  </a:lnTo>
                  <a:lnTo>
                    <a:pt x="276" y="629"/>
                  </a:lnTo>
                  <a:lnTo>
                    <a:pt x="279" y="637"/>
                  </a:lnTo>
                  <a:lnTo>
                    <a:pt x="317" y="722"/>
                  </a:lnTo>
                  <a:lnTo>
                    <a:pt x="320" y="730"/>
                  </a:lnTo>
                  <a:lnTo>
                    <a:pt x="362" y="824"/>
                  </a:lnTo>
                  <a:lnTo>
                    <a:pt x="365" y="833"/>
                  </a:lnTo>
                  <a:lnTo>
                    <a:pt x="412" y="938"/>
                  </a:lnTo>
                  <a:lnTo>
                    <a:pt x="415" y="946"/>
                  </a:lnTo>
                  <a:lnTo>
                    <a:pt x="465" y="1060"/>
                  </a:lnTo>
                  <a:lnTo>
                    <a:pt x="469" y="1069"/>
                  </a:lnTo>
                  <a:lnTo>
                    <a:pt x="526" y="1199"/>
                  </a:lnTo>
                  <a:lnTo>
                    <a:pt x="528" y="1203"/>
                  </a:lnTo>
                  <a:lnTo>
                    <a:pt x="537" y="1203"/>
                  </a:lnTo>
                  <a:lnTo>
                    <a:pt x="536" y="1200"/>
                  </a:lnTo>
                  <a:lnTo>
                    <a:pt x="532" y="1191"/>
                  </a:lnTo>
                  <a:lnTo>
                    <a:pt x="475" y="1061"/>
                  </a:lnTo>
                  <a:lnTo>
                    <a:pt x="472" y="1053"/>
                  </a:lnTo>
                  <a:lnTo>
                    <a:pt x="422" y="940"/>
                  </a:lnTo>
                  <a:lnTo>
                    <a:pt x="418" y="931"/>
                  </a:lnTo>
                  <a:lnTo>
                    <a:pt x="372" y="827"/>
                  </a:lnTo>
                  <a:lnTo>
                    <a:pt x="369" y="819"/>
                  </a:lnTo>
                  <a:lnTo>
                    <a:pt x="327" y="725"/>
                  </a:lnTo>
                  <a:lnTo>
                    <a:pt x="324" y="717"/>
                  </a:lnTo>
                  <a:lnTo>
                    <a:pt x="287" y="633"/>
                  </a:lnTo>
                  <a:lnTo>
                    <a:pt x="284" y="625"/>
                  </a:lnTo>
                  <a:lnTo>
                    <a:pt x="246" y="538"/>
                  </a:lnTo>
                  <a:lnTo>
                    <a:pt x="242" y="530"/>
                  </a:lnTo>
                  <a:lnTo>
                    <a:pt x="208" y="453"/>
                  </a:lnTo>
                  <a:lnTo>
                    <a:pt x="205" y="445"/>
                  </a:lnTo>
                  <a:lnTo>
                    <a:pt x="43" y="76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6" name="Freeform 224"/>
            <p:cNvSpPr>
              <a:spLocks noChangeArrowheads="1"/>
            </p:cNvSpPr>
            <p:nvPr>
              <p:custDataLst>
                <p:tags r:id="rId233"/>
              </p:custDataLst>
            </p:nvPr>
          </p:nvSpPr>
          <p:spPr bwMode="auto">
            <a:xfrm>
              <a:off x="5101045" y="3420759"/>
              <a:ext cx="1449213" cy="3248243"/>
            </a:xfrm>
            <a:custGeom>
              <a:gdLst>
                <a:gd name="T0" fmla="*/ 2 w 537"/>
                <a:gd name="T1" fmla="*/ 0 h 1203"/>
                <a:gd name="T2" fmla="*/ 0 w 537"/>
                <a:gd name="T3" fmla="*/ 1 h 1203"/>
                <a:gd name="T4" fmla="*/ 34 w 537"/>
                <a:gd name="T5" fmla="*/ 77 h 1203"/>
                <a:gd name="T6" fmla="*/ 196 w 537"/>
                <a:gd name="T7" fmla="*/ 448 h 1203"/>
                <a:gd name="T8" fmla="*/ 200 w 537"/>
                <a:gd name="T9" fmla="*/ 455 h 1203"/>
                <a:gd name="T10" fmla="*/ 234 w 537"/>
                <a:gd name="T11" fmla="*/ 534 h 1203"/>
                <a:gd name="T12" fmla="*/ 238 w 537"/>
                <a:gd name="T13" fmla="*/ 542 h 1203"/>
                <a:gd name="T14" fmla="*/ 276 w 537"/>
                <a:gd name="T15" fmla="*/ 629 h 1203"/>
                <a:gd name="T16" fmla="*/ 279 w 537"/>
                <a:gd name="T17" fmla="*/ 637 h 1203"/>
                <a:gd name="T18" fmla="*/ 317 w 537"/>
                <a:gd name="T19" fmla="*/ 722 h 1203"/>
                <a:gd name="T20" fmla="*/ 320 w 537"/>
                <a:gd name="T21" fmla="*/ 730 h 1203"/>
                <a:gd name="T22" fmla="*/ 362 w 537"/>
                <a:gd name="T23" fmla="*/ 824 h 1203"/>
                <a:gd name="T24" fmla="*/ 365 w 537"/>
                <a:gd name="T25" fmla="*/ 833 h 1203"/>
                <a:gd name="T26" fmla="*/ 412 w 537"/>
                <a:gd name="T27" fmla="*/ 938 h 1203"/>
                <a:gd name="T28" fmla="*/ 415 w 537"/>
                <a:gd name="T29" fmla="*/ 946 h 1203"/>
                <a:gd name="T30" fmla="*/ 465 w 537"/>
                <a:gd name="T31" fmla="*/ 1060 h 1203"/>
                <a:gd name="T32" fmla="*/ 469 w 537"/>
                <a:gd name="T33" fmla="*/ 1069 h 1203"/>
                <a:gd name="T34" fmla="*/ 526 w 537"/>
                <a:gd name="T35" fmla="*/ 1199 h 1203"/>
                <a:gd name="T36" fmla="*/ 528 w 537"/>
                <a:gd name="T37" fmla="*/ 1203 h 1203"/>
                <a:gd name="T38" fmla="*/ 537 w 537"/>
                <a:gd name="T39" fmla="*/ 1203 h 1203"/>
                <a:gd name="T40" fmla="*/ 536 w 537"/>
                <a:gd name="T41" fmla="*/ 1200 h 1203"/>
                <a:gd name="T42" fmla="*/ 532 w 537"/>
                <a:gd name="T43" fmla="*/ 1191 h 1203"/>
                <a:gd name="T44" fmla="*/ 475 w 537"/>
                <a:gd name="T45" fmla="*/ 1061 h 1203"/>
                <a:gd name="T46" fmla="*/ 472 w 537"/>
                <a:gd name="T47" fmla="*/ 1053 h 1203"/>
                <a:gd name="T48" fmla="*/ 422 w 537"/>
                <a:gd name="T49" fmla="*/ 940 h 1203"/>
                <a:gd name="T50" fmla="*/ 418 w 537"/>
                <a:gd name="T51" fmla="*/ 931 h 1203"/>
                <a:gd name="T52" fmla="*/ 372 w 537"/>
                <a:gd name="T53" fmla="*/ 827 h 1203"/>
                <a:gd name="T54" fmla="*/ 369 w 537"/>
                <a:gd name="T55" fmla="*/ 819 h 1203"/>
                <a:gd name="T56" fmla="*/ 327 w 537"/>
                <a:gd name="T57" fmla="*/ 725 h 1203"/>
                <a:gd name="T58" fmla="*/ 324 w 537"/>
                <a:gd name="T59" fmla="*/ 717 h 1203"/>
                <a:gd name="T60" fmla="*/ 287 w 537"/>
                <a:gd name="T61" fmla="*/ 633 h 1203"/>
                <a:gd name="T62" fmla="*/ 284 w 537"/>
                <a:gd name="T63" fmla="*/ 625 h 1203"/>
                <a:gd name="T64" fmla="*/ 246 w 537"/>
                <a:gd name="T65" fmla="*/ 538 h 1203"/>
                <a:gd name="T66" fmla="*/ 242 w 537"/>
                <a:gd name="T67" fmla="*/ 530 h 1203"/>
                <a:gd name="T68" fmla="*/ 208 w 537"/>
                <a:gd name="T69" fmla="*/ 453 h 1203"/>
                <a:gd name="T70" fmla="*/ 205 w 537"/>
                <a:gd name="T71" fmla="*/ 445 h 1203"/>
                <a:gd name="T72" fmla="*/ 43 w 537"/>
                <a:gd name="T73" fmla="*/ 76 h 1203"/>
                <a:gd name="T74" fmla="*/ 0 w 537"/>
                <a:gd name="T75" fmla="*/ 1 h 1203"/>
                <a:gd name="T76" fmla="*/ 2 w 537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7" h="1203">
                  <a:moveTo>
                    <a:pt x="2" y="0"/>
                  </a:moveTo>
                  <a:lnTo>
                    <a:pt x="0" y="1"/>
                  </a:lnTo>
                  <a:lnTo>
                    <a:pt x="34" y="77"/>
                  </a:lnTo>
                  <a:lnTo>
                    <a:pt x="196" y="448"/>
                  </a:lnTo>
                  <a:lnTo>
                    <a:pt x="200" y="455"/>
                  </a:lnTo>
                  <a:lnTo>
                    <a:pt x="234" y="534"/>
                  </a:lnTo>
                  <a:lnTo>
                    <a:pt x="238" y="542"/>
                  </a:lnTo>
                  <a:lnTo>
                    <a:pt x="276" y="629"/>
                  </a:lnTo>
                  <a:lnTo>
                    <a:pt x="279" y="637"/>
                  </a:lnTo>
                  <a:lnTo>
                    <a:pt x="317" y="722"/>
                  </a:lnTo>
                  <a:lnTo>
                    <a:pt x="320" y="730"/>
                  </a:lnTo>
                  <a:lnTo>
                    <a:pt x="362" y="824"/>
                  </a:lnTo>
                  <a:lnTo>
                    <a:pt x="365" y="833"/>
                  </a:lnTo>
                  <a:lnTo>
                    <a:pt x="412" y="938"/>
                  </a:lnTo>
                  <a:lnTo>
                    <a:pt x="415" y="946"/>
                  </a:lnTo>
                  <a:lnTo>
                    <a:pt x="465" y="1060"/>
                  </a:lnTo>
                  <a:lnTo>
                    <a:pt x="469" y="1069"/>
                  </a:lnTo>
                  <a:lnTo>
                    <a:pt x="526" y="1199"/>
                  </a:lnTo>
                  <a:lnTo>
                    <a:pt x="528" y="1203"/>
                  </a:lnTo>
                  <a:lnTo>
                    <a:pt x="537" y="1203"/>
                  </a:lnTo>
                  <a:lnTo>
                    <a:pt x="536" y="1200"/>
                  </a:lnTo>
                  <a:lnTo>
                    <a:pt x="532" y="1191"/>
                  </a:lnTo>
                  <a:lnTo>
                    <a:pt x="475" y="1061"/>
                  </a:lnTo>
                  <a:lnTo>
                    <a:pt x="472" y="1053"/>
                  </a:lnTo>
                  <a:lnTo>
                    <a:pt x="422" y="940"/>
                  </a:lnTo>
                  <a:lnTo>
                    <a:pt x="418" y="931"/>
                  </a:lnTo>
                  <a:lnTo>
                    <a:pt x="372" y="827"/>
                  </a:lnTo>
                  <a:lnTo>
                    <a:pt x="369" y="819"/>
                  </a:lnTo>
                  <a:lnTo>
                    <a:pt x="327" y="725"/>
                  </a:lnTo>
                  <a:lnTo>
                    <a:pt x="324" y="717"/>
                  </a:lnTo>
                  <a:lnTo>
                    <a:pt x="287" y="633"/>
                  </a:lnTo>
                  <a:lnTo>
                    <a:pt x="284" y="625"/>
                  </a:lnTo>
                  <a:lnTo>
                    <a:pt x="246" y="538"/>
                  </a:lnTo>
                  <a:lnTo>
                    <a:pt x="242" y="530"/>
                  </a:lnTo>
                  <a:lnTo>
                    <a:pt x="208" y="453"/>
                  </a:lnTo>
                  <a:lnTo>
                    <a:pt x="205" y="445"/>
                  </a:lnTo>
                  <a:lnTo>
                    <a:pt x="43" y="76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7" name="Freeform 225"/>
            <p:cNvSpPr>
              <a:spLocks noChangeArrowheads="1"/>
            </p:cNvSpPr>
            <p:nvPr>
              <p:custDataLst>
                <p:tags r:id="rId234"/>
              </p:custDataLst>
            </p:nvPr>
          </p:nvSpPr>
          <p:spPr bwMode="auto">
            <a:xfrm>
              <a:off x="5101045" y="3420759"/>
              <a:ext cx="1850840" cy="3248243"/>
            </a:xfrm>
            <a:custGeom>
              <a:gdLst>
                <a:gd name="T0" fmla="*/ 2 w 686"/>
                <a:gd name="T1" fmla="*/ 0 h 1203"/>
                <a:gd name="T2" fmla="*/ 0 w 686"/>
                <a:gd name="T3" fmla="*/ 1 h 1203"/>
                <a:gd name="T4" fmla="*/ 43 w 686"/>
                <a:gd name="T5" fmla="*/ 76 h 1203"/>
                <a:gd name="T6" fmla="*/ 242 w 686"/>
                <a:gd name="T7" fmla="*/ 430 h 1203"/>
                <a:gd name="T8" fmla="*/ 246 w 686"/>
                <a:gd name="T9" fmla="*/ 438 h 1203"/>
                <a:gd name="T10" fmla="*/ 286 w 686"/>
                <a:gd name="T11" fmla="*/ 509 h 1203"/>
                <a:gd name="T12" fmla="*/ 291 w 686"/>
                <a:gd name="T13" fmla="*/ 517 h 1203"/>
                <a:gd name="T14" fmla="*/ 334 w 686"/>
                <a:gd name="T15" fmla="*/ 595 h 1203"/>
                <a:gd name="T16" fmla="*/ 339 w 686"/>
                <a:gd name="T17" fmla="*/ 602 h 1203"/>
                <a:gd name="T18" fmla="*/ 381 w 686"/>
                <a:gd name="T19" fmla="*/ 678 h 1203"/>
                <a:gd name="T20" fmla="*/ 385 w 686"/>
                <a:gd name="T21" fmla="*/ 686 h 1203"/>
                <a:gd name="T22" fmla="*/ 432 w 686"/>
                <a:gd name="T23" fmla="*/ 767 h 1203"/>
                <a:gd name="T24" fmla="*/ 435 w 686"/>
                <a:gd name="T25" fmla="*/ 774 h 1203"/>
                <a:gd name="T26" fmla="*/ 486 w 686"/>
                <a:gd name="T27" fmla="*/ 864 h 1203"/>
                <a:gd name="T28" fmla="*/ 490 w 686"/>
                <a:gd name="T29" fmla="*/ 872 h 1203"/>
                <a:gd name="T30" fmla="*/ 544 w 686"/>
                <a:gd name="T31" fmla="*/ 967 h 1203"/>
                <a:gd name="T32" fmla="*/ 549 w 686"/>
                <a:gd name="T33" fmla="*/ 975 h 1203"/>
                <a:gd name="T34" fmla="*/ 609 w 686"/>
                <a:gd name="T35" fmla="*/ 1081 h 1203"/>
                <a:gd name="T36" fmla="*/ 613 w 686"/>
                <a:gd name="T37" fmla="*/ 1090 h 1203"/>
                <a:gd name="T38" fmla="*/ 676 w 686"/>
                <a:gd name="T39" fmla="*/ 1203 h 1203"/>
                <a:gd name="T40" fmla="*/ 686 w 686"/>
                <a:gd name="T41" fmla="*/ 1203 h 1203"/>
                <a:gd name="T42" fmla="*/ 685 w 686"/>
                <a:gd name="T43" fmla="*/ 1201 h 1203"/>
                <a:gd name="T44" fmla="*/ 618 w 686"/>
                <a:gd name="T45" fmla="*/ 1082 h 1203"/>
                <a:gd name="T46" fmla="*/ 614 w 686"/>
                <a:gd name="T47" fmla="*/ 1073 h 1203"/>
                <a:gd name="T48" fmla="*/ 554 w 686"/>
                <a:gd name="T49" fmla="*/ 968 h 1203"/>
                <a:gd name="T50" fmla="*/ 550 w 686"/>
                <a:gd name="T51" fmla="*/ 960 h 1203"/>
                <a:gd name="T52" fmla="*/ 497 w 686"/>
                <a:gd name="T53" fmla="*/ 866 h 1203"/>
                <a:gd name="T54" fmla="*/ 492 w 686"/>
                <a:gd name="T55" fmla="*/ 858 h 1203"/>
                <a:gd name="T56" fmla="*/ 442 w 686"/>
                <a:gd name="T57" fmla="*/ 769 h 1203"/>
                <a:gd name="T58" fmla="*/ 438 w 686"/>
                <a:gd name="T59" fmla="*/ 762 h 1203"/>
                <a:gd name="T60" fmla="*/ 392 w 686"/>
                <a:gd name="T61" fmla="*/ 681 h 1203"/>
                <a:gd name="T62" fmla="*/ 388 w 686"/>
                <a:gd name="T63" fmla="*/ 673 h 1203"/>
                <a:gd name="T64" fmla="*/ 346 w 686"/>
                <a:gd name="T65" fmla="*/ 598 h 1203"/>
                <a:gd name="T66" fmla="*/ 342 w 686"/>
                <a:gd name="T67" fmla="*/ 591 h 1203"/>
                <a:gd name="T68" fmla="*/ 298 w 686"/>
                <a:gd name="T69" fmla="*/ 513 h 1203"/>
                <a:gd name="T70" fmla="*/ 294 w 686"/>
                <a:gd name="T71" fmla="*/ 505 h 1203"/>
                <a:gd name="T72" fmla="*/ 254 w 686"/>
                <a:gd name="T73" fmla="*/ 434 h 1203"/>
                <a:gd name="T74" fmla="*/ 250 w 686"/>
                <a:gd name="T75" fmla="*/ 427 h 1203"/>
                <a:gd name="T76" fmla="*/ 51 w 686"/>
                <a:gd name="T77" fmla="*/ 74 h 1203"/>
                <a:gd name="T78" fmla="*/ 0 w 686"/>
                <a:gd name="T79" fmla="*/ 1 h 1203"/>
                <a:gd name="T80" fmla="*/ 2 w 686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1203">
                  <a:moveTo>
                    <a:pt x="2" y="0"/>
                  </a:moveTo>
                  <a:lnTo>
                    <a:pt x="0" y="1"/>
                  </a:lnTo>
                  <a:lnTo>
                    <a:pt x="43" y="76"/>
                  </a:lnTo>
                  <a:lnTo>
                    <a:pt x="242" y="430"/>
                  </a:lnTo>
                  <a:lnTo>
                    <a:pt x="246" y="438"/>
                  </a:lnTo>
                  <a:lnTo>
                    <a:pt x="286" y="509"/>
                  </a:lnTo>
                  <a:lnTo>
                    <a:pt x="291" y="517"/>
                  </a:lnTo>
                  <a:lnTo>
                    <a:pt x="334" y="595"/>
                  </a:lnTo>
                  <a:lnTo>
                    <a:pt x="339" y="602"/>
                  </a:lnTo>
                  <a:lnTo>
                    <a:pt x="381" y="678"/>
                  </a:lnTo>
                  <a:lnTo>
                    <a:pt x="385" y="686"/>
                  </a:lnTo>
                  <a:lnTo>
                    <a:pt x="432" y="767"/>
                  </a:lnTo>
                  <a:lnTo>
                    <a:pt x="435" y="774"/>
                  </a:lnTo>
                  <a:lnTo>
                    <a:pt x="486" y="864"/>
                  </a:lnTo>
                  <a:lnTo>
                    <a:pt x="490" y="872"/>
                  </a:lnTo>
                  <a:lnTo>
                    <a:pt x="544" y="967"/>
                  </a:lnTo>
                  <a:lnTo>
                    <a:pt x="549" y="975"/>
                  </a:lnTo>
                  <a:lnTo>
                    <a:pt x="609" y="1081"/>
                  </a:lnTo>
                  <a:lnTo>
                    <a:pt x="613" y="1090"/>
                  </a:lnTo>
                  <a:lnTo>
                    <a:pt x="676" y="1203"/>
                  </a:lnTo>
                  <a:lnTo>
                    <a:pt x="686" y="1203"/>
                  </a:lnTo>
                  <a:lnTo>
                    <a:pt x="685" y="1201"/>
                  </a:lnTo>
                  <a:lnTo>
                    <a:pt x="618" y="1082"/>
                  </a:lnTo>
                  <a:lnTo>
                    <a:pt x="614" y="1073"/>
                  </a:lnTo>
                  <a:lnTo>
                    <a:pt x="554" y="968"/>
                  </a:lnTo>
                  <a:lnTo>
                    <a:pt x="550" y="960"/>
                  </a:lnTo>
                  <a:lnTo>
                    <a:pt x="497" y="866"/>
                  </a:lnTo>
                  <a:lnTo>
                    <a:pt x="492" y="858"/>
                  </a:lnTo>
                  <a:lnTo>
                    <a:pt x="442" y="769"/>
                  </a:lnTo>
                  <a:lnTo>
                    <a:pt x="438" y="762"/>
                  </a:lnTo>
                  <a:lnTo>
                    <a:pt x="392" y="681"/>
                  </a:lnTo>
                  <a:lnTo>
                    <a:pt x="388" y="673"/>
                  </a:lnTo>
                  <a:lnTo>
                    <a:pt x="346" y="598"/>
                  </a:lnTo>
                  <a:lnTo>
                    <a:pt x="342" y="591"/>
                  </a:lnTo>
                  <a:lnTo>
                    <a:pt x="298" y="513"/>
                  </a:lnTo>
                  <a:lnTo>
                    <a:pt x="294" y="505"/>
                  </a:lnTo>
                  <a:lnTo>
                    <a:pt x="254" y="434"/>
                  </a:lnTo>
                  <a:lnTo>
                    <a:pt x="250" y="427"/>
                  </a:lnTo>
                  <a:lnTo>
                    <a:pt x="51" y="74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8" name="Freeform 226"/>
            <p:cNvSpPr>
              <a:spLocks noChangeArrowheads="1"/>
            </p:cNvSpPr>
            <p:nvPr>
              <p:custDataLst>
                <p:tags r:id="rId235"/>
              </p:custDataLst>
            </p:nvPr>
          </p:nvSpPr>
          <p:spPr bwMode="auto">
            <a:xfrm>
              <a:off x="5101045" y="3420759"/>
              <a:ext cx="1850840" cy="3248243"/>
            </a:xfrm>
            <a:custGeom>
              <a:gdLst>
                <a:gd name="T0" fmla="*/ 2 w 686"/>
                <a:gd name="T1" fmla="*/ 0 h 1203"/>
                <a:gd name="T2" fmla="*/ 0 w 686"/>
                <a:gd name="T3" fmla="*/ 1 h 1203"/>
                <a:gd name="T4" fmla="*/ 43 w 686"/>
                <a:gd name="T5" fmla="*/ 76 h 1203"/>
                <a:gd name="T6" fmla="*/ 242 w 686"/>
                <a:gd name="T7" fmla="*/ 430 h 1203"/>
                <a:gd name="T8" fmla="*/ 246 w 686"/>
                <a:gd name="T9" fmla="*/ 438 h 1203"/>
                <a:gd name="T10" fmla="*/ 286 w 686"/>
                <a:gd name="T11" fmla="*/ 509 h 1203"/>
                <a:gd name="T12" fmla="*/ 291 w 686"/>
                <a:gd name="T13" fmla="*/ 517 h 1203"/>
                <a:gd name="T14" fmla="*/ 334 w 686"/>
                <a:gd name="T15" fmla="*/ 595 h 1203"/>
                <a:gd name="T16" fmla="*/ 339 w 686"/>
                <a:gd name="T17" fmla="*/ 602 h 1203"/>
                <a:gd name="T18" fmla="*/ 381 w 686"/>
                <a:gd name="T19" fmla="*/ 678 h 1203"/>
                <a:gd name="T20" fmla="*/ 385 w 686"/>
                <a:gd name="T21" fmla="*/ 686 h 1203"/>
                <a:gd name="T22" fmla="*/ 432 w 686"/>
                <a:gd name="T23" fmla="*/ 767 h 1203"/>
                <a:gd name="T24" fmla="*/ 435 w 686"/>
                <a:gd name="T25" fmla="*/ 774 h 1203"/>
                <a:gd name="T26" fmla="*/ 486 w 686"/>
                <a:gd name="T27" fmla="*/ 864 h 1203"/>
                <a:gd name="T28" fmla="*/ 490 w 686"/>
                <a:gd name="T29" fmla="*/ 872 h 1203"/>
                <a:gd name="T30" fmla="*/ 544 w 686"/>
                <a:gd name="T31" fmla="*/ 967 h 1203"/>
                <a:gd name="T32" fmla="*/ 549 w 686"/>
                <a:gd name="T33" fmla="*/ 975 h 1203"/>
                <a:gd name="T34" fmla="*/ 609 w 686"/>
                <a:gd name="T35" fmla="*/ 1081 h 1203"/>
                <a:gd name="T36" fmla="*/ 613 w 686"/>
                <a:gd name="T37" fmla="*/ 1090 h 1203"/>
                <a:gd name="T38" fmla="*/ 676 w 686"/>
                <a:gd name="T39" fmla="*/ 1203 h 1203"/>
                <a:gd name="T40" fmla="*/ 686 w 686"/>
                <a:gd name="T41" fmla="*/ 1203 h 1203"/>
                <a:gd name="T42" fmla="*/ 685 w 686"/>
                <a:gd name="T43" fmla="*/ 1201 h 1203"/>
                <a:gd name="T44" fmla="*/ 618 w 686"/>
                <a:gd name="T45" fmla="*/ 1082 h 1203"/>
                <a:gd name="T46" fmla="*/ 614 w 686"/>
                <a:gd name="T47" fmla="*/ 1073 h 1203"/>
                <a:gd name="T48" fmla="*/ 554 w 686"/>
                <a:gd name="T49" fmla="*/ 968 h 1203"/>
                <a:gd name="T50" fmla="*/ 550 w 686"/>
                <a:gd name="T51" fmla="*/ 960 h 1203"/>
                <a:gd name="T52" fmla="*/ 497 w 686"/>
                <a:gd name="T53" fmla="*/ 866 h 1203"/>
                <a:gd name="T54" fmla="*/ 492 w 686"/>
                <a:gd name="T55" fmla="*/ 858 h 1203"/>
                <a:gd name="T56" fmla="*/ 442 w 686"/>
                <a:gd name="T57" fmla="*/ 769 h 1203"/>
                <a:gd name="T58" fmla="*/ 438 w 686"/>
                <a:gd name="T59" fmla="*/ 762 h 1203"/>
                <a:gd name="T60" fmla="*/ 392 w 686"/>
                <a:gd name="T61" fmla="*/ 681 h 1203"/>
                <a:gd name="T62" fmla="*/ 388 w 686"/>
                <a:gd name="T63" fmla="*/ 673 h 1203"/>
                <a:gd name="T64" fmla="*/ 346 w 686"/>
                <a:gd name="T65" fmla="*/ 598 h 1203"/>
                <a:gd name="T66" fmla="*/ 342 w 686"/>
                <a:gd name="T67" fmla="*/ 591 h 1203"/>
                <a:gd name="T68" fmla="*/ 298 w 686"/>
                <a:gd name="T69" fmla="*/ 513 h 1203"/>
                <a:gd name="T70" fmla="*/ 294 w 686"/>
                <a:gd name="T71" fmla="*/ 505 h 1203"/>
                <a:gd name="T72" fmla="*/ 254 w 686"/>
                <a:gd name="T73" fmla="*/ 434 h 1203"/>
                <a:gd name="T74" fmla="*/ 250 w 686"/>
                <a:gd name="T75" fmla="*/ 427 h 1203"/>
                <a:gd name="T76" fmla="*/ 51 w 686"/>
                <a:gd name="T77" fmla="*/ 74 h 1203"/>
                <a:gd name="T78" fmla="*/ 0 w 686"/>
                <a:gd name="T79" fmla="*/ 1 h 1203"/>
                <a:gd name="T80" fmla="*/ 2 w 686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1203">
                  <a:moveTo>
                    <a:pt x="2" y="0"/>
                  </a:moveTo>
                  <a:lnTo>
                    <a:pt x="0" y="1"/>
                  </a:lnTo>
                  <a:lnTo>
                    <a:pt x="43" y="76"/>
                  </a:lnTo>
                  <a:lnTo>
                    <a:pt x="242" y="430"/>
                  </a:lnTo>
                  <a:lnTo>
                    <a:pt x="246" y="438"/>
                  </a:lnTo>
                  <a:lnTo>
                    <a:pt x="286" y="509"/>
                  </a:lnTo>
                  <a:lnTo>
                    <a:pt x="291" y="517"/>
                  </a:lnTo>
                  <a:lnTo>
                    <a:pt x="334" y="595"/>
                  </a:lnTo>
                  <a:lnTo>
                    <a:pt x="339" y="602"/>
                  </a:lnTo>
                  <a:lnTo>
                    <a:pt x="381" y="678"/>
                  </a:lnTo>
                  <a:lnTo>
                    <a:pt x="385" y="686"/>
                  </a:lnTo>
                  <a:lnTo>
                    <a:pt x="432" y="767"/>
                  </a:lnTo>
                  <a:lnTo>
                    <a:pt x="435" y="774"/>
                  </a:lnTo>
                  <a:lnTo>
                    <a:pt x="486" y="864"/>
                  </a:lnTo>
                  <a:lnTo>
                    <a:pt x="490" y="872"/>
                  </a:lnTo>
                  <a:lnTo>
                    <a:pt x="544" y="967"/>
                  </a:lnTo>
                  <a:lnTo>
                    <a:pt x="549" y="975"/>
                  </a:lnTo>
                  <a:lnTo>
                    <a:pt x="609" y="1081"/>
                  </a:lnTo>
                  <a:lnTo>
                    <a:pt x="613" y="1090"/>
                  </a:lnTo>
                  <a:lnTo>
                    <a:pt x="676" y="1203"/>
                  </a:lnTo>
                  <a:lnTo>
                    <a:pt x="686" y="1203"/>
                  </a:lnTo>
                  <a:lnTo>
                    <a:pt x="685" y="1201"/>
                  </a:lnTo>
                  <a:lnTo>
                    <a:pt x="618" y="1082"/>
                  </a:lnTo>
                  <a:lnTo>
                    <a:pt x="614" y="1073"/>
                  </a:lnTo>
                  <a:lnTo>
                    <a:pt x="554" y="968"/>
                  </a:lnTo>
                  <a:lnTo>
                    <a:pt x="550" y="960"/>
                  </a:lnTo>
                  <a:lnTo>
                    <a:pt x="497" y="866"/>
                  </a:lnTo>
                  <a:lnTo>
                    <a:pt x="492" y="858"/>
                  </a:lnTo>
                  <a:lnTo>
                    <a:pt x="442" y="769"/>
                  </a:lnTo>
                  <a:lnTo>
                    <a:pt x="438" y="762"/>
                  </a:lnTo>
                  <a:lnTo>
                    <a:pt x="392" y="681"/>
                  </a:lnTo>
                  <a:lnTo>
                    <a:pt x="388" y="673"/>
                  </a:lnTo>
                  <a:lnTo>
                    <a:pt x="346" y="598"/>
                  </a:lnTo>
                  <a:lnTo>
                    <a:pt x="342" y="591"/>
                  </a:lnTo>
                  <a:lnTo>
                    <a:pt x="298" y="513"/>
                  </a:lnTo>
                  <a:lnTo>
                    <a:pt x="294" y="505"/>
                  </a:lnTo>
                  <a:lnTo>
                    <a:pt x="254" y="434"/>
                  </a:lnTo>
                  <a:lnTo>
                    <a:pt x="250" y="427"/>
                  </a:lnTo>
                  <a:lnTo>
                    <a:pt x="51" y="74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29" name="Freeform 227"/>
            <p:cNvSpPr>
              <a:spLocks noChangeArrowheads="1"/>
            </p:cNvSpPr>
            <p:nvPr>
              <p:custDataLst>
                <p:tags r:id="rId236"/>
              </p:custDataLst>
            </p:nvPr>
          </p:nvSpPr>
          <p:spPr bwMode="auto">
            <a:xfrm>
              <a:off x="5101045" y="3420759"/>
              <a:ext cx="2289116" cy="3248243"/>
            </a:xfrm>
            <a:custGeom>
              <a:gdLst>
                <a:gd name="T0" fmla="*/ 2 w 848"/>
                <a:gd name="T1" fmla="*/ 0 h 1203"/>
                <a:gd name="T2" fmla="*/ 0 w 848"/>
                <a:gd name="T3" fmla="*/ 1 h 1203"/>
                <a:gd name="T4" fmla="*/ 51 w 848"/>
                <a:gd name="T5" fmla="*/ 74 h 1203"/>
                <a:gd name="T6" fmla="*/ 287 w 848"/>
                <a:gd name="T7" fmla="*/ 412 h 1203"/>
                <a:gd name="T8" fmla="*/ 292 w 848"/>
                <a:gd name="T9" fmla="*/ 420 h 1203"/>
                <a:gd name="T10" fmla="*/ 337 w 848"/>
                <a:gd name="T11" fmla="*/ 485 h 1203"/>
                <a:gd name="T12" fmla="*/ 342 w 848"/>
                <a:gd name="T13" fmla="*/ 492 h 1203"/>
                <a:gd name="T14" fmla="*/ 391 w 848"/>
                <a:gd name="T15" fmla="*/ 562 h 1203"/>
                <a:gd name="T16" fmla="*/ 396 w 848"/>
                <a:gd name="T17" fmla="*/ 569 h 1203"/>
                <a:gd name="T18" fmla="*/ 442 w 848"/>
                <a:gd name="T19" fmla="*/ 636 h 1203"/>
                <a:gd name="T20" fmla="*/ 447 w 848"/>
                <a:gd name="T21" fmla="*/ 643 h 1203"/>
                <a:gd name="T22" fmla="*/ 497 w 848"/>
                <a:gd name="T23" fmla="*/ 713 h 1203"/>
                <a:gd name="T24" fmla="*/ 501 w 848"/>
                <a:gd name="T25" fmla="*/ 720 h 1203"/>
                <a:gd name="T26" fmla="*/ 554 w 848"/>
                <a:gd name="T27" fmla="*/ 797 h 1203"/>
                <a:gd name="T28" fmla="*/ 559 w 848"/>
                <a:gd name="T29" fmla="*/ 804 h 1203"/>
                <a:gd name="T30" fmla="*/ 615 w 848"/>
                <a:gd name="T31" fmla="*/ 883 h 1203"/>
                <a:gd name="T32" fmla="*/ 620 w 848"/>
                <a:gd name="T33" fmla="*/ 890 h 1203"/>
                <a:gd name="T34" fmla="*/ 680 w 848"/>
                <a:gd name="T35" fmla="*/ 978 h 1203"/>
                <a:gd name="T36" fmla="*/ 686 w 848"/>
                <a:gd name="T37" fmla="*/ 985 h 1203"/>
                <a:gd name="T38" fmla="*/ 753 w 848"/>
                <a:gd name="T39" fmla="*/ 1082 h 1203"/>
                <a:gd name="T40" fmla="*/ 759 w 848"/>
                <a:gd name="T41" fmla="*/ 1090 h 1203"/>
                <a:gd name="T42" fmla="*/ 836 w 848"/>
                <a:gd name="T43" fmla="*/ 1199 h 1203"/>
                <a:gd name="T44" fmla="*/ 838 w 848"/>
                <a:gd name="T45" fmla="*/ 1203 h 1203"/>
                <a:gd name="T46" fmla="*/ 848 w 848"/>
                <a:gd name="T47" fmla="*/ 1203 h 1203"/>
                <a:gd name="T48" fmla="*/ 845 w 848"/>
                <a:gd name="T49" fmla="*/ 1199 h 1203"/>
                <a:gd name="T50" fmla="*/ 839 w 848"/>
                <a:gd name="T51" fmla="*/ 1190 h 1203"/>
                <a:gd name="T52" fmla="*/ 763 w 848"/>
                <a:gd name="T53" fmla="*/ 1081 h 1203"/>
                <a:gd name="T54" fmla="*/ 758 w 848"/>
                <a:gd name="T55" fmla="*/ 1073 h 1203"/>
                <a:gd name="T56" fmla="*/ 691 w 848"/>
                <a:gd name="T57" fmla="*/ 978 h 1203"/>
                <a:gd name="T58" fmla="*/ 686 w 848"/>
                <a:gd name="T59" fmla="*/ 970 h 1203"/>
                <a:gd name="T60" fmla="*/ 625 w 848"/>
                <a:gd name="T61" fmla="*/ 884 h 1203"/>
                <a:gd name="T62" fmla="*/ 621 w 848"/>
                <a:gd name="T63" fmla="*/ 876 h 1203"/>
                <a:gd name="T64" fmla="*/ 566 w 848"/>
                <a:gd name="T65" fmla="*/ 797 h 1203"/>
                <a:gd name="T66" fmla="*/ 561 w 848"/>
                <a:gd name="T67" fmla="*/ 790 h 1203"/>
                <a:gd name="T68" fmla="*/ 508 w 848"/>
                <a:gd name="T69" fmla="*/ 715 h 1203"/>
                <a:gd name="T70" fmla="*/ 503 w 848"/>
                <a:gd name="T71" fmla="*/ 708 h 1203"/>
                <a:gd name="T72" fmla="*/ 454 w 848"/>
                <a:gd name="T73" fmla="*/ 638 h 1203"/>
                <a:gd name="T74" fmla="*/ 449 w 848"/>
                <a:gd name="T75" fmla="*/ 631 h 1203"/>
                <a:gd name="T76" fmla="*/ 403 w 848"/>
                <a:gd name="T77" fmla="*/ 564 h 1203"/>
                <a:gd name="T78" fmla="*/ 399 w 848"/>
                <a:gd name="T79" fmla="*/ 558 h 1203"/>
                <a:gd name="T80" fmla="*/ 350 w 848"/>
                <a:gd name="T81" fmla="*/ 488 h 1203"/>
                <a:gd name="T82" fmla="*/ 345 w 848"/>
                <a:gd name="T83" fmla="*/ 481 h 1203"/>
                <a:gd name="T84" fmla="*/ 300 w 848"/>
                <a:gd name="T85" fmla="*/ 417 h 1203"/>
                <a:gd name="T86" fmla="*/ 295 w 848"/>
                <a:gd name="T87" fmla="*/ 410 h 1203"/>
                <a:gd name="T88" fmla="*/ 59 w 848"/>
                <a:gd name="T89" fmla="*/ 71 h 1203"/>
                <a:gd name="T90" fmla="*/ 0 w 848"/>
                <a:gd name="T91" fmla="*/ 1 h 1203"/>
                <a:gd name="T92" fmla="*/ 2 w 848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7" h="1203">
                  <a:moveTo>
                    <a:pt x="2" y="0"/>
                  </a:moveTo>
                  <a:lnTo>
                    <a:pt x="0" y="1"/>
                  </a:lnTo>
                  <a:lnTo>
                    <a:pt x="51" y="74"/>
                  </a:lnTo>
                  <a:lnTo>
                    <a:pt x="287" y="412"/>
                  </a:lnTo>
                  <a:lnTo>
                    <a:pt x="292" y="420"/>
                  </a:lnTo>
                  <a:lnTo>
                    <a:pt x="337" y="485"/>
                  </a:lnTo>
                  <a:lnTo>
                    <a:pt x="342" y="492"/>
                  </a:lnTo>
                  <a:lnTo>
                    <a:pt x="391" y="562"/>
                  </a:lnTo>
                  <a:lnTo>
                    <a:pt x="396" y="569"/>
                  </a:lnTo>
                  <a:lnTo>
                    <a:pt x="442" y="636"/>
                  </a:lnTo>
                  <a:lnTo>
                    <a:pt x="447" y="643"/>
                  </a:lnTo>
                  <a:lnTo>
                    <a:pt x="497" y="713"/>
                  </a:lnTo>
                  <a:lnTo>
                    <a:pt x="501" y="720"/>
                  </a:lnTo>
                  <a:lnTo>
                    <a:pt x="554" y="797"/>
                  </a:lnTo>
                  <a:lnTo>
                    <a:pt x="559" y="804"/>
                  </a:lnTo>
                  <a:lnTo>
                    <a:pt x="615" y="883"/>
                  </a:lnTo>
                  <a:lnTo>
                    <a:pt x="620" y="890"/>
                  </a:lnTo>
                  <a:lnTo>
                    <a:pt x="680" y="978"/>
                  </a:lnTo>
                  <a:lnTo>
                    <a:pt x="686" y="985"/>
                  </a:lnTo>
                  <a:lnTo>
                    <a:pt x="753" y="1082"/>
                  </a:lnTo>
                  <a:lnTo>
                    <a:pt x="759" y="1090"/>
                  </a:lnTo>
                  <a:lnTo>
                    <a:pt x="836" y="1199"/>
                  </a:lnTo>
                  <a:lnTo>
                    <a:pt x="838" y="1203"/>
                  </a:lnTo>
                  <a:lnTo>
                    <a:pt x="848" y="1203"/>
                  </a:lnTo>
                  <a:lnTo>
                    <a:pt x="845" y="1199"/>
                  </a:lnTo>
                  <a:lnTo>
                    <a:pt x="839" y="1190"/>
                  </a:lnTo>
                  <a:lnTo>
                    <a:pt x="763" y="1081"/>
                  </a:lnTo>
                  <a:lnTo>
                    <a:pt x="758" y="1073"/>
                  </a:lnTo>
                  <a:lnTo>
                    <a:pt x="691" y="978"/>
                  </a:lnTo>
                  <a:lnTo>
                    <a:pt x="686" y="970"/>
                  </a:lnTo>
                  <a:lnTo>
                    <a:pt x="625" y="884"/>
                  </a:lnTo>
                  <a:lnTo>
                    <a:pt x="621" y="876"/>
                  </a:lnTo>
                  <a:lnTo>
                    <a:pt x="566" y="797"/>
                  </a:lnTo>
                  <a:lnTo>
                    <a:pt x="561" y="790"/>
                  </a:lnTo>
                  <a:lnTo>
                    <a:pt x="508" y="715"/>
                  </a:lnTo>
                  <a:lnTo>
                    <a:pt x="503" y="708"/>
                  </a:lnTo>
                  <a:lnTo>
                    <a:pt x="454" y="638"/>
                  </a:lnTo>
                  <a:lnTo>
                    <a:pt x="449" y="631"/>
                  </a:lnTo>
                  <a:lnTo>
                    <a:pt x="403" y="564"/>
                  </a:lnTo>
                  <a:lnTo>
                    <a:pt x="399" y="558"/>
                  </a:lnTo>
                  <a:lnTo>
                    <a:pt x="350" y="488"/>
                  </a:lnTo>
                  <a:lnTo>
                    <a:pt x="345" y="481"/>
                  </a:lnTo>
                  <a:lnTo>
                    <a:pt x="300" y="417"/>
                  </a:lnTo>
                  <a:lnTo>
                    <a:pt x="295" y="410"/>
                  </a:lnTo>
                  <a:lnTo>
                    <a:pt x="59" y="71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0" name="Freeform 228"/>
            <p:cNvSpPr>
              <a:spLocks noChangeArrowheads="1"/>
            </p:cNvSpPr>
            <p:nvPr>
              <p:custDataLst>
                <p:tags r:id="rId237"/>
              </p:custDataLst>
            </p:nvPr>
          </p:nvSpPr>
          <p:spPr bwMode="auto">
            <a:xfrm>
              <a:off x="5101045" y="3420759"/>
              <a:ext cx="2289116" cy="3248243"/>
            </a:xfrm>
            <a:custGeom>
              <a:gdLst>
                <a:gd name="T0" fmla="*/ 2 w 848"/>
                <a:gd name="T1" fmla="*/ 0 h 1203"/>
                <a:gd name="T2" fmla="*/ 0 w 848"/>
                <a:gd name="T3" fmla="*/ 1 h 1203"/>
                <a:gd name="T4" fmla="*/ 51 w 848"/>
                <a:gd name="T5" fmla="*/ 74 h 1203"/>
                <a:gd name="T6" fmla="*/ 287 w 848"/>
                <a:gd name="T7" fmla="*/ 412 h 1203"/>
                <a:gd name="T8" fmla="*/ 292 w 848"/>
                <a:gd name="T9" fmla="*/ 420 h 1203"/>
                <a:gd name="T10" fmla="*/ 337 w 848"/>
                <a:gd name="T11" fmla="*/ 485 h 1203"/>
                <a:gd name="T12" fmla="*/ 342 w 848"/>
                <a:gd name="T13" fmla="*/ 492 h 1203"/>
                <a:gd name="T14" fmla="*/ 391 w 848"/>
                <a:gd name="T15" fmla="*/ 562 h 1203"/>
                <a:gd name="T16" fmla="*/ 396 w 848"/>
                <a:gd name="T17" fmla="*/ 569 h 1203"/>
                <a:gd name="T18" fmla="*/ 442 w 848"/>
                <a:gd name="T19" fmla="*/ 636 h 1203"/>
                <a:gd name="T20" fmla="*/ 447 w 848"/>
                <a:gd name="T21" fmla="*/ 643 h 1203"/>
                <a:gd name="T22" fmla="*/ 497 w 848"/>
                <a:gd name="T23" fmla="*/ 713 h 1203"/>
                <a:gd name="T24" fmla="*/ 501 w 848"/>
                <a:gd name="T25" fmla="*/ 720 h 1203"/>
                <a:gd name="T26" fmla="*/ 554 w 848"/>
                <a:gd name="T27" fmla="*/ 797 h 1203"/>
                <a:gd name="T28" fmla="*/ 559 w 848"/>
                <a:gd name="T29" fmla="*/ 804 h 1203"/>
                <a:gd name="T30" fmla="*/ 615 w 848"/>
                <a:gd name="T31" fmla="*/ 883 h 1203"/>
                <a:gd name="T32" fmla="*/ 620 w 848"/>
                <a:gd name="T33" fmla="*/ 890 h 1203"/>
                <a:gd name="T34" fmla="*/ 680 w 848"/>
                <a:gd name="T35" fmla="*/ 978 h 1203"/>
                <a:gd name="T36" fmla="*/ 686 w 848"/>
                <a:gd name="T37" fmla="*/ 985 h 1203"/>
                <a:gd name="T38" fmla="*/ 753 w 848"/>
                <a:gd name="T39" fmla="*/ 1082 h 1203"/>
                <a:gd name="T40" fmla="*/ 759 w 848"/>
                <a:gd name="T41" fmla="*/ 1090 h 1203"/>
                <a:gd name="T42" fmla="*/ 836 w 848"/>
                <a:gd name="T43" fmla="*/ 1199 h 1203"/>
                <a:gd name="T44" fmla="*/ 838 w 848"/>
                <a:gd name="T45" fmla="*/ 1203 h 1203"/>
                <a:gd name="T46" fmla="*/ 848 w 848"/>
                <a:gd name="T47" fmla="*/ 1203 h 1203"/>
                <a:gd name="T48" fmla="*/ 845 w 848"/>
                <a:gd name="T49" fmla="*/ 1199 h 1203"/>
                <a:gd name="T50" fmla="*/ 839 w 848"/>
                <a:gd name="T51" fmla="*/ 1190 h 1203"/>
                <a:gd name="T52" fmla="*/ 763 w 848"/>
                <a:gd name="T53" fmla="*/ 1081 h 1203"/>
                <a:gd name="T54" fmla="*/ 758 w 848"/>
                <a:gd name="T55" fmla="*/ 1073 h 1203"/>
                <a:gd name="T56" fmla="*/ 691 w 848"/>
                <a:gd name="T57" fmla="*/ 978 h 1203"/>
                <a:gd name="T58" fmla="*/ 686 w 848"/>
                <a:gd name="T59" fmla="*/ 970 h 1203"/>
                <a:gd name="T60" fmla="*/ 625 w 848"/>
                <a:gd name="T61" fmla="*/ 884 h 1203"/>
                <a:gd name="T62" fmla="*/ 621 w 848"/>
                <a:gd name="T63" fmla="*/ 876 h 1203"/>
                <a:gd name="T64" fmla="*/ 566 w 848"/>
                <a:gd name="T65" fmla="*/ 797 h 1203"/>
                <a:gd name="T66" fmla="*/ 561 w 848"/>
                <a:gd name="T67" fmla="*/ 790 h 1203"/>
                <a:gd name="T68" fmla="*/ 508 w 848"/>
                <a:gd name="T69" fmla="*/ 715 h 1203"/>
                <a:gd name="T70" fmla="*/ 503 w 848"/>
                <a:gd name="T71" fmla="*/ 708 h 1203"/>
                <a:gd name="T72" fmla="*/ 454 w 848"/>
                <a:gd name="T73" fmla="*/ 638 h 1203"/>
                <a:gd name="T74" fmla="*/ 449 w 848"/>
                <a:gd name="T75" fmla="*/ 631 h 1203"/>
                <a:gd name="T76" fmla="*/ 403 w 848"/>
                <a:gd name="T77" fmla="*/ 564 h 1203"/>
                <a:gd name="T78" fmla="*/ 399 w 848"/>
                <a:gd name="T79" fmla="*/ 558 h 1203"/>
                <a:gd name="T80" fmla="*/ 350 w 848"/>
                <a:gd name="T81" fmla="*/ 488 h 1203"/>
                <a:gd name="T82" fmla="*/ 345 w 848"/>
                <a:gd name="T83" fmla="*/ 481 h 1203"/>
                <a:gd name="T84" fmla="*/ 300 w 848"/>
                <a:gd name="T85" fmla="*/ 417 h 1203"/>
                <a:gd name="T86" fmla="*/ 295 w 848"/>
                <a:gd name="T87" fmla="*/ 410 h 1203"/>
                <a:gd name="T88" fmla="*/ 59 w 848"/>
                <a:gd name="T89" fmla="*/ 71 h 1203"/>
                <a:gd name="T90" fmla="*/ 0 w 848"/>
                <a:gd name="T91" fmla="*/ 1 h 1203"/>
                <a:gd name="T92" fmla="*/ 2 w 848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7" h="1203">
                  <a:moveTo>
                    <a:pt x="2" y="0"/>
                  </a:moveTo>
                  <a:lnTo>
                    <a:pt x="0" y="1"/>
                  </a:lnTo>
                  <a:lnTo>
                    <a:pt x="51" y="74"/>
                  </a:lnTo>
                  <a:lnTo>
                    <a:pt x="287" y="412"/>
                  </a:lnTo>
                  <a:lnTo>
                    <a:pt x="292" y="420"/>
                  </a:lnTo>
                  <a:lnTo>
                    <a:pt x="337" y="485"/>
                  </a:lnTo>
                  <a:lnTo>
                    <a:pt x="342" y="492"/>
                  </a:lnTo>
                  <a:lnTo>
                    <a:pt x="391" y="562"/>
                  </a:lnTo>
                  <a:lnTo>
                    <a:pt x="396" y="569"/>
                  </a:lnTo>
                  <a:lnTo>
                    <a:pt x="442" y="636"/>
                  </a:lnTo>
                  <a:lnTo>
                    <a:pt x="447" y="643"/>
                  </a:lnTo>
                  <a:lnTo>
                    <a:pt x="497" y="713"/>
                  </a:lnTo>
                  <a:lnTo>
                    <a:pt x="501" y="720"/>
                  </a:lnTo>
                  <a:lnTo>
                    <a:pt x="554" y="797"/>
                  </a:lnTo>
                  <a:lnTo>
                    <a:pt x="559" y="804"/>
                  </a:lnTo>
                  <a:lnTo>
                    <a:pt x="615" y="883"/>
                  </a:lnTo>
                  <a:lnTo>
                    <a:pt x="620" y="890"/>
                  </a:lnTo>
                  <a:lnTo>
                    <a:pt x="680" y="978"/>
                  </a:lnTo>
                  <a:lnTo>
                    <a:pt x="686" y="985"/>
                  </a:lnTo>
                  <a:lnTo>
                    <a:pt x="753" y="1082"/>
                  </a:lnTo>
                  <a:lnTo>
                    <a:pt x="759" y="1090"/>
                  </a:lnTo>
                  <a:lnTo>
                    <a:pt x="836" y="1199"/>
                  </a:lnTo>
                  <a:lnTo>
                    <a:pt x="838" y="1203"/>
                  </a:lnTo>
                  <a:lnTo>
                    <a:pt x="848" y="1203"/>
                  </a:lnTo>
                  <a:lnTo>
                    <a:pt x="845" y="1199"/>
                  </a:lnTo>
                  <a:lnTo>
                    <a:pt x="839" y="1190"/>
                  </a:lnTo>
                  <a:lnTo>
                    <a:pt x="763" y="1081"/>
                  </a:lnTo>
                  <a:lnTo>
                    <a:pt x="758" y="1073"/>
                  </a:lnTo>
                  <a:lnTo>
                    <a:pt x="691" y="978"/>
                  </a:lnTo>
                  <a:lnTo>
                    <a:pt x="686" y="970"/>
                  </a:lnTo>
                  <a:lnTo>
                    <a:pt x="625" y="884"/>
                  </a:lnTo>
                  <a:lnTo>
                    <a:pt x="621" y="876"/>
                  </a:lnTo>
                  <a:lnTo>
                    <a:pt x="566" y="797"/>
                  </a:lnTo>
                  <a:lnTo>
                    <a:pt x="561" y="790"/>
                  </a:lnTo>
                  <a:lnTo>
                    <a:pt x="508" y="715"/>
                  </a:lnTo>
                  <a:lnTo>
                    <a:pt x="503" y="708"/>
                  </a:lnTo>
                  <a:lnTo>
                    <a:pt x="454" y="638"/>
                  </a:lnTo>
                  <a:lnTo>
                    <a:pt x="449" y="631"/>
                  </a:lnTo>
                  <a:lnTo>
                    <a:pt x="403" y="564"/>
                  </a:lnTo>
                  <a:lnTo>
                    <a:pt x="399" y="558"/>
                  </a:lnTo>
                  <a:lnTo>
                    <a:pt x="350" y="488"/>
                  </a:lnTo>
                  <a:lnTo>
                    <a:pt x="345" y="481"/>
                  </a:lnTo>
                  <a:lnTo>
                    <a:pt x="300" y="417"/>
                  </a:lnTo>
                  <a:lnTo>
                    <a:pt x="295" y="410"/>
                  </a:lnTo>
                  <a:lnTo>
                    <a:pt x="59" y="71"/>
                  </a:lnTo>
                  <a:lnTo>
                    <a:pt x="0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1" name="Freeform 229"/>
            <p:cNvSpPr>
              <a:spLocks noChangeArrowheads="1"/>
            </p:cNvSpPr>
            <p:nvPr>
              <p:custDataLst>
                <p:tags r:id="rId238"/>
              </p:custDataLst>
            </p:nvPr>
          </p:nvSpPr>
          <p:spPr bwMode="auto">
            <a:xfrm>
              <a:off x="5101045" y="3420759"/>
              <a:ext cx="2771678" cy="3248243"/>
            </a:xfrm>
            <a:custGeom>
              <a:gdLst>
                <a:gd name="T0" fmla="*/ 2 w 1027"/>
                <a:gd name="T1" fmla="*/ 0 h 1203"/>
                <a:gd name="T2" fmla="*/ 0 w 1027"/>
                <a:gd name="T3" fmla="*/ 1 h 1203"/>
                <a:gd name="T4" fmla="*/ 59 w 1027"/>
                <a:gd name="T5" fmla="*/ 71 h 1203"/>
                <a:gd name="T6" fmla="*/ 333 w 1027"/>
                <a:gd name="T7" fmla="*/ 395 h 1203"/>
                <a:gd name="T8" fmla="*/ 339 w 1027"/>
                <a:gd name="T9" fmla="*/ 402 h 1203"/>
                <a:gd name="T10" fmla="*/ 389 w 1027"/>
                <a:gd name="T11" fmla="*/ 460 h 1203"/>
                <a:gd name="T12" fmla="*/ 394 w 1027"/>
                <a:gd name="T13" fmla="*/ 467 h 1203"/>
                <a:gd name="T14" fmla="*/ 447 w 1027"/>
                <a:gd name="T15" fmla="*/ 530 h 1203"/>
                <a:gd name="T16" fmla="*/ 452 w 1027"/>
                <a:gd name="T17" fmla="*/ 536 h 1203"/>
                <a:gd name="T18" fmla="*/ 501 w 1027"/>
                <a:gd name="T19" fmla="*/ 595 h 1203"/>
                <a:gd name="T20" fmla="*/ 507 w 1027"/>
                <a:gd name="T21" fmla="*/ 601 h 1203"/>
                <a:gd name="T22" fmla="*/ 559 w 1027"/>
                <a:gd name="T23" fmla="*/ 662 h 1203"/>
                <a:gd name="T24" fmla="*/ 564 w 1027"/>
                <a:gd name="T25" fmla="*/ 669 h 1203"/>
                <a:gd name="T26" fmla="*/ 618 w 1027"/>
                <a:gd name="T27" fmla="*/ 733 h 1203"/>
                <a:gd name="T28" fmla="*/ 624 w 1027"/>
                <a:gd name="T29" fmla="*/ 740 h 1203"/>
                <a:gd name="T30" fmla="*/ 680 w 1027"/>
                <a:gd name="T31" fmla="*/ 806 h 1203"/>
                <a:gd name="T32" fmla="*/ 686 w 1027"/>
                <a:gd name="T33" fmla="*/ 812 h 1203"/>
                <a:gd name="T34" fmla="*/ 746 w 1027"/>
                <a:gd name="T35" fmla="*/ 884 h 1203"/>
                <a:gd name="T36" fmla="*/ 752 w 1027"/>
                <a:gd name="T37" fmla="*/ 890 h 1203"/>
                <a:gd name="T38" fmla="*/ 817 w 1027"/>
                <a:gd name="T39" fmla="*/ 968 h 1203"/>
                <a:gd name="T40" fmla="*/ 823 w 1027"/>
                <a:gd name="T41" fmla="*/ 975 h 1203"/>
                <a:gd name="T42" fmla="*/ 896 w 1027"/>
                <a:gd name="T43" fmla="*/ 1061 h 1203"/>
                <a:gd name="T44" fmla="*/ 903 w 1027"/>
                <a:gd name="T45" fmla="*/ 1068 h 1203"/>
                <a:gd name="T46" fmla="*/ 985 w 1027"/>
                <a:gd name="T47" fmla="*/ 1167 h 1203"/>
                <a:gd name="T48" fmla="*/ 991 w 1027"/>
                <a:gd name="T49" fmla="*/ 1174 h 1203"/>
                <a:gd name="T50" fmla="*/ 1016 w 1027"/>
                <a:gd name="T51" fmla="*/ 1203 h 1203"/>
                <a:gd name="T52" fmla="*/ 1027 w 1027"/>
                <a:gd name="T53" fmla="*/ 1203 h 1203"/>
                <a:gd name="T54" fmla="*/ 995 w 1027"/>
                <a:gd name="T55" fmla="*/ 1165 h 1203"/>
                <a:gd name="T56" fmla="*/ 988 w 1027"/>
                <a:gd name="T57" fmla="*/ 1157 h 1203"/>
                <a:gd name="T58" fmla="*/ 906 w 1027"/>
                <a:gd name="T59" fmla="*/ 1060 h 1203"/>
                <a:gd name="T60" fmla="*/ 900 w 1027"/>
                <a:gd name="T61" fmla="*/ 1053 h 1203"/>
                <a:gd name="T62" fmla="*/ 828 w 1027"/>
                <a:gd name="T63" fmla="*/ 967 h 1203"/>
                <a:gd name="T64" fmla="*/ 821 w 1027"/>
                <a:gd name="T65" fmla="*/ 960 h 1203"/>
                <a:gd name="T66" fmla="*/ 757 w 1027"/>
                <a:gd name="T67" fmla="*/ 883 h 1203"/>
                <a:gd name="T68" fmla="*/ 751 w 1027"/>
                <a:gd name="T69" fmla="*/ 876 h 1203"/>
                <a:gd name="T70" fmla="*/ 692 w 1027"/>
                <a:gd name="T71" fmla="*/ 806 h 1203"/>
                <a:gd name="T72" fmla="*/ 686 w 1027"/>
                <a:gd name="T73" fmla="*/ 800 h 1203"/>
                <a:gd name="T74" fmla="*/ 630 w 1027"/>
                <a:gd name="T75" fmla="*/ 733 h 1203"/>
                <a:gd name="T76" fmla="*/ 625 w 1027"/>
                <a:gd name="T77" fmla="*/ 727 h 1203"/>
                <a:gd name="T78" fmla="*/ 571 w 1027"/>
                <a:gd name="T79" fmla="*/ 663 h 1203"/>
                <a:gd name="T80" fmla="*/ 565 w 1027"/>
                <a:gd name="T81" fmla="*/ 657 h 1203"/>
                <a:gd name="T82" fmla="*/ 514 w 1027"/>
                <a:gd name="T83" fmla="*/ 596 h 1203"/>
                <a:gd name="T84" fmla="*/ 508 w 1027"/>
                <a:gd name="T85" fmla="*/ 590 h 1203"/>
                <a:gd name="T86" fmla="*/ 460 w 1027"/>
                <a:gd name="T87" fmla="*/ 532 h 1203"/>
                <a:gd name="T88" fmla="*/ 454 w 1027"/>
                <a:gd name="T89" fmla="*/ 525 h 1203"/>
                <a:gd name="T90" fmla="*/ 402 w 1027"/>
                <a:gd name="T91" fmla="*/ 464 h 1203"/>
                <a:gd name="T92" fmla="*/ 396 w 1027"/>
                <a:gd name="T93" fmla="*/ 457 h 1203"/>
                <a:gd name="T94" fmla="*/ 347 w 1027"/>
                <a:gd name="T95" fmla="*/ 398 h 1203"/>
                <a:gd name="T96" fmla="*/ 341 w 1027"/>
                <a:gd name="T97" fmla="*/ 392 h 1203"/>
                <a:gd name="T98" fmla="*/ 67 w 1027"/>
                <a:gd name="T99" fmla="*/ 68 h 1203"/>
                <a:gd name="T100" fmla="*/ 1 w 1027"/>
                <a:gd name="T101" fmla="*/ 2 h 1203"/>
                <a:gd name="T102" fmla="*/ 2 w 1027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7" h="1203">
                  <a:moveTo>
                    <a:pt x="2" y="0"/>
                  </a:moveTo>
                  <a:lnTo>
                    <a:pt x="0" y="1"/>
                  </a:lnTo>
                  <a:lnTo>
                    <a:pt x="59" y="71"/>
                  </a:lnTo>
                  <a:lnTo>
                    <a:pt x="333" y="395"/>
                  </a:lnTo>
                  <a:lnTo>
                    <a:pt x="339" y="402"/>
                  </a:lnTo>
                  <a:lnTo>
                    <a:pt x="389" y="460"/>
                  </a:lnTo>
                  <a:lnTo>
                    <a:pt x="394" y="467"/>
                  </a:lnTo>
                  <a:lnTo>
                    <a:pt x="447" y="530"/>
                  </a:lnTo>
                  <a:lnTo>
                    <a:pt x="452" y="536"/>
                  </a:lnTo>
                  <a:lnTo>
                    <a:pt x="501" y="595"/>
                  </a:lnTo>
                  <a:lnTo>
                    <a:pt x="507" y="601"/>
                  </a:lnTo>
                  <a:lnTo>
                    <a:pt x="559" y="662"/>
                  </a:lnTo>
                  <a:lnTo>
                    <a:pt x="564" y="669"/>
                  </a:lnTo>
                  <a:lnTo>
                    <a:pt x="618" y="733"/>
                  </a:lnTo>
                  <a:lnTo>
                    <a:pt x="624" y="740"/>
                  </a:lnTo>
                  <a:lnTo>
                    <a:pt x="680" y="806"/>
                  </a:lnTo>
                  <a:lnTo>
                    <a:pt x="686" y="812"/>
                  </a:lnTo>
                  <a:lnTo>
                    <a:pt x="746" y="884"/>
                  </a:lnTo>
                  <a:lnTo>
                    <a:pt x="752" y="890"/>
                  </a:lnTo>
                  <a:lnTo>
                    <a:pt x="817" y="968"/>
                  </a:lnTo>
                  <a:lnTo>
                    <a:pt x="823" y="975"/>
                  </a:lnTo>
                  <a:lnTo>
                    <a:pt x="896" y="1061"/>
                  </a:lnTo>
                  <a:lnTo>
                    <a:pt x="903" y="1068"/>
                  </a:lnTo>
                  <a:lnTo>
                    <a:pt x="985" y="1167"/>
                  </a:lnTo>
                  <a:lnTo>
                    <a:pt x="991" y="1174"/>
                  </a:lnTo>
                  <a:lnTo>
                    <a:pt x="1016" y="1203"/>
                  </a:lnTo>
                  <a:lnTo>
                    <a:pt x="1027" y="1203"/>
                  </a:lnTo>
                  <a:lnTo>
                    <a:pt x="995" y="1165"/>
                  </a:lnTo>
                  <a:lnTo>
                    <a:pt x="988" y="1157"/>
                  </a:lnTo>
                  <a:lnTo>
                    <a:pt x="906" y="1060"/>
                  </a:lnTo>
                  <a:lnTo>
                    <a:pt x="900" y="1053"/>
                  </a:lnTo>
                  <a:lnTo>
                    <a:pt x="828" y="967"/>
                  </a:lnTo>
                  <a:lnTo>
                    <a:pt x="821" y="960"/>
                  </a:lnTo>
                  <a:lnTo>
                    <a:pt x="757" y="883"/>
                  </a:lnTo>
                  <a:lnTo>
                    <a:pt x="751" y="876"/>
                  </a:lnTo>
                  <a:lnTo>
                    <a:pt x="692" y="806"/>
                  </a:lnTo>
                  <a:lnTo>
                    <a:pt x="686" y="800"/>
                  </a:lnTo>
                  <a:lnTo>
                    <a:pt x="630" y="733"/>
                  </a:lnTo>
                  <a:lnTo>
                    <a:pt x="625" y="727"/>
                  </a:lnTo>
                  <a:lnTo>
                    <a:pt x="571" y="663"/>
                  </a:lnTo>
                  <a:lnTo>
                    <a:pt x="565" y="657"/>
                  </a:lnTo>
                  <a:lnTo>
                    <a:pt x="514" y="596"/>
                  </a:lnTo>
                  <a:lnTo>
                    <a:pt x="508" y="590"/>
                  </a:lnTo>
                  <a:lnTo>
                    <a:pt x="460" y="532"/>
                  </a:lnTo>
                  <a:lnTo>
                    <a:pt x="454" y="525"/>
                  </a:lnTo>
                  <a:lnTo>
                    <a:pt x="402" y="464"/>
                  </a:lnTo>
                  <a:lnTo>
                    <a:pt x="396" y="457"/>
                  </a:lnTo>
                  <a:lnTo>
                    <a:pt x="347" y="398"/>
                  </a:lnTo>
                  <a:lnTo>
                    <a:pt x="341" y="392"/>
                  </a:lnTo>
                  <a:lnTo>
                    <a:pt x="67" y="68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2" name="Freeform 230"/>
            <p:cNvSpPr>
              <a:spLocks noChangeArrowheads="1"/>
            </p:cNvSpPr>
            <p:nvPr>
              <p:custDataLst>
                <p:tags r:id="rId239"/>
              </p:custDataLst>
            </p:nvPr>
          </p:nvSpPr>
          <p:spPr bwMode="auto">
            <a:xfrm>
              <a:off x="5101045" y="3420759"/>
              <a:ext cx="2771678" cy="3248243"/>
            </a:xfrm>
            <a:custGeom>
              <a:gdLst>
                <a:gd name="T0" fmla="*/ 2 w 1027"/>
                <a:gd name="T1" fmla="*/ 0 h 1203"/>
                <a:gd name="T2" fmla="*/ 0 w 1027"/>
                <a:gd name="T3" fmla="*/ 1 h 1203"/>
                <a:gd name="T4" fmla="*/ 59 w 1027"/>
                <a:gd name="T5" fmla="*/ 71 h 1203"/>
                <a:gd name="T6" fmla="*/ 333 w 1027"/>
                <a:gd name="T7" fmla="*/ 395 h 1203"/>
                <a:gd name="T8" fmla="*/ 339 w 1027"/>
                <a:gd name="T9" fmla="*/ 402 h 1203"/>
                <a:gd name="T10" fmla="*/ 389 w 1027"/>
                <a:gd name="T11" fmla="*/ 460 h 1203"/>
                <a:gd name="T12" fmla="*/ 394 w 1027"/>
                <a:gd name="T13" fmla="*/ 467 h 1203"/>
                <a:gd name="T14" fmla="*/ 447 w 1027"/>
                <a:gd name="T15" fmla="*/ 530 h 1203"/>
                <a:gd name="T16" fmla="*/ 452 w 1027"/>
                <a:gd name="T17" fmla="*/ 536 h 1203"/>
                <a:gd name="T18" fmla="*/ 501 w 1027"/>
                <a:gd name="T19" fmla="*/ 595 h 1203"/>
                <a:gd name="T20" fmla="*/ 507 w 1027"/>
                <a:gd name="T21" fmla="*/ 601 h 1203"/>
                <a:gd name="T22" fmla="*/ 559 w 1027"/>
                <a:gd name="T23" fmla="*/ 662 h 1203"/>
                <a:gd name="T24" fmla="*/ 564 w 1027"/>
                <a:gd name="T25" fmla="*/ 669 h 1203"/>
                <a:gd name="T26" fmla="*/ 618 w 1027"/>
                <a:gd name="T27" fmla="*/ 733 h 1203"/>
                <a:gd name="T28" fmla="*/ 624 w 1027"/>
                <a:gd name="T29" fmla="*/ 740 h 1203"/>
                <a:gd name="T30" fmla="*/ 680 w 1027"/>
                <a:gd name="T31" fmla="*/ 806 h 1203"/>
                <a:gd name="T32" fmla="*/ 686 w 1027"/>
                <a:gd name="T33" fmla="*/ 812 h 1203"/>
                <a:gd name="T34" fmla="*/ 746 w 1027"/>
                <a:gd name="T35" fmla="*/ 884 h 1203"/>
                <a:gd name="T36" fmla="*/ 752 w 1027"/>
                <a:gd name="T37" fmla="*/ 890 h 1203"/>
                <a:gd name="T38" fmla="*/ 817 w 1027"/>
                <a:gd name="T39" fmla="*/ 968 h 1203"/>
                <a:gd name="T40" fmla="*/ 823 w 1027"/>
                <a:gd name="T41" fmla="*/ 975 h 1203"/>
                <a:gd name="T42" fmla="*/ 896 w 1027"/>
                <a:gd name="T43" fmla="*/ 1061 h 1203"/>
                <a:gd name="T44" fmla="*/ 903 w 1027"/>
                <a:gd name="T45" fmla="*/ 1068 h 1203"/>
                <a:gd name="T46" fmla="*/ 985 w 1027"/>
                <a:gd name="T47" fmla="*/ 1167 h 1203"/>
                <a:gd name="T48" fmla="*/ 991 w 1027"/>
                <a:gd name="T49" fmla="*/ 1174 h 1203"/>
                <a:gd name="T50" fmla="*/ 1016 w 1027"/>
                <a:gd name="T51" fmla="*/ 1203 h 1203"/>
                <a:gd name="T52" fmla="*/ 1027 w 1027"/>
                <a:gd name="T53" fmla="*/ 1203 h 1203"/>
                <a:gd name="T54" fmla="*/ 995 w 1027"/>
                <a:gd name="T55" fmla="*/ 1165 h 1203"/>
                <a:gd name="T56" fmla="*/ 988 w 1027"/>
                <a:gd name="T57" fmla="*/ 1157 h 1203"/>
                <a:gd name="T58" fmla="*/ 906 w 1027"/>
                <a:gd name="T59" fmla="*/ 1060 h 1203"/>
                <a:gd name="T60" fmla="*/ 900 w 1027"/>
                <a:gd name="T61" fmla="*/ 1053 h 1203"/>
                <a:gd name="T62" fmla="*/ 828 w 1027"/>
                <a:gd name="T63" fmla="*/ 967 h 1203"/>
                <a:gd name="T64" fmla="*/ 821 w 1027"/>
                <a:gd name="T65" fmla="*/ 960 h 1203"/>
                <a:gd name="T66" fmla="*/ 757 w 1027"/>
                <a:gd name="T67" fmla="*/ 883 h 1203"/>
                <a:gd name="T68" fmla="*/ 751 w 1027"/>
                <a:gd name="T69" fmla="*/ 876 h 1203"/>
                <a:gd name="T70" fmla="*/ 692 w 1027"/>
                <a:gd name="T71" fmla="*/ 806 h 1203"/>
                <a:gd name="T72" fmla="*/ 686 w 1027"/>
                <a:gd name="T73" fmla="*/ 800 h 1203"/>
                <a:gd name="T74" fmla="*/ 630 w 1027"/>
                <a:gd name="T75" fmla="*/ 733 h 1203"/>
                <a:gd name="T76" fmla="*/ 625 w 1027"/>
                <a:gd name="T77" fmla="*/ 727 h 1203"/>
                <a:gd name="T78" fmla="*/ 571 w 1027"/>
                <a:gd name="T79" fmla="*/ 663 h 1203"/>
                <a:gd name="T80" fmla="*/ 565 w 1027"/>
                <a:gd name="T81" fmla="*/ 657 h 1203"/>
                <a:gd name="T82" fmla="*/ 514 w 1027"/>
                <a:gd name="T83" fmla="*/ 596 h 1203"/>
                <a:gd name="T84" fmla="*/ 508 w 1027"/>
                <a:gd name="T85" fmla="*/ 590 h 1203"/>
                <a:gd name="T86" fmla="*/ 460 w 1027"/>
                <a:gd name="T87" fmla="*/ 532 h 1203"/>
                <a:gd name="T88" fmla="*/ 454 w 1027"/>
                <a:gd name="T89" fmla="*/ 525 h 1203"/>
                <a:gd name="T90" fmla="*/ 402 w 1027"/>
                <a:gd name="T91" fmla="*/ 464 h 1203"/>
                <a:gd name="T92" fmla="*/ 396 w 1027"/>
                <a:gd name="T93" fmla="*/ 457 h 1203"/>
                <a:gd name="T94" fmla="*/ 347 w 1027"/>
                <a:gd name="T95" fmla="*/ 398 h 1203"/>
                <a:gd name="T96" fmla="*/ 341 w 1027"/>
                <a:gd name="T97" fmla="*/ 392 h 1203"/>
                <a:gd name="T98" fmla="*/ 67 w 1027"/>
                <a:gd name="T99" fmla="*/ 68 h 1203"/>
                <a:gd name="T100" fmla="*/ 1 w 1027"/>
                <a:gd name="T101" fmla="*/ 2 h 1203"/>
                <a:gd name="T102" fmla="*/ 2 w 1027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7" h="1203">
                  <a:moveTo>
                    <a:pt x="2" y="0"/>
                  </a:moveTo>
                  <a:lnTo>
                    <a:pt x="0" y="1"/>
                  </a:lnTo>
                  <a:lnTo>
                    <a:pt x="59" y="71"/>
                  </a:lnTo>
                  <a:lnTo>
                    <a:pt x="333" y="395"/>
                  </a:lnTo>
                  <a:lnTo>
                    <a:pt x="339" y="402"/>
                  </a:lnTo>
                  <a:lnTo>
                    <a:pt x="389" y="460"/>
                  </a:lnTo>
                  <a:lnTo>
                    <a:pt x="394" y="467"/>
                  </a:lnTo>
                  <a:lnTo>
                    <a:pt x="447" y="530"/>
                  </a:lnTo>
                  <a:lnTo>
                    <a:pt x="452" y="536"/>
                  </a:lnTo>
                  <a:lnTo>
                    <a:pt x="501" y="595"/>
                  </a:lnTo>
                  <a:lnTo>
                    <a:pt x="507" y="601"/>
                  </a:lnTo>
                  <a:lnTo>
                    <a:pt x="559" y="662"/>
                  </a:lnTo>
                  <a:lnTo>
                    <a:pt x="564" y="669"/>
                  </a:lnTo>
                  <a:lnTo>
                    <a:pt x="618" y="733"/>
                  </a:lnTo>
                  <a:lnTo>
                    <a:pt x="624" y="740"/>
                  </a:lnTo>
                  <a:lnTo>
                    <a:pt x="680" y="806"/>
                  </a:lnTo>
                  <a:lnTo>
                    <a:pt x="686" y="812"/>
                  </a:lnTo>
                  <a:lnTo>
                    <a:pt x="746" y="884"/>
                  </a:lnTo>
                  <a:lnTo>
                    <a:pt x="752" y="890"/>
                  </a:lnTo>
                  <a:lnTo>
                    <a:pt x="817" y="968"/>
                  </a:lnTo>
                  <a:lnTo>
                    <a:pt x="823" y="975"/>
                  </a:lnTo>
                  <a:lnTo>
                    <a:pt x="896" y="1061"/>
                  </a:lnTo>
                  <a:lnTo>
                    <a:pt x="903" y="1068"/>
                  </a:lnTo>
                  <a:lnTo>
                    <a:pt x="985" y="1167"/>
                  </a:lnTo>
                  <a:lnTo>
                    <a:pt x="991" y="1174"/>
                  </a:lnTo>
                  <a:lnTo>
                    <a:pt x="1016" y="1203"/>
                  </a:lnTo>
                  <a:lnTo>
                    <a:pt x="1027" y="1203"/>
                  </a:lnTo>
                  <a:lnTo>
                    <a:pt x="995" y="1165"/>
                  </a:lnTo>
                  <a:lnTo>
                    <a:pt x="988" y="1157"/>
                  </a:lnTo>
                  <a:lnTo>
                    <a:pt x="906" y="1060"/>
                  </a:lnTo>
                  <a:lnTo>
                    <a:pt x="900" y="1053"/>
                  </a:lnTo>
                  <a:lnTo>
                    <a:pt x="828" y="967"/>
                  </a:lnTo>
                  <a:lnTo>
                    <a:pt x="821" y="960"/>
                  </a:lnTo>
                  <a:lnTo>
                    <a:pt x="757" y="883"/>
                  </a:lnTo>
                  <a:lnTo>
                    <a:pt x="751" y="876"/>
                  </a:lnTo>
                  <a:lnTo>
                    <a:pt x="692" y="806"/>
                  </a:lnTo>
                  <a:lnTo>
                    <a:pt x="686" y="800"/>
                  </a:lnTo>
                  <a:lnTo>
                    <a:pt x="630" y="733"/>
                  </a:lnTo>
                  <a:lnTo>
                    <a:pt x="625" y="727"/>
                  </a:lnTo>
                  <a:lnTo>
                    <a:pt x="571" y="663"/>
                  </a:lnTo>
                  <a:lnTo>
                    <a:pt x="565" y="657"/>
                  </a:lnTo>
                  <a:lnTo>
                    <a:pt x="514" y="596"/>
                  </a:lnTo>
                  <a:lnTo>
                    <a:pt x="508" y="590"/>
                  </a:lnTo>
                  <a:lnTo>
                    <a:pt x="460" y="532"/>
                  </a:lnTo>
                  <a:lnTo>
                    <a:pt x="454" y="525"/>
                  </a:lnTo>
                  <a:lnTo>
                    <a:pt x="402" y="464"/>
                  </a:lnTo>
                  <a:lnTo>
                    <a:pt x="396" y="457"/>
                  </a:lnTo>
                  <a:lnTo>
                    <a:pt x="347" y="398"/>
                  </a:lnTo>
                  <a:lnTo>
                    <a:pt x="341" y="392"/>
                  </a:lnTo>
                  <a:lnTo>
                    <a:pt x="67" y="68"/>
                  </a:lnTo>
                  <a:lnTo>
                    <a:pt x="1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3" name="Freeform 231"/>
            <p:cNvSpPr>
              <a:spLocks noChangeArrowheads="1"/>
            </p:cNvSpPr>
            <p:nvPr>
              <p:custDataLst>
                <p:tags r:id="rId240"/>
              </p:custDataLst>
            </p:nvPr>
          </p:nvSpPr>
          <p:spPr bwMode="auto">
            <a:xfrm>
              <a:off x="5102572" y="3420759"/>
              <a:ext cx="3315325" cy="3248243"/>
            </a:xfrm>
            <a:custGeom>
              <a:gdLst>
                <a:gd name="T0" fmla="*/ 1 w 1228"/>
                <a:gd name="T1" fmla="*/ 0 h 1203"/>
                <a:gd name="T2" fmla="*/ 0 w 1228"/>
                <a:gd name="T3" fmla="*/ 2 h 1203"/>
                <a:gd name="T4" fmla="*/ 66 w 1228"/>
                <a:gd name="T5" fmla="*/ 68 h 1203"/>
                <a:gd name="T6" fmla="*/ 379 w 1228"/>
                <a:gd name="T7" fmla="*/ 377 h 1203"/>
                <a:gd name="T8" fmla="*/ 386 w 1228"/>
                <a:gd name="T9" fmla="*/ 383 h 1203"/>
                <a:gd name="T10" fmla="*/ 439 w 1228"/>
                <a:gd name="T11" fmla="*/ 436 h 1203"/>
                <a:gd name="T12" fmla="*/ 445 w 1228"/>
                <a:gd name="T13" fmla="*/ 442 h 1203"/>
                <a:gd name="T14" fmla="*/ 502 w 1228"/>
                <a:gd name="T15" fmla="*/ 498 h 1203"/>
                <a:gd name="T16" fmla="*/ 508 w 1228"/>
                <a:gd name="T17" fmla="*/ 503 h 1203"/>
                <a:gd name="T18" fmla="*/ 559 w 1228"/>
                <a:gd name="T19" fmla="*/ 554 h 1203"/>
                <a:gd name="T20" fmla="*/ 565 w 1228"/>
                <a:gd name="T21" fmla="*/ 560 h 1203"/>
                <a:gd name="T22" fmla="*/ 618 w 1228"/>
                <a:gd name="T23" fmla="*/ 612 h 1203"/>
                <a:gd name="T24" fmla="*/ 624 w 1228"/>
                <a:gd name="T25" fmla="*/ 618 h 1203"/>
                <a:gd name="T26" fmla="*/ 679 w 1228"/>
                <a:gd name="T27" fmla="*/ 672 h 1203"/>
                <a:gd name="T28" fmla="*/ 685 w 1228"/>
                <a:gd name="T29" fmla="*/ 678 h 1203"/>
                <a:gd name="T30" fmla="*/ 741 w 1228"/>
                <a:gd name="T31" fmla="*/ 733 h 1203"/>
                <a:gd name="T32" fmla="*/ 746 w 1228"/>
                <a:gd name="T33" fmla="*/ 739 h 1203"/>
                <a:gd name="T34" fmla="*/ 806 w 1228"/>
                <a:gd name="T35" fmla="*/ 797 h 1203"/>
                <a:gd name="T36" fmla="*/ 811 w 1228"/>
                <a:gd name="T37" fmla="*/ 803 h 1203"/>
                <a:gd name="T38" fmla="*/ 874 w 1228"/>
                <a:gd name="T39" fmla="*/ 865 h 1203"/>
                <a:gd name="T40" fmla="*/ 880 w 1228"/>
                <a:gd name="T41" fmla="*/ 871 h 1203"/>
                <a:gd name="T42" fmla="*/ 949 w 1228"/>
                <a:gd name="T43" fmla="*/ 939 h 1203"/>
                <a:gd name="T44" fmla="*/ 955 w 1228"/>
                <a:gd name="T45" fmla="*/ 945 h 1203"/>
                <a:gd name="T46" fmla="*/ 1031 w 1228"/>
                <a:gd name="T47" fmla="*/ 1021 h 1203"/>
                <a:gd name="T48" fmla="*/ 1038 w 1228"/>
                <a:gd name="T49" fmla="*/ 1027 h 1203"/>
                <a:gd name="T50" fmla="*/ 1125 w 1228"/>
                <a:gd name="T51" fmla="*/ 1113 h 1203"/>
                <a:gd name="T52" fmla="*/ 1132 w 1228"/>
                <a:gd name="T53" fmla="*/ 1120 h 1203"/>
                <a:gd name="T54" fmla="*/ 1216 w 1228"/>
                <a:gd name="T55" fmla="*/ 1203 h 1203"/>
                <a:gd name="T56" fmla="*/ 1228 w 1228"/>
                <a:gd name="T57" fmla="*/ 1203 h 1203"/>
                <a:gd name="T58" fmla="*/ 1134 w 1228"/>
                <a:gd name="T59" fmla="*/ 1110 h 1203"/>
                <a:gd name="T60" fmla="*/ 1127 w 1228"/>
                <a:gd name="T61" fmla="*/ 1103 h 1203"/>
                <a:gd name="T62" fmla="*/ 1041 w 1228"/>
                <a:gd name="T63" fmla="*/ 1018 h 1203"/>
                <a:gd name="T64" fmla="*/ 1034 w 1228"/>
                <a:gd name="T65" fmla="*/ 1011 h 1203"/>
                <a:gd name="T66" fmla="*/ 959 w 1228"/>
                <a:gd name="T67" fmla="*/ 937 h 1203"/>
                <a:gd name="T68" fmla="*/ 952 w 1228"/>
                <a:gd name="T69" fmla="*/ 930 h 1203"/>
                <a:gd name="T70" fmla="*/ 885 w 1228"/>
                <a:gd name="T71" fmla="*/ 864 h 1203"/>
                <a:gd name="T72" fmla="*/ 878 w 1228"/>
                <a:gd name="T73" fmla="*/ 857 h 1203"/>
                <a:gd name="T74" fmla="*/ 816 w 1228"/>
                <a:gd name="T75" fmla="*/ 796 h 1203"/>
                <a:gd name="T76" fmla="*/ 810 w 1228"/>
                <a:gd name="T77" fmla="*/ 790 h 1203"/>
                <a:gd name="T78" fmla="*/ 752 w 1228"/>
                <a:gd name="T79" fmla="*/ 733 h 1203"/>
                <a:gd name="T80" fmla="*/ 746 w 1228"/>
                <a:gd name="T81" fmla="*/ 727 h 1203"/>
                <a:gd name="T82" fmla="*/ 691 w 1228"/>
                <a:gd name="T83" fmla="*/ 672 h 1203"/>
                <a:gd name="T84" fmla="*/ 685 w 1228"/>
                <a:gd name="T85" fmla="*/ 667 h 1203"/>
                <a:gd name="T86" fmla="*/ 631 w 1228"/>
                <a:gd name="T87" fmla="*/ 613 h 1203"/>
                <a:gd name="T88" fmla="*/ 624 w 1228"/>
                <a:gd name="T89" fmla="*/ 607 h 1203"/>
                <a:gd name="T90" fmla="*/ 572 w 1228"/>
                <a:gd name="T91" fmla="*/ 555 h 1203"/>
                <a:gd name="T92" fmla="*/ 566 w 1228"/>
                <a:gd name="T93" fmla="*/ 549 h 1203"/>
                <a:gd name="T94" fmla="*/ 515 w 1228"/>
                <a:gd name="T95" fmla="*/ 499 h 1203"/>
                <a:gd name="T96" fmla="*/ 509 w 1228"/>
                <a:gd name="T97" fmla="*/ 493 h 1203"/>
                <a:gd name="T98" fmla="*/ 454 w 1228"/>
                <a:gd name="T99" fmla="*/ 439 h 1203"/>
                <a:gd name="T100" fmla="*/ 448 w 1228"/>
                <a:gd name="T101" fmla="*/ 432 h 1203"/>
                <a:gd name="T102" fmla="*/ 395 w 1228"/>
                <a:gd name="T103" fmla="*/ 380 h 1203"/>
                <a:gd name="T104" fmla="*/ 388 w 1228"/>
                <a:gd name="T105" fmla="*/ 373 h 1203"/>
                <a:gd name="T106" fmla="*/ 75 w 1228"/>
                <a:gd name="T107" fmla="*/ 64 h 1203"/>
                <a:gd name="T108" fmla="*/ 0 w 1228"/>
                <a:gd name="T109" fmla="*/ 2 h 1203"/>
                <a:gd name="T110" fmla="*/ 1 w 1228"/>
                <a:gd name="T11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8" h="1203">
                  <a:moveTo>
                    <a:pt x="1" y="0"/>
                  </a:moveTo>
                  <a:lnTo>
                    <a:pt x="0" y="2"/>
                  </a:lnTo>
                  <a:lnTo>
                    <a:pt x="66" y="68"/>
                  </a:lnTo>
                  <a:lnTo>
                    <a:pt x="379" y="377"/>
                  </a:lnTo>
                  <a:lnTo>
                    <a:pt x="386" y="383"/>
                  </a:lnTo>
                  <a:lnTo>
                    <a:pt x="439" y="436"/>
                  </a:lnTo>
                  <a:lnTo>
                    <a:pt x="445" y="442"/>
                  </a:lnTo>
                  <a:lnTo>
                    <a:pt x="502" y="498"/>
                  </a:lnTo>
                  <a:lnTo>
                    <a:pt x="508" y="503"/>
                  </a:lnTo>
                  <a:lnTo>
                    <a:pt x="559" y="554"/>
                  </a:lnTo>
                  <a:lnTo>
                    <a:pt x="565" y="560"/>
                  </a:lnTo>
                  <a:lnTo>
                    <a:pt x="618" y="612"/>
                  </a:lnTo>
                  <a:lnTo>
                    <a:pt x="624" y="618"/>
                  </a:lnTo>
                  <a:lnTo>
                    <a:pt x="679" y="672"/>
                  </a:lnTo>
                  <a:lnTo>
                    <a:pt x="685" y="678"/>
                  </a:lnTo>
                  <a:lnTo>
                    <a:pt x="741" y="733"/>
                  </a:lnTo>
                  <a:lnTo>
                    <a:pt x="746" y="739"/>
                  </a:lnTo>
                  <a:lnTo>
                    <a:pt x="806" y="797"/>
                  </a:lnTo>
                  <a:lnTo>
                    <a:pt x="811" y="803"/>
                  </a:lnTo>
                  <a:lnTo>
                    <a:pt x="874" y="865"/>
                  </a:lnTo>
                  <a:lnTo>
                    <a:pt x="880" y="871"/>
                  </a:lnTo>
                  <a:lnTo>
                    <a:pt x="949" y="939"/>
                  </a:lnTo>
                  <a:lnTo>
                    <a:pt x="955" y="945"/>
                  </a:lnTo>
                  <a:lnTo>
                    <a:pt x="1031" y="1021"/>
                  </a:lnTo>
                  <a:lnTo>
                    <a:pt x="1038" y="1027"/>
                  </a:lnTo>
                  <a:lnTo>
                    <a:pt x="1125" y="1113"/>
                  </a:lnTo>
                  <a:lnTo>
                    <a:pt x="1132" y="1120"/>
                  </a:lnTo>
                  <a:lnTo>
                    <a:pt x="1216" y="1203"/>
                  </a:lnTo>
                  <a:lnTo>
                    <a:pt x="1228" y="1203"/>
                  </a:lnTo>
                  <a:lnTo>
                    <a:pt x="1134" y="1110"/>
                  </a:lnTo>
                  <a:lnTo>
                    <a:pt x="1127" y="1103"/>
                  </a:lnTo>
                  <a:lnTo>
                    <a:pt x="1041" y="1018"/>
                  </a:lnTo>
                  <a:lnTo>
                    <a:pt x="1034" y="1011"/>
                  </a:lnTo>
                  <a:lnTo>
                    <a:pt x="959" y="937"/>
                  </a:lnTo>
                  <a:lnTo>
                    <a:pt x="952" y="930"/>
                  </a:lnTo>
                  <a:lnTo>
                    <a:pt x="885" y="864"/>
                  </a:lnTo>
                  <a:lnTo>
                    <a:pt x="878" y="857"/>
                  </a:lnTo>
                  <a:lnTo>
                    <a:pt x="816" y="796"/>
                  </a:lnTo>
                  <a:lnTo>
                    <a:pt x="810" y="790"/>
                  </a:lnTo>
                  <a:lnTo>
                    <a:pt x="752" y="733"/>
                  </a:lnTo>
                  <a:lnTo>
                    <a:pt x="746" y="727"/>
                  </a:lnTo>
                  <a:lnTo>
                    <a:pt x="691" y="672"/>
                  </a:lnTo>
                  <a:lnTo>
                    <a:pt x="685" y="667"/>
                  </a:lnTo>
                  <a:lnTo>
                    <a:pt x="631" y="613"/>
                  </a:lnTo>
                  <a:lnTo>
                    <a:pt x="624" y="607"/>
                  </a:lnTo>
                  <a:lnTo>
                    <a:pt x="572" y="555"/>
                  </a:lnTo>
                  <a:lnTo>
                    <a:pt x="566" y="549"/>
                  </a:lnTo>
                  <a:lnTo>
                    <a:pt x="515" y="499"/>
                  </a:lnTo>
                  <a:lnTo>
                    <a:pt x="509" y="493"/>
                  </a:lnTo>
                  <a:lnTo>
                    <a:pt x="454" y="439"/>
                  </a:lnTo>
                  <a:lnTo>
                    <a:pt x="448" y="432"/>
                  </a:lnTo>
                  <a:lnTo>
                    <a:pt x="395" y="380"/>
                  </a:lnTo>
                  <a:lnTo>
                    <a:pt x="388" y="373"/>
                  </a:lnTo>
                  <a:lnTo>
                    <a:pt x="75" y="6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4" name="Freeform 232"/>
            <p:cNvSpPr>
              <a:spLocks noChangeArrowheads="1"/>
            </p:cNvSpPr>
            <p:nvPr>
              <p:custDataLst>
                <p:tags r:id="rId241"/>
              </p:custDataLst>
            </p:nvPr>
          </p:nvSpPr>
          <p:spPr bwMode="auto">
            <a:xfrm>
              <a:off x="5102572" y="3420759"/>
              <a:ext cx="3315325" cy="3248243"/>
            </a:xfrm>
            <a:custGeom>
              <a:gdLst>
                <a:gd name="T0" fmla="*/ 1 w 1228"/>
                <a:gd name="T1" fmla="*/ 0 h 1203"/>
                <a:gd name="T2" fmla="*/ 0 w 1228"/>
                <a:gd name="T3" fmla="*/ 2 h 1203"/>
                <a:gd name="T4" fmla="*/ 66 w 1228"/>
                <a:gd name="T5" fmla="*/ 68 h 1203"/>
                <a:gd name="T6" fmla="*/ 379 w 1228"/>
                <a:gd name="T7" fmla="*/ 377 h 1203"/>
                <a:gd name="T8" fmla="*/ 386 w 1228"/>
                <a:gd name="T9" fmla="*/ 383 h 1203"/>
                <a:gd name="T10" fmla="*/ 439 w 1228"/>
                <a:gd name="T11" fmla="*/ 436 h 1203"/>
                <a:gd name="T12" fmla="*/ 445 w 1228"/>
                <a:gd name="T13" fmla="*/ 442 h 1203"/>
                <a:gd name="T14" fmla="*/ 502 w 1228"/>
                <a:gd name="T15" fmla="*/ 498 h 1203"/>
                <a:gd name="T16" fmla="*/ 508 w 1228"/>
                <a:gd name="T17" fmla="*/ 503 h 1203"/>
                <a:gd name="T18" fmla="*/ 559 w 1228"/>
                <a:gd name="T19" fmla="*/ 554 h 1203"/>
                <a:gd name="T20" fmla="*/ 565 w 1228"/>
                <a:gd name="T21" fmla="*/ 560 h 1203"/>
                <a:gd name="T22" fmla="*/ 618 w 1228"/>
                <a:gd name="T23" fmla="*/ 612 h 1203"/>
                <a:gd name="T24" fmla="*/ 624 w 1228"/>
                <a:gd name="T25" fmla="*/ 618 h 1203"/>
                <a:gd name="T26" fmla="*/ 679 w 1228"/>
                <a:gd name="T27" fmla="*/ 672 h 1203"/>
                <a:gd name="T28" fmla="*/ 685 w 1228"/>
                <a:gd name="T29" fmla="*/ 678 h 1203"/>
                <a:gd name="T30" fmla="*/ 741 w 1228"/>
                <a:gd name="T31" fmla="*/ 733 h 1203"/>
                <a:gd name="T32" fmla="*/ 746 w 1228"/>
                <a:gd name="T33" fmla="*/ 739 h 1203"/>
                <a:gd name="T34" fmla="*/ 806 w 1228"/>
                <a:gd name="T35" fmla="*/ 797 h 1203"/>
                <a:gd name="T36" fmla="*/ 811 w 1228"/>
                <a:gd name="T37" fmla="*/ 803 h 1203"/>
                <a:gd name="T38" fmla="*/ 874 w 1228"/>
                <a:gd name="T39" fmla="*/ 865 h 1203"/>
                <a:gd name="T40" fmla="*/ 880 w 1228"/>
                <a:gd name="T41" fmla="*/ 871 h 1203"/>
                <a:gd name="T42" fmla="*/ 949 w 1228"/>
                <a:gd name="T43" fmla="*/ 939 h 1203"/>
                <a:gd name="T44" fmla="*/ 955 w 1228"/>
                <a:gd name="T45" fmla="*/ 945 h 1203"/>
                <a:gd name="T46" fmla="*/ 1031 w 1228"/>
                <a:gd name="T47" fmla="*/ 1021 h 1203"/>
                <a:gd name="T48" fmla="*/ 1038 w 1228"/>
                <a:gd name="T49" fmla="*/ 1027 h 1203"/>
                <a:gd name="T50" fmla="*/ 1125 w 1228"/>
                <a:gd name="T51" fmla="*/ 1113 h 1203"/>
                <a:gd name="T52" fmla="*/ 1132 w 1228"/>
                <a:gd name="T53" fmla="*/ 1120 h 1203"/>
                <a:gd name="T54" fmla="*/ 1216 w 1228"/>
                <a:gd name="T55" fmla="*/ 1203 h 1203"/>
                <a:gd name="T56" fmla="*/ 1228 w 1228"/>
                <a:gd name="T57" fmla="*/ 1203 h 1203"/>
                <a:gd name="T58" fmla="*/ 1134 w 1228"/>
                <a:gd name="T59" fmla="*/ 1110 h 1203"/>
                <a:gd name="T60" fmla="*/ 1127 w 1228"/>
                <a:gd name="T61" fmla="*/ 1103 h 1203"/>
                <a:gd name="T62" fmla="*/ 1041 w 1228"/>
                <a:gd name="T63" fmla="*/ 1018 h 1203"/>
                <a:gd name="T64" fmla="*/ 1034 w 1228"/>
                <a:gd name="T65" fmla="*/ 1011 h 1203"/>
                <a:gd name="T66" fmla="*/ 959 w 1228"/>
                <a:gd name="T67" fmla="*/ 937 h 1203"/>
                <a:gd name="T68" fmla="*/ 952 w 1228"/>
                <a:gd name="T69" fmla="*/ 930 h 1203"/>
                <a:gd name="T70" fmla="*/ 885 w 1228"/>
                <a:gd name="T71" fmla="*/ 864 h 1203"/>
                <a:gd name="T72" fmla="*/ 878 w 1228"/>
                <a:gd name="T73" fmla="*/ 857 h 1203"/>
                <a:gd name="T74" fmla="*/ 816 w 1228"/>
                <a:gd name="T75" fmla="*/ 796 h 1203"/>
                <a:gd name="T76" fmla="*/ 810 w 1228"/>
                <a:gd name="T77" fmla="*/ 790 h 1203"/>
                <a:gd name="T78" fmla="*/ 752 w 1228"/>
                <a:gd name="T79" fmla="*/ 733 h 1203"/>
                <a:gd name="T80" fmla="*/ 746 w 1228"/>
                <a:gd name="T81" fmla="*/ 727 h 1203"/>
                <a:gd name="T82" fmla="*/ 691 w 1228"/>
                <a:gd name="T83" fmla="*/ 672 h 1203"/>
                <a:gd name="T84" fmla="*/ 685 w 1228"/>
                <a:gd name="T85" fmla="*/ 667 h 1203"/>
                <a:gd name="T86" fmla="*/ 631 w 1228"/>
                <a:gd name="T87" fmla="*/ 613 h 1203"/>
                <a:gd name="T88" fmla="*/ 624 w 1228"/>
                <a:gd name="T89" fmla="*/ 607 h 1203"/>
                <a:gd name="T90" fmla="*/ 572 w 1228"/>
                <a:gd name="T91" fmla="*/ 555 h 1203"/>
                <a:gd name="T92" fmla="*/ 566 w 1228"/>
                <a:gd name="T93" fmla="*/ 549 h 1203"/>
                <a:gd name="T94" fmla="*/ 515 w 1228"/>
                <a:gd name="T95" fmla="*/ 499 h 1203"/>
                <a:gd name="T96" fmla="*/ 509 w 1228"/>
                <a:gd name="T97" fmla="*/ 493 h 1203"/>
                <a:gd name="T98" fmla="*/ 454 w 1228"/>
                <a:gd name="T99" fmla="*/ 439 h 1203"/>
                <a:gd name="T100" fmla="*/ 448 w 1228"/>
                <a:gd name="T101" fmla="*/ 432 h 1203"/>
                <a:gd name="T102" fmla="*/ 395 w 1228"/>
                <a:gd name="T103" fmla="*/ 380 h 1203"/>
                <a:gd name="T104" fmla="*/ 388 w 1228"/>
                <a:gd name="T105" fmla="*/ 373 h 1203"/>
                <a:gd name="T106" fmla="*/ 75 w 1228"/>
                <a:gd name="T107" fmla="*/ 64 h 1203"/>
                <a:gd name="T108" fmla="*/ 0 w 1228"/>
                <a:gd name="T109" fmla="*/ 2 h 1203"/>
                <a:gd name="T110" fmla="*/ 1 w 1228"/>
                <a:gd name="T11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8" h="1203">
                  <a:moveTo>
                    <a:pt x="1" y="0"/>
                  </a:moveTo>
                  <a:lnTo>
                    <a:pt x="0" y="2"/>
                  </a:lnTo>
                  <a:lnTo>
                    <a:pt x="66" y="68"/>
                  </a:lnTo>
                  <a:lnTo>
                    <a:pt x="379" y="377"/>
                  </a:lnTo>
                  <a:lnTo>
                    <a:pt x="386" y="383"/>
                  </a:lnTo>
                  <a:lnTo>
                    <a:pt x="439" y="436"/>
                  </a:lnTo>
                  <a:lnTo>
                    <a:pt x="445" y="442"/>
                  </a:lnTo>
                  <a:lnTo>
                    <a:pt x="502" y="498"/>
                  </a:lnTo>
                  <a:lnTo>
                    <a:pt x="508" y="503"/>
                  </a:lnTo>
                  <a:lnTo>
                    <a:pt x="559" y="554"/>
                  </a:lnTo>
                  <a:lnTo>
                    <a:pt x="565" y="560"/>
                  </a:lnTo>
                  <a:lnTo>
                    <a:pt x="618" y="612"/>
                  </a:lnTo>
                  <a:lnTo>
                    <a:pt x="624" y="618"/>
                  </a:lnTo>
                  <a:lnTo>
                    <a:pt x="679" y="672"/>
                  </a:lnTo>
                  <a:lnTo>
                    <a:pt x="685" y="678"/>
                  </a:lnTo>
                  <a:lnTo>
                    <a:pt x="741" y="733"/>
                  </a:lnTo>
                  <a:lnTo>
                    <a:pt x="746" y="739"/>
                  </a:lnTo>
                  <a:lnTo>
                    <a:pt x="806" y="797"/>
                  </a:lnTo>
                  <a:lnTo>
                    <a:pt x="811" y="803"/>
                  </a:lnTo>
                  <a:lnTo>
                    <a:pt x="874" y="865"/>
                  </a:lnTo>
                  <a:lnTo>
                    <a:pt x="880" y="871"/>
                  </a:lnTo>
                  <a:lnTo>
                    <a:pt x="949" y="939"/>
                  </a:lnTo>
                  <a:lnTo>
                    <a:pt x="955" y="945"/>
                  </a:lnTo>
                  <a:lnTo>
                    <a:pt x="1031" y="1021"/>
                  </a:lnTo>
                  <a:lnTo>
                    <a:pt x="1038" y="1027"/>
                  </a:lnTo>
                  <a:lnTo>
                    <a:pt x="1125" y="1113"/>
                  </a:lnTo>
                  <a:lnTo>
                    <a:pt x="1132" y="1120"/>
                  </a:lnTo>
                  <a:lnTo>
                    <a:pt x="1216" y="1203"/>
                  </a:lnTo>
                  <a:lnTo>
                    <a:pt x="1228" y="1203"/>
                  </a:lnTo>
                  <a:lnTo>
                    <a:pt x="1134" y="1110"/>
                  </a:lnTo>
                  <a:lnTo>
                    <a:pt x="1127" y="1103"/>
                  </a:lnTo>
                  <a:lnTo>
                    <a:pt x="1041" y="1018"/>
                  </a:lnTo>
                  <a:lnTo>
                    <a:pt x="1034" y="1011"/>
                  </a:lnTo>
                  <a:lnTo>
                    <a:pt x="959" y="937"/>
                  </a:lnTo>
                  <a:lnTo>
                    <a:pt x="952" y="930"/>
                  </a:lnTo>
                  <a:lnTo>
                    <a:pt x="885" y="864"/>
                  </a:lnTo>
                  <a:lnTo>
                    <a:pt x="878" y="857"/>
                  </a:lnTo>
                  <a:lnTo>
                    <a:pt x="816" y="796"/>
                  </a:lnTo>
                  <a:lnTo>
                    <a:pt x="810" y="790"/>
                  </a:lnTo>
                  <a:lnTo>
                    <a:pt x="752" y="733"/>
                  </a:lnTo>
                  <a:lnTo>
                    <a:pt x="746" y="727"/>
                  </a:lnTo>
                  <a:lnTo>
                    <a:pt x="691" y="672"/>
                  </a:lnTo>
                  <a:lnTo>
                    <a:pt x="685" y="667"/>
                  </a:lnTo>
                  <a:lnTo>
                    <a:pt x="631" y="613"/>
                  </a:lnTo>
                  <a:lnTo>
                    <a:pt x="624" y="607"/>
                  </a:lnTo>
                  <a:lnTo>
                    <a:pt x="572" y="555"/>
                  </a:lnTo>
                  <a:lnTo>
                    <a:pt x="566" y="549"/>
                  </a:lnTo>
                  <a:lnTo>
                    <a:pt x="515" y="499"/>
                  </a:lnTo>
                  <a:lnTo>
                    <a:pt x="509" y="493"/>
                  </a:lnTo>
                  <a:lnTo>
                    <a:pt x="454" y="439"/>
                  </a:lnTo>
                  <a:lnTo>
                    <a:pt x="448" y="432"/>
                  </a:lnTo>
                  <a:lnTo>
                    <a:pt x="395" y="380"/>
                  </a:lnTo>
                  <a:lnTo>
                    <a:pt x="388" y="373"/>
                  </a:lnTo>
                  <a:lnTo>
                    <a:pt x="75" y="64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5" name="Freeform 233"/>
            <p:cNvSpPr>
              <a:spLocks noChangeArrowheads="1"/>
            </p:cNvSpPr>
            <p:nvPr>
              <p:custDataLst>
                <p:tags r:id="rId242"/>
              </p:custDataLst>
            </p:nvPr>
          </p:nvSpPr>
          <p:spPr bwMode="auto">
            <a:xfrm>
              <a:off x="5102572" y="3420759"/>
              <a:ext cx="3950596" cy="3248243"/>
            </a:xfrm>
            <a:custGeom>
              <a:gdLst>
                <a:gd name="T0" fmla="*/ 0 w 1463"/>
                <a:gd name="T1" fmla="*/ 2 h 1203"/>
                <a:gd name="T2" fmla="*/ 429 w 1463"/>
                <a:gd name="T3" fmla="*/ 358 h 1203"/>
                <a:gd name="T4" fmla="*/ 493 w 1463"/>
                <a:gd name="T5" fmla="*/ 410 h 1203"/>
                <a:gd name="T6" fmla="*/ 558 w 1463"/>
                <a:gd name="T7" fmla="*/ 465 h 1203"/>
                <a:gd name="T8" fmla="*/ 617 w 1463"/>
                <a:gd name="T9" fmla="*/ 514 h 1203"/>
                <a:gd name="T10" fmla="*/ 677 w 1463"/>
                <a:gd name="T11" fmla="*/ 563 h 1203"/>
                <a:gd name="T12" fmla="*/ 739 w 1463"/>
                <a:gd name="T13" fmla="*/ 614 h 1203"/>
                <a:gd name="T14" fmla="*/ 799 w 1463"/>
                <a:gd name="T15" fmla="*/ 664 h 1203"/>
                <a:gd name="T16" fmla="*/ 862 w 1463"/>
                <a:gd name="T17" fmla="*/ 716 h 1203"/>
                <a:gd name="T18" fmla="*/ 928 w 1463"/>
                <a:gd name="T19" fmla="*/ 771 h 1203"/>
                <a:gd name="T20" fmla="*/ 997 w 1463"/>
                <a:gd name="T21" fmla="*/ 828 h 1203"/>
                <a:gd name="T22" fmla="*/ 1073 w 1463"/>
                <a:gd name="T23" fmla="*/ 891 h 1203"/>
                <a:gd name="T24" fmla="*/ 1157 w 1463"/>
                <a:gd name="T25" fmla="*/ 961 h 1203"/>
                <a:gd name="T26" fmla="*/ 1252 w 1463"/>
                <a:gd name="T27" fmla="*/ 1040 h 1203"/>
                <a:gd name="T28" fmla="*/ 1364 w 1463"/>
                <a:gd name="T29" fmla="*/ 1132 h 1203"/>
                <a:gd name="T30" fmla="*/ 1449 w 1463"/>
                <a:gd name="T31" fmla="*/ 1203 h 1203"/>
                <a:gd name="T32" fmla="*/ 1372 w 1463"/>
                <a:gd name="T33" fmla="*/ 1128 h 1203"/>
                <a:gd name="T34" fmla="*/ 1261 w 1463"/>
                <a:gd name="T35" fmla="*/ 1035 h 1203"/>
                <a:gd name="T36" fmla="*/ 1167 w 1463"/>
                <a:gd name="T37" fmla="*/ 957 h 1203"/>
                <a:gd name="T38" fmla="*/ 1083 w 1463"/>
                <a:gd name="T39" fmla="*/ 888 h 1203"/>
                <a:gd name="T40" fmla="*/ 1008 w 1463"/>
                <a:gd name="T41" fmla="*/ 826 h 1203"/>
                <a:gd name="T42" fmla="*/ 938 w 1463"/>
                <a:gd name="T43" fmla="*/ 769 h 1203"/>
                <a:gd name="T44" fmla="*/ 873 w 1463"/>
                <a:gd name="T45" fmla="*/ 714 h 1203"/>
                <a:gd name="T46" fmla="*/ 811 w 1463"/>
                <a:gd name="T47" fmla="*/ 663 h 1203"/>
                <a:gd name="T48" fmla="*/ 751 w 1463"/>
                <a:gd name="T49" fmla="*/ 613 h 1203"/>
                <a:gd name="T50" fmla="*/ 691 w 1463"/>
                <a:gd name="T51" fmla="*/ 563 h 1203"/>
                <a:gd name="T52" fmla="*/ 632 w 1463"/>
                <a:gd name="T53" fmla="*/ 514 h 1203"/>
                <a:gd name="T54" fmla="*/ 573 w 1463"/>
                <a:gd name="T55" fmla="*/ 466 h 1203"/>
                <a:gd name="T56" fmla="*/ 508 w 1463"/>
                <a:gd name="T57" fmla="*/ 412 h 1203"/>
                <a:gd name="T58" fmla="*/ 445 w 1463"/>
                <a:gd name="T59" fmla="*/ 360 h 1203"/>
                <a:gd name="T60" fmla="*/ 82 w 1463"/>
                <a:gd name="T61" fmla="*/ 59 h 1203"/>
                <a:gd name="T62" fmla="*/ 1 w 1463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3" h="1203">
                  <a:moveTo>
                    <a:pt x="1" y="0"/>
                  </a:moveTo>
                  <a:lnTo>
                    <a:pt x="0" y="2"/>
                  </a:lnTo>
                  <a:lnTo>
                    <a:pt x="75" y="64"/>
                  </a:lnTo>
                  <a:lnTo>
                    <a:pt x="429" y="358"/>
                  </a:lnTo>
                  <a:lnTo>
                    <a:pt x="436" y="364"/>
                  </a:lnTo>
                  <a:lnTo>
                    <a:pt x="493" y="410"/>
                  </a:lnTo>
                  <a:lnTo>
                    <a:pt x="500" y="417"/>
                  </a:lnTo>
                  <a:lnTo>
                    <a:pt x="558" y="465"/>
                  </a:lnTo>
                  <a:lnTo>
                    <a:pt x="565" y="470"/>
                  </a:lnTo>
                  <a:lnTo>
                    <a:pt x="617" y="514"/>
                  </a:lnTo>
                  <a:lnTo>
                    <a:pt x="624" y="519"/>
                  </a:lnTo>
                  <a:lnTo>
                    <a:pt x="677" y="563"/>
                  </a:lnTo>
                  <a:lnTo>
                    <a:pt x="684" y="569"/>
                  </a:lnTo>
                  <a:lnTo>
                    <a:pt x="739" y="614"/>
                  </a:lnTo>
                  <a:lnTo>
                    <a:pt x="745" y="619"/>
                  </a:lnTo>
                  <a:lnTo>
                    <a:pt x="799" y="664"/>
                  </a:lnTo>
                  <a:lnTo>
                    <a:pt x="806" y="669"/>
                  </a:lnTo>
                  <a:lnTo>
                    <a:pt x="862" y="716"/>
                  </a:lnTo>
                  <a:lnTo>
                    <a:pt x="868" y="721"/>
                  </a:lnTo>
                  <a:lnTo>
                    <a:pt x="928" y="771"/>
                  </a:lnTo>
                  <a:lnTo>
                    <a:pt x="934" y="776"/>
                  </a:lnTo>
                  <a:lnTo>
                    <a:pt x="997" y="828"/>
                  </a:lnTo>
                  <a:lnTo>
                    <a:pt x="1004" y="834"/>
                  </a:lnTo>
                  <a:lnTo>
                    <a:pt x="1073" y="891"/>
                  </a:lnTo>
                  <a:lnTo>
                    <a:pt x="1081" y="897"/>
                  </a:lnTo>
                  <a:lnTo>
                    <a:pt x="1157" y="961"/>
                  </a:lnTo>
                  <a:lnTo>
                    <a:pt x="1164" y="967"/>
                  </a:lnTo>
                  <a:lnTo>
                    <a:pt x="1252" y="1040"/>
                  </a:lnTo>
                  <a:lnTo>
                    <a:pt x="1260" y="1046"/>
                  </a:lnTo>
                  <a:lnTo>
                    <a:pt x="1364" y="1132"/>
                  </a:lnTo>
                  <a:lnTo>
                    <a:pt x="1372" y="1139"/>
                  </a:lnTo>
                  <a:lnTo>
                    <a:pt x="1449" y="1203"/>
                  </a:lnTo>
                  <a:lnTo>
                    <a:pt x="1463" y="1203"/>
                  </a:lnTo>
                  <a:lnTo>
                    <a:pt x="1372" y="1128"/>
                  </a:lnTo>
                  <a:lnTo>
                    <a:pt x="1364" y="1121"/>
                  </a:lnTo>
                  <a:lnTo>
                    <a:pt x="1261" y="1035"/>
                  </a:lnTo>
                  <a:lnTo>
                    <a:pt x="1253" y="1029"/>
                  </a:lnTo>
                  <a:lnTo>
                    <a:pt x="1167" y="957"/>
                  </a:lnTo>
                  <a:lnTo>
                    <a:pt x="1159" y="952"/>
                  </a:lnTo>
                  <a:lnTo>
                    <a:pt x="1083" y="888"/>
                  </a:lnTo>
                  <a:lnTo>
                    <a:pt x="1076" y="883"/>
                  </a:lnTo>
                  <a:lnTo>
                    <a:pt x="1008" y="826"/>
                  </a:lnTo>
                  <a:lnTo>
                    <a:pt x="1001" y="821"/>
                  </a:lnTo>
                  <a:lnTo>
                    <a:pt x="938" y="769"/>
                  </a:lnTo>
                  <a:lnTo>
                    <a:pt x="932" y="763"/>
                  </a:lnTo>
                  <a:lnTo>
                    <a:pt x="873" y="714"/>
                  </a:lnTo>
                  <a:lnTo>
                    <a:pt x="867" y="709"/>
                  </a:lnTo>
                  <a:lnTo>
                    <a:pt x="811" y="663"/>
                  </a:lnTo>
                  <a:lnTo>
                    <a:pt x="805" y="657"/>
                  </a:lnTo>
                  <a:lnTo>
                    <a:pt x="751" y="613"/>
                  </a:lnTo>
                  <a:lnTo>
                    <a:pt x="744" y="608"/>
                  </a:lnTo>
                  <a:lnTo>
                    <a:pt x="691" y="563"/>
                  </a:lnTo>
                  <a:lnTo>
                    <a:pt x="684" y="557"/>
                  </a:lnTo>
                  <a:lnTo>
                    <a:pt x="632" y="514"/>
                  </a:lnTo>
                  <a:lnTo>
                    <a:pt x="624" y="508"/>
                  </a:lnTo>
                  <a:lnTo>
                    <a:pt x="573" y="466"/>
                  </a:lnTo>
                  <a:lnTo>
                    <a:pt x="566" y="460"/>
                  </a:lnTo>
                  <a:lnTo>
                    <a:pt x="508" y="412"/>
                  </a:lnTo>
                  <a:lnTo>
                    <a:pt x="501" y="406"/>
                  </a:lnTo>
                  <a:lnTo>
                    <a:pt x="445" y="360"/>
                  </a:lnTo>
                  <a:lnTo>
                    <a:pt x="438" y="354"/>
                  </a:lnTo>
                  <a:lnTo>
                    <a:pt x="82" y="59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6" name="Freeform 234"/>
            <p:cNvSpPr>
              <a:spLocks noChangeArrowheads="1"/>
            </p:cNvSpPr>
            <p:nvPr>
              <p:custDataLst>
                <p:tags r:id="rId243"/>
              </p:custDataLst>
            </p:nvPr>
          </p:nvSpPr>
          <p:spPr bwMode="auto">
            <a:xfrm>
              <a:off x="5102572" y="3420759"/>
              <a:ext cx="3950596" cy="3248243"/>
            </a:xfrm>
            <a:custGeom>
              <a:gdLst>
                <a:gd name="T0" fmla="*/ 0 w 1463"/>
                <a:gd name="T1" fmla="*/ 2 h 1203"/>
                <a:gd name="T2" fmla="*/ 429 w 1463"/>
                <a:gd name="T3" fmla="*/ 358 h 1203"/>
                <a:gd name="T4" fmla="*/ 493 w 1463"/>
                <a:gd name="T5" fmla="*/ 410 h 1203"/>
                <a:gd name="T6" fmla="*/ 558 w 1463"/>
                <a:gd name="T7" fmla="*/ 465 h 1203"/>
                <a:gd name="T8" fmla="*/ 617 w 1463"/>
                <a:gd name="T9" fmla="*/ 514 h 1203"/>
                <a:gd name="T10" fmla="*/ 677 w 1463"/>
                <a:gd name="T11" fmla="*/ 563 h 1203"/>
                <a:gd name="T12" fmla="*/ 739 w 1463"/>
                <a:gd name="T13" fmla="*/ 614 h 1203"/>
                <a:gd name="T14" fmla="*/ 799 w 1463"/>
                <a:gd name="T15" fmla="*/ 664 h 1203"/>
                <a:gd name="T16" fmla="*/ 862 w 1463"/>
                <a:gd name="T17" fmla="*/ 716 h 1203"/>
                <a:gd name="T18" fmla="*/ 928 w 1463"/>
                <a:gd name="T19" fmla="*/ 771 h 1203"/>
                <a:gd name="T20" fmla="*/ 997 w 1463"/>
                <a:gd name="T21" fmla="*/ 828 h 1203"/>
                <a:gd name="T22" fmla="*/ 1073 w 1463"/>
                <a:gd name="T23" fmla="*/ 891 h 1203"/>
                <a:gd name="T24" fmla="*/ 1157 w 1463"/>
                <a:gd name="T25" fmla="*/ 961 h 1203"/>
                <a:gd name="T26" fmla="*/ 1252 w 1463"/>
                <a:gd name="T27" fmla="*/ 1040 h 1203"/>
                <a:gd name="T28" fmla="*/ 1364 w 1463"/>
                <a:gd name="T29" fmla="*/ 1132 h 1203"/>
                <a:gd name="T30" fmla="*/ 1449 w 1463"/>
                <a:gd name="T31" fmla="*/ 1203 h 1203"/>
                <a:gd name="T32" fmla="*/ 1372 w 1463"/>
                <a:gd name="T33" fmla="*/ 1128 h 1203"/>
                <a:gd name="T34" fmla="*/ 1261 w 1463"/>
                <a:gd name="T35" fmla="*/ 1035 h 1203"/>
                <a:gd name="T36" fmla="*/ 1167 w 1463"/>
                <a:gd name="T37" fmla="*/ 957 h 1203"/>
                <a:gd name="T38" fmla="*/ 1083 w 1463"/>
                <a:gd name="T39" fmla="*/ 888 h 1203"/>
                <a:gd name="T40" fmla="*/ 1008 w 1463"/>
                <a:gd name="T41" fmla="*/ 826 h 1203"/>
                <a:gd name="T42" fmla="*/ 938 w 1463"/>
                <a:gd name="T43" fmla="*/ 769 h 1203"/>
                <a:gd name="T44" fmla="*/ 873 w 1463"/>
                <a:gd name="T45" fmla="*/ 714 h 1203"/>
                <a:gd name="T46" fmla="*/ 811 w 1463"/>
                <a:gd name="T47" fmla="*/ 663 h 1203"/>
                <a:gd name="T48" fmla="*/ 751 w 1463"/>
                <a:gd name="T49" fmla="*/ 613 h 1203"/>
                <a:gd name="T50" fmla="*/ 691 w 1463"/>
                <a:gd name="T51" fmla="*/ 563 h 1203"/>
                <a:gd name="T52" fmla="*/ 632 w 1463"/>
                <a:gd name="T53" fmla="*/ 514 h 1203"/>
                <a:gd name="T54" fmla="*/ 573 w 1463"/>
                <a:gd name="T55" fmla="*/ 466 h 1203"/>
                <a:gd name="T56" fmla="*/ 508 w 1463"/>
                <a:gd name="T57" fmla="*/ 412 h 1203"/>
                <a:gd name="T58" fmla="*/ 445 w 1463"/>
                <a:gd name="T59" fmla="*/ 360 h 1203"/>
                <a:gd name="T60" fmla="*/ 82 w 1463"/>
                <a:gd name="T61" fmla="*/ 59 h 1203"/>
                <a:gd name="T62" fmla="*/ 1 w 1463"/>
                <a:gd name="T6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3" h="1203">
                  <a:moveTo>
                    <a:pt x="1" y="0"/>
                  </a:moveTo>
                  <a:lnTo>
                    <a:pt x="0" y="2"/>
                  </a:lnTo>
                  <a:lnTo>
                    <a:pt x="75" y="64"/>
                  </a:lnTo>
                  <a:lnTo>
                    <a:pt x="429" y="358"/>
                  </a:lnTo>
                  <a:lnTo>
                    <a:pt x="436" y="364"/>
                  </a:lnTo>
                  <a:lnTo>
                    <a:pt x="493" y="410"/>
                  </a:lnTo>
                  <a:lnTo>
                    <a:pt x="500" y="417"/>
                  </a:lnTo>
                  <a:lnTo>
                    <a:pt x="558" y="465"/>
                  </a:lnTo>
                  <a:lnTo>
                    <a:pt x="565" y="470"/>
                  </a:lnTo>
                  <a:lnTo>
                    <a:pt x="617" y="514"/>
                  </a:lnTo>
                  <a:lnTo>
                    <a:pt x="624" y="519"/>
                  </a:lnTo>
                  <a:lnTo>
                    <a:pt x="677" y="563"/>
                  </a:lnTo>
                  <a:lnTo>
                    <a:pt x="684" y="569"/>
                  </a:lnTo>
                  <a:lnTo>
                    <a:pt x="739" y="614"/>
                  </a:lnTo>
                  <a:lnTo>
                    <a:pt x="745" y="619"/>
                  </a:lnTo>
                  <a:lnTo>
                    <a:pt x="799" y="664"/>
                  </a:lnTo>
                  <a:lnTo>
                    <a:pt x="806" y="669"/>
                  </a:lnTo>
                  <a:lnTo>
                    <a:pt x="862" y="716"/>
                  </a:lnTo>
                  <a:lnTo>
                    <a:pt x="868" y="721"/>
                  </a:lnTo>
                  <a:lnTo>
                    <a:pt x="928" y="771"/>
                  </a:lnTo>
                  <a:lnTo>
                    <a:pt x="934" y="776"/>
                  </a:lnTo>
                  <a:lnTo>
                    <a:pt x="997" y="828"/>
                  </a:lnTo>
                  <a:lnTo>
                    <a:pt x="1004" y="834"/>
                  </a:lnTo>
                  <a:lnTo>
                    <a:pt x="1073" y="891"/>
                  </a:lnTo>
                  <a:lnTo>
                    <a:pt x="1081" y="897"/>
                  </a:lnTo>
                  <a:lnTo>
                    <a:pt x="1157" y="961"/>
                  </a:lnTo>
                  <a:lnTo>
                    <a:pt x="1164" y="967"/>
                  </a:lnTo>
                  <a:lnTo>
                    <a:pt x="1252" y="1040"/>
                  </a:lnTo>
                  <a:lnTo>
                    <a:pt x="1260" y="1046"/>
                  </a:lnTo>
                  <a:lnTo>
                    <a:pt x="1364" y="1132"/>
                  </a:lnTo>
                  <a:lnTo>
                    <a:pt x="1372" y="1139"/>
                  </a:lnTo>
                  <a:lnTo>
                    <a:pt x="1449" y="1203"/>
                  </a:lnTo>
                  <a:lnTo>
                    <a:pt x="1463" y="1203"/>
                  </a:lnTo>
                  <a:lnTo>
                    <a:pt x="1372" y="1128"/>
                  </a:lnTo>
                  <a:lnTo>
                    <a:pt x="1364" y="1121"/>
                  </a:lnTo>
                  <a:lnTo>
                    <a:pt x="1261" y="1035"/>
                  </a:lnTo>
                  <a:lnTo>
                    <a:pt x="1253" y="1029"/>
                  </a:lnTo>
                  <a:lnTo>
                    <a:pt x="1167" y="957"/>
                  </a:lnTo>
                  <a:lnTo>
                    <a:pt x="1159" y="952"/>
                  </a:lnTo>
                  <a:lnTo>
                    <a:pt x="1083" y="888"/>
                  </a:lnTo>
                  <a:lnTo>
                    <a:pt x="1076" y="883"/>
                  </a:lnTo>
                  <a:lnTo>
                    <a:pt x="1008" y="826"/>
                  </a:lnTo>
                  <a:lnTo>
                    <a:pt x="1001" y="821"/>
                  </a:lnTo>
                  <a:lnTo>
                    <a:pt x="938" y="769"/>
                  </a:lnTo>
                  <a:lnTo>
                    <a:pt x="932" y="763"/>
                  </a:lnTo>
                  <a:lnTo>
                    <a:pt x="873" y="714"/>
                  </a:lnTo>
                  <a:lnTo>
                    <a:pt x="867" y="709"/>
                  </a:lnTo>
                  <a:lnTo>
                    <a:pt x="811" y="663"/>
                  </a:lnTo>
                  <a:lnTo>
                    <a:pt x="805" y="657"/>
                  </a:lnTo>
                  <a:lnTo>
                    <a:pt x="751" y="613"/>
                  </a:lnTo>
                  <a:lnTo>
                    <a:pt x="744" y="608"/>
                  </a:lnTo>
                  <a:lnTo>
                    <a:pt x="691" y="563"/>
                  </a:lnTo>
                  <a:lnTo>
                    <a:pt x="684" y="557"/>
                  </a:lnTo>
                  <a:lnTo>
                    <a:pt x="632" y="514"/>
                  </a:lnTo>
                  <a:lnTo>
                    <a:pt x="624" y="508"/>
                  </a:lnTo>
                  <a:lnTo>
                    <a:pt x="573" y="466"/>
                  </a:lnTo>
                  <a:lnTo>
                    <a:pt x="566" y="460"/>
                  </a:lnTo>
                  <a:lnTo>
                    <a:pt x="508" y="412"/>
                  </a:lnTo>
                  <a:lnTo>
                    <a:pt x="501" y="406"/>
                  </a:lnTo>
                  <a:lnTo>
                    <a:pt x="445" y="360"/>
                  </a:lnTo>
                  <a:lnTo>
                    <a:pt x="438" y="354"/>
                  </a:lnTo>
                  <a:lnTo>
                    <a:pt x="82" y="59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7" name="Freeform 235"/>
            <p:cNvSpPr>
              <a:spLocks noChangeArrowheads="1"/>
            </p:cNvSpPr>
            <p:nvPr>
              <p:custDataLst>
                <p:tags r:id="rId244"/>
              </p:custDataLst>
            </p:nvPr>
          </p:nvSpPr>
          <p:spPr bwMode="auto">
            <a:xfrm>
              <a:off x="5102572" y="3420759"/>
              <a:ext cx="4703454" cy="3248243"/>
            </a:xfrm>
            <a:custGeom>
              <a:gdLst>
                <a:gd name="T0" fmla="*/ 0 w 1742"/>
                <a:gd name="T1" fmla="*/ 2 h 1203"/>
                <a:gd name="T2" fmla="*/ 482 w 1742"/>
                <a:gd name="T3" fmla="*/ 337 h 1203"/>
                <a:gd name="T4" fmla="*/ 549 w 1742"/>
                <a:gd name="T5" fmla="*/ 384 h 1203"/>
                <a:gd name="T6" fmla="*/ 617 w 1742"/>
                <a:gd name="T7" fmla="*/ 431 h 1203"/>
                <a:gd name="T8" fmla="*/ 677 w 1742"/>
                <a:gd name="T9" fmla="*/ 472 h 1203"/>
                <a:gd name="T10" fmla="*/ 737 w 1742"/>
                <a:gd name="T11" fmla="*/ 515 h 1203"/>
                <a:gd name="T12" fmla="*/ 797 w 1742"/>
                <a:gd name="T13" fmla="*/ 556 h 1203"/>
                <a:gd name="T14" fmla="*/ 856 w 1742"/>
                <a:gd name="T15" fmla="*/ 597 h 1203"/>
                <a:gd name="T16" fmla="*/ 916 w 1742"/>
                <a:gd name="T17" fmla="*/ 638 h 1203"/>
                <a:gd name="T18" fmla="*/ 978 w 1742"/>
                <a:gd name="T19" fmla="*/ 681 h 1203"/>
                <a:gd name="T20" fmla="*/ 1042 w 1742"/>
                <a:gd name="T21" fmla="*/ 726 h 1203"/>
                <a:gd name="T22" fmla="*/ 1111 w 1742"/>
                <a:gd name="T23" fmla="*/ 774 h 1203"/>
                <a:gd name="T24" fmla="*/ 1186 w 1742"/>
                <a:gd name="T25" fmla="*/ 826 h 1203"/>
                <a:gd name="T26" fmla="*/ 1268 w 1742"/>
                <a:gd name="T27" fmla="*/ 884 h 1203"/>
                <a:gd name="T28" fmla="*/ 1364 w 1742"/>
                <a:gd name="T29" fmla="*/ 950 h 1203"/>
                <a:gd name="T30" fmla="*/ 1470 w 1742"/>
                <a:gd name="T31" fmla="*/ 1024 h 1203"/>
                <a:gd name="T32" fmla="*/ 1599 w 1742"/>
                <a:gd name="T33" fmla="*/ 1114 h 1203"/>
                <a:gd name="T34" fmla="*/ 1727 w 1742"/>
                <a:gd name="T35" fmla="*/ 1203 h 1203"/>
                <a:gd name="T36" fmla="*/ 1607 w 1742"/>
                <a:gd name="T37" fmla="*/ 1109 h 1203"/>
                <a:gd name="T38" fmla="*/ 1479 w 1742"/>
                <a:gd name="T39" fmla="*/ 1020 h 1203"/>
                <a:gd name="T40" fmla="*/ 1372 w 1742"/>
                <a:gd name="T41" fmla="*/ 946 h 1203"/>
                <a:gd name="T42" fmla="*/ 1277 w 1742"/>
                <a:gd name="T43" fmla="*/ 880 h 1203"/>
                <a:gd name="T44" fmla="*/ 1195 w 1742"/>
                <a:gd name="T45" fmla="*/ 823 h 1203"/>
                <a:gd name="T46" fmla="*/ 1121 w 1742"/>
                <a:gd name="T47" fmla="*/ 771 h 1203"/>
                <a:gd name="T48" fmla="*/ 1052 w 1742"/>
                <a:gd name="T49" fmla="*/ 724 h 1203"/>
                <a:gd name="T50" fmla="*/ 989 w 1742"/>
                <a:gd name="T51" fmla="*/ 679 h 1203"/>
                <a:gd name="T52" fmla="*/ 928 w 1742"/>
                <a:gd name="T53" fmla="*/ 636 h 1203"/>
                <a:gd name="T54" fmla="*/ 868 w 1742"/>
                <a:gd name="T55" fmla="*/ 595 h 1203"/>
                <a:gd name="T56" fmla="*/ 810 w 1742"/>
                <a:gd name="T57" fmla="*/ 555 h 1203"/>
                <a:gd name="T58" fmla="*/ 751 w 1742"/>
                <a:gd name="T59" fmla="*/ 514 h 1203"/>
                <a:gd name="T60" fmla="*/ 691 w 1742"/>
                <a:gd name="T61" fmla="*/ 472 h 1203"/>
                <a:gd name="T62" fmla="*/ 632 w 1742"/>
                <a:gd name="T63" fmla="*/ 431 h 1203"/>
                <a:gd name="T64" fmla="*/ 566 w 1742"/>
                <a:gd name="T65" fmla="*/ 385 h 1203"/>
                <a:gd name="T66" fmla="*/ 500 w 1742"/>
                <a:gd name="T67" fmla="*/ 339 h 1203"/>
                <a:gd name="T68" fmla="*/ 90 w 1742"/>
                <a:gd name="T69" fmla="*/ 54 h 1203"/>
                <a:gd name="T70" fmla="*/ 1 w 1742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42" h="1203">
                  <a:moveTo>
                    <a:pt x="1" y="0"/>
                  </a:moveTo>
                  <a:lnTo>
                    <a:pt x="0" y="2"/>
                  </a:lnTo>
                  <a:lnTo>
                    <a:pt x="82" y="59"/>
                  </a:lnTo>
                  <a:lnTo>
                    <a:pt x="482" y="337"/>
                  </a:lnTo>
                  <a:lnTo>
                    <a:pt x="491" y="343"/>
                  </a:lnTo>
                  <a:lnTo>
                    <a:pt x="549" y="384"/>
                  </a:lnTo>
                  <a:lnTo>
                    <a:pt x="557" y="389"/>
                  </a:lnTo>
                  <a:lnTo>
                    <a:pt x="617" y="431"/>
                  </a:lnTo>
                  <a:lnTo>
                    <a:pt x="624" y="436"/>
                  </a:lnTo>
                  <a:lnTo>
                    <a:pt x="677" y="472"/>
                  </a:lnTo>
                  <a:lnTo>
                    <a:pt x="684" y="478"/>
                  </a:lnTo>
                  <a:lnTo>
                    <a:pt x="737" y="515"/>
                  </a:lnTo>
                  <a:lnTo>
                    <a:pt x="744" y="519"/>
                  </a:lnTo>
                  <a:lnTo>
                    <a:pt x="797" y="556"/>
                  </a:lnTo>
                  <a:lnTo>
                    <a:pt x="804" y="561"/>
                  </a:lnTo>
                  <a:lnTo>
                    <a:pt x="856" y="597"/>
                  </a:lnTo>
                  <a:lnTo>
                    <a:pt x="863" y="602"/>
                  </a:lnTo>
                  <a:lnTo>
                    <a:pt x="916" y="638"/>
                  </a:lnTo>
                  <a:lnTo>
                    <a:pt x="923" y="643"/>
                  </a:lnTo>
                  <a:lnTo>
                    <a:pt x="978" y="681"/>
                  </a:lnTo>
                  <a:lnTo>
                    <a:pt x="985" y="686"/>
                  </a:lnTo>
                  <a:lnTo>
                    <a:pt x="1042" y="726"/>
                  </a:lnTo>
                  <a:lnTo>
                    <a:pt x="1050" y="731"/>
                  </a:lnTo>
                  <a:lnTo>
                    <a:pt x="1111" y="774"/>
                  </a:lnTo>
                  <a:lnTo>
                    <a:pt x="1119" y="779"/>
                  </a:lnTo>
                  <a:lnTo>
                    <a:pt x="1186" y="826"/>
                  </a:lnTo>
                  <a:lnTo>
                    <a:pt x="1193" y="832"/>
                  </a:lnTo>
                  <a:lnTo>
                    <a:pt x="1268" y="884"/>
                  </a:lnTo>
                  <a:lnTo>
                    <a:pt x="1276" y="890"/>
                  </a:lnTo>
                  <a:lnTo>
                    <a:pt x="1364" y="950"/>
                  </a:lnTo>
                  <a:lnTo>
                    <a:pt x="1372" y="956"/>
                  </a:lnTo>
                  <a:lnTo>
                    <a:pt x="1470" y="1024"/>
                  </a:lnTo>
                  <a:lnTo>
                    <a:pt x="1479" y="1030"/>
                  </a:lnTo>
                  <a:lnTo>
                    <a:pt x="1599" y="1114"/>
                  </a:lnTo>
                  <a:lnTo>
                    <a:pt x="1610" y="1121"/>
                  </a:lnTo>
                  <a:lnTo>
                    <a:pt x="1727" y="1203"/>
                  </a:lnTo>
                  <a:lnTo>
                    <a:pt x="1742" y="1203"/>
                  </a:lnTo>
                  <a:lnTo>
                    <a:pt x="1607" y="1109"/>
                  </a:lnTo>
                  <a:lnTo>
                    <a:pt x="1597" y="1102"/>
                  </a:lnTo>
                  <a:lnTo>
                    <a:pt x="1479" y="1020"/>
                  </a:lnTo>
                  <a:lnTo>
                    <a:pt x="1470" y="1014"/>
                  </a:lnTo>
                  <a:lnTo>
                    <a:pt x="1372" y="946"/>
                  </a:lnTo>
                  <a:lnTo>
                    <a:pt x="1364" y="940"/>
                  </a:lnTo>
                  <a:lnTo>
                    <a:pt x="1277" y="880"/>
                  </a:lnTo>
                  <a:lnTo>
                    <a:pt x="1269" y="874"/>
                  </a:lnTo>
                  <a:lnTo>
                    <a:pt x="1195" y="823"/>
                  </a:lnTo>
                  <a:lnTo>
                    <a:pt x="1188" y="817"/>
                  </a:lnTo>
                  <a:lnTo>
                    <a:pt x="1121" y="771"/>
                  </a:lnTo>
                  <a:lnTo>
                    <a:pt x="1114" y="766"/>
                  </a:lnTo>
                  <a:lnTo>
                    <a:pt x="1052" y="724"/>
                  </a:lnTo>
                  <a:lnTo>
                    <a:pt x="1045" y="719"/>
                  </a:lnTo>
                  <a:lnTo>
                    <a:pt x="989" y="679"/>
                  </a:lnTo>
                  <a:lnTo>
                    <a:pt x="982" y="674"/>
                  </a:lnTo>
                  <a:lnTo>
                    <a:pt x="928" y="636"/>
                  </a:lnTo>
                  <a:lnTo>
                    <a:pt x="921" y="632"/>
                  </a:lnTo>
                  <a:lnTo>
                    <a:pt x="868" y="595"/>
                  </a:lnTo>
                  <a:lnTo>
                    <a:pt x="861" y="591"/>
                  </a:lnTo>
                  <a:lnTo>
                    <a:pt x="810" y="555"/>
                  </a:lnTo>
                  <a:lnTo>
                    <a:pt x="803" y="550"/>
                  </a:lnTo>
                  <a:lnTo>
                    <a:pt x="751" y="514"/>
                  </a:lnTo>
                  <a:lnTo>
                    <a:pt x="744" y="509"/>
                  </a:lnTo>
                  <a:lnTo>
                    <a:pt x="691" y="472"/>
                  </a:lnTo>
                  <a:lnTo>
                    <a:pt x="684" y="467"/>
                  </a:lnTo>
                  <a:lnTo>
                    <a:pt x="632" y="431"/>
                  </a:lnTo>
                  <a:lnTo>
                    <a:pt x="624" y="426"/>
                  </a:lnTo>
                  <a:lnTo>
                    <a:pt x="566" y="385"/>
                  </a:lnTo>
                  <a:lnTo>
                    <a:pt x="558" y="379"/>
                  </a:lnTo>
                  <a:lnTo>
                    <a:pt x="500" y="339"/>
                  </a:lnTo>
                  <a:lnTo>
                    <a:pt x="491" y="334"/>
                  </a:lnTo>
                  <a:lnTo>
                    <a:pt x="90" y="5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8" name="Freeform 236"/>
            <p:cNvSpPr>
              <a:spLocks noChangeArrowheads="1"/>
            </p:cNvSpPr>
            <p:nvPr>
              <p:custDataLst>
                <p:tags r:id="rId245"/>
              </p:custDataLst>
            </p:nvPr>
          </p:nvSpPr>
          <p:spPr bwMode="auto">
            <a:xfrm>
              <a:off x="5102572" y="3420759"/>
              <a:ext cx="4703454" cy="3248243"/>
            </a:xfrm>
            <a:custGeom>
              <a:gdLst>
                <a:gd name="T0" fmla="*/ 0 w 1742"/>
                <a:gd name="T1" fmla="*/ 2 h 1203"/>
                <a:gd name="T2" fmla="*/ 482 w 1742"/>
                <a:gd name="T3" fmla="*/ 337 h 1203"/>
                <a:gd name="T4" fmla="*/ 549 w 1742"/>
                <a:gd name="T5" fmla="*/ 384 h 1203"/>
                <a:gd name="T6" fmla="*/ 617 w 1742"/>
                <a:gd name="T7" fmla="*/ 431 h 1203"/>
                <a:gd name="T8" fmla="*/ 677 w 1742"/>
                <a:gd name="T9" fmla="*/ 472 h 1203"/>
                <a:gd name="T10" fmla="*/ 737 w 1742"/>
                <a:gd name="T11" fmla="*/ 515 h 1203"/>
                <a:gd name="T12" fmla="*/ 797 w 1742"/>
                <a:gd name="T13" fmla="*/ 556 h 1203"/>
                <a:gd name="T14" fmla="*/ 856 w 1742"/>
                <a:gd name="T15" fmla="*/ 597 h 1203"/>
                <a:gd name="T16" fmla="*/ 916 w 1742"/>
                <a:gd name="T17" fmla="*/ 638 h 1203"/>
                <a:gd name="T18" fmla="*/ 978 w 1742"/>
                <a:gd name="T19" fmla="*/ 681 h 1203"/>
                <a:gd name="T20" fmla="*/ 1042 w 1742"/>
                <a:gd name="T21" fmla="*/ 726 h 1203"/>
                <a:gd name="T22" fmla="*/ 1111 w 1742"/>
                <a:gd name="T23" fmla="*/ 774 h 1203"/>
                <a:gd name="T24" fmla="*/ 1186 w 1742"/>
                <a:gd name="T25" fmla="*/ 826 h 1203"/>
                <a:gd name="T26" fmla="*/ 1268 w 1742"/>
                <a:gd name="T27" fmla="*/ 884 h 1203"/>
                <a:gd name="T28" fmla="*/ 1364 w 1742"/>
                <a:gd name="T29" fmla="*/ 950 h 1203"/>
                <a:gd name="T30" fmla="*/ 1470 w 1742"/>
                <a:gd name="T31" fmla="*/ 1024 h 1203"/>
                <a:gd name="T32" fmla="*/ 1599 w 1742"/>
                <a:gd name="T33" fmla="*/ 1114 h 1203"/>
                <a:gd name="T34" fmla="*/ 1727 w 1742"/>
                <a:gd name="T35" fmla="*/ 1203 h 1203"/>
                <a:gd name="T36" fmla="*/ 1607 w 1742"/>
                <a:gd name="T37" fmla="*/ 1109 h 1203"/>
                <a:gd name="T38" fmla="*/ 1479 w 1742"/>
                <a:gd name="T39" fmla="*/ 1020 h 1203"/>
                <a:gd name="T40" fmla="*/ 1372 w 1742"/>
                <a:gd name="T41" fmla="*/ 946 h 1203"/>
                <a:gd name="T42" fmla="*/ 1277 w 1742"/>
                <a:gd name="T43" fmla="*/ 880 h 1203"/>
                <a:gd name="T44" fmla="*/ 1195 w 1742"/>
                <a:gd name="T45" fmla="*/ 823 h 1203"/>
                <a:gd name="T46" fmla="*/ 1121 w 1742"/>
                <a:gd name="T47" fmla="*/ 771 h 1203"/>
                <a:gd name="T48" fmla="*/ 1052 w 1742"/>
                <a:gd name="T49" fmla="*/ 724 h 1203"/>
                <a:gd name="T50" fmla="*/ 989 w 1742"/>
                <a:gd name="T51" fmla="*/ 679 h 1203"/>
                <a:gd name="T52" fmla="*/ 928 w 1742"/>
                <a:gd name="T53" fmla="*/ 636 h 1203"/>
                <a:gd name="T54" fmla="*/ 868 w 1742"/>
                <a:gd name="T55" fmla="*/ 595 h 1203"/>
                <a:gd name="T56" fmla="*/ 810 w 1742"/>
                <a:gd name="T57" fmla="*/ 555 h 1203"/>
                <a:gd name="T58" fmla="*/ 751 w 1742"/>
                <a:gd name="T59" fmla="*/ 514 h 1203"/>
                <a:gd name="T60" fmla="*/ 691 w 1742"/>
                <a:gd name="T61" fmla="*/ 472 h 1203"/>
                <a:gd name="T62" fmla="*/ 632 w 1742"/>
                <a:gd name="T63" fmla="*/ 431 h 1203"/>
                <a:gd name="T64" fmla="*/ 566 w 1742"/>
                <a:gd name="T65" fmla="*/ 385 h 1203"/>
                <a:gd name="T66" fmla="*/ 500 w 1742"/>
                <a:gd name="T67" fmla="*/ 339 h 1203"/>
                <a:gd name="T68" fmla="*/ 90 w 1742"/>
                <a:gd name="T69" fmla="*/ 54 h 1203"/>
                <a:gd name="T70" fmla="*/ 1 w 1742"/>
                <a:gd name="T7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42" h="1203">
                  <a:moveTo>
                    <a:pt x="1" y="0"/>
                  </a:moveTo>
                  <a:lnTo>
                    <a:pt x="0" y="2"/>
                  </a:lnTo>
                  <a:lnTo>
                    <a:pt x="82" y="59"/>
                  </a:lnTo>
                  <a:lnTo>
                    <a:pt x="482" y="337"/>
                  </a:lnTo>
                  <a:lnTo>
                    <a:pt x="491" y="343"/>
                  </a:lnTo>
                  <a:lnTo>
                    <a:pt x="549" y="384"/>
                  </a:lnTo>
                  <a:lnTo>
                    <a:pt x="557" y="389"/>
                  </a:lnTo>
                  <a:lnTo>
                    <a:pt x="617" y="431"/>
                  </a:lnTo>
                  <a:lnTo>
                    <a:pt x="624" y="436"/>
                  </a:lnTo>
                  <a:lnTo>
                    <a:pt x="677" y="472"/>
                  </a:lnTo>
                  <a:lnTo>
                    <a:pt x="684" y="478"/>
                  </a:lnTo>
                  <a:lnTo>
                    <a:pt x="737" y="515"/>
                  </a:lnTo>
                  <a:lnTo>
                    <a:pt x="744" y="519"/>
                  </a:lnTo>
                  <a:lnTo>
                    <a:pt x="797" y="556"/>
                  </a:lnTo>
                  <a:lnTo>
                    <a:pt x="804" y="561"/>
                  </a:lnTo>
                  <a:lnTo>
                    <a:pt x="856" y="597"/>
                  </a:lnTo>
                  <a:lnTo>
                    <a:pt x="863" y="602"/>
                  </a:lnTo>
                  <a:lnTo>
                    <a:pt x="916" y="638"/>
                  </a:lnTo>
                  <a:lnTo>
                    <a:pt x="923" y="643"/>
                  </a:lnTo>
                  <a:lnTo>
                    <a:pt x="978" y="681"/>
                  </a:lnTo>
                  <a:lnTo>
                    <a:pt x="985" y="686"/>
                  </a:lnTo>
                  <a:lnTo>
                    <a:pt x="1042" y="726"/>
                  </a:lnTo>
                  <a:lnTo>
                    <a:pt x="1050" y="731"/>
                  </a:lnTo>
                  <a:lnTo>
                    <a:pt x="1111" y="774"/>
                  </a:lnTo>
                  <a:lnTo>
                    <a:pt x="1119" y="779"/>
                  </a:lnTo>
                  <a:lnTo>
                    <a:pt x="1186" y="826"/>
                  </a:lnTo>
                  <a:lnTo>
                    <a:pt x="1193" y="832"/>
                  </a:lnTo>
                  <a:lnTo>
                    <a:pt x="1268" y="884"/>
                  </a:lnTo>
                  <a:lnTo>
                    <a:pt x="1276" y="890"/>
                  </a:lnTo>
                  <a:lnTo>
                    <a:pt x="1364" y="950"/>
                  </a:lnTo>
                  <a:lnTo>
                    <a:pt x="1372" y="956"/>
                  </a:lnTo>
                  <a:lnTo>
                    <a:pt x="1470" y="1024"/>
                  </a:lnTo>
                  <a:lnTo>
                    <a:pt x="1479" y="1030"/>
                  </a:lnTo>
                  <a:lnTo>
                    <a:pt x="1599" y="1114"/>
                  </a:lnTo>
                  <a:lnTo>
                    <a:pt x="1610" y="1121"/>
                  </a:lnTo>
                  <a:lnTo>
                    <a:pt x="1727" y="1203"/>
                  </a:lnTo>
                  <a:lnTo>
                    <a:pt x="1742" y="1203"/>
                  </a:lnTo>
                  <a:lnTo>
                    <a:pt x="1607" y="1109"/>
                  </a:lnTo>
                  <a:lnTo>
                    <a:pt x="1597" y="1102"/>
                  </a:lnTo>
                  <a:lnTo>
                    <a:pt x="1479" y="1020"/>
                  </a:lnTo>
                  <a:lnTo>
                    <a:pt x="1470" y="1014"/>
                  </a:lnTo>
                  <a:lnTo>
                    <a:pt x="1372" y="946"/>
                  </a:lnTo>
                  <a:lnTo>
                    <a:pt x="1364" y="940"/>
                  </a:lnTo>
                  <a:lnTo>
                    <a:pt x="1277" y="880"/>
                  </a:lnTo>
                  <a:lnTo>
                    <a:pt x="1269" y="874"/>
                  </a:lnTo>
                  <a:lnTo>
                    <a:pt x="1195" y="823"/>
                  </a:lnTo>
                  <a:lnTo>
                    <a:pt x="1188" y="817"/>
                  </a:lnTo>
                  <a:lnTo>
                    <a:pt x="1121" y="771"/>
                  </a:lnTo>
                  <a:lnTo>
                    <a:pt x="1114" y="766"/>
                  </a:lnTo>
                  <a:lnTo>
                    <a:pt x="1052" y="724"/>
                  </a:lnTo>
                  <a:lnTo>
                    <a:pt x="1045" y="719"/>
                  </a:lnTo>
                  <a:lnTo>
                    <a:pt x="989" y="679"/>
                  </a:lnTo>
                  <a:lnTo>
                    <a:pt x="982" y="674"/>
                  </a:lnTo>
                  <a:lnTo>
                    <a:pt x="928" y="636"/>
                  </a:lnTo>
                  <a:lnTo>
                    <a:pt x="921" y="632"/>
                  </a:lnTo>
                  <a:lnTo>
                    <a:pt x="868" y="595"/>
                  </a:lnTo>
                  <a:lnTo>
                    <a:pt x="861" y="591"/>
                  </a:lnTo>
                  <a:lnTo>
                    <a:pt x="810" y="555"/>
                  </a:lnTo>
                  <a:lnTo>
                    <a:pt x="803" y="550"/>
                  </a:lnTo>
                  <a:lnTo>
                    <a:pt x="751" y="514"/>
                  </a:lnTo>
                  <a:lnTo>
                    <a:pt x="744" y="509"/>
                  </a:lnTo>
                  <a:lnTo>
                    <a:pt x="691" y="472"/>
                  </a:lnTo>
                  <a:lnTo>
                    <a:pt x="684" y="467"/>
                  </a:lnTo>
                  <a:lnTo>
                    <a:pt x="632" y="431"/>
                  </a:lnTo>
                  <a:lnTo>
                    <a:pt x="624" y="426"/>
                  </a:lnTo>
                  <a:lnTo>
                    <a:pt x="566" y="385"/>
                  </a:lnTo>
                  <a:lnTo>
                    <a:pt x="558" y="379"/>
                  </a:lnTo>
                  <a:lnTo>
                    <a:pt x="500" y="339"/>
                  </a:lnTo>
                  <a:lnTo>
                    <a:pt x="491" y="334"/>
                  </a:lnTo>
                  <a:lnTo>
                    <a:pt x="90" y="54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39" name="Freeform 237"/>
            <p:cNvSpPr>
              <a:spLocks noChangeArrowheads="1"/>
            </p:cNvSpPr>
            <p:nvPr>
              <p:custDataLst>
                <p:tags r:id="rId246"/>
              </p:custDataLst>
            </p:nvPr>
          </p:nvSpPr>
          <p:spPr bwMode="auto">
            <a:xfrm>
              <a:off x="5102572" y="3417775"/>
              <a:ext cx="5638036" cy="3251227"/>
            </a:xfrm>
            <a:custGeom>
              <a:gdLst>
                <a:gd name="T0" fmla="*/ 4 w 2088"/>
                <a:gd name="T1" fmla="*/ 3 h 1204"/>
                <a:gd name="T2" fmla="*/ 1 w 2088"/>
                <a:gd name="T3" fmla="*/ 1 h 1204"/>
                <a:gd name="T4" fmla="*/ 90 w 2088"/>
                <a:gd name="T5" fmla="*/ 55 h 1204"/>
                <a:gd name="T6" fmla="*/ 549 w 2088"/>
                <a:gd name="T7" fmla="*/ 321 h 1204"/>
                <a:gd name="T8" fmla="*/ 618 w 2088"/>
                <a:gd name="T9" fmla="*/ 361 h 1204"/>
                <a:gd name="T10" fmla="*/ 686 w 2088"/>
                <a:gd name="T11" fmla="*/ 401 h 1204"/>
                <a:gd name="T12" fmla="*/ 746 w 2088"/>
                <a:gd name="T13" fmla="*/ 436 h 1204"/>
                <a:gd name="T14" fmla="*/ 805 w 2088"/>
                <a:gd name="T15" fmla="*/ 470 h 1204"/>
                <a:gd name="T16" fmla="*/ 863 w 2088"/>
                <a:gd name="T17" fmla="*/ 504 h 1204"/>
                <a:gd name="T18" fmla="*/ 919 w 2088"/>
                <a:gd name="T19" fmla="*/ 536 h 1204"/>
                <a:gd name="T20" fmla="*/ 976 w 2088"/>
                <a:gd name="T21" fmla="*/ 569 h 1204"/>
                <a:gd name="T22" fmla="*/ 1033 w 2088"/>
                <a:gd name="T23" fmla="*/ 602 h 1204"/>
                <a:gd name="T24" fmla="*/ 1092 w 2088"/>
                <a:gd name="T25" fmla="*/ 636 h 1204"/>
                <a:gd name="T26" fmla="*/ 1153 w 2088"/>
                <a:gd name="T27" fmla="*/ 672 h 1204"/>
                <a:gd name="T28" fmla="*/ 1219 w 2088"/>
                <a:gd name="T29" fmla="*/ 710 h 1204"/>
                <a:gd name="T30" fmla="*/ 1291 w 2088"/>
                <a:gd name="T31" fmla="*/ 751 h 1204"/>
                <a:gd name="T32" fmla="*/ 1372 w 2088"/>
                <a:gd name="T33" fmla="*/ 799 h 1204"/>
                <a:gd name="T34" fmla="*/ 1460 w 2088"/>
                <a:gd name="T35" fmla="*/ 850 h 1204"/>
                <a:gd name="T36" fmla="*/ 1565 w 2088"/>
                <a:gd name="T37" fmla="*/ 910 h 1204"/>
                <a:gd name="T38" fmla="*/ 1688 w 2088"/>
                <a:gd name="T39" fmla="*/ 982 h 1204"/>
                <a:gd name="T40" fmla="*/ 1841 w 2088"/>
                <a:gd name="T41" fmla="*/ 1071 h 1204"/>
                <a:gd name="T42" fmla="*/ 2038 w 2088"/>
                <a:gd name="T43" fmla="*/ 1185 h 1204"/>
                <a:gd name="T44" fmla="*/ 2088 w 2088"/>
                <a:gd name="T45" fmla="*/ 1204 h 1204"/>
                <a:gd name="T46" fmla="*/ 2015 w 2088"/>
                <a:gd name="T47" fmla="*/ 1162 h 1204"/>
                <a:gd name="T48" fmla="*/ 1823 w 2088"/>
                <a:gd name="T49" fmla="*/ 1050 h 1204"/>
                <a:gd name="T50" fmla="*/ 1673 w 2088"/>
                <a:gd name="T51" fmla="*/ 964 h 1204"/>
                <a:gd name="T52" fmla="*/ 1552 w 2088"/>
                <a:gd name="T53" fmla="*/ 893 h 1204"/>
                <a:gd name="T54" fmla="*/ 1451 w 2088"/>
                <a:gd name="T55" fmla="*/ 834 h 1204"/>
                <a:gd name="T56" fmla="*/ 1364 w 2088"/>
                <a:gd name="T57" fmla="*/ 784 h 1204"/>
                <a:gd name="T58" fmla="*/ 1284 w 2088"/>
                <a:gd name="T59" fmla="*/ 738 h 1204"/>
                <a:gd name="T60" fmla="*/ 1214 w 2088"/>
                <a:gd name="T61" fmla="*/ 697 h 1204"/>
                <a:gd name="T62" fmla="*/ 1149 w 2088"/>
                <a:gd name="T63" fmla="*/ 659 h 1204"/>
                <a:gd name="T64" fmla="*/ 1088 w 2088"/>
                <a:gd name="T65" fmla="*/ 624 h 1204"/>
                <a:gd name="T66" fmla="*/ 1030 w 2088"/>
                <a:gd name="T67" fmla="*/ 590 h 1204"/>
                <a:gd name="T68" fmla="*/ 973 w 2088"/>
                <a:gd name="T69" fmla="*/ 558 h 1204"/>
                <a:gd name="T70" fmla="*/ 918 w 2088"/>
                <a:gd name="T71" fmla="*/ 525 h 1204"/>
                <a:gd name="T72" fmla="*/ 862 w 2088"/>
                <a:gd name="T73" fmla="*/ 493 h 1204"/>
                <a:gd name="T74" fmla="*/ 804 w 2088"/>
                <a:gd name="T75" fmla="*/ 459 h 1204"/>
                <a:gd name="T76" fmla="*/ 746 w 2088"/>
                <a:gd name="T77" fmla="*/ 425 h 1204"/>
                <a:gd name="T78" fmla="*/ 686 w 2088"/>
                <a:gd name="T79" fmla="*/ 391 h 1204"/>
                <a:gd name="T80" fmla="*/ 618 w 2088"/>
                <a:gd name="T81" fmla="*/ 352 h 1204"/>
                <a:gd name="T82" fmla="*/ 550 w 2088"/>
                <a:gd name="T83" fmla="*/ 312 h 1204"/>
                <a:gd name="T84" fmla="*/ 11 w 2088"/>
                <a:gd name="T8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8" h="1204">
                  <a:moveTo>
                    <a:pt x="11" y="0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90" y="55"/>
                  </a:lnTo>
                  <a:lnTo>
                    <a:pt x="539" y="316"/>
                  </a:lnTo>
                  <a:lnTo>
                    <a:pt x="549" y="321"/>
                  </a:lnTo>
                  <a:lnTo>
                    <a:pt x="609" y="356"/>
                  </a:lnTo>
                  <a:lnTo>
                    <a:pt x="618" y="361"/>
                  </a:lnTo>
                  <a:lnTo>
                    <a:pt x="678" y="396"/>
                  </a:lnTo>
                  <a:lnTo>
                    <a:pt x="686" y="401"/>
                  </a:lnTo>
                  <a:lnTo>
                    <a:pt x="738" y="431"/>
                  </a:lnTo>
                  <a:lnTo>
                    <a:pt x="746" y="436"/>
                  </a:lnTo>
                  <a:lnTo>
                    <a:pt x="797" y="466"/>
                  </a:lnTo>
                  <a:lnTo>
                    <a:pt x="805" y="470"/>
                  </a:lnTo>
                  <a:lnTo>
                    <a:pt x="856" y="499"/>
                  </a:lnTo>
                  <a:lnTo>
                    <a:pt x="863" y="504"/>
                  </a:lnTo>
                  <a:lnTo>
                    <a:pt x="912" y="532"/>
                  </a:lnTo>
                  <a:lnTo>
                    <a:pt x="919" y="536"/>
                  </a:lnTo>
                  <a:lnTo>
                    <a:pt x="968" y="565"/>
                  </a:lnTo>
                  <a:lnTo>
                    <a:pt x="976" y="569"/>
                  </a:lnTo>
                  <a:lnTo>
                    <a:pt x="1026" y="598"/>
                  </a:lnTo>
                  <a:lnTo>
                    <a:pt x="1033" y="602"/>
                  </a:lnTo>
                  <a:lnTo>
                    <a:pt x="1084" y="632"/>
                  </a:lnTo>
                  <a:lnTo>
                    <a:pt x="1092" y="636"/>
                  </a:lnTo>
                  <a:lnTo>
                    <a:pt x="1146" y="668"/>
                  </a:lnTo>
                  <a:lnTo>
                    <a:pt x="1153" y="672"/>
                  </a:lnTo>
                  <a:lnTo>
                    <a:pt x="1212" y="706"/>
                  </a:lnTo>
                  <a:lnTo>
                    <a:pt x="1219" y="710"/>
                  </a:lnTo>
                  <a:lnTo>
                    <a:pt x="1283" y="747"/>
                  </a:lnTo>
                  <a:lnTo>
                    <a:pt x="1291" y="751"/>
                  </a:lnTo>
                  <a:lnTo>
                    <a:pt x="1364" y="794"/>
                  </a:lnTo>
                  <a:lnTo>
                    <a:pt x="1372" y="799"/>
                  </a:lnTo>
                  <a:lnTo>
                    <a:pt x="1451" y="845"/>
                  </a:lnTo>
                  <a:lnTo>
                    <a:pt x="1460" y="850"/>
                  </a:lnTo>
                  <a:lnTo>
                    <a:pt x="1555" y="905"/>
                  </a:lnTo>
                  <a:lnTo>
                    <a:pt x="1565" y="910"/>
                  </a:lnTo>
                  <a:lnTo>
                    <a:pt x="1678" y="976"/>
                  </a:lnTo>
                  <a:lnTo>
                    <a:pt x="1688" y="982"/>
                  </a:lnTo>
                  <a:lnTo>
                    <a:pt x="1829" y="1064"/>
                  </a:lnTo>
                  <a:lnTo>
                    <a:pt x="1841" y="1071"/>
                  </a:lnTo>
                  <a:lnTo>
                    <a:pt x="2024" y="1176"/>
                  </a:lnTo>
                  <a:lnTo>
                    <a:pt x="2038" y="1185"/>
                  </a:lnTo>
                  <a:lnTo>
                    <a:pt x="2071" y="1204"/>
                  </a:lnTo>
                  <a:lnTo>
                    <a:pt x="2088" y="1204"/>
                  </a:lnTo>
                  <a:lnTo>
                    <a:pt x="2030" y="1170"/>
                  </a:lnTo>
                  <a:lnTo>
                    <a:pt x="2015" y="1162"/>
                  </a:lnTo>
                  <a:lnTo>
                    <a:pt x="1835" y="1057"/>
                  </a:lnTo>
                  <a:lnTo>
                    <a:pt x="1823" y="1050"/>
                  </a:lnTo>
                  <a:lnTo>
                    <a:pt x="1685" y="970"/>
                  </a:lnTo>
                  <a:lnTo>
                    <a:pt x="1673" y="964"/>
                  </a:lnTo>
                  <a:lnTo>
                    <a:pt x="1562" y="899"/>
                  </a:lnTo>
                  <a:lnTo>
                    <a:pt x="1552" y="893"/>
                  </a:lnTo>
                  <a:lnTo>
                    <a:pt x="1460" y="839"/>
                  </a:lnTo>
                  <a:lnTo>
                    <a:pt x="1451" y="834"/>
                  </a:lnTo>
                  <a:lnTo>
                    <a:pt x="1372" y="789"/>
                  </a:lnTo>
                  <a:lnTo>
                    <a:pt x="1364" y="784"/>
                  </a:lnTo>
                  <a:lnTo>
                    <a:pt x="1292" y="742"/>
                  </a:lnTo>
                  <a:lnTo>
                    <a:pt x="1284" y="738"/>
                  </a:lnTo>
                  <a:lnTo>
                    <a:pt x="1222" y="701"/>
                  </a:lnTo>
                  <a:lnTo>
                    <a:pt x="1214" y="697"/>
                  </a:lnTo>
                  <a:lnTo>
                    <a:pt x="1156" y="663"/>
                  </a:lnTo>
                  <a:lnTo>
                    <a:pt x="1149" y="659"/>
                  </a:lnTo>
                  <a:lnTo>
                    <a:pt x="1095" y="628"/>
                  </a:lnTo>
                  <a:lnTo>
                    <a:pt x="1088" y="624"/>
                  </a:lnTo>
                  <a:lnTo>
                    <a:pt x="1037" y="594"/>
                  </a:lnTo>
                  <a:lnTo>
                    <a:pt x="1030" y="590"/>
                  </a:lnTo>
                  <a:lnTo>
                    <a:pt x="980" y="562"/>
                  </a:lnTo>
                  <a:lnTo>
                    <a:pt x="973" y="558"/>
                  </a:lnTo>
                  <a:lnTo>
                    <a:pt x="925" y="530"/>
                  </a:lnTo>
                  <a:lnTo>
                    <a:pt x="918" y="525"/>
                  </a:lnTo>
                  <a:lnTo>
                    <a:pt x="869" y="497"/>
                  </a:lnTo>
                  <a:lnTo>
                    <a:pt x="862" y="493"/>
                  </a:lnTo>
                  <a:lnTo>
                    <a:pt x="812" y="464"/>
                  </a:lnTo>
                  <a:lnTo>
                    <a:pt x="804" y="459"/>
                  </a:lnTo>
                  <a:lnTo>
                    <a:pt x="753" y="430"/>
                  </a:lnTo>
                  <a:lnTo>
                    <a:pt x="746" y="425"/>
                  </a:lnTo>
                  <a:lnTo>
                    <a:pt x="694" y="396"/>
                  </a:lnTo>
                  <a:lnTo>
                    <a:pt x="686" y="391"/>
                  </a:lnTo>
                  <a:lnTo>
                    <a:pt x="627" y="357"/>
                  </a:lnTo>
                  <a:lnTo>
                    <a:pt x="618" y="352"/>
                  </a:lnTo>
                  <a:lnTo>
                    <a:pt x="559" y="318"/>
                  </a:lnTo>
                  <a:lnTo>
                    <a:pt x="550" y="312"/>
                  </a:lnTo>
                  <a:lnTo>
                    <a:pt x="23" y="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0" name="Freeform 238"/>
            <p:cNvSpPr>
              <a:spLocks noChangeArrowheads="1"/>
            </p:cNvSpPr>
            <p:nvPr>
              <p:custDataLst>
                <p:tags r:id="rId247"/>
              </p:custDataLst>
            </p:nvPr>
          </p:nvSpPr>
          <p:spPr bwMode="auto">
            <a:xfrm>
              <a:off x="5102572" y="3417775"/>
              <a:ext cx="5638036" cy="3251227"/>
            </a:xfrm>
            <a:custGeom>
              <a:gdLst>
                <a:gd name="T0" fmla="*/ 4 w 2088"/>
                <a:gd name="T1" fmla="*/ 3 h 1204"/>
                <a:gd name="T2" fmla="*/ 1 w 2088"/>
                <a:gd name="T3" fmla="*/ 1 h 1204"/>
                <a:gd name="T4" fmla="*/ 90 w 2088"/>
                <a:gd name="T5" fmla="*/ 55 h 1204"/>
                <a:gd name="T6" fmla="*/ 549 w 2088"/>
                <a:gd name="T7" fmla="*/ 321 h 1204"/>
                <a:gd name="T8" fmla="*/ 618 w 2088"/>
                <a:gd name="T9" fmla="*/ 361 h 1204"/>
                <a:gd name="T10" fmla="*/ 686 w 2088"/>
                <a:gd name="T11" fmla="*/ 401 h 1204"/>
                <a:gd name="T12" fmla="*/ 746 w 2088"/>
                <a:gd name="T13" fmla="*/ 436 h 1204"/>
                <a:gd name="T14" fmla="*/ 805 w 2088"/>
                <a:gd name="T15" fmla="*/ 470 h 1204"/>
                <a:gd name="T16" fmla="*/ 863 w 2088"/>
                <a:gd name="T17" fmla="*/ 504 h 1204"/>
                <a:gd name="T18" fmla="*/ 919 w 2088"/>
                <a:gd name="T19" fmla="*/ 536 h 1204"/>
                <a:gd name="T20" fmla="*/ 976 w 2088"/>
                <a:gd name="T21" fmla="*/ 569 h 1204"/>
                <a:gd name="T22" fmla="*/ 1033 w 2088"/>
                <a:gd name="T23" fmla="*/ 602 h 1204"/>
                <a:gd name="T24" fmla="*/ 1092 w 2088"/>
                <a:gd name="T25" fmla="*/ 636 h 1204"/>
                <a:gd name="T26" fmla="*/ 1153 w 2088"/>
                <a:gd name="T27" fmla="*/ 672 h 1204"/>
                <a:gd name="T28" fmla="*/ 1219 w 2088"/>
                <a:gd name="T29" fmla="*/ 710 h 1204"/>
                <a:gd name="T30" fmla="*/ 1291 w 2088"/>
                <a:gd name="T31" fmla="*/ 751 h 1204"/>
                <a:gd name="T32" fmla="*/ 1372 w 2088"/>
                <a:gd name="T33" fmla="*/ 799 h 1204"/>
                <a:gd name="T34" fmla="*/ 1460 w 2088"/>
                <a:gd name="T35" fmla="*/ 850 h 1204"/>
                <a:gd name="T36" fmla="*/ 1565 w 2088"/>
                <a:gd name="T37" fmla="*/ 910 h 1204"/>
                <a:gd name="T38" fmla="*/ 1688 w 2088"/>
                <a:gd name="T39" fmla="*/ 982 h 1204"/>
                <a:gd name="T40" fmla="*/ 1841 w 2088"/>
                <a:gd name="T41" fmla="*/ 1071 h 1204"/>
                <a:gd name="T42" fmla="*/ 2038 w 2088"/>
                <a:gd name="T43" fmla="*/ 1185 h 1204"/>
                <a:gd name="T44" fmla="*/ 2088 w 2088"/>
                <a:gd name="T45" fmla="*/ 1204 h 1204"/>
                <a:gd name="T46" fmla="*/ 2015 w 2088"/>
                <a:gd name="T47" fmla="*/ 1162 h 1204"/>
                <a:gd name="T48" fmla="*/ 1823 w 2088"/>
                <a:gd name="T49" fmla="*/ 1050 h 1204"/>
                <a:gd name="T50" fmla="*/ 1673 w 2088"/>
                <a:gd name="T51" fmla="*/ 964 h 1204"/>
                <a:gd name="T52" fmla="*/ 1552 w 2088"/>
                <a:gd name="T53" fmla="*/ 893 h 1204"/>
                <a:gd name="T54" fmla="*/ 1451 w 2088"/>
                <a:gd name="T55" fmla="*/ 834 h 1204"/>
                <a:gd name="T56" fmla="*/ 1364 w 2088"/>
                <a:gd name="T57" fmla="*/ 784 h 1204"/>
                <a:gd name="T58" fmla="*/ 1284 w 2088"/>
                <a:gd name="T59" fmla="*/ 738 h 1204"/>
                <a:gd name="T60" fmla="*/ 1214 w 2088"/>
                <a:gd name="T61" fmla="*/ 697 h 1204"/>
                <a:gd name="T62" fmla="*/ 1149 w 2088"/>
                <a:gd name="T63" fmla="*/ 659 h 1204"/>
                <a:gd name="T64" fmla="*/ 1088 w 2088"/>
                <a:gd name="T65" fmla="*/ 624 h 1204"/>
                <a:gd name="T66" fmla="*/ 1030 w 2088"/>
                <a:gd name="T67" fmla="*/ 590 h 1204"/>
                <a:gd name="T68" fmla="*/ 973 w 2088"/>
                <a:gd name="T69" fmla="*/ 558 h 1204"/>
                <a:gd name="T70" fmla="*/ 918 w 2088"/>
                <a:gd name="T71" fmla="*/ 525 h 1204"/>
                <a:gd name="T72" fmla="*/ 862 w 2088"/>
                <a:gd name="T73" fmla="*/ 493 h 1204"/>
                <a:gd name="T74" fmla="*/ 804 w 2088"/>
                <a:gd name="T75" fmla="*/ 459 h 1204"/>
                <a:gd name="T76" fmla="*/ 746 w 2088"/>
                <a:gd name="T77" fmla="*/ 425 h 1204"/>
                <a:gd name="T78" fmla="*/ 686 w 2088"/>
                <a:gd name="T79" fmla="*/ 391 h 1204"/>
                <a:gd name="T80" fmla="*/ 618 w 2088"/>
                <a:gd name="T81" fmla="*/ 352 h 1204"/>
                <a:gd name="T82" fmla="*/ 550 w 2088"/>
                <a:gd name="T83" fmla="*/ 312 h 1204"/>
                <a:gd name="T84" fmla="*/ 11 w 2088"/>
                <a:gd name="T85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88" h="1204">
                  <a:moveTo>
                    <a:pt x="11" y="0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90" y="55"/>
                  </a:lnTo>
                  <a:lnTo>
                    <a:pt x="539" y="316"/>
                  </a:lnTo>
                  <a:lnTo>
                    <a:pt x="549" y="321"/>
                  </a:lnTo>
                  <a:lnTo>
                    <a:pt x="609" y="356"/>
                  </a:lnTo>
                  <a:lnTo>
                    <a:pt x="618" y="361"/>
                  </a:lnTo>
                  <a:lnTo>
                    <a:pt x="678" y="396"/>
                  </a:lnTo>
                  <a:lnTo>
                    <a:pt x="686" y="401"/>
                  </a:lnTo>
                  <a:lnTo>
                    <a:pt x="738" y="431"/>
                  </a:lnTo>
                  <a:lnTo>
                    <a:pt x="746" y="436"/>
                  </a:lnTo>
                  <a:lnTo>
                    <a:pt x="797" y="466"/>
                  </a:lnTo>
                  <a:lnTo>
                    <a:pt x="805" y="470"/>
                  </a:lnTo>
                  <a:lnTo>
                    <a:pt x="856" y="499"/>
                  </a:lnTo>
                  <a:lnTo>
                    <a:pt x="863" y="504"/>
                  </a:lnTo>
                  <a:lnTo>
                    <a:pt x="912" y="532"/>
                  </a:lnTo>
                  <a:lnTo>
                    <a:pt x="919" y="536"/>
                  </a:lnTo>
                  <a:lnTo>
                    <a:pt x="968" y="565"/>
                  </a:lnTo>
                  <a:lnTo>
                    <a:pt x="976" y="569"/>
                  </a:lnTo>
                  <a:lnTo>
                    <a:pt x="1026" y="598"/>
                  </a:lnTo>
                  <a:lnTo>
                    <a:pt x="1033" y="602"/>
                  </a:lnTo>
                  <a:lnTo>
                    <a:pt x="1084" y="632"/>
                  </a:lnTo>
                  <a:lnTo>
                    <a:pt x="1092" y="636"/>
                  </a:lnTo>
                  <a:lnTo>
                    <a:pt x="1146" y="668"/>
                  </a:lnTo>
                  <a:lnTo>
                    <a:pt x="1153" y="672"/>
                  </a:lnTo>
                  <a:lnTo>
                    <a:pt x="1212" y="706"/>
                  </a:lnTo>
                  <a:lnTo>
                    <a:pt x="1219" y="710"/>
                  </a:lnTo>
                  <a:lnTo>
                    <a:pt x="1283" y="747"/>
                  </a:lnTo>
                  <a:lnTo>
                    <a:pt x="1291" y="751"/>
                  </a:lnTo>
                  <a:lnTo>
                    <a:pt x="1364" y="794"/>
                  </a:lnTo>
                  <a:lnTo>
                    <a:pt x="1372" y="799"/>
                  </a:lnTo>
                  <a:lnTo>
                    <a:pt x="1451" y="845"/>
                  </a:lnTo>
                  <a:lnTo>
                    <a:pt x="1460" y="850"/>
                  </a:lnTo>
                  <a:lnTo>
                    <a:pt x="1555" y="905"/>
                  </a:lnTo>
                  <a:lnTo>
                    <a:pt x="1565" y="910"/>
                  </a:lnTo>
                  <a:lnTo>
                    <a:pt x="1678" y="976"/>
                  </a:lnTo>
                  <a:lnTo>
                    <a:pt x="1688" y="982"/>
                  </a:lnTo>
                  <a:lnTo>
                    <a:pt x="1829" y="1064"/>
                  </a:lnTo>
                  <a:lnTo>
                    <a:pt x="1841" y="1071"/>
                  </a:lnTo>
                  <a:lnTo>
                    <a:pt x="2024" y="1176"/>
                  </a:lnTo>
                  <a:lnTo>
                    <a:pt x="2038" y="1185"/>
                  </a:lnTo>
                  <a:lnTo>
                    <a:pt x="2071" y="1204"/>
                  </a:lnTo>
                  <a:lnTo>
                    <a:pt x="2088" y="1204"/>
                  </a:lnTo>
                  <a:lnTo>
                    <a:pt x="2030" y="1170"/>
                  </a:lnTo>
                  <a:lnTo>
                    <a:pt x="2015" y="1162"/>
                  </a:lnTo>
                  <a:lnTo>
                    <a:pt x="1835" y="1057"/>
                  </a:lnTo>
                  <a:lnTo>
                    <a:pt x="1823" y="1050"/>
                  </a:lnTo>
                  <a:lnTo>
                    <a:pt x="1685" y="970"/>
                  </a:lnTo>
                  <a:lnTo>
                    <a:pt x="1673" y="964"/>
                  </a:lnTo>
                  <a:lnTo>
                    <a:pt x="1562" y="899"/>
                  </a:lnTo>
                  <a:lnTo>
                    <a:pt x="1552" y="893"/>
                  </a:lnTo>
                  <a:lnTo>
                    <a:pt x="1460" y="839"/>
                  </a:lnTo>
                  <a:lnTo>
                    <a:pt x="1451" y="834"/>
                  </a:lnTo>
                  <a:lnTo>
                    <a:pt x="1372" y="789"/>
                  </a:lnTo>
                  <a:lnTo>
                    <a:pt x="1364" y="784"/>
                  </a:lnTo>
                  <a:lnTo>
                    <a:pt x="1292" y="742"/>
                  </a:lnTo>
                  <a:lnTo>
                    <a:pt x="1284" y="738"/>
                  </a:lnTo>
                  <a:lnTo>
                    <a:pt x="1222" y="701"/>
                  </a:lnTo>
                  <a:lnTo>
                    <a:pt x="1214" y="697"/>
                  </a:lnTo>
                  <a:lnTo>
                    <a:pt x="1156" y="663"/>
                  </a:lnTo>
                  <a:lnTo>
                    <a:pt x="1149" y="659"/>
                  </a:lnTo>
                  <a:lnTo>
                    <a:pt x="1095" y="628"/>
                  </a:lnTo>
                  <a:lnTo>
                    <a:pt x="1088" y="624"/>
                  </a:lnTo>
                  <a:lnTo>
                    <a:pt x="1037" y="594"/>
                  </a:lnTo>
                  <a:lnTo>
                    <a:pt x="1030" y="590"/>
                  </a:lnTo>
                  <a:lnTo>
                    <a:pt x="980" y="562"/>
                  </a:lnTo>
                  <a:lnTo>
                    <a:pt x="973" y="558"/>
                  </a:lnTo>
                  <a:lnTo>
                    <a:pt x="925" y="530"/>
                  </a:lnTo>
                  <a:lnTo>
                    <a:pt x="918" y="525"/>
                  </a:lnTo>
                  <a:lnTo>
                    <a:pt x="869" y="497"/>
                  </a:lnTo>
                  <a:lnTo>
                    <a:pt x="862" y="493"/>
                  </a:lnTo>
                  <a:lnTo>
                    <a:pt x="812" y="464"/>
                  </a:lnTo>
                  <a:lnTo>
                    <a:pt x="804" y="459"/>
                  </a:lnTo>
                  <a:lnTo>
                    <a:pt x="753" y="430"/>
                  </a:lnTo>
                  <a:lnTo>
                    <a:pt x="746" y="425"/>
                  </a:lnTo>
                  <a:lnTo>
                    <a:pt x="694" y="396"/>
                  </a:lnTo>
                  <a:lnTo>
                    <a:pt x="686" y="391"/>
                  </a:lnTo>
                  <a:lnTo>
                    <a:pt x="627" y="357"/>
                  </a:lnTo>
                  <a:lnTo>
                    <a:pt x="618" y="352"/>
                  </a:lnTo>
                  <a:lnTo>
                    <a:pt x="559" y="318"/>
                  </a:lnTo>
                  <a:lnTo>
                    <a:pt x="550" y="312"/>
                  </a:lnTo>
                  <a:lnTo>
                    <a:pt x="23" y="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1" name="Freeform 239"/>
            <p:cNvSpPr>
              <a:spLocks noChangeArrowheads="1"/>
            </p:cNvSpPr>
            <p:nvPr>
              <p:custDataLst>
                <p:tags r:id="rId248"/>
              </p:custDataLst>
            </p:nvPr>
          </p:nvSpPr>
          <p:spPr bwMode="auto">
            <a:xfrm>
              <a:off x="5108680" y="175499"/>
              <a:ext cx="5610549" cy="3251228"/>
            </a:xfrm>
            <a:custGeom>
              <a:gdLst>
                <a:gd name="T0" fmla="*/ 2061 w 2078"/>
                <a:gd name="T1" fmla="*/ 0 h 1204"/>
                <a:gd name="T2" fmla="*/ 2021 w 2078"/>
                <a:gd name="T3" fmla="*/ 23 h 1204"/>
                <a:gd name="T4" fmla="*/ 1826 w 2078"/>
                <a:gd name="T5" fmla="*/ 136 h 1204"/>
                <a:gd name="T6" fmla="*/ 1674 w 2078"/>
                <a:gd name="T7" fmla="*/ 224 h 1204"/>
                <a:gd name="T8" fmla="*/ 1551 w 2078"/>
                <a:gd name="T9" fmla="*/ 296 h 1204"/>
                <a:gd name="T10" fmla="*/ 1448 w 2078"/>
                <a:gd name="T11" fmla="*/ 356 h 1204"/>
                <a:gd name="T12" fmla="*/ 1359 w 2078"/>
                <a:gd name="T13" fmla="*/ 407 h 1204"/>
                <a:gd name="T14" fmla="*/ 1280 w 2078"/>
                <a:gd name="T15" fmla="*/ 453 h 1204"/>
                <a:gd name="T16" fmla="*/ 1208 w 2078"/>
                <a:gd name="T17" fmla="*/ 495 h 1204"/>
                <a:gd name="T18" fmla="*/ 1143 w 2078"/>
                <a:gd name="T19" fmla="*/ 533 h 1204"/>
                <a:gd name="T20" fmla="*/ 1081 w 2078"/>
                <a:gd name="T21" fmla="*/ 569 h 1204"/>
                <a:gd name="T22" fmla="*/ 1021 w 2078"/>
                <a:gd name="T23" fmla="*/ 603 h 1204"/>
                <a:gd name="T24" fmla="*/ 964 w 2078"/>
                <a:gd name="T25" fmla="*/ 636 h 1204"/>
                <a:gd name="T26" fmla="*/ 907 w 2078"/>
                <a:gd name="T27" fmla="*/ 669 h 1204"/>
                <a:gd name="T28" fmla="*/ 851 w 2078"/>
                <a:gd name="T29" fmla="*/ 702 h 1204"/>
                <a:gd name="T30" fmla="*/ 794 w 2078"/>
                <a:gd name="T31" fmla="*/ 735 h 1204"/>
                <a:gd name="T32" fmla="*/ 735 w 2078"/>
                <a:gd name="T33" fmla="*/ 770 h 1204"/>
                <a:gd name="T34" fmla="*/ 671 w 2078"/>
                <a:gd name="T35" fmla="*/ 806 h 1204"/>
                <a:gd name="T36" fmla="*/ 605 w 2078"/>
                <a:gd name="T37" fmla="*/ 845 h 1204"/>
                <a:gd name="T38" fmla="*/ 534 w 2078"/>
                <a:gd name="T39" fmla="*/ 885 h 1204"/>
                <a:gd name="T40" fmla="*/ 2 w 2078"/>
                <a:gd name="T41" fmla="*/ 1204 h 1204"/>
                <a:gd name="T42" fmla="*/ 2 w 2078"/>
                <a:gd name="T43" fmla="*/ 1204 h 1204"/>
                <a:gd name="T44" fmla="*/ 11 w 2078"/>
                <a:gd name="T45" fmla="*/ 1199 h 1204"/>
                <a:gd name="T46" fmla="*/ 554 w 2078"/>
                <a:gd name="T47" fmla="*/ 884 h 1204"/>
                <a:gd name="T48" fmla="*/ 623 w 2078"/>
                <a:gd name="T49" fmla="*/ 844 h 1204"/>
                <a:gd name="T50" fmla="*/ 687 w 2078"/>
                <a:gd name="T51" fmla="*/ 806 h 1204"/>
                <a:gd name="T52" fmla="*/ 750 w 2078"/>
                <a:gd name="T53" fmla="*/ 771 h 1204"/>
                <a:gd name="T54" fmla="*/ 809 w 2078"/>
                <a:gd name="T55" fmla="*/ 737 h 1204"/>
                <a:gd name="T56" fmla="*/ 865 w 2078"/>
                <a:gd name="T57" fmla="*/ 704 h 1204"/>
                <a:gd name="T58" fmla="*/ 921 w 2078"/>
                <a:gd name="T59" fmla="*/ 671 h 1204"/>
                <a:gd name="T60" fmla="*/ 976 w 2078"/>
                <a:gd name="T61" fmla="*/ 639 h 1204"/>
                <a:gd name="T62" fmla="*/ 1033 w 2078"/>
                <a:gd name="T63" fmla="*/ 607 h 1204"/>
                <a:gd name="T64" fmla="*/ 1091 w 2078"/>
                <a:gd name="T65" fmla="*/ 572 h 1204"/>
                <a:gd name="T66" fmla="*/ 1153 w 2078"/>
                <a:gd name="T67" fmla="*/ 537 h 1204"/>
                <a:gd name="T68" fmla="*/ 1218 w 2078"/>
                <a:gd name="T69" fmla="*/ 499 h 1204"/>
                <a:gd name="T70" fmla="*/ 1289 w 2078"/>
                <a:gd name="T71" fmla="*/ 458 h 1204"/>
                <a:gd name="T72" fmla="*/ 1368 w 2078"/>
                <a:gd name="T73" fmla="*/ 412 h 1204"/>
                <a:gd name="T74" fmla="*/ 1456 w 2078"/>
                <a:gd name="T75" fmla="*/ 361 h 1204"/>
                <a:gd name="T76" fmla="*/ 1559 w 2078"/>
                <a:gd name="T77" fmla="*/ 301 h 1204"/>
                <a:gd name="T78" fmla="*/ 1681 w 2078"/>
                <a:gd name="T79" fmla="*/ 230 h 1204"/>
                <a:gd name="T80" fmla="*/ 1833 w 2078"/>
                <a:gd name="T81" fmla="*/ 142 h 1204"/>
                <a:gd name="T82" fmla="*/ 2027 w 2078"/>
                <a:gd name="T83" fmla="*/ 29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8" h="1204">
                  <a:moveTo>
                    <a:pt x="2078" y="0"/>
                  </a:moveTo>
                  <a:lnTo>
                    <a:pt x="2061" y="0"/>
                  </a:lnTo>
                  <a:lnTo>
                    <a:pt x="2036" y="15"/>
                  </a:lnTo>
                  <a:lnTo>
                    <a:pt x="2021" y="23"/>
                  </a:lnTo>
                  <a:lnTo>
                    <a:pt x="1838" y="129"/>
                  </a:lnTo>
                  <a:lnTo>
                    <a:pt x="1826" y="136"/>
                  </a:lnTo>
                  <a:lnTo>
                    <a:pt x="1685" y="218"/>
                  </a:lnTo>
                  <a:lnTo>
                    <a:pt x="1674" y="224"/>
                  </a:lnTo>
                  <a:lnTo>
                    <a:pt x="1561" y="290"/>
                  </a:lnTo>
                  <a:lnTo>
                    <a:pt x="1551" y="296"/>
                  </a:lnTo>
                  <a:lnTo>
                    <a:pt x="1457" y="350"/>
                  </a:lnTo>
                  <a:lnTo>
                    <a:pt x="1448" y="356"/>
                  </a:lnTo>
                  <a:lnTo>
                    <a:pt x="1368" y="403"/>
                  </a:lnTo>
                  <a:lnTo>
                    <a:pt x="1359" y="407"/>
                  </a:lnTo>
                  <a:lnTo>
                    <a:pt x="1288" y="448"/>
                  </a:lnTo>
                  <a:lnTo>
                    <a:pt x="1280" y="453"/>
                  </a:lnTo>
                  <a:lnTo>
                    <a:pt x="1216" y="490"/>
                  </a:lnTo>
                  <a:lnTo>
                    <a:pt x="1208" y="495"/>
                  </a:lnTo>
                  <a:lnTo>
                    <a:pt x="1150" y="528"/>
                  </a:lnTo>
                  <a:lnTo>
                    <a:pt x="1143" y="533"/>
                  </a:lnTo>
                  <a:lnTo>
                    <a:pt x="1088" y="564"/>
                  </a:lnTo>
                  <a:lnTo>
                    <a:pt x="1081" y="569"/>
                  </a:lnTo>
                  <a:lnTo>
                    <a:pt x="1028" y="599"/>
                  </a:lnTo>
                  <a:lnTo>
                    <a:pt x="1021" y="603"/>
                  </a:lnTo>
                  <a:lnTo>
                    <a:pt x="971" y="632"/>
                  </a:lnTo>
                  <a:lnTo>
                    <a:pt x="964" y="636"/>
                  </a:lnTo>
                  <a:lnTo>
                    <a:pt x="915" y="665"/>
                  </a:lnTo>
                  <a:lnTo>
                    <a:pt x="907" y="669"/>
                  </a:lnTo>
                  <a:lnTo>
                    <a:pt x="859" y="697"/>
                  </a:lnTo>
                  <a:lnTo>
                    <a:pt x="851" y="702"/>
                  </a:lnTo>
                  <a:lnTo>
                    <a:pt x="802" y="731"/>
                  </a:lnTo>
                  <a:lnTo>
                    <a:pt x="794" y="735"/>
                  </a:lnTo>
                  <a:lnTo>
                    <a:pt x="742" y="765"/>
                  </a:lnTo>
                  <a:lnTo>
                    <a:pt x="735" y="770"/>
                  </a:lnTo>
                  <a:lnTo>
                    <a:pt x="679" y="802"/>
                  </a:lnTo>
                  <a:lnTo>
                    <a:pt x="671" y="806"/>
                  </a:lnTo>
                  <a:lnTo>
                    <a:pt x="613" y="840"/>
                  </a:lnTo>
                  <a:lnTo>
                    <a:pt x="605" y="845"/>
                  </a:lnTo>
                  <a:lnTo>
                    <a:pt x="544" y="880"/>
                  </a:lnTo>
                  <a:lnTo>
                    <a:pt x="534" y="885"/>
                  </a:lnTo>
                  <a:lnTo>
                    <a:pt x="86" y="1146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9" y="1201"/>
                  </a:lnTo>
                  <a:lnTo>
                    <a:pt x="11" y="1199"/>
                  </a:lnTo>
                  <a:lnTo>
                    <a:pt x="545" y="890"/>
                  </a:lnTo>
                  <a:lnTo>
                    <a:pt x="554" y="884"/>
                  </a:lnTo>
                  <a:lnTo>
                    <a:pt x="614" y="849"/>
                  </a:lnTo>
                  <a:lnTo>
                    <a:pt x="623" y="844"/>
                  </a:lnTo>
                  <a:lnTo>
                    <a:pt x="679" y="811"/>
                  </a:lnTo>
                  <a:lnTo>
                    <a:pt x="687" y="806"/>
                  </a:lnTo>
                  <a:lnTo>
                    <a:pt x="742" y="775"/>
                  </a:lnTo>
                  <a:lnTo>
                    <a:pt x="750" y="771"/>
                  </a:lnTo>
                  <a:lnTo>
                    <a:pt x="800" y="741"/>
                  </a:lnTo>
                  <a:lnTo>
                    <a:pt x="809" y="737"/>
                  </a:lnTo>
                  <a:lnTo>
                    <a:pt x="857" y="708"/>
                  </a:lnTo>
                  <a:lnTo>
                    <a:pt x="865" y="704"/>
                  </a:lnTo>
                  <a:lnTo>
                    <a:pt x="913" y="676"/>
                  </a:lnTo>
                  <a:lnTo>
                    <a:pt x="921" y="671"/>
                  </a:lnTo>
                  <a:lnTo>
                    <a:pt x="969" y="643"/>
                  </a:lnTo>
                  <a:lnTo>
                    <a:pt x="976" y="639"/>
                  </a:lnTo>
                  <a:lnTo>
                    <a:pt x="1026" y="611"/>
                  </a:lnTo>
                  <a:lnTo>
                    <a:pt x="1033" y="607"/>
                  </a:lnTo>
                  <a:lnTo>
                    <a:pt x="1084" y="576"/>
                  </a:lnTo>
                  <a:lnTo>
                    <a:pt x="1091" y="572"/>
                  </a:lnTo>
                  <a:lnTo>
                    <a:pt x="1145" y="541"/>
                  </a:lnTo>
                  <a:lnTo>
                    <a:pt x="1153" y="537"/>
                  </a:lnTo>
                  <a:lnTo>
                    <a:pt x="1210" y="503"/>
                  </a:lnTo>
                  <a:lnTo>
                    <a:pt x="1218" y="499"/>
                  </a:lnTo>
                  <a:lnTo>
                    <a:pt x="1281" y="462"/>
                  </a:lnTo>
                  <a:lnTo>
                    <a:pt x="1289" y="458"/>
                  </a:lnTo>
                  <a:lnTo>
                    <a:pt x="1359" y="417"/>
                  </a:lnTo>
                  <a:lnTo>
                    <a:pt x="1368" y="412"/>
                  </a:lnTo>
                  <a:lnTo>
                    <a:pt x="1446" y="367"/>
                  </a:lnTo>
                  <a:lnTo>
                    <a:pt x="1456" y="361"/>
                  </a:lnTo>
                  <a:lnTo>
                    <a:pt x="1549" y="307"/>
                  </a:lnTo>
                  <a:lnTo>
                    <a:pt x="1559" y="301"/>
                  </a:lnTo>
                  <a:lnTo>
                    <a:pt x="1671" y="236"/>
                  </a:lnTo>
                  <a:lnTo>
                    <a:pt x="1681" y="230"/>
                  </a:lnTo>
                  <a:lnTo>
                    <a:pt x="1820" y="150"/>
                  </a:lnTo>
                  <a:lnTo>
                    <a:pt x="1833" y="142"/>
                  </a:lnTo>
                  <a:lnTo>
                    <a:pt x="2013" y="38"/>
                  </a:lnTo>
                  <a:lnTo>
                    <a:pt x="2027" y="29"/>
                  </a:lnTo>
                  <a:lnTo>
                    <a:pt x="2078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2" name="Freeform 240"/>
            <p:cNvSpPr>
              <a:spLocks noChangeArrowheads="1"/>
            </p:cNvSpPr>
            <p:nvPr>
              <p:custDataLst>
                <p:tags r:id="rId249"/>
              </p:custDataLst>
            </p:nvPr>
          </p:nvSpPr>
          <p:spPr bwMode="auto">
            <a:xfrm>
              <a:off x="5108680" y="175499"/>
              <a:ext cx="5610549" cy="3251228"/>
            </a:xfrm>
            <a:custGeom>
              <a:gdLst>
                <a:gd name="T0" fmla="*/ 2061 w 2078"/>
                <a:gd name="T1" fmla="*/ 0 h 1204"/>
                <a:gd name="T2" fmla="*/ 2021 w 2078"/>
                <a:gd name="T3" fmla="*/ 23 h 1204"/>
                <a:gd name="T4" fmla="*/ 1826 w 2078"/>
                <a:gd name="T5" fmla="*/ 136 h 1204"/>
                <a:gd name="T6" fmla="*/ 1674 w 2078"/>
                <a:gd name="T7" fmla="*/ 224 h 1204"/>
                <a:gd name="T8" fmla="*/ 1551 w 2078"/>
                <a:gd name="T9" fmla="*/ 296 h 1204"/>
                <a:gd name="T10" fmla="*/ 1448 w 2078"/>
                <a:gd name="T11" fmla="*/ 356 h 1204"/>
                <a:gd name="T12" fmla="*/ 1359 w 2078"/>
                <a:gd name="T13" fmla="*/ 407 h 1204"/>
                <a:gd name="T14" fmla="*/ 1280 w 2078"/>
                <a:gd name="T15" fmla="*/ 453 h 1204"/>
                <a:gd name="T16" fmla="*/ 1208 w 2078"/>
                <a:gd name="T17" fmla="*/ 495 h 1204"/>
                <a:gd name="T18" fmla="*/ 1143 w 2078"/>
                <a:gd name="T19" fmla="*/ 533 h 1204"/>
                <a:gd name="T20" fmla="*/ 1081 w 2078"/>
                <a:gd name="T21" fmla="*/ 569 h 1204"/>
                <a:gd name="T22" fmla="*/ 1021 w 2078"/>
                <a:gd name="T23" fmla="*/ 603 h 1204"/>
                <a:gd name="T24" fmla="*/ 964 w 2078"/>
                <a:gd name="T25" fmla="*/ 636 h 1204"/>
                <a:gd name="T26" fmla="*/ 907 w 2078"/>
                <a:gd name="T27" fmla="*/ 669 h 1204"/>
                <a:gd name="T28" fmla="*/ 851 w 2078"/>
                <a:gd name="T29" fmla="*/ 702 h 1204"/>
                <a:gd name="T30" fmla="*/ 794 w 2078"/>
                <a:gd name="T31" fmla="*/ 735 h 1204"/>
                <a:gd name="T32" fmla="*/ 735 w 2078"/>
                <a:gd name="T33" fmla="*/ 770 h 1204"/>
                <a:gd name="T34" fmla="*/ 671 w 2078"/>
                <a:gd name="T35" fmla="*/ 806 h 1204"/>
                <a:gd name="T36" fmla="*/ 605 w 2078"/>
                <a:gd name="T37" fmla="*/ 845 h 1204"/>
                <a:gd name="T38" fmla="*/ 534 w 2078"/>
                <a:gd name="T39" fmla="*/ 885 h 1204"/>
                <a:gd name="T40" fmla="*/ 2 w 2078"/>
                <a:gd name="T41" fmla="*/ 1204 h 1204"/>
                <a:gd name="T42" fmla="*/ 2 w 2078"/>
                <a:gd name="T43" fmla="*/ 1204 h 1204"/>
                <a:gd name="T44" fmla="*/ 11 w 2078"/>
                <a:gd name="T45" fmla="*/ 1199 h 1204"/>
                <a:gd name="T46" fmla="*/ 554 w 2078"/>
                <a:gd name="T47" fmla="*/ 884 h 1204"/>
                <a:gd name="T48" fmla="*/ 623 w 2078"/>
                <a:gd name="T49" fmla="*/ 844 h 1204"/>
                <a:gd name="T50" fmla="*/ 687 w 2078"/>
                <a:gd name="T51" fmla="*/ 806 h 1204"/>
                <a:gd name="T52" fmla="*/ 750 w 2078"/>
                <a:gd name="T53" fmla="*/ 771 h 1204"/>
                <a:gd name="T54" fmla="*/ 809 w 2078"/>
                <a:gd name="T55" fmla="*/ 737 h 1204"/>
                <a:gd name="T56" fmla="*/ 865 w 2078"/>
                <a:gd name="T57" fmla="*/ 704 h 1204"/>
                <a:gd name="T58" fmla="*/ 921 w 2078"/>
                <a:gd name="T59" fmla="*/ 671 h 1204"/>
                <a:gd name="T60" fmla="*/ 976 w 2078"/>
                <a:gd name="T61" fmla="*/ 639 h 1204"/>
                <a:gd name="T62" fmla="*/ 1033 w 2078"/>
                <a:gd name="T63" fmla="*/ 607 h 1204"/>
                <a:gd name="T64" fmla="*/ 1091 w 2078"/>
                <a:gd name="T65" fmla="*/ 572 h 1204"/>
                <a:gd name="T66" fmla="*/ 1153 w 2078"/>
                <a:gd name="T67" fmla="*/ 537 h 1204"/>
                <a:gd name="T68" fmla="*/ 1218 w 2078"/>
                <a:gd name="T69" fmla="*/ 499 h 1204"/>
                <a:gd name="T70" fmla="*/ 1289 w 2078"/>
                <a:gd name="T71" fmla="*/ 458 h 1204"/>
                <a:gd name="T72" fmla="*/ 1368 w 2078"/>
                <a:gd name="T73" fmla="*/ 412 h 1204"/>
                <a:gd name="T74" fmla="*/ 1456 w 2078"/>
                <a:gd name="T75" fmla="*/ 361 h 1204"/>
                <a:gd name="T76" fmla="*/ 1559 w 2078"/>
                <a:gd name="T77" fmla="*/ 301 h 1204"/>
                <a:gd name="T78" fmla="*/ 1681 w 2078"/>
                <a:gd name="T79" fmla="*/ 230 h 1204"/>
                <a:gd name="T80" fmla="*/ 1833 w 2078"/>
                <a:gd name="T81" fmla="*/ 142 h 1204"/>
                <a:gd name="T82" fmla="*/ 2027 w 2078"/>
                <a:gd name="T83" fmla="*/ 29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8" h="1204">
                  <a:moveTo>
                    <a:pt x="2078" y="0"/>
                  </a:moveTo>
                  <a:lnTo>
                    <a:pt x="2061" y="0"/>
                  </a:lnTo>
                  <a:lnTo>
                    <a:pt x="2036" y="15"/>
                  </a:lnTo>
                  <a:lnTo>
                    <a:pt x="2021" y="23"/>
                  </a:lnTo>
                  <a:lnTo>
                    <a:pt x="1838" y="129"/>
                  </a:lnTo>
                  <a:lnTo>
                    <a:pt x="1826" y="136"/>
                  </a:lnTo>
                  <a:lnTo>
                    <a:pt x="1685" y="218"/>
                  </a:lnTo>
                  <a:lnTo>
                    <a:pt x="1674" y="224"/>
                  </a:lnTo>
                  <a:lnTo>
                    <a:pt x="1561" y="290"/>
                  </a:lnTo>
                  <a:lnTo>
                    <a:pt x="1551" y="296"/>
                  </a:lnTo>
                  <a:lnTo>
                    <a:pt x="1457" y="350"/>
                  </a:lnTo>
                  <a:lnTo>
                    <a:pt x="1448" y="356"/>
                  </a:lnTo>
                  <a:lnTo>
                    <a:pt x="1368" y="403"/>
                  </a:lnTo>
                  <a:lnTo>
                    <a:pt x="1359" y="407"/>
                  </a:lnTo>
                  <a:lnTo>
                    <a:pt x="1288" y="448"/>
                  </a:lnTo>
                  <a:lnTo>
                    <a:pt x="1280" y="453"/>
                  </a:lnTo>
                  <a:lnTo>
                    <a:pt x="1216" y="490"/>
                  </a:lnTo>
                  <a:lnTo>
                    <a:pt x="1208" y="495"/>
                  </a:lnTo>
                  <a:lnTo>
                    <a:pt x="1150" y="528"/>
                  </a:lnTo>
                  <a:lnTo>
                    <a:pt x="1143" y="533"/>
                  </a:lnTo>
                  <a:lnTo>
                    <a:pt x="1088" y="564"/>
                  </a:lnTo>
                  <a:lnTo>
                    <a:pt x="1081" y="569"/>
                  </a:lnTo>
                  <a:lnTo>
                    <a:pt x="1028" y="599"/>
                  </a:lnTo>
                  <a:lnTo>
                    <a:pt x="1021" y="603"/>
                  </a:lnTo>
                  <a:lnTo>
                    <a:pt x="971" y="632"/>
                  </a:lnTo>
                  <a:lnTo>
                    <a:pt x="964" y="636"/>
                  </a:lnTo>
                  <a:lnTo>
                    <a:pt x="915" y="665"/>
                  </a:lnTo>
                  <a:lnTo>
                    <a:pt x="907" y="669"/>
                  </a:lnTo>
                  <a:lnTo>
                    <a:pt x="859" y="697"/>
                  </a:lnTo>
                  <a:lnTo>
                    <a:pt x="851" y="702"/>
                  </a:lnTo>
                  <a:lnTo>
                    <a:pt x="802" y="731"/>
                  </a:lnTo>
                  <a:lnTo>
                    <a:pt x="794" y="735"/>
                  </a:lnTo>
                  <a:lnTo>
                    <a:pt x="742" y="765"/>
                  </a:lnTo>
                  <a:lnTo>
                    <a:pt x="735" y="770"/>
                  </a:lnTo>
                  <a:lnTo>
                    <a:pt x="679" y="802"/>
                  </a:lnTo>
                  <a:lnTo>
                    <a:pt x="671" y="806"/>
                  </a:lnTo>
                  <a:lnTo>
                    <a:pt x="613" y="840"/>
                  </a:lnTo>
                  <a:lnTo>
                    <a:pt x="605" y="845"/>
                  </a:lnTo>
                  <a:lnTo>
                    <a:pt x="544" y="880"/>
                  </a:lnTo>
                  <a:lnTo>
                    <a:pt x="534" y="885"/>
                  </a:lnTo>
                  <a:lnTo>
                    <a:pt x="86" y="1146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9" y="1201"/>
                  </a:lnTo>
                  <a:lnTo>
                    <a:pt x="11" y="1199"/>
                  </a:lnTo>
                  <a:lnTo>
                    <a:pt x="545" y="890"/>
                  </a:lnTo>
                  <a:lnTo>
                    <a:pt x="554" y="884"/>
                  </a:lnTo>
                  <a:lnTo>
                    <a:pt x="614" y="849"/>
                  </a:lnTo>
                  <a:lnTo>
                    <a:pt x="623" y="844"/>
                  </a:lnTo>
                  <a:lnTo>
                    <a:pt x="679" y="811"/>
                  </a:lnTo>
                  <a:lnTo>
                    <a:pt x="687" y="806"/>
                  </a:lnTo>
                  <a:lnTo>
                    <a:pt x="742" y="775"/>
                  </a:lnTo>
                  <a:lnTo>
                    <a:pt x="750" y="771"/>
                  </a:lnTo>
                  <a:lnTo>
                    <a:pt x="800" y="741"/>
                  </a:lnTo>
                  <a:lnTo>
                    <a:pt x="809" y="737"/>
                  </a:lnTo>
                  <a:lnTo>
                    <a:pt x="857" y="708"/>
                  </a:lnTo>
                  <a:lnTo>
                    <a:pt x="865" y="704"/>
                  </a:lnTo>
                  <a:lnTo>
                    <a:pt x="913" y="676"/>
                  </a:lnTo>
                  <a:lnTo>
                    <a:pt x="921" y="671"/>
                  </a:lnTo>
                  <a:lnTo>
                    <a:pt x="969" y="643"/>
                  </a:lnTo>
                  <a:lnTo>
                    <a:pt x="976" y="639"/>
                  </a:lnTo>
                  <a:lnTo>
                    <a:pt x="1026" y="611"/>
                  </a:lnTo>
                  <a:lnTo>
                    <a:pt x="1033" y="607"/>
                  </a:lnTo>
                  <a:lnTo>
                    <a:pt x="1084" y="576"/>
                  </a:lnTo>
                  <a:lnTo>
                    <a:pt x="1091" y="572"/>
                  </a:lnTo>
                  <a:lnTo>
                    <a:pt x="1145" y="541"/>
                  </a:lnTo>
                  <a:lnTo>
                    <a:pt x="1153" y="537"/>
                  </a:lnTo>
                  <a:lnTo>
                    <a:pt x="1210" y="503"/>
                  </a:lnTo>
                  <a:lnTo>
                    <a:pt x="1218" y="499"/>
                  </a:lnTo>
                  <a:lnTo>
                    <a:pt x="1281" y="462"/>
                  </a:lnTo>
                  <a:lnTo>
                    <a:pt x="1289" y="458"/>
                  </a:lnTo>
                  <a:lnTo>
                    <a:pt x="1359" y="417"/>
                  </a:lnTo>
                  <a:lnTo>
                    <a:pt x="1368" y="412"/>
                  </a:lnTo>
                  <a:lnTo>
                    <a:pt x="1446" y="367"/>
                  </a:lnTo>
                  <a:lnTo>
                    <a:pt x="1456" y="361"/>
                  </a:lnTo>
                  <a:lnTo>
                    <a:pt x="1549" y="307"/>
                  </a:lnTo>
                  <a:lnTo>
                    <a:pt x="1559" y="301"/>
                  </a:lnTo>
                  <a:lnTo>
                    <a:pt x="1671" y="236"/>
                  </a:lnTo>
                  <a:lnTo>
                    <a:pt x="1681" y="230"/>
                  </a:lnTo>
                  <a:lnTo>
                    <a:pt x="1820" y="150"/>
                  </a:lnTo>
                  <a:lnTo>
                    <a:pt x="1833" y="142"/>
                  </a:lnTo>
                  <a:lnTo>
                    <a:pt x="2013" y="38"/>
                  </a:lnTo>
                  <a:lnTo>
                    <a:pt x="2027" y="29"/>
                  </a:lnTo>
                  <a:lnTo>
                    <a:pt x="20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3" name="Freeform 241"/>
            <p:cNvSpPr>
              <a:spLocks noChangeArrowheads="1"/>
            </p:cNvSpPr>
            <p:nvPr>
              <p:custDataLst>
                <p:tags r:id="rId250"/>
              </p:custDataLst>
            </p:nvPr>
          </p:nvSpPr>
          <p:spPr bwMode="auto">
            <a:xfrm>
              <a:off x="5108680" y="175499"/>
              <a:ext cx="4682075" cy="3251228"/>
            </a:xfrm>
            <a:custGeom>
              <a:gdLst>
                <a:gd name="T0" fmla="*/ 1719 w 1734"/>
                <a:gd name="T1" fmla="*/ 0 h 1204"/>
                <a:gd name="T2" fmla="*/ 1596 w 1734"/>
                <a:gd name="T3" fmla="*/ 86 h 1204"/>
                <a:gd name="T4" fmla="*/ 1467 w 1734"/>
                <a:gd name="T5" fmla="*/ 176 h 1204"/>
                <a:gd name="T6" fmla="*/ 1359 w 1734"/>
                <a:gd name="T7" fmla="*/ 250 h 1204"/>
                <a:gd name="T8" fmla="*/ 1265 w 1734"/>
                <a:gd name="T9" fmla="*/ 316 h 1204"/>
                <a:gd name="T10" fmla="*/ 1183 w 1734"/>
                <a:gd name="T11" fmla="*/ 373 h 1204"/>
                <a:gd name="T12" fmla="*/ 1107 w 1734"/>
                <a:gd name="T13" fmla="*/ 425 h 1204"/>
                <a:gd name="T14" fmla="*/ 1038 w 1734"/>
                <a:gd name="T15" fmla="*/ 474 h 1204"/>
                <a:gd name="T16" fmla="*/ 974 w 1734"/>
                <a:gd name="T17" fmla="*/ 519 h 1204"/>
                <a:gd name="T18" fmla="*/ 911 w 1734"/>
                <a:gd name="T19" fmla="*/ 562 h 1204"/>
                <a:gd name="T20" fmla="*/ 852 w 1734"/>
                <a:gd name="T21" fmla="*/ 603 h 1204"/>
                <a:gd name="T22" fmla="*/ 792 w 1734"/>
                <a:gd name="T23" fmla="*/ 645 h 1204"/>
                <a:gd name="T24" fmla="*/ 733 w 1734"/>
                <a:gd name="T25" fmla="*/ 685 h 1204"/>
                <a:gd name="T26" fmla="*/ 673 w 1734"/>
                <a:gd name="T27" fmla="*/ 727 h 1204"/>
                <a:gd name="T28" fmla="*/ 610 w 1734"/>
                <a:gd name="T29" fmla="*/ 771 h 1204"/>
                <a:gd name="T30" fmla="*/ 545 w 1734"/>
                <a:gd name="T31" fmla="*/ 816 h 1204"/>
                <a:gd name="T32" fmla="*/ 477 w 1734"/>
                <a:gd name="T33" fmla="*/ 863 h 1204"/>
                <a:gd name="T34" fmla="*/ 2 w 1734"/>
                <a:gd name="T35" fmla="*/ 1204 h 1204"/>
                <a:gd name="T36" fmla="*/ 2 w 1734"/>
                <a:gd name="T37" fmla="*/ 1204 h 1204"/>
                <a:gd name="T38" fmla="*/ 487 w 1734"/>
                <a:gd name="T39" fmla="*/ 867 h 1204"/>
                <a:gd name="T40" fmla="*/ 554 w 1734"/>
                <a:gd name="T41" fmla="*/ 821 h 1204"/>
                <a:gd name="T42" fmla="*/ 618 w 1734"/>
                <a:gd name="T43" fmla="*/ 776 h 1204"/>
                <a:gd name="T44" fmla="*/ 681 w 1734"/>
                <a:gd name="T45" fmla="*/ 733 h 1204"/>
                <a:gd name="T46" fmla="*/ 740 w 1734"/>
                <a:gd name="T47" fmla="*/ 691 h 1204"/>
                <a:gd name="T48" fmla="*/ 799 w 1734"/>
                <a:gd name="T49" fmla="*/ 650 h 1204"/>
                <a:gd name="T50" fmla="*/ 857 w 1734"/>
                <a:gd name="T51" fmla="*/ 609 h 1204"/>
                <a:gd name="T52" fmla="*/ 916 w 1734"/>
                <a:gd name="T53" fmla="*/ 569 h 1204"/>
                <a:gd name="T54" fmla="*/ 978 w 1734"/>
                <a:gd name="T55" fmla="*/ 526 h 1204"/>
                <a:gd name="T56" fmla="*/ 1042 w 1734"/>
                <a:gd name="T57" fmla="*/ 481 h 1204"/>
                <a:gd name="T58" fmla="*/ 1110 w 1734"/>
                <a:gd name="T59" fmla="*/ 433 h 1204"/>
                <a:gd name="T60" fmla="*/ 1184 w 1734"/>
                <a:gd name="T61" fmla="*/ 382 h 1204"/>
                <a:gd name="T62" fmla="*/ 1267 w 1734"/>
                <a:gd name="T63" fmla="*/ 325 h 1204"/>
                <a:gd name="T64" fmla="*/ 1359 w 1734"/>
                <a:gd name="T65" fmla="*/ 261 h 1204"/>
                <a:gd name="T66" fmla="*/ 1466 w 1734"/>
                <a:gd name="T67" fmla="*/ 187 h 1204"/>
                <a:gd name="T68" fmla="*/ 1593 w 1734"/>
                <a:gd name="T69" fmla="*/ 98 h 1204"/>
                <a:gd name="T70" fmla="*/ 1734 w 1734"/>
                <a:gd name="T7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3" h="1204">
                  <a:moveTo>
                    <a:pt x="1734" y="0"/>
                  </a:moveTo>
                  <a:lnTo>
                    <a:pt x="1719" y="0"/>
                  </a:lnTo>
                  <a:lnTo>
                    <a:pt x="1606" y="79"/>
                  </a:lnTo>
                  <a:lnTo>
                    <a:pt x="1596" y="86"/>
                  </a:lnTo>
                  <a:lnTo>
                    <a:pt x="1476" y="170"/>
                  </a:lnTo>
                  <a:lnTo>
                    <a:pt x="1467" y="176"/>
                  </a:lnTo>
                  <a:lnTo>
                    <a:pt x="1368" y="245"/>
                  </a:lnTo>
                  <a:lnTo>
                    <a:pt x="1359" y="250"/>
                  </a:lnTo>
                  <a:lnTo>
                    <a:pt x="1273" y="310"/>
                  </a:lnTo>
                  <a:lnTo>
                    <a:pt x="1265" y="316"/>
                  </a:lnTo>
                  <a:lnTo>
                    <a:pt x="1190" y="368"/>
                  </a:lnTo>
                  <a:lnTo>
                    <a:pt x="1183" y="373"/>
                  </a:lnTo>
                  <a:lnTo>
                    <a:pt x="1115" y="420"/>
                  </a:lnTo>
                  <a:lnTo>
                    <a:pt x="1107" y="425"/>
                  </a:lnTo>
                  <a:lnTo>
                    <a:pt x="1045" y="469"/>
                  </a:lnTo>
                  <a:lnTo>
                    <a:pt x="1038" y="474"/>
                  </a:lnTo>
                  <a:lnTo>
                    <a:pt x="981" y="514"/>
                  </a:lnTo>
                  <a:lnTo>
                    <a:pt x="974" y="519"/>
                  </a:lnTo>
                  <a:lnTo>
                    <a:pt x="919" y="557"/>
                  </a:lnTo>
                  <a:lnTo>
                    <a:pt x="911" y="562"/>
                  </a:lnTo>
                  <a:lnTo>
                    <a:pt x="859" y="598"/>
                  </a:lnTo>
                  <a:lnTo>
                    <a:pt x="852" y="603"/>
                  </a:lnTo>
                  <a:lnTo>
                    <a:pt x="799" y="640"/>
                  </a:lnTo>
                  <a:lnTo>
                    <a:pt x="792" y="645"/>
                  </a:lnTo>
                  <a:lnTo>
                    <a:pt x="740" y="681"/>
                  </a:lnTo>
                  <a:lnTo>
                    <a:pt x="733" y="685"/>
                  </a:lnTo>
                  <a:lnTo>
                    <a:pt x="681" y="722"/>
                  </a:lnTo>
                  <a:lnTo>
                    <a:pt x="673" y="727"/>
                  </a:lnTo>
                  <a:lnTo>
                    <a:pt x="618" y="766"/>
                  </a:lnTo>
                  <a:lnTo>
                    <a:pt x="610" y="771"/>
                  </a:lnTo>
                  <a:lnTo>
                    <a:pt x="553" y="811"/>
                  </a:lnTo>
                  <a:lnTo>
                    <a:pt x="545" y="816"/>
                  </a:lnTo>
                  <a:lnTo>
                    <a:pt x="486" y="858"/>
                  </a:lnTo>
                  <a:lnTo>
                    <a:pt x="477" y="863"/>
                  </a:lnTo>
                  <a:lnTo>
                    <a:pt x="78" y="1141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86" y="1146"/>
                  </a:lnTo>
                  <a:lnTo>
                    <a:pt x="487" y="867"/>
                  </a:lnTo>
                  <a:lnTo>
                    <a:pt x="495" y="861"/>
                  </a:lnTo>
                  <a:lnTo>
                    <a:pt x="554" y="821"/>
                  </a:lnTo>
                  <a:lnTo>
                    <a:pt x="562" y="815"/>
                  </a:lnTo>
                  <a:lnTo>
                    <a:pt x="618" y="776"/>
                  </a:lnTo>
                  <a:lnTo>
                    <a:pt x="625" y="771"/>
                  </a:lnTo>
                  <a:lnTo>
                    <a:pt x="681" y="733"/>
                  </a:lnTo>
                  <a:lnTo>
                    <a:pt x="688" y="727"/>
                  </a:lnTo>
                  <a:lnTo>
                    <a:pt x="740" y="691"/>
                  </a:lnTo>
                  <a:lnTo>
                    <a:pt x="747" y="686"/>
                  </a:lnTo>
                  <a:lnTo>
                    <a:pt x="799" y="650"/>
                  </a:lnTo>
                  <a:lnTo>
                    <a:pt x="806" y="645"/>
                  </a:lnTo>
                  <a:lnTo>
                    <a:pt x="857" y="609"/>
                  </a:lnTo>
                  <a:lnTo>
                    <a:pt x="864" y="605"/>
                  </a:lnTo>
                  <a:lnTo>
                    <a:pt x="916" y="569"/>
                  </a:lnTo>
                  <a:lnTo>
                    <a:pt x="923" y="564"/>
                  </a:lnTo>
                  <a:lnTo>
                    <a:pt x="978" y="526"/>
                  </a:lnTo>
                  <a:lnTo>
                    <a:pt x="985" y="521"/>
                  </a:lnTo>
                  <a:lnTo>
                    <a:pt x="1042" y="481"/>
                  </a:lnTo>
                  <a:lnTo>
                    <a:pt x="1049" y="476"/>
                  </a:lnTo>
                  <a:lnTo>
                    <a:pt x="1110" y="433"/>
                  </a:lnTo>
                  <a:lnTo>
                    <a:pt x="1117" y="429"/>
                  </a:lnTo>
                  <a:lnTo>
                    <a:pt x="1184" y="382"/>
                  </a:lnTo>
                  <a:lnTo>
                    <a:pt x="1192" y="377"/>
                  </a:lnTo>
                  <a:lnTo>
                    <a:pt x="1267" y="325"/>
                  </a:lnTo>
                  <a:lnTo>
                    <a:pt x="1274" y="319"/>
                  </a:lnTo>
                  <a:lnTo>
                    <a:pt x="1359" y="261"/>
                  </a:lnTo>
                  <a:lnTo>
                    <a:pt x="1368" y="255"/>
                  </a:lnTo>
                  <a:lnTo>
                    <a:pt x="1466" y="187"/>
                  </a:lnTo>
                  <a:lnTo>
                    <a:pt x="1475" y="180"/>
                  </a:lnTo>
                  <a:lnTo>
                    <a:pt x="1593" y="98"/>
                  </a:lnTo>
                  <a:lnTo>
                    <a:pt x="1604" y="91"/>
                  </a:lnTo>
                  <a:lnTo>
                    <a:pt x="1734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4" name="Freeform 242"/>
            <p:cNvSpPr>
              <a:spLocks noChangeArrowheads="1"/>
            </p:cNvSpPr>
            <p:nvPr>
              <p:custDataLst>
                <p:tags r:id="rId251"/>
              </p:custDataLst>
            </p:nvPr>
          </p:nvSpPr>
          <p:spPr bwMode="auto">
            <a:xfrm>
              <a:off x="5108680" y="175499"/>
              <a:ext cx="4682075" cy="3251228"/>
            </a:xfrm>
            <a:custGeom>
              <a:gdLst>
                <a:gd name="T0" fmla="*/ 1719 w 1734"/>
                <a:gd name="T1" fmla="*/ 0 h 1204"/>
                <a:gd name="T2" fmla="*/ 1596 w 1734"/>
                <a:gd name="T3" fmla="*/ 86 h 1204"/>
                <a:gd name="T4" fmla="*/ 1467 w 1734"/>
                <a:gd name="T5" fmla="*/ 176 h 1204"/>
                <a:gd name="T6" fmla="*/ 1359 w 1734"/>
                <a:gd name="T7" fmla="*/ 250 h 1204"/>
                <a:gd name="T8" fmla="*/ 1265 w 1734"/>
                <a:gd name="T9" fmla="*/ 316 h 1204"/>
                <a:gd name="T10" fmla="*/ 1183 w 1734"/>
                <a:gd name="T11" fmla="*/ 373 h 1204"/>
                <a:gd name="T12" fmla="*/ 1107 w 1734"/>
                <a:gd name="T13" fmla="*/ 425 h 1204"/>
                <a:gd name="T14" fmla="*/ 1038 w 1734"/>
                <a:gd name="T15" fmla="*/ 474 h 1204"/>
                <a:gd name="T16" fmla="*/ 974 w 1734"/>
                <a:gd name="T17" fmla="*/ 519 h 1204"/>
                <a:gd name="T18" fmla="*/ 911 w 1734"/>
                <a:gd name="T19" fmla="*/ 562 h 1204"/>
                <a:gd name="T20" fmla="*/ 852 w 1734"/>
                <a:gd name="T21" fmla="*/ 603 h 1204"/>
                <a:gd name="T22" fmla="*/ 792 w 1734"/>
                <a:gd name="T23" fmla="*/ 645 h 1204"/>
                <a:gd name="T24" fmla="*/ 733 w 1734"/>
                <a:gd name="T25" fmla="*/ 685 h 1204"/>
                <a:gd name="T26" fmla="*/ 673 w 1734"/>
                <a:gd name="T27" fmla="*/ 727 h 1204"/>
                <a:gd name="T28" fmla="*/ 610 w 1734"/>
                <a:gd name="T29" fmla="*/ 771 h 1204"/>
                <a:gd name="T30" fmla="*/ 545 w 1734"/>
                <a:gd name="T31" fmla="*/ 816 h 1204"/>
                <a:gd name="T32" fmla="*/ 477 w 1734"/>
                <a:gd name="T33" fmla="*/ 863 h 1204"/>
                <a:gd name="T34" fmla="*/ 2 w 1734"/>
                <a:gd name="T35" fmla="*/ 1204 h 1204"/>
                <a:gd name="T36" fmla="*/ 2 w 1734"/>
                <a:gd name="T37" fmla="*/ 1204 h 1204"/>
                <a:gd name="T38" fmla="*/ 487 w 1734"/>
                <a:gd name="T39" fmla="*/ 867 h 1204"/>
                <a:gd name="T40" fmla="*/ 554 w 1734"/>
                <a:gd name="T41" fmla="*/ 821 h 1204"/>
                <a:gd name="T42" fmla="*/ 618 w 1734"/>
                <a:gd name="T43" fmla="*/ 776 h 1204"/>
                <a:gd name="T44" fmla="*/ 681 w 1734"/>
                <a:gd name="T45" fmla="*/ 733 h 1204"/>
                <a:gd name="T46" fmla="*/ 740 w 1734"/>
                <a:gd name="T47" fmla="*/ 691 h 1204"/>
                <a:gd name="T48" fmla="*/ 799 w 1734"/>
                <a:gd name="T49" fmla="*/ 650 h 1204"/>
                <a:gd name="T50" fmla="*/ 857 w 1734"/>
                <a:gd name="T51" fmla="*/ 609 h 1204"/>
                <a:gd name="T52" fmla="*/ 916 w 1734"/>
                <a:gd name="T53" fmla="*/ 569 h 1204"/>
                <a:gd name="T54" fmla="*/ 978 w 1734"/>
                <a:gd name="T55" fmla="*/ 526 h 1204"/>
                <a:gd name="T56" fmla="*/ 1042 w 1734"/>
                <a:gd name="T57" fmla="*/ 481 h 1204"/>
                <a:gd name="T58" fmla="*/ 1110 w 1734"/>
                <a:gd name="T59" fmla="*/ 433 h 1204"/>
                <a:gd name="T60" fmla="*/ 1184 w 1734"/>
                <a:gd name="T61" fmla="*/ 382 h 1204"/>
                <a:gd name="T62" fmla="*/ 1267 w 1734"/>
                <a:gd name="T63" fmla="*/ 325 h 1204"/>
                <a:gd name="T64" fmla="*/ 1359 w 1734"/>
                <a:gd name="T65" fmla="*/ 261 h 1204"/>
                <a:gd name="T66" fmla="*/ 1466 w 1734"/>
                <a:gd name="T67" fmla="*/ 187 h 1204"/>
                <a:gd name="T68" fmla="*/ 1593 w 1734"/>
                <a:gd name="T69" fmla="*/ 98 h 1204"/>
                <a:gd name="T70" fmla="*/ 1734 w 1734"/>
                <a:gd name="T7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3" h="1204">
                  <a:moveTo>
                    <a:pt x="1734" y="0"/>
                  </a:moveTo>
                  <a:lnTo>
                    <a:pt x="1719" y="0"/>
                  </a:lnTo>
                  <a:lnTo>
                    <a:pt x="1606" y="79"/>
                  </a:lnTo>
                  <a:lnTo>
                    <a:pt x="1596" y="86"/>
                  </a:lnTo>
                  <a:lnTo>
                    <a:pt x="1476" y="170"/>
                  </a:lnTo>
                  <a:lnTo>
                    <a:pt x="1467" y="176"/>
                  </a:lnTo>
                  <a:lnTo>
                    <a:pt x="1368" y="245"/>
                  </a:lnTo>
                  <a:lnTo>
                    <a:pt x="1359" y="250"/>
                  </a:lnTo>
                  <a:lnTo>
                    <a:pt x="1273" y="310"/>
                  </a:lnTo>
                  <a:lnTo>
                    <a:pt x="1265" y="316"/>
                  </a:lnTo>
                  <a:lnTo>
                    <a:pt x="1190" y="368"/>
                  </a:lnTo>
                  <a:lnTo>
                    <a:pt x="1183" y="373"/>
                  </a:lnTo>
                  <a:lnTo>
                    <a:pt x="1115" y="420"/>
                  </a:lnTo>
                  <a:lnTo>
                    <a:pt x="1107" y="425"/>
                  </a:lnTo>
                  <a:lnTo>
                    <a:pt x="1045" y="469"/>
                  </a:lnTo>
                  <a:lnTo>
                    <a:pt x="1038" y="474"/>
                  </a:lnTo>
                  <a:lnTo>
                    <a:pt x="981" y="514"/>
                  </a:lnTo>
                  <a:lnTo>
                    <a:pt x="974" y="519"/>
                  </a:lnTo>
                  <a:lnTo>
                    <a:pt x="919" y="557"/>
                  </a:lnTo>
                  <a:lnTo>
                    <a:pt x="911" y="562"/>
                  </a:lnTo>
                  <a:lnTo>
                    <a:pt x="859" y="598"/>
                  </a:lnTo>
                  <a:lnTo>
                    <a:pt x="852" y="603"/>
                  </a:lnTo>
                  <a:lnTo>
                    <a:pt x="799" y="640"/>
                  </a:lnTo>
                  <a:lnTo>
                    <a:pt x="792" y="645"/>
                  </a:lnTo>
                  <a:lnTo>
                    <a:pt x="740" y="681"/>
                  </a:lnTo>
                  <a:lnTo>
                    <a:pt x="733" y="685"/>
                  </a:lnTo>
                  <a:lnTo>
                    <a:pt x="681" y="722"/>
                  </a:lnTo>
                  <a:lnTo>
                    <a:pt x="673" y="727"/>
                  </a:lnTo>
                  <a:lnTo>
                    <a:pt x="618" y="766"/>
                  </a:lnTo>
                  <a:lnTo>
                    <a:pt x="610" y="771"/>
                  </a:lnTo>
                  <a:lnTo>
                    <a:pt x="553" y="811"/>
                  </a:lnTo>
                  <a:lnTo>
                    <a:pt x="545" y="816"/>
                  </a:lnTo>
                  <a:lnTo>
                    <a:pt x="486" y="858"/>
                  </a:lnTo>
                  <a:lnTo>
                    <a:pt x="477" y="863"/>
                  </a:lnTo>
                  <a:lnTo>
                    <a:pt x="78" y="1141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86" y="1146"/>
                  </a:lnTo>
                  <a:lnTo>
                    <a:pt x="487" y="867"/>
                  </a:lnTo>
                  <a:lnTo>
                    <a:pt x="495" y="861"/>
                  </a:lnTo>
                  <a:lnTo>
                    <a:pt x="554" y="821"/>
                  </a:lnTo>
                  <a:lnTo>
                    <a:pt x="562" y="815"/>
                  </a:lnTo>
                  <a:lnTo>
                    <a:pt x="618" y="776"/>
                  </a:lnTo>
                  <a:lnTo>
                    <a:pt x="625" y="771"/>
                  </a:lnTo>
                  <a:lnTo>
                    <a:pt x="681" y="733"/>
                  </a:lnTo>
                  <a:lnTo>
                    <a:pt x="688" y="727"/>
                  </a:lnTo>
                  <a:lnTo>
                    <a:pt x="740" y="691"/>
                  </a:lnTo>
                  <a:lnTo>
                    <a:pt x="747" y="686"/>
                  </a:lnTo>
                  <a:lnTo>
                    <a:pt x="799" y="650"/>
                  </a:lnTo>
                  <a:lnTo>
                    <a:pt x="806" y="645"/>
                  </a:lnTo>
                  <a:lnTo>
                    <a:pt x="857" y="609"/>
                  </a:lnTo>
                  <a:lnTo>
                    <a:pt x="864" y="605"/>
                  </a:lnTo>
                  <a:lnTo>
                    <a:pt x="916" y="569"/>
                  </a:lnTo>
                  <a:lnTo>
                    <a:pt x="923" y="564"/>
                  </a:lnTo>
                  <a:lnTo>
                    <a:pt x="978" y="526"/>
                  </a:lnTo>
                  <a:lnTo>
                    <a:pt x="985" y="521"/>
                  </a:lnTo>
                  <a:lnTo>
                    <a:pt x="1042" y="481"/>
                  </a:lnTo>
                  <a:lnTo>
                    <a:pt x="1049" y="476"/>
                  </a:lnTo>
                  <a:lnTo>
                    <a:pt x="1110" y="433"/>
                  </a:lnTo>
                  <a:lnTo>
                    <a:pt x="1117" y="429"/>
                  </a:lnTo>
                  <a:lnTo>
                    <a:pt x="1184" y="382"/>
                  </a:lnTo>
                  <a:lnTo>
                    <a:pt x="1192" y="377"/>
                  </a:lnTo>
                  <a:lnTo>
                    <a:pt x="1267" y="325"/>
                  </a:lnTo>
                  <a:lnTo>
                    <a:pt x="1274" y="319"/>
                  </a:lnTo>
                  <a:lnTo>
                    <a:pt x="1359" y="261"/>
                  </a:lnTo>
                  <a:lnTo>
                    <a:pt x="1368" y="255"/>
                  </a:lnTo>
                  <a:lnTo>
                    <a:pt x="1466" y="187"/>
                  </a:lnTo>
                  <a:lnTo>
                    <a:pt x="1475" y="180"/>
                  </a:lnTo>
                  <a:lnTo>
                    <a:pt x="1593" y="98"/>
                  </a:lnTo>
                  <a:lnTo>
                    <a:pt x="1604" y="91"/>
                  </a:lnTo>
                  <a:lnTo>
                    <a:pt x="17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5" name="Freeform 243"/>
            <p:cNvSpPr>
              <a:spLocks noChangeArrowheads="1"/>
            </p:cNvSpPr>
            <p:nvPr>
              <p:custDataLst>
                <p:tags r:id="rId252"/>
              </p:custDataLst>
            </p:nvPr>
          </p:nvSpPr>
          <p:spPr bwMode="auto">
            <a:xfrm>
              <a:off x="5108680" y="175499"/>
              <a:ext cx="3930744" cy="3251228"/>
            </a:xfrm>
            <a:custGeom>
              <a:gdLst>
                <a:gd name="T0" fmla="*/ 1442 w 1456"/>
                <a:gd name="T1" fmla="*/ 0 h 1204"/>
                <a:gd name="T2" fmla="*/ 1359 w 1456"/>
                <a:gd name="T3" fmla="*/ 69 h 1204"/>
                <a:gd name="T4" fmla="*/ 1249 w 1456"/>
                <a:gd name="T5" fmla="*/ 160 h 1204"/>
                <a:gd name="T6" fmla="*/ 1154 w 1456"/>
                <a:gd name="T7" fmla="*/ 239 h 1204"/>
                <a:gd name="T8" fmla="*/ 1070 w 1456"/>
                <a:gd name="T9" fmla="*/ 308 h 1204"/>
                <a:gd name="T10" fmla="*/ 994 w 1456"/>
                <a:gd name="T11" fmla="*/ 372 h 1204"/>
                <a:gd name="T12" fmla="*/ 923 w 1456"/>
                <a:gd name="T13" fmla="*/ 429 h 1204"/>
                <a:gd name="T14" fmla="*/ 858 w 1456"/>
                <a:gd name="T15" fmla="*/ 484 h 1204"/>
                <a:gd name="T16" fmla="*/ 795 w 1456"/>
                <a:gd name="T17" fmla="*/ 536 h 1204"/>
                <a:gd name="T18" fmla="*/ 734 w 1456"/>
                <a:gd name="T19" fmla="*/ 587 h 1204"/>
                <a:gd name="T20" fmla="*/ 674 w 1456"/>
                <a:gd name="T21" fmla="*/ 636 h 1204"/>
                <a:gd name="T22" fmla="*/ 614 w 1456"/>
                <a:gd name="T23" fmla="*/ 686 h 1204"/>
                <a:gd name="T24" fmla="*/ 552 w 1456"/>
                <a:gd name="T25" fmla="*/ 738 h 1204"/>
                <a:gd name="T26" fmla="*/ 489 w 1456"/>
                <a:gd name="T27" fmla="*/ 790 h 1204"/>
                <a:gd name="T28" fmla="*/ 424 w 1456"/>
                <a:gd name="T29" fmla="*/ 843 h 1204"/>
                <a:gd name="T30" fmla="*/ 2 w 1456"/>
                <a:gd name="T31" fmla="*/ 1204 h 1204"/>
                <a:gd name="T32" fmla="*/ 2 w 1456"/>
                <a:gd name="T33" fmla="*/ 1204 h 1204"/>
                <a:gd name="T34" fmla="*/ 434 w 1456"/>
                <a:gd name="T35" fmla="*/ 847 h 1204"/>
                <a:gd name="T36" fmla="*/ 498 w 1456"/>
                <a:gd name="T37" fmla="*/ 794 h 1204"/>
                <a:gd name="T38" fmla="*/ 560 w 1456"/>
                <a:gd name="T39" fmla="*/ 742 h 1204"/>
                <a:gd name="T40" fmla="*/ 621 w 1456"/>
                <a:gd name="T41" fmla="*/ 691 h 1204"/>
                <a:gd name="T42" fmla="*/ 681 w 1456"/>
                <a:gd name="T43" fmla="*/ 642 h 1204"/>
                <a:gd name="T44" fmla="*/ 740 w 1456"/>
                <a:gd name="T45" fmla="*/ 593 h 1204"/>
                <a:gd name="T46" fmla="*/ 801 w 1456"/>
                <a:gd name="T47" fmla="*/ 543 h 1204"/>
                <a:gd name="T48" fmla="*/ 863 w 1456"/>
                <a:gd name="T49" fmla="*/ 491 h 1204"/>
                <a:gd name="T50" fmla="*/ 928 w 1456"/>
                <a:gd name="T51" fmla="*/ 437 h 1204"/>
                <a:gd name="T52" fmla="*/ 997 w 1456"/>
                <a:gd name="T53" fmla="*/ 379 h 1204"/>
                <a:gd name="T54" fmla="*/ 1073 w 1456"/>
                <a:gd name="T55" fmla="*/ 317 h 1204"/>
                <a:gd name="T56" fmla="*/ 1156 w 1456"/>
                <a:gd name="T57" fmla="*/ 248 h 1204"/>
                <a:gd name="T58" fmla="*/ 1250 w 1456"/>
                <a:gd name="T59" fmla="*/ 170 h 1204"/>
                <a:gd name="T60" fmla="*/ 1359 w 1456"/>
                <a:gd name="T61" fmla="*/ 80 h 1204"/>
                <a:gd name="T62" fmla="*/ 1456 w 1456"/>
                <a:gd name="T6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6" h="1204">
                  <a:moveTo>
                    <a:pt x="1456" y="0"/>
                  </a:moveTo>
                  <a:lnTo>
                    <a:pt x="1442" y="0"/>
                  </a:lnTo>
                  <a:lnTo>
                    <a:pt x="1368" y="62"/>
                  </a:lnTo>
                  <a:lnTo>
                    <a:pt x="1359" y="69"/>
                  </a:lnTo>
                  <a:lnTo>
                    <a:pt x="1257" y="153"/>
                  </a:lnTo>
                  <a:lnTo>
                    <a:pt x="1249" y="160"/>
                  </a:lnTo>
                  <a:lnTo>
                    <a:pt x="1161" y="233"/>
                  </a:lnTo>
                  <a:lnTo>
                    <a:pt x="1154" y="239"/>
                  </a:lnTo>
                  <a:lnTo>
                    <a:pt x="1077" y="303"/>
                  </a:lnTo>
                  <a:lnTo>
                    <a:pt x="1070" y="308"/>
                  </a:lnTo>
                  <a:lnTo>
                    <a:pt x="1000" y="366"/>
                  </a:lnTo>
                  <a:lnTo>
                    <a:pt x="994" y="372"/>
                  </a:lnTo>
                  <a:lnTo>
                    <a:pt x="931" y="424"/>
                  </a:lnTo>
                  <a:lnTo>
                    <a:pt x="923" y="429"/>
                  </a:lnTo>
                  <a:lnTo>
                    <a:pt x="864" y="479"/>
                  </a:lnTo>
                  <a:lnTo>
                    <a:pt x="858" y="484"/>
                  </a:lnTo>
                  <a:lnTo>
                    <a:pt x="802" y="531"/>
                  </a:lnTo>
                  <a:lnTo>
                    <a:pt x="795" y="536"/>
                  </a:lnTo>
                  <a:lnTo>
                    <a:pt x="741" y="581"/>
                  </a:lnTo>
                  <a:lnTo>
                    <a:pt x="734" y="587"/>
                  </a:lnTo>
                  <a:lnTo>
                    <a:pt x="681" y="631"/>
                  </a:lnTo>
                  <a:lnTo>
                    <a:pt x="674" y="636"/>
                  </a:lnTo>
                  <a:lnTo>
                    <a:pt x="621" y="681"/>
                  </a:lnTo>
                  <a:lnTo>
                    <a:pt x="614" y="686"/>
                  </a:lnTo>
                  <a:lnTo>
                    <a:pt x="558" y="732"/>
                  </a:lnTo>
                  <a:lnTo>
                    <a:pt x="552" y="738"/>
                  </a:lnTo>
                  <a:lnTo>
                    <a:pt x="496" y="784"/>
                  </a:lnTo>
                  <a:lnTo>
                    <a:pt x="489" y="790"/>
                  </a:lnTo>
                  <a:lnTo>
                    <a:pt x="432" y="837"/>
                  </a:lnTo>
                  <a:lnTo>
                    <a:pt x="424" y="843"/>
                  </a:lnTo>
                  <a:lnTo>
                    <a:pt x="71" y="1137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8" y="1141"/>
                  </a:lnTo>
                  <a:lnTo>
                    <a:pt x="434" y="847"/>
                  </a:lnTo>
                  <a:lnTo>
                    <a:pt x="441" y="840"/>
                  </a:lnTo>
                  <a:lnTo>
                    <a:pt x="498" y="794"/>
                  </a:lnTo>
                  <a:lnTo>
                    <a:pt x="505" y="787"/>
                  </a:lnTo>
                  <a:lnTo>
                    <a:pt x="560" y="742"/>
                  </a:lnTo>
                  <a:lnTo>
                    <a:pt x="566" y="737"/>
                  </a:lnTo>
                  <a:lnTo>
                    <a:pt x="621" y="691"/>
                  </a:lnTo>
                  <a:lnTo>
                    <a:pt x="628" y="685"/>
                  </a:lnTo>
                  <a:lnTo>
                    <a:pt x="681" y="642"/>
                  </a:lnTo>
                  <a:lnTo>
                    <a:pt x="687" y="636"/>
                  </a:lnTo>
                  <a:lnTo>
                    <a:pt x="740" y="593"/>
                  </a:lnTo>
                  <a:lnTo>
                    <a:pt x="747" y="587"/>
                  </a:lnTo>
                  <a:lnTo>
                    <a:pt x="801" y="543"/>
                  </a:lnTo>
                  <a:lnTo>
                    <a:pt x="807" y="537"/>
                  </a:lnTo>
                  <a:lnTo>
                    <a:pt x="863" y="491"/>
                  </a:lnTo>
                  <a:lnTo>
                    <a:pt x="869" y="486"/>
                  </a:lnTo>
                  <a:lnTo>
                    <a:pt x="928" y="437"/>
                  </a:lnTo>
                  <a:lnTo>
                    <a:pt x="935" y="431"/>
                  </a:lnTo>
                  <a:lnTo>
                    <a:pt x="997" y="379"/>
                  </a:lnTo>
                  <a:lnTo>
                    <a:pt x="1004" y="374"/>
                  </a:lnTo>
                  <a:lnTo>
                    <a:pt x="1073" y="317"/>
                  </a:lnTo>
                  <a:lnTo>
                    <a:pt x="1080" y="311"/>
                  </a:lnTo>
                  <a:lnTo>
                    <a:pt x="1156" y="248"/>
                  </a:lnTo>
                  <a:lnTo>
                    <a:pt x="1163" y="242"/>
                  </a:lnTo>
                  <a:lnTo>
                    <a:pt x="1250" y="170"/>
                  </a:lnTo>
                  <a:lnTo>
                    <a:pt x="1258" y="164"/>
                  </a:lnTo>
                  <a:lnTo>
                    <a:pt x="1359" y="80"/>
                  </a:lnTo>
                  <a:lnTo>
                    <a:pt x="1368" y="73"/>
                  </a:lnTo>
                  <a:lnTo>
                    <a:pt x="145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6" name="Freeform 244"/>
            <p:cNvSpPr>
              <a:spLocks noChangeArrowheads="1"/>
            </p:cNvSpPr>
            <p:nvPr>
              <p:custDataLst>
                <p:tags r:id="rId253"/>
              </p:custDataLst>
            </p:nvPr>
          </p:nvSpPr>
          <p:spPr bwMode="auto">
            <a:xfrm>
              <a:off x="5108680" y="175499"/>
              <a:ext cx="3930744" cy="3251228"/>
            </a:xfrm>
            <a:custGeom>
              <a:gdLst>
                <a:gd name="T0" fmla="*/ 1442 w 1456"/>
                <a:gd name="T1" fmla="*/ 0 h 1204"/>
                <a:gd name="T2" fmla="*/ 1359 w 1456"/>
                <a:gd name="T3" fmla="*/ 69 h 1204"/>
                <a:gd name="T4" fmla="*/ 1249 w 1456"/>
                <a:gd name="T5" fmla="*/ 160 h 1204"/>
                <a:gd name="T6" fmla="*/ 1154 w 1456"/>
                <a:gd name="T7" fmla="*/ 239 h 1204"/>
                <a:gd name="T8" fmla="*/ 1070 w 1456"/>
                <a:gd name="T9" fmla="*/ 308 h 1204"/>
                <a:gd name="T10" fmla="*/ 994 w 1456"/>
                <a:gd name="T11" fmla="*/ 372 h 1204"/>
                <a:gd name="T12" fmla="*/ 923 w 1456"/>
                <a:gd name="T13" fmla="*/ 429 h 1204"/>
                <a:gd name="T14" fmla="*/ 858 w 1456"/>
                <a:gd name="T15" fmla="*/ 484 h 1204"/>
                <a:gd name="T16" fmla="*/ 795 w 1456"/>
                <a:gd name="T17" fmla="*/ 536 h 1204"/>
                <a:gd name="T18" fmla="*/ 734 w 1456"/>
                <a:gd name="T19" fmla="*/ 587 h 1204"/>
                <a:gd name="T20" fmla="*/ 674 w 1456"/>
                <a:gd name="T21" fmla="*/ 636 h 1204"/>
                <a:gd name="T22" fmla="*/ 614 w 1456"/>
                <a:gd name="T23" fmla="*/ 686 h 1204"/>
                <a:gd name="T24" fmla="*/ 552 w 1456"/>
                <a:gd name="T25" fmla="*/ 738 h 1204"/>
                <a:gd name="T26" fmla="*/ 489 w 1456"/>
                <a:gd name="T27" fmla="*/ 790 h 1204"/>
                <a:gd name="T28" fmla="*/ 424 w 1456"/>
                <a:gd name="T29" fmla="*/ 843 h 1204"/>
                <a:gd name="T30" fmla="*/ 2 w 1456"/>
                <a:gd name="T31" fmla="*/ 1204 h 1204"/>
                <a:gd name="T32" fmla="*/ 2 w 1456"/>
                <a:gd name="T33" fmla="*/ 1204 h 1204"/>
                <a:gd name="T34" fmla="*/ 434 w 1456"/>
                <a:gd name="T35" fmla="*/ 847 h 1204"/>
                <a:gd name="T36" fmla="*/ 498 w 1456"/>
                <a:gd name="T37" fmla="*/ 794 h 1204"/>
                <a:gd name="T38" fmla="*/ 560 w 1456"/>
                <a:gd name="T39" fmla="*/ 742 h 1204"/>
                <a:gd name="T40" fmla="*/ 621 w 1456"/>
                <a:gd name="T41" fmla="*/ 691 h 1204"/>
                <a:gd name="T42" fmla="*/ 681 w 1456"/>
                <a:gd name="T43" fmla="*/ 642 h 1204"/>
                <a:gd name="T44" fmla="*/ 740 w 1456"/>
                <a:gd name="T45" fmla="*/ 593 h 1204"/>
                <a:gd name="T46" fmla="*/ 801 w 1456"/>
                <a:gd name="T47" fmla="*/ 543 h 1204"/>
                <a:gd name="T48" fmla="*/ 863 w 1456"/>
                <a:gd name="T49" fmla="*/ 491 h 1204"/>
                <a:gd name="T50" fmla="*/ 928 w 1456"/>
                <a:gd name="T51" fmla="*/ 437 h 1204"/>
                <a:gd name="T52" fmla="*/ 997 w 1456"/>
                <a:gd name="T53" fmla="*/ 379 h 1204"/>
                <a:gd name="T54" fmla="*/ 1073 w 1456"/>
                <a:gd name="T55" fmla="*/ 317 h 1204"/>
                <a:gd name="T56" fmla="*/ 1156 w 1456"/>
                <a:gd name="T57" fmla="*/ 248 h 1204"/>
                <a:gd name="T58" fmla="*/ 1250 w 1456"/>
                <a:gd name="T59" fmla="*/ 170 h 1204"/>
                <a:gd name="T60" fmla="*/ 1359 w 1456"/>
                <a:gd name="T61" fmla="*/ 80 h 1204"/>
                <a:gd name="T62" fmla="*/ 1456 w 1456"/>
                <a:gd name="T63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6" h="1204">
                  <a:moveTo>
                    <a:pt x="1456" y="0"/>
                  </a:moveTo>
                  <a:lnTo>
                    <a:pt x="1442" y="0"/>
                  </a:lnTo>
                  <a:lnTo>
                    <a:pt x="1368" y="62"/>
                  </a:lnTo>
                  <a:lnTo>
                    <a:pt x="1359" y="69"/>
                  </a:lnTo>
                  <a:lnTo>
                    <a:pt x="1257" y="153"/>
                  </a:lnTo>
                  <a:lnTo>
                    <a:pt x="1249" y="160"/>
                  </a:lnTo>
                  <a:lnTo>
                    <a:pt x="1161" y="233"/>
                  </a:lnTo>
                  <a:lnTo>
                    <a:pt x="1154" y="239"/>
                  </a:lnTo>
                  <a:lnTo>
                    <a:pt x="1077" y="303"/>
                  </a:lnTo>
                  <a:lnTo>
                    <a:pt x="1070" y="308"/>
                  </a:lnTo>
                  <a:lnTo>
                    <a:pt x="1000" y="366"/>
                  </a:lnTo>
                  <a:lnTo>
                    <a:pt x="994" y="372"/>
                  </a:lnTo>
                  <a:lnTo>
                    <a:pt x="931" y="424"/>
                  </a:lnTo>
                  <a:lnTo>
                    <a:pt x="923" y="429"/>
                  </a:lnTo>
                  <a:lnTo>
                    <a:pt x="864" y="479"/>
                  </a:lnTo>
                  <a:lnTo>
                    <a:pt x="858" y="484"/>
                  </a:lnTo>
                  <a:lnTo>
                    <a:pt x="802" y="531"/>
                  </a:lnTo>
                  <a:lnTo>
                    <a:pt x="795" y="536"/>
                  </a:lnTo>
                  <a:lnTo>
                    <a:pt x="741" y="581"/>
                  </a:lnTo>
                  <a:lnTo>
                    <a:pt x="734" y="587"/>
                  </a:lnTo>
                  <a:lnTo>
                    <a:pt x="681" y="631"/>
                  </a:lnTo>
                  <a:lnTo>
                    <a:pt x="674" y="636"/>
                  </a:lnTo>
                  <a:lnTo>
                    <a:pt x="621" y="681"/>
                  </a:lnTo>
                  <a:lnTo>
                    <a:pt x="614" y="686"/>
                  </a:lnTo>
                  <a:lnTo>
                    <a:pt x="558" y="732"/>
                  </a:lnTo>
                  <a:lnTo>
                    <a:pt x="552" y="738"/>
                  </a:lnTo>
                  <a:lnTo>
                    <a:pt x="496" y="784"/>
                  </a:lnTo>
                  <a:lnTo>
                    <a:pt x="489" y="790"/>
                  </a:lnTo>
                  <a:lnTo>
                    <a:pt x="432" y="837"/>
                  </a:lnTo>
                  <a:lnTo>
                    <a:pt x="424" y="843"/>
                  </a:lnTo>
                  <a:lnTo>
                    <a:pt x="71" y="1137"/>
                  </a:lnTo>
                  <a:lnTo>
                    <a:pt x="2" y="1204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8" y="1141"/>
                  </a:lnTo>
                  <a:lnTo>
                    <a:pt x="434" y="847"/>
                  </a:lnTo>
                  <a:lnTo>
                    <a:pt x="441" y="840"/>
                  </a:lnTo>
                  <a:lnTo>
                    <a:pt x="498" y="794"/>
                  </a:lnTo>
                  <a:lnTo>
                    <a:pt x="505" y="787"/>
                  </a:lnTo>
                  <a:lnTo>
                    <a:pt x="560" y="742"/>
                  </a:lnTo>
                  <a:lnTo>
                    <a:pt x="566" y="737"/>
                  </a:lnTo>
                  <a:lnTo>
                    <a:pt x="621" y="691"/>
                  </a:lnTo>
                  <a:lnTo>
                    <a:pt x="628" y="685"/>
                  </a:lnTo>
                  <a:lnTo>
                    <a:pt x="681" y="642"/>
                  </a:lnTo>
                  <a:lnTo>
                    <a:pt x="687" y="636"/>
                  </a:lnTo>
                  <a:lnTo>
                    <a:pt x="740" y="593"/>
                  </a:lnTo>
                  <a:lnTo>
                    <a:pt x="747" y="587"/>
                  </a:lnTo>
                  <a:lnTo>
                    <a:pt x="801" y="543"/>
                  </a:lnTo>
                  <a:lnTo>
                    <a:pt x="807" y="537"/>
                  </a:lnTo>
                  <a:lnTo>
                    <a:pt x="863" y="491"/>
                  </a:lnTo>
                  <a:lnTo>
                    <a:pt x="869" y="486"/>
                  </a:lnTo>
                  <a:lnTo>
                    <a:pt x="928" y="437"/>
                  </a:lnTo>
                  <a:lnTo>
                    <a:pt x="935" y="431"/>
                  </a:lnTo>
                  <a:lnTo>
                    <a:pt x="997" y="379"/>
                  </a:lnTo>
                  <a:lnTo>
                    <a:pt x="1004" y="374"/>
                  </a:lnTo>
                  <a:lnTo>
                    <a:pt x="1073" y="317"/>
                  </a:lnTo>
                  <a:lnTo>
                    <a:pt x="1080" y="311"/>
                  </a:lnTo>
                  <a:lnTo>
                    <a:pt x="1156" y="248"/>
                  </a:lnTo>
                  <a:lnTo>
                    <a:pt x="1163" y="242"/>
                  </a:lnTo>
                  <a:lnTo>
                    <a:pt x="1250" y="170"/>
                  </a:lnTo>
                  <a:lnTo>
                    <a:pt x="1258" y="164"/>
                  </a:lnTo>
                  <a:lnTo>
                    <a:pt x="1359" y="80"/>
                  </a:lnTo>
                  <a:lnTo>
                    <a:pt x="1368" y="73"/>
                  </a:lnTo>
                  <a:lnTo>
                    <a:pt x="14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7" name="Freeform 245"/>
            <p:cNvSpPr>
              <a:spLocks noChangeArrowheads="1"/>
            </p:cNvSpPr>
            <p:nvPr>
              <p:custDataLst>
                <p:tags r:id="rId254"/>
              </p:custDataLst>
            </p:nvPr>
          </p:nvSpPr>
          <p:spPr bwMode="auto">
            <a:xfrm>
              <a:off x="5108680" y="175499"/>
              <a:ext cx="3298526" cy="3251228"/>
            </a:xfrm>
            <a:custGeom>
              <a:gdLst>
                <a:gd name="T0" fmla="*/ 1222 w 1222"/>
                <a:gd name="T1" fmla="*/ 0 h 1204"/>
                <a:gd name="T2" fmla="*/ 1210 w 1222"/>
                <a:gd name="T3" fmla="*/ 0 h 1204"/>
                <a:gd name="T4" fmla="*/ 1129 w 1222"/>
                <a:gd name="T5" fmla="*/ 79 h 1204"/>
                <a:gd name="T6" fmla="*/ 1122 w 1222"/>
                <a:gd name="T7" fmla="*/ 86 h 1204"/>
                <a:gd name="T8" fmla="*/ 1035 w 1222"/>
                <a:gd name="T9" fmla="*/ 172 h 1204"/>
                <a:gd name="T10" fmla="*/ 1028 w 1222"/>
                <a:gd name="T11" fmla="*/ 179 h 1204"/>
                <a:gd name="T12" fmla="*/ 952 w 1222"/>
                <a:gd name="T13" fmla="*/ 255 h 1204"/>
                <a:gd name="T14" fmla="*/ 945 w 1222"/>
                <a:gd name="T15" fmla="*/ 261 h 1204"/>
                <a:gd name="T16" fmla="*/ 877 w 1222"/>
                <a:gd name="T17" fmla="*/ 329 h 1204"/>
                <a:gd name="T18" fmla="*/ 871 w 1222"/>
                <a:gd name="T19" fmla="*/ 335 h 1204"/>
                <a:gd name="T20" fmla="*/ 807 w 1222"/>
                <a:gd name="T21" fmla="*/ 397 h 1204"/>
                <a:gd name="T22" fmla="*/ 802 w 1222"/>
                <a:gd name="T23" fmla="*/ 403 h 1204"/>
                <a:gd name="T24" fmla="*/ 742 w 1222"/>
                <a:gd name="T25" fmla="*/ 461 h 1204"/>
                <a:gd name="T26" fmla="*/ 737 w 1222"/>
                <a:gd name="T27" fmla="*/ 467 h 1204"/>
                <a:gd name="T28" fmla="*/ 681 w 1222"/>
                <a:gd name="T29" fmla="*/ 522 h 1204"/>
                <a:gd name="T30" fmla="*/ 675 w 1222"/>
                <a:gd name="T31" fmla="*/ 528 h 1204"/>
                <a:gd name="T32" fmla="*/ 621 w 1222"/>
                <a:gd name="T33" fmla="*/ 581 h 1204"/>
                <a:gd name="T34" fmla="*/ 615 w 1222"/>
                <a:gd name="T35" fmla="*/ 588 h 1204"/>
                <a:gd name="T36" fmla="*/ 562 w 1222"/>
                <a:gd name="T37" fmla="*/ 640 h 1204"/>
                <a:gd name="T38" fmla="*/ 556 w 1222"/>
                <a:gd name="T39" fmla="*/ 645 h 1204"/>
                <a:gd name="T40" fmla="*/ 501 w 1222"/>
                <a:gd name="T41" fmla="*/ 699 h 1204"/>
                <a:gd name="T42" fmla="*/ 496 w 1222"/>
                <a:gd name="T43" fmla="*/ 705 h 1204"/>
                <a:gd name="T44" fmla="*/ 442 w 1222"/>
                <a:gd name="T45" fmla="*/ 758 h 1204"/>
                <a:gd name="T46" fmla="*/ 436 w 1222"/>
                <a:gd name="T47" fmla="*/ 764 h 1204"/>
                <a:gd name="T48" fmla="*/ 381 w 1222"/>
                <a:gd name="T49" fmla="*/ 818 h 1204"/>
                <a:gd name="T50" fmla="*/ 375 w 1222"/>
                <a:gd name="T51" fmla="*/ 824 h 1204"/>
                <a:gd name="T52" fmla="*/ 63 w 1222"/>
                <a:gd name="T53" fmla="*/ 1132 h 1204"/>
                <a:gd name="T54" fmla="*/ 2 w 1222"/>
                <a:gd name="T55" fmla="*/ 1203 h 1204"/>
                <a:gd name="T56" fmla="*/ 0 w 1222"/>
                <a:gd name="T57" fmla="*/ 1201 h 1204"/>
                <a:gd name="T58" fmla="*/ 2 w 1222"/>
                <a:gd name="T59" fmla="*/ 1204 h 1204"/>
                <a:gd name="T60" fmla="*/ 71 w 1222"/>
                <a:gd name="T61" fmla="*/ 1137 h 1204"/>
                <a:gd name="T62" fmla="*/ 384 w 1222"/>
                <a:gd name="T63" fmla="*/ 828 h 1204"/>
                <a:gd name="T64" fmla="*/ 391 w 1222"/>
                <a:gd name="T65" fmla="*/ 821 h 1204"/>
                <a:gd name="T66" fmla="*/ 443 w 1222"/>
                <a:gd name="T67" fmla="*/ 768 h 1204"/>
                <a:gd name="T68" fmla="*/ 450 w 1222"/>
                <a:gd name="T69" fmla="*/ 761 h 1204"/>
                <a:gd name="T70" fmla="*/ 503 w 1222"/>
                <a:gd name="T71" fmla="*/ 709 h 1204"/>
                <a:gd name="T72" fmla="*/ 509 w 1222"/>
                <a:gd name="T73" fmla="*/ 704 h 1204"/>
                <a:gd name="T74" fmla="*/ 563 w 1222"/>
                <a:gd name="T75" fmla="*/ 650 h 1204"/>
                <a:gd name="T76" fmla="*/ 569 w 1222"/>
                <a:gd name="T77" fmla="*/ 645 h 1204"/>
                <a:gd name="T78" fmla="*/ 621 w 1222"/>
                <a:gd name="T79" fmla="*/ 593 h 1204"/>
                <a:gd name="T80" fmla="*/ 627 w 1222"/>
                <a:gd name="T81" fmla="*/ 587 h 1204"/>
                <a:gd name="T82" fmla="*/ 681 w 1222"/>
                <a:gd name="T83" fmla="*/ 534 h 1204"/>
                <a:gd name="T84" fmla="*/ 687 w 1222"/>
                <a:gd name="T85" fmla="*/ 528 h 1204"/>
                <a:gd name="T86" fmla="*/ 742 w 1222"/>
                <a:gd name="T87" fmla="*/ 474 h 1204"/>
                <a:gd name="T88" fmla="*/ 748 w 1222"/>
                <a:gd name="T89" fmla="*/ 467 h 1204"/>
                <a:gd name="T90" fmla="*/ 806 w 1222"/>
                <a:gd name="T91" fmla="*/ 410 h 1204"/>
                <a:gd name="T92" fmla="*/ 812 w 1222"/>
                <a:gd name="T93" fmla="*/ 404 h 1204"/>
                <a:gd name="T94" fmla="*/ 875 w 1222"/>
                <a:gd name="T95" fmla="*/ 343 h 1204"/>
                <a:gd name="T96" fmla="*/ 881 w 1222"/>
                <a:gd name="T97" fmla="*/ 336 h 1204"/>
                <a:gd name="T98" fmla="*/ 949 w 1222"/>
                <a:gd name="T99" fmla="*/ 269 h 1204"/>
                <a:gd name="T100" fmla="*/ 955 w 1222"/>
                <a:gd name="T101" fmla="*/ 263 h 1204"/>
                <a:gd name="T102" fmla="*/ 1031 w 1222"/>
                <a:gd name="T103" fmla="*/ 188 h 1204"/>
                <a:gd name="T104" fmla="*/ 1038 w 1222"/>
                <a:gd name="T105" fmla="*/ 182 h 1204"/>
                <a:gd name="T106" fmla="*/ 1124 w 1222"/>
                <a:gd name="T107" fmla="*/ 96 h 1204"/>
                <a:gd name="T108" fmla="*/ 1131 w 1222"/>
                <a:gd name="T109" fmla="*/ 89 h 1204"/>
                <a:gd name="T110" fmla="*/ 1222 w 1222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2" h="1204">
                  <a:moveTo>
                    <a:pt x="1222" y="0"/>
                  </a:moveTo>
                  <a:lnTo>
                    <a:pt x="1210" y="0"/>
                  </a:lnTo>
                  <a:lnTo>
                    <a:pt x="1129" y="79"/>
                  </a:lnTo>
                  <a:lnTo>
                    <a:pt x="1122" y="86"/>
                  </a:lnTo>
                  <a:lnTo>
                    <a:pt x="1035" y="172"/>
                  </a:lnTo>
                  <a:lnTo>
                    <a:pt x="1028" y="179"/>
                  </a:lnTo>
                  <a:lnTo>
                    <a:pt x="952" y="255"/>
                  </a:lnTo>
                  <a:lnTo>
                    <a:pt x="945" y="261"/>
                  </a:lnTo>
                  <a:lnTo>
                    <a:pt x="877" y="329"/>
                  </a:lnTo>
                  <a:lnTo>
                    <a:pt x="871" y="335"/>
                  </a:lnTo>
                  <a:lnTo>
                    <a:pt x="807" y="397"/>
                  </a:lnTo>
                  <a:lnTo>
                    <a:pt x="802" y="403"/>
                  </a:lnTo>
                  <a:lnTo>
                    <a:pt x="742" y="461"/>
                  </a:lnTo>
                  <a:lnTo>
                    <a:pt x="737" y="467"/>
                  </a:lnTo>
                  <a:lnTo>
                    <a:pt x="681" y="522"/>
                  </a:lnTo>
                  <a:lnTo>
                    <a:pt x="675" y="528"/>
                  </a:lnTo>
                  <a:lnTo>
                    <a:pt x="621" y="581"/>
                  </a:lnTo>
                  <a:lnTo>
                    <a:pt x="615" y="588"/>
                  </a:lnTo>
                  <a:lnTo>
                    <a:pt x="562" y="640"/>
                  </a:lnTo>
                  <a:lnTo>
                    <a:pt x="556" y="645"/>
                  </a:lnTo>
                  <a:lnTo>
                    <a:pt x="501" y="699"/>
                  </a:lnTo>
                  <a:lnTo>
                    <a:pt x="496" y="705"/>
                  </a:lnTo>
                  <a:lnTo>
                    <a:pt x="442" y="758"/>
                  </a:lnTo>
                  <a:lnTo>
                    <a:pt x="436" y="764"/>
                  </a:lnTo>
                  <a:lnTo>
                    <a:pt x="381" y="818"/>
                  </a:lnTo>
                  <a:lnTo>
                    <a:pt x="375" y="824"/>
                  </a:lnTo>
                  <a:lnTo>
                    <a:pt x="63" y="1132"/>
                  </a:lnTo>
                  <a:lnTo>
                    <a:pt x="2" y="1203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1" y="1137"/>
                  </a:lnTo>
                  <a:lnTo>
                    <a:pt x="384" y="828"/>
                  </a:lnTo>
                  <a:lnTo>
                    <a:pt x="391" y="821"/>
                  </a:lnTo>
                  <a:lnTo>
                    <a:pt x="443" y="768"/>
                  </a:lnTo>
                  <a:lnTo>
                    <a:pt x="450" y="761"/>
                  </a:lnTo>
                  <a:lnTo>
                    <a:pt x="503" y="709"/>
                  </a:lnTo>
                  <a:lnTo>
                    <a:pt x="509" y="704"/>
                  </a:lnTo>
                  <a:lnTo>
                    <a:pt x="563" y="650"/>
                  </a:lnTo>
                  <a:lnTo>
                    <a:pt x="569" y="645"/>
                  </a:lnTo>
                  <a:lnTo>
                    <a:pt x="621" y="593"/>
                  </a:lnTo>
                  <a:lnTo>
                    <a:pt x="627" y="587"/>
                  </a:lnTo>
                  <a:lnTo>
                    <a:pt x="681" y="534"/>
                  </a:lnTo>
                  <a:lnTo>
                    <a:pt x="687" y="528"/>
                  </a:lnTo>
                  <a:lnTo>
                    <a:pt x="742" y="474"/>
                  </a:lnTo>
                  <a:lnTo>
                    <a:pt x="748" y="467"/>
                  </a:lnTo>
                  <a:lnTo>
                    <a:pt x="806" y="410"/>
                  </a:lnTo>
                  <a:lnTo>
                    <a:pt x="812" y="404"/>
                  </a:lnTo>
                  <a:lnTo>
                    <a:pt x="875" y="343"/>
                  </a:lnTo>
                  <a:lnTo>
                    <a:pt x="881" y="336"/>
                  </a:lnTo>
                  <a:lnTo>
                    <a:pt x="949" y="269"/>
                  </a:lnTo>
                  <a:lnTo>
                    <a:pt x="955" y="263"/>
                  </a:lnTo>
                  <a:lnTo>
                    <a:pt x="1031" y="188"/>
                  </a:lnTo>
                  <a:lnTo>
                    <a:pt x="1038" y="182"/>
                  </a:lnTo>
                  <a:lnTo>
                    <a:pt x="1124" y="96"/>
                  </a:lnTo>
                  <a:lnTo>
                    <a:pt x="1131" y="89"/>
                  </a:lnTo>
                  <a:lnTo>
                    <a:pt x="122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8" name="Freeform 246"/>
            <p:cNvSpPr>
              <a:spLocks noChangeArrowheads="1"/>
            </p:cNvSpPr>
            <p:nvPr>
              <p:custDataLst>
                <p:tags r:id="rId255"/>
              </p:custDataLst>
            </p:nvPr>
          </p:nvSpPr>
          <p:spPr bwMode="auto">
            <a:xfrm>
              <a:off x="5108680" y="175499"/>
              <a:ext cx="3298526" cy="3251228"/>
            </a:xfrm>
            <a:custGeom>
              <a:gdLst>
                <a:gd name="T0" fmla="*/ 1222 w 1222"/>
                <a:gd name="T1" fmla="*/ 0 h 1204"/>
                <a:gd name="T2" fmla="*/ 1210 w 1222"/>
                <a:gd name="T3" fmla="*/ 0 h 1204"/>
                <a:gd name="T4" fmla="*/ 1129 w 1222"/>
                <a:gd name="T5" fmla="*/ 79 h 1204"/>
                <a:gd name="T6" fmla="*/ 1122 w 1222"/>
                <a:gd name="T7" fmla="*/ 86 h 1204"/>
                <a:gd name="T8" fmla="*/ 1035 w 1222"/>
                <a:gd name="T9" fmla="*/ 172 h 1204"/>
                <a:gd name="T10" fmla="*/ 1028 w 1222"/>
                <a:gd name="T11" fmla="*/ 179 h 1204"/>
                <a:gd name="T12" fmla="*/ 952 w 1222"/>
                <a:gd name="T13" fmla="*/ 255 h 1204"/>
                <a:gd name="T14" fmla="*/ 945 w 1222"/>
                <a:gd name="T15" fmla="*/ 261 h 1204"/>
                <a:gd name="T16" fmla="*/ 877 w 1222"/>
                <a:gd name="T17" fmla="*/ 329 h 1204"/>
                <a:gd name="T18" fmla="*/ 871 w 1222"/>
                <a:gd name="T19" fmla="*/ 335 h 1204"/>
                <a:gd name="T20" fmla="*/ 807 w 1222"/>
                <a:gd name="T21" fmla="*/ 397 h 1204"/>
                <a:gd name="T22" fmla="*/ 802 w 1222"/>
                <a:gd name="T23" fmla="*/ 403 h 1204"/>
                <a:gd name="T24" fmla="*/ 742 w 1222"/>
                <a:gd name="T25" fmla="*/ 461 h 1204"/>
                <a:gd name="T26" fmla="*/ 737 w 1222"/>
                <a:gd name="T27" fmla="*/ 467 h 1204"/>
                <a:gd name="T28" fmla="*/ 681 w 1222"/>
                <a:gd name="T29" fmla="*/ 522 h 1204"/>
                <a:gd name="T30" fmla="*/ 675 w 1222"/>
                <a:gd name="T31" fmla="*/ 528 h 1204"/>
                <a:gd name="T32" fmla="*/ 621 w 1222"/>
                <a:gd name="T33" fmla="*/ 581 h 1204"/>
                <a:gd name="T34" fmla="*/ 615 w 1222"/>
                <a:gd name="T35" fmla="*/ 588 h 1204"/>
                <a:gd name="T36" fmla="*/ 562 w 1222"/>
                <a:gd name="T37" fmla="*/ 640 h 1204"/>
                <a:gd name="T38" fmla="*/ 556 w 1222"/>
                <a:gd name="T39" fmla="*/ 645 h 1204"/>
                <a:gd name="T40" fmla="*/ 501 w 1222"/>
                <a:gd name="T41" fmla="*/ 699 h 1204"/>
                <a:gd name="T42" fmla="*/ 496 w 1222"/>
                <a:gd name="T43" fmla="*/ 705 h 1204"/>
                <a:gd name="T44" fmla="*/ 442 w 1222"/>
                <a:gd name="T45" fmla="*/ 758 h 1204"/>
                <a:gd name="T46" fmla="*/ 436 w 1222"/>
                <a:gd name="T47" fmla="*/ 764 h 1204"/>
                <a:gd name="T48" fmla="*/ 381 w 1222"/>
                <a:gd name="T49" fmla="*/ 818 h 1204"/>
                <a:gd name="T50" fmla="*/ 375 w 1222"/>
                <a:gd name="T51" fmla="*/ 824 h 1204"/>
                <a:gd name="T52" fmla="*/ 63 w 1222"/>
                <a:gd name="T53" fmla="*/ 1132 h 1204"/>
                <a:gd name="T54" fmla="*/ 2 w 1222"/>
                <a:gd name="T55" fmla="*/ 1203 h 1204"/>
                <a:gd name="T56" fmla="*/ 0 w 1222"/>
                <a:gd name="T57" fmla="*/ 1201 h 1204"/>
                <a:gd name="T58" fmla="*/ 2 w 1222"/>
                <a:gd name="T59" fmla="*/ 1204 h 1204"/>
                <a:gd name="T60" fmla="*/ 71 w 1222"/>
                <a:gd name="T61" fmla="*/ 1137 h 1204"/>
                <a:gd name="T62" fmla="*/ 384 w 1222"/>
                <a:gd name="T63" fmla="*/ 828 h 1204"/>
                <a:gd name="T64" fmla="*/ 391 w 1222"/>
                <a:gd name="T65" fmla="*/ 821 h 1204"/>
                <a:gd name="T66" fmla="*/ 443 w 1222"/>
                <a:gd name="T67" fmla="*/ 768 h 1204"/>
                <a:gd name="T68" fmla="*/ 450 w 1222"/>
                <a:gd name="T69" fmla="*/ 761 h 1204"/>
                <a:gd name="T70" fmla="*/ 503 w 1222"/>
                <a:gd name="T71" fmla="*/ 709 h 1204"/>
                <a:gd name="T72" fmla="*/ 509 w 1222"/>
                <a:gd name="T73" fmla="*/ 704 h 1204"/>
                <a:gd name="T74" fmla="*/ 563 w 1222"/>
                <a:gd name="T75" fmla="*/ 650 h 1204"/>
                <a:gd name="T76" fmla="*/ 569 w 1222"/>
                <a:gd name="T77" fmla="*/ 645 h 1204"/>
                <a:gd name="T78" fmla="*/ 621 w 1222"/>
                <a:gd name="T79" fmla="*/ 593 h 1204"/>
                <a:gd name="T80" fmla="*/ 627 w 1222"/>
                <a:gd name="T81" fmla="*/ 587 h 1204"/>
                <a:gd name="T82" fmla="*/ 681 w 1222"/>
                <a:gd name="T83" fmla="*/ 534 h 1204"/>
                <a:gd name="T84" fmla="*/ 687 w 1222"/>
                <a:gd name="T85" fmla="*/ 528 h 1204"/>
                <a:gd name="T86" fmla="*/ 742 w 1222"/>
                <a:gd name="T87" fmla="*/ 474 h 1204"/>
                <a:gd name="T88" fmla="*/ 748 w 1222"/>
                <a:gd name="T89" fmla="*/ 467 h 1204"/>
                <a:gd name="T90" fmla="*/ 806 w 1222"/>
                <a:gd name="T91" fmla="*/ 410 h 1204"/>
                <a:gd name="T92" fmla="*/ 812 w 1222"/>
                <a:gd name="T93" fmla="*/ 404 h 1204"/>
                <a:gd name="T94" fmla="*/ 875 w 1222"/>
                <a:gd name="T95" fmla="*/ 343 h 1204"/>
                <a:gd name="T96" fmla="*/ 881 w 1222"/>
                <a:gd name="T97" fmla="*/ 336 h 1204"/>
                <a:gd name="T98" fmla="*/ 949 w 1222"/>
                <a:gd name="T99" fmla="*/ 269 h 1204"/>
                <a:gd name="T100" fmla="*/ 955 w 1222"/>
                <a:gd name="T101" fmla="*/ 263 h 1204"/>
                <a:gd name="T102" fmla="*/ 1031 w 1222"/>
                <a:gd name="T103" fmla="*/ 188 h 1204"/>
                <a:gd name="T104" fmla="*/ 1038 w 1222"/>
                <a:gd name="T105" fmla="*/ 182 h 1204"/>
                <a:gd name="T106" fmla="*/ 1124 w 1222"/>
                <a:gd name="T107" fmla="*/ 96 h 1204"/>
                <a:gd name="T108" fmla="*/ 1131 w 1222"/>
                <a:gd name="T109" fmla="*/ 89 h 1204"/>
                <a:gd name="T110" fmla="*/ 1222 w 1222"/>
                <a:gd name="T111" fmla="*/ 0 h 1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2" h="1204">
                  <a:moveTo>
                    <a:pt x="1222" y="0"/>
                  </a:moveTo>
                  <a:lnTo>
                    <a:pt x="1210" y="0"/>
                  </a:lnTo>
                  <a:lnTo>
                    <a:pt x="1129" y="79"/>
                  </a:lnTo>
                  <a:lnTo>
                    <a:pt x="1122" y="86"/>
                  </a:lnTo>
                  <a:lnTo>
                    <a:pt x="1035" y="172"/>
                  </a:lnTo>
                  <a:lnTo>
                    <a:pt x="1028" y="179"/>
                  </a:lnTo>
                  <a:lnTo>
                    <a:pt x="952" y="255"/>
                  </a:lnTo>
                  <a:lnTo>
                    <a:pt x="945" y="261"/>
                  </a:lnTo>
                  <a:lnTo>
                    <a:pt x="877" y="329"/>
                  </a:lnTo>
                  <a:lnTo>
                    <a:pt x="871" y="335"/>
                  </a:lnTo>
                  <a:lnTo>
                    <a:pt x="807" y="397"/>
                  </a:lnTo>
                  <a:lnTo>
                    <a:pt x="802" y="403"/>
                  </a:lnTo>
                  <a:lnTo>
                    <a:pt x="742" y="461"/>
                  </a:lnTo>
                  <a:lnTo>
                    <a:pt x="737" y="467"/>
                  </a:lnTo>
                  <a:lnTo>
                    <a:pt x="681" y="522"/>
                  </a:lnTo>
                  <a:lnTo>
                    <a:pt x="675" y="528"/>
                  </a:lnTo>
                  <a:lnTo>
                    <a:pt x="621" y="581"/>
                  </a:lnTo>
                  <a:lnTo>
                    <a:pt x="615" y="588"/>
                  </a:lnTo>
                  <a:lnTo>
                    <a:pt x="562" y="640"/>
                  </a:lnTo>
                  <a:lnTo>
                    <a:pt x="556" y="645"/>
                  </a:lnTo>
                  <a:lnTo>
                    <a:pt x="501" y="699"/>
                  </a:lnTo>
                  <a:lnTo>
                    <a:pt x="496" y="705"/>
                  </a:lnTo>
                  <a:lnTo>
                    <a:pt x="442" y="758"/>
                  </a:lnTo>
                  <a:lnTo>
                    <a:pt x="436" y="764"/>
                  </a:lnTo>
                  <a:lnTo>
                    <a:pt x="381" y="818"/>
                  </a:lnTo>
                  <a:lnTo>
                    <a:pt x="375" y="824"/>
                  </a:lnTo>
                  <a:lnTo>
                    <a:pt x="63" y="1132"/>
                  </a:lnTo>
                  <a:lnTo>
                    <a:pt x="2" y="1203"/>
                  </a:lnTo>
                  <a:lnTo>
                    <a:pt x="0" y="1201"/>
                  </a:lnTo>
                  <a:lnTo>
                    <a:pt x="2" y="1204"/>
                  </a:lnTo>
                  <a:lnTo>
                    <a:pt x="71" y="1137"/>
                  </a:lnTo>
                  <a:lnTo>
                    <a:pt x="384" y="828"/>
                  </a:lnTo>
                  <a:lnTo>
                    <a:pt x="391" y="821"/>
                  </a:lnTo>
                  <a:lnTo>
                    <a:pt x="443" y="768"/>
                  </a:lnTo>
                  <a:lnTo>
                    <a:pt x="450" y="761"/>
                  </a:lnTo>
                  <a:lnTo>
                    <a:pt x="503" y="709"/>
                  </a:lnTo>
                  <a:lnTo>
                    <a:pt x="509" y="704"/>
                  </a:lnTo>
                  <a:lnTo>
                    <a:pt x="563" y="650"/>
                  </a:lnTo>
                  <a:lnTo>
                    <a:pt x="569" y="645"/>
                  </a:lnTo>
                  <a:lnTo>
                    <a:pt x="621" y="593"/>
                  </a:lnTo>
                  <a:lnTo>
                    <a:pt x="627" y="587"/>
                  </a:lnTo>
                  <a:lnTo>
                    <a:pt x="681" y="534"/>
                  </a:lnTo>
                  <a:lnTo>
                    <a:pt x="687" y="528"/>
                  </a:lnTo>
                  <a:lnTo>
                    <a:pt x="742" y="474"/>
                  </a:lnTo>
                  <a:lnTo>
                    <a:pt x="748" y="467"/>
                  </a:lnTo>
                  <a:lnTo>
                    <a:pt x="806" y="410"/>
                  </a:lnTo>
                  <a:lnTo>
                    <a:pt x="812" y="404"/>
                  </a:lnTo>
                  <a:lnTo>
                    <a:pt x="875" y="343"/>
                  </a:lnTo>
                  <a:lnTo>
                    <a:pt x="881" y="336"/>
                  </a:lnTo>
                  <a:lnTo>
                    <a:pt x="949" y="269"/>
                  </a:lnTo>
                  <a:lnTo>
                    <a:pt x="955" y="263"/>
                  </a:lnTo>
                  <a:lnTo>
                    <a:pt x="1031" y="188"/>
                  </a:lnTo>
                  <a:lnTo>
                    <a:pt x="1038" y="182"/>
                  </a:lnTo>
                  <a:lnTo>
                    <a:pt x="1124" y="96"/>
                  </a:lnTo>
                  <a:lnTo>
                    <a:pt x="1131" y="89"/>
                  </a:lnTo>
                  <a:lnTo>
                    <a:pt x="12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49" name="Freeform 247"/>
            <p:cNvSpPr>
              <a:spLocks noChangeArrowheads="1"/>
            </p:cNvSpPr>
            <p:nvPr>
              <p:custDataLst>
                <p:tags r:id="rId256"/>
              </p:custDataLst>
            </p:nvPr>
          </p:nvSpPr>
          <p:spPr bwMode="auto">
            <a:xfrm>
              <a:off x="5108680" y="175499"/>
              <a:ext cx="2753354" cy="3248244"/>
            </a:xfrm>
            <a:custGeom>
              <a:gdLst>
                <a:gd name="T0" fmla="*/ 1020 w 1020"/>
                <a:gd name="T1" fmla="*/ 0 h 1203"/>
                <a:gd name="T2" fmla="*/ 1009 w 1020"/>
                <a:gd name="T3" fmla="*/ 0 h 1203"/>
                <a:gd name="T4" fmla="*/ 987 w 1020"/>
                <a:gd name="T5" fmla="*/ 25 h 1203"/>
                <a:gd name="T6" fmla="*/ 981 w 1020"/>
                <a:gd name="T7" fmla="*/ 33 h 1203"/>
                <a:gd name="T8" fmla="*/ 897 w 1020"/>
                <a:gd name="T9" fmla="*/ 132 h 1203"/>
                <a:gd name="T10" fmla="*/ 892 w 1020"/>
                <a:gd name="T11" fmla="*/ 139 h 1203"/>
                <a:gd name="T12" fmla="*/ 818 w 1020"/>
                <a:gd name="T13" fmla="*/ 225 h 1203"/>
                <a:gd name="T14" fmla="*/ 813 w 1020"/>
                <a:gd name="T15" fmla="*/ 232 h 1203"/>
                <a:gd name="T16" fmla="*/ 747 w 1020"/>
                <a:gd name="T17" fmla="*/ 310 h 1203"/>
                <a:gd name="T18" fmla="*/ 741 w 1020"/>
                <a:gd name="T19" fmla="*/ 317 h 1203"/>
                <a:gd name="T20" fmla="*/ 681 w 1020"/>
                <a:gd name="T21" fmla="*/ 388 h 1203"/>
                <a:gd name="T22" fmla="*/ 675 w 1020"/>
                <a:gd name="T23" fmla="*/ 395 h 1203"/>
                <a:gd name="T24" fmla="*/ 619 w 1020"/>
                <a:gd name="T25" fmla="*/ 461 h 1203"/>
                <a:gd name="T26" fmla="*/ 613 w 1020"/>
                <a:gd name="T27" fmla="*/ 467 h 1203"/>
                <a:gd name="T28" fmla="*/ 560 w 1020"/>
                <a:gd name="T29" fmla="*/ 531 h 1203"/>
                <a:gd name="T30" fmla="*/ 554 w 1020"/>
                <a:gd name="T31" fmla="*/ 538 h 1203"/>
                <a:gd name="T32" fmla="*/ 503 w 1020"/>
                <a:gd name="T33" fmla="*/ 598 h 1203"/>
                <a:gd name="T34" fmla="*/ 497 w 1020"/>
                <a:gd name="T35" fmla="*/ 605 h 1203"/>
                <a:gd name="T36" fmla="*/ 446 w 1020"/>
                <a:gd name="T37" fmla="*/ 666 h 1203"/>
                <a:gd name="T38" fmla="*/ 440 w 1020"/>
                <a:gd name="T39" fmla="*/ 673 h 1203"/>
                <a:gd name="T40" fmla="*/ 389 w 1020"/>
                <a:gd name="T41" fmla="*/ 733 h 1203"/>
                <a:gd name="T42" fmla="*/ 384 w 1020"/>
                <a:gd name="T43" fmla="*/ 740 h 1203"/>
                <a:gd name="T44" fmla="*/ 334 w 1020"/>
                <a:gd name="T45" fmla="*/ 799 h 1203"/>
                <a:gd name="T46" fmla="*/ 328 w 1020"/>
                <a:gd name="T47" fmla="*/ 806 h 1203"/>
                <a:gd name="T48" fmla="*/ 54 w 1020"/>
                <a:gd name="T49" fmla="*/ 1130 h 1203"/>
                <a:gd name="T50" fmla="*/ 3 w 1020"/>
                <a:gd name="T51" fmla="*/ 1203 h 1203"/>
                <a:gd name="T52" fmla="*/ 0 w 1020"/>
                <a:gd name="T53" fmla="*/ 1201 h 1203"/>
                <a:gd name="T54" fmla="*/ 2 w 1020"/>
                <a:gd name="T55" fmla="*/ 1203 h 1203"/>
                <a:gd name="T56" fmla="*/ 63 w 1020"/>
                <a:gd name="T57" fmla="*/ 1132 h 1203"/>
                <a:gd name="T58" fmla="*/ 336 w 1020"/>
                <a:gd name="T59" fmla="*/ 809 h 1203"/>
                <a:gd name="T60" fmla="*/ 342 w 1020"/>
                <a:gd name="T61" fmla="*/ 802 h 1203"/>
                <a:gd name="T62" fmla="*/ 391 w 1020"/>
                <a:gd name="T63" fmla="*/ 743 h 1203"/>
                <a:gd name="T64" fmla="*/ 397 w 1020"/>
                <a:gd name="T65" fmla="*/ 737 h 1203"/>
                <a:gd name="T66" fmla="*/ 447 w 1020"/>
                <a:gd name="T67" fmla="*/ 678 h 1203"/>
                <a:gd name="T68" fmla="*/ 453 w 1020"/>
                <a:gd name="T69" fmla="*/ 671 h 1203"/>
                <a:gd name="T70" fmla="*/ 504 w 1020"/>
                <a:gd name="T71" fmla="*/ 610 h 1203"/>
                <a:gd name="T72" fmla="*/ 510 w 1020"/>
                <a:gd name="T73" fmla="*/ 603 h 1203"/>
                <a:gd name="T74" fmla="*/ 561 w 1020"/>
                <a:gd name="T75" fmla="*/ 543 h 1203"/>
                <a:gd name="T76" fmla="*/ 566 w 1020"/>
                <a:gd name="T77" fmla="*/ 536 h 1203"/>
                <a:gd name="T78" fmla="*/ 620 w 1020"/>
                <a:gd name="T79" fmla="*/ 474 h 1203"/>
                <a:gd name="T80" fmla="*/ 625 w 1020"/>
                <a:gd name="T81" fmla="*/ 467 h 1203"/>
                <a:gd name="T82" fmla="*/ 681 w 1020"/>
                <a:gd name="T83" fmla="*/ 401 h 1203"/>
                <a:gd name="T84" fmla="*/ 687 w 1020"/>
                <a:gd name="T85" fmla="*/ 395 h 1203"/>
                <a:gd name="T86" fmla="*/ 746 w 1020"/>
                <a:gd name="T87" fmla="*/ 324 h 1203"/>
                <a:gd name="T88" fmla="*/ 751 w 1020"/>
                <a:gd name="T89" fmla="*/ 317 h 1203"/>
                <a:gd name="T90" fmla="*/ 817 w 1020"/>
                <a:gd name="T91" fmla="*/ 240 h 1203"/>
                <a:gd name="T92" fmla="*/ 823 w 1020"/>
                <a:gd name="T93" fmla="*/ 233 h 1203"/>
                <a:gd name="T94" fmla="*/ 895 w 1020"/>
                <a:gd name="T95" fmla="*/ 147 h 1203"/>
                <a:gd name="T96" fmla="*/ 902 w 1020"/>
                <a:gd name="T97" fmla="*/ 140 h 1203"/>
                <a:gd name="T98" fmla="*/ 984 w 1020"/>
                <a:gd name="T99" fmla="*/ 42 h 1203"/>
                <a:gd name="T100" fmla="*/ 990 w 1020"/>
                <a:gd name="T101" fmla="*/ 35 h 1203"/>
                <a:gd name="T102" fmla="*/ 1020 w 1020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0" h="1203">
                  <a:moveTo>
                    <a:pt x="1020" y="0"/>
                  </a:moveTo>
                  <a:lnTo>
                    <a:pt x="1009" y="0"/>
                  </a:lnTo>
                  <a:lnTo>
                    <a:pt x="987" y="25"/>
                  </a:lnTo>
                  <a:lnTo>
                    <a:pt x="981" y="33"/>
                  </a:lnTo>
                  <a:lnTo>
                    <a:pt x="897" y="132"/>
                  </a:lnTo>
                  <a:lnTo>
                    <a:pt x="892" y="139"/>
                  </a:lnTo>
                  <a:lnTo>
                    <a:pt x="818" y="225"/>
                  </a:lnTo>
                  <a:lnTo>
                    <a:pt x="813" y="232"/>
                  </a:lnTo>
                  <a:lnTo>
                    <a:pt x="747" y="310"/>
                  </a:lnTo>
                  <a:lnTo>
                    <a:pt x="741" y="317"/>
                  </a:lnTo>
                  <a:lnTo>
                    <a:pt x="681" y="388"/>
                  </a:lnTo>
                  <a:lnTo>
                    <a:pt x="675" y="395"/>
                  </a:lnTo>
                  <a:lnTo>
                    <a:pt x="619" y="461"/>
                  </a:lnTo>
                  <a:lnTo>
                    <a:pt x="613" y="467"/>
                  </a:lnTo>
                  <a:lnTo>
                    <a:pt x="560" y="531"/>
                  </a:lnTo>
                  <a:lnTo>
                    <a:pt x="554" y="538"/>
                  </a:lnTo>
                  <a:lnTo>
                    <a:pt x="503" y="598"/>
                  </a:lnTo>
                  <a:lnTo>
                    <a:pt x="497" y="605"/>
                  </a:lnTo>
                  <a:lnTo>
                    <a:pt x="446" y="666"/>
                  </a:lnTo>
                  <a:lnTo>
                    <a:pt x="440" y="673"/>
                  </a:lnTo>
                  <a:lnTo>
                    <a:pt x="389" y="733"/>
                  </a:lnTo>
                  <a:lnTo>
                    <a:pt x="384" y="740"/>
                  </a:lnTo>
                  <a:lnTo>
                    <a:pt x="334" y="799"/>
                  </a:lnTo>
                  <a:lnTo>
                    <a:pt x="328" y="806"/>
                  </a:lnTo>
                  <a:lnTo>
                    <a:pt x="54" y="1130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2" y="1203"/>
                  </a:lnTo>
                  <a:lnTo>
                    <a:pt x="63" y="1132"/>
                  </a:lnTo>
                  <a:lnTo>
                    <a:pt x="336" y="809"/>
                  </a:lnTo>
                  <a:lnTo>
                    <a:pt x="342" y="802"/>
                  </a:lnTo>
                  <a:lnTo>
                    <a:pt x="391" y="743"/>
                  </a:lnTo>
                  <a:lnTo>
                    <a:pt x="397" y="737"/>
                  </a:lnTo>
                  <a:lnTo>
                    <a:pt x="447" y="678"/>
                  </a:lnTo>
                  <a:lnTo>
                    <a:pt x="453" y="671"/>
                  </a:lnTo>
                  <a:lnTo>
                    <a:pt x="504" y="610"/>
                  </a:lnTo>
                  <a:lnTo>
                    <a:pt x="510" y="603"/>
                  </a:lnTo>
                  <a:lnTo>
                    <a:pt x="561" y="543"/>
                  </a:lnTo>
                  <a:lnTo>
                    <a:pt x="566" y="536"/>
                  </a:lnTo>
                  <a:lnTo>
                    <a:pt x="620" y="474"/>
                  </a:lnTo>
                  <a:lnTo>
                    <a:pt x="625" y="467"/>
                  </a:lnTo>
                  <a:lnTo>
                    <a:pt x="681" y="401"/>
                  </a:lnTo>
                  <a:lnTo>
                    <a:pt x="687" y="395"/>
                  </a:lnTo>
                  <a:lnTo>
                    <a:pt x="746" y="324"/>
                  </a:lnTo>
                  <a:lnTo>
                    <a:pt x="751" y="317"/>
                  </a:lnTo>
                  <a:lnTo>
                    <a:pt x="817" y="240"/>
                  </a:lnTo>
                  <a:lnTo>
                    <a:pt x="823" y="233"/>
                  </a:lnTo>
                  <a:lnTo>
                    <a:pt x="895" y="147"/>
                  </a:lnTo>
                  <a:lnTo>
                    <a:pt x="902" y="140"/>
                  </a:lnTo>
                  <a:lnTo>
                    <a:pt x="984" y="42"/>
                  </a:lnTo>
                  <a:lnTo>
                    <a:pt x="990" y="35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0" name="Freeform 248"/>
            <p:cNvSpPr>
              <a:spLocks noChangeArrowheads="1"/>
            </p:cNvSpPr>
            <p:nvPr>
              <p:custDataLst>
                <p:tags r:id="rId257"/>
              </p:custDataLst>
            </p:nvPr>
          </p:nvSpPr>
          <p:spPr bwMode="auto">
            <a:xfrm>
              <a:off x="5101045" y="175499"/>
              <a:ext cx="2753353" cy="3248244"/>
            </a:xfrm>
            <a:custGeom>
              <a:gdLst>
                <a:gd name="T0" fmla="*/ 1020 w 1020"/>
                <a:gd name="T1" fmla="*/ 0 h 1203"/>
                <a:gd name="T2" fmla="*/ 1009 w 1020"/>
                <a:gd name="T3" fmla="*/ 0 h 1203"/>
                <a:gd name="T4" fmla="*/ 987 w 1020"/>
                <a:gd name="T5" fmla="*/ 25 h 1203"/>
                <a:gd name="T6" fmla="*/ 981 w 1020"/>
                <a:gd name="T7" fmla="*/ 33 h 1203"/>
                <a:gd name="T8" fmla="*/ 897 w 1020"/>
                <a:gd name="T9" fmla="*/ 132 h 1203"/>
                <a:gd name="T10" fmla="*/ 892 w 1020"/>
                <a:gd name="T11" fmla="*/ 139 h 1203"/>
                <a:gd name="T12" fmla="*/ 818 w 1020"/>
                <a:gd name="T13" fmla="*/ 225 h 1203"/>
                <a:gd name="T14" fmla="*/ 813 w 1020"/>
                <a:gd name="T15" fmla="*/ 232 h 1203"/>
                <a:gd name="T16" fmla="*/ 747 w 1020"/>
                <a:gd name="T17" fmla="*/ 310 h 1203"/>
                <a:gd name="T18" fmla="*/ 741 w 1020"/>
                <a:gd name="T19" fmla="*/ 317 h 1203"/>
                <a:gd name="T20" fmla="*/ 681 w 1020"/>
                <a:gd name="T21" fmla="*/ 388 h 1203"/>
                <a:gd name="T22" fmla="*/ 675 w 1020"/>
                <a:gd name="T23" fmla="*/ 395 h 1203"/>
                <a:gd name="T24" fmla="*/ 619 w 1020"/>
                <a:gd name="T25" fmla="*/ 461 h 1203"/>
                <a:gd name="T26" fmla="*/ 613 w 1020"/>
                <a:gd name="T27" fmla="*/ 467 h 1203"/>
                <a:gd name="T28" fmla="*/ 560 w 1020"/>
                <a:gd name="T29" fmla="*/ 531 h 1203"/>
                <a:gd name="T30" fmla="*/ 554 w 1020"/>
                <a:gd name="T31" fmla="*/ 538 h 1203"/>
                <a:gd name="T32" fmla="*/ 503 w 1020"/>
                <a:gd name="T33" fmla="*/ 598 h 1203"/>
                <a:gd name="T34" fmla="*/ 497 w 1020"/>
                <a:gd name="T35" fmla="*/ 605 h 1203"/>
                <a:gd name="T36" fmla="*/ 446 w 1020"/>
                <a:gd name="T37" fmla="*/ 666 h 1203"/>
                <a:gd name="T38" fmla="*/ 440 w 1020"/>
                <a:gd name="T39" fmla="*/ 673 h 1203"/>
                <a:gd name="T40" fmla="*/ 389 w 1020"/>
                <a:gd name="T41" fmla="*/ 733 h 1203"/>
                <a:gd name="T42" fmla="*/ 384 w 1020"/>
                <a:gd name="T43" fmla="*/ 740 h 1203"/>
                <a:gd name="T44" fmla="*/ 334 w 1020"/>
                <a:gd name="T45" fmla="*/ 799 h 1203"/>
                <a:gd name="T46" fmla="*/ 328 w 1020"/>
                <a:gd name="T47" fmla="*/ 806 h 1203"/>
                <a:gd name="T48" fmla="*/ 54 w 1020"/>
                <a:gd name="T49" fmla="*/ 1130 h 1203"/>
                <a:gd name="T50" fmla="*/ 3 w 1020"/>
                <a:gd name="T51" fmla="*/ 1203 h 1203"/>
                <a:gd name="T52" fmla="*/ 0 w 1020"/>
                <a:gd name="T53" fmla="*/ 1201 h 1203"/>
                <a:gd name="T54" fmla="*/ 2 w 1020"/>
                <a:gd name="T55" fmla="*/ 1203 h 1203"/>
                <a:gd name="T56" fmla="*/ 63 w 1020"/>
                <a:gd name="T57" fmla="*/ 1132 h 1203"/>
                <a:gd name="T58" fmla="*/ 336 w 1020"/>
                <a:gd name="T59" fmla="*/ 809 h 1203"/>
                <a:gd name="T60" fmla="*/ 342 w 1020"/>
                <a:gd name="T61" fmla="*/ 802 h 1203"/>
                <a:gd name="T62" fmla="*/ 391 w 1020"/>
                <a:gd name="T63" fmla="*/ 743 h 1203"/>
                <a:gd name="T64" fmla="*/ 397 w 1020"/>
                <a:gd name="T65" fmla="*/ 737 h 1203"/>
                <a:gd name="T66" fmla="*/ 447 w 1020"/>
                <a:gd name="T67" fmla="*/ 678 h 1203"/>
                <a:gd name="T68" fmla="*/ 453 w 1020"/>
                <a:gd name="T69" fmla="*/ 671 h 1203"/>
                <a:gd name="T70" fmla="*/ 504 w 1020"/>
                <a:gd name="T71" fmla="*/ 610 h 1203"/>
                <a:gd name="T72" fmla="*/ 510 w 1020"/>
                <a:gd name="T73" fmla="*/ 603 h 1203"/>
                <a:gd name="T74" fmla="*/ 561 w 1020"/>
                <a:gd name="T75" fmla="*/ 543 h 1203"/>
                <a:gd name="T76" fmla="*/ 566 w 1020"/>
                <a:gd name="T77" fmla="*/ 536 h 1203"/>
                <a:gd name="T78" fmla="*/ 620 w 1020"/>
                <a:gd name="T79" fmla="*/ 474 h 1203"/>
                <a:gd name="T80" fmla="*/ 625 w 1020"/>
                <a:gd name="T81" fmla="*/ 467 h 1203"/>
                <a:gd name="T82" fmla="*/ 681 w 1020"/>
                <a:gd name="T83" fmla="*/ 401 h 1203"/>
                <a:gd name="T84" fmla="*/ 687 w 1020"/>
                <a:gd name="T85" fmla="*/ 395 h 1203"/>
                <a:gd name="T86" fmla="*/ 746 w 1020"/>
                <a:gd name="T87" fmla="*/ 324 h 1203"/>
                <a:gd name="T88" fmla="*/ 751 w 1020"/>
                <a:gd name="T89" fmla="*/ 317 h 1203"/>
                <a:gd name="T90" fmla="*/ 817 w 1020"/>
                <a:gd name="T91" fmla="*/ 240 h 1203"/>
                <a:gd name="T92" fmla="*/ 823 w 1020"/>
                <a:gd name="T93" fmla="*/ 233 h 1203"/>
                <a:gd name="T94" fmla="*/ 895 w 1020"/>
                <a:gd name="T95" fmla="*/ 147 h 1203"/>
                <a:gd name="T96" fmla="*/ 902 w 1020"/>
                <a:gd name="T97" fmla="*/ 140 h 1203"/>
                <a:gd name="T98" fmla="*/ 984 w 1020"/>
                <a:gd name="T99" fmla="*/ 42 h 1203"/>
                <a:gd name="T100" fmla="*/ 990 w 1020"/>
                <a:gd name="T101" fmla="*/ 35 h 1203"/>
                <a:gd name="T102" fmla="*/ 1020 w 1020"/>
                <a:gd name="T10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0" h="1203">
                  <a:moveTo>
                    <a:pt x="1020" y="0"/>
                  </a:moveTo>
                  <a:lnTo>
                    <a:pt x="1009" y="0"/>
                  </a:lnTo>
                  <a:lnTo>
                    <a:pt x="987" y="25"/>
                  </a:lnTo>
                  <a:lnTo>
                    <a:pt x="981" y="33"/>
                  </a:lnTo>
                  <a:lnTo>
                    <a:pt x="897" y="132"/>
                  </a:lnTo>
                  <a:lnTo>
                    <a:pt x="892" y="139"/>
                  </a:lnTo>
                  <a:lnTo>
                    <a:pt x="818" y="225"/>
                  </a:lnTo>
                  <a:lnTo>
                    <a:pt x="813" y="232"/>
                  </a:lnTo>
                  <a:lnTo>
                    <a:pt x="747" y="310"/>
                  </a:lnTo>
                  <a:lnTo>
                    <a:pt x="741" y="317"/>
                  </a:lnTo>
                  <a:lnTo>
                    <a:pt x="681" y="388"/>
                  </a:lnTo>
                  <a:lnTo>
                    <a:pt x="675" y="395"/>
                  </a:lnTo>
                  <a:lnTo>
                    <a:pt x="619" y="461"/>
                  </a:lnTo>
                  <a:lnTo>
                    <a:pt x="613" y="467"/>
                  </a:lnTo>
                  <a:lnTo>
                    <a:pt x="560" y="531"/>
                  </a:lnTo>
                  <a:lnTo>
                    <a:pt x="554" y="538"/>
                  </a:lnTo>
                  <a:lnTo>
                    <a:pt x="503" y="598"/>
                  </a:lnTo>
                  <a:lnTo>
                    <a:pt x="497" y="605"/>
                  </a:lnTo>
                  <a:lnTo>
                    <a:pt x="446" y="666"/>
                  </a:lnTo>
                  <a:lnTo>
                    <a:pt x="440" y="673"/>
                  </a:lnTo>
                  <a:lnTo>
                    <a:pt x="389" y="733"/>
                  </a:lnTo>
                  <a:lnTo>
                    <a:pt x="384" y="740"/>
                  </a:lnTo>
                  <a:lnTo>
                    <a:pt x="334" y="799"/>
                  </a:lnTo>
                  <a:lnTo>
                    <a:pt x="328" y="806"/>
                  </a:lnTo>
                  <a:lnTo>
                    <a:pt x="54" y="1130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2" y="1203"/>
                  </a:lnTo>
                  <a:lnTo>
                    <a:pt x="63" y="1132"/>
                  </a:lnTo>
                  <a:lnTo>
                    <a:pt x="336" y="809"/>
                  </a:lnTo>
                  <a:lnTo>
                    <a:pt x="342" y="802"/>
                  </a:lnTo>
                  <a:lnTo>
                    <a:pt x="391" y="743"/>
                  </a:lnTo>
                  <a:lnTo>
                    <a:pt x="397" y="737"/>
                  </a:lnTo>
                  <a:lnTo>
                    <a:pt x="447" y="678"/>
                  </a:lnTo>
                  <a:lnTo>
                    <a:pt x="453" y="671"/>
                  </a:lnTo>
                  <a:lnTo>
                    <a:pt x="504" y="610"/>
                  </a:lnTo>
                  <a:lnTo>
                    <a:pt x="510" y="603"/>
                  </a:lnTo>
                  <a:lnTo>
                    <a:pt x="561" y="543"/>
                  </a:lnTo>
                  <a:lnTo>
                    <a:pt x="566" y="536"/>
                  </a:lnTo>
                  <a:lnTo>
                    <a:pt x="620" y="474"/>
                  </a:lnTo>
                  <a:lnTo>
                    <a:pt x="625" y="467"/>
                  </a:lnTo>
                  <a:lnTo>
                    <a:pt x="681" y="401"/>
                  </a:lnTo>
                  <a:lnTo>
                    <a:pt x="687" y="395"/>
                  </a:lnTo>
                  <a:lnTo>
                    <a:pt x="746" y="324"/>
                  </a:lnTo>
                  <a:lnTo>
                    <a:pt x="751" y="317"/>
                  </a:lnTo>
                  <a:lnTo>
                    <a:pt x="817" y="240"/>
                  </a:lnTo>
                  <a:lnTo>
                    <a:pt x="823" y="233"/>
                  </a:lnTo>
                  <a:lnTo>
                    <a:pt x="895" y="147"/>
                  </a:lnTo>
                  <a:lnTo>
                    <a:pt x="902" y="140"/>
                  </a:lnTo>
                  <a:lnTo>
                    <a:pt x="984" y="42"/>
                  </a:lnTo>
                  <a:lnTo>
                    <a:pt x="990" y="35"/>
                  </a:lnTo>
                  <a:lnTo>
                    <a:pt x="10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1" name="Freeform 249"/>
            <p:cNvSpPr>
              <a:spLocks noChangeArrowheads="1"/>
            </p:cNvSpPr>
            <p:nvPr>
              <p:custDataLst>
                <p:tags r:id="rId258"/>
              </p:custDataLst>
            </p:nvPr>
          </p:nvSpPr>
          <p:spPr bwMode="auto">
            <a:xfrm>
              <a:off x="5108680" y="175499"/>
              <a:ext cx="2270791" cy="3248244"/>
            </a:xfrm>
            <a:custGeom>
              <a:gdLst>
                <a:gd name="T0" fmla="*/ 841 w 841"/>
                <a:gd name="T1" fmla="*/ 0 h 1203"/>
                <a:gd name="T2" fmla="*/ 831 w 841"/>
                <a:gd name="T3" fmla="*/ 0 h 1203"/>
                <a:gd name="T4" fmla="*/ 830 w 841"/>
                <a:gd name="T5" fmla="*/ 0 h 1203"/>
                <a:gd name="T6" fmla="*/ 754 w 841"/>
                <a:gd name="T7" fmla="*/ 110 h 1203"/>
                <a:gd name="T8" fmla="*/ 749 w 841"/>
                <a:gd name="T9" fmla="*/ 118 h 1203"/>
                <a:gd name="T10" fmla="*/ 681 w 841"/>
                <a:gd name="T11" fmla="*/ 215 h 1203"/>
                <a:gd name="T12" fmla="*/ 675 w 841"/>
                <a:gd name="T13" fmla="*/ 222 h 1203"/>
                <a:gd name="T14" fmla="*/ 615 w 841"/>
                <a:gd name="T15" fmla="*/ 310 h 1203"/>
                <a:gd name="T16" fmla="*/ 610 w 841"/>
                <a:gd name="T17" fmla="*/ 317 h 1203"/>
                <a:gd name="T18" fmla="*/ 554 w 841"/>
                <a:gd name="T19" fmla="*/ 397 h 1203"/>
                <a:gd name="T20" fmla="*/ 549 w 841"/>
                <a:gd name="T21" fmla="*/ 404 h 1203"/>
                <a:gd name="T22" fmla="*/ 497 w 841"/>
                <a:gd name="T23" fmla="*/ 479 h 1203"/>
                <a:gd name="T24" fmla="*/ 492 w 841"/>
                <a:gd name="T25" fmla="*/ 486 h 1203"/>
                <a:gd name="T26" fmla="*/ 443 w 841"/>
                <a:gd name="T27" fmla="*/ 557 h 1203"/>
                <a:gd name="T28" fmla="*/ 438 w 841"/>
                <a:gd name="T29" fmla="*/ 564 h 1203"/>
                <a:gd name="T30" fmla="*/ 389 w 841"/>
                <a:gd name="T31" fmla="*/ 634 h 1203"/>
                <a:gd name="T32" fmla="*/ 384 w 841"/>
                <a:gd name="T33" fmla="*/ 641 h 1203"/>
                <a:gd name="T34" fmla="*/ 338 w 841"/>
                <a:gd name="T35" fmla="*/ 708 h 1203"/>
                <a:gd name="T36" fmla="*/ 333 w 841"/>
                <a:gd name="T37" fmla="*/ 715 h 1203"/>
                <a:gd name="T38" fmla="*/ 287 w 841"/>
                <a:gd name="T39" fmla="*/ 780 h 1203"/>
                <a:gd name="T40" fmla="*/ 282 w 841"/>
                <a:gd name="T41" fmla="*/ 787 h 1203"/>
                <a:gd name="T42" fmla="*/ 45 w 841"/>
                <a:gd name="T43" fmla="*/ 1127 h 1203"/>
                <a:gd name="T44" fmla="*/ 3 w 841"/>
                <a:gd name="T45" fmla="*/ 1203 h 1203"/>
                <a:gd name="T46" fmla="*/ 0 w 841"/>
                <a:gd name="T47" fmla="*/ 1201 h 1203"/>
                <a:gd name="T48" fmla="*/ 3 w 841"/>
                <a:gd name="T49" fmla="*/ 1203 h 1203"/>
                <a:gd name="T50" fmla="*/ 54 w 841"/>
                <a:gd name="T51" fmla="*/ 1130 h 1203"/>
                <a:gd name="T52" fmla="*/ 290 w 841"/>
                <a:gd name="T53" fmla="*/ 791 h 1203"/>
                <a:gd name="T54" fmla="*/ 295 w 841"/>
                <a:gd name="T55" fmla="*/ 784 h 1203"/>
                <a:gd name="T56" fmla="*/ 341 w 841"/>
                <a:gd name="T57" fmla="*/ 719 h 1203"/>
                <a:gd name="T58" fmla="*/ 345 w 841"/>
                <a:gd name="T59" fmla="*/ 711 h 1203"/>
                <a:gd name="T60" fmla="*/ 391 w 841"/>
                <a:gd name="T61" fmla="*/ 645 h 1203"/>
                <a:gd name="T62" fmla="*/ 396 w 841"/>
                <a:gd name="T63" fmla="*/ 638 h 1203"/>
                <a:gd name="T64" fmla="*/ 445 w 841"/>
                <a:gd name="T65" fmla="*/ 569 h 1203"/>
                <a:gd name="T66" fmla="*/ 450 w 841"/>
                <a:gd name="T67" fmla="*/ 562 h 1203"/>
                <a:gd name="T68" fmla="*/ 498 w 841"/>
                <a:gd name="T69" fmla="*/ 491 h 1203"/>
                <a:gd name="T70" fmla="*/ 503 w 841"/>
                <a:gd name="T71" fmla="*/ 484 h 1203"/>
                <a:gd name="T72" fmla="*/ 556 w 841"/>
                <a:gd name="T73" fmla="*/ 410 h 1203"/>
                <a:gd name="T74" fmla="*/ 560 w 841"/>
                <a:gd name="T75" fmla="*/ 403 h 1203"/>
                <a:gd name="T76" fmla="*/ 615 w 841"/>
                <a:gd name="T77" fmla="*/ 324 h 1203"/>
                <a:gd name="T78" fmla="*/ 620 w 841"/>
                <a:gd name="T79" fmla="*/ 317 h 1203"/>
                <a:gd name="T80" fmla="*/ 681 w 841"/>
                <a:gd name="T81" fmla="*/ 230 h 1203"/>
                <a:gd name="T82" fmla="*/ 686 w 841"/>
                <a:gd name="T83" fmla="*/ 222 h 1203"/>
                <a:gd name="T84" fmla="*/ 753 w 841"/>
                <a:gd name="T85" fmla="*/ 127 h 1203"/>
                <a:gd name="T86" fmla="*/ 759 w 841"/>
                <a:gd name="T87" fmla="*/ 119 h 1203"/>
                <a:gd name="T88" fmla="*/ 835 w 841"/>
                <a:gd name="T89" fmla="*/ 9 h 1203"/>
                <a:gd name="T90" fmla="*/ 840 w 841"/>
                <a:gd name="T91" fmla="*/ 1 h 1203"/>
                <a:gd name="T92" fmla="*/ 841 w 841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1" h="1203">
                  <a:moveTo>
                    <a:pt x="841" y="0"/>
                  </a:moveTo>
                  <a:lnTo>
                    <a:pt x="831" y="0"/>
                  </a:lnTo>
                  <a:lnTo>
                    <a:pt x="830" y="0"/>
                  </a:lnTo>
                  <a:lnTo>
                    <a:pt x="754" y="110"/>
                  </a:lnTo>
                  <a:lnTo>
                    <a:pt x="749" y="118"/>
                  </a:lnTo>
                  <a:lnTo>
                    <a:pt x="681" y="215"/>
                  </a:lnTo>
                  <a:lnTo>
                    <a:pt x="675" y="222"/>
                  </a:lnTo>
                  <a:lnTo>
                    <a:pt x="615" y="310"/>
                  </a:lnTo>
                  <a:lnTo>
                    <a:pt x="610" y="317"/>
                  </a:lnTo>
                  <a:lnTo>
                    <a:pt x="554" y="397"/>
                  </a:lnTo>
                  <a:lnTo>
                    <a:pt x="549" y="404"/>
                  </a:lnTo>
                  <a:lnTo>
                    <a:pt x="497" y="479"/>
                  </a:lnTo>
                  <a:lnTo>
                    <a:pt x="492" y="486"/>
                  </a:lnTo>
                  <a:lnTo>
                    <a:pt x="443" y="557"/>
                  </a:lnTo>
                  <a:lnTo>
                    <a:pt x="438" y="564"/>
                  </a:lnTo>
                  <a:lnTo>
                    <a:pt x="389" y="634"/>
                  </a:lnTo>
                  <a:lnTo>
                    <a:pt x="384" y="641"/>
                  </a:lnTo>
                  <a:lnTo>
                    <a:pt x="338" y="708"/>
                  </a:lnTo>
                  <a:lnTo>
                    <a:pt x="333" y="715"/>
                  </a:lnTo>
                  <a:lnTo>
                    <a:pt x="287" y="780"/>
                  </a:lnTo>
                  <a:lnTo>
                    <a:pt x="282" y="787"/>
                  </a:lnTo>
                  <a:lnTo>
                    <a:pt x="45" y="1127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3" y="1203"/>
                  </a:lnTo>
                  <a:lnTo>
                    <a:pt x="54" y="1130"/>
                  </a:lnTo>
                  <a:lnTo>
                    <a:pt x="290" y="791"/>
                  </a:lnTo>
                  <a:lnTo>
                    <a:pt x="295" y="784"/>
                  </a:lnTo>
                  <a:lnTo>
                    <a:pt x="341" y="719"/>
                  </a:lnTo>
                  <a:lnTo>
                    <a:pt x="345" y="711"/>
                  </a:lnTo>
                  <a:lnTo>
                    <a:pt x="391" y="645"/>
                  </a:lnTo>
                  <a:lnTo>
                    <a:pt x="396" y="638"/>
                  </a:lnTo>
                  <a:lnTo>
                    <a:pt x="445" y="569"/>
                  </a:lnTo>
                  <a:lnTo>
                    <a:pt x="450" y="562"/>
                  </a:lnTo>
                  <a:lnTo>
                    <a:pt x="498" y="491"/>
                  </a:lnTo>
                  <a:lnTo>
                    <a:pt x="503" y="484"/>
                  </a:lnTo>
                  <a:lnTo>
                    <a:pt x="556" y="410"/>
                  </a:lnTo>
                  <a:lnTo>
                    <a:pt x="560" y="403"/>
                  </a:lnTo>
                  <a:lnTo>
                    <a:pt x="615" y="324"/>
                  </a:lnTo>
                  <a:lnTo>
                    <a:pt x="620" y="317"/>
                  </a:lnTo>
                  <a:lnTo>
                    <a:pt x="681" y="230"/>
                  </a:lnTo>
                  <a:lnTo>
                    <a:pt x="686" y="222"/>
                  </a:lnTo>
                  <a:lnTo>
                    <a:pt x="753" y="127"/>
                  </a:lnTo>
                  <a:lnTo>
                    <a:pt x="759" y="119"/>
                  </a:lnTo>
                  <a:lnTo>
                    <a:pt x="835" y="9"/>
                  </a:lnTo>
                  <a:lnTo>
                    <a:pt x="840" y="1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2" name="Freeform 250"/>
            <p:cNvSpPr>
              <a:spLocks noChangeArrowheads="1"/>
            </p:cNvSpPr>
            <p:nvPr>
              <p:custDataLst>
                <p:tags r:id="rId259"/>
              </p:custDataLst>
            </p:nvPr>
          </p:nvSpPr>
          <p:spPr bwMode="auto">
            <a:xfrm>
              <a:off x="5108680" y="175499"/>
              <a:ext cx="2270791" cy="3248244"/>
            </a:xfrm>
            <a:custGeom>
              <a:gdLst>
                <a:gd name="T0" fmla="*/ 841 w 841"/>
                <a:gd name="T1" fmla="*/ 0 h 1203"/>
                <a:gd name="T2" fmla="*/ 831 w 841"/>
                <a:gd name="T3" fmla="*/ 0 h 1203"/>
                <a:gd name="T4" fmla="*/ 830 w 841"/>
                <a:gd name="T5" fmla="*/ 0 h 1203"/>
                <a:gd name="T6" fmla="*/ 754 w 841"/>
                <a:gd name="T7" fmla="*/ 110 h 1203"/>
                <a:gd name="T8" fmla="*/ 749 w 841"/>
                <a:gd name="T9" fmla="*/ 118 h 1203"/>
                <a:gd name="T10" fmla="*/ 681 w 841"/>
                <a:gd name="T11" fmla="*/ 215 h 1203"/>
                <a:gd name="T12" fmla="*/ 675 w 841"/>
                <a:gd name="T13" fmla="*/ 222 h 1203"/>
                <a:gd name="T14" fmla="*/ 615 w 841"/>
                <a:gd name="T15" fmla="*/ 310 h 1203"/>
                <a:gd name="T16" fmla="*/ 610 w 841"/>
                <a:gd name="T17" fmla="*/ 317 h 1203"/>
                <a:gd name="T18" fmla="*/ 554 w 841"/>
                <a:gd name="T19" fmla="*/ 397 h 1203"/>
                <a:gd name="T20" fmla="*/ 549 w 841"/>
                <a:gd name="T21" fmla="*/ 404 h 1203"/>
                <a:gd name="T22" fmla="*/ 497 w 841"/>
                <a:gd name="T23" fmla="*/ 479 h 1203"/>
                <a:gd name="T24" fmla="*/ 492 w 841"/>
                <a:gd name="T25" fmla="*/ 486 h 1203"/>
                <a:gd name="T26" fmla="*/ 443 w 841"/>
                <a:gd name="T27" fmla="*/ 557 h 1203"/>
                <a:gd name="T28" fmla="*/ 438 w 841"/>
                <a:gd name="T29" fmla="*/ 564 h 1203"/>
                <a:gd name="T30" fmla="*/ 389 w 841"/>
                <a:gd name="T31" fmla="*/ 634 h 1203"/>
                <a:gd name="T32" fmla="*/ 384 w 841"/>
                <a:gd name="T33" fmla="*/ 641 h 1203"/>
                <a:gd name="T34" fmla="*/ 338 w 841"/>
                <a:gd name="T35" fmla="*/ 708 h 1203"/>
                <a:gd name="T36" fmla="*/ 333 w 841"/>
                <a:gd name="T37" fmla="*/ 715 h 1203"/>
                <a:gd name="T38" fmla="*/ 287 w 841"/>
                <a:gd name="T39" fmla="*/ 780 h 1203"/>
                <a:gd name="T40" fmla="*/ 282 w 841"/>
                <a:gd name="T41" fmla="*/ 787 h 1203"/>
                <a:gd name="T42" fmla="*/ 45 w 841"/>
                <a:gd name="T43" fmla="*/ 1127 h 1203"/>
                <a:gd name="T44" fmla="*/ 3 w 841"/>
                <a:gd name="T45" fmla="*/ 1203 h 1203"/>
                <a:gd name="T46" fmla="*/ 0 w 841"/>
                <a:gd name="T47" fmla="*/ 1201 h 1203"/>
                <a:gd name="T48" fmla="*/ 3 w 841"/>
                <a:gd name="T49" fmla="*/ 1203 h 1203"/>
                <a:gd name="T50" fmla="*/ 54 w 841"/>
                <a:gd name="T51" fmla="*/ 1130 h 1203"/>
                <a:gd name="T52" fmla="*/ 290 w 841"/>
                <a:gd name="T53" fmla="*/ 791 h 1203"/>
                <a:gd name="T54" fmla="*/ 295 w 841"/>
                <a:gd name="T55" fmla="*/ 784 h 1203"/>
                <a:gd name="T56" fmla="*/ 341 w 841"/>
                <a:gd name="T57" fmla="*/ 719 h 1203"/>
                <a:gd name="T58" fmla="*/ 345 w 841"/>
                <a:gd name="T59" fmla="*/ 711 h 1203"/>
                <a:gd name="T60" fmla="*/ 391 w 841"/>
                <a:gd name="T61" fmla="*/ 645 h 1203"/>
                <a:gd name="T62" fmla="*/ 396 w 841"/>
                <a:gd name="T63" fmla="*/ 638 h 1203"/>
                <a:gd name="T64" fmla="*/ 445 w 841"/>
                <a:gd name="T65" fmla="*/ 569 h 1203"/>
                <a:gd name="T66" fmla="*/ 450 w 841"/>
                <a:gd name="T67" fmla="*/ 562 h 1203"/>
                <a:gd name="T68" fmla="*/ 498 w 841"/>
                <a:gd name="T69" fmla="*/ 491 h 1203"/>
                <a:gd name="T70" fmla="*/ 503 w 841"/>
                <a:gd name="T71" fmla="*/ 484 h 1203"/>
                <a:gd name="T72" fmla="*/ 556 w 841"/>
                <a:gd name="T73" fmla="*/ 410 h 1203"/>
                <a:gd name="T74" fmla="*/ 560 w 841"/>
                <a:gd name="T75" fmla="*/ 403 h 1203"/>
                <a:gd name="T76" fmla="*/ 615 w 841"/>
                <a:gd name="T77" fmla="*/ 324 h 1203"/>
                <a:gd name="T78" fmla="*/ 620 w 841"/>
                <a:gd name="T79" fmla="*/ 317 h 1203"/>
                <a:gd name="T80" fmla="*/ 681 w 841"/>
                <a:gd name="T81" fmla="*/ 230 h 1203"/>
                <a:gd name="T82" fmla="*/ 686 w 841"/>
                <a:gd name="T83" fmla="*/ 222 h 1203"/>
                <a:gd name="T84" fmla="*/ 753 w 841"/>
                <a:gd name="T85" fmla="*/ 127 h 1203"/>
                <a:gd name="T86" fmla="*/ 759 w 841"/>
                <a:gd name="T87" fmla="*/ 119 h 1203"/>
                <a:gd name="T88" fmla="*/ 835 w 841"/>
                <a:gd name="T89" fmla="*/ 9 h 1203"/>
                <a:gd name="T90" fmla="*/ 840 w 841"/>
                <a:gd name="T91" fmla="*/ 1 h 1203"/>
                <a:gd name="T92" fmla="*/ 841 w 841"/>
                <a:gd name="T93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1" h="1203">
                  <a:moveTo>
                    <a:pt x="841" y="0"/>
                  </a:moveTo>
                  <a:lnTo>
                    <a:pt x="831" y="0"/>
                  </a:lnTo>
                  <a:lnTo>
                    <a:pt x="830" y="0"/>
                  </a:lnTo>
                  <a:lnTo>
                    <a:pt x="754" y="110"/>
                  </a:lnTo>
                  <a:lnTo>
                    <a:pt x="749" y="118"/>
                  </a:lnTo>
                  <a:lnTo>
                    <a:pt x="681" y="215"/>
                  </a:lnTo>
                  <a:lnTo>
                    <a:pt x="675" y="222"/>
                  </a:lnTo>
                  <a:lnTo>
                    <a:pt x="615" y="310"/>
                  </a:lnTo>
                  <a:lnTo>
                    <a:pt x="610" y="317"/>
                  </a:lnTo>
                  <a:lnTo>
                    <a:pt x="554" y="397"/>
                  </a:lnTo>
                  <a:lnTo>
                    <a:pt x="549" y="404"/>
                  </a:lnTo>
                  <a:lnTo>
                    <a:pt x="497" y="479"/>
                  </a:lnTo>
                  <a:lnTo>
                    <a:pt x="492" y="486"/>
                  </a:lnTo>
                  <a:lnTo>
                    <a:pt x="443" y="557"/>
                  </a:lnTo>
                  <a:lnTo>
                    <a:pt x="438" y="564"/>
                  </a:lnTo>
                  <a:lnTo>
                    <a:pt x="389" y="634"/>
                  </a:lnTo>
                  <a:lnTo>
                    <a:pt x="384" y="641"/>
                  </a:lnTo>
                  <a:lnTo>
                    <a:pt x="338" y="708"/>
                  </a:lnTo>
                  <a:lnTo>
                    <a:pt x="333" y="715"/>
                  </a:lnTo>
                  <a:lnTo>
                    <a:pt x="287" y="780"/>
                  </a:lnTo>
                  <a:lnTo>
                    <a:pt x="282" y="787"/>
                  </a:lnTo>
                  <a:lnTo>
                    <a:pt x="45" y="1127"/>
                  </a:lnTo>
                  <a:lnTo>
                    <a:pt x="3" y="1203"/>
                  </a:lnTo>
                  <a:lnTo>
                    <a:pt x="0" y="1201"/>
                  </a:lnTo>
                  <a:lnTo>
                    <a:pt x="3" y="1203"/>
                  </a:lnTo>
                  <a:lnTo>
                    <a:pt x="54" y="1130"/>
                  </a:lnTo>
                  <a:lnTo>
                    <a:pt x="290" y="791"/>
                  </a:lnTo>
                  <a:lnTo>
                    <a:pt x="295" y="784"/>
                  </a:lnTo>
                  <a:lnTo>
                    <a:pt x="341" y="719"/>
                  </a:lnTo>
                  <a:lnTo>
                    <a:pt x="345" y="711"/>
                  </a:lnTo>
                  <a:lnTo>
                    <a:pt x="391" y="645"/>
                  </a:lnTo>
                  <a:lnTo>
                    <a:pt x="396" y="638"/>
                  </a:lnTo>
                  <a:lnTo>
                    <a:pt x="445" y="569"/>
                  </a:lnTo>
                  <a:lnTo>
                    <a:pt x="450" y="562"/>
                  </a:lnTo>
                  <a:lnTo>
                    <a:pt x="498" y="491"/>
                  </a:lnTo>
                  <a:lnTo>
                    <a:pt x="503" y="484"/>
                  </a:lnTo>
                  <a:lnTo>
                    <a:pt x="556" y="410"/>
                  </a:lnTo>
                  <a:lnTo>
                    <a:pt x="560" y="403"/>
                  </a:lnTo>
                  <a:lnTo>
                    <a:pt x="615" y="324"/>
                  </a:lnTo>
                  <a:lnTo>
                    <a:pt x="620" y="317"/>
                  </a:lnTo>
                  <a:lnTo>
                    <a:pt x="681" y="230"/>
                  </a:lnTo>
                  <a:lnTo>
                    <a:pt x="686" y="222"/>
                  </a:lnTo>
                  <a:lnTo>
                    <a:pt x="753" y="127"/>
                  </a:lnTo>
                  <a:lnTo>
                    <a:pt x="759" y="119"/>
                  </a:lnTo>
                  <a:lnTo>
                    <a:pt x="835" y="9"/>
                  </a:lnTo>
                  <a:lnTo>
                    <a:pt x="840" y="1"/>
                  </a:lnTo>
                  <a:lnTo>
                    <a:pt x="8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3" name="Freeform 251"/>
            <p:cNvSpPr>
              <a:spLocks noChangeArrowheads="1"/>
            </p:cNvSpPr>
            <p:nvPr>
              <p:custDataLst>
                <p:tags r:id="rId260"/>
              </p:custDataLst>
            </p:nvPr>
          </p:nvSpPr>
          <p:spPr bwMode="auto">
            <a:xfrm>
              <a:off x="5105626" y="175499"/>
              <a:ext cx="1838623" cy="3248244"/>
            </a:xfrm>
            <a:custGeom>
              <a:gdLst>
                <a:gd name="T0" fmla="*/ 681 w 681"/>
                <a:gd name="T1" fmla="*/ 0 h 1203"/>
                <a:gd name="T2" fmla="*/ 671 w 681"/>
                <a:gd name="T3" fmla="*/ 0 h 1203"/>
                <a:gd name="T4" fmla="*/ 609 w 681"/>
                <a:gd name="T5" fmla="*/ 110 h 1203"/>
                <a:gd name="T6" fmla="*/ 604 w 681"/>
                <a:gd name="T7" fmla="*/ 119 h 1203"/>
                <a:gd name="T8" fmla="*/ 545 w 681"/>
                <a:gd name="T9" fmla="*/ 225 h 1203"/>
                <a:gd name="T10" fmla="*/ 540 w 681"/>
                <a:gd name="T11" fmla="*/ 233 h 1203"/>
                <a:gd name="T12" fmla="*/ 486 w 681"/>
                <a:gd name="T13" fmla="*/ 329 h 1203"/>
                <a:gd name="T14" fmla="*/ 482 w 681"/>
                <a:gd name="T15" fmla="*/ 336 h 1203"/>
                <a:gd name="T16" fmla="*/ 432 w 681"/>
                <a:gd name="T17" fmla="*/ 424 h 1203"/>
                <a:gd name="T18" fmla="*/ 428 w 681"/>
                <a:gd name="T19" fmla="*/ 432 h 1203"/>
                <a:gd name="T20" fmla="*/ 382 w 681"/>
                <a:gd name="T21" fmla="*/ 514 h 1203"/>
                <a:gd name="T22" fmla="*/ 377 w 681"/>
                <a:gd name="T23" fmla="*/ 521 h 1203"/>
                <a:gd name="T24" fmla="*/ 333 w 681"/>
                <a:gd name="T25" fmla="*/ 601 h 1203"/>
                <a:gd name="T26" fmla="*/ 329 w 681"/>
                <a:gd name="T27" fmla="*/ 608 h 1203"/>
                <a:gd name="T28" fmla="*/ 287 w 681"/>
                <a:gd name="T29" fmla="*/ 683 h 1203"/>
                <a:gd name="T30" fmla="*/ 282 w 681"/>
                <a:gd name="T31" fmla="*/ 690 h 1203"/>
                <a:gd name="T32" fmla="*/ 241 w 681"/>
                <a:gd name="T33" fmla="*/ 763 h 1203"/>
                <a:gd name="T34" fmla="*/ 237 w 681"/>
                <a:gd name="T35" fmla="*/ 771 h 1203"/>
                <a:gd name="T36" fmla="*/ 38 w 681"/>
                <a:gd name="T37" fmla="*/ 1125 h 1203"/>
                <a:gd name="T38" fmla="*/ 4 w 681"/>
                <a:gd name="T39" fmla="*/ 1203 h 1203"/>
                <a:gd name="T40" fmla="*/ 0 w 681"/>
                <a:gd name="T41" fmla="*/ 1201 h 1203"/>
                <a:gd name="T42" fmla="*/ 1 w 681"/>
                <a:gd name="T43" fmla="*/ 1201 h 1203"/>
                <a:gd name="T44" fmla="*/ 4 w 681"/>
                <a:gd name="T45" fmla="*/ 1203 h 1203"/>
                <a:gd name="T46" fmla="*/ 46 w 681"/>
                <a:gd name="T47" fmla="*/ 1127 h 1203"/>
                <a:gd name="T48" fmla="*/ 246 w 681"/>
                <a:gd name="T49" fmla="*/ 773 h 1203"/>
                <a:gd name="T50" fmla="*/ 250 w 681"/>
                <a:gd name="T51" fmla="*/ 766 h 1203"/>
                <a:gd name="T52" fmla="*/ 290 w 681"/>
                <a:gd name="T53" fmla="*/ 695 h 1203"/>
                <a:gd name="T54" fmla="*/ 294 w 681"/>
                <a:gd name="T55" fmla="*/ 687 h 1203"/>
                <a:gd name="T56" fmla="*/ 336 w 681"/>
                <a:gd name="T57" fmla="*/ 612 h 1203"/>
                <a:gd name="T58" fmla="*/ 340 w 681"/>
                <a:gd name="T59" fmla="*/ 605 h 1203"/>
                <a:gd name="T60" fmla="*/ 385 w 681"/>
                <a:gd name="T61" fmla="*/ 526 h 1203"/>
                <a:gd name="T62" fmla="*/ 389 w 681"/>
                <a:gd name="T63" fmla="*/ 519 h 1203"/>
                <a:gd name="T64" fmla="*/ 435 w 681"/>
                <a:gd name="T65" fmla="*/ 437 h 1203"/>
                <a:gd name="T66" fmla="*/ 439 w 681"/>
                <a:gd name="T67" fmla="*/ 430 h 1203"/>
                <a:gd name="T68" fmla="*/ 488 w 681"/>
                <a:gd name="T69" fmla="*/ 343 h 1203"/>
                <a:gd name="T70" fmla="*/ 492 w 681"/>
                <a:gd name="T71" fmla="*/ 335 h 1203"/>
                <a:gd name="T72" fmla="*/ 546 w 681"/>
                <a:gd name="T73" fmla="*/ 240 h 1203"/>
                <a:gd name="T74" fmla="*/ 550 w 681"/>
                <a:gd name="T75" fmla="*/ 232 h 1203"/>
                <a:gd name="T76" fmla="*/ 609 w 681"/>
                <a:gd name="T77" fmla="*/ 127 h 1203"/>
                <a:gd name="T78" fmla="*/ 614 w 681"/>
                <a:gd name="T79" fmla="*/ 118 h 1203"/>
                <a:gd name="T80" fmla="*/ 681 w 681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1203">
                  <a:moveTo>
                    <a:pt x="681" y="0"/>
                  </a:moveTo>
                  <a:lnTo>
                    <a:pt x="671" y="0"/>
                  </a:lnTo>
                  <a:lnTo>
                    <a:pt x="609" y="110"/>
                  </a:lnTo>
                  <a:lnTo>
                    <a:pt x="604" y="119"/>
                  </a:lnTo>
                  <a:lnTo>
                    <a:pt x="545" y="225"/>
                  </a:lnTo>
                  <a:lnTo>
                    <a:pt x="540" y="233"/>
                  </a:lnTo>
                  <a:lnTo>
                    <a:pt x="486" y="329"/>
                  </a:lnTo>
                  <a:lnTo>
                    <a:pt x="482" y="336"/>
                  </a:lnTo>
                  <a:lnTo>
                    <a:pt x="432" y="424"/>
                  </a:lnTo>
                  <a:lnTo>
                    <a:pt x="428" y="432"/>
                  </a:lnTo>
                  <a:lnTo>
                    <a:pt x="382" y="514"/>
                  </a:lnTo>
                  <a:lnTo>
                    <a:pt x="377" y="521"/>
                  </a:lnTo>
                  <a:lnTo>
                    <a:pt x="333" y="601"/>
                  </a:lnTo>
                  <a:lnTo>
                    <a:pt x="329" y="608"/>
                  </a:lnTo>
                  <a:lnTo>
                    <a:pt x="287" y="683"/>
                  </a:lnTo>
                  <a:lnTo>
                    <a:pt x="282" y="690"/>
                  </a:lnTo>
                  <a:lnTo>
                    <a:pt x="241" y="763"/>
                  </a:lnTo>
                  <a:lnTo>
                    <a:pt x="237" y="771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4" y="1203"/>
                  </a:lnTo>
                  <a:lnTo>
                    <a:pt x="46" y="1127"/>
                  </a:lnTo>
                  <a:lnTo>
                    <a:pt x="246" y="773"/>
                  </a:lnTo>
                  <a:lnTo>
                    <a:pt x="250" y="766"/>
                  </a:lnTo>
                  <a:lnTo>
                    <a:pt x="290" y="695"/>
                  </a:lnTo>
                  <a:lnTo>
                    <a:pt x="294" y="687"/>
                  </a:lnTo>
                  <a:lnTo>
                    <a:pt x="336" y="612"/>
                  </a:lnTo>
                  <a:lnTo>
                    <a:pt x="340" y="605"/>
                  </a:lnTo>
                  <a:lnTo>
                    <a:pt x="385" y="526"/>
                  </a:lnTo>
                  <a:lnTo>
                    <a:pt x="389" y="519"/>
                  </a:lnTo>
                  <a:lnTo>
                    <a:pt x="435" y="437"/>
                  </a:lnTo>
                  <a:lnTo>
                    <a:pt x="439" y="430"/>
                  </a:lnTo>
                  <a:lnTo>
                    <a:pt x="488" y="343"/>
                  </a:lnTo>
                  <a:lnTo>
                    <a:pt x="492" y="335"/>
                  </a:lnTo>
                  <a:lnTo>
                    <a:pt x="546" y="240"/>
                  </a:lnTo>
                  <a:lnTo>
                    <a:pt x="550" y="232"/>
                  </a:lnTo>
                  <a:lnTo>
                    <a:pt x="609" y="127"/>
                  </a:lnTo>
                  <a:lnTo>
                    <a:pt x="614" y="118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4" name="Freeform 252"/>
            <p:cNvSpPr>
              <a:spLocks noChangeArrowheads="1"/>
            </p:cNvSpPr>
            <p:nvPr>
              <p:custDataLst>
                <p:tags r:id="rId261"/>
              </p:custDataLst>
            </p:nvPr>
          </p:nvSpPr>
          <p:spPr bwMode="auto">
            <a:xfrm>
              <a:off x="5105626" y="175499"/>
              <a:ext cx="1838623" cy="3248244"/>
            </a:xfrm>
            <a:custGeom>
              <a:gdLst>
                <a:gd name="T0" fmla="*/ 681 w 681"/>
                <a:gd name="T1" fmla="*/ 0 h 1203"/>
                <a:gd name="T2" fmla="*/ 671 w 681"/>
                <a:gd name="T3" fmla="*/ 0 h 1203"/>
                <a:gd name="T4" fmla="*/ 609 w 681"/>
                <a:gd name="T5" fmla="*/ 110 h 1203"/>
                <a:gd name="T6" fmla="*/ 604 w 681"/>
                <a:gd name="T7" fmla="*/ 119 h 1203"/>
                <a:gd name="T8" fmla="*/ 545 w 681"/>
                <a:gd name="T9" fmla="*/ 225 h 1203"/>
                <a:gd name="T10" fmla="*/ 540 w 681"/>
                <a:gd name="T11" fmla="*/ 233 h 1203"/>
                <a:gd name="T12" fmla="*/ 486 w 681"/>
                <a:gd name="T13" fmla="*/ 329 h 1203"/>
                <a:gd name="T14" fmla="*/ 482 w 681"/>
                <a:gd name="T15" fmla="*/ 336 h 1203"/>
                <a:gd name="T16" fmla="*/ 432 w 681"/>
                <a:gd name="T17" fmla="*/ 424 h 1203"/>
                <a:gd name="T18" fmla="*/ 428 w 681"/>
                <a:gd name="T19" fmla="*/ 432 h 1203"/>
                <a:gd name="T20" fmla="*/ 382 w 681"/>
                <a:gd name="T21" fmla="*/ 514 h 1203"/>
                <a:gd name="T22" fmla="*/ 377 w 681"/>
                <a:gd name="T23" fmla="*/ 521 h 1203"/>
                <a:gd name="T24" fmla="*/ 333 w 681"/>
                <a:gd name="T25" fmla="*/ 601 h 1203"/>
                <a:gd name="T26" fmla="*/ 329 w 681"/>
                <a:gd name="T27" fmla="*/ 608 h 1203"/>
                <a:gd name="T28" fmla="*/ 287 w 681"/>
                <a:gd name="T29" fmla="*/ 683 h 1203"/>
                <a:gd name="T30" fmla="*/ 282 w 681"/>
                <a:gd name="T31" fmla="*/ 690 h 1203"/>
                <a:gd name="T32" fmla="*/ 241 w 681"/>
                <a:gd name="T33" fmla="*/ 763 h 1203"/>
                <a:gd name="T34" fmla="*/ 237 w 681"/>
                <a:gd name="T35" fmla="*/ 771 h 1203"/>
                <a:gd name="T36" fmla="*/ 38 w 681"/>
                <a:gd name="T37" fmla="*/ 1125 h 1203"/>
                <a:gd name="T38" fmla="*/ 4 w 681"/>
                <a:gd name="T39" fmla="*/ 1203 h 1203"/>
                <a:gd name="T40" fmla="*/ 0 w 681"/>
                <a:gd name="T41" fmla="*/ 1201 h 1203"/>
                <a:gd name="T42" fmla="*/ 1 w 681"/>
                <a:gd name="T43" fmla="*/ 1201 h 1203"/>
                <a:gd name="T44" fmla="*/ 4 w 681"/>
                <a:gd name="T45" fmla="*/ 1203 h 1203"/>
                <a:gd name="T46" fmla="*/ 46 w 681"/>
                <a:gd name="T47" fmla="*/ 1127 h 1203"/>
                <a:gd name="T48" fmla="*/ 246 w 681"/>
                <a:gd name="T49" fmla="*/ 773 h 1203"/>
                <a:gd name="T50" fmla="*/ 250 w 681"/>
                <a:gd name="T51" fmla="*/ 766 h 1203"/>
                <a:gd name="T52" fmla="*/ 290 w 681"/>
                <a:gd name="T53" fmla="*/ 695 h 1203"/>
                <a:gd name="T54" fmla="*/ 294 w 681"/>
                <a:gd name="T55" fmla="*/ 687 h 1203"/>
                <a:gd name="T56" fmla="*/ 336 w 681"/>
                <a:gd name="T57" fmla="*/ 612 h 1203"/>
                <a:gd name="T58" fmla="*/ 340 w 681"/>
                <a:gd name="T59" fmla="*/ 605 h 1203"/>
                <a:gd name="T60" fmla="*/ 385 w 681"/>
                <a:gd name="T61" fmla="*/ 526 h 1203"/>
                <a:gd name="T62" fmla="*/ 389 w 681"/>
                <a:gd name="T63" fmla="*/ 519 h 1203"/>
                <a:gd name="T64" fmla="*/ 435 w 681"/>
                <a:gd name="T65" fmla="*/ 437 h 1203"/>
                <a:gd name="T66" fmla="*/ 439 w 681"/>
                <a:gd name="T67" fmla="*/ 430 h 1203"/>
                <a:gd name="T68" fmla="*/ 488 w 681"/>
                <a:gd name="T69" fmla="*/ 343 h 1203"/>
                <a:gd name="T70" fmla="*/ 492 w 681"/>
                <a:gd name="T71" fmla="*/ 335 h 1203"/>
                <a:gd name="T72" fmla="*/ 546 w 681"/>
                <a:gd name="T73" fmla="*/ 240 h 1203"/>
                <a:gd name="T74" fmla="*/ 550 w 681"/>
                <a:gd name="T75" fmla="*/ 232 h 1203"/>
                <a:gd name="T76" fmla="*/ 609 w 681"/>
                <a:gd name="T77" fmla="*/ 127 h 1203"/>
                <a:gd name="T78" fmla="*/ 614 w 681"/>
                <a:gd name="T79" fmla="*/ 118 h 1203"/>
                <a:gd name="T80" fmla="*/ 681 w 681"/>
                <a:gd name="T81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1203">
                  <a:moveTo>
                    <a:pt x="681" y="0"/>
                  </a:moveTo>
                  <a:lnTo>
                    <a:pt x="671" y="0"/>
                  </a:lnTo>
                  <a:lnTo>
                    <a:pt x="609" y="110"/>
                  </a:lnTo>
                  <a:lnTo>
                    <a:pt x="604" y="119"/>
                  </a:lnTo>
                  <a:lnTo>
                    <a:pt x="545" y="225"/>
                  </a:lnTo>
                  <a:lnTo>
                    <a:pt x="540" y="233"/>
                  </a:lnTo>
                  <a:lnTo>
                    <a:pt x="486" y="329"/>
                  </a:lnTo>
                  <a:lnTo>
                    <a:pt x="482" y="336"/>
                  </a:lnTo>
                  <a:lnTo>
                    <a:pt x="432" y="424"/>
                  </a:lnTo>
                  <a:lnTo>
                    <a:pt x="428" y="432"/>
                  </a:lnTo>
                  <a:lnTo>
                    <a:pt x="382" y="514"/>
                  </a:lnTo>
                  <a:lnTo>
                    <a:pt x="377" y="521"/>
                  </a:lnTo>
                  <a:lnTo>
                    <a:pt x="333" y="601"/>
                  </a:lnTo>
                  <a:lnTo>
                    <a:pt x="329" y="608"/>
                  </a:lnTo>
                  <a:lnTo>
                    <a:pt x="287" y="683"/>
                  </a:lnTo>
                  <a:lnTo>
                    <a:pt x="282" y="690"/>
                  </a:lnTo>
                  <a:lnTo>
                    <a:pt x="241" y="763"/>
                  </a:lnTo>
                  <a:lnTo>
                    <a:pt x="237" y="771"/>
                  </a:lnTo>
                  <a:lnTo>
                    <a:pt x="38" y="1125"/>
                  </a:lnTo>
                  <a:lnTo>
                    <a:pt x="4" y="1203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4" y="1203"/>
                  </a:lnTo>
                  <a:lnTo>
                    <a:pt x="46" y="1127"/>
                  </a:lnTo>
                  <a:lnTo>
                    <a:pt x="246" y="773"/>
                  </a:lnTo>
                  <a:lnTo>
                    <a:pt x="250" y="766"/>
                  </a:lnTo>
                  <a:lnTo>
                    <a:pt x="290" y="695"/>
                  </a:lnTo>
                  <a:lnTo>
                    <a:pt x="294" y="687"/>
                  </a:lnTo>
                  <a:lnTo>
                    <a:pt x="336" y="612"/>
                  </a:lnTo>
                  <a:lnTo>
                    <a:pt x="340" y="605"/>
                  </a:lnTo>
                  <a:lnTo>
                    <a:pt x="385" y="526"/>
                  </a:lnTo>
                  <a:lnTo>
                    <a:pt x="389" y="519"/>
                  </a:lnTo>
                  <a:lnTo>
                    <a:pt x="435" y="437"/>
                  </a:lnTo>
                  <a:lnTo>
                    <a:pt x="439" y="430"/>
                  </a:lnTo>
                  <a:lnTo>
                    <a:pt x="488" y="343"/>
                  </a:lnTo>
                  <a:lnTo>
                    <a:pt x="492" y="335"/>
                  </a:lnTo>
                  <a:lnTo>
                    <a:pt x="546" y="240"/>
                  </a:lnTo>
                  <a:lnTo>
                    <a:pt x="550" y="232"/>
                  </a:lnTo>
                  <a:lnTo>
                    <a:pt x="609" y="127"/>
                  </a:lnTo>
                  <a:lnTo>
                    <a:pt x="614" y="118"/>
                  </a:lnTo>
                  <a:lnTo>
                    <a:pt x="6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5" name="Freeform 253"/>
            <p:cNvSpPr>
              <a:spLocks noChangeArrowheads="1"/>
            </p:cNvSpPr>
            <p:nvPr>
              <p:custDataLst>
                <p:tags r:id="rId262"/>
              </p:custDataLst>
            </p:nvPr>
          </p:nvSpPr>
          <p:spPr bwMode="auto">
            <a:xfrm>
              <a:off x="5105626" y="175499"/>
              <a:ext cx="1436997" cy="3248244"/>
            </a:xfrm>
            <a:custGeom>
              <a:gdLst>
                <a:gd name="T0" fmla="*/ 532 w 532"/>
                <a:gd name="T1" fmla="*/ 0 h 1203"/>
                <a:gd name="T2" fmla="*/ 523 w 532"/>
                <a:gd name="T3" fmla="*/ 0 h 1203"/>
                <a:gd name="T4" fmla="*/ 523 w 532"/>
                <a:gd name="T5" fmla="*/ 1 h 1203"/>
                <a:gd name="T6" fmla="*/ 465 w 532"/>
                <a:gd name="T7" fmla="*/ 132 h 1203"/>
                <a:gd name="T8" fmla="*/ 461 w 532"/>
                <a:gd name="T9" fmla="*/ 140 h 1203"/>
                <a:gd name="T10" fmla="*/ 411 w 532"/>
                <a:gd name="T11" fmla="*/ 255 h 1203"/>
                <a:gd name="T12" fmla="*/ 407 w 532"/>
                <a:gd name="T13" fmla="*/ 263 h 1203"/>
                <a:gd name="T14" fmla="*/ 362 w 532"/>
                <a:gd name="T15" fmla="*/ 366 h 1203"/>
                <a:gd name="T16" fmla="*/ 358 w 532"/>
                <a:gd name="T17" fmla="*/ 374 h 1203"/>
                <a:gd name="T18" fmla="*/ 317 w 532"/>
                <a:gd name="T19" fmla="*/ 469 h 1203"/>
                <a:gd name="T20" fmla="*/ 313 w 532"/>
                <a:gd name="T21" fmla="*/ 476 h 1203"/>
                <a:gd name="T22" fmla="*/ 274 w 532"/>
                <a:gd name="T23" fmla="*/ 566 h 1203"/>
                <a:gd name="T24" fmla="*/ 270 w 532"/>
                <a:gd name="T25" fmla="*/ 575 h 1203"/>
                <a:gd name="T26" fmla="*/ 234 w 532"/>
                <a:gd name="T27" fmla="*/ 658 h 1203"/>
                <a:gd name="T28" fmla="*/ 230 w 532"/>
                <a:gd name="T29" fmla="*/ 666 h 1203"/>
                <a:gd name="T30" fmla="*/ 196 w 532"/>
                <a:gd name="T31" fmla="*/ 745 h 1203"/>
                <a:gd name="T32" fmla="*/ 192 w 532"/>
                <a:gd name="T33" fmla="*/ 753 h 1203"/>
                <a:gd name="T34" fmla="*/ 29 w 532"/>
                <a:gd name="T35" fmla="*/ 1123 h 1203"/>
                <a:gd name="T36" fmla="*/ 4 w 532"/>
                <a:gd name="T37" fmla="*/ 1202 h 1203"/>
                <a:gd name="T38" fmla="*/ 0 w 532"/>
                <a:gd name="T39" fmla="*/ 1201 h 1203"/>
                <a:gd name="T40" fmla="*/ 4 w 532"/>
                <a:gd name="T41" fmla="*/ 1203 h 1203"/>
                <a:gd name="T42" fmla="*/ 38 w 532"/>
                <a:gd name="T43" fmla="*/ 1125 h 1203"/>
                <a:gd name="T44" fmla="*/ 200 w 532"/>
                <a:gd name="T45" fmla="*/ 756 h 1203"/>
                <a:gd name="T46" fmla="*/ 203 w 532"/>
                <a:gd name="T47" fmla="*/ 748 h 1203"/>
                <a:gd name="T48" fmla="*/ 238 w 532"/>
                <a:gd name="T49" fmla="*/ 669 h 1203"/>
                <a:gd name="T50" fmla="*/ 241 w 532"/>
                <a:gd name="T51" fmla="*/ 662 h 1203"/>
                <a:gd name="T52" fmla="*/ 278 w 532"/>
                <a:gd name="T53" fmla="*/ 579 h 1203"/>
                <a:gd name="T54" fmla="*/ 281 w 532"/>
                <a:gd name="T55" fmla="*/ 571 h 1203"/>
                <a:gd name="T56" fmla="*/ 320 w 532"/>
                <a:gd name="T57" fmla="*/ 481 h 1203"/>
                <a:gd name="T58" fmla="*/ 324 w 532"/>
                <a:gd name="T59" fmla="*/ 474 h 1203"/>
                <a:gd name="T60" fmla="*/ 366 w 532"/>
                <a:gd name="T61" fmla="*/ 380 h 1203"/>
                <a:gd name="T62" fmla="*/ 369 w 532"/>
                <a:gd name="T63" fmla="*/ 372 h 1203"/>
                <a:gd name="T64" fmla="*/ 413 w 532"/>
                <a:gd name="T65" fmla="*/ 269 h 1203"/>
                <a:gd name="T66" fmla="*/ 418 w 532"/>
                <a:gd name="T67" fmla="*/ 261 h 1203"/>
                <a:gd name="T68" fmla="*/ 468 w 532"/>
                <a:gd name="T69" fmla="*/ 147 h 1203"/>
                <a:gd name="T70" fmla="*/ 471 w 532"/>
                <a:gd name="T71" fmla="*/ 139 h 1203"/>
                <a:gd name="T72" fmla="*/ 528 w 532"/>
                <a:gd name="T73" fmla="*/ 9 h 1203"/>
                <a:gd name="T74" fmla="*/ 532 w 532"/>
                <a:gd name="T75" fmla="*/ 1 h 1203"/>
                <a:gd name="T76" fmla="*/ 532 w 532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2" h="1203">
                  <a:moveTo>
                    <a:pt x="532" y="0"/>
                  </a:moveTo>
                  <a:lnTo>
                    <a:pt x="523" y="0"/>
                  </a:lnTo>
                  <a:lnTo>
                    <a:pt x="523" y="1"/>
                  </a:lnTo>
                  <a:lnTo>
                    <a:pt x="465" y="132"/>
                  </a:lnTo>
                  <a:lnTo>
                    <a:pt x="461" y="140"/>
                  </a:lnTo>
                  <a:lnTo>
                    <a:pt x="411" y="255"/>
                  </a:lnTo>
                  <a:lnTo>
                    <a:pt x="407" y="263"/>
                  </a:lnTo>
                  <a:lnTo>
                    <a:pt x="362" y="366"/>
                  </a:lnTo>
                  <a:lnTo>
                    <a:pt x="358" y="374"/>
                  </a:lnTo>
                  <a:lnTo>
                    <a:pt x="317" y="469"/>
                  </a:lnTo>
                  <a:lnTo>
                    <a:pt x="313" y="476"/>
                  </a:lnTo>
                  <a:lnTo>
                    <a:pt x="274" y="566"/>
                  </a:lnTo>
                  <a:lnTo>
                    <a:pt x="270" y="575"/>
                  </a:lnTo>
                  <a:lnTo>
                    <a:pt x="234" y="658"/>
                  </a:lnTo>
                  <a:lnTo>
                    <a:pt x="230" y="666"/>
                  </a:lnTo>
                  <a:lnTo>
                    <a:pt x="196" y="745"/>
                  </a:lnTo>
                  <a:lnTo>
                    <a:pt x="192" y="753"/>
                  </a:lnTo>
                  <a:lnTo>
                    <a:pt x="29" y="1123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200" y="756"/>
                  </a:lnTo>
                  <a:lnTo>
                    <a:pt x="203" y="748"/>
                  </a:lnTo>
                  <a:lnTo>
                    <a:pt x="238" y="669"/>
                  </a:lnTo>
                  <a:lnTo>
                    <a:pt x="241" y="662"/>
                  </a:lnTo>
                  <a:lnTo>
                    <a:pt x="278" y="579"/>
                  </a:lnTo>
                  <a:lnTo>
                    <a:pt x="281" y="571"/>
                  </a:lnTo>
                  <a:lnTo>
                    <a:pt x="320" y="481"/>
                  </a:lnTo>
                  <a:lnTo>
                    <a:pt x="324" y="474"/>
                  </a:lnTo>
                  <a:lnTo>
                    <a:pt x="366" y="380"/>
                  </a:lnTo>
                  <a:lnTo>
                    <a:pt x="369" y="372"/>
                  </a:lnTo>
                  <a:lnTo>
                    <a:pt x="413" y="269"/>
                  </a:lnTo>
                  <a:lnTo>
                    <a:pt x="418" y="261"/>
                  </a:lnTo>
                  <a:lnTo>
                    <a:pt x="468" y="147"/>
                  </a:lnTo>
                  <a:lnTo>
                    <a:pt x="471" y="139"/>
                  </a:lnTo>
                  <a:lnTo>
                    <a:pt x="528" y="9"/>
                  </a:lnTo>
                  <a:lnTo>
                    <a:pt x="532" y="1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6" name="Freeform 254"/>
            <p:cNvSpPr>
              <a:spLocks noChangeArrowheads="1"/>
            </p:cNvSpPr>
            <p:nvPr>
              <p:custDataLst>
                <p:tags r:id="rId263"/>
              </p:custDataLst>
            </p:nvPr>
          </p:nvSpPr>
          <p:spPr bwMode="auto">
            <a:xfrm>
              <a:off x="5105626" y="175499"/>
              <a:ext cx="1436997" cy="3248244"/>
            </a:xfrm>
            <a:custGeom>
              <a:gdLst>
                <a:gd name="T0" fmla="*/ 532 w 532"/>
                <a:gd name="T1" fmla="*/ 0 h 1203"/>
                <a:gd name="T2" fmla="*/ 523 w 532"/>
                <a:gd name="T3" fmla="*/ 0 h 1203"/>
                <a:gd name="T4" fmla="*/ 523 w 532"/>
                <a:gd name="T5" fmla="*/ 1 h 1203"/>
                <a:gd name="T6" fmla="*/ 465 w 532"/>
                <a:gd name="T7" fmla="*/ 132 h 1203"/>
                <a:gd name="T8" fmla="*/ 461 w 532"/>
                <a:gd name="T9" fmla="*/ 140 h 1203"/>
                <a:gd name="T10" fmla="*/ 411 w 532"/>
                <a:gd name="T11" fmla="*/ 255 h 1203"/>
                <a:gd name="T12" fmla="*/ 407 w 532"/>
                <a:gd name="T13" fmla="*/ 263 h 1203"/>
                <a:gd name="T14" fmla="*/ 362 w 532"/>
                <a:gd name="T15" fmla="*/ 366 h 1203"/>
                <a:gd name="T16" fmla="*/ 358 w 532"/>
                <a:gd name="T17" fmla="*/ 374 h 1203"/>
                <a:gd name="T18" fmla="*/ 317 w 532"/>
                <a:gd name="T19" fmla="*/ 469 h 1203"/>
                <a:gd name="T20" fmla="*/ 313 w 532"/>
                <a:gd name="T21" fmla="*/ 476 h 1203"/>
                <a:gd name="T22" fmla="*/ 274 w 532"/>
                <a:gd name="T23" fmla="*/ 566 h 1203"/>
                <a:gd name="T24" fmla="*/ 270 w 532"/>
                <a:gd name="T25" fmla="*/ 575 h 1203"/>
                <a:gd name="T26" fmla="*/ 234 w 532"/>
                <a:gd name="T27" fmla="*/ 658 h 1203"/>
                <a:gd name="T28" fmla="*/ 230 w 532"/>
                <a:gd name="T29" fmla="*/ 666 h 1203"/>
                <a:gd name="T30" fmla="*/ 196 w 532"/>
                <a:gd name="T31" fmla="*/ 745 h 1203"/>
                <a:gd name="T32" fmla="*/ 192 w 532"/>
                <a:gd name="T33" fmla="*/ 753 h 1203"/>
                <a:gd name="T34" fmla="*/ 29 w 532"/>
                <a:gd name="T35" fmla="*/ 1123 h 1203"/>
                <a:gd name="T36" fmla="*/ 4 w 532"/>
                <a:gd name="T37" fmla="*/ 1202 h 1203"/>
                <a:gd name="T38" fmla="*/ 0 w 532"/>
                <a:gd name="T39" fmla="*/ 1201 h 1203"/>
                <a:gd name="T40" fmla="*/ 4 w 532"/>
                <a:gd name="T41" fmla="*/ 1203 h 1203"/>
                <a:gd name="T42" fmla="*/ 38 w 532"/>
                <a:gd name="T43" fmla="*/ 1125 h 1203"/>
                <a:gd name="T44" fmla="*/ 200 w 532"/>
                <a:gd name="T45" fmla="*/ 756 h 1203"/>
                <a:gd name="T46" fmla="*/ 203 w 532"/>
                <a:gd name="T47" fmla="*/ 748 h 1203"/>
                <a:gd name="T48" fmla="*/ 238 w 532"/>
                <a:gd name="T49" fmla="*/ 669 h 1203"/>
                <a:gd name="T50" fmla="*/ 241 w 532"/>
                <a:gd name="T51" fmla="*/ 662 h 1203"/>
                <a:gd name="T52" fmla="*/ 278 w 532"/>
                <a:gd name="T53" fmla="*/ 579 h 1203"/>
                <a:gd name="T54" fmla="*/ 281 w 532"/>
                <a:gd name="T55" fmla="*/ 571 h 1203"/>
                <a:gd name="T56" fmla="*/ 320 w 532"/>
                <a:gd name="T57" fmla="*/ 481 h 1203"/>
                <a:gd name="T58" fmla="*/ 324 w 532"/>
                <a:gd name="T59" fmla="*/ 474 h 1203"/>
                <a:gd name="T60" fmla="*/ 366 w 532"/>
                <a:gd name="T61" fmla="*/ 380 h 1203"/>
                <a:gd name="T62" fmla="*/ 369 w 532"/>
                <a:gd name="T63" fmla="*/ 372 h 1203"/>
                <a:gd name="T64" fmla="*/ 413 w 532"/>
                <a:gd name="T65" fmla="*/ 269 h 1203"/>
                <a:gd name="T66" fmla="*/ 418 w 532"/>
                <a:gd name="T67" fmla="*/ 261 h 1203"/>
                <a:gd name="T68" fmla="*/ 468 w 532"/>
                <a:gd name="T69" fmla="*/ 147 h 1203"/>
                <a:gd name="T70" fmla="*/ 471 w 532"/>
                <a:gd name="T71" fmla="*/ 139 h 1203"/>
                <a:gd name="T72" fmla="*/ 528 w 532"/>
                <a:gd name="T73" fmla="*/ 9 h 1203"/>
                <a:gd name="T74" fmla="*/ 532 w 532"/>
                <a:gd name="T75" fmla="*/ 1 h 1203"/>
                <a:gd name="T76" fmla="*/ 532 w 532"/>
                <a:gd name="T77" fmla="*/ 0 h 1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2" h="1203">
                  <a:moveTo>
                    <a:pt x="532" y="0"/>
                  </a:moveTo>
                  <a:lnTo>
                    <a:pt x="523" y="0"/>
                  </a:lnTo>
                  <a:lnTo>
                    <a:pt x="523" y="1"/>
                  </a:lnTo>
                  <a:lnTo>
                    <a:pt x="465" y="132"/>
                  </a:lnTo>
                  <a:lnTo>
                    <a:pt x="461" y="140"/>
                  </a:lnTo>
                  <a:lnTo>
                    <a:pt x="411" y="255"/>
                  </a:lnTo>
                  <a:lnTo>
                    <a:pt x="407" y="263"/>
                  </a:lnTo>
                  <a:lnTo>
                    <a:pt x="362" y="366"/>
                  </a:lnTo>
                  <a:lnTo>
                    <a:pt x="358" y="374"/>
                  </a:lnTo>
                  <a:lnTo>
                    <a:pt x="317" y="469"/>
                  </a:lnTo>
                  <a:lnTo>
                    <a:pt x="313" y="476"/>
                  </a:lnTo>
                  <a:lnTo>
                    <a:pt x="274" y="566"/>
                  </a:lnTo>
                  <a:lnTo>
                    <a:pt x="270" y="575"/>
                  </a:lnTo>
                  <a:lnTo>
                    <a:pt x="234" y="658"/>
                  </a:lnTo>
                  <a:lnTo>
                    <a:pt x="230" y="666"/>
                  </a:lnTo>
                  <a:lnTo>
                    <a:pt x="196" y="745"/>
                  </a:lnTo>
                  <a:lnTo>
                    <a:pt x="192" y="753"/>
                  </a:lnTo>
                  <a:lnTo>
                    <a:pt x="29" y="1123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3"/>
                  </a:lnTo>
                  <a:lnTo>
                    <a:pt x="38" y="1125"/>
                  </a:lnTo>
                  <a:lnTo>
                    <a:pt x="200" y="756"/>
                  </a:lnTo>
                  <a:lnTo>
                    <a:pt x="203" y="748"/>
                  </a:lnTo>
                  <a:lnTo>
                    <a:pt x="238" y="669"/>
                  </a:lnTo>
                  <a:lnTo>
                    <a:pt x="241" y="662"/>
                  </a:lnTo>
                  <a:lnTo>
                    <a:pt x="278" y="579"/>
                  </a:lnTo>
                  <a:lnTo>
                    <a:pt x="281" y="571"/>
                  </a:lnTo>
                  <a:lnTo>
                    <a:pt x="320" y="481"/>
                  </a:lnTo>
                  <a:lnTo>
                    <a:pt x="324" y="474"/>
                  </a:lnTo>
                  <a:lnTo>
                    <a:pt x="366" y="380"/>
                  </a:lnTo>
                  <a:lnTo>
                    <a:pt x="369" y="372"/>
                  </a:lnTo>
                  <a:lnTo>
                    <a:pt x="413" y="269"/>
                  </a:lnTo>
                  <a:lnTo>
                    <a:pt x="418" y="261"/>
                  </a:lnTo>
                  <a:lnTo>
                    <a:pt x="468" y="147"/>
                  </a:lnTo>
                  <a:lnTo>
                    <a:pt x="471" y="139"/>
                  </a:lnTo>
                  <a:lnTo>
                    <a:pt x="528" y="9"/>
                  </a:lnTo>
                  <a:lnTo>
                    <a:pt x="532" y="1"/>
                  </a:lnTo>
                  <a:lnTo>
                    <a:pt x="5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7" name="Freeform 255"/>
            <p:cNvSpPr>
              <a:spLocks noChangeArrowheads="1"/>
            </p:cNvSpPr>
            <p:nvPr>
              <p:custDataLst>
                <p:tags r:id="rId264"/>
              </p:custDataLst>
            </p:nvPr>
          </p:nvSpPr>
          <p:spPr bwMode="auto">
            <a:xfrm>
              <a:off x="5105626" y="175499"/>
              <a:ext cx="1061332" cy="3245260"/>
            </a:xfrm>
            <a:custGeom>
              <a:gdLst>
                <a:gd name="T0" fmla="*/ 393 w 393"/>
                <a:gd name="T1" fmla="*/ 0 h 1202"/>
                <a:gd name="T2" fmla="*/ 384 w 393"/>
                <a:gd name="T3" fmla="*/ 0 h 1202"/>
                <a:gd name="T4" fmla="*/ 375 w 393"/>
                <a:gd name="T5" fmla="*/ 25 h 1202"/>
                <a:gd name="T6" fmla="*/ 373 w 393"/>
                <a:gd name="T7" fmla="*/ 35 h 1202"/>
                <a:gd name="T8" fmla="*/ 328 w 393"/>
                <a:gd name="T9" fmla="*/ 173 h 1202"/>
                <a:gd name="T10" fmla="*/ 325 w 393"/>
                <a:gd name="T11" fmla="*/ 182 h 1202"/>
                <a:gd name="T12" fmla="*/ 286 w 393"/>
                <a:gd name="T13" fmla="*/ 303 h 1202"/>
                <a:gd name="T14" fmla="*/ 283 w 393"/>
                <a:gd name="T15" fmla="*/ 312 h 1202"/>
                <a:gd name="T16" fmla="*/ 248 w 393"/>
                <a:gd name="T17" fmla="*/ 421 h 1202"/>
                <a:gd name="T18" fmla="*/ 245 w 393"/>
                <a:gd name="T19" fmla="*/ 429 h 1202"/>
                <a:gd name="T20" fmla="*/ 212 w 393"/>
                <a:gd name="T21" fmla="*/ 531 h 1202"/>
                <a:gd name="T22" fmla="*/ 209 w 393"/>
                <a:gd name="T23" fmla="*/ 539 h 1202"/>
                <a:gd name="T24" fmla="*/ 179 w 393"/>
                <a:gd name="T25" fmla="*/ 632 h 1202"/>
                <a:gd name="T26" fmla="*/ 177 w 393"/>
                <a:gd name="T27" fmla="*/ 640 h 1202"/>
                <a:gd name="T28" fmla="*/ 148 w 393"/>
                <a:gd name="T29" fmla="*/ 727 h 1202"/>
                <a:gd name="T30" fmla="*/ 146 w 393"/>
                <a:gd name="T31" fmla="*/ 735 h 1202"/>
                <a:gd name="T32" fmla="*/ 21 w 393"/>
                <a:gd name="T33" fmla="*/ 1122 h 1202"/>
                <a:gd name="T34" fmla="*/ 4 w 393"/>
                <a:gd name="T35" fmla="*/ 1202 h 1202"/>
                <a:gd name="T36" fmla="*/ 0 w 393"/>
                <a:gd name="T37" fmla="*/ 1201 h 1202"/>
                <a:gd name="T38" fmla="*/ 4 w 393"/>
                <a:gd name="T39" fmla="*/ 1202 h 1202"/>
                <a:gd name="T40" fmla="*/ 29 w 393"/>
                <a:gd name="T41" fmla="*/ 1123 h 1202"/>
                <a:gd name="T42" fmla="*/ 154 w 393"/>
                <a:gd name="T43" fmla="*/ 738 h 1202"/>
                <a:gd name="T44" fmla="*/ 157 w 393"/>
                <a:gd name="T45" fmla="*/ 730 h 1202"/>
                <a:gd name="T46" fmla="*/ 184 w 393"/>
                <a:gd name="T47" fmla="*/ 644 h 1202"/>
                <a:gd name="T48" fmla="*/ 187 w 393"/>
                <a:gd name="T49" fmla="*/ 636 h 1202"/>
                <a:gd name="T50" fmla="*/ 217 w 393"/>
                <a:gd name="T51" fmla="*/ 544 h 1202"/>
                <a:gd name="T52" fmla="*/ 220 w 393"/>
                <a:gd name="T53" fmla="*/ 536 h 1202"/>
                <a:gd name="T54" fmla="*/ 252 w 393"/>
                <a:gd name="T55" fmla="*/ 434 h 1202"/>
                <a:gd name="T56" fmla="*/ 255 w 393"/>
                <a:gd name="T57" fmla="*/ 426 h 1202"/>
                <a:gd name="T58" fmla="*/ 290 w 393"/>
                <a:gd name="T59" fmla="*/ 317 h 1202"/>
                <a:gd name="T60" fmla="*/ 293 w 393"/>
                <a:gd name="T61" fmla="*/ 309 h 1202"/>
                <a:gd name="T62" fmla="*/ 332 w 393"/>
                <a:gd name="T63" fmla="*/ 189 h 1202"/>
                <a:gd name="T64" fmla="*/ 335 w 393"/>
                <a:gd name="T65" fmla="*/ 179 h 1202"/>
                <a:gd name="T66" fmla="*/ 379 w 393"/>
                <a:gd name="T67" fmla="*/ 43 h 1202"/>
                <a:gd name="T68" fmla="*/ 382 w 393"/>
                <a:gd name="T69" fmla="*/ 33 h 1202"/>
                <a:gd name="T70" fmla="*/ 393 w 393"/>
                <a:gd name="T71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3" h="1202">
                  <a:moveTo>
                    <a:pt x="393" y="0"/>
                  </a:moveTo>
                  <a:lnTo>
                    <a:pt x="384" y="0"/>
                  </a:lnTo>
                  <a:lnTo>
                    <a:pt x="375" y="25"/>
                  </a:lnTo>
                  <a:lnTo>
                    <a:pt x="373" y="35"/>
                  </a:lnTo>
                  <a:lnTo>
                    <a:pt x="328" y="173"/>
                  </a:lnTo>
                  <a:lnTo>
                    <a:pt x="325" y="182"/>
                  </a:lnTo>
                  <a:lnTo>
                    <a:pt x="286" y="303"/>
                  </a:lnTo>
                  <a:lnTo>
                    <a:pt x="283" y="312"/>
                  </a:lnTo>
                  <a:lnTo>
                    <a:pt x="248" y="421"/>
                  </a:lnTo>
                  <a:lnTo>
                    <a:pt x="245" y="429"/>
                  </a:lnTo>
                  <a:lnTo>
                    <a:pt x="212" y="531"/>
                  </a:lnTo>
                  <a:lnTo>
                    <a:pt x="209" y="539"/>
                  </a:lnTo>
                  <a:lnTo>
                    <a:pt x="179" y="632"/>
                  </a:lnTo>
                  <a:lnTo>
                    <a:pt x="177" y="640"/>
                  </a:lnTo>
                  <a:lnTo>
                    <a:pt x="148" y="727"/>
                  </a:lnTo>
                  <a:lnTo>
                    <a:pt x="146" y="735"/>
                  </a:lnTo>
                  <a:lnTo>
                    <a:pt x="21" y="1122"/>
                  </a:lnTo>
                  <a:lnTo>
                    <a:pt x="4" y="1202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9" y="1123"/>
                  </a:lnTo>
                  <a:lnTo>
                    <a:pt x="154" y="738"/>
                  </a:lnTo>
                  <a:lnTo>
                    <a:pt x="157" y="730"/>
                  </a:lnTo>
                  <a:lnTo>
                    <a:pt x="184" y="644"/>
                  </a:lnTo>
                  <a:lnTo>
                    <a:pt x="187" y="636"/>
                  </a:lnTo>
                  <a:lnTo>
                    <a:pt x="217" y="544"/>
                  </a:lnTo>
                  <a:lnTo>
                    <a:pt x="220" y="536"/>
                  </a:lnTo>
                  <a:lnTo>
                    <a:pt x="252" y="434"/>
                  </a:lnTo>
                  <a:lnTo>
                    <a:pt x="255" y="426"/>
                  </a:lnTo>
                  <a:lnTo>
                    <a:pt x="290" y="317"/>
                  </a:lnTo>
                  <a:lnTo>
                    <a:pt x="293" y="309"/>
                  </a:lnTo>
                  <a:lnTo>
                    <a:pt x="332" y="189"/>
                  </a:lnTo>
                  <a:lnTo>
                    <a:pt x="335" y="179"/>
                  </a:lnTo>
                  <a:lnTo>
                    <a:pt x="379" y="43"/>
                  </a:lnTo>
                  <a:lnTo>
                    <a:pt x="382" y="33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8" name="Freeform 257"/>
            <p:cNvSpPr>
              <a:spLocks noChangeArrowheads="1"/>
            </p:cNvSpPr>
            <p:nvPr>
              <p:custDataLst>
                <p:tags r:id="rId265"/>
              </p:custDataLst>
            </p:nvPr>
          </p:nvSpPr>
          <p:spPr bwMode="auto">
            <a:xfrm>
              <a:off x="5105626" y="175499"/>
              <a:ext cx="702464" cy="3245260"/>
            </a:xfrm>
            <a:custGeom>
              <a:gdLst>
                <a:gd name="T0" fmla="*/ 260 w 260"/>
                <a:gd name="T1" fmla="*/ 0 h 1202"/>
                <a:gd name="T2" fmla="*/ 251 w 260"/>
                <a:gd name="T3" fmla="*/ 0 h 1202"/>
                <a:gd name="T4" fmla="*/ 234 w 260"/>
                <a:gd name="T5" fmla="*/ 80 h 1202"/>
                <a:gd name="T6" fmla="*/ 232 w 260"/>
                <a:gd name="T7" fmla="*/ 90 h 1202"/>
                <a:gd name="T8" fmla="*/ 201 w 260"/>
                <a:gd name="T9" fmla="*/ 233 h 1202"/>
                <a:gd name="T10" fmla="*/ 199 w 260"/>
                <a:gd name="T11" fmla="*/ 243 h 1202"/>
                <a:gd name="T12" fmla="*/ 172 w 260"/>
                <a:gd name="T13" fmla="*/ 368 h 1202"/>
                <a:gd name="T14" fmla="*/ 171 w 260"/>
                <a:gd name="T15" fmla="*/ 377 h 1202"/>
                <a:gd name="T16" fmla="*/ 146 w 260"/>
                <a:gd name="T17" fmla="*/ 493 h 1202"/>
                <a:gd name="T18" fmla="*/ 144 w 260"/>
                <a:gd name="T19" fmla="*/ 502 h 1202"/>
                <a:gd name="T20" fmla="*/ 122 w 260"/>
                <a:gd name="T21" fmla="*/ 605 h 1202"/>
                <a:gd name="T22" fmla="*/ 120 w 260"/>
                <a:gd name="T23" fmla="*/ 614 h 1202"/>
                <a:gd name="T24" fmla="*/ 100 w 260"/>
                <a:gd name="T25" fmla="*/ 708 h 1202"/>
                <a:gd name="T26" fmla="*/ 98 w 260"/>
                <a:gd name="T27" fmla="*/ 716 h 1202"/>
                <a:gd name="T28" fmla="*/ 12 w 260"/>
                <a:gd name="T29" fmla="*/ 1122 h 1202"/>
                <a:gd name="T30" fmla="*/ 4 w 260"/>
                <a:gd name="T31" fmla="*/ 1201 h 1202"/>
                <a:gd name="T32" fmla="*/ 0 w 260"/>
                <a:gd name="T33" fmla="*/ 1201 h 1202"/>
                <a:gd name="T34" fmla="*/ 4 w 260"/>
                <a:gd name="T35" fmla="*/ 1202 h 1202"/>
                <a:gd name="T36" fmla="*/ 21 w 260"/>
                <a:gd name="T37" fmla="*/ 1122 h 1202"/>
                <a:gd name="T38" fmla="*/ 107 w 260"/>
                <a:gd name="T39" fmla="*/ 720 h 1202"/>
                <a:gd name="T40" fmla="*/ 108 w 260"/>
                <a:gd name="T41" fmla="*/ 711 h 1202"/>
                <a:gd name="T42" fmla="*/ 128 w 260"/>
                <a:gd name="T43" fmla="*/ 617 h 1202"/>
                <a:gd name="T44" fmla="*/ 130 w 260"/>
                <a:gd name="T45" fmla="*/ 609 h 1202"/>
                <a:gd name="T46" fmla="*/ 152 w 260"/>
                <a:gd name="T47" fmla="*/ 506 h 1202"/>
                <a:gd name="T48" fmla="*/ 154 w 260"/>
                <a:gd name="T49" fmla="*/ 498 h 1202"/>
                <a:gd name="T50" fmla="*/ 178 w 260"/>
                <a:gd name="T51" fmla="*/ 382 h 1202"/>
                <a:gd name="T52" fmla="*/ 180 w 260"/>
                <a:gd name="T53" fmla="*/ 374 h 1202"/>
                <a:gd name="T54" fmla="*/ 207 w 260"/>
                <a:gd name="T55" fmla="*/ 248 h 1202"/>
                <a:gd name="T56" fmla="*/ 209 w 260"/>
                <a:gd name="T57" fmla="*/ 239 h 1202"/>
                <a:gd name="T58" fmla="*/ 239 w 260"/>
                <a:gd name="T59" fmla="*/ 97 h 1202"/>
                <a:gd name="T60" fmla="*/ 241 w 260"/>
                <a:gd name="T61" fmla="*/ 87 h 1202"/>
                <a:gd name="T62" fmla="*/ 260 w 260"/>
                <a:gd name="T6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1202">
                  <a:moveTo>
                    <a:pt x="260" y="0"/>
                  </a:moveTo>
                  <a:lnTo>
                    <a:pt x="251" y="0"/>
                  </a:lnTo>
                  <a:lnTo>
                    <a:pt x="234" y="80"/>
                  </a:lnTo>
                  <a:lnTo>
                    <a:pt x="232" y="90"/>
                  </a:lnTo>
                  <a:lnTo>
                    <a:pt x="201" y="233"/>
                  </a:lnTo>
                  <a:lnTo>
                    <a:pt x="199" y="243"/>
                  </a:lnTo>
                  <a:lnTo>
                    <a:pt x="172" y="368"/>
                  </a:lnTo>
                  <a:lnTo>
                    <a:pt x="171" y="377"/>
                  </a:lnTo>
                  <a:lnTo>
                    <a:pt x="146" y="493"/>
                  </a:lnTo>
                  <a:lnTo>
                    <a:pt x="144" y="502"/>
                  </a:lnTo>
                  <a:lnTo>
                    <a:pt x="122" y="605"/>
                  </a:lnTo>
                  <a:lnTo>
                    <a:pt x="120" y="614"/>
                  </a:lnTo>
                  <a:lnTo>
                    <a:pt x="100" y="708"/>
                  </a:lnTo>
                  <a:lnTo>
                    <a:pt x="98" y="716"/>
                  </a:lnTo>
                  <a:lnTo>
                    <a:pt x="12" y="1122"/>
                  </a:lnTo>
                  <a:lnTo>
                    <a:pt x="4" y="1201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07" y="720"/>
                  </a:lnTo>
                  <a:lnTo>
                    <a:pt x="108" y="711"/>
                  </a:lnTo>
                  <a:lnTo>
                    <a:pt x="128" y="617"/>
                  </a:lnTo>
                  <a:lnTo>
                    <a:pt x="130" y="609"/>
                  </a:lnTo>
                  <a:lnTo>
                    <a:pt x="152" y="506"/>
                  </a:lnTo>
                  <a:lnTo>
                    <a:pt x="154" y="498"/>
                  </a:lnTo>
                  <a:lnTo>
                    <a:pt x="178" y="382"/>
                  </a:lnTo>
                  <a:lnTo>
                    <a:pt x="180" y="374"/>
                  </a:lnTo>
                  <a:lnTo>
                    <a:pt x="207" y="248"/>
                  </a:lnTo>
                  <a:lnTo>
                    <a:pt x="209" y="239"/>
                  </a:lnTo>
                  <a:lnTo>
                    <a:pt x="239" y="97"/>
                  </a:lnTo>
                  <a:lnTo>
                    <a:pt x="241" y="87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59" name="Freeform 258"/>
            <p:cNvSpPr>
              <a:spLocks noChangeArrowheads="1"/>
            </p:cNvSpPr>
            <p:nvPr>
              <p:custDataLst>
                <p:tags r:id="rId266"/>
              </p:custDataLst>
            </p:nvPr>
          </p:nvSpPr>
          <p:spPr bwMode="auto">
            <a:xfrm>
              <a:off x="5105626" y="175499"/>
              <a:ext cx="702464" cy="3245260"/>
            </a:xfrm>
            <a:custGeom>
              <a:gdLst>
                <a:gd name="T0" fmla="*/ 260 w 260"/>
                <a:gd name="T1" fmla="*/ 0 h 1202"/>
                <a:gd name="T2" fmla="*/ 251 w 260"/>
                <a:gd name="T3" fmla="*/ 0 h 1202"/>
                <a:gd name="T4" fmla="*/ 234 w 260"/>
                <a:gd name="T5" fmla="*/ 80 h 1202"/>
                <a:gd name="T6" fmla="*/ 232 w 260"/>
                <a:gd name="T7" fmla="*/ 90 h 1202"/>
                <a:gd name="T8" fmla="*/ 201 w 260"/>
                <a:gd name="T9" fmla="*/ 233 h 1202"/>
                <a:gd name="T10" fmla="*/ 199 w 260"/>
                <a:gd name="T11" fmla="*/ 243 h 1202"/>
                <a:gd name="T12" fmla="*/ 172 w 260"/>
                <a:gd name="T13" fmla="*/ 368 h 1202"/>
                <a:gd name="T14" fmla="*/ 171 w 260"/>
                <a:gd name="T15" fmla="*/ 377 h 1202"/>
                <a:gd name="T16" fmla="*/ 146 w 260"/>
                <a:gd name="T17" fmla="*/ 493 h 1202"/>
                <a:gd name="T18" fmla="*/ 144 w 260"/>
                <a:gd name="T19" fmla="*/ 502 h 1202"/>
                <a:gd name="T20" fmla="*/ 122 w 260"/>
                <a:gd name="T21" fmla="*/ 605 h 1202"/>
                <a:gd name="T22" fmla="*/ 120 w 260"/>
                <a:gd name="T23" fmla="*/ 614 h 1202"/>
                <a:gd name="T24" fmla="*/ 100 w 260"/>
                <a:gd name="T25" fmla="*/ 708 h 1202"/>
                <a:gd name="T26" fmla="*/ 98 w 260"/>
                <a:gd name="T27" fmla="*/ 716 h 1202"/>
                <a:gd name="T28" fmla="*/ 12 w 260"/>
                <a:gd name="T29" fmla="*/ 1122 h 1202"/>
                <a:gd name="T30" fmla="*/ 4 w 260"/>
                <a:gd name="T31" fmla="*/ 1201 h 1202"/>
                <a:gd name="T32" fmla="*/ 0 w 260"/>
                <a:gd name="T33" fmla="*/ 1201 h 1202"/>
                <a:gd name="T34" fmla="*/ 4 w 260"/>
                <a:gd name="T35" fmla="*/ 1202 h 1202"/>
                <a:gd name="T36" fmla="*/ 21 w 260"/>
                <a:gd name="T37" fmla="*/ 1122 h 1202"/>
                <a:gd name="T38" fmla="*/ 107 w 260"/>
                <a:gd name="T39" fmla="*/ 720 h 1202"/>
                <a:gd name="T40" fmla="*/ 108 w 260"/>
                <a:gd name="T41" fmla="*/ 711 h 1202"/>
                <a:gd name="T42" fmla="*/ 128 w 260"/>
                <a:gd name="T43" fmla="*/ 617 h 1202"/>
                <a:gd name="T44" fmla="*/ 130 w 260"/>
                <a:gd name="T45" fmla="*/ 609 h 1202"/>
                <a:gd name="T46" fmla="*/ 152 w 260"/>
                <a:gd name="T47" fmla="*/ 506 h 1202"/>
                <a:gd name="T48" fmla="*/ 154 w 260"/>
                <a:gd name="T49" fmla="*/ 498 h 1202"/>
                <a:gd name="T50" fmla="*/ 178 w 260"/>
                <a:gd name="T51" fmla="*/ 382 h 1202"/>
                <a:gd name="T52" fmla="*/ 180 w 260"/>
                <a:gd name="T53" fmla="*/ 374 h 1202"/>
                <a:gd name="T54" fmla="*/ 207 w 260"/>
                <a:gd name="T55" fmla="*/ 248 h 1202"/>
                <a:gd name="T56" fmla="*/ 209 w 260"/>
                <a:gd name="T57" fmla="*/ 239 h 1202"/>
                <a:gd name="T58" fmla="*/ 239 w 260"/>
                <a:gd name="T59" fmla="*/ 97 h 1202"/>
                <a:gd name="T60" fmla="*/ 241 w 260"/>
                <a:gd name="T61" fmla="*/ 87 h 1202"/>
                <a:gd name="T62" fmla="*/ 260 w 260"/>
                <a:gd name="T63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1202">
                  <a:moveTo>
                    <a:pt x="260" y="0"/>
                  </a:moveTo>
                  <a:lnTo>
                    <a:pt x="251" y="0"/>
                  </a:lnTo>
                  <a:lnTo>
                    <a:pt x="234" y="80"/>
                  </a:lnTo>
                  <a:lnTo>
                    <a:pt x="232" y="90"/>
                  </a:lnTo>
                  <a:lnTo>
                    <a:pt x="201" y="233"/>
                  </a:lnTo>
                  <a:lnTo>
                    <a:pt x="199" y="243"/>
                  </a:lnTo>
                  <a:lnTo>
                    <a:pt x="172" y="368"/>
                  </a:lnTo>
                  <a:lnTo>
                    <a:pt x="171" y="377"/>
                  </a:lnTo>
                  <a:lnTo>
                    <a:pt x="146" y="493"/>
                  </a:lnTo>
                  <a:lnTo>
                    <a:pt x="144" y="502"/>
                  </a:lnTo>
                  <a:lnTo>
                    <a:pt x="122" y="605"/>
                  </a:lnTo>
                  <a:lnTo>
                    <a:pt x="120" y="614"/>
                  </a:lnTo>
                  <a:lnTo>
                    <a:pt x="100" y="708"/>
                  </a:lnTo>
                  <a:lnTo>
                    <a:pt x="98" y="716"/>
                  </a:lnTo>
                  <a:lnTo>
                    <a:pt x="12" y="1122"/>
                  </a:lnTo>
                  <a:lnTo>
                    <a:pt x="4" y="1201"/>
                  </a:lnTo>
                  <a:lnTo>
                    <a:pt x="0" y="1201"/>
                  </a:lnTo>
                  <a:lnTo>
                    <a:pt x="4" y="1202"/>
                  </a:lnTo>
                  <a:lnTo>
                    <a:pt x="21" y="1122"/>
                  </a:lnTo>
                  <a:lnTo>
                    <a:pt x="107" y="720"/>
                  </a:lnTo>
                  <a:lnTo>
                    <a:pt x="108" y="711"/>
                  </a:lnTo>
                  <a:lnTo>
                    <a:pt x="128" y="617"/>
                  </a:lnTo>
                  <a:lnTo>
                    <a:pt x="130" y="609"/>
                  </a:lnTo>
                  <a:lnTo>
                    <a:pt x="152" y="506"/>
                  </a:lnTo>
                  <a:lnTo>
                    <a:pt x="154" y="498"/>
                  </a:lnTo>
                  <a:lnTo>
                    <a:pt x="178" y="382"/>
                  </a:lnTo>
                  <a:lnTo>
                    <a:pt x="180" y="374"/>
                  </a:lnTo>
                  <a:lnTo>
                    <a:pt x="207" y="248"/>
                  </a:lnTo>
                  <a:lnTo>
                    <a:pt x="209" y="239"/>
                  </a:lnTo>
                  <a:lnTo>
                    <a:pt x="239" y="97"/>
                  </a:lnTo>
                  <a:lnTo>
                    <a:pt x="241" y="87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60" name="Freeform 259"/>
            <p:cNvSpPr>
              <a:spLocks noChangeArrowheads="1"/>
            </p:cNvSpPr>
            <p:nvPr>
              <p:custDataLst>
                <p:tags r:id="rId267"/>
              </p:custDataLst>
            </p:nvPr>
          </p:nvSpPr>
          <p:spPr bwMode="auto">
            <a:xfrm>
              <a:off x="5091883" y="175499"/>
              <a:ext cx="368030" cy="3242276"/>
            </a:xfrm>
            <a:custGeom>
              <a:gdLst>
                <a:gd name="T0" fmla="*/ 136 w 136"/>
                <a:gd name="T1" fmla="*/ 0 h 1201"/>
                <a:gd name="T2" fmla="*/ 127 w 136"/>
                <a:gd name="T3" fmla="*/ 0 h 1201"/>
                <a:gd name="T4" fmla="*/ 111 w 136"/>
                <a:gd name="T5" fmla="*/ 154 h 1201"/>
                <a:gd name="T6" fmla="*/ 110 w 136"/>
                <a:gd name="T7" fmla="*/ 164 h 1201"/>
                <a:gd name="T8" fmla="*/ 94 w 136"/>
                <a:gd name="T9" fmla="*/ 310 h 1201"/>
                <a:gd name="T10" fmla="*/ 94 w 136"/>
                <a:gd name="T11" fmla="*/ 320 h 1201"/>
                <a:gd name="T12" fmla="*/ 79 w 136"/>
                <a:gd name="T13" fmla="*/ 452 h 1201"/>
                <a:gd name="T14" fmla="*/ 79 w 136"/>
                <a:gd name="T15" fmla="*/ 461 h 1201"/>
                <a:gd name="T16" fmla="*/ 67 w 136"/>
                <a:gd name="T17" fmla="*/ 576 h 1201"/>
                <a:gd name="T18" fmla="*/ 65 w 136"/>
                <a:gd name="T19" fmla="*/ 585 h 1201"/>
                <a:gd name="T20" fmla="*/ 55 w 136"/>
                <a:gd name="T21" fmla="*/ 688 h 1201"/>
                <a:gd name="T22" fmla="*/ 53 w 136"/>
                <a:gd name="T23" fmla="*/ 697 h 1201"/>
                <a:gd name="T24" fmla="*/ 9 w 136"/>
                <a:gd name="T25" fmla="*/ 1120 h 1201"/>
                <a:gd name="T26" fmla="*/ 5 w 136"/>
                <a:gd name="T27" fmla="*/ 1158 h 1201"/>
                <a:gd name="T28" fmla="*/ 3 w 136"/>
                <a:gd name="T29" fmla="*/ 1172 h 1201"/>
                <a:gd name="T30" fmla="*/ 3 w 136"/>
                <a:gd name="T31" fmla="*/ 1180 h 1201"/>
                <a:gd name="T32" fmla="*/ 2 w 136"/>
                <a:gd name="T33" fmla="*/ 1184 h 1201"/>
                <a:gd name="T34" fmla="*/ 2 w 136"/>
                <a:gd name="T35" fmla="*/ 1187 h 1201"/>
                <a:gd name="T36" fmla="*/ 2 w 136"/>
                <a:gd name="T37" fmla="*/ 1189 h 1201"/>
                <a:gd name="T38" fmla="*/ 1 w 136"/>
                <a:gd name="T39" fmla="*/ 1191 h 1201"/>
                <a:gd name="T40" fmla="*/ 1 w 136"/>
                <a:gd name="T41" fmla="*/ 1192 h 1201"/>
                <a:gd name="T42" fmla="*/ 1 w 136"/>
                <a:gd name="T43" fmla="*/ 1193 h 1201"/>
                <a:gd name="T44" fmla="*/ 1 w 136"/>
                <a:gd name="T45" fmla="*/ 1194 h 1201"/>
                <a:gd name="T46" fmla="*/ 1 w 136"/>
                <a:gd name="T47" fmla="*/ 1195 h 1201"/>
                <a:gd name="T48" fmla="*/ 1 w 136"/>
                <a:gd name="T49" fmla="*/ 1196 h 1201"/>
                <a:gd name="T50" fmla="*/ 1 w 136"/>
                <a:gd name="T51" fmla="*/ 1197 h 1201"/>
                <a:gd name="T52" fmla="*/ 0 w 136"/>
                <a:gd name="T53" fmla="*/ 1199 h 1201"/>
                <a:gd name="T54" fmla="*/ 0 w 136"/>
                <a:gd name="T55" fmla="*/ 1200 h 1201"/>
                <a:gd name="T56" fmla="*/ 0 w 136"/>
                <a:gd name="T57" fmla="*/ 1201 h 1201"/>
                <a:gd name="T58" fmla="*/ 1 w 136"/>
                <a:gd name="T59" fmla="*/ 1201 h 1201"/>
                <a:gd name="T60" fmla="*/ 2 w 136"/>
                <a:gd name="T61" fmla="*/ 1201 h 1201"/>
                <a:gd name="T62" fmla="*/ 5 w 136"/>
                <a:gd name="T63" fmla="*/ 1201 h 1201"/>
                <a:gd name="T64" fmla="*/ 9 w 136"/>
                <a:gd name="T65" fmla="*/ 1201 h 1201"/>
                <a:gd name="T66" fmla="*/ 17 w 136"/>
                <a:gd name="T67" fmla="*/ 1122 h 1201"/>
                <a:gd name="T68" fmla="*/ 62 w 136"/>
                <a:gd name="T69" fmla="*/ 700 h 1201"/>
                <a:gd name="T70" fmla="*/ 62 w 136"/>
                <a:gd name="T71" fmla="*/ 692 h 1201"/>
                <a:gd name="T72" fmla="*/ 74 w 136"/>
                <a:gd name="T73" fmla="*/ 589 h 1201"/>
                <a:gd name="T74" fmla="*/ 74 w 136"/>
                <a:gd name="T75" fmla="*/ 580 h 1201"/>
                <a:gd name="T76" fmla="*/ 86 w 136"/>
                <a:gd name="T77" fmla="*/ 465 h 1201"/>
                <a:gd name="T78" fmla="*/ 88 w 136"/>
                <a:gd name="T79" fmla="*/ 456 h 1201"/>
                <a:gd name="T80" fmla="*/ 101 w 136"/>
                <a:gd name="T81" fmla="*/ 326 h 1201"/>
                <a:gd name="T82" fmla="*/ 103 w 136"/>
                <a:gd name="T83" fmla="*/ 316 h 1201"/>
                <a:gd name="T84" fmla="*/ 117 w 136"/>
                <a:gd name="T85" fmla="*/ 170 h 1201"/>
                <a:gd name="T86" fmla="*/ 119 w 136"/>
                <a:gd name="T87" fmla="*/ 160 h 1201"/>
                <a:gd name="T88" fmla="*/ 136 w 136"/>
                <a:gd name="T89" fmla="*/ 0 h 1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201">
                  <a:moveTo>
                    <a:pt x="136" y="0"/>
                  </a:moveTo>
                  <a:lnTo>
                    <a:pt x="127" y="0"/>
                  </a:lnTo>
                  <a:lnTo>
                    <a:pt x="111" y="154"/>
                  </a:lnTo>
                  <a:lnTo>
                    <a:pt x="110" y="164"/>
                  </a:lnTo>
                  <a:lnTo>
                    <a:pt x="94" y="310"/>
                  </a:lnTo>
                  <a:lnTo>
                    <a:pt x="94" y="320"/>
                  </a:lnTo>
                  <a:lnTo>
                    <a:pt x="79" y="452"/>
                  </a:lnTo>
                  <a:lnTo>
                    <a:pt x="79" y="461"/>
                  </a:lnTo>
                  <a:lnTo>
                    <a:pt x="67" y="576"/>
                  </a:lnTo>
                  <a:lnTo>
                    <a:pt x="65" y="585"/>
                  </a:lnTo>
                  <a:lnTo>
                    <a:pt x="55" y="688"/>
                  </a:lnTo>
                  <a:lnTo>
                    <a:pt x="53" y="697"/>
                  </a:lnTo>
                  <a:lnTo>
                    <a:pt x="9" y="1120"/>
                  </a:lnTo>
                  <a:lnTo>
                    <a:pt x="5" y="1158"/>
                  </a:lnTo>
                  <a:lnTo>
                    <a:pt x="3" y="1172"/>
                  </a:lnTo>
                  <a:lnTo>
                    <a:pt x="3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1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1" y="1197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5" y="1201"/>
                  </a:lnTo>
                  <a:lnTo>
                    <a:pt x="9" y="1201"/>
                  </a:lnTo>
                  <a:lnTo>
                    <a:pt x="17" y="1122"/>
                  </a:lnTo>
                  <a:lnTo>
                    <a:pt x="62" y="700"/>
                  </a:lnTo>
                  <a:lnTo>
                    <a:pt x="62" y="692"/>
                  </a:lnTo>
                  <a:lnTo>
                    <a:pt x="74" y="589"/>
                  </a:lnTo>
                  <a:lnTo>
                    <a:pt x="74" y="580"/>
                  </a:lnTo>
                  <a:lnTo>
                    <a:pt x="86" y="465"/>
                  </a:lnTo>
                  <a:lnTo>
                    <a:pt x="88" y="456"/>
                  </a:lnTo>
                  <a:lnTo>
                    <a:pt x="101" y="326"/>
                  </a:lnTo>
                  <a:lnTo>
                    <a:pt x="103" y="316"/>
                  </a:lnTo>
                  <a:lnTo>
                    <a:pt x="117" y="170"/>
                  </a:lnTo>
                  <a:lnTo>
                    <a:pt x="119" y="16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0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  <p:sp>
          <p:nvSpPr>
            <p:cNvPr id="261" name="Freeform 260"/>
            <p:cNvSpPr>
              <a:spLocks noChangeArrowheads="1"/>
            </p:cNvSpPr>
            <p:nvPr>
              <p:custDataLst>
                <p:tags r:id="rId268"/>
              </p:custDataLst>
            </p:nvPr>
          </p:nvSpPr>
          <p:spPr bwMode="auto">
            <a:xfrm>
              <a:off x="5091883" y="175499"/>
              <a:ext cx="368030" cy="3242276"/>
            </a:xfrm>
            <a:custGeom>
              <a:gdLst>
                <a:gd name="T0" fmla="*/ 136 w 136"/>
                <a:gd name="T1" fmla="*/ 0 h 1201"/>
                <a:gd name="T2" fmla="*/ 127 w 136"/>
                <a:gd name="T3" fmla="*/ 0 h 1201"/>
                <a:gd name="T4" fmla="*/ 111 w 136"/>
                <a:gd name="T5" fmla="*/ 154 h 1201"/>
                <a:gd name="T6" fmla="*/ 110 w 136"/>
                <a:gd name="T7" fmla="*/ 164 h 1201"/>
                <a:gd name="T8" fmla="*/ 94 w 136"/>
                <a:gd name="T9" fmla="*/ 310 h 1201"/>
                <a:gd name="T10" fmla="*/ 94 w 136"/>
                <a:gd name="T11" fmla="*/ 320 h 1201"/>
                <a:gd name="T12" fmla="*/ 79 w 136"/>
                <a:gd name="T13" fmla="*/ 452 h 1201"/>
                <a:gd name="T14" fmla="*/ 79 w 136"/>
                <a:gd name="T15" fmla="*/ 461 h 1201"/>
                <a:gd name="T16" fmla="*/ 67 w 136"/>
                <a:gd name="T17" fmla="*/ 576 h 1201"/>
                <a:gd name="T18" fmla="*/ 65 w 136"/>
                <a:gd name="T19" fmla="*/ 585 h 1201"/>
                <a:gd name="T20" fmla="*/ 55 w 136"/>
                <a:gd name="T21" fmla="*/ 688 h 1201"/>
                <a:gd name="T22" fmla="*/ 53 w 136"/>
                <a:gd name="T23" fmla="*/ 697 h 1201"/>
                <a:gd name="T24" fmla="*/ 9 w 136"/>
                <a:gd name="T25" fmla="*/ 1120 h 1201"/>
                <a:gd name="T26" fmla="*/ 5 w 136"/>
                <a:gd name="T27" fmla="*/ 1158 h 1201"/>
                <a:gd name="T28" fmla="*/ 3 w 136"/>
                <a:gd name="T29" fmla="*/ 1172 h 1201"/>
                <a:gd name="T30" fmla="*/ 3 w 136"/>
                <a:gd name="T31" fmla="*/ 1180 h 1201"/>
                <a:gd name="T32" fmla="*/ 2 w 136"/>
                <a:gd name="T33" fmla="*/ 1184 h 1201"/>
                <a:gd name="T34" fmla="*/ 2 w 136"/>
                <a:gd name="T35" fmla="*/ 1187 h 1201"/>
                <a:gd name="T36" fmla="*/ 2 w 136"/>
                <a:gd name="T37" fmla="*/ 1189 h 1201"/>
                <a:gd name="T38" fmla="*/ 1 w 136"/>
                <a:gd name="T39" fmla="*/ 1191 h 1201"/>
                <a:gd name="T40" fmla="*/ 1 w 136"/>
                <a:gd name="T41" fmla="*/ 1192 h 1201"/>
                <a:gd name="T42" fmla="*/ 1 w 136"/>
                <a:gd name="T43" fmla="*/ 1193 h 1201"/>
                <a:gd name="T44" fmla="*/ 1 w 136"/>
                <a:gd name="T45" fmla="*/ 1194 h 1201"/>
                <a:gd name="T46" fmla="*/ 1 w 136"/>
                <a:gd name="T47" fmla="*/ 1195 h 1201"/>
                <a:gd name="T48" fmla="*/ 1 w 136"/>
                <a:gd name="T49" fmla="*/ 1196 h 1201"/>
                <a:gd name="T50" fmla="*/ 1 w 136"/>
                <a:gd name="T51" fmla="*/ 1197 h 1201"/>
                <a:gd name="T52" fmla="*/ 0 w 136"/>
                <a:gd name="T53" fmla="*/ 1199 h 1201"/>
                <a:gd name="T54" fmla="*/ 0 w 136"/>
                <a:gd name="T55" fmla="*/ 1200 h 1201"/>
                <a:gd name="T56" fmla="*/ 0 w 136"/>
                <a:gd name="T57" fmla="*/ 1201 h 1201"/>
                <a:gd name="T58" fmla="*/ 1 w 136"/>
                <a:gd name="T59" fmla="*/ 1201 h 1201"/>
                <a:gd name="T60" fmla="*/ 2 w 136"/>
                <a:gd name="T61" fmla="*/ 1201 h 1201"/>
                <a:gd name="T62" fmla="*/ 5 w 136"/>
                <a:gd name="T63" fmla="*/ 1201 h 1201"/>
                <a:gd name="T64" fmla="*/ 9 w 136"/>
                <a:gd name="T65" fmla="*/ 1201 h 1201"/>
                <a:gd name="T66" fmla="*/ 17 w 136"/>
                <a:gd name="T67" fmla="*/ 1122 h 1201"/>
                <a:gd name="T68" fmla="*/ 62 w 136"/>
                <a:gd name="T69" fmla="*/ 700 h 1201"/>
                <a:gd name="T70" fmla="*/ 62 w 136"/>
                <a:gd name="T71" fmla="*/ 692 h 1201"/>
                <a:gd name="T72" fmla="*/ 74 w 136"/>
                <a:gd name="T73" fmla="*/ 589 h 1201"/>
                <a:gd name="T74" fmla="*/ 74 w 136"/>
                <a:gd name="T75" fmla="*/ 580 h 1201"/>
                <a:gd name="T76" fmla="*/ 86 w 136"/>
                <a:gd name="T77" fmla="*/ 465 h 1201"/>
                <a:gd name="T78" fmla="*/ 88 w 136"/>
                <a:gd name="T79" fmla="*/ 456 h 1201"/>
                <a:gd name="T80" fmla="*/ 101 w 136"/>
                <a:gd name="T81" fmla="*/ 326 h 1201"/>
                <a:gd name="T82" fmla="*/ 103 w 136"/>
                <a:gd name="T83" fmla="*/ 316 h 1201"/>
                <a:gd name="T84" fmla="*/ 117 w 136"/>
                <a:gd name="T85" fmla="*/ 170 h 1201"/>
                <a:gd name="T86" fmla="*/ 119 w 136"/>
                <a:gd name="T87" fmla="*/ 160 h 1201"/>
                <a:gd name="T88" fmla="*/ 136 w 136"/>
                <a:gd name="T89" fmla="*/ 0 h 1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201">
                  <a:moveTo>
                    <a:pt x="136" y="0"/>
                  </a:moveTo>
                  <a:lnTo>
                    <a:pt x="127" y="0"/>
                  </a:lnTo>
                  <a:lnTo>
                    <a:pt x="111" y="154"/>
                  </a:lnTo>
                  <a:lnTo>
                    <a:pt x="110" y="164"/>
                  </a:lnTo>
                  <a:lnTo>
                    <a:pt x="94" y="310"/>
                  </a:lnTo>
                  <a:lnTo>
                    <a:pt x="94" y="320"/>
                  </a:lnTo>
                  <a:lnTo>
                    <a:pt x="79" y="452"/>
                  </a:lnTo>
                  <a:lnTo>
                    <a:pt x="79" y="461"/>
                  </a:lnTo>
                  <a:lnTo>
                    <a:pt x="67" y="576"/>
                  </a:lnTo>
                  <a:lnTo>
                    <a:pt x="65" y="585"/>
                  </a:lnTo>
                  <a:lnTo>
                    <a:pt x="55" y="688"/>
                  </a:lnTo>
                  <a:lnTo>
                    <a:pt x="53" y="697"/>
                  </a:lnTo>
                  <a:lnTo>
                    <a:pt x="9" y="1120"/>
                  </a:lnTo>
                  <a:lnTo>
                    <a:pt x="5" y="1158"/>
                  </a:lnTo>
                  <a:lnTo>
                    <a:pt x="3" y="1172"/>
                  </a:lnTo>
                  <a:lnTo>
                    <a:pt x="3" y="1180"/>
                  </a:lnTo>
                  <a:lnTo>
                    <a:pt x="2" y="1184"/>
                  </a:lnTo>
                  <a:lnTo>
                    <a:pt x="2" y="1187"/>
                  </a:lnTo>
                  <a:lnTo>
                    <a:pt x="2" y="1189"/>
                  </a:lnTo>
                  <a:lnTo>
                    <a:pt x="1" y="1191"/>
                  </a:lnTo>
                  <a:lnTo>
                    <a:pt x="1" y="1192"/>
                  </a:lnTo>
                  <a:lnTo>
                    <a:pt x="1" y="1193"/>
                  </a:lnTo>
                  <a:lnTo>
                    <a:pt x="1" y="1194"/>
                  </a:lnTo>
                  <a:lnTo>
                    <a:pt x="1" y="1195"/>
                  </a:lnTo>
                  <a:lnTo>
                    <a:pt x="1" y="1196"/>
                  </a:lnTo>
                  <a:lnTo>
                    <a:pt x="1" y="1197"/>
                  </a:lnTo>
                  <a:lnTo>
                    <a:pt x="0" y="1199"/>
                  </a:lnTo>
                  <a:lnTo>
                    <a:pt x="0" y="1200"/>
                  </a:lnTo>
                  <a:lnTo>
                    <a:pt x="0" y="1201"/>
                  </a:lnTo>
                  <a:lnTo>
                    <a:pt x="1" y="1201"/>
                  </a:lnTo>
                  <a:lnTo>
                    <a:pt x="2" y="1201"/>
                  </a:lnTo>
                  <a:lnTo>
                    <a:pt x="5" y="1201"/>
                  </a:lnTo>
                  <a:lnTo>
                    <a:pt x="9" y="1201"/>
                  </a:lnTo>
                  <a:lnTo>
                    <a:pt x="17" y="1122"/>
                  </a:lnTo>
                  <a:lnTo>
                    <a:pt x="62" y="700"/>
                  </a:lnTo>
                  <a:lnTo>
                    <a:pt x="62" y="692"/>
                  </a:lnTo>
                  <a:lnTo>
                    <a:pt x="74" y="589"/>
                  </a:lnTo>
                  <a:lnTo>
                    <a:pt x="74" y="580"/>
                  </a:lnTo>
                  <a:lnTo>
                    <a:pt x="86" y="465"/>
                  </a:lnTo>
                  <a:lnTo>
                    <a:pt x="88" y="456"/>
                  </a:lnTo>
                  <a:lnTo>
                    <a:pt x="101" y="326"/>
                  </a:lnTo>
                  <a:lnTo>
                    <a:pt x="103" y="316"/>
                  </a:lnTo>
                  <a:lnTo>
                    <a:pt x="117" y="170"/>
                  </a:lnTo>
                  <a:lnTo>
                    <a:pt x="119" y="160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00" smtClean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 spc="6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Relationship Id="rId4" Type="http://schemas.openxmlformats.org/officeDocument/2006/relationships/image" Target="../media/image3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2" name="副标题 163841"/>
          <p:cNvSpPr>
            <a:spLocks noGrp="1" noRot="1"/>
          </p:cNvSpPr>
          <p:nvPr>
            <p:ph type="subTitle" idx="1"/>
          </p:nvPr>
        </p:nvSpPr>
        <p:spPr>
          <a:xfrm>
            <a:off x="1304290" y="1412875"/>
            <a:ext cx="9363710" cy="2736850"/>
          </a:xfrm>
        </p:spPr>
        <p:txBody>
          <a:bodyPr anchor="t"/>
          <a:lstStyle/>
          <a:p>
            <a:pPr defTabSz="914400">
              <a:lnSpc>
                <a:spcPct val="80000"/>
              </a:lnSpc>
              <a:buSzPct val="70000"/>
            </a:pPr>
            <a:r>
              <a:rPr lang="en-US" altLang="zh-CN" sz="7200" kern="1200" baseline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7200" b="1" kern="1200" baseline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病句修改</a:t>
            </a:r>
            <a:endParaRPr lang="zh-CN" altLang="en-US" sz="7200" b="1" kern="1200" baseline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defTabSz="914400">
              <a:lnSpc>
                <a:spcPct val="80000"/>
              </a:lnSpc>
              <a:buSzPct val="70000"/>
            </a:pPr>
            <a:endParaRPr lang="zh-CN" altLang="en-US" sz="4800" kern="1200" baseline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defTabSz="914400">
              <a:lnSpc>
                <a:spcPct val="80000"/>
              </a:lnSpc>
              <a:buSzPct val="70000"/>
            </a:pPr>
            <a:r>
              <a:rPr lang="zh-CN" altLang="en-US" sz="5400" kern="1200" baseline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5400" b="1" kern="1200" baseline="0">
                <a:solidFill>
                  <a:srgbClr val="001A1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专题讲解</a:t>
            </a:r>
            <a:endParaRPr lang="zh-CN" altLang="en-US" sz="5400" b="1" kern="1200" baseline="0">
              <a:solidFill>
                <a:srgbClr val="001A1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150" y="5013325"/>
            <a:ext cx="63607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2022年中考语文复习专题讲座课件★★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8898" name="标题 208897"/>
          <p:cNvSpPr>
            <a:spLocks noGrp="1" noRot="1"/>
          </p:cNvSpPr>
          <p:nvPr>
            <p:ph type="title"/>
          </p:nvPr>
        </p:nvSpPr>
        <p:spPr>
          <a:xfrm>
            <a:off x="2566988" y="1557338"/>
            <a:ext cx="6624637" cy="620712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chemeClr val="tx1"/>
                </a:solidFill>
                <a:ea typeface="黑体" panose="02010609060101010101" pitchFamily="2" charset="-122"/>
              </a:rPr>
              <a:t>修改病句的步骤、方法</a:t>
            </a:r>
            <a:endParaRPr lang="zh-CN" altLang="en-US" sz="4000" b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208899" name="矩形 208898"/>
          <p:cNvSpPr/>
          <p:nvPr/>
        </p:nvSpPr>
        <p:spPr>
          <a:xfrm>
            <a:off x="4943475" y="476250"/>
            <a:ext cx="28813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方法指导</a:t>
            </a:r>
            <a:endParaRPr lang="zh-CN" altLang="en-US" sz="44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900" name="文本框 208899"/>
          <p:cNvSpPr txBox="1"/>
          <p:nvPr/>
        </p:nvSpPr>
        <p:spPr>
          <a:xfrm>
            <a:off x="3195638" y="10588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b="0">
              <a:latin typeface="Arial" panose="020b0604020202020204" pitchFamily="34" charset="0"/>
            </a:endParaRPr>
          </a:p>
        </p:txBody>
      </p:sp>
      <p:sp>
        <p:nvSpPr>
          <p:cNvPr id="208901" name="矩形 208900"/>
          <p:cNvSpPr/>
          <p:nvPr/>
        </p:nvSpPr>
        <p:spPr>
          <a:xfrm>
            <a:off x="1703388" y="2276475"/>
            <a:ext cx="8569325" cy="4135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步骤：</a:t>
            </a:r>
            <a:r>
              <a:rPr lang="zh-CN" altLang="en-US" sz="2800" i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一读、二提、三改、四查</a:t>
            </a:r>
            <a:endParaRPr lang="zh-CN" altLang="en-US" sz="2800" i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一读：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借助语感找出病句，往往别扭的地方就是有语病的 。</a:t>
            </a:r>
            <a:endParaRPr lang="zh-CN" altLang="en-US" sz="2800" i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二提：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主干提取。从而辨析句子是否有错误。（抓主要动词）</a:t>
            </a:r>
            <a:endParaRPr lang="zh-CN" altLang="en-US" sz="2800" i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三改：    </a:t>
            </a:r>
            <a:endParaRPr lang="zh-CN" altLang="en-US" sz="2800" i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en-US" sz="2800" i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en-US" sz="2800" i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zh-CN" altLang="en-US" sz="2800" i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四查：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进行复查（是否通顺、有无新语病）。</a:t>
            </a:r>
            <a:endParaRPr lang="zh-CN" altLang="en-US" sz="2800" i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8902" name="文本框 208901"/>
          <p:cNvSpPr txBox="1"/>
          <p:nvPr/>
        </p:nvSpPr>
        <p:spPr>
          <a:xfrm>
            <a:off x="1847850" y="4724400"/>
            <a:ext cx="8497888" cy="1143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latin typeface="黑体" panose="02010609060101010101" pitchFamily="2" charset="-122"/>
                <a:ea typeface="黑体" panose="02010609060101010101" pitchFamily="2" charset="-122"/>
              </a:rPr>
              <a:t>增</a:t>
            </a:r>
            <a:r>
              <a:rPr lang="zh-CN" altLang="en-US" sz="2800" i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即增加缺少的成分）、</a:t>
            </a:r>
            <a:r>
              <a:rPr lang="zh-CN" altLang="en-US" sz="2800" i="1">
                <a:latin typeface="黑体" panose="02010609060101010101" pitchFamily="2" charset="-122"/>
                <a:ea typeface="黑体" panose="02010609060101010101" pitchFamily="2" charset="-122"/>
              </a:rPr>
              <a:t>删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（删去多余的部分）</a:t>
            </a:r>
            <a:endParaRPr lang="zh-CN" altLang="en-US" sz="2800" i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i="1">
                <a:latin typeface="黑体" panose="02010609060101010101" pitchFamily="2" charset="-122"/>
                <a:ea typeface="黑体" panose="02010609060101010101" pitchFamily="2" charset="-122"/>
              </a:rPr>
              <a:t>调</a:t>
            </a:r>
            <a:r>
              <a:rPr lang="zh-CN" altLang="en-US" sz="2800" i="1">
                <a:solidFill>
                  <a:srgbClr val="8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调整字词顺序）、  </a:t>
            </a:r>
            <a:r>
              <a:rPr lang="zh-CN" altLang="en-US" sz="2800" i="1">
                <a:latin typeface="黑体" panose="02010609060101010101" pitchFamily="2" charset="-122"/>
                <a:ea typeface="黑体" panose="02010609060101010101" pitchFamily="2" charset="-122"/>
              </a:rPr>
              <a:t>换</a:t>
            </a:r>
            <a:r>
              <a:rPr lang="zh-CN" altLang="en-US" sz="2800" i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（更换不恰当的字词）。</a:t>
            </a:r>
            <a:endParaRPr lang="zh-CN" altLang="en-US" sz="2800" i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b="0">
              <a:latin typeface="Arial" panose="020b0604020202020204" pitchFamily="34" charset="0"/>
            </a:endParaRPr>
          </a:p>
        </p:txBody>
      </p:sp>
      <p:pic>
        <p:nvPicPr>
          <p:cNvPr id="20890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46000" y="10871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8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8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89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89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uiExpand="1" build="allAtOnce"/>
      <p:bldP spid="2089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1554" name="标题 151553"/>
          <p:cNvSpPr>
            <a:spLocks noGrp="1" noRot="1"/>
          </p:cNvSpPr>
          <p:nvPr>
            <p:ph type="title"/>
          </p:nvPr>
        </p:nvSpPr>
        <p:spPr>
          <a:xfrm>
            <a:off x="1703388" y="0"/>
            <a:ext cx="8540750" cy="1143000"/>
          </a:xfrm>
        </p:spPr>
        <p:txBody>
          <a:bodyPr anchor="ctr"/>
          <a:lstStyle/>
          <a:p>
            <a:r>
              <a:rPr lang="zh-CN" altLang="en-US">
                <a:solidFill>
                  <a:srgbClr val="001A19"/>
                </a:solidFill>
                <a:ea typeface="黑体" panose="02010609060101010101" pitchFamily="2" charset="-122"/>
              </a:rPr>
              <a:t>真题演练</a:t>
            </a:r>
            <a:endParaRPr lang="zh-CN" altLang="en-US">
              <a:solidFill>
                <a:srgbClr val="001A19"/>
              </a:solidFill>
              <a:ea typeface="黑体" panose="02010609060101010101" pitchFamily="2" charset="-122"/>
            </a:endParaRPr>
          </a:p>
        </p:txBody>
      </p:sp>
      <p:sp>
        <p:nvSpPr>
          <p:cNvPr id="151555" name="文本占位符 151554"/>
          <p:cNvSpPr>
            <a:spLocks noGrp="1" noRot="1"/>
          </p:cNvSpPr>
          <p:nvPr>
            <p:ph type="body" idx="1"/>
          </p:nvPr>
        </p:nvSpPr>
        <p:spPr>
          <a:xfrm>
            <a:off x="1774825" y="981075"/>
            <a:ext cx="8540750" cy="5111750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2009</a:t>
            </a:r>
            <a:r>
              <a:rPr lang="zh-CN" altLang="en-US" b="1">
                <a:solidFill>
                  <a:srgbClr val="FF0000"/>
                </a:solidFill>
              </a:rPr>
              <a:t>河南中招）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(2)</a:t>
            </a:r>
            <a:r>
              <a:rPr lang="zh-CN" altLang="en-US" b="1"/>
              <a:t>材料三中的画线句有语病，请修改。</a:t>
            </a:r>
            <a:r>
              <a:rPr lang="en-US" altLang="zh-CN" b="1"/>
              <a:t>(2</a:t>
            </a:r>
            <a:r>
              <a:rPr lang="zh-CN" altLang="en-US" b="1"/>
              <a:t>分</a:t>
            </a:r>
            <a:r>
              <a:rPr lang="en-US" altLang="zh-CN" b="1"/>
              <a:t>)</a:t>
            </a:r>
            <a:endParaRPr lang="en-US" altLang="zh-CN" b="1"/>
          </a:p>
          <a:p>
            <a:pPr>
              <a:buNone/>
            </a:pPr>
            <a:r>
              <a:rPr lang="en-US" altLang="zh-CN" b="1"/>
              <a:t>  </a:t>
            </a:r>
            <a:r>
              <a:rPr lang="zh-CN" altLang="en-US" b="1"/>
              <a:t>该频道发扬媒体资源优势，使各地中学生共享优质课程资源。</a:t>
            </a: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b="1"/>
              <a:t>  </a:t>
            </a:r>
            <a:r>
              <a:rPr lang="zh-CN" altLang="en-US" b="1"/>
              <a:t>修改意见：</a:t>
            </a:r>
            <a:r>
              <a:rPr lang="zh-CN" altLang="en-US" u="sng"/>
              <a:t>                                                 </a:t>
            </a:r>
            <a:endParaRPr lang="zh-CN" altLang="en-US" u="sng"/>
          </a:p>
        </p:txBody>
      </p:sp>
      <p:sp>
        <p:nvSpPr>
          <p:cNvPr id="151558" name="文本框 151557"/>
          <p:cNvSpPr txBox="1"/>
          <p:nvPr/>
        </p:nvSpPr>
        <p:spPr>
          <a:xfrm>
            <a:off x="2495550" y="4437063"/>
            <a:ext cx="5761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把“发扬”改为“发挥”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6066" name="标题 216065"/>
          <p:cNvSpPr>
            <a:spLocks noGrp="1" noRot="1"/>
          </p:cNvSpPr>
          <p:nvPr>
            <p:ph type="title"/>
          </p:nvPr>
        </p:nvSpPr>
        <p:spPr>
          <a:xfrm>
            <a:off x="1703388" y="0"/>
            <a:ext cx="8540750" cy="1143000"/>
          </a:xfrm>
        </p:spPr>
        <p:txBody>
          <a:bodyPr anchor="ctr"/>
          <a:lstStyle/>
          <a:p>
            <a:r>
              <a:rPr lang="zh-CN" altLang="en-US">
                <a:solidFill>
                  <a:srgbClr val="001A19"/>
                </a:solidFill>
                <a:ea typeface="黑体" panose="02010609060101010101" pitchFamily="2" charset="-122"/>
              </a:rPr>
              <a:t>真题演练</a:t>
            </a:r>
            <a:endParaRPr lang="zh-CN" altLang="en-US">
              <a:solidFill>
                <a:srgbClr val="001A19"/>
              </a:solidFill>
              <a:ea typeface="黑体" panose="02010609060101010101" pitchFamily="2" charset="-122"/>
            </a:endParaRPr>
          </a:p>
        </p:txBody>
      </p:sp>
      <p:sp>
        <p:nvSpPr>
          <p:cNvPr id="216067" name="文本占位符 216066"/>
          <p:cNvSpPr>
            <a:spLocks noGrp="1" noRot="1"/>
          </p:cNvSpPr>
          <p:nvPr>
            <p:ph type="body" idx="1"/>
          </p:nvPr>
        </p:nvSpPr>
        <p:spPr>
          <a:xfrm>
            <a:off x="1774825" y="981075"/>
            <a:ext cx="8540750" cy="4752975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2008</a:t>
            </a:r>
            <a:r>
              <a:rPr lang="zh-CN" altLang="en-US" sz="2800" b="1">
                <a:solidFill>
                  <a:srgbClr val="FF0000"/>
                </a:solidFill>
              </a:rPr>
              <a:t>河南中招）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）材料二中的画线句有语病，请修改。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1.</a:t>
            </a:r>
            <a:r>
              <a:rPr lang="zh-CN" altLang="en-US" sz="2800" b="1"/>
              <a:t>随着电脑文字录入技术的广泛应用，使人们书写汉字的机会越来越少。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修改意见：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2.</a:t>
            </a:r>
            <a:r>
              <a:rPr lang="zh-CN" altLang="en-US" sz="2800" b="1"/>
              <a:t>这标准要求学生不仅要写得规范美观，而且还要求会认会写。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修改意见：</a:t>
            </a:r>
            <a:endParaRPr lang="zh-CN" altLang="en-US" sz="2800" b="1"/>
          </a:p>
        </p:txBody>
      </p:sp>
      <p:sp>
        <p:nvSpPr>
          <p:cNvPr id="216068" name="文本框 216067"/>
          <p:cNvSpPr txBox="1"/>
          <p:nvPr/>
        </p:nvSpPr>
        <p:spPr>
          <a:xfrm>
            <a:off x="2063750" y="5013325"/>
            <a:ext cx="80645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删去“随着”或“使”。 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把“写得规范美观”与“会认会写”调换位置。 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7090" name="标题 217089"/>
          <p:cNvSpPr>
            <a:spLocks noGrp="1" noRot="1"/>
          </p:cNvSpPr>
          <p:nvPr>
            <p:ph type="title"/>
          </p:nvPr>
        </p:nvSpPr>
        <p:spPr>
          <a:xfrm>
            <a:off x="1703388" y="0"/>
            <a:ext cx="8540750" cy="1143000"/>
          </a:xfrm>
        </p:spPr>
        <p:txBody>
          <a:bodyPr anchor="ctr"/>
          <a:lstStyle/>
          <a:p>
            <a:r>
              <a:rPr lang="zh-CN" altLang="en-US">
                <a:solidFill>
                  <a:srgbClr val="001A19"/>
                </a:solidFill>
                <a:ea typeface="黑体" panose="02010609060101010101" pitchFamily="2" charset="-122"/>
              </a:rPr>
              <a:t>真题演练</a:t>
            </a:r>
            <a:endParaRPr lang="zh-CN" altLang="en-US">
              <a:solidFill>
                <a:srgbClr val="001A19"/>
              </a:solidFill>
              <a:ea typeface="黑体" panose="02010609060101010101" pitchFamily="2" charset="-122"/>
            </a:endParaRPr>
          </a:p>
        </p:txBody>
      </p:sp>
      <p:sp>
        <p:nvSpPr>
          <p:cNvPr id="217091" name="文本占位符 217090"/>
          <p:cNvSpPr>
            <a:spLocks noGrp="1" noRot="1"/>
          </p:cNvSpPr>
          <p:nvPr>
            <p:ph type="body" idx="1"/>
          </p:nvPr>
        </p:nvSpPr>
        <p:spPr>
          <a:xfrm>
            <a:off x="1774825" y="981075"/>
            <a:ext cx="8540750" cy="4752975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（</a:t>
            </a:r>
            <a:r>
              <a:rPr lang="en-US" altLang="zh-CN" b="1">
                <a:solidFill>
                  <a:srgbClr val="FF0000"/>
                </a:solidFill>
              </a:rPr>
              <a:t>2006</a:t>
            </a:r>
            <a:r>
              <a:rPr lang="zh-CN" altLang="en-US" b="1">
                <a:solidFill>
                  <a:srgbClr val="FF0000"/>
                </a:solidFill>
              </a:rPr>
              <a:t>河南中招）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/>
              <a:t>  </a:t>
            </a:r>
            <a:r>
              <a:rPr lang="zh-CN" altLang="en-US" b="1" u="sng"/>
              <a:t>河南省共有包括豫剧、戏剧、曲剧、少林工夫等在内的</a:t>
            </a:r>
            <a:r>
              <a:rPr lang="en-US" altLang="zh-CN" b="1" u="sng"/>
              <a:t>22</a:t>
            </a:r>
            <a:r>
              <a:rPr lang="zh-CN" altLang="en-US" b="1" u="sng"/>
              <a:t>个项目入选</a:t>
            </a:r>
            <a:r>
              <a:rPr lang="zh-CN" altLang="en-US" b="1"/>
              <a:t>，反映了河南作为一个文化资源大省的深厚文化积淀。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画线句有语病，请改正：</a:t>
            </a:r>
            <a:r>
              <a:rPr lang="en-US" altLang="zh-CN" b="1"/>
              <a:t>_________</a:t>
            </a: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分）</a:t>
            </a:r>
            <a:endParaRPr lang="zh-CN" altLang="en-US" b="1"/>
          </a:p>
        </p:txBody>
      </p:sp>
      <p:sp>
        <p:nvSpPr>
          <p:cNvPr id="217092" name="文本框 217091"/>
          <p:cNvSpPr txBox="1"/>
          <p:nvPr/>
        </p:nvSpPr>
        <p:spPr>
          <a:xfrm>
            <a:off x="1992313" y="4581525"/>
            <a:ext cx="741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删去“戏剧”  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不合逻辑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分类不当）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3234" name="标题 223233"/>
          <p:cNvSpPr>
            <a:spLocks noGrp="1" noRot="1"/>
          </p:cNvSpPr>
          <p:nvPr>
            <p:ph type="title"/>
          </p:nvPr>
        </p:nvSpPr>
        <p:spPr>
          <a:xfrm>
            <a:off x="2495550" y="333375"/>
            <a:ext cx="7772400" cy="114300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6600"/>
                </a:solidFill>
              </a:rPr>
              <a:t>实 战 演 练（一）</a:t>
            </a:r>
            <a:br>
              <a:rPr lang="zh-CN" altLang="en-US" sz="4000" b="1">
                <a:solidFill>
                  <a:srgbClr val="FF6600"/>
                </a:solidFill>
              </a:rPr>
            </a:br>
            <a:endParaRPr lang="zh-CN" altLang="en-US" sz="4000" b="1">
              <a:solidFill>
                <a:srgbClr val="FF6600"/>
              </a:solidFill>
            </a:endParaRPr>
          </a:p>
        </p:txBody>
      </p:sp>
      <p:sp>
        <p:nvSpPr>
          <p:cNvPr id="223235" name="文本占位符 223234"/>
          <p:cNvSpPr>
            <a:spLocks noGrp="1" noRot="1"/>
          </p:cNvSpPr>
          <p:nvPr>
            <p:ph type="body" idx="1"/>
          </p:nvPr>
        </p:nvSpPr>
        <p:spPr>
          <a:xfrm>
            <a:off x="2424113" y="981075"/>
            <a:ext cx="8101012" cy="5876925"/>
          </a:xfrm>
        </p:spPr>
        <p:txBody>
          <a:bodyPr/>
          <a:lstStyle/>
          <a:p>
            <a:pPr>
              <a:buNone/>
            </a:pPr>
            <a:r>
              <a:rPr lang="en-US" altLang="zh-CN" b="1"/>
              <a:t>       </a:t>
            </a:r>
            <a:r>
              <a:rPr lang="zh-CN" altLang="en-US" b="1">
                <a:solidFill>
                  <a:srgbClr val="FF00FF"/>
                </a:solidFill>
              </a:rPr>
              <a:t>修改下列病句：</a:t>
            </a:r>
            <a:endParaRPr lang="zh-CN" altLang="en-US" b="1">
              <a:solidFill>
                <a:srgbClr val="FF00FF"/>
              </a:solidFill>
            </a:endParaRPr>
          </a:p>
          <a:p>
            <a:pPr>
              <a:buNone/>
            </a:pP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1</a:t>
            </a:r>
            <a:r>
              <a:rPr lang="zh-CN" altLang="en-US" sz="2800" b="1"/>
              <a:t>、为了防止失窃事件不再发生</a:t>
            </a:r>
            <a:r>
              <a:rPr lang="en-US" altLang="zh-CN" sz="2800" b="1"/>
              <a:t>,</a:t>
            </a:r>
            <a:r>
              <a:rPr lang="zh-CN" altLang="en-US" sz="2800" b="1"/>
              <a:t>保安部门采取了切实有效的措施。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2</a:t>
            </a:r>
            <a:r>
              <a:rPr lang="zh-CN" altLang="en-US" sz="2800" b="1"/>
              <a:t>、听了校长的报告，使我受到极大的鼓舞。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3</a:t>
            </a:r>
            <a:r>
              <a:rPr lang="zh-CN" altLang="en-US" sz="2800" b="1"/>
              <a:t>、老师耐心地纠正并指出了我这次作业中存在的问题。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</a:t>
            </a:r>
            <a:r>
              <a:rPr lang="en-US" altLang="zh-CN" sz="2800" b="1"/>
              <a:t>4</a:t>
            </a:r>
            <a:r>
              <a:rPr lang="zh-CN" altLang="en-US" sz="2800" b="1"/>
              <a:t>、近视眼发生的几率很高，我们应该在平时养成用眼卫生。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</a:t>
            </a:r>
            <a:r>
              <a:rPr lang="en-US" altLang="zh-CN" sz="2800" b="1"/>
              <a:t>5</a:t>
            </a:r>
            <a:r>
              <a:rPr lang="zh-CN" altLang="en-US" sz="2800" b="1"/>
              <a:t>、能否具备良好的心理素质，是考试取得好成绩的关键。</a:t>
            </a:r>
            <a:endParaRPr lang="zh-CN" altLang="en-US" sz="2800" b="1"/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2800" b="1">
              <a:solidFill>
                <a:schemeClr val="hlink"/>
              </a:solidFill>
            </a:endParaRPr>
          </a:p>
        </p:txBody>
      </p:sp>
      <p:pic>
        <p:nvPicPr>
          <p:cNvPr id="223236" name="图片 223235" descr="q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242887"/>
            <a:ext cx="2114550" cy="316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4258" name="图片 224257" descr="s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59" name="文本框 224258"/>
          <p:cNvSpPr txBox="1"/>
          <p:nvPr/>
        </p:nvSpPr>
        <p:spPr>
          <a:xfrm>
            <a:off x="4511675" y="0"/>
            <a:ext cx="47529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实 战 演 练（二）</a:t>
            </a:r>
            <a:endParaRPr lang="zh-CN" altLang="en-US" sz="3600">
              <a:solidFill>
                <a:srgbClr val="FF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24260" name="组合 224259"/>
          <p:cNvGrpSpPr/>
          <p:nvPr/>
        </p:nvGrpSpPr>
        <p:grpSpPr>
          <a:xfrm>
            <a:off x="8181975" y="747713"/>
            <a:ext cx="2447925" cy="6076950"/>
            <a:chOff x="4194" y="471"/>
            <a:chExt cx="1542" cy="3828"/>
          </a:xfrm>
        </p:grpSpPr>
        <p:sp>
          <p:nvSpPr>
            <p:cNvPr id="224261" name="任意多边形 224260"/>
            <p:cNvSpPr/>
            <p:nvPr/>
          </p:nvSpPr>
          <p:spPr>
            <a:xfrm>
              <a:off x="5123" y="3967"/>
              <a:ext cx="613" cy="319"/>
            </a:xfrm>
            <a:custGeom>
              <a:rect l="0" t="0" r="0" b="0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62" name="任意多边形 224261"/>
            <p:cNvSpPr/>
            <p:nvPr/>
          </p:nvSpPr>
          <p:spPr>
            <a:xfrm>
              <a:off x="4194" y="3981"/>
              <a:ext cx="1035" cy="318"/>
            </a:xfrm>
            <a:custGeom>
              <a:rect l="0" t="0" r="0" b="0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63" name="任意多边形 224262"/>
            <p:cNvSpPr/>
            <p:nvPr/>
          </p:nvSpPr>
          <p:spPr>
            <a:xfrm>
              <a:off x="5317" y="3696"/>
              <a:ext cx="210" cy="105"/>
            </a:xfrm>
            <a:custGeom>
              <a:rect l="0" t="0" r="0" b="0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64" name="任意多边形 224263"/>
            <p:cNvSpPr/>
            <p:nvPr/>
          </p:nvSpPr>
          <p:spPr>
            <a:xfrm>
              <a:off x="5032" y="3820"/>
              <a:ext cx="252" cy="112"/>
            </a:xfrm>
            <a:custGeom>
              <a:rect l="0" t="0" r="0" b="0"/>
              <a:pathLst>
                <a:path w="251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65" name="任意多边形 224264"/>
            <p:cNvSpPr/>
            <p:nvPr/>
          </p:nvSpPr>
          <p:spPr>
            <a:xfrm>
              <a:off x="5469" y="3880"/>
              <a:ext cx="153" cy="68"/>
            </a:xfrm>
            <a:custGeom>
              <a:rect l="0" t="0" r="0" b="0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66" name="任意多边形 224265"/>
            <p:cNvSpPr/>
            <p:nvPr/>
          </p:nvSpPr>
          <p:spPr>
            <a:xfrm>
              <a:off x="5461" y="471"/>
              <a:ext cx="248" cy="3212"/>
            </a:xfrm>
            <a:custGeom>
              <a:rect l="0" t="0" r="0" b="0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4267" name="矩形 224266"/>
          <p:cNvSpPr/>
          <p:nvPr/>
        </p:nvSpPr>
        <p:spPr>
          <a:xfrm>
            <a:off x="1847850" y="476250"/>
            <a:ext cx="9145588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、选出没有语病的一项（ 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）</a:t>
            </a:r>
            <a:r>
              <a:rPr lang="zh-CN" altLang="en-US" sz="2800">
                <a:solidFill>
                  <a:srgbClr val="000000"/>
                </a:solidFill>
                <a:latin typeface="ˎ̥" charset="0"/>
              </a:rPr>
              <a:t>                    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．全班同学和团员在课堂上都能积极发言。</a:t>
            </a:r>
            <a:b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</a:b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．一只狗在一只麻雀看来该是多么大的怪物啊！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．通过这次丰富多彩的活动，使我们明白了许多做            人的道理。                                   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．我们向政府提意见是人民的责任。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4268" name="矩形 224267"/>
          <p:cNvSpPr/>
          <p:nvPr/>
        </p:nvSpPr>
        <p:spPr>
          <a:xfrm>
            <a:off x="1774825" y="3608864"/>
            <a:ext cx="8893175" cy="31692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914400">
              <a:tabLst>
                <a:tab pos="228600"/>
              </a:tabLst>
            </a:pPr>
            <a:r>
              <a:rPr lang="en-US" altLang="zh-CN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、选出没有语病的一项（       ）</a:t>
            </a:r>
            <a:endParaRPr lang="zh-CN" altLang="en-US" sz="32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defTabSz="914400">
              <a:tabLst>
                <a:tab pos="228600"/>
              </a:tabLst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、扬州市歌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茉莉花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具有鲜艳的地方色彩。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914400">
              <a:tabLst>
                <a:tab pos="228600"/>
              </a:tabLst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、英法帝国主义联军烧毁并洗劫了举世闻名的圆       	明园。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914400">
              <a:tabLst>
                <a:tab pos="228600"/>
              </a:tabLst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、人非圣贤，就是圣贤，也难免犯错误。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defTabSz="914400">
              <a:tabLst>
                <a:tab pos="228600"/>
              </a:tabLst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、有关部门最近发出通知，要求各地在中考期间严防安全不出问题。 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4269" name="文本框 224268"/>
          <p:cNvSpPr txBox="1"/>
          <p:nvPr/>
        </p:nvSpPr>
        <p:spPr>
          <a:xfrm>
            <a:off x="6600825" y="3644900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4215"/>
                </a:solidFill>
                <a:latin typeface="Arial" panose="020b0604020202020204" pitchFamily="34" charset="0"/>
              </a:rPr>
              <a:t>C</a:t>
            </a:r>
            <a:endParaRPr lang="en-US" altLang="zh-CN" sz="2800">
              <a:solidFill>
                <a:srgbClr val="FF4215"/>
              </a:solidFill>
              <a:latin typeface="Arial" panose="020b0604020202020204" pitchFamily="34" charset="0"/>
            </a:endParaRPr>
          </a:p>
        </p:txBody>
      </p:sp>
      <p:sp>
        <p:nvSpPr>
          <p:cNvPr id="224270" name="文本框 224269"/>
          <p:cNvSpPr txBox="1"/>
          <p:nvPr/>
        </p:nvSpPr>
        <p:spPr>
          <a:xfrm>
            <a:off x="6743700" y="549275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421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endParaRPr lang="en-US" altLang="zh-CN" sz="2800">
              <a:solidFill>
                <a:srgbClr val="FF421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4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9" grpId="0"/>
      <p:bldP spid="2242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7330" name="文本框 227329"/>
          <p:cNvSpPr txBox="1"/>
          <p:nvPr/>
        </p:nvSpPr>
        <p:spPr>
          <a:xfrm>
            <a:off x="1524000" y="692150"/>
            <a:ext cx="9144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、没有语病的是</a:t>
            </a: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(       )</a:t>
            </a:r>
            <a:endParaRPr lang="en-US" altLang="zh-CN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A. 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生物学专家给大家讲了有关许多人类起源     	 的知识。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</a:rPr>
              <a:t>讲台一边站着一位同学。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C. 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他这个人有不少值得表扬。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D. 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我把成功的经验，向他做了详细地介绍。</a:t>
            </a:r>
            <a:r>
              <a:rPr lang="zh-CN" altLang="en-US" sz="2800" b="0">
                <a:latin typeface="Arial" panose="020b0604020202020204" pitchFamily="34" charset="0"/>
              </a:rPr>
              <a:t> </a:t>
            </a:r>
            <a:endParaRPr lang="zh-CN" altLang="en-US" sz="2800" b="0">
              <a:latin typeface="Arial" panose="020b0604020202020204" pitchFamily="34" charset="0"/>
            </a:endParaRPr>
          </a:p>
        </p:txBody>
      </p:sp>
      <p:grpSp>
        <p:nvGrpSpPr>
          <p:cNvPr id="227331" name="组合 227330"/>
          <p:cNvGrpSpPr/>
          <p:nvPr/>
        </p:nvGrpSpPr>
        <p:grpSpPr>
          <a:xfrm>
            <a:off x="8181975" y="747713"/>
            <a:ext cx="2447925" cy="6076950"/>
            <a:chOff x="4194" y="471"/>
            <a:chExt cx="1542" cy="3828"/>
          </a:xfrm>
        </p:grpSpPr>
        <p:sp>
          <p:nvSpPr>
            <p:cNvPr id="227332" name="任意多边形 227331"/>
            <p:cNvSpPr/>
            <p:nvPr/>
          </p:nvSpPr>
          <p:spPr>
            <a:xfrm>
              <a:off x="5123" y="3967"/>
              <a:ext cx="613" cy="319"/>
            </a:xfrm>
            <a:custGeom>
              <a:rect l="0" t="0" r="0" b="0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3" name="任意多边形 227332"/>
            <p:cNvSpPr/>
            <p:nvPr/>
          </p:nvSpPr>
          <p:spPr>
            <a:xfrm>
              <a:off x="4194" y="3981"/>
              <a:ext cx="1035" cy="318"/>
            </a:xfrm>
            <a:custGeom>
              <a:rect l="0" t="0" r="0" b="0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4" name="任意多边形 227333"/>
            <p:cNvSpPr/>
            <p:nvPr/>
          </p:nvSpPr>
          <p:spPr>
            <a:xfrm>
              <a:off x="5317" y="3696"/>
              <a:ext cx="210" cy="105"/>
            </a:xfrm>
            <a:custGeom>
              <a:rect l="0" t="0" r="0" b="0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5" name="任意多边形 227334"/>
            <p:cNvSpPr/>
            <p:nvPr/>
          </p:nvSpPr>
          <p:spPr>
            <a:xfrm>
              <a:off x="5032" y="3820"/>
              <a:ext cx="252" cy="112"/>
            </a:xfrm>
            <a:custGeom>
              <a:rect l="0" t="0" r="0" b="0"/>
              <a:pathLst>
                <a:path w="251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6" name="任意多边形 227335"/>
            <p:cNvSpPr/>
            <p:nvPr/>
          </p:nvSpPr>
          <p:spPr>
            <a:xfrm>
              <a:off x="5469" y="3880"/>
              <a:ext cx="153" cy="68"/>
            </a:xfrm>
            <a:custGeom>
              <a:rect l="0" t="0" r="0" b="0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7" name="任意多边形 227336"/>
            <p:cNvSpPr/>
            <p:nvPr/>
          </p:nvSpPr>
          <p:spPr>
            <a:xfrm>
              <a:off x="5461" y="471"/>
              <a:ext cx="248" cy="3212"/>
            </a:xfrm>
            <a:custGeom>
              <a:rect l="0" t="0" r="0" b="0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7338" name="图片 227337" descr="s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9" name="文本框 227338"/>
          <p:cNvSpPr txBox="1"/>
          <p:nvPr/>
        </p:nvSpPr>
        <p:spPr>
          <a:xfrm>
            <a:off x="6456363" y="765175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D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27340" name="文本框 227339"/>
          <p:cNvSpPr txBox="1"/>
          <p:nvPr/>
        </p:nvSpPr>
        <p:spPr>
          <a:xfrm>
            <a:off x="1524000" y="3357563"/>
            <a:ext cx="91440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、下列句子没有语病的一句是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：（    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、校门对面又开了一家卖饮料和汽水的小店。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、新建的班委会健全并建立了一系列班级管理制度。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、我们一些足球运动员的技术水平没有多大改善。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、小张明天要去北京参加全国青少年计算机知识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       竞赛。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27341" name="文本框 227340"/>
          <p:cNvSpPr txBox="1"/>
          <p:nvPr/>
        </p:nvSpPr>
        <p:spPr>
          <a:xfrm>
            <a:off x="8759825" y="3500438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7342" name="文本框 227341"/>
          <p:cNvSpPr txBox="1"/>
          <p:nvPr/>
        </p:nvSpPr>
        <p:spPr>
          <a:xfrm>
            <a:off x="5232400" y="0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4000">
              <a:solidFill>
                <a:srgbClr val="FF4215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27343" name="矩形 227342"/>
          <p:cNvSpPr/>
          <p:nvPr/>
        </p:nvSpPr>
        <p:spPr>
          <a:xfrm>
            <a:off x="4079875" y="188913"/>
            <a:ext cx="417957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solidFill>
                  <a:srgbClr val="FF6600"/>
                </a:solidFill>
                <a:latin typeface="Arial" panose="020b0604020202020204" pitchFamily="34" charset="0"/>
              </a:rPr>
              <a:t>实 战 演 练（四）</a:t>
            </a:r>
            <a:endParaRPr lang="zh-CN" altLang="en-US" sz="400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27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9" grpId="0"/>
      <p:bldP spid="227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9378" name="文本框 229377"/>
          <p:cNvSpPr txBox="1"/>
          <p:nvPr/>
        </p:nvSpPr>
        <p:spPr>
          <a:xfrm>
            <a:off x="2208213" y="1196975"/>
            <a:ext cx="8135937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3600">
                <a:latin typeface="Arial" panose="020b0604020202020204" pitchFamily="34" charset="0"/>
              </a:rPr>
              <a:t>5</a:t>
            </a:r>
            <a:r>
              <a:rPr lang="zh-CN" altLang="en-US" sz="3600">
                <a:latin typeface="Arial" panose="020b0604020202020204" pitchFamily="34" charset="0"/>
              </a:rPr>
              <a:t>、下列句子没有语病的一句</a:t>
            </a:r>
            <a:r>
              <a:rPr lang="zh-CN" altLang="en-US" sz="3600">
                <a:latin typeface="Arial" panose="020b0604020202020204" pitchFamily="34" charset="0"/>
                <a:sym typeface="Wingdings" panose="05000000000000000000" pitchFamily="2" charset="2"/>
              </a:rPr>
              <a:t>（        </a:t>
            </a:r>
            <a:r>
              <a:rPr lang="zh-CN" altLang="en-US" sz="3600">
                <a:latin typeface="Arial" panose="020b0604020202020204" pitchFamily="34" charset="0"/>
              </a:rPr>
              <a:t>）</a:t>
            </a:r>
            <a:endParaRPr lang="zh-CN" altLang="en-US" sz="360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．学校热情表扬了刘明见义勇为行径。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．有没有健全的体魄，是能够成为接班人的前提。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．他虽然已经超越了别人，那么，今后的任务就是超越自我。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/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．以美国为首的北约在南联盟制造的血腥暴行，是对人类文明的肆意践踏。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9379" name="文本框 229378"/>
          <p:cNvSpPr txBox="1"/>
          <p:nvPr/>
        </p:nvSpPr>
        <p:spPr>
          <a:xfrm>
            <a:off x="8616950" y="1268413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D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229380" name="组合 229379"/>
          <p:cNvGrpSpPr/>
          <p:nvPr/>
        </p:nvGrpSpPr>
        <p:grpSpPr>
          <a:xfrm>
            <a:off x="8181975" y="747713"/>
            <a:ext cx="2447925" cy="6076950"/>
            <a:chOff x="4194" y="471"/>
            <a:chExt cx="1542" cy="3828"/>
          </a:xfrm>
        </p:grpSpPr>
        <p:sp>
          <p:nvSpPr>
            <p:cNvPr id="229381" name="任意多边形 229380"/>
            <p:cNvSpPr/>
            <p:nvPr/>
          </p:nvSpPr>
          <p:spPr>
            <a:xfrm>
              <a:off x="5123" y="3967"/>
              <a:ext cx="613" cy="319"/>
            </a:xfrm>
            <a:custGeom>
              <a:rect l="0" t="0" r="0" b="0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82" name="任意多边形 229381"/>
            <p:cNvSpPr/>
            <p:nvPr/>
          </p:nvSpPr>
          <p:spPr>
            <a:xfrm>
              <a:off x="4194" y="3981"/>
              <a:ext cx="1035" cy="318"/>
            </a:xfrm>
            <a:custGeom>
              <a:rect l="0" t="0" r="0" b="0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83" name="任意多边形 229382"/>
            <p:cNvSpPr/>
            <p:nvPr/>
          </p:nvSpPr>
          <p:spPr>
            <a:xfrm>
              <a:off x="5317" y="3696"/>
              <a:ext cx="210" cy="105"/>
            </a:xfrm>
            <a:custGeom>
              <a:rect l="0" t="0" r="0" b="0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84" name="任意多边形 229383"/>
            <p:cNvSpPr/>
            <p:nvPr/>
          </p:nvSpPr>
          <p:spPr>
            <a:xfrm>
              <a:off x="5032" y="3820"/>
              <a:ext cx="252" cy="112"/>
            </a:xfrm>
            <a:custGeom>
              <a:rect l="0" t="0" r="0" b="0"/>
              <a:pathLst>
                <a:path w="251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85" name="任意多边形 229384"/>
            <p:cNvSpPr/>
            <p:nvPr/>
          </p:nvSpPr>
          <p:spPr>
            <a:xfrm>
              <a:off x="5469" y="3880"/>
              <a:ext cx="153" cy="68"/>
            </a:xfrm>
            <a:custGeom>
              <a:rect l="0" t="0" r="0" b="0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86" name="任意多边形 229385"/>
            <p:cNvSpPr/>
            <p:nvPr/>
          </p:nvSpPr>
          <p:spPr>
            <a:xfrm>
              <a:off x="5461" y="471"/>
              <a:ext cx="248" cy="3212"/>
            </a:xfrm>
            <a:custGeom>
              <a:rect l="0" t="0" r="0" b="0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9387" name="图片 229386" descr="s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1528763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388" name="矩形 229387"/>
          <p:cNvSpPr/>
          <p:nvPr/>
        </p:nvSpPr>
        <p:spPr>
          <a:xfrm>
            <a:off x="4008438" y="333375"/>
            <a:ext cx="417957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>
                <a:solidFill>
                  <a:srgbClr val="FF6600"/>
                </a:solidFill>
                <a:latin typeface="Arial" panose="020b0604020202020204" pitchFamily="34" charset="0"/>
              </a:rPr>
              <a:t>实 战 演 练（五）</a:t>
            </a:r>
            <a:endParaRPr lang="zh-CN" altLang="en-US" sz="400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pic>
        <p:nvPicPr>
          <p:cNvPr id="229389" name="图片 229388" descr="line004_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>
              <a:buClrTx/>
              <a:buSzTx/>
              <a:buFontTx/>
            </a:pPr>
            <a:r>
              <a:rPr lang="zh-CN" altLang="en-US" sz="6000">
                <a:solidFill>
                  <a:srgbClr val="FF505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j-cs"/>
              </a:rPr>
              <a:t>初中生巧妙识别病句的十种方法</a:t>
            </a:r>
            <a:endParaRPr lang="zh-CN" altLang="en-US" sz="6000">
              <a:solidFill>
                <a:srgbClr val="FF5050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j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>
              <a:buClrTx/>
              <a:buSzTx/>
            </a:pPr>
            <a:r>
              <a:rPr lang="en-US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 </a:t>
            </a:r>
            <a:endParaRPr lang="en-US"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 发现介宾短语开头的句子时,要看是否缺少主语。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353425" cy="20161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通过读了徐迟的&lt;&lt;黄山记&gt;&gt;,使我受到一次深刻的美德教育。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南北朝时期，由于北方民族的大融合和工商业经济的发展，为隋统一全国创造了条件。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>
              <a:sym typeface="Wingdings" panose="05000000000000000000" pitchFamily="2" charset="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208213" y="4078288"/>
            <a:ext cx="59769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修改意见：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Wingdings" panose="05000000000000000000" pitchFamily="2" charset="2"/>
              </a:rPr>
              <a:t>句，将“通过” 去掉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Wingdings" panose="05000000000000000000" pitchFamily="2" charset="2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Wingdings" panose="05000000000000000000" pitchFamily="2" charset="2"/>
              </a:rPr>
              <a:t>句，将“由于”去掉</a:t>
            </a:r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0466" name="文本占位符 190465"/>
          <p:cNvSpPr>
            <a:spLocks noGrp="1" noRot="1"/>
          </p:cNvSpPr>
          <p:nvPr>
            <p:ph type="body" idx="4294967295"/>
          </p:nvPr>
        </p:nvSpPr>
        <p:spPr>
          <a:xfrm>
            <a:off x="1524000" y="1676400"/>
            <a:ext cx="9144000" cy="4724400"/>
          </a:xfrm>
        </p:spPr>
        <p:txBody>
          <a:bodyPr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90467" name="文本框 190466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sp>
        <p:nvSpPr>
          <p:cNvPr id="190468" name="矩形 190467"/>
          <p:cNvSpPr/>
          <p:nvPr/>
        </p:nvSpPr>
        <p:spPr>
          <a:xfrm>
            <a:off x="4008438" y="549275"/>
            <a:ext cx="43926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0066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 </a:t>
            </a:r>
            <a:endParaRPr lang="en-US" altLang="zh-CN" sz="4800">
              <a:solidFill>
                <a:srgbClr val="6600CC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190469" name="矩形 190468"/>
          <p:cNvSpPr/>
          <p:nvPr/>
        </p:nvSpPr>
        <p:spPr>
          <a:xfrm>
            <a:off x="1524000" y="0"/>
            <a:ext cx="3274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 例 分 析</a:t>
            </a:r>
            <a:endParaRPr lang="zh-CN" altLang="en-US" sz="44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0470" name="文本框 190469"/>
          <p:cNvSpPr txBox="1"/>
          <p:nvPr/>
        </p:nvSpPr>
        <p:spPr>
          <a:xfrm>
            <a:off x="1919288" y="2708275"/>
            <a:ext cx="87487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、记者到学校采访到了许多张老师的事迹。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0471" name="文本框 190470"/>
          <p:cNvSpPr txBox="1"/>
          <p:nvPr/>
        </p:nvSpPr>
        <p:spPr>
          <a:xfrm>
            <a:off x="1919288" y="3141663"/>
            <a:ext cx="8353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修改：记者到学校采访到了</a:t>
            </a:r>
            <a:r>
              <a:rPr lang="zh-CN" altLang="en-US" sz="3200">
                <a:latin typeface="Times New Roman" panose="02020603050405020304" pitchFamily="18" charset="0"/>
              </a:rPr>
              <a:t>张老师的许多事迹。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0472" name="文本框 190471"/>
          <p:cNvSpPr txBox="1"/>
          <p:nvPr/>
        </p:nvSpPr>
        <p:spPr>
          <a:xfrm>
            <a:off x="1919288" y="1628775"/>
            <a:ext cx="77374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、我国粮食的生产，现在已经自给有余。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0473" name="文本框 190472"/>
          <p:cNvSpPr txBox="1"/>
          <p:nvPr/>
        </p:nvSpPr>
        <p:spPr>
          <a:xfrm>
            <a:off x="1919288" y="2205038"/>
            <a:ext cx="83489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修改：我国</a:t>
            </a:r>
            <a:r>
              <a:rPr lang="zh-CN" altLang="en-US" sz="3200">
                <a:latin typeface="宋体" panose="02010600030101010101" pitchFamily="2" charset="-122"/>
              </a:rPr>
              <a:t>生产的粮食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，现在已经自给有余。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0474" name="椭圆 190473"/>
          <p:cNvSpPr/>
          <p:nvPr/>
        </p:nvSpPr>
        <p:spPr>
          <a:xfrm>
            <a:off x="4367213" y="333375"/>
            <a:ext cx="5976937" cy="1258888"/>
          </a:xfrm>
          <a:prstGeom prst="ellipse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二、语序不当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0475" name="文本框 190474"/>
          <p:cNvSpPr txBox="1"/>
          <p:nvPr/>
        </p:nvSpPr>
        <p:spPr>
          <a:xfrm>
            <a:off x="1992313" y="3716338"/>
            <a:ext cx="86756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、全校学生认真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</a:rPr>
              <a:t>讨论和学习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中学生守则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的内容。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9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1" grpId="0"/>
      <p:bldP spid="190473" grpId="0"/>
      <p:bldP spid="1904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 发现句中有并列结构（动词并列、名词并列以及形容词并列等）时，要看是否符合逻辑，是否语序错位，是否搭配不当。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1920875" y="1917700"/>
            <a:ext cx="8569325" cy="4321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牛得粮到商店买了牙膏、牙刷、毛巾和日用品。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我们要认真讨论并听取王校长的发言。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要办好一个企业，仍旧需要充分发挥个人的才智，集体的力量和集思广益的效果。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这位高能机械工程师的出色工作和独特设计，已被国内有关单位采用，并受到国外专家的赞赏。</a:t>
            </a:r>
            <a:endParaRPr lang="zh-CN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/>
              <a:t>修改后的句子：</a:t>
            </a:r>
            <a:endParaRPr lang="zh-CN" altLang="en-US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1990725" y="1774825"/>
            <a:ext cx="8499475" cy="43910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牛得粮到商店买了牙膏、牙刷、毛巾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等</a:t>
            </a:r>
            <a:r>
              <a:rPr lang="zh-CN" altLang="en-US">
                <a:sym typeface="Wingdings" panose="05000000000000000000" pitchFamily="2" charset="2"/>
              </a:rPr>
              <a:t>日用品。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我们要认真</a:t>
            </a: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听取并讨论</a:t>
            </a:r>
            <a:r>
              <a:rPr lang="zh-CN" altLang="en-US">
                <a:sym typeface="Wingdings" panose="05000000000000000000" pitchFamily="2" charset="2"/>
              </a:rPr>
              <a:t>王校长的发言。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要办好一个企业，仍旧需要充分发挥个人的才智，集体的力量，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收到</a:t>
            </a:r>
            <a:r>
              <a:rPr lang="zh-CN" altLang="en-US">
                <a:sym typeface="Wingdings" panose="05000000000000000000" pitchFamily="2" charset="2"/>
              </a:rPr>
              <a:t>集思广益的</a:t>
            </a: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效果</a:t>
            </a:r>
            <a:r>
              <a:rPr lang="zh-CN" altLang="en-US">
                <a:sym typeface="Wingdings" panose="05000000000000000000" pitchFamily="2" charset="2"/>
              </a:rPr>
              <a:t>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这位高能机械工程师的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出色工作受到国外专家的赞赏</a:t>
            </a:r>
            <a:r>
              <a:rPr lang="zh-CN" altLang="en-US">
                <a:sym typeface="Wingdings" panose="05000000000000000000" pitchFamily="2" charset="2"/>
              </a:rPr>
              <a:t>；</a:t>
            </a:r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独特设计，已被国内有关单位采用</a:t>
            </a:r>
            <a:r>
              <a:rPr lang="zh-CN" altLang="en-US">
                <a:sym typeface="Wingdings" panose="05000000000000000000" pitchFamily="2" charset="2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 发现具有两面意思的词语（如“是否”“能否”“优劣”“好坏”“成败”等）时，要看前后是否对应。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210550" cy="46799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一个关系到能否顺利结业的实际问题摆在他们的面前：必须会使用电脑，必须会驾车，外语必须达到四级以上。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我市在西部大开发的战略规划中能否抓住机会，迅速发展，关键在于加速培养一批各行各业的人才。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两句子，都去掉“能否”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4 发现句中有否定词时，要看它们是否因多次否定将意思说反了。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992313" y="1774825"/>
            <a:ext cx="8496300" cy="46069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由于管理混乱，监督无力，全国各大酒厂不止一家没丢过上万份指标。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谁也不能否认家长的这种做法不是对孩子的关爱，但结果也许适得其反。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    句，去掉“没”字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    句，去掉“不”字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另外：有一些词语本身就有否定的意思或起到否定作用，它的后面往往不带否定词语，如果带了，意思就会截然相反。</a:t>
            </a:r>
            <a:endParaRPr lang="zh-CN" altLang="en-US" sz="2800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990725" y="1844675"/>
            <a:ext cx="8229600" cy="4319588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为了避免不再发生考试作弊的现象，这个学期学校对学生加强了组织纪律教育。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为了防止这类交通事故不再发生，我们加强了交通安全的教育和管理。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解析：“防止”和“避免”起到否定作用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修改：两句都去掉“不”字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5 发现句中有“对”“对于”“关于” 等词语时，要看他们是否混用，或主客是否颠倒。</a:t>
            </a:r>
            <a:endParaRPr lang="zh-CN" altLang="en-US" sz="2800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569325" cy="446405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关于这种侵害消费者权益的霸王条款，中消协将分别给与点评，即使曝光。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克隆技术、非典和禽流感这类概念对尚属幼稚的小朋友是陌生的。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修 改：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句，将“对于”“关于”混用了，应将“关于”改为“对于”</a:t>
            </a:r>
            <a:endParaRPr lang="zh-CN" altLang="en-US" b="1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句，主客颠倒了应该为“</a:t>
            </a: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尚属幼稚的小朋友对克隆技术、非典和禽流感这类概念是陌生的</a:t>
            </a: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”或“</a:t>
            </a: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克隆技术、非典和禽流感这类概念对于尚属幼稚的小朋友来说是陌生的</a:t>
            </a: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”。</a:t>
            </a:r>
            <a:endParaRPr lang="zh-CN" altLang="en-US" b="1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 发现代词时，要看是否指代不明。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/>
              <a:t>例如：</a:t>
            </a:r>
            <a:endParaRPr lang="zh-CN" altLang="en-US"/>
          </a:p>
          <a:p>
            <a:pPr>
              <a:buNone/>
            </a:pPr>
            <a:r>
              <a:rPr lang="zh-CN" altLang="en-US"/>
              <a:t>   欧阳俊义推开房门，看见哥哥和他的女朋友正在促膝谈心。</a:t>
            </a:r>
            <a:endParaRPr lang="zh-CN" altLang="en-US"/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分析：句中“他的女朋友”是指谁的女朋友，搞不清楚，但了指代不明的错误。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修改：将“他的”去掉即可</a:t>
            </a:r>
            <a:endParaRPr lang="zh-CN" altLang="en-US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1993900" y="765175"/>
            <a:ext cx="8494713" cy="792163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7 发现数词或表约数的词语连用，看是否造成矛盾。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en-US"/>
              <a:t>例如</a:t>
            </a:r>
            <a:endParaRPr lang="zh-CN" altLang="en-US"/>
          </a:p>
          <a:p>
            <a:pPr>
              <a:buNone/>
            </a:pPr>
            <a:r>
              <a:rPr lang="zh-CN" altLang="en-US"/>
              <a:t>         日本磁悬浮列车每公里成本达9亿元人民币以上，德国磁悬浮列车超过4亿元，国内现有磁悬浮列车也在2亿左右。</a:t>
            </a:r>
            <a:endParaRPr lang="zh-CN" altLang="en-US"/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分析并修改：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该句中“达9亿元人民币以上”的“达”和“以上”矛盾，可以将“达”改为“在”，或者将“以上”去掉。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992313" y="765175"/>
            <a:ext cx="8675687" cy="86360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8 发现“是”表判断的句子时，要看主宾搭配是否恰当。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1990725" y="1774825"/>
            <a:ext cx="8497888" cy="43910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 他的籍贯是河南鹤壁人。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春天的杭州是一年中最美的季节。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分析修改：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句，主语是“籍贯”，而宾语是“人”，搭配不当，可改为“他的籍贯是河南鹤壁”或“他是河南鹤壁人”。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b="1">
                <a:solidFill>
                  <a:srgbClr val="660066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句，主语是城市“杭州”，宾语是“季节”，搭配不当，主宾不一致，可改为“杭州的春天是一年中最美的季节”。</a:t>
            </a:r>
            <a:endParaRPr lang="zh-CN" altLang="en-US" b="1">
              <a:solidFill>
                <a:srgbClr val="660066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>
              <a:solidFill>
                <a:srgbClr val="660066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9 发现缩小，减小，降低等词语同倍数相搭配时，要看是否犯了不合逻辑的毛病。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1990725" y="1774825"/>
            <a:ext cx="8426450" cy="43910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2400">
                <a:sym typeface="Wingdings" panose="05000000000000000000" pitchFamily="2" charset="2"/>
              </a:rPr>
              <a:t>由于高新技术的运用，电视机的价格比三年前降低了两倍。</a:t>
            </a:r>
            <a:endParaRPr lang="zh-CN" altLang="en-US" sz="2400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2400">
                <a:sym typeface="Wingdings" panose="05000000000000000000" pitchFamily="2" charset="2"/>
              </a:rPr>
              <a:t>这种模型的赛车是按国际一级方程赛车式样仿真缩小30倍而成，从外观看，并不比玩具汽车大多少。</a:t>
            </a:r>
            <a:endParaRPr lang="zh-CN" altLang="en-US" sz="2400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分析：</a:t>
            </a:r>
            <a:r>
              <a:rPr lang="zh-CN" altLang="en-US" sz="2400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缩小，减小，降低等词语同倍数相搭配，是不符合逻辑的，这些词语往往与百分数或分数相搭配。如：减少了三分之二，降低了百分之五十，缩小了三个百分点等。</a:t>
            </a:r>
            <a:endParaRPr lang="zh-CN" altLang="en-US" sz="2400" b="1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 sz="2400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修 改：句</a:t>
            </a:r>
            <a:r>
              <a:rPr lang="zh-CN" altLang="en-US" sz="2400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，将“两倍”改为“二分之一”</a:t>
            </a:r>
            <a:endParaRPr lang="zh-CN" altLang="en-US" sz="2400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2400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     句，将“30倍”改为“三十分之一”</a:t>
            </a:r>
            <a:endParaRPr lang="zh-CN" altLang="en-US" sz="2400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 b="1">
              <a:solidFill>
                <a:srgbClr val="0000CC"/>
              </a:solidFill>
              <a:latin typeface="楷体_GB2312" pitchFamily="49" charset="-122"/>
            </a:endParaRPr>
          </a:p>
          <a:p>
            <a:pPr>
              <a:buNone/>
            </a:pPr>
            <a:endParaRPr lang="zh-CN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5890" name="文本占位符 165889"/>
          <p:cNvSpPr>
            <a:spLocks noGrp="1" noRot="1"/>
          </p:cNvSpPr>
          <p:nvPr>
            <p:ph type="body" idx="4294967295"/>
          </p:nvPr>
        </p:nvSpPr>
        <p:spPr>
          <a:xfrm>
            <a:off x="1524000" y="1676400"/>
            <a:ext cx="9144000" cy="4724400"/>
          </a:xfrm>
        </p:spPr>
        <p:txBody>
          <a:bodyPr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65891" name="文本框 165890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sp>
        <p:nvSpPr>
          <p:cNvPr id="165899" name="矩形 165898"/>
          <p:cNvSpPr/>
          <p:nvPr/>
        </p:nvSpPr>
        <p:spPr>
          <a:xfrm>
            <a:off x="4008438" y="549275"/>
            <a:ext cx="43926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0066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 </a:t>
            </a:r>
            <a:endParaRPr lang="en-US" altLang="zh-CN" sz="4800">
              <a:solidFill>
                <a:srgbClr val="6600CC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165900" name="矩形 165899"/>
          <p:cNvSpPr/>
          <p:nvPr/>
        </p:nvSpPr>
        <p:spPr>
          <a:xfrm>
            <a:off x="1524000" y="0"/>
            <a:ext cx="3274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 例 分 析</a:t>
            </a:r>
            <a:endParaRPr lang="zh-CN" altLang="en-US" sz="44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5901" name="矩形 165900"/>
          <p:cNvSpPr/>
          <p:nvPr/>
        </p:nvSpPr>
        <p:spPr>
          <a:xfrm>
            <a:off x="8256588" y="2349500"/>
            <a:ext cx="3087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（缺主语）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5902" name="文本框 165901"/>
          <p:cNvSpPr txBox="1"/>
          <p:nvPr/>
        </p:nvSpPr>
        <p:spPr>
          <a:xfrm>
            <a:off x="1847850" y="4365625"/>
            <a:ext cx="8820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、他出生在农民家庭里，从小就养成爱劳动。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5903" name="矩形 165902">
            <a:hlinkClick action="ppaction://noaction"/>
          </p:cNvPr>
          <p:cNvSpPr/>
          <p:nvPr/>
        </p:nvSpPr>
        <p:spPr>
          <a:xfrm>
            <a:off x="8040688" y="4797425"/>
            <a:ext cx="2305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（缺宾语）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5904" name="文本框 165903"/>
          <p:cNvSpPr txBox="1"/>
          <p:nvPr/>
        </p:nvSpPr>
        <p:spPr>
          <a:xfrm>
            <a:off x="1847850" y="5373688"/>
            <a:ext cx="80645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修改：他出生在农民家庭里，从小就</a:t>
            </a:r>
            <a:r>
              <a:rPr lang="zh-CN" altLang="en-US" sz="3200">
                <a:latin typeface="Times New Roman" panose="02020603050405020304" pitchFamily="18" charset="0"/>
              </a:rPr>
              <a:t>养成爱劳动的习惯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5905" name="文本框 165904"/>
          <p:cNvSpPr txBox="1"/>
          <p:nvPr/>
        </p:nvSpPr>
        <p:spPr>
          <a:xfrm>
            <a:off x="1703388" y="1773238"/>
            <a:ext cx="88201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上述有目共睹的事实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证明他们的所作所为是无可指责的。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5906" name="文本框 165905"/>
          <p:cNvSpPr txBox="1"/>
          <p:nvPr/>
        </p:nvSpPr>
        <p:spPr>
          <a:xfrm>
            <a:off x="1524000" y="2997200"/>
            <a:ext cx="88931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0">
                <a:solidFill>
                  <a:srgbClr val="0000FF"/>
                </a:solidFill>
                <a:latin typeface="宋体" panose="02010600030101010101" pitchFamily="2" charset="-122"/>
              </a:rPr>
              <a:t>修改：</a:t>
            </a:r>
            <a:r>
              <a:rPr lang="zh-CN" altLang="en-US" sz="2800" b="0">
                <a:latin typeface="宋体" panose="02010600030101010101" pitchFamily="2" charset="-122"/>
              </a:rPr>
              <a:t>去掉“从”和“中”。</a:t>
            </a:r>
            <a:r>
              <a:rPr lang="zh-CN" altLang="en-US" sz="2800" b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2800" b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“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通过”“ 在”“当”等词和 “使”同时出现在句中，要考虑是否缺乏主语）</a:t>
            </a:r>
            <a:endParaRPr lang="zh-CN" altLang="en-US" sz="280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5907" name="椭圆 165906"/>
          <p:cNvSpPr/>
          <p:nvPr/>
        </p:nvSpPr>
        <p:spPr>
          <a:xfrm>
            <a:off x="4367213" y="333375"/>
            <a:ext cx="5976937" cy="1258888"/>
          </a:xfrm>
          <a:prstGeom prst="ellipse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三、成分残缺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6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01" grpId="0"/>
      <p:bldP spid="165903" grpId="0"/>
      <p:bldP spid="165904" grpId="0"/>
      <p:bldP spid="165906" grpId="0"/>
      <p:bldP spid="16590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992313" y="765175"/>
            <a:ext cx="8424862" cy="792163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10 发现“不管”或者“尽管”时，要看是否将两次无用。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/>
              <a:t>例如：</a:t>
            </a:r>
            <a:endParaRPr lang="zh-CN" altLang="en-US"/>
          </a:p>
          <a:p>
            <a:pPr>
              <a:buNone/>
            </a:pPr>
            <a:r>
              <a:rPr lang="zh-CN" altLang="en-US"/>
              <a:t>          不管气候条件和地理环境都极端不利，登山队员仍然克服困难，胜利攀登到极点。</a:t>
            </a:r>
            <a:endParaRPr lang="zh-CN" altLang="en-US"/>
          </a:p>
          <a:p>
            <a:pPr>
              <a:buNone/>
            </a:pPr>
            <a:r>
              <a:rPr lang="zh-CN" altLang="en-US"/>
              <a:t> </a:t>
            </a: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分析：“不管”后面的词语是不确定的或选择性的，常带有“怎样”“多么”“或者”“还是”等词语；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     “尽管”后面的词语是确定的，不能有选择性。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/>
              <a:t> </a:t>
            </a:r>
            <a:r>
              <a:rPr lang="zh-CN" altLang="en-US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修改：将“不管”改为“尽管” </a:t>
            </a:r>
            <a:r>
              <a:rPr lang="zh-CN" altLang="en-US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en-US" altLang="zh-CN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11</a:t>
            </a:r>
            <a:r>
              <a:rPr lang="zh-CN" altLang="zh-CN" b="1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、发现关联词，看是否出现关联词语搭配不当、关联词语错位等毛病。</a:t>
            </a:r>
            <a:endParaRPr lang="zh-CN" altLang="zh-CN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zh-CN"/>
              <a:t>　例</a:t>
            </a:r>
            <a:r>
              <a:rPr lang="en-US" altLang="zh-CN"/>
              <a:t>1</a:t>
            </a:r>
            <a:r>
              <a:rPr lang="zh-CN" altLang="zh-CN"/>
              <a:t>、我们只有保持良好的心态，认真复习，就能在考场上正常发挥，取得好成绩。</a:t>
            </a:r>
            <a:endParaRPr lang="zh-CN" altLang="zh-CN"/>
          </a:p>
          <a:p>
            <a:r>
              <a:rPr lang="zh-CN" altLang="zh-CN"/>
              <a:t>　　例</a:t>
            </a:r>
            <a:r>
              <a:rPr lang="en-US" altLang="zh-CN"/>
              <a:t>2</a:t>
            </a:r>
            <a:r>
              <a:rPr lang="zh-CN" altLang="zh-CN"/>
              <a:t>、要是一篇作品里的思想有问题，那么文字即使很不错，也是要不得的。</a:t>
            </a:r>
            <a:endParaRPr lang="zh-CN" altLang="zh-CN"/>
          </a:p>
          <a:p>
            <a:r>
              <a:rPr lang="zh-CN" altLang="zh-CN"/>
              <a:t>　　例</a:t>
            </a:r>
            <a:r>
              <a:rPr lang="en-US" altLang="zh-CN"/>
              <a:t>1</a:t>
            </a:r>
            <a:r>
              <a:rPr lang="zh-CN" altLang="zh-CN"/>
              <a:t>属于关联词语搭配不当的毛病，应将“就”改为“才”；</a:t>
            </a:r>
            <a:endParaRPr lang="en-US" altLang="zh-CN"/>
          </a:p>
          <a:p>
            <a:r>
              <a:rPr lang="en-US" altLang="zh-CN"/>
              <a:t>        </a:t>
            </a:r>
            <a:r>
              <a:rPr lang="zh-CN" altLang="zh-CN"/>
              <a:t>例</a:t>
            </a:r>
            <a:r>
              <a:rPr lang="en-US" altLang="zh-CN"/>
              <a:t>2</a:t>
            </a:r>
            <a:r>
              <a:rPr lang="zh-CN" altLang="zh-CN"/>
              <a:t>、犯了关联词语错位的毛病，一般来说，两个分句同一个主语时，关联词语在主语后边；不同主语时，关联词语在主语前边，该句就应该将“即使”移到“文字”前，否则就变成了只是文字要不得，不是作品要不得。</a:t>
            </a:r>
            <a:endParaRPr lang="zh-CN" altLang="zh-CN"/>
          </a:p>
        </p:txBody>
      </p:sp>
      <p:sp>
        <p:nvSpPr>
          <p:cNvPr id="17412" name="WordArt 4" descr="water"/>
          <p:cNvSpPr>
            <a:spLocks noChangeArrowheads="1" noChangeShapeType="1"/>
          </p:cNvSpPr>
          <p:nvPr/>
        </p:nvSpPr>
        <p:spPr bwMode="auto">
          <a:xfrm>
            <a:off x="4876800" y="2733675"/>
            <a:ext cx="2438400" cy="139065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20000" rev="0"/>
              </a:camera>
              <a:lightRig rig="legacyFlat1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smtClean="0">
              <a:ln w="9525" cmpd="sng">
                <a:round/>
              </a:ln>
              <a:blipFill dpi="0" rotWithShape="0">
                <a:blip r:embed="rId3"/>
                <a:tile tx="0" ty="0" sx="100000" sy="100000" flip="none" algn="tl"/>
              </a:blip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>
              <a:buClrTx/>
              <a:buSzTx/>
              <a:buFontTx/>
            </a:pPr>
            <a:r>
              <a:rPr lang="zh-CN" altLang="en-US" sz="6000">
                <a:solidFill>
                  <a:srgbClr val="FF505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j-cs"/>
              </a:rPr>
              <a:t>初中生巧妙识别病句的十种方法</a:t>
            </a:r>
            <a:endParaRPr lang="zh-CN" altLang="en-US" sz="6000">
              <a:solidFill>
                <a:srgbClr val="FF5050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j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lstStyle/>
          <a:p>
            <a:pPr>
              <a:buClrTx/>
              <a:buSzTx/>
            </a:pPr>
            <a:r>
              <a:rPr lang="zh-CN" altLang="en-US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盐源中学</a:t>
            </a:r>
            <a:r>
              <a:rPr lang="en-US" altLang="zh-CN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166</a:t>
            </a:r>
            <a:r>
              <a:rPr lang="zh-CN" altLang="en-US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班</a:t>
            </a:r>
            <a:endParaRPr lang="zh-CN" altLang="zh-CN"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 发现介宾短语开头的句子时,要看是否缺少主语。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353425" cy="20161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通过读了徐迟的&lt;&lt;黄山记&gt;&gt;,使我受到一次深刻的美德教育。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南北朝时期，由于北方民族的大融合和工商业经济的发展，为隋统一全国创造了条件。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endParaRPr lang="zh-CN" altLang="en-US">
              <a:sym typeface="Wingdings" panose="05000000000000000000" pitchFamily="2" charset="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208213" y="4078288"/>
            <a:ext cx="59769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修改意见：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Wingdings" panose="05000000000000000000" pitchFamily="2" charset="2"/>
              </a:rPr>
              <a:t>句，将“通过” 去掉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Wingdings" panose="05000000000000000000" pitchFamily="2" charset="2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Wingdings" panose="05000000000000000000" pitchFamily="2" charset="2"/>
              </a:rPr>
              <a:t>句，将“由于”去掉</a:t>
            </a:r>
            <a:r>
              <a:rPr lang="zh-CN" altLang="en-US" sz="320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20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 发现句中有并列结构（动词并列、名词并列以及形容词并列等）时，要看是否符合逻辑，是否语序错位，是否搭配不当。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1920875" y="1917700"/>
            <a:ext cx="8569325" cy="4321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牛得粮到商店买了牙膏、牙刷、毛巾和日用品。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我们要认真讨论并听取王校长的发言。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要办好一个企业，仍旧需要充分发挥个人的才智，集体的力量和集思广益的效果。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这位高能机械工程师的出色工作和独特设计，已被国内有关单位采用，并受到国外专家的赞赏。</a:t>
            </a:r>
            <a:endParaRPr lang="zh-CN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/>
              <a:t>修改后的句子：</a:t>
            </a:r>
            <a:endParaRPr lang="zh-CN" altLang="en-US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1990725" y="1774825"/>
            <a:ext cx="8499475" cy="43910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牛得粮到商店买了牙膏、牙刷、毛巾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等</a:t>
            </a:r>
            <a:r>
              <a:rPr lang="zh-CN" altLang="en-US">
                <a:sym typeface="Wingdings" panose="05000000000000000000" pitchFamily="2" charset="2"/>
              </a:rPr>
              <a:t>日用品。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我们要认真</a:t>
            </a: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听取并讨论</a:t>
            </a:r>
            <a:r>
              <a:rPr lang="zh-CN" altLang="en-US">
                <a:sym typeface="Wingdings" panose="05000000000000000000" pitchFamily="2" charset="2"/>
              </a:rPr>
              <a:t>王校长的发言。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要办好一个企业，仍旧需要充分发挥个人的才智，集体的力量，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收到</a:t>
            </a:r>
            <a:r>
              <a:rPr lang="zh-CN" altLang="en-US">
                <a:sym typeface="Wingdings" panose="05000000000000000000" pitchFamily="2" charset="2"/>
              </a:rPr>
              <a:t>集思广益的</a:t>
            </a: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效果</a:t>
            </a:r>
            <a:r>
              <a:rPr lang="zh-CN" altLang="en-US">
                <a:sym typeface="Wingdings" panose="05000000000000000000" pitchFamily="2" charset="2"/>
              </a:rPr>
              <a:t>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这位高能机械工程师的</a:t>
            </a:r>
            <a:r>
              <a:rPr lang="zh-CN" altLang="en-US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出色工作受到国外专家的赞赏</a:t>
            </a:r>
            <a:r>
              <a:rPr lang="zh-CN" altLang="en-US">
                <a:sym typeface="Wingdings" panose="05000000000000000000" pitchFamily="2" charset="2"/>
              </a:rPr>
              <a:t>；</a:t>
            </a:r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独特设计，已被国内有关单位采用</a:t>
            </a:r>
            <a:r>
              <a:rPr lang="zh-CN" altLang="en-US">
                <a:sym typeface="Wingdings" panose="05000000000000000000" pitchFamily="2" charset="2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 发现具有两面意思的词语（如“是否”“能否”“优劣”“好坏”“成败”等）时，要看前后是否对应。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210550" cy="46799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一个关系到能否顺利结业的实际问题摆在他们的面前：必须会使用电脑，必须会驾车，外语必须达到四级以上。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我市在西部大开发的战略规划中能否抓住机会，迅速发展，关键在于加速培养一批各行各业的人才。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两句子，都去掉“能否”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4 发现句中有否定词时，要看它们是否因多次否定将意思说反了。</a:t>
            </a:r>
            <a:endParaRPr lang="zh-CN" altLang="en-US" sz="280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992313" y="1774825"/>
            <a:ext cx="8496300" cy="46069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由于管理混乱，监督无力，全国各大酒厂不止一家没丢过上万份指标。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谁也不能否认家长的这种做法不是对孩子的关爱，但结果也许适得其反。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    句，去掉“没”字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     句，去掉“不”字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另外：有一些词语本身就有否定的意思或起到否定作用，它的后面往往不带否定词语，如果带了，意思就会截然相反。</a:t>
            </a:r>
            <a:endParaRPr lang="zh-CN" altLang="en-US" sz="2800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990725" y="1844675"/>
            <a:ext cx="8229600" cy="4319588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为了避免不再发生考试作弊的现象，这个学期学校对学生加强了组织纪律教育。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ym typeface="Wingdings" panose="05000000000000000000" pitchFamily="2" charset="2"/>
              </a:rPr>
              <a:t>为了防止这类交通事故不再发生，我们加强了交通安全的教育和管理。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解析：“防止”和“避免”起到否定作用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修改：两句都去掉“不”字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5 发现句中有“对”“对于”“关于” 等词语时，要看他们是否混用，或主客是否颠倒。</a:t>
            </a:r>
            <a:endParaRPr lang="zh-CN" altLang="en-US" sz="2800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990725" y="1773238"/>
            <a:ext cx="8569325" cy="446405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关于这种侵害消费者权益的霸王条款，中消协将分别给与点评，即使曝光。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克隆技术、非典和禽流感这类概念对尚属幼稚的小朋友是陌生的。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>
                <a:sym typeface="Wingdings" panose="05000000000000000000" pitchFamily="2" charset="2"/>
              </a:rPr>
              <a:t>修 改：</a:t>
            </a:r>
            <a:endParaRPr lang="zh-CN" altLang="en-US"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句，将“对于”“关于”混用了，应将“关于”改为“对于”</a:t>
            </a:r>
            <a:endParaRPr lang="zh-CN" altLang="en-US" b="1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句，主客颠倒了应该为“</a:t>
            </a: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尚属幼稚的小朋友对克隆技术、非典和禽流感这类概念是陌生的</a:t>
            </a: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”或“</a:t>
            </a: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克隆技术、非典和禽流感这类概念对于尚属幼稚的小朋友来说是陌生的</a:t>
            </a:r>
            <a:r>
              <a:rPr lang="zh-CN" altLang="en-US" b="1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”。</a:t>
            </a:r>
            <a:endParaRPr lang="zh-CN" altLang="en-US" b="1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9682" name="文本框 199681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sp>
        <p:nvSpPr>
          <p:cNvPr id="199690" name="矩形 199689"/>
          <p:cNvSpPr/>
          <p:nvPr/>
        </p:nvSpPr>
        <p:spPr>
          <a:xfrm>
            <a:off x="4008438" y="549275"/>
            <a:ext cx="43926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0066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 </a:t>
            </a:r>
            <a:endParaRPr lang="en-US" altLang="zh-CN" sz="4800">
              <a:solidFill>
                <a:srgbClr val="6600CC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199691" name="文本框 199690"/>
          <p:cNvSpPr txBox="1"/>
          <p:nvPr/>
        </p:nvSpPr>
        <p:spPr>
          <a:xfrm>
            <a:off x="1524000" y="2060575"/>
            <a:ext cx="89623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全面推行素质教育，是当前教育的当务之急。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9692" name="文本框 199691"/>
          <p:cNvSpPr txBox="1"/>
          <p:nvPr/>
        </p:nvSpPr>
        <p:spPr>
          <a:xfrm>
            <a:off x="1703388" y="2997200"/>
            <a:ext cx="86407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_GB2312" pitchFamily="49" charset="-122"/>
              </a:rPr>
              <a:t>修改：全面推行素质教育，是教育的当务之急。</a:t>
            </a:r>
            <a:endParaRPr lang="zh-CN" altLang="en-US" sz="3200">
              <a:latin typeface="楷体_GB2312" pitchFamily="49" charset="-122"/>
            </a:endParaRPr>
          </a:p>
        </p:txBody>
      </p:sp>
      <p:sp>
        <p:nvSpPr>
          <p:cNvPr id="199693" name="矩形 199692"/>
          <p:cNvSpPr/>
          <p:nvPr/>
        </p:nvSpPr>
        <p:spPr>
          <a:xfrm>
            <a:off x="1703388" y="4076700"/>
            <a:ext cx="84248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、在国际间文化交流日益频繁的今天，我们更要全面继承和发扬中华文化传统。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9694" name="矩形 199693"/>
          <p:cNvSpPr/>
          <p:nvPr/>
        </p:nvSpPr>
        <p:spPr>
          <a:xfrm>
            <a:off x="1774825" y="5373688"/>
            <a:ext cx="8229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</a:rPr>
              <a:t>分析：</a:t>
            </a:r>
            <a:r>
              <a:rPr lang="zh-CN" altLang="en-US" sz="3200" b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“国际”即指“国家与国家之间”，后面的“间”字多余。</a:t>
            </a:r>
            <a:endParaRPr lang="zh-CN" altLang="en-US" sz="3200" b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9695" name="椭圆 199694"/>
          <p:cNvSpPr/>
          <p:nvPr/>
        </p:nvSpPr>
        <p:spPr>
          <a:xfrm>
            <a:off x="4691063" y="620713"/>
            <a:ext cx="5976937" cy="1258887"/>
          </a:xfrm>
          <a:prstGeom prst="ellipse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四、语义重复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9696" name="矩形 199695"/>
          <p:cNvSpPr/>
          <p:nvPr/>
        </p:nvSpPr>
        <p:spPr>
          <a:xfrm>
            <a:off x="1524000" y="0"/>
            <a:ext cx="3274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 例 分 析</a:t>
            </a:r>
            <a:endParaRPr lang="zh-CN" altLang="en-US" sz="44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996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99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92" grpId="0"/>
      <p:bldP spid="199694" grpId="0"/>
      <p:bldP spid="19969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 发现代词时，要看是否指代不明。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/>
              <a:t>例如：</a:t>
            </a:r>
            <a:endParaRPr lang="zh-CN" altLang="en-US"/>
          </a:p>
          <a:p>
            <a:pPr>
              <a:buNone/>
            </a:pPr>
            <a:r>
              <a:rPr lang="zh-CN" altLang="en-US"/>
              <a:t>   欧阳俊义推开房门，看见哥哥和他的女朋友正在促膝谈心。</a:t>
            </a:r>
            <a:endParaRPr lang="zh-CN" altLang="en-US"/>
          </a:p>
          <a:p>
            <a:pPr>
              <a:buNone/>
            </a:pPr>
            <a:r>
              <a:rPr lang="zh-CN" altLang="en-US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分析：句中“他的女朋友”是指谁的女朋友，搞不清楚，但了指代不明的错误。</a:t>
            </a: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CC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修改：将“他的”去掉即可</a:t>
            </a:r>
            <a:endParaRPr lang="zh-CN" altLang="en-US">
              <a:solidFill>
                <a:srgbClr val="CC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1993900" y="765175"/>
            <a:ext cx="8494713" cy="792163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7 发现数词或表约数的词语连用，看是否造成矛盾。</a:t>
            </a:r>
            <a:endParaRPr lang="zh-CN" altLang="en-US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r>
              <a:rPr lang="zh-CN" altLang="en-US"/>
              <a:t>例如</a:t>
            </a:r>
            <a:endParaRPr lang="zh-CN" altLang="en-US"/>
          </a:p>
          <a:p>
            <a:pPr>
              <a:buNone/>
            </a:pPr>
            <a:r>
              <a:rPr lang="zh-CN" altLang="en-US"/>
              <a:t>         日本磁悬浮列车每公里成本达9亿元人民币以上，德国磁悬浮列车超过4亿元，国内现有磁悬浮列车也在2亿左右。</a:t>
            </a:r>
            <a:endParaRPr lang="zh-CN" altLang="en-US"/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分析并修改：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该句中“达9亿元人民币以上”的“达”和“以上”矛盾，可以将“达”改为“在”，或者将“以上”去掉。</a:t>
            </a:r>
            <a:endParaRPr lang="zh-CN" altLang="en-US" b="1">
              <a:solidFill>
                <a:srgbClr val="0000CC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buNone/>
            </a:pPr>
            <a:endParaRPr lang="zh-CN" altLang="en-US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1970" name="标题 211969"/>
          <p:cNvSpPr>
            <a:spLocks noGrp="1" noRot="1"/>
          </p:cNvSpPr>
          <p:nvPr>
            <p:ph type="title"/>
          </p:nvPr>
        </p:nvSpPr>
        <p:spPr>
          <a:xfrm>
            <a:off x="4511675" y="404813"/>
            <a:ext cx="5287963" cy="1143000"/>
          </a:xfrm>
        </p:spPr>
        <p:txBody>
          <a:bodyPr anchor="ctr"/>
          <a:lstStyle/>
          <a:p>
            <a:pPr algn="l"/>
            <a:r>
              <a:rPr lang="zh-CN" altLang="en-US" sz="4800" b="1" u="sng">
                <a:solidFill>
                  <a:srgbClr val="FF3300"/>
                </a:solidFill>
              </a:rPr>
              <a:t>修改技巧</a:t>
            </a:r>
            <a:br>
              <a:rPr lang="zh-CN" altLang="en-US" sz="4800" b="1">
                <a:solidFill>
                  <a:srgbClr val="FF3300"/>
                </a:solidFill>
              </a:rPr>
            </a:br>
            <a:endParaRPr lang="zh-CN" altLang="en-US" sz="4800" b="1">
              <a:solidFill>
                <a:srgbClr val="FF3300"/>
              </a:solidFill>
            </a:endParaRPr>
          </a:p>
        </p:txBody>
      </p:sp>
      <p:sp>
        <p:nvSpPr>
          <p:cNvPr id="211971" name="文本占位符 211970"/>
          <p:cNvSpPr>
            <a:spLocks noGrp="1" noRot="1"/>
          </p:cNvSpPr>
          <p:nvPr>
            <p:ph type="body" idx="1"/>
          </p:nvPr>
        </p:nvSpPr>
        <p:spPr>
          <a:xfrm>
            <a:off x="1992313" y="1268413"/>
            <a:ext cx="8424862" cy="4105275"/>
          </a:xfrm>
          <a:ln w="19050">
            <a:solidFill>
              <a:schemeClr val="tx1"/>
            </a:solidFill>
            <a:miter/>
          </a:ln>
        </p:spPr>
        <p:txBody>
          <a:bodyPr/>
          <a:lstStyle/>
          <a:p>
            <a:r>
              <a:rPr lang="zh-CN" altLang="en-US" sz="2800" b="1">
                <a:solidFill>
                  <a:srgbClr val="001A19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注意容易重复的词语：</a:t>
            </a:r>
            <a:endParaRPr lang="zh-CN" altLang="en-US" sz="2800" b="1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800000"/>
                </a:solidFill>
              </a:rPr>
              <a:t>           “</a:t>
            </a:r>
            <a:r>
              <a:rPr lang="zh-CN" altLang="en-US" sz="2800" b="1" u="sng">
                <a:solidFill>
                  <a:srgbClr val="FF3300"/>
                </a:solidFill>
              </a:rPr>
              <a:t>约</a:t>
            </a:r>
            <a:r>
              <a:rPr lang="en-US" altLang="zh-CN" sz="2800" b="1">
                <a:solidFill>
                  <a:srgbClr val="8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左右</a:t>
            </a:r>
            <a:r>
              <a:rPr lang="zh-CN" altLang="en-US" sz="2800" b="1">
                <a:solidFill>
                  <a:srgbClr val="800000"/>
                </a:solidFill>
              </a:rPr>
              <a:t>”                </a:t>
            </a:r>
            <a:r>
              <a:rPr lang="zh-CN" altLang="en-US" sz="2800" b="1"/>
              <a:t>“津津乐道</a:t>
            </a:r>
            <a:r>
              <a:rPr lang="zh-CN" altLang="en-US" sz="2800" b="1" u="sng">
                <a:solidFill>
                  <a:srgbClr val="CC3300"/>
                </a:solidFill>
              </a:rPr>
              <a:t>地谈论</a:t>
            </a:r>
            <a:r>
              <a:rPr lang="zh-CN" altLang="en-US" sz="2800" b="1"/>
              <a:t>”</a:t>
            </a:r>
            <a:endParaRPr lang="zh-CN" altLang="en-US" sz="2800" b="1">
              <a:solidFill>
                <a:srgbClr val="800000"/>
              </a:solidFill>
            </a:endParaRPr>
          </a:p>
          <a:p>
            <a:pPr>
              <a:buNone/>
            </a:pPr>
            <a:r>
              <a:rPr lang="zh-CN" altLang="en-US" sz="2800" b="1"/>
              <a:t>           “</a:t>
            </a:r>
            <a:r>
              <a:rPr lang="zh-CN" altLang="en-US" sz="2800" b="1" u="sng">
                <a:solidFill>
                  <a:srgbClr val="FF3300"/>
                </a:solidFill>
              </a:rPr>
              <a:t>更加</a:t>
            </a:r>
            <a:r>
              <a:rPr lang="zh-CN" altLang="en-US" sz="2800" b="1">
                <a:solidFill>
                  <a:srgbClr val="0000CC"/>
                </a:solidFill>
              </a:rPr>
              <a:t>变本加厉</a:t>
            </a:r>
            <a:r>
              <a:rPr lang="zh-CN" altLang="en-US" sz="2800" b="1"/>
              <a:t>”              “</a:t>
            </a:r>
            <a:r>
              <a:rPr lang="zh-CN" altLang="en-US" sz="2800" b="1" u="sng">
                <a:solidFill>
                  <a:srgbClr val="FF3300"/>
                </a:solidFill>
              </a:rPr>
              <a:t>让它</a:t>
            </a:r>
            <a:r>
              <a:rPr lang="zh-CN" altLang="en-US" sz="2800" b="1">
                <a:solidFill>
                  <a:srgbClr val="0000CC"/>
                </a:solidFill>
              </a:rPr>
              <a:t>任其自然</a:t>
            </a:r>
            <a:r>
              <a:rPr lang="zh-CN" altLang="en-US" sz="2800" b="1"/>
              <a:t>”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    “</a:t>
            </a:r>
            <a:r>
              <a:rPr lang="zh-CN" altLang="en-US" sz="2800" b="1">
                <a:solidFill>
                  <a:srgbClr val="0000CC"/>
                </a:solidFill>
              </a:rPr>
              <a:t>忍俊不禁</a:t>
            </a:r>
            <a:r>
              <a:rPr lang="zh-CN" altLang="en-US" sz="2800" b="1" u="sng">
                <a:solidFill>
                  <a:srgbClr val="FF3300"/>
                </a:solidFill>
              </a:rPr>
              <a:t>地笑起来</a:t>
            </a:r>
            <a:r>
              <a:rPr lang="zh-CN" altLang="en-US" sz="2800" b="1"/>
              <a:t>”       “</a:t>
            </a:r>
            <a:r>
              <a:rPr lang="zh-CN" altLang="en-US" sz="2800" b="1" u="sng">
                <a:solidFill>
                  <a:srgbClr val="FF3300"/>
                </a:solidFill>
              </a:rPr>
              <a:t>从心里</a:t>
            </a:r>
            <a:r>
              <a:rPr lang="zh-CN" altLang="en-US" sz="2800" b="1">
                <a:solidFill>
                  <a:srgbClr val="0000CC"/>
                </a:solidFill>
              </a:rPr>
              <a:t>发自肺腑</a:t>
            </a:r>
            <a:r>
              <a:rPr lang="zh-CN" altLang="en-US" sz="2800" b="1"/>
              <a:t>”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    “</a:t>
            </a:r>
            <a:r>
              <a:rPr lang="zh-CN" altLang="en-US" sz="2800" b="1" u="sng">
                <a:solidFill>
                  <a:srgbClr val="FF3300"/>
                </a:solidFill>
              </a:rPr>
              <a:t>显得</a:t>
            </a:r>
            <a:r>
              <a:rPr lang="zh-CN" altLang="en-US" sz="2800" b="1">
                <a:solidFill>
                  <a:srgbClr val="0000CC"/>
                </a:solidFill>
              </a:rPr>
              <a:t>相形见绌</a:t>
            </a:r>
            <a:r>
              <a:rPr lang="zh-CN" altLang="en-US" sz="2800" b="1"/>
              <a:t>”              “</a:t>
            </a:r>
            <a:r>
              <a:rPr lang="zh-CN" altLang="en-US" sz="2800" b="1">
                <a:solidFill>
                  <a:srgbClr val="0000CC"/>
                </a:solidFill>
              </a:rPr>
              <a:t>一气呵成</a:t>
            </a:r>
            <a:r>
              <a:rPr lang="zh-CN" altLang="en-US" sz="2800" b="1" u="sng">
                <a:solidFill>
                  <a:srgbClr val="FF3300"/>
                </a:solidFill>
              </a:rPr>
              <a:t>地写就</a:t>
            </a:r>
            <a:r>
              <a:rPr lang="zh-CN" altLang="en-US" sz="2800" b="1"/>
              <a:t>”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    “</a:t>
            </a:r>
            <a:r>
              <a:rPr lang="zh-CN" altLang="en-US" sz="2800" b="1" u="sng">
                <a:solidFill>
                  <a:srgbClr val="FF3300"/>
                </a:solidFill>
              </a:rPr>
              <a:t>浑身</a:t>
            </a:r>
            <a:r>
              <a:rPr lang="zh-CN" altLang="en-US" sz="2800" b="1"/>
              <a:t>被打得</a:t>
            </a:r>
            <a:r>
              <a:rPr lang="zh-CN" altLang="en-US" sz="2800" b="1">
                <a:solidFill>
                  <a:srgbClr val="0000CC"/>
                </a:solidFill>
              </a:rPr>
              <a:t>遍体鳞伤</a:t>
            </a:r>
            <a:r>
              <a:rPr lang="zh-CN" altLang="en-US" sz="2800" b="1"/>
              <a:t>”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           “一个</a:t>
            </a:r>
            <a:r>
              <a:rPr lang="zh-CN" altLang="en-US" sz="2800" b="1" u="sng">
                <a:solidFill>
                  <a:srgbClr val="0000FF"/>
                </a:solidFill>
              </a:rPr>
              <a:t>刻骨铭心</a:t>
            </a:r>
            <a:r>
              <a:rPr lang="zh-CN" altLang="en-US" sz="2800" b="1"/>
              <a:t>的</a:t>
            </a:r>
            <a:r>
              <a:rPr lang="zh-CN" altLang="en-US" sz="2800" b="1" u="sng">
                <a:solidFill>
                  <a:srgbClr val="FF3300"/>
                </a:solidFill>
              </a:rPr>
              <a:t>难忘的</a:t>
            </a:r>
            <a:r>
              <a:rPr lang="zh-CN" altLang="en-US" sz="2800" b="1"/>
              <a:t>教训”</a:t>
            </a:r>
            <a:endParaRPr lang="zh-CN" altLang="en-US" sz="2800" b="1"/>
          </a:p>
          <a:p>
            <a:pPr>
              <a:buNone/>
            </a:pPr>
            <a:r>
              <a:rPr lang="zh-CN" altLang="en-US" sz="1400" b="1"/>
              <a:t>                   </a:t>
            </a:r>
            <a:endParaRPr lang="zh-CN" altLang="en-US" sz="1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6130" name="文本框 176129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sp>
        <p:nvSpPr>
          <p:cNvPr id="176138" name="矩形 176137"/>
          <p:cNvSpPr/>
          <p:nvPr/>
        </p:nvSpPr>
        <p:spPr>
          <a:xfrm>
            <a:off x="4008438" y="549275"/>
            <a:ext cx="43926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0066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   </a:t>
            </a:r>
            <a:endParaRPr lang="en-US" altLang="zh-CN" sz="4800">
              <a:solidFill>
                <a:srgbClr val="6600CC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176139" name="文本框 176138"/>
          <p:cNvSpPr txBox="1"/>
          <p:nvPr/>
        </p:nvSpPr>
        <p:spPr>
          <a:xfrm>
            <a:off x="1992313" y="1196975"/>
            <a:ext cx="7534275" cy="20612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把简单的事情做好是成功与否的关键。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为了防止这类交通事故不再发生，</a:t>
            </a:r>
            <a:r>
              <a:rPr lang="en-US" altLang="zh-CN" sz="3200">
                <a:solidFill>
                  <a:srgbClr val="001A1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6140" name="文本框 176139"/>
          <p:cNvSpPr txBox="1"/>
          <p:nvPr/>
        </p:nvSpPr>
        <p:spPr>
          <a:xfrm>
            <a:off x="1774825" y="1700213"/>
            <a:ext cx="8713788" cy="1506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_GB2312" pitchFamily="49" charset="-122"/>
              </a:rPr>
              <a:t>修改：删去“与否”。 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</a:rPr>
              <a:t>（前后矛盾）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</a:endParaRPr>
          </a:p>
          <a:p>
            <a:r>
              <a:rPr lang="zh-CN" altLang="en-US" sz="3200" b="0">
                <a:solidFill>
                  <a:srgbClr val="FF0000"/>
                </a:solidFill>
                <a:latin typeface="楷体_GB2312" pitchFamily="49" charset="-122"/>
              </a:rPr>
              <a:t>（常见的词如</a:t>
            </a:r>
            <a:r>
              <a:rPr lang="zh-CN" altLang="en-US" sz="2800" b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“有无”“是否”“能否”“优劣”“好坏”“成败”）</a:t>
            </a:r>
            <a:endParaRPr lang="zh-CN" altLang="en-US" sz="3200" b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6141" name="矩形 176140"/>
          <p:cNvSpPr/>
          <p:nvPr/>
        </p:nvSpPr>
        <p:spPr>
          <a:xfrm>
            <a:off x="1774825" y="4437063"/>
            <a:ext cx="84248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我们的报刊、杂志、电视和一切出版物，更有责任作出表率，杜绝用字不规范的现象。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6142" name="矩形 176141"/>
          <p:cNvSpPr/>
          <p:nvPr/>
        </p:nvSpPr>
        <p:spPr>
          <a:xfrm>
            <a:off x="1703388" y="5516563"/>
            <a:ext cx="89646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</a:rPr>
              <a:t>修改：我们的电视和一切出版物，更有责任作出表率，杜绝用字不规范的现象。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（分类不当）</a:t>
            </a:r>
            <a:endParaRPr lang="zh-CN" altLang="en-US" sz="3200" b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6143" name="椭圆 176142"/>
          <p:cNvSpPr/>
          <p:nvPr/>
        </p:nvSpPr>
        <p:spPr>
          <a:xfrm>
            <a:off x="5519738" y="0"/>
            <a:ext cx="4897437" cy="1258888"/>
          </a:xfrm>
          <a:prstGeom prst="ellipse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五、不合逻辑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6144" name="矩形 176143"/>
          <p:cNvSpPr/>
          <p:nvPr/>
        </p:nvSpPr>
        <p:spPr>
          <a:xfrm>
            <a:off x="1524000" y="0"/>
            <a:ext cx="3274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 例 分 析</a:t>
            </a:r>
            <a:endParaRPr lang="zh-CN" altLang="en-US" sz="44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6145" name="文本框 176144"/>
          <p:cNvSpPr txBox="1"/>
          <p:nvPr/>
        </p:nvSpPr>
        <p:spPr>
          <a:xfrm>
            <a:off x="1774825" y="3213100"/>
            <a:ext cx="8208963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</a:rPr>
              <a:t>修改：删去“不”。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（否定不当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）（“</a:t>
            </a:r>
            <a:r>
              <a:rPr lang="zh-CN" altLang="en-US" sz="2800" b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防止”“ 禁止”“ 忌”“ 忘”“ 避免”等词语后是否有否定副词，要考虑是否把意思说反了。）</a:t>
            </a:r>
            <a:endParaRPr lang="zh-CN" altLang="en-US" sz="2800" b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40" grpId="0"/>
      <p:bldP spid="176142" grpId="1"/>
      <p:bldP spid="176143" grpId="0"/>
      <p:bldP spid="1761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1730" name="标题 201729"/>
          <p:cNvSpPr>
            <a:spLocks noGrp="1" noRot="1"/>
          </p:cNvSpPr>
          <p:nvPr>
            <p:ph type="title"/>
          </p:nvPr>
        </p:nvSpPr>
        <p:spPr>
          <a:xfrm>
            <a:off x="1774825" y="333375"/>
            <a:ext cx="854075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001A19"/>
                </a:solidFill>
                <a:ea typeface="黑体" panose="02010609060101010101" pitchFamily="2" charset="-122"/>
              </a:rPr>
              <a:t>什么是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2" charset="-122"/>
              </a:rPr>
              <a:t>句式杂糅</a:t>
            </a:r>
            <a:r>
              <a:rPr lang="zh-CN" altLang="en-US" b="1">
                <a:solidFill>
                  <a:srgbClr val="001A19"/>
                </a:solidFill>
                <a:ea typeface="黑体" panose="02010609060101010101" pitchFamily="2" charset="-122"/>
              </a:rPr>
              <a:t>？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1731" name="文本占位符 201730"/>
          <p:cNvSpPr>
            <a:spLocks noGrp="1" noRot="1"/>
          </p:cNvSpPr>
          <p:nvPr>
            <p:ph type="body" idx="1"/>
          </p:nvPr>
        </p:nvSpPr>
        <p:spPr>
          <a:xfrm>
            <a:off x="1828800" y="1412875"/>
            <a:ext cx="8540750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>
                <a:solidFill>
                  <a:srgbClr val="001A19"/>
                </a:solidFill>
                <a:ea typeface="黑体" panose="02010609060101010101" pitchFamily="2" charset="-122"/>
              </a:rPr>
              <a:t>句式杂糅指把两个意思或两种句式杂糅在一句之中，造成结构混乱，意思不清。</a:t>
            </a:r>
            <a:endParaRPr lang="zh-CN" altLang="en-US">
              <a:solidFill>
                <a:srgbClr val="001A19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>
                <a:solidFill>
                  <a:srgbClr val="001A19"/>
                </a:solidFill>
              </a:rPr>
              <a:t>   例如：</a:t>
            </a:r>
            <a:endParaRPr lang="zh-CN" altLang="en-US">
              <a:solidFill>
                <a:srgbClr val="001A19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>
              <a:solidFill>
                <a:srgbClr val="001A1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ea typeface="黑体" panose="02010609060101010101" pitchFamily="2" charset="-122"/>
              </a:rPr>
              <a:t>   听了他的报告，对我启发教育很大。</a:t>
            </a:r>
            <a:endParaRPr lang="zh-CN" altLang="en-US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solidFill>
                  <a:srgbClr val="001A19"/>
                </a:solidFill>
              </a:rPr>
              <a:t>（把“</a:t>
            </a:r>
            <a:r>
              <a:rPr lang="zh-CN" altLang="en-US" b="1"/>
              <a:t>他的报告对我启发教育很大</a:t>
            </a:r>
            <a:r>
              <a:rPr lang="zh-CN" altLang="en-US" b="1">
                <a:solidFill>
                  <a:srgbClr val="001A19"/>
                </a:solidFill>
              </a:rPr>
              <a:t>”与“</a:t>
            </a:r>
            <a:r>
              <a:rPr lang="zh-CN" altLang="en-US" b="1"/>
              <a:t>听了他的报告，我受到很大的启发教育</a:t>
            </a:r>
            <a:r>
              <a:rPr lang="zh-CN" altLang="en-US" b="1">
                <a:solidFill>
                  <a:srgbClr val="001A19"/>
                </a:solidFill>
              </a:rPr>
              <a:t>”两种句式杂糅在一起，应选其中一种。）</a:t>
            </a:r>
            <a:endParaRPr lang="zh-CN" altLang="en-US" b="1">
              <a:solidFill>
                <a:srgbClr val="001A1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0226" name="文本占位符 180225"/>
          <p:cNvSpPr>
            <a:spLocks noGrp="1" noRot="1"/>
          </p:cNvSpPr>
          <p:nvPr>
            <p:ph type="body" idx="4294967295"/>
          </p:nvPr>
        </p:nvSpPr>
        <p:spPr>
          <a:xfrm>
            <a:off x="1524000" y="1676400"/>
            <a:ext cx="9144000" cy="4724400"/>
          </a:xfrm>
        </p:spPr>
        <p:txBody>
          <a:bodyPr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80227" name="文本框 180226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sp>
        <p:nvSpPr>
          <p:cNvPr id="180235" name="矩形 180234"/>
          <p:cNvSpPr/>
          <p:nvPr/>
        </p:nvSpPr>
        <p:spPr>
          <a:xfrm>
            <a:off x="2286000" y="2927350"/>
            <a:ext cx="8077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400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0236" name="文本框 180235"/>
          <p:cNvSpPr txBox="1"/>
          <p:nvPr/>
        </p:nvSpPr>
        <p:spPr>
          <a:xfrm>
            <a:off x="1743075" y="1484313"/>
            <a:ext cx="8956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、一个人变好变坏，关键在于内因起决定作用。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0237" name="文本框 180236"/>
          <p:cNvSpPr txBox="1"/>
          <p:nvPr/>
        </p:nvSpPr>
        <p:spPr>
          <a:xfrm>
            <a:off x="1774825" y="2205038"/>
            <a:ext cx="86407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修改： </a:t>
            </a:r>
            <a:r>
              <a:rPr lang="zh-CN" altLang="en-US" sz="3200">
                <a:latin typeface="宋体" panose="02010600030101010101" pitchFamily="2" charset="-122"/>
              </a:rPr>
              <a:t>“关键在于内因”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3200">
                <a:latin typeface="宋体" panose="02010600030101010101" pitchFamily="2" charset="-122"/>
              </a:rPr>
              <a:t>“内因起决定作用”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杂糅在一起，用一个即可。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0238" name="矩形 180237"/>
          <p:cNvSpPr/>
          <p:nvPr/>
        </p:nvSpPr>
        <p:spPr>
          <a:xfrm>
            <a:off x="1847850" y="3352801"/>
            <a:ext cx="8569325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、止咳祛痰片，它里面的主要成分是远志、秸梗、贝母、氯化铵等配制而成的。</a:t>
            </a:r>
            <a:endParaRPr lang="zh-CN" altLang="en-US" sz="32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0239" name="矩形 180238"/>
          <p:cNvSpPr/>
          <p:nvPr/>
        </p:nvSpPr>
        <p:spPr>
          <a:xfrm>
            <a:off x="1919288" y="4574382"/>
            <a:ext cx="7489825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修改：要么用 “</a:t>
            </a:r>
            <a:r>
              <a:rPr lang="zh-CN" altLang="en-US" sz="3200">
                <a:latin typeface="宋体" panose="02010600030101010101" pitchFamily="2" charset="-122"/>
              </a:rPr>
              <a:t>主要成分是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latin typeface="宋体" panose="02010600030101010101" pitchFamily="2" charset="-122"/>
              </a:rPr>
              <a:t>等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”，要么用“</a:t>
            </a:r>
            <a:r>
              <a:rPr lang="zh-CN" altLang="en-US" sz="3200">
                <a:latin typeface="宋体" panose="02010600030101010101" pitchFamily="2" charset="-122"/>
              </a:rPr>
              <a:t>是由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latin typeface="宋体" panose="02010600030101010101" pitchFamily="2" charset="-122"/>
              </a:rPr>
              <a:t>等配制而成的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”，不能将二者杂糅在一起。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0240" name="椭圆 180239"/>
          <p:cNvSpPr/>
          <p:nvPr/>
        </p:nvSpPr>
        <p:spPr>
          <a:xfrm>
            <a:off x="4691063" y="260350"/>
            <a:ext cx="5976937" cy="1258888"/>
          </a:xfrm>
          <a:prstGeom prst="ellipse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六、句式杂糅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0241" name="矩形 180240"/>
          <p:cNvSpPr/>
          <p:nvPr/>
        </p:nvSpPr>
        <p:spPr>
          <a:xfrm>
            <a:off x="1524000" y="0"/>
            <a:ext cx="32740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1A1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 例 分 析</a:t>
            </a:r>
            <a:endParaRPr lang="zh-CN" altLang="en-US" sz="4400">
              <a:solidFill>
                <a:srgbClr val="001A1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80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0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0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7" grpId="0"/>
      <p:bldP spid="1802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1186" name="文本框 221185"/>
          <p:cNvSpPr txBox="1"/>
          <p:nvPr/>
        </p:nvSpPr>
        <p:spPr>
          <a:xfrm>
            <a:off x="7162800" y="5562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 b="0">
              <a:latin typeface="Times New Roman" panose="02020603050405020304" pitchFamily="18" charset="0"/>
            </a:endParaRPr>
          </a:p>
        </p:txBody>
      </p:sp>
      <p:grpSp>
        <p:nvGrpSpPr>
          <p:cNvPr id="221187" name="组合 221186"/>
          <p:cNvGrpSpPr/>
          <p:nvPr/>
        </p:nvGrpSpPr>
        <p:grpSpPr>
          <a:xfrm>
            <a:off x="1524000" y="1588"/>
            <a:ext cx="8839200" cy="6856412"/>
            <a:chOff x="0" y="1"/>
            <a:chExt cx="5759" cy="4319"/>
          </a:xfrm>
        </p:grpSpPr>
        <p:sp>
          <p:nvSpPr>
            <p:cNvPr id="221188" name="任意多边形 221187"/>
            <p:cNvSpPr/>
            <p:nvPr/>
          </p:nvSpPr>
          <p:spPr>
            <a:xfrm>
              <a:off x="5434" y="3440"/>
              <a:ext cx="154" cy="214"/>
            </a:xfrm>
            <a:custGeom>
              <a:rect l="0" t="0" r="0" b="0"/>
              <a:pathLst>
                <a:path w="154" h="427">
                  <a:moveTo>
                    <a:pt x="0" y="0"/>
                  </a:moveTo>
                  <a:lnTo>
                    <a:pt x="2" y="0"/>
                  </a:lnTo>
                  <a:lnTo>
                    <a:pt x="7" y="3"/>
                  </a:lnTo>
                  <a:lnTo>
                    <a:pt x="12" y="10"/>
                  </a:lnTo>
                  <a:lnTo>
                    <a:pt x="17" y="20"/>
                  </a:lnTo>
                  <a:lnTo>
                    <a:pt x="20" y="35"/>
                  </a:lnTo>
                  <a:lnTo>
                    <a:pt x="22" y="55"/>
                  </a:lnTo>
                  <a:lnTo>
                    <a:pt x="20" y="80"/>
                  </a:lnTo>
                  <a:lnTo>
                    <a:pt x="14" y="112"/>
                  </a:lnTo>
                  <a:lnTo>
                    <a:pt x="10" y="130"/>
                  </a:lnTo>
                  <a:lnTo>
                    <a:pt x="7" y="150"/>
                  </a:lnTo>
                  <a:lnTo>
                    <a:pt x="5" y="172"/>
                  </a:lnTo>
                  <a:lnTo>
                    <a:pt x="5" y="194"/>
                  </a:lnTo>
                  <a:lnTo>
                    <a:pt x="5" y="217"/>
                  </a:lnTo>
                  <a:lnTo>
                    <a:pt x="7" y="240"/>
                  </a:lnTo>
                  <a:lnTo>
                    <a:pt x="10" y="264"/>
                  </a:lnTo>
                  <a:lnTo>
                    <a:pt x="14" y="287"/>
                  </a:lnTo>
                  <a:lnTo>
                    <a:pt x="19" y="310"/>
                  </a:lnTo>
                  <a:lnTo>
                    <a:pt x="25" y="332"/>
                  </a:lnTo>
                  <a:lnTo>
                    <a:pt x="32" y="354"/>
                  </a:lnTo>
                  <a:lnTo>
                    <a:pt x="40" y="372"/>
                  </a:lnTo>
                  <a:lnTo>
                    <a:pt x="50" y="390"/>
                  </a:lnTo>
                  <a:lnTo>
                    <a:pt x="60" y="405"/>
                  </a:lnTo>
                  <a:lnTo>
                    <a:pt x="72" y="417"/>
                  </a:lnTo>
                  <a:lnTo>
                    <a:pt x="85" y="427"/>
                  </a:lnTo>
                  <a:lnTo>
                    <a:pt x="85" y="427"/>
                  </a:lnTo>
                  <a:lnTo>
                    <a:pt x="85" y="424"/>
                  </a:lnTo>
                  <a:lnTo>
                    <a:pt x="85" y="420"/>
                  </a:lnTo>
                  <a:lnTo>
                    <a:pt x="86" y="415"/>
                  </a:lnTo>
                  <a:lnTo>
                    <a:pt x="88" y="410"/>
                  </a:lnTo>
                  <a:lnTo>
                    <a:pt x="90" y="404"/>
                  </a:lnTo>
                  <a:lnTo>
                    <a:pt x="91" y="395"/>
                  </a:lnTo>
                  <a:lnTo>
                    <a:pt x="93" y="385"/>
                  </a:lnTo>
                  <a:lnTo>
                    <a:pt x="96" y="375"/>
                  </a:lnTo>
                  <a:lnTo>
                    <a:pt x="100" y="365"/>
                  </a:lnTo>
                  <a:lnTo>
                    <a:pt x="103" y="354"/>
                  </a:lnTo>
                  <a:lnTo>
                    <a:pt x="106" y="342"/>
                  </a:lnTo>
                  <a:lnTo>
                    <a:pt x="110" y="329"/>
                  </a:lnTo>
                  <a:lnTo>
                    <a:pt x="115" y="315"/>
                  </a:lnTo>
                  <a:lnTo>
                    <a:pt x="120" y="302"/>
                  </a:lnTo>
                  <a:lnTo>
                    <a:pt x="125" y="289"/>
                  </a:lnTo>
                  <a:lnTo>
                    <a:pt x="131" y="274"/>
                  </a:lnTo>
                  <a:lnTo>
                    <a:pt x="136" y="255"/>
                  </a:lnTo>
                  <a:lnTo>
                    <a:pt x="143" y="235"/>
                  </a:lnTo>
                  <a:lnTo>
                    <a:pt x="148" y="214"/>
                  </a:lnTo>
                  <a:lnTo>
                    <a:pt x="151" y="190"/>
                  </a:lnTo>
                  <a:lnTo>
                    <a:pt x="154" y="167"/>
                  </a:lnTo>
                  <a:lnTo>
                    <a:pt x="154" y="142"/>
                  </a:lnTo>
                  <a:lnTo>
                    <a:pt x="153" y="118"/>
                  </a:lnTo>
                  <a:lnTo>
                    <a:pt x="148" y="95"/>
                  </a:lnTo>
                  <a:lnTo>
                    <a:pt x="141" y="73"/>
                  </a:lnTo>
                  <a:lnTo>
                    <a:pt x="130" y="53"/>
                  </a:lnTo>
                  <a:lnTo>
                    <a:pt x="113" y="37"/>
                  </a:lnTo>
                  <a:lnTo>
                    <a:pt x="93" y="22"/>
                  </a:lnTo>
                  <a:lnTo>
                    <a:pt x="68" y="10"/>
                  </a:lnTo>
                  <a:lnTo>
                    <a:pt x="3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89" name="任意多边形 221188"/>
            <p:cNvSpPr/>
            <p:nvPr/>
          </p:nvSpPr>
          <p:spPr>
            <a:xfrm>
              <a:off x="169" y="667"/>
              <a:ext cx="154" cy="214"/>
            </a:xfrm>
            <a:custGeom>
              <a:rect l="0" t="0" r="0" b="0"/>
              <a:pathLst>
                <a:path w="154" h="427">
                  <a:moveTo>
                    <a:pt x="154" y="427"/>
                  </a:moveTo>
                  <a:lnTo>
                    <a:pt x="152" y="427"/>
                  </a:lnTo>
                  <a:lnTo>
                    <a:pt x="149" y="424"/>
                  </a:lnTo>
                  <a:lnTo>
                    <a:pt x="144" y="417"/>
                  </a:lnTo>
                  <a:lnTo>
                    <a:pt x="139" y="407"/>
                  </a:lnTo>
                  <a:lnTo>
                    <a:pt x="134" y="392"/>
                  </a:lnTo>
                  <a:lnTo>
                    <a:pt x="132" y="372"/>
                  </a:lnTo>
                  <a:lnTo>
                    <a:pt x="134" y="347"/>
                  </a:lnTo>
                  <a:lnTo>
                    <a:pt x="141" y="315"/>
                  </a:lnTo>
                  <a:lnTo>
                    <a:pt x="146" y="297"/>
                  </a:lnTo>
                  <a:lnTo>
                    <a:pt x="147" y="277"/>
                  </a:lnTo>
                  <a:lnTo>
                    <a:pt x="149" y="255"/>
                  </a:lnTo>
                  <a:lnTo>
                    <a:pt x="151" y="233"/>
                  </a:lnTo>
                  <a:lnTo>
                    <a:pt x="149" y="210"/>
                  </a:lnTo>
                  <a:lnTo>
                    <a:pt x="149" y="187"/>
                  </a:lnTo>
                  <a:lnTo>
                    <a:pt x="146" y="163"/>
                  </a:lnTo>
                  <a:lnTo>
                    <a:pt x="142" y="140"/>
                  </a:lnTo>
                  <a:lnTo>
                    <a:pt x="137" y="117"/>
                  </a:lnTo>
                  <a:lnTo>
                    <a:pt x="131" y="95"/>
                  </a:lnTo>
                  <a:lnTo>
                    <a:pt x="124" y="73"/>
                  </a:lnTo>
                  <a:lnTo>
                    <a:pt x="116" y="55"/>
                  </a:lnTo>
                  <a:lnTo>
                    <a:pt x="106" y="37"/>
                  </a:lnTo>
                  <a:lnTo>
                    <a:pt x="96" y="22"/>
                  </a:lnTo>
                  <a:lnTo>
                    <a:pt x="83" y="1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0" y="3"/>
                  </a:lnTo>
                  <a:lnTo>
                    <a:pt x="70" y="7"/>
                  </a:lnTo>
                  <a:lnTo>
                    <a:pt x="68" y="12"/>
                  </a:lnTo>
                  <a:lnTo>
                    <a:pt x="68" y="17"/>
                  </a:lnTo>
                  <a:lnTo>
                    <a:pt x="66" y="23"/>
                  </a:lnTo>
                  <a:lnTo>
                    <a:pt x="65" y="32"/>
                  </a:lnTo>
                  <a:lnTo>
                    <a:pt x="61" y="42"/>
                  </a:lnTo>
                  <a:lnTo>
                    <a:pt x="60" y="52"/>
                  </a:lnTo>
                  <a:lnTo>
                    <a:pt x="56" y="62"/>
                  </a:lnTo>
                  <a:lnTo>
                    <a:pt x="53" y="73"/>
                  </a:lnTo>
                  <a:lnTo>
                    <a:pt x="50" y="85"/>
                  </a:lnTo>
                  <a:lnTo>
                    <a:pt x="45" y="98"/>
                  </a:lnTo>
                  <a:lnTo>
                    <a:pt x="40" y="112"/>
                  </a:lnTo>
                  <a:lnTo>
                    <a:pt x="35" y="125"/>
                  </a:lnTo>
                  <a:lnTo>
                    <a:pt x="30" y="138"/>
                  </a:lnTo>
                  <a:lnTo>
                    <a:pt x="25" y="153"/>
                  </a:lnTo>
                  <a:lnTo>
                    <a:pt x="18" y="172"/>
                  </a:lnTo>
                  <a:lnTo>
                    <a:pt x="13" y="192"/>
                  </a:lnTo>
                  <a:lnTo>
                    <a:pt x="8" y="213"/>
                  </a:lnTo>
                  <a:lnTo>
                    <a:pt x="3" y="237"/>
                  </a:lnTo>
                  <a:lnTo>
                    <a:pt x="2" y="260"/>
                  </a:lnTo>
                  <a:lnTo>
                    <a:pt x="0" y="285"/>
                  </a:lnTo>
                  <a:lnTo>
                    <a:pt x="2" y="309"/>
                  </a:lnTo>
                  <a:lnTo>
                    <a:pt x="7" y="332"/>
                  </a:lnTo>
                  <a:lnTo>
                    <a:pt x="15" y="354"/>
                  </a:lnTo>
                  <a:lnTo>
                    <a:pt x="26" y="374"/>
                  </a:lnTo>
                  <a:lnTo>
                    <a:pt x="41" y="390"/>
                  </a:lnTo>
                  <a:lnTo>
                    <a:pt x="63" y="405"/>
                  </a:lnTo>
                  <a:lnTo>
                    <a:pt x="88" y="417"/>
                  </a:lnTo>
                  <a:lnTo>
                    <a:pt x="118" y="424"/>
                  </a:lnTo>
                  <a:lnTo>
                    <a:pt x="154" y="427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0" name="任意多边形 221189"/>
            <p:cNvSpPr/>
            <p:nvPr/>
          </p:nvSpPr>
          <p:spPr>
            <a:xfrm>
              <a:off x="5449" y="3456"/>
              <a:ext cx="131" cy="182"/>
            </a:xfrm>
            <a:custGeom>
              <a:rect l="0" t="0" r="0" b="0"/>
              <a:pathLst>
                <a:path w="131" h="363">
                  <a:moveTo>
                    <a:pt x="0" y="0"/>
                  </a:moveTo>
                  <a:lnTo>
                    <a:pt x="2" y="0"/>
                  </a:lnTo>
                  <a:lnTo>
                    <a:pt x="5" y="3"/>
                  </a:lnTo>
                  <a:lnTo>
                    <a:pt x="10" y="8"/>
                  </a:lnTo>
                  <a:lnTo>
                    <a:pt x="14" y="16"/>
                  </a:lnTo>
                  <a:lnTo>
                    <a:pt x="17" y="30"/>
                  </a:lnTo>
                  <a:lnTo>
                    <a:pt x="18" y="46"/>
                  </a:lnTo>
                  <a:lnTo>
                    <a:pt x="17" y="68"/>
                  </a:lnTo>
                  <a:lnTo>
                    <a:pt x="12" y="95"/>
                  </a:lnTo>
                  <a:lnTo>
                    <a:pt x="9" y="110"/>
                  </a:lnTo>
                  <a:lnTo>
                    <a:pt x="5" y="127"/>
                  </a:lnTo>
                  <a:lnTo>
                    <a:pt x="4" y="145"/>
                  </a:lnTo>
                  <a:lnTo>
                    <a:pt x="4" y="165"/>
                  </a:lnTo>
                  <a:lnTo>
                    <a:pt x="4" y="185"/>
                  </a:lnTo>
                  <a:lnTo>
                    <a:pt x="5" y="205"/>
                  </a:lnTo>
                  <a:lnTo>
                    <a:pt x="9" y="225"/>
                  </a:lnTo>
                  <a:lnTo>
                    <a:pt x="12" y="245"/>
                  </a:lnTo>
                  <a:lnTo>
                    <a:pt x="15" y="265"/>
                  </a:lnTo>
                  <a:lnTo>
                    <a:pt x="20" y="283"/>
                  </a:lnTo>
                  <a:lnTo>
                    <a:pt x="27" y="300"/>
                  </a:lnTo>
                  <a:lnTo>
                    <a:pt x="33" y="317"/>
                  </a:lnTo>
                  <a:lnTo>
                    <a:pt x="42" y="332"/>
                  </a:lnTo>
                  <a:lnTo>
                    <a:pt x="52" y="345"/>
                  </a:lnTo>
                  <a:lnTo>
                    <a:pt x="62" y="355"/>
                  </a:lnTo>
                  <a:lnTo>
                    <a:pt x="71" y="363"/>
                  </a:lnTo>
                  <a:lnTo>
                    <a:pt x="73" y="362"/>
                  </a:lnTo>
                  <a:lnTo>
                    <a:pt x="73" y="355"/>
                  </a:lnTo>
                  <a:lnTo>
                    <a:pt x="76" y="343"/>
                  </a:lnTo>
                  <a:lnTo>
                    <a:pt x="80" y="328"/>
                  </a:lnTo>
                  <a:lnTo>
                    <a:pt x="85" y="312"/>
                  </a:lnTo>
                  <a:lnTo>
                    <a:pt x="90" y="292"/>
                  </a:lnTo>
                  <a:lnTo>
                    <a:pt x="98" y="270"/>
                  </a:lnTo>
                  <a:lnTo>
                    <a:pt x="106" y="247"/>
                  </a:lnTo>
                  <a:lnTo>
                    <a:pt x="111" y="233"/>
                  </a:lnTo>
                  <a:lnTo>
                    <a:pt x="116" y="218"/>
                  </a:lnTo>
                  <a:lnTo>
                    <a:pt x="121" y="200"/>
                  </a:lnTo>
                  <a:lnTo>
                    <a:pt x="126" y="182"/>
                  </a:lnTo>
                  <a:lnTo>
                    <a:pt x="129" y="162"/>
                  </a:lnTo>
                  <a:lnTo>
                    <a:pt x="131" y="142"/>
                  </a:lnTo>
                  <a:lnTo>
                    <a:pt x="131" y="122"/>
                  </a:lnTo>
                  <a:lnTo>
                    <a:pt x="129" y="100"/>
                  </a:lnTo>
                  <a:lnTo>
                    <a:pt x="126" y="81"/>
                  </a:lnTo>
                  <a:lnTo>
                    <a:pt x="120" y="63"/>
                  </a:lnTo>
                  <a:lnTo>
                    <a:pt x="110" y="46"/>
                  </a:lnTo>
                  <a:lnTo>
                    <a:pt x="96" y="31"/>
                  </a:lnTo>
                  <a:lnTo>
                    <a:pt x="80" y="18"/>
                  </a:lnTo>
                  <a:lnTo>
                    <a:pt x="58" y="8"/>
                  </a:lnTo>
                  <a:lnTo>
                    <a:pt x="3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1" name="任意多边形 221190"/>
            <p:cNvSpPr/>
            <p:nvPr/>
          </p:nvSpPr>
          <p:spPr>
            <a:xfrm>
              <a:off x="154" y="683"/>
              <a:ext cx="131" cy="182"/>
            </a:xfrm>
            <a:custGeom>
              <a:rect l="0" t="0" r="0" b="0"/>
              <a:pathLst>
                <a:path w="131" h="363">
                  <a:moveTo>
                    <a:pt x="131" y="363"/>
                  </a:moveTo>
                  <a:lnTo>
                    <a:pt x="129" y="363"/>
                  </a:lnTo>
                  <a:lnTo>
                    <a:pt x="126" y="360"/>
                  </a:lnTo>
                  <a:lnTo>
                    <a:pt x="123" y="355"/>
                  </a:lnTo>
                  <a:lnTo>
                    <a:pt x="118" y="347"/>
                  </a:lnTo>
                  <a:lnTo>
                    <a:pt x="115" y="333"/>
                  </a:lnTo>
                  <a:lnTo>
                    <a:pt x="113" y="317"/>
                  </a:lnTo>
                  <a:lnTo>
                    <a:pt x="115" y="295"/>
                  </a:lnTo>
                  <a:lnTo>
                    <a:pt x="121" y="268"/>
                  </a:lnTo>
                  <a:lnTo>
                    <a:pt x="124" y="253"/>
                  </a:lnTo>
                  <a:lnTo>
                    <a:pt x="126" y="236"/>
                  </a:lnTo>
                  <a:lnTo>
                    <a:pt x="128" y="218"/>
                  </a:lnTo>
                  <a:lnTo>
                    <a:pt x="128" y="198"/>
                  </a:lnTo>
                  <a:lnTo>
                    <a:pt x="128" y="178"/>
                  </a:lnTo>
                  <a:lnTo>
                    <a:pt x="126" y="158"/>
                  </a:lnTo>
                  <a:lnTo>
                    <a:pt x="124" y="138"/>
                  </a:lnTo>
                  <a:lnTo>
                    <a:pt x="121" y="118"/>
                  </a:lnTo>
                  <a:lnTo>
                    <a:pt x="116" y="98"/>
                  </a:lnTo>
                  <a:lnTo>
                    <a:pt x="111" y="80"/>
                  </a:lnTo>
                  <a:lnTo>
                    <a:pt x="105" y="63"/>
                  </a:lnTo>
                  <a:lnTo>
                    <a:pt x="98" y="46"/>
                  </a:lnTo>
                  <a:lnTo>
                    <a:pt x="90" y="31"/>
                  </a:lnTo>
                  <a:lnTo>
                    <a:pt x="81" y="18"/>
                  </a:lnTo>
                  <a:lnTo>
                    <a:pt x="71" y="8"/>
                  </a:lnTo>
                  <a:lnTo>
                    <a:pt x="60" y="0"/>
                  </a:lnTo>
                  <a:lnTo>
                    <a:pt x="60" y="1"/>
                  </a:lnTo>
                  <a:lnTo>
                    <a:pt x="58" y="8"/>
                  </a:lnTo>
                  <a:lnTo>
                    <a:pt x="57" y="20"/>
                  </a:lnTo>
                  <a:lnTo>
                    <a:pt x="53" y="35"/>
                  </a:lnTo>
                  <a:lnTo>
                    <a:pt x="48" y="51"/>
                  </a:lnTo>
                  <a:lnTo>
                    <a:pt x="42" y="71"/>
                  </a:lnTo>
                  <a:lnTo>
                    <a:pt x="35" y="93"/>
                  </a:lnTo>
                  <a:lnTo>
                    <a:pt x="25" y="116"/>
                  </a:lnTo>
                  <a:lnTo>
                    <a:pt x="20" y="130"/>
                  </a:lnTo>
                  <a:lnTo>
                    <a:pt x="15" y="145"/>
                  </a:lnTo>
                  <a:lnTo>
                    <a:pt x="10" y="163"/>
                  </a:lnTo>
                  <a:lnTo>
                    <a:pt x="7" y="181"/>
                  </a:lnTo>
                  <a:lnTo>
                    <a:pt x="4" y="201"/>
                  </a:lnTo>
                  <a:lnTo>
                    <a:pt x="0" y="221"/>
                  </a:lnTo>
                  <a:lnTo>
                    <a:pt x="0" y="241"/>
                  </a:lnTo>
                  <a:lnTo>
                    <a:pt x="2" y="263"/>
                  </a:lnTo>
                  <a:lnTo>
                    <a:pt x="7" y="282"/>
                  </a:lnTo>
                  <a:lnTo>
                    <a:pt x="13" y="300"/>
                  </a:lnTo>
                  <a:lnTo>
                    <a:pt x="23" y="317"/>
                  </a:lnTo>
                  <a:lnTo>
                    <a:pt x="37" y="332"/>
                  </a:lnTo>
                  <a:lnTo>
                    <a:pt x="53" y="345"/>
                  </a:lnTo>
                  <a:lnTo>
                    <a:pt x="75" y="355"/>
                  </a:lnTo>
                  <a:lnTo>
                    <a:pt x="101" y="362"/>
                  </a:lnTo>
                  <a:lnTo>
                    <a:pt x="131" y="363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2" name="任意多边形 221191"/>
            <p:cNvSpPr/>
            <p:nvPr/>
          </p:nvSpPr>
          <p:spPr>
            <a:xfrm>
              <a:off x="5264" y="3439"/>
              <a:ext cx="150" cy="112"/>
            </a:xfrm>
            <a:custGeom>
              <a:rect l="0" t="0" r="0" b="0"/>
              <a:pathLst>
                <a:path w="150" h="224">
                  <a:moveTo>
                    <a:pt x="18" y="0"/>
                  </a:moveTo>
                  <a:lnTo>
                    <a:pt x="18" y="0"/>
                  </a:lnTo>
                  <a:lnTo>
                    <a:pt x="16" y="5"/>
                  </a:lnTo>
                  <a:lnTo>
                    <a:pt x="15" y="10"/>
                  </a:lnTo>
                  <a:lnTo>
                    <a:pt x="13" y="17"/>
                  </a:lnTo>
                  <a:lnTo>
                    <a:pt x="10" y="25"/>
                  </a:lnTo>
                  <a:lnTo>
                    <a:pt x="8" y="35"/>
                  </a:lnTo>
                  <a:lnTo>
                    <a:pt x="5" y="47"/>
                  </a:lnTo>
                  <a:lnTo>
                    <a:pt x="3" y="59"/>
                  </a:lnTo>
                  <a:lnTo>
                    <a:pt x="1" y="70"/>
                  </a:lnTo>
                  <a:lnTo>
                    <a:pt x="0" y="82"/>
                  </a:lnTo>
                  <a:lnTo>
                    <a:pt x="0" y="95"/>
                  </a:lnTo>
                  <a:lnTo>
                    <a:pt x="1" y="107"/>
                  </a:lnTo>
                  <a:lnTo>
                    <a:pt x="3" y="119"/>
                  </a:lnTo>
                  <a:lnTo>
                    <a:pt x="6" y="130"/>
                  </a:lnTo>
                  <a:lnTo>
                    <a:pt x="10" y="140"/>
                  </a:lnTo>
                  <a:lnTo>
                    <a:pt x="16" y="151"/>
                  </a:lnTo>
                  <a:lnTo>
                    <a:pt x="25" y="159"/>
                  </a:lnTo>
                  <a:lnTo>
                    <a:pt x="33" y="166"/>
                  </a:lnTo>
                  <a:lnTo>
                    <a:pt x="43" y="174"/>
                  </a:lnTo>
                  <a:lnTo>
                    <a:pt x="54" y="181"/>
                  </a:lnTo>
                  <a:lnTo>
                    <a:pt x="64" y="187"/>
                  </a:lnTo>
                  <a:lnTo>
                    <a:pt x="76" y="194"/>
                  </a:lnTo>
                  <a:lnTo>
                    <a:pt x="88" y="199"/>
                  </a:lnTo>
                  <a:lnTo>
                    <a:pt x="97" y="204"/>
                  </a:lnTo>
                  <a:lnTo>
                    <a:pt x="109" y="209"/>
                  </a:lnTo>
                  <a:lnTo>
                    <a:pt x="117" y="212"/>
                  </a:lnTo>
                  <a:lnTo>
                    <a:pt x="127" y="216"/>
                  </a:lnTo>
                  <a:lnTo>
                    <a:pt x="134" y="219"/>
                  </a:lnTo>
                  <a:lnTo>
                    <a:pt x="141" y="221"/>
                  </a:lnTo>
                  <a:lnTo>
                    <a:pt x="146" y="222"/>
                  </a:lnTo>
                  <a:lnTo>
                    <a:pt x="149" y="224"/>
                  </a:lnTo>
                  <a:lnTo>
                    <a:pt x="150" y="224"/>
                  </a:lnTo>
                  <a:lnTo>
                    <a:pt x="150" y="222"/>
                  </a:lnTo>
                  <a:lnTo>
                    <a:pt x="150" y="216"/>
                  </a:lnTo>
                  <a:lnTo>
                    <a:pt x="150" y="207"/>
                  </a:lnTo>
                  <a:lnTo>
                    <a:pt x="149" y="196"/>
                  </a:lnTo>
                  <a:lnTo>
                    <a:pt x="147" y="182"/>
                  </a:lnTo>
                  <a:lnTo>
                    <a:pt x="142" y="167"/>
                  </a:lnTo>
                  <a:lnTo>
                    <a:pt x="136" y="151"/>
                  </a:lnTo>
                  <a:lnTo>
                    <a:pt x="127" y="132"/>
                  </a:lnTo>
                  <a:lnTo>
                    <a:pt x="116" y="115"/>
                  </a:lnTo>
                  <a:lnTo>
                    <a:pt x="101" y="99"/>
                  </a:lnTo>
                  <a:lnTo>
                    <a:pt x="84" y="80"/>
                  </a:lnTo>
                  <a:lnTo>
                    <a:pt x="68" y="64"/>
                  </a:lnTo>
                  <a:lnTo>
                    <a:pt x="51" y="49"/>
                  </a:lnTo>
                  <a:lnTo>
                    <a:pt x="36" y="32"/>
                  </a:lnTo>
                  <a:lnTo>
                    <a:pt x="25" y="1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3" name="任意多边形 221192"/>
            <p:cNvSpPr/>
            <p:nvPr/>
          </p:nvSpPr>
          <p:spPr>
            <a:xfrm>
              <a:off x="345" y="770"/>
              <a:ext cx="149" cy="112"/>
            </a:xfrm>
            <a:custGeom>
              <a:rect l="0" t="0" r="0" b="0"/>
              <a:pathLst>
                <a:path w="149" h="224">
                  <a:moveTo>
                    <a:pt x="130" y="224"/>
                  </a:moveTo>
                  <a:lnTo>
                    <a:pt x="132" y="224"/>
                  </a:lnTo>
                  <a:lnTo>
                    <a:pt x="132" y="219"/>
                  </a:lnTo>
                  <a:lnTo>
                    <a:pt x="134" y="214"/>
                  </a:lnTo>
                  <a:lnTo>
                    <a:pt x="137" y="207"/>
                  </a:lnTo>
                  <a:lnTo>
                    <a:pt x="139" y="199"/>
                  </a:lnTo>
                  <a:lnTo>
                    <a:pt x="142" y="189"/>
                  </a:lnTo>
                  <a:lnTo>
                    <a:pt x="144" y="177"/>
                  </a:lnTo>
                  <a:lnTo>
                    <a:pt x="145" y="165"/>
                  </a:lnTo>
                  <a:lnTo>
                    <a:pt x="147" y="154"/>
                  </a:lnTo>
                  <a:lnTo>
                    <a:pt x="149" y="142"/>
                  </a:lnTo>
                  <a:lnTo>
                    <a:pt x="149" y="129"/>
                  </a:lnTo>
                  <a:lnTo>
                    <a:pt x="149" y="117"/>
                  </a:lnTo>
                  <a:lnTo>
                    <a:pt x="147" y="105"/>
                  </a:lnTo>
                  <a:lnTo>
                    <a:pt x="144" y="94"/>
                  </a:lnTo>
                  <a:lnTo>
                    <a:pt x="139" y="84"/>
                  </a:lnTo>
                  <a:lnTo>
                    <a:pt x="132" y="73"/>
                  </a:lnTo>
                  <a:lnTo>
                    <a:pt x="124" y="65"/>
                  </a:lnTo>
                  <a:lnTo>
                    <a:pt x="115" y="58"/>
                  </a:lnTo>
                  <a:lnTo>
                    <a:pt x="106" y="50"/>
                  </a:lnTo>
                  <a:lnTo>
                    <a:pt x="96" y="43"/>
                  </a:lnTo>
                  <a:lnTo>
                    <a:pt x="84" y="37"/>
                  </a:lnTo>
                  <a:lnTo>
                    <a:pt x="72" y="30"/>
                  </a:lnTo>
                  <a:lnTo>
                    <a:pt x="62" y="25"/>
                  </a:lnTo>
                  <a:lnTo>
                    <a:pt x="51" y="20"/>
                  </a:lnTo>
                  <a:lnTo>
                    <a:pt x="41" y="15"/>
                  </a:lnTo>
                  <a:lnTo>
                    <a:pt x="31" y="12"/>
                  </a:lnTo>
                  <a:lnTo>
                    <a:pt x="23" y="8"/>
                  </a:lnTo>
                  <a:lnTo>
                    <a:pt x="14" y="5"/>
                  </a:lnTo>
                  <a:lnTo>
                    <a:pt x="8" y="3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7"/>
                  </a:lnTo>
                  <a:lnTo>
                    <a:pt x="1" y="28"/>
                  </a:lnTo>
                  <a:lnTo>
                    <a:pt x="3" y="42"/>
                  </a:lnTo>
                  <a:lnTo>
                    <a:pt x="6" y="57"/>
                  </a:lnTo>
                  <a:lnTo>
                    <a:pt x="13" y="73"/>
                  </a:lnTo>
                  <a:lnTo>
                    <a:pt x="21" y="92"/>
                  </a:lnTo>
                  <a:lnTo>
                    <a:pt x="34" y="109"/>
                  </a:lnTo>
                  <a:lnTo>
                    <a:pt x="49" y="125"/>
                  </a:lnTo>
                  <a:lnTo>
                    <a:pt x="66" y="144"/>
                  </a:lnTo>
                  <a:lnTo>
                    <a:pt x="82" y="160"/>
                  </a:lnTo>
                  <a:lnTo>
                    <a:pt x="99" y="175"/>
                  </a:lnTo>
                  <a:lnTo>
                    <a:pt x="114" y="192"/>
                  </a:lnTo>
                  <a:lnTo>
                    <a:pt x="124" y="209"/>
                  </a:lnTo>
                  <a:lnTo>
                    <a:pt x="130" y="224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4" name="任意多边形 221193"/>
            <p:cNvSpPr/>
            <p:nvPr/>
          </p:nvSpPr>
          <p:spPr>
            <a:xfrm>
              <a:off x="5279" y="3452"/>
              <a:ext cx="116" cy="86"/>
            </a:xfrm>
            <a:custGeom>
              <a:rect l="0" t="0" r="0" b="0"/>
              <a:pathLst>
                <a:path w="115" h="174">
                  <a:moveTo>
                    <a:pt x="15" y="0"/>
                  </a:moveTo>
                  <a:lnTo>
                    <a:pt x="13" y="4"/>
                  </a:lnTo>
                  <a:lnTo>
                    <a:pt x="10" y="14"/>
                  </a:lnTo>
                  <a:lnTo>
                    <a:pt x="6" y="27"/>
                  </a:lnTo>
                  <a:lnTo>
                    <a:pt x="3" y="45"/>
                  </a:lnTo>
                  <a:lnTo>
                    <a:pt x="0" y="64"/>
                  </a:lnTo>
                  <a:lnTo>
                    <a:pt x="1" y="84"/>
                  </a:lnTo>
                  <a:lnTo>
                    <a:pt x="5" y="100"/>
                  </a:lnTo>
                  <a:lnTo>
                    <a:pt x="13" y="115"/>
                  </a:lnTo>
                  <a:lnTo>
                    <a:pt x="26" y="129"/>
                  </a:lnTo>
                  <a:lnTo>
                    <a:pt x="43" y="139"/>
                  </a:lnTo>
                  <a:lnTo>
                    <a:pt x="59" y="149"/>
                  </a:lnTo>
                  <a:lnTo>
                    <a:pt x="76" y="157"/>
                  </a:lnTo>
                  <a:lnTo>
                    <a:pt x="91" y="164"/>
                  </a:lnTo>
                  <a:lnTo>
                    <a:pt x="104" y="169"/>
                  </a:lnTo>
                  <a:lnTo>
                    <a:pt x="112" y="172"/>
                  </a:lnTo>
                  <a:lnTo>
                    <a:pt x="116" y="174"/>
                  </a:lnTo>
                  <a:lnTo>
                    <a:pt x="116" y="172"/>
                  </a:lnTo>
                  <a:lnTo>
                    <a:pt x="116" y="167"/>
                  </a:lnTo>
                  <a:lnTo>
                    <a:pt x="116" y="161"/>
                  </a:lnTo>
                  <a:lnTo>
                    <a:pt x="116" y="152"/>
                  </a:lnTo>
                  <a:lnTo>
                    <a:pt x="114" y="141"/>
                  </a:lnTo>
                  <a:lnTo>
                    <a:pt x="111" y="129"/>
                  </a:lnTo>
                  <a:lnTo>
                    <a:pt x="106" y="115"/>
                  </a:lnTo>
                  <a:lnTo>
                    <a:pt x="99" y="102"/>
                  </a:lnTo>
                  <a:lnTo>
                    <a:pt x="89" y="89"/>
                  </a:lnTo>
                  <a:lnTo>
                    <a:pt x="78" y="75"/>
                  </a:lnTo>
                  <a:lnTo>
                    <a:pt x="64" y="62"/>
                  </a:lnTo>
                  <a:lnTo>
                    <a:pt x="51" y="50"/>
                  </a:lnTo>
                  <a:lnTo>
                    <a:pt x="39" y="37"/>
                  </a:lnTo>
                  <a:lnTo>
                    <a:pt x="28" y="25"/>
                  </a:lnTo>
                  <a:lnTo>
                    <a:pt x="20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5" name="任意多边形 221194"/>
            <p:cNvSpPr/>
            <p:nvPr/>
          </p:nvSpPr>
          <p:spPr>
            <a:xfrm>
              <a:off x="363" y="783"/>
              <a:ext cx="116" cy="86"/>
            </a:xfrm>
            <a:custGeom>
              <a:rect l="0" t="0" r="0" b="0"/>
              <a:pathLst>
                <a:path w="115" h="174">
                  <a:moveTo>
                    <a:pt x="102" y="174"/>
                  </a:moveTo>
                  <a:lnTo>
                    <a:pt x="104" y="170"/>
                  </a:lnTo>
                  <a:lnTo>
                    <a:pt x="106" y="160"/>
                  </a:lnTo>
                  <a:lnTo>
                    <a:pt x="111" y="147"/>
                  </a:lnTo>
                  <a:lnTo>
                    <a:pt x="114" y="129"/>
                  </a:lnTo>
                  <a:lnTo>
                    <a:pt x="116" y="110"/>
                  </a:lnTo>
                  <a:lnTo>
                    <a:pt x="116" y="90"/>
                  </a:lnTo>
                  <a:lnTo>
                    <a:pt x="111" y="74"/>
                  </a:lnTo>
                  <a:lnTo>
                    <a:pt x="102" y="59"/>
                  </a:lnTo>
                  <a:lnTo>
                    <a:pt x="89" y="45"/>
                  </a:lnTo>
                  <a:lnTo>
                    <a:pt x="74" y="33"/>
                  </a:lnTo>
                  <a:lnTo>
                    <a:pt x="58" y="25"/>
                  </a:lnTo>
                  <a:lnTo>
                    <a:pt x="41" y="17"/>
                  </a:lnTo>
                  <a:lnTo>
                    <a:pt x="25" y="10"/>
                  </a:lnTo>
                  <a:lnTo>
                    <a:pt x="11" y="5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13"/>
                  </a:lnTo>
                  <a:lnTo>
                    <a:pt x="1" y="22"/>
                  </a:lnTo>
                  <a:lnTo>
                    <a:pt x="3" y="33"/>
                  </a:lnTo>
                  <a:lnTo>
                    <a:pt x="6" y="45"/>
                  </a:lnTo>
                  <a:lnTo>
                    <a:pt x="11" y="59"/>
                  </a:lnTo>
                  <a:lnTo>
                    <a:pt x="18" y="72"/>
                  </a:lnTo>
                  <a:lnTo>
                    <a:pt x="26" y="85"/>
                  </a:lnTo>
                  <a:lnTo>
                    <a:pt x="38" y="99"/>
                  </a:lnTo>
                  <a:lnTo>
                    <a:pt x="51" y="112"/>
                  </a:lnTo>
                  <a:lnTo>
                    <a:pt x="64" y="124"/>
                  </a:lnTo>
                  <a:lnTo>
                    <a:pt x="78" y="137"/>
                  </a:lnTo>
                  <a:lnTo>
                    <a:pt x="88" y="149"/>
                  </a:lnTo>
                  <a:lnTo>
                    <a:pt x="97" y="162"/>
                  </a:lnTo>
                  <a:lnTo>
                    <a:pt x="102" y="174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6" name="任意多边形 221195"/>
            <p:cNvSpPr/>
            <p:nvPr/>
          </p:nvSpPr>
          <p:spPr>
            <a:xfrm>
              <a:off x="5096" y="3529"/>
              <a:ext cx="371" cy="107"/>
            </a:xfrm>
            <a:custGeom>
              <a:rect l="0" t="0" r="0" b="0"/>
              <a:pathLst>
                <a:path w="371" h="213">
                  <a:moveTo>
                    <a:pt x="0" y="21"/>
                  </a:moveTo>
                  <a:lnTo>
                    <a:pt x="2" y="21"/>
                  </a:lnTo>
                  <a:lnTo>
                    <a:pt x="5" y="20"/>
                  </a:lnTo>
                  <a:lnTo>
                    <a:pt x="10" y="18"/>
                  </a:lnTo>
                  <a:lnTo>
                    <a:pt x="17" y="16"/>
                  </a:lnTo>
                  <a:lnTo>
                    <a:pt x="25" y="13"/>
                  </a:lnTo>
                  <a:lnTo>
                    <a:pt x="35" y="10"/>
                  </a:lnTo>
                  <a:lnTo>
                    <a:pt x="47" y="8"/>
                  </a:lnTo>
                  <a:lnTo>
                    <a:pt x="58" y="5"/>
                  </a:lnTo>
                  <a:lnTo>
                    <a:pt x="72" y="3"/>
                  </a:lnTo>
                  <a:lnTo>
                    <a:pt x="85" y="1"/>
                  </a:lnTo>
                  <a:lnTo>
                    <a:pt x="100" y="0"/>
                  </a:lnTo>
                  <a:lnTo>
                    <a:pt x="115" y="0"/>
                  </a:lnTo>
                  <a:lnTo>
                    <a:pt x="130" y="0"/>
                  </a:lnTo>
                  <a:lnTo>
                    <a:pt x="146" y="1"/>
                  </a:lnTo>
                  <a:lnTo>
                    <a:pt x="161" y="5"/>
                  </a:lnTo>
                  <a:lnTo>
                    <a:pt x="176" y="8"/>
                  </a:lnTo>
                  <a:lnTo>
                    <a:pt x="191" y="15"/>
                  </a:lnTo>
                  <a:lnTo>
                    <a:pt x="206" y="21"/>
                  </a:lnTo>
                  <a:lnTo>
                    <a:pt x="219" y="31"/>
                  </a:lnTo>
                  <a:lnTo>
                    <a:pt x="232" y="41"/>
                  </a:lnTo>
                  <a:lnTo>
                    <a:pt x="246" y="53"/>
                  </a:lnTo>
                  <a:lnTo>
                    <a:pt x="259" y="65"/>
                  </a:lnTo>
                  <a:lnTo>
                    <a:pt x="270" y="76"/>
                  </a:lnTo>
                  <a:lnTo>
                    <a:pt x="280" y="90"/>
                  </a:lnTo>
                  <a:lnTo>
                    <a:pt x="290" y="101"/>
                  </a:lnTo>
                  <a:lnTo>
                    <a:pt x="300" y="115"/>
                  </a:lnTo>
                  <a:lnTo>
                    <a:pt x="309" y="126"/>
                  </a:lnTo>
                  <a:lnTo>
                    <a:pt x="317" y="138"/>
                  </a:lnTo>
                  <a:lnTo>
                    <a:pt x="323" y="148"/>
                  </a:lnTo>
                  <a:lnTo>
                    <a:pt x="330" y="158"/>
                  </a:lnTo>
                  <a:lnTo>
                    <a:pt x="335" y="166"/>
                  </a:lnTo>
                  <a:lnTo>
                    <a:pt x="340" y="173"/>
                  </a:lnTo>
                  <a:lnTo>
                    <a:pt x="348" y="185"/>
                  </a:lnTo>
                  <a:lnTo>
                    <a:pt x="355" y="193"/>
                  </a:lnTo>
                  <a:lnTo>
                    <a:pt x="360" y="200"/>
                  </a:lnTo>
                  <a:lnTo>
                    <a:pt x="365" y="205"/>
                  </a:lnTo>
                  <a:lnTo>
                    <a:pt x="368" y="210"/>
                  </a:lnTo>
                  <a:lnTo>
                    <a:pt x="370" y="211"/>
                  </a:lnTo>
                  <a:lnTo>
                    <a:pt x="371" y="213"/>
                  </a:lnTo>
                  <a:lnTo>
                    <a:pt x="371" y="213"/>
                  </a:lnTo>
                  <a:lnTo>
                    <a:pt x="370" y="213"/>
                  </a:lnTo>
                  <a:lnTo>
                    <a:pt x="365" y="211"/>
                  </a:lnTo>
                  <a:lnTo>
                    <a:pt x="357" y="208"/>
                  </a:lnTo>
                  <a:lnTo>
                    <a:pt x="345" y="205"/>
                  </a:lnTo>
                  <a:lnTo>
                    <a:pt x="333" y="201"/>
                  </a:lnTo>
                  <a:lnTo>
                    <a:pt x="318" y="198"/>
                  </a:lnTo>
                  <a:lnTo>
                    <a:pt x="304" y="195"/>
                  </a:lnTo>
                  <a:lnTo>
                    <a:pt x="287" y="193"/>
                  </a:lnTo>
                  <a:lnTo>
                    <a:pt x="279" y="191"/>
                  </a:lnTo>
                  <a:lnTo>
                    <a:pt x="269" y="190"/>
                  </a:lnTo>
                  <a:lnTo>
                    <a:pt x="259" y="188"/>
                  </a:lnTo>
                  <a:lnTo>
                    <a:pt x="247" y="186"/>
                  </a:lnTo>
                  <a:lnTo>
                    <a:pt x="236" y="183"/>
                  </a:lnTo>
                  <a:lnTo>
                    <a:pt x="224" y="180"/>
                  </a:lnTo>
                  <a:lnTo>
                    <a:pt x="212" y="176"/>
                  </a:lnTo>
                  <a:lnTo>
                    <a:pt x="201" y="171"/>
                  </a:lnTo>
                  <a:lnTo>
                    <a:pt x="188" y="166"/>
                  </a:lnTo>
                  <a:lnTo>
                    <a:pt x="178" y="161"/>
                  </a:lnTo>
                  <a:lnTo>
                    <a:pt x="166" y="156"/>
                  </a:lnTo>
                  <a:lnTo>
                    <a:pt x="156" y="151"/>
                  </a:lnTo>
                  <a:lnTo>
                    <a:pt x="146" y="145"/>
                  </a:lnTo>
                  <a:lnTo>
                    <a:pt x="138" y="138"/>
                  </a:lnTo>
                  <a:lnTo>
                    <a:pt x="130" y="131"/>
                  </a:lnTo>
                  <a:lnTo>
                    <a:pt x="125" y="123"/>
                  </a:lnTo>
                  <a:lnTo>
                    <a:pt x="115" y="108"/>
                  </a:lnTo>
                  <a:lnTo>
                    <a:pt x="105" y="93"/>
                  </a:lnTo>
                  <a:lnTo>
                    <a:pt x="93" y="76"/>
                  </a:lnTo>
                  <a:lnTo>
                    <a:pt x="82" y="61"/>
                  </a:lnTo>
                  <a:lnTo>
                    <a:pt x="67" y="48"/>
                  </a:lnTo>
                  <a:lnTo>
                    <a:pt x="50" y="36"/>
                  </a:lnTo>
                  <a:lnTo>
                    <a:pt x="27" y="2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7" name="任意多边形 221196"/>
            <p:cNvSpPr/>
            <p:nvPr/>
          </p:nvSpPr>
          <p:spPr>
            <a:xfrm>
              <a:off x="290" y="685"/>
              <a:ext cx="371" cy="107"/>
            </a:xfrm>
            <a:custGeom>
              <a:rect l="0" t="0" r="0" b="0"/>
              <a:pathLst>
                <a:path w="371" h="213">
                  <a:moveTo>
                    <a:pt x="371" y="192"/>
                  </a:moveTo>
                  <a:lnTo>
                    <a:pt x="371" y="192"/>
                  </a:lnTo>
                  <a:lnTo>
                    <a:pt x="368" y="193"/>
                  </a:lnTo>
                  <a:lnTo>
                    <a:pt x="363" y="195"/>
                  </a:lnTo>
                  <a:lnTo>
                    <a:pt x="356" y="197"/>
                  </a:lnTo>
                  <a:lnTo>
                    <a:pt x="346" y="200"/>
                  </a:lnTo>
                  <a:lnTo>
                    <a:pt x="336" y="202"/>
                  </a:lnTo>
                  <a:lnTo>
                    <a:pt x="326" y="205"/>
                  </a:lnTo>
                  <a:lnTo>
                    <a:pt x="313" y="208"/>
                  </a:lnTo>
                  <a:lnTo>
                    <a:pt x="301" y="210"/>
                  </a:lnTo>
                  <a:lnTo>
                    <a:pt x="286" y="212"/>
                  </a:lnTo>
                  <a:lnTo>
                    <a:pt x="271" y="213"/>
                  </a:lnTo>
                  <a:lnTo>
                    <a:pt x="257" y="213"/>
                  </a:lnTo>
                  <a:lnTo>
                    <a:pt x="242" y="213"/>
                  </a:lnTo>
                  <a:lnTo>
                    <a:pt x="227" y="212"/>
                  </a:lnTo>
                  <a:lnTo>
                    <a:pt x="210" y="208"/>
                  </a:lnTo>
                  <a:lnTo>
                    <a:pt x="195" y="205"/>
                  </a:lnTo>
                  <a:lnTo>
                    <a:pt x="180" y="198"/>
                  </a:lnTo>
                  <a:lnTo>
                    <a:pt x="165" y="192"/>
                  </a:lnTo>
                  <a:lnTo>
                    <a:pt x="152" y="182"/>
                  </a:lnTo>
                  <a:lnTo>
                    <a:pt x="139" y="172"/>
                  </a:lnTo>
                  <a:lnTo>
                    <a:pt x="126" y="160"/>
                  </a:lnTo>
                  <a:lnTo>
                    <a:pt x="114" y="148"/>
                  </a:lnTo>
                  <a:lnTo>
                    <a:pt x="103" y="137"/>
                  </a:lnTo>
                  <a:lnTo>
                    <a:pt x="91" y="123"/>
                  </a:lnTo>
                  <a:lnTo>
                    <a:pt x="81" y="112"/>
                  </a:lnTo>
                  <a:lnTo>
                    <a:pt x="73" y="98"/>
                  </a:lnTo>
                  <a:lnTo>
                    <a:pt x="63" y="87"/>
                  </a:lnTo>
                  <a:lnTo>
                    <a:pt x="56" y="75"/>
                  </a:lnTo>
                  <a:lnTo>
                    <a:pt x="48" y="65"/>
                  </a:lnTo>
                  <a:lnTo>
                    <a:pt x="41" y="55"/>
                  </a:lnTo>
                  <a:lnTo>
                    <a:pt x="36" y="47"/>
                  </a:lnTo>
                  <a:lnTo>
                    <a:pt x="31" y="40"/>
                  </a:lnTo>
                  <a:lnTo>
                    <a:pt x="25" y="28"/>
                  </a:lnTo>
                  <a:lnTo>
                    <a:pt x="18" y="20"/>
                  </a:lnTo>
                  <a:lnTo>
                    <a:pt x="13" y="13"/>
                  </a:lnTo>
                  <a:lnTo>
                    <a:pt x="8" y="8"/>
                  </a:lnTo>
                  <a:lnTo>
                    <a:pt x="5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8" y="2"/>
                  </a:lnTo>
                  <a:lnTo>
                    <a:pt x="16" y="5"/>
                  </a:lnTo>
                  <a:lnTo>
                    <a:pt x="26" y="8"/>
                  </a:lnTo>
                  <a:lnTo>
                    <a:pt x="40" y="12"/>
                  </a:lnTo>
                  <a:lnTo>
                    <a:pt x="55" y="15"/>
                  </a:lnTo>
                  <a:lnTo>
                    <a:pt x="69" y="18"/>
                  </a:lnTo>
                  <a:lnTo>
                    <a:pt x="84" y="20"/>
                  </a:lnTo>
                  <a:lnTo>
                    <a:pt x="93" y="22"/>
                  </a:lnTo>
                  <a:lnTo>
                    <a:pt x="103" y="23"/>
                  </a:lnTo>
                  <a:lnTo>
                    <a:pt x="114" y="25"/>
                  </a:lnTo>
                  <a:lnTo>
                    <a:pt x="124" y="27"/>
                  </a:lnTo>
                  <a:lnTo>
                    <a:pt x="136" y="30"/>
                  </a:lnTo>
                  <a:lnTo>
                    <a:pt x="147" y="33"/>
                  </a:lnTo>
                  <a:lnTo>
                    <a:pt x="161" y="37"/>
                  </a:lnTo>
                  <a:lnTo>
                    <a:pt x="172" y="42"/>
                  </a:lnTo>
                  <a:lnTo>
                    <a:pt x="184" y="47"/>
                  </a:lnTo>
                  <a:lnTo>
                    <a:pt x="195" y="52"/>
                  </a:lnTo>
                  <a:lnTo>
                    <a:pt x="207" y="57"/>
                  </a:lnTo>
                  <a:lnTo>
                    <a:pt x="217" y="62"/>
                  </a:lnTo>
                  <a:lnTo>
                    <a:pt x="227" y="68"/>
                  </a:lnTo>
                  <a:lnTo>
                    <a:pt x="235" y="75"/>
                  </a:lnTo>
                  <a:lnTo>
                    <a:pt x="242" y="82"/>
                  </a:lnTo>
                  <a:lnTo>
                    <a:pt x="248" y="90"/>
                  </a:lnTo>
                  <a:lnTo>
                    <a:pt x="258" y="105"/>
                  </a:lnTo>
                  <a:lnTo>
                    <a:pt x="268" y="120"/>
                  </a:lnTo>
                  <a:lnTo>
                    <a:pt x="278" y="137"/>
                  </a:lnTo>
                  <a:lnTo>
                    <a:pt x="291" y="152"/>
                  </a:lnTo>
                  <a:lnTo>
                    <a:pt x="305" y="165"/>
                  </a:lnTo>
                  <a:lnTo>
                    <a:pt x="323" y="177"/>
                  </a:lnTo>
                  <a:lnTo>
                    <a:pt x="344" y="187"/>
                  </a:lnTo>
                  <a:lnTo>
                    <a:pt x="371" y="192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8" name="任意多边形 221197"/>
            <p:cNvSpPr/>
            <p:nvPr/>
          </p:nvSpPr>
          <p:spPr>
            <a:xfrm>
              <a:off x="5140" y="3540"/>
              <a:ext cx="286" cy="84"/>
            </a:xfrm>
            <a:custGeom>
              <a:rect l="0" t="0" r="0" b="0"/>
              <a:pathLst>
                <a:path w="286" h="167">
                  <a:moveTo>
                    <a:pt x="0" y="19"/>
                  </a:moveTo>
                  <a:lnTo>
                    <a:pt x="0" y="19"/>
                  </a:lnTo>
                  <a:lnTo>
                    <a:pt x="3" y="17"/>
                  </a:lnTo>
                  <a:lnTo>
                    <a:pt x="6" y="15"/>
                  </a:lnTo>
                  <a:lnTo>
                    <a:pt x="11" y="14"/>
                  </a:lnTo>
                  <a:lnTo>
                    <a:pt x="18" y="12"/>
                  </a:lnTo>
                  <a:lnTo>
                    <a:pt x="26" y="9"/>
                  </a:lnTo>
                  <a:lnTo>
                    <a:pt x="34" y="7"/>
                  </a:lnTo>
                  <a:lnTo>
                    <a:pt x="44" y="5"/>
                  </a:lnTo>
                  <a:lnTo>
                    <a:pt x="54" y="4"/>
                  </a:lnTo>
                  <a:lnTo>
                    <a:pt x="64" y="2"/>
                  </a:lnTo>
                  <a:lnTo>
                    <a:pt x="76" y="0"/>
                  </a:lnTo>
                  <a:lnTo>
                    <a:pt x="87" y="0"/>
                  </a:lnTo>
                  <a:lnTo>
                    <a:pt x="99" y="0"/>
                  </a:lnTo>
                  <a:lnTo>
                    <a:pt x="111" y="2"/>
                  </a:lnTo>
                  <a:lnTo>
                    <a:pt x="124" y="4"/>
                  </a:lnTo>
                  <a:lnTo>
                    <a:pt x="135" y="7"/>
                  </a:lnTo>
                  <a:lnTo>
                    <a:pt x="157" y="19"/>
                  </a:lnTo>
                  <a:lnTo>
                    <a:pt x="178" y="34"/>
                  </a:lnTo>
                  <a:lnTo>
                    <a:pt x="198" y="50"/>
                  </a:lnTo>
                  <a:lnTo>
                    <a:pt x="215" y="70"/>
                  </a:lnTo>
                  <a:lnTo>
                    <a:pt x="230" y="90"/>
                  </a:lnTo>
                  <a:lnTo>
                    <a:pt x="243" y="109"/>
                  </a:lnTo>
                  <a:lnTo>
                    <a:pt x="253" y="124"/>
                  </a:lnTo>
                  <a:lnTo>
                    <a:pt x="261" y="135"/>
                  </a:lnTo>
                  <a:lnTo>
                    <a:pt x="268" y="144"/>
                  </a:lnTo>
                  <a:lnTo>
                    <a:pt x="273" y="150"/>
                  </a:lnTo>
                  <a:lnTo>
                    <a:pt x="278" y="155"/>
                  </a:lnTo>
                  <a:lnTo>
                    <a:pt x="281" y="160"/>
                  </a:lnTo>
                  <a:lnTo>
                    <a:pt x="283" y="164"/>
                  </a:lnTo>
                  <a:lnTo>
                    <a:pt x="284" y="165"/>
                  </a:lnTo>
                  <a:lnTo>
                    <a:pt x="286" y="167"/>
                  </a:lnTo>
                  <a:lnTo>
                    <a:pt x="286" y="167"/>
                  </a:lnTo>
                  <a:lnTo>
                    <a:pt x="284" y="165"/>
                  </a:lnTo>
                  <a:lnTo>
                    <a:pt x="281" y="165"/>
                  </a:lnTo>
                  <a:lnTo>
                    <a:pt x="274" y="162"/>
                  </a:lnTo>
                  <a:lnTo>
                    <a:pt x="266" y="160"/>
                  </a:lnTo>
                  <a:lnTo>
                    <a:pt x="256" y="157"/>
                  </a:lnTo>
                  <a:lnTo>
                    <a:pt x="245" y="155"/>
                  </a:lnTo>
                  <a:lnTo>
                    <a:pt x="233" y="152"/>
                  </a:lnTo>
                  <a:lnTo>
                    <a:pt x="220" y="150"/>
                  </a:lnTo>
                  <a:lnTo>
                    <a:pt x="207" y="149"/>
                  </a:lnTo>
                  <a:lnTo>
                    <a:pt x="190" y="145"/>
                  </a:lnTo>
                  <a:lnTo>
                    <a:pt x="172" y="140"/>
                  </a:lnTo>
                  <a:lnTo>
                    <a:pt x="154" y="134"/>
                  </a:lnTo>
                  <a:lnTo>
                    <a:pt x="135" y="127"/>
                  </a:lnTo>
                  <a:lnTo>
                    <a:pt x="119" y="117"/>
                  </a:lnTo>
                  <a:lnTo>
                    <a:pt x="104" y="107"/>
                  </a:lnTo>
                  <a:lnTo>
                    <a:pt x="94" y="97"/>
                  </a:lnTo>
                  <a:lnTo>
                    <a:pt x="87" y="85"/>
                  </a:lnTo>
                  <a:lnTo>
                    <a:pt x="79" y="72"/>
                  </a:lnTo>
                  <a:lnTo>
                    <a:pt x="71" y="60"/>
                  </a:lnTo>
                  <a:lnTo>
                    <a:pt x="61" y="49"/>
                  </a:lnTo>
                  <a:lnTo>
                    <a:pt x="51" y="39"/>
                  </a:lnTo>
                  <a:lnTo>
                    <a:pt x="36" y="29"/>
                  </a:lnTo>
                  <a:lnTo>
                    <a:pt x="19" y="2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99" name="任意多边形 221198"/>
            <p:cNvSpPr/>
            <p:nvPr/>
          </p:nvSpPr>
          <p:spPr>
            <a:xfrm>
              <a:off x="331" y="697"/>
              <a:ext cx="288" cy="84"/>
            </a:xfrm>
            <a:custGeom>
              <a:rect l="0" t="0" r="0" b="0"/>
              <a:pathLst>
                <a:path w="288" h="167">
                  <a:moveTo>
                    <a:pt x="288" y="148"/>
                  </a:moveTo>
                  <a:lnTo>
                    <a:pt x="287" y="148"/>
                  </a:lnTo>
                  <a:lnTo>
                    <a:pt x="285" y="150"/>
                  </a:lnTo>
                  <a:lnTo>
                    <a:pt x="280" y="152"/>
                  </a:lnTo>
                  <a:lnTo>
                    <a:pt x="275" y="153"/>
                  </a:lnTo>
                  <a:lnTo>
                    <a:pt x="269" y="155"/>
                  </a:lnTo>
                  <a:lnTo>
                    <a:pt x="262" y="158"/>
                  </a:lnTo>
                  <a:lnTo>
                    <a:pt x="254" y="160"/>
                  </a:lnTo>
                  <a:lnTo>
                    <a:pt x="244" y="162"/>
                  </a:lnTo>
                  <a:lnTo>
                    <a:pt x="234" y="163"/>
                  </a:lnTo>
                  <a:lnTo>
                    <a:pt x="222" y="165"/>
                  </a:lnTo>
                  <a:lnTo>
                    <a:pt x="212" y="167"/>
                  </a:lnTo>
                  <a:lnTo>
                    <a:pt x="201" y="167"/>
                  </a:lnTo>
                  <a:lnTo>
                    <a:pt x="187" y="167"/>
                  </a:lnTo>
                  <a:lnTo>
                    <a:pt x="176" y="165"/>
                  </a:lnTo>
                  <a:lnTo>
                    <a:pt x="164" y="163"/>
                  </a:lnTo>
                  <a:lnTo>
                    <a:pt x="153" y="160"/>
                  </a:lnTo>
                  <a:lnTo>
                    <a:pt x="129" y="148"/>
                  </a:lnTo>
                  <a:lnTo>
                    <a:pt x="108" y="133"/>
                  </a:lnTo>
                  <a:lnTo>
                    <a:pt x="90" y="117"/>
                  </a:lnTo>
                  <a:lnTo>
                    <a:pt x="71" y="97"/>
                  </a:lnTo>
                  <a:lnTo>
                    <a:pt x="57" y="77"/>
                  </a:lnTo>
                  <a:lnTo>
                    <a:pt x="43" y="58"/>
                  </a:lnTo>
                  <a:lnTo>
                    <a:pt x="33" y="43"/>
                  </a:lnTo>
                  <a:lnTo>
                    <a:pt x="25" y="32"/>
                  </a:lnTo>
                  <a:lnTo>
                    <a:pt x="20" y="23"/>
                  </a:lnTo>
                  <a:lnTo>
                    <a:pt x="14" y="17"/>
                  </a:lnTo>
                  <a:lnTo>
                    <a:pt x="10" y="12"/>
                  </a:lnTo>
                  <a:lnTo>
                    <a:pt x="7" y="7"/>
                  </a:ln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2"/>
                  </a:lnTo>
                  <a:lnTo>
                    <a:pt x="14" y="5"/>
                  </a:lnTo>
                  <a:lnTo>
                    <a:pt x="22" y="7"/>
                  </a:lnTo>
                  <a:lnTo>
                    <a:pt x="32" y="10"/>
                  </a:lnTo>
                  <a:lnTo>
                    <a:pt x="43" y="12"/>
                  </a:lnTo>
                  <a:lnTo>
                    <a:pt x="55" y="15"/>
                  </a:lnTo>
                  <a:lnTo>
                    <a:pt x="67" y="17"/>
                  </a:lnTo>
                  <a:lnTo>
                    <a:pt x="81" y="18"/>
                  </a:lnTo>
                  <a:lnTo>
                    <a:pt x="98" y="22"/>
                  </a:lnTo>
                  <a:lnTo>
                    <a:pt x="116" y="27"/>
                  </a:lnTo>
                  <a:lnTo>
                    <a:pt x="134" y="33"/>
                  </a:lnTo>
                  <a:lnTo>
                    <a:pt x="153" y="40"/>
                  </a:lnTo>
                  <a:lnTo>
                    <a:pt x="169" y="50"/>
                  </a:lnTo>
                  <a:lnTo>
                    <a:pt x="182" y="60"/>
                  </a:lnTo>
                  <a:lnTo>
                    <a:pt x="192" y="70"/>
                  </a:lnTo>
                  <a:lnTo>
                    <a:pt x="201" y="82"/>
                  </a:lnTo>
                  <a:lnTo>
                    <a:pt x="209" y="95"/>
                  </a:lnTo>
                  <a:lnTo>
                    <a:pt x="217" y="107"/>
                  </a:lnTo>
                  <a:lnTo>
                    <a:pt x="226" y="118"/>
                  </a:lnTo>
                  <a:lnTo>
                    <a:pt x="237" y="128"/>
                  </a:lnTo>
                  <a:lnTo>
                    <a:pt x="250" y="138"/>
                  </a:lnTo>
                  <a:lnTo>
                    <a:pt x="267" y="145"/>
                  </a:lnTo>
                  <a:lnTo>
                    <a:pt x="288" y="148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0" name="任意多边形 221199"/>
            <p:cNvSpPr/>
            <p:nvPr/>
          </p:nvSpPr>
          <p:spPr>
            <a:xfrm>
              <a:off x="4952" y="3596"/>
              <a:ext cx="472" cy="73"/>
            </a:xfrm>
            <a:custGeom>
              <a:rect l="0" t="0" r="0" b="0"/>
              <a:pathLst>
                <a:path w="472" h="147">
                  <a:moveTo>
                    <a:pt x="0" y="112"/>
                  </a:moveTo>
                  <a:lnTo>
                    <a:pt x="2" y="107"/>
                  </a:lnTo>
                  <a:lnTo>
                    <a:pt x="4" y="95"/>
                  </a:lnTo>
                  <a:lnTo>
                    <a:pt x="9" y="78"/>
                  </a:lnTo>
                  <a:lnTo>
                    <a:pt x="19" y="60"/>
                  </a:lnTo>
                  <a:lnTo>
                    <a:pt x="32" y="40"/>
                  </a:lnTo>
                  <a:lnTo>
                    <a:pt x="50" y="22"/>
                  </a:lnTo>
                  <a:lnTo>
                    <a:pt x="73" y="8"/>
                  </a:lnTo>
                  <a:lnTo>
                    <a:pt x="105" y="2"/>
                  </a:lnTo>
                  <a:lnTo>
                    <a:pt x="121" y="0"/>
                  </a:lnTo>
                  <a:lnTo>
                    <a:pt x="135" y="0"/>
                  </a:lnTo>
                  <a:lnTo>
                    <a:pt x="148" y="0"/>
                  </a:lnTo>
                  <a:lnTo>
                    <a:pt x="161" y="0"/>
                  </a:lnTo>
                  <a:lnTo>
                    <a:pt x="171" y="2"/>
                  </a:lnTo>
                  <a:lnTo>
                    <a:pt x="181" y="3"/>
                  </a:lnTo>
                  <a:lnTo>
                    <a:pt x="191" y="5"/>
                  </a:lnTo>
                  <a:lnTo>
                    <a:pt x="199" y="7"/>
                  </a:lnTo>
                  <a:lnTo>
                    <a:pt x="207" y="10"/>
                  </a:lnTo>
                  <a:lnTo>
                    <a:pt x="216" y="13"/>
                  </a:lnTo>
                  <a:lnTo>
                    <a:pt x="222" y="17"/>
                  </a:lnTo>
                  <a:lnTo>
                    <a:pt x="231" y="22"/>
                  </a:lnTo>
                  <a:lnTo>
                    <a:pt x="239" y="25"/>
                  </a:lnTo>
                  <a:lnTo>
                    <a:pt x="247" y="30"/>
                  </a:lnTo>
                  <a:lnTo>
                    <a:pt x="257" y="37"/>
                  </a:lnTo>
                  <a:lnTo>
                    <a:pt x="267" y="42"/>
                  </a:lnTo>
                  <a:lnTo>
                    <a:pt x="279" y="48"/>
                  </a:lnTo>
                  <a:lnTo>
                    <a:pt x="292" y="55"/>
                  </a:lnTo>
                  <a:lnTo>
                    <a:pt x="305" y="60"/>
                  </a:lnTo>
                  <a:lnTo>
                    <a:pt x="322" y="67"/>
                  </a:lnTo>
                  <a:lnTo>
                    <a:pt x="338" y="72"/>
                  </a:lnTo>
                  <a:lnTo>
                    <a:pt x="356" y="78"/>
                  </a:lnTo>
                  <a:lnTo>
                    <a:pt x="373" y="83"/>
                  </a:lnTo>
                  <a:lnTo>
                    <a:pt x="390" y="88"/>
                  </a:lnTo>
                  <a:lnTo>
                    <a:pt x="406" y="93"/>
                  </a:lnTo>
                  <a:lnTo>
                    <a:pt x="423" y="98"/>
                  </a:lnTo>
                  <a:lnTo>
                    <a:pt x="436" y="102"/>
                  </a:lnTo>
                  <a:lnTo>
                    <a:pt x="448" y="105"/>
                  </a:lnTo>
                  <a:lnTo>
                    <a:pt x="459" y="108"/>
                  </a:lnTo>
                  <a:lnTo>
                    <a:pt x="466" y="110"/>
                  </a:lnTo>
                  <a:lnTo>
                    <a:pt x="471" y="112"/>
                  </a:lnTo>
                  <a:lnTo>
                    <a:pt x="472" y="112"/>
                  </a:lnTo>
                  <a:lnTo>
                    <a:pt x="471" y="112"/>
                  </a:lnTo>
                  <a:lnTo>
                    <a:pt x="466" y="112"/>
                  </a:lnTo>
                  <a:lnTo>
                    <a:pt x="456" y="112"/>
                  </a:lnTo>
                  <a:lnTo>
                    <a:pt x="444" y="113"/>
                  </a:lnTo>
                  <a:lnTo>
                    <a:pt x="429" y="113"/>
                  </a:lnTo>
                  <a:lnTo>
                    <a:pt x="411" y="115"/>
                  </a:lnTo>
                  <a:lnTo>
                    <a:pt x="391" y="117"/>
                  </a:lnTo>
                  <a:lnTo>
                    <a:pt x="370" y="120"/>
                  </a:lnTo>
                  <a:lnTo>
                    <a:pt x="358" y="122"/>
                  </a:lnTo>
                  <a:lnTo>
                    <a:pt x="347" y="123"/>
                  </a:lnTo>
                  <a:lnTo>
                    <a:pt x="335" y="127"/>
                  </a:lnTo>
                  <a:lnTo>
                    <a:pt x="322" y="130"/>
                  </a:lnTo>
                  <a:lnTo>
                    <a:pt x="310" y="133"/>
                  </a:lnTo>
                  <a:lnTo>
                    <a:pt x="297" y="137"/>
                  </a:lnTo>
                  <a:lnTo>
                    <a:pt x="284" y="140"/>
                  </a:lnTo>
                  <a:lnTo>
                    <a:pt x="270" y="143"/>
                  </a:lnTo>
                  <a:lnTo>
                    <a:pt x="255" y="145"/>
                  </a:lnTo>
                  <a:lnTo>
                    <a:pt x="242" y="147"/>
                  </a:lnTo>
                  <a:lnTo>
                    <a:pt x="229" y="147"/>
                  </a:lnTo>
                  <a:lnTo>
                    <a:pt x="216" y="145"/>
                  </a:lnTo>
                  <a:lnTo>
                    <a:pt x="202" y="143"/>
                  </a:lnTo>
                  <a:lnTo>
                    <a:pt x="189" y="138"/>
                  </a:lnTo>
                  <a:lnTo>
                    <a:pt x="176" y="133"/>
                  </a:lnTo>
                  <a:lnTo>
                    <a:pt x="163" y="125"/>
                  </a:lnTo>
                  <a:lnTo>
                    <a:pt x="151" y="117"/>
                  </a:lnTo>
                  <a:lnTo>
                    <a:pt x="138" y="110"/>
                  </a:lnTo>
                  <a:lnTo>
                    <a:pt x="126" y="103"/>
                  </a:lnTo>
                  <a:lnTo>
                    <a:pt x="113" y="98"/>
                  </a:lnTo>
                  <a:lnTo>
                    <a:pt x="101" y="95"/>
                  </a:lnTo>
                  <a:lnTo>
                    <a:pt x="90" y="92"/>
                  </a:lnTo>
                  <a:lnTo>
                    <a:pt x="80" y="90"/>
                  </a:lnTo>
                  <a:lnTo>
                    <a:pt x="68" y="90"/>
                  </a:lnTo>
                  <a:lnTo>
                    <a:pt x="58" y="90"/>
                  </a:lnTo>
                  <a:lnTo>
                    <a:pt x="48" y="90"/>
                  </a:lnTo>
                  <a:lnTo>
                    <a:pt x="40" y="92"/>
                  </a:lnTo>
                  <a:lnTo>
                    <a:pt x="30" y="95"/>
                  </a:lnTo>
                  <a:lnTo>
                    <a:pt x="22" y="98"/>
                  </a:lnTo>
                  <a:lnTo>
                    <a:pt x="15" y="102"/>
                  </a:lnTo>
                  <a:lnTo>
                    <a:pt x="7" y="107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1" name="任意多边形 221200"/>
            <p:cNvSpPr/>
            <p:nvPr/>
          </p:nvSpPr>
          <p:spPr>
            <a:xfrm>
              <a:off x="333" y="652"/>
              <a:ext cx="472" cy="73"/>
            </a:xfrm>
            <a:custGeom>
              <a:rect l="0" t="0" r="0" b="0"/>
              <a:pathLst>
                <a:path w="472" h="147">
                  <a:moveTo>
                    <a:pt x="472" y="35"/>
                  </a:moveTo>
                  <a:lnTo>
                    <a:pt x="472" y="40"/>
                  </a:lnTo>
                  <a:lnTo>
                    <a:pt x="469" y="52"/>
                  </a:lnTo>
                  <a:lnTo>
                    <a:pt x="464" y="69"/>
                  </a:lnTo>
                  <a:lnTo>
                    <a:pt x="455" y="87"/>
                  </a:lnTo>
                  <a:lnTo>
                    <a:pt x="442" y="107"/>
                  </a:lnTo>
                  <a:lnTo>
                    <a:pt x="424" y="125"/>
                  </a:lnTo>
                  <a:lnTo>
                    <a:pt x="399" y="139"/>
                  </a:lnTo>
                  <a:lnTo>
                    <a:pt x="369" y="145"/>
                  </a:lnTo>
                  <a:lnTo>
                    <a:pt x="353" y="147"/>
                  </a:lnTo>
                  <a:lnTo>
                    <a:pt x="338" y="147"/>
                  </a:lnTo>
                  <a:lnTo>
                    <a:pt x="325" y="147"/>
                  </a:lnTo>
                  <a:lnTo>
                    <a:pt x="313" y="147"/>
                  </a:lnTo>
                  <a:lnTo>
                    <a:pt x="301" y="145"/>
                  </a:lnTo>
                  <a:lnTo>
                    <a:pt x="291" y="144"/>
                  </a:lnTo>
                  <a:lnTo>
                    <a:pt x="283" y="142"/>
                  </a:lnTo>
                  <a:lnTo>
                    <a:pt x="275" y="140"/>
                  </a:lnTo>
                  <a:lnTo>
                    <a:pt x="267" y="137"/>
                  </a:lnTo>
                  <a:lnTo>
                    <a:pt x="258" y="134"/>
                  </a:lnTo>
                  <a:lnTo>
                    <a:pt x="250" y="130"/>
                  </a:lnTo>
                  <a:lnTo>
                    <a:pt x="242" y="125"/>
                  </a:lnTo>
                  <a:lnTo>
                    <a:pt x="233" y="122"/>
                  </a:lnTo>
                  <a:lnTo>
                    <a:pt x="225" y="117"/>
                  </a:lnTo>
                  <a:lnTo>
                    <a:pt x="217" y="110"/>
                  </a:lnTo>
                  <a:lnTo>
                    <a:pt x="207" y="105"/>
                  </a:lnTo>
                  <a:lnTo>
                    <a:pt x="195" y="99"/>
                  </a:lnTo>
                  <a:lnTo>
                    <a:pt x="182" y="92"/>
                  </a:lnTo>
                  <a:lnTo>
                    <a:pt x="167" y="87"/>
                  </a:lnTo>
                  <a:lnTo>
                    <a:pt x="151" y="80"/>
                  </a:lnTo>
                  <a:lnTo>
                    <a:pt x="134" y="75"/>
                  </a:lnTo>
                  <a:lnTo>
                    <a:pt x="118" y="69"/>
                  </a:lnTo>
                  <a:lnTo>
                    <a:pt x="99" y="64"/>
                  </a:lnTo>
                  <a:lnTo>
                    <a:pt x="83" y="59"/>
                  </a:lnTo>
                  <a:lnTo>
                    <a:pt x="66" y="54"/>
                  </a:lnTo>
                  <a:lnTo>
                    <a:pt x="51" y="49"/>
                  </a:lnTo>
                  <a:lnTo>
                    <a:pt x="36" y="45"/>
                  </a:lnTo>
                  <a:lnTo>
                    <a:pt x="25" y="42"/>
                  </a:lnTo>
                  <a:lnTo>
                    <a:pt x="15" y="39"/>
                  </a:lnTo>
                  <a:lnTo>
                    <a:pt x="7" y="37"/>
                  </a:lnTo>
                  <a:lnTo>
                    <a:pt x="2" y="35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8" y="35"/>
                  </a:lnTo>
                  <a:lnTo>
                    <a:pt x="16" y="35"/>
                  </a:lnTo>
                  <a:lnTo>
                    <a:pt x="30" y="34"/>
                  </a:lnTo>
                  <a:lnTo>
                    <a:pt x="45" y="34"/>
                  </a:lnTo>
                  <a:lnTo>
                    <a:pt x="61" y="32"/>
                  </a:lnTo>
                  <a:lnTo>
                    <a:pt x="81" y="30"/>
                  </a:lnTo>
                  <a:lnTo>
                    <a:pt x="103" y="27"/>
                  </a:lnTo>
                  <a:lnTo>
                    <a:pt x="114" y="25"/>
                  </a:lnTo>
                  <a:lnTo>
                    <a:pt x="126" y="24"/>
                  </a:lnTo>
                  <a:lnTo>
                    <a:pt x="137" y="20"/>
                  </a:lnTo>
                  <a:lnTo>
                    <a:pt x="151" y="17"/>
                  </a:lnTo>
                  <a:lnTo>
                    <a:pt x="164" y="14"/>
                  </a:lnTo>
                  <a:lnTo>
                    <a:pt x="177" y="10"/>
                  </a:lnTo>
                  <a:lnTo>
                    <a:pt x="190" y="7"/>
                  </a:lnTo>
                  <a:lnTo>
                    <a:pt x="204" y="4"/>
                  </a:lnTo>
                  <a:lnTo>
                    <a:pt x="217" y="2"/>
                  </a:lnTo>
                  <a:lnTo>
                    <a:pt x="230" y="0"/>
                  </a:lnTo>
                  <a:lnTo>
                    <a:pt x="243" y="0"/>
                  </a:lnTo>
                  <a:lnTo>
                    <a:pt x="258" y="2"/>
                  </a:lnTo>
                  <a:lnTo>
                    <a:pt x="272" y="4"/>
                  </a:lnTo>
                  <a:lnTo>
                    <a:pt x="285" y="9"/>
                  </a:lnTo>
                  <a:lnTo>
                    <a:pt x="298" y="14"/>
                  </a:lnTo>
                  <a:lnTo>
                    <a:pt x="310" y="22"/>
                  </a:lnTo>
                  <a:lnTo>
                    <a:pt x="323" y="30"/>
                  </a:lnTo>
                  <a:lnTo>
                    <a:pt x="334" y="37"/>
                  </a:lnTo>
                  <a:lnTo>
                    <a:pt x="348" y="44"/>
                  </a:lnTo>
                  <a:lnTo>
                    <a:pt x="359" y="49"/>
                  </a:lnTo>
                  <a:lnTo>
                    <a:pt x="371" y="52"/>
                  </a:lnTo>
                  <a:lnTo>
                    <a:pt x="383" y="55"/>
                  </a:lnTo>
                  <a:lnTo>
                    <a:pt x="394" y="57"/>
                  </a:lnTo>
                  <a:lnTo>
                    <a:pt x="404" y="57"/>
                  </a:lnTo>
                  <a:lnTo>
                    <a:pt x="414" y="57"/>
                  </a:lnTo>
                  <a:lnTo>
                    <a:pt x="424" y="57"/>
                  </a:lnTo>
                  <a:lnTo>
                    <a:pt x="434" y="55"/>
                  </a:lnTo>
                  <a:lnTo>
                    <a:pt x="442" y="52"/>
                  </a:lnTo>
                  <a:lnTo>
                    <a:pt x="450" y="49"/>
                  </a:lnTo>
                  <a:lnTo>
                    <a:pt x="459" y="45"/>
                  </a:lnTo>
                  <a:lnTo>
                    <a:pt x="465" y="40"/>
                  </a:lnTo>
                  <a:lnTo>
                    <a:pt x="472" y="35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2" name="任意多边形 221201"/>
            <p:cNvSpPr/>
            <p:nvPr/>
          </p:nvSpPr>
          <p:spPr>
            <a:xfrm>
              <a:off x="5022" y="3608"/>
              <a:ext cx="335" cy="52"/>
            </a:xfrm>
            <a:custGeom>
              <a:rect l="0" t="0" r="0" b="0"/>
              <a:pathLst>
                <a:path w="335" h="105">
                  <a:moveTo>
                    <a:pt x="0" y="80"/>
                  </a:moveTo>
                  <a:lnTo>
                    <a:pt x="0" y="77"/>
                  </a:lnTo>
                  <a:lnTo>
                    <a:pt x="2" y="69"/>
                  </a:lnTo>
                  <a:lnTo>
                    <a:pt x="5" y="57"/>
                  </a:lnTo>
                  <a:lnTo>
                    <a:pt x="12" y="44"/>
                  </a:lnTo>
                  <a:lnTo>
                    <a:pt x="21" y="30"/>
                  </a:lnTo>
                  <a:lnTo>
                    <a:pt x="33" y="17"/>
                  </a:lnTo>
                  <a:lnTo>
                    <a:pt x="51" y="7"/>
                  </a:lnTo>
                  <a:lnTo>
                    <a:pt x="73" y="2"/>
                  </a:lnTo>
                  <a:lnTo>
                    <a:pt x="94" y="0"/>
                  </a:lnTo>
                  <a:lnTo>
                    <a:pt x="113" y="2"/>
                  </a:lnTo>
                  <a:lnTo>
                    <a:pt x="127" y="4"/>
                  </a:lnTo>
                  <a:lnTo>
                    <a:pt x="141" y="5"/>
                  </a:lnTo>
                  <a:lnTo>
                    <a:pt x="151" y="10"/>
                  </a:lnTo>
                  <a:lnTo>
                    <a:pt x="162" y="15"/>
                  </a:lnTo>
                  <a:lnTo>
                    <a:pt x="174" y="22"/>
                  </a:lnTo>
                  <a:lnTo>
                    <a:pt x="187" y="30"/>
                  </a:lnTo>
                  <a:lnTo>
                    <a:pt x="195" y="35"/>
                  </a:lnTo>
                  <a:lnTo>
                    <a:pt x="205" y="39"/>
                  </a:lnTo>
                  <a:lnTo>
                    <a:pt x="215" y="44"/>
                  </a:lnTo>
                  <a:lnTo>
                    <a:pt x="227" y="49"/>
                  </a:lnTo>
                  <a:lnTo>
                    <a:pt x="238" y="52"/>
                  </a:lnTo>
                  <a:lnTo>
                    <a:pt x="252" y="57"/>
                  </a:lnTo>
                  <a:lnTo>
                    <a:pt x="263" y="60"/>
                  </a:lnTo>
                  <a:lnTo>
                    <a:pt x="275" y="64"/>
                  </a:lnTo>
                  <a:lnTo>
                    <a:pt x="286" y="67"/>
                  </a:lnTo>
                  <a:lnTo>
                    <a:pt x="298" y="70"/>
                  </a:lnTo>
                  <a:lnTo>
                    <a:pt x="308" y="74"/>
                  </a:lnTo>
                  <a:lnTo>
                    <a:pt x="316" y="75"/>
                  </a:lnTo>
                  <a:lnTo>
                    <a:pt x="325" y="79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3" y="80"/>
                  </a:lnTo>
                  <a:lnTo>
                    <a:pt x="328" y="80"/>
                  </a:lnTo>
                  <a:lnTo>
                    <a:pt x="323" y="80"/>
                  </a:lnTo>
                  <a:lnTo>
                    <a:pt x="313" y="80"/>
                  </a:lnTo>
                  <a:lnTo>
                    <a:pt x="303" y="82"/>
                  </a:lnTo>
                  <a:lnTo>
                    <a:pt x="291" y="82"/>
                  </a:lnTo>
                  <a:lnTo>
                    <a:pt x="277" y="84"/>
                  </a:lnTo>
                  <a:lnTo>
                    <a:pt x="262" y="85"/>
                  </a:lnTo>
                  <a:lnTo>
                    <a:pt x="253" y="87"/>
                  </a:lnTo>
                  <a:lnTo>
                    <a:pt x="245" y="89"/>
                  </a:lnTo>
                  <a:lnTo>
                    <a:pt x="237" y="92"/>
                  </a:lnTo>
                  <a:lnTo>
                    <a:pt x="229" y="94"/>
                  </a:lnTo>
                  <a:lnTo>
                    <a:pt x="219" y="97"/>
                  </a:lnTo>
                  <a:lnTo>
                    <a:pt x="209" y="99"/>
                  </a:lnTo>
                  <a:lnTo>
                    <a:pt x="200" y="100"/>
                  </a:lnTo>
                  <a:lnTo>
                    <a:pt x="190" y="102"/>
                  </a:lnTo>
                  <a:lnTo>
                    <a:pt x="180" y="104"/>
                  </a:lnTo>
                  <a:lnTo>
                    <a:pt x="171" y="105"/>
                  </a:lnTo>
                  <a:lnTo>
                    <a:pt x="161" y="105"/>
                  </a:lnTo>
                  <a:lnTo>
                    <a:pt x="152" y="104"/>
                  </a:lnTo>
                  <a:lnTo>
                    <a:pt x="142" y="102"/>
                  </a:lnTo>
                  <a:lnTo>
                    <a:pt x="132" y="100"/>
                  </a:lnTo>
                  <a:lnTo>
                    <a:pt x="124" y="95"/>
                  </a:lnTo>
                  <a:lnTo>
                    <a:pt x="114" y="90"/>
                  </a:lnTo>
                  <a:lnTo>
                    <a:pt x="98" y="79"/>
                  </a:lnTo>
                  <a:lnTo>
                    <a:pt x="79" y="72"/>
                  </a:lnTo>
                  <a:lnTo>
                    <a:pt x="63" y="67"/>
                  </a:lnTo>
                  <a:lnTo>
                    <a:pt x="48" y="65"/>
                  </a:lnTo>
                  <a:lnTo>
                    <a:pt x="33" y="65"/>
                  </a:lnTo>
                  <a:lnTo>
                    <a:pt x="20" y="69"/>
                  </a:lnTo>
                  <a:lnTo>
                    <a:pt x="10" y="7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3" name="任意多边形 221202"/>
            <p:cNvSpPr/>
            <p:nvPr/>
          </p:nvSpPr>
          <p:spPr>
            <a:xfrm>
              <a:off x="402" y="661"/>
              <a:ext cx="335" cy="52"/>
            </a:xfrm>
            <a:custGeom>
              <a:rect l="0" t="0" r="0" b="0"/>
              <a:pathLst>
                <a:path w="335" h="105">
                  <a:moveTo>
                    <a:pt x="335" y="25"/>
                  </a:moveTo>
                  <a:lnTo>
                    <a:pt x="333" y="28"/>
                  </a:lnTo>
                  <a:lnTo>
                    <a:pt x="332" y="36"/>
                  </a:lnTo>
                  <a:lnTo>
                    <a:pt x="328" y="48"/>
                  </a:lnTo>
                  <a:lnTo>
                    <a:pt x="322" y="61"/>
                  </a:lnTo>
                  <a:lnTo>
                    <a:pt x="314" y="75"/>
                  </a:lnTo>
                  <a:lnTo>
                    <a:pt x="300" y="88"/>
                  </a:lnTo>
                  <a:lnTo>
                    <a:pt x="284" y="98"/>
                  </a:lnTo>
                  <a:lnTo>
                    <a:pt x="262" y="103"/>
                  </a:lnTo>
                  <a:lnTo>
                    <a:pt x="241" y="105"/>
                  </a:lnTo>
                  <a:lnTo>
                    <a:pt x="222" y="103"/>
                  </a:lnTo>
                  <a:lnTo>
                    <a:pt x="208" y="101"/>
                  </a:lnTo>
                  <a:lnTo>
                    <a:pt x="194" y="100"/>
                  </a:lnTo>
                  <a:lnTo>
                    <a:pt x="183" y="95"/>
                  </a:lnTo>
                  <a:lnTo>
                    <a:pt x="171" y="90"/>
                  </a:lnTo>
                  <a:lnTo>
                    <a:pt x="159" y="81"/>
                  </a:lnTo>
                  <a:lnTo>
                    <a:pt x="146" y="75"/>
                  </a:lnTo>
                  <a:lnTo>
                    <a:pt x="138" y="70"/>
                  </a:lnTo>
                  <a:lnTo>
                    <a:pt x="130" y="66"/>
                  </a:lnTo>
                  <a:lnTo>
                    <a:pt x="118" y="61"/>
                  </a:lnTo>
                  <a:lnTo>
                    <a:pt x="108" y="56"/>
                  </a:lnTo>
                  <a:lnTo>
                    <a:pt x="95" y="53"/>
                  </a:lnTo>
                  <a:lnTo>
                    <a:pt x="83" y="48"/>
                  </a:lnTo>
                  <a:lnTo>
                    <a:pt x="70" y="45"/>
                  </a:lnTo>
                  <a:lnTo>
                    <a:pt x="58" y="41"/>
                  </a:lnTo>
                  <a:lnTo>
                    <a:pt x="47" y="38"/>
                  </a:lnTo>
                  <a:lnTo>
                    <a:pt x="37" y="35"/>
                  </a:lnTo>
                  <a:lnTo>
                    <a:pt x="27" y="31"/>
                  </a:lnTo>
                  <a:lnTo>
                    <a:pt x="17" y="30"/>
                  </a:lnTo>
                  <a:lnTo>
                    <a:pt x="10" y="26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5" y="25"/>
                  </a:lnTo>
                  <a:lnTo>
                    <a:pt x="12" y="25"/>
                  </a:lnTo>
                  <a:lnTo>
                    <a:pt x="20" y="25"/>
                  </a:lnTo>
                  <a:lnTo>
                    <a:pt x="32" y="23"/>
                  </a:lnTo>
                  <a:lnTo>
                    <a:pt x="44" y="23"/>
                  </a:lnTo>
                  <a:lnTo>
                    <a:pt x="57" y="21"/>
                  </a:lnTo>
                  <a:lnTo>
                    <a:pt x="72" y="20"/>
                  </a:lnTo>
                  <a:lnTo>
                    <a:pt x="80" y="18"/>
                  </a:lnTo>
                  <a:lnTo>
                    <a:pt x="88" y="16"/>
                  </a:lnTo>
                  <a:lnTo>
                    <a:pt x="97" y="13"/>
                  </a:lnTo>
                  <a:lnTo>
                    <a:pt x="106" y="11"/>
                  </a:lnTo>
                  <a:lnTo>
                    <a:pt x="115" y="8"/>
                  </a:lnTo>
                  <a:lnTo>
                    <a:pt x="125" y="6"/>
                  </a:lnTo>
                  <a:lnTo>
                    <a:pt x="135" y="5"/>
                  </a:lnTo>
                  <a:lnTo>
                    <a:pt x="145" y="1"/>
                  </a:lnTo>
                  <a:lnTo>
                    <a:pt x="153" y="1"/>
                  </a:lnTo>
                  <a:lnTo>
                    <a:pt x="163" y="0"/>
                  </a:lnTo>
                  <a:lnTo>
                    <a:pt x="173" y="0"/>
                  </a:lnTo>
                  <a:lnTo>
                    <a:pt x="183" y="0"/>
                  </a:lnTo>
                  <a:lnTo>
                    <a:pt x="193" y="3"/>
                  </a:lnTo>
                  <a:lnTo>
                    <a:pt x="201" y="5"/>
                  </a:lnTo>
                  <a:lnTo>
                    <a:pt x="211" y="10"/>
                  </a:lnTo>
                  <a:lnTo>
                    <a:pt x="219" y="15"/>
                  </a:lnTo>
                  <a:lnTo>
                    <a:pt x="237" y="26"/>
                  </a:lnTo>
                  <a:lnTo>
                    <a:pt x="254" y="33"/>
                  </a:lnTo>
                  <a:lnTo>
                    <a:pt x="270" y="38"/>
                  </a:lnTo>
                  <a:lnTo>
                    <a:pt x="287" y="40"/>
                  </a:lnTo>
                  <a:lnTo>
                    <a:pt x="300" y="40"/>
                  </a:lnTo>
                  <a:lnTo>
                    <a:pt x="314" y="36"/>
                  </a:lnTo>
                  <a:lnTo>
                    <a:pt x="325" y="31"/>
                  </a:lnTo>
                  <a:lnTo>
                    <a:pt x="335" y="25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4" name="任意多边形 221203"/>
            <p:cNvSpPr/>
            <p:nvPr/>
          </p:nvSpPr>
          <p:spPr>
            <a:xfrm>
              <a:off x="5512" y="3654"/>
              <a:ext cx="237" cy="177"/>
            </a:xfrm>
            <a:custGeom>
              <a:rect l="0" t="0" r="0" b="0"/>
              <a:pathLst>
                <a:path w="236" h="355">
                  <a:moveTo>
                    <a:pt x="229" y="0"/>
                  </a:moveTo>
                  <a:lnTo>
                    <a:pt x="225" y="2"/>
                  </a:lnTo>
                  <a:lnTo>
                    <a:pt x="217" y="5"/>
                  </a:lnTo>
                  <a:lnTo>
                    <a:pt x="206" y="13"/>
                  </a:lnTo>
                  <a:lnTo>
                    <a:pt x="192" y="25"/>
                  </a:lnTo>
                  <a:lnTo>
                    <a:pt x="177" y="40"/>
                  </a:lnTo>
                  <a:lnTo>
                    <a:pt x="164" y="57"/>
                  </a:lnTo>
                  <a:lnTo>
                    <a:pt x="153" y="79"/>
                  </a:lnTo>
                  <a:lnTo>
                    <a:pt x="144" y="104"/>
                  </a:lnTo>
                  <a:lnTo>
                    <a:pt x="141" y="117"/>
                  </a:lnTo>
                  <a:lnTo>
                    <a:pt x="139" y="130"/>
                  </a:lnTo>
                  <a:lnTo>
                    <a:pt x="139" y="144"/>
                  </a:lnTo>
                  <a:lnTo>
                    <a:pt x="138" y="155"/>
                  </a:lnTo>
                  <a:lnTo>
                    <a:pt x="138" y="167"/>
                  </a:lnTo>
                  <a:lnTo>
                    <a:pt x="138" y="180"/>
                  </a:lnTo>
                  <a:lnTo>
                    <a:pt x="138" y="190"/>
                  </a:lnTo>
                  <a:lnTo>
                    <a:pt x="138" y="202"/>
                  </a:lnTo>
                  <a:lnTo>
                    <a:pt x="136" y="214"/>
                  </a:lnTo>
                  <a:lnTo>
                    <a:pt x="134" y="224"/>
                  </a:lnTo>
                  <a:lnTo>
                    <a:pt x="133" y="234"/>
                  </a:lnTo>
                  <a:lnTo>
                    <a:pt x="131" y="242"/>
                  </a:lnTo>
                  <a:lnTo>
                    <a:pt x="128" y="252"/>
                  </a:lnTo>
                  <a:lnTo>
                    <a:pt x="123" y="260"/>
                  </a:lnTo>
                  <a:lnTo>
                    <a:pt x="118" y="269"/>
                  </a:lnTo>
                  <a:lnTo>
                    <a:pt x="111" y="277"/>
                  </a:lnTo>
                  <a:lnTo>
                    <a:pt x="95" y="292"/>
                  </a:lnTo>
                  <a:lnTo>
                    <a:pt x="76" y="305"/>
                  </a:lnTo>
                  <a:lnTo>
                    <a:pt x="58" y="319"/>
                  </a:lnTo>
                  <a:lnTo>
                    <a:pt x="40" y="330"/>
                  </a:lnTo>
                  <a:lnTo>
                    <a:pt x="25" y="340"/>
                  </a:lnTo>
                  <a:lnTo>
                    <a:pt x="12" y="349"/>
                  </a:lnTo>
                  <a:lnTo>
                    <a:pt x="4" y="354"/>
                  </a:lnTo>
                  <a:lnTo>
                    <a:pt x="0" y="355"/>
                  </a:lnTo>
                  <a:lnTo>
                    <a:pt x="2" y="355"/>
                  </a:lnTo>
                  <a:lnTo>
                    <a:pt x="7" y="352"/>
                  </a:lnTo>
                  <a:lnTo>
                    <a:pt x="15" y="349"/>
                  </a:lnTo>
                  <a:lnTo>
                    <a:pt x="25" y="344"/>
                  </a:lnTo>
                  <a:lnTo>
                    <a:pt x="40" y="339"/>
                  </a:lnTo>
                  <a:lnTo>
                    <a:pt x="58" y="334"/>
                  </a:lnTo>
                  <a:lnTo>
                    <a:pt x="80" y="330"/>
                  </a:lnTo>
                  <a:lnTo>
                    <a:pt x="105" y="327"/>
                  </a:lnTo>
                  <a:lnTo>
                    <a:pt x="118" y="325"/>
                  </a:lnTo>
                  <a:lnTo>
                    <a:pt x="131" y="325"/>
                  </a:lnTo>
                  <a:lnTo>
                    <a:pt x="144" y="324"/>
                  </a:lnTo>
                  <a:lnTo>
                    <a:pt x="156" y="322"/>
                  </a:lnTo>
                  <a:lnTo>
                    <a:pt x="167" y="319"/>
                  </a:lnTo>
                  <a:lnTo>
                    <a:pt x="179" y="317"/>
                  </a:lnTo>
                  <a:lnTo>
                    <a:pt x="189" y="314"/>
                  </a:lnTo>
                  <a:lnTo>
                    <a:pt x="197" y="310"/>
                  </a:lnTo>
                  <a:lnTo>
                    <a:pt x="206" y="305"/>
                  </a:lnTo>
                  <a:lnTo>
                    <a:pt x="214" y="300"/>
                  </a:lnTo>
                  <a:lnTo>
                    <a:pt x="220" y="294"/>
                  </a:lnTo>
                  <a:lnTo>
                    <a:pt x="225" y="287"/>
                  </a:lnTo>
                  <a:lnTo>
                    <a:pt x="230" y="280"/>
                  </a:lnTo>
                  <a:lnTo>
                    <a:pt x="234" y="270"/>
                  </a:lnTo>
                  <a:lnTo>
                    <a:pt x="237" y="260"/>
                  </a:lnTo>
                  <a:lnTo>
                    <a:pt x="237" y="250"/>
                  </a:lnTo>
                  <a:lnTo>
                    <a:pt x="237" y="237"/>
                  </a:lnTo>
                  <a:lnTo>
                    <a:pt x="237" y="224"/>
                  </a:lnTo>
                  <a:lnTo>
                    <a:pt x="235" y="209"/>
                  </a:lnTo>
                  <a:lnTo>
                    <a:pt x="234" y="192"/>
                  </a:lnTo>
                  <a:lnTo>
                    <a:pt x="232" y="175"/>
                  </a:lnTo>
                  <a:lnTo>
                    <a:pt x="230" y="157"/>
                  </a:lnTo>
                  <a:lnTo>
                    <a:pt x="227" y="139"/>
                  </a:lnTo>
                  <a:lnTo>
                    <a:pt x="225" y="120"/>
                  </a:lnTo>
                  <a:lnTo>
                    <a:pt x="224" y="104"/>
                  </a:lnTo>
                  <a:lnTo>
                    <a:pt x="222" y="85"/>
                  </a:lnTo>
                  <a:lnTo>
                    <a:pt x="220" y="68"/>
                  </a:lnTo>
                  <a:lnTo>
                    <a:pt x="220" y="52"/>
                  </a:lnTo>
                  <a:lnTo>
                    <a:pt x="220" y="37"/>
                  </a:lnTo>
                  <a:lnTo>
                    <a:pt x="222" y="23"/>
                  </a:lnTo>
                  <a:lnTo>
                    <a:pt x="224" y="1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5" name="任意多边形 221204"/>
            <p:cNvSpPr/>
            <p:nvPr/>
          </p:nvSpPr>
          <p:spPr>
            <a:xfrm>
              <a:off x="8" y="490"/>
              <a:ext cx="237" cy="177"/>
            </a:xfrm>
            <a:custGeom>
              <a:rect l="0" t="0" r="0" b="0"/>
              <a:pathLst>
                <a:path w="236" h="355">
                  <a:moveTo>
                    <a:pt x="10" y="355"/>
                  </a:moveTo>
                  <a:lnTo>
                    <a:pt x="14" y="353"/>
                  </a:lnTo>
                  <a:lnTo>
                    <a:pt x="20" y="350"/>
                  </a:lnTo>
                  <a:lnTo>
                    <a:pt x="32" y="342"/>
                  </a:lnTo>
                  <a:lnTo>
                    <a:pt x="47" y="330"/>
                  </a:lnTo>
                  <a:lnTo>
                    <a:pt x="60" y="315"/>
                  </a:lnTo>
                  <a:lnTo>
                    <a:pt x="75" y="298"/>
                  </a:lnTo>
                  <a:lnTo>
                    <a:pt x="86" y="276"/>
                  </a:lnTo>
                  <a:lnTo>
                    <a:pt x="95" y="251"/>
                  </a:lnTo>
                  <a:lnTo>
                    <a:pt x="96" y="238"/>
                  </a:lnTo>
                  <a:lnTo>
                    <a:pt x="98" y="225"/>
                  </a:lnTo>
                  <a:lnTo>
                    <a:pt x="100" y="211"/>
                  </a:lnTo>
                  <a:lnTo>
                    <a:pt x="100" y="200"/>
                  </a:lnTo>
                  <a:lnTo>
                    <a:pt x="100" y="188"/>
                  </a:lnTo>
                  <a:lnTo>
                    <a:pt x="101" y="175"/>
                  </a:lnTo>
                  <a:lnTo>
                    <a:pt x="101" y="165"/>
                  </a:lnTo>
                  <a:lnTo>
                    <a:pt x="101" y="153"/>
                  </a:lnTo>
                  <a:lnTo>
                    <a:pt x="101" y="141"/>
                  </a:lnTo>
                  <a:lnTo>
                    <a:pt x="103" y="131"/>
                  </a:lnTo>
                  <a:lnTo>
                    <a:pt x="105" y="121"/>
                  </a:lnTo>
                  <a:lnTo>
                    <a:pt x="108" y="111"/>
                  </a:lnTo>
                  <a:lnTo>
                    <a:pt x="111" y="103"/>
                  </a:lnTo>
                  <a:lnTo>
                    <a:pt x="115" y="95"/>
                  </a:lnTo>
                  <a:lnTo>
                    <a:pt x="121" y="86"/>
                  </a:lnTo>
                  <a:lnTo>
                    <a:pt x="128" y="78"/>
                  </a:lnTo>
                  <a:lnTo>
                    <a:pt x="144" y="63"/>
                  </a:lnTo>
                  <a:lnTo>
                    <a:pt x="161" y="50"/>
                  </a:lnTo>
                  <a:lnTo>
                    <a:pt x="181" y="36"/>
                  </a:lnTo>
                  <a:lnTo>
                    <a:pt x="197" y="25"/>
                  </a:lnTo>
                  <a:lnTo>
                    <a:pt x="214" y="15"/>
                  </a:lnTo>
                  <a:lnTo>
                    <a:pt x="226" y="6"/>
                  </a:lnTo>
                  <a:lnTo>
                    <a:pt x="234" y="1"/>
                  </a:lnTo>
                  <a:lnTo>
                    <a:pt x="237" y="0"/>
                  </a:lnTo>
                  <a:lnTo>
                    <a:pt x="235" y="0"/>
                  </a:lnTo>
                  <a:lnTo>
                    <a:pt x="232" y="3"/>
                  </a:lnTo>
                  <a:lnTo>
                    <a:pt x="224" y="6"/>
                  </a:lnTo>
                  <a:lnTo>
                    <a:pt x="212" y="11"/>
                  </a:lnTo>
                  <a:lnTo>
                    <a:pt x="199" y="16"/>
                  </a:lnTo>
                  <a:lnTo>
                    <a:pt x="181" y="21"/>
                  </a:lnTo>
                  <a:lnTo>
                    <a:pt x="159" y="25"/>
                  </a:lnTo>
                  <a:lnTo>
                    <a:pt x="133" y="28"/>
                  </a:lnTo>
                  <a:lnTo>
                    <a:pt x="120" y="30"/>
                  </a:lnTo>
                  <a:lnTo>
                    <a:pt x="106" y="30"/>
                  </a:lnTo>
                  <a:lnTo>
                    <a:pt x="95" y="31"/>
                  </a:lnTo>
                  <a:lnTo>
                    <a:pt x="81" y="33"/>
                  </a:lnTo>
                  <a:lnTo>
                    <a:pt x="70" y="36"/>
                  </a:lnTo>
                  <a:lnTo>
                    <a:pt x="60" y="38"/>
                  </a:lnTo>
                  <a:lnTo>
                    <a:pt x="50" y="41"/>
                  </a:lnTo>
                  <a:lnTo>
                    <a:pt x="40" y="45"/>
                  </a:lnTo>
                  <a:lnTo>
                    <a:pt x="32" y="50"/>
                  </a:lnTo>
                  <a:lnTo>
                    <a:pt x="25" y="55"/>
                  </a:lnTo>
                  <a:lnTo>
                    <a:pt x="19" y="61"/>
                  </a:lnTo>
                  <a:lnTo>
                    <a:pt x="12" y="68"/>
                  </a:lnTo>
                  <a:lnTo>
                    <a:pt x="9" y="75"/>
                  </a:lnTo>
                  <a:lnTo>
                    <a:pt x="4" y="85"/>
                  </a:lnTo>
                  <a:lnTo>
                    <a:pt x="2" y="95"/>
                  </a:lnTo>
                  <a:lnTo>
                    <a:pt x="0" y="105"/>
                  </a:lnTo>
                  <a:lnTo>
                    <a:pt x="0" y="118"/>
                  </a:lnTo>
                  <a:lnTo>
                    <a:pt x="2" y="131"/>
                  </a:lnTo>
                  <a:lnTo>
                    <a:pt x="2" y="146"/>
                  </a:lnTo>
                  <a:lnTo>
                    <a:pt x="4" y="163"/>
                  </a:lnTo>
                  <a:lnTo>
                    <a:pt x="7" y="180"/>
                  </a:lnTo>
                  <a:lnTo>
                    <a:pt x="9" y="198"/>
                  </a:lnTo>
                  <a:lnTo>
                    <a:pt x="10" y="216"/>
                  </a:lnTo>
                  <a:lnTo>
                    <a:pt x="14" y="233"/>
                  </a:lnTo>
                  <a:lnTo>
                    <a:pt x="15" y="251"/>
                  </a:lnTo>
                  <a:lnTo>
                    <a:pt x="17" y="270"/>
                  </a:lnTo>
                  <a:lnTo>
                    <a:pt x="17" y="287"/>
                  </a:lnTo>
                  <a:lnTo>
                    <a:pt x="19" y="303"/>
                  </a:lnTo>
                  <a:lnTo>
                    <a:pt x="17" y="318"/>
                  </a:lnTo>
                  <a:lnTo>
                    <a:pt x="17" y="332"/>
                  </a:lnTo>
                  <a:lnTo>
                    <a:pt x="14" y="345"/>
                  </a:lnTo>
                  <a:lnTo>
                    <a:pt x="10" y="355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6" name="任意多边形 221205"/>
            <p:cNvSpPr/>
            <p:nvPr/>
          </p:nvSpPr>
          <p:spPr>
            <a:xfrm>
              <a:off x="5522" y="3660"/>
              <a:ext cx="217" cy="165"/>
            </a:xfrm>
            <a:custGeom>
              <a:rect l="0" t="0" r="0" b="0"/>
              <a:pathLst>
                <a:path w="216" h="329">
                  <a:moveTo>
                    <a:pt x="209" y="0"/>
                  </a:moveTo>
                  <a:lnTo>
                    <a:pt x="207" y="2"/>
                  </a:lnTo>
                  <a:lnTo>
                    <a:pt x="199" y="7"/>
                  </a:lnTo>
                  <a:lnTo>
                    <a:pt x="189" y="14"/>
                  </a:lnTo>
                  <a:lnTo>
                    <a:pt x="176" y="24"/>
                  </a:lnTo>
                  <a:lnTo>
                    <a:pt x="162" y="37"/>
                  </a:lnTo>
                  <a:lnTo>
                    <a:pt x="151" y="54"/>
                  </a:lnTo>
                  <a:lnTo>
                    <a:pt x="139" y="74"/>
                  </a:lnTo>
                  <a:lnTo>
                    <a:pt x="133" y="97"/>
                  </a:lnTo>
                  <a:lnTo>
                    <a:pt x="129" y="109"/>
                  </a:lnTo>
                  <a:lnTo>
                    <a:pt x="129" y="121"/>
                  </a:lnTo>
                  <a:lnTo>
                    <a:pt x="128" y="132"/>
                  </a:lnTo>
                  <a:lnTo>
                    <a:pt x="128" y="144"/>
                  </a:lnTo>
                  <a:lnTo>
                    <a:pt x="126" y="156"/>
                  </a:lnTo>
                  <a:lnTo>
                    <a:pt x="126" y="166"/>
                  </a:lnTo>
                  <a:lnTo>
                    <a:pt x="126" y="177"/>
                  </a:lnTo>
                  <a:lnTo>
                    <a:pt x="126" y="187"/>
                  </a:lnTo>
                  <a:lnTo>
                    <a:pt x="126" y="197"/>
                  </a:lnTo>
                  <a:lnTo>
                    <a:pt x="124" y="206"/>
                  </a:lnTo>
                  <a:lnTo>
                    <a:pt x="123" y="216"/>
                  </a:lnTo>
                  <a:lnTo>
                    <a:pt x="121" y="224"/>
                  </a:lnTo>
                  <a:lnTo>
                    <a:pt x="118" y="232"/>
                  </a:lnTo>
                  <a:lnTo>
                    <a:pt x="113" y="241"/>
                  </a:lnTo>
                  <a:lnTo>
                    <a:pt x="108" y="247"/>
                  </a:lnTo>
                  <a:lnTo>
                    <a:pt x="101" y="256"/>
                  </a:lnTo>
                  <a:lnTo>
                    <a:pt x="86" y="269"/>
                  </a:lnTo>
                  <a:lnTo>
                    <a:pt x="70" y="282"/>
                  </a:lnTo>
                  <a:lnTo>
                    <a:pt x="53" y="294"/>
                  </a:lnTo>
                  <a:lnTo>
                    <a:pt x="37" y="306"/>
                  </a:lnTo>
                  <a:lnTo>
                    <a:pt x="23" y="316"/>
                  </a:lnTo>
                  <a:lnTo>
                    <a:pt x="12" y="322"/>
                  </a:lnTo>
                  <a:lnTo>
                    <a:pt x="3" y="327"/>
                  </a:lnTo>
                  <a:lnTo>
                    <a:pt x="0" y="329"/>
                  </a:lnTo>
                  <a:lnTo>
                    <a:pt x="2" y="327"/>
                  </a:lnTo>
                  <a:lnTo>
                    <a:pt x="7" y="326"/>
                  </a:lnTo>
                  <a:lnTo>
                    <a:pt x="13" y="322"/>
                  </a:lnTo>
                  <a:lnTo>
                    <a:pt x="23" y="317"/>
                  </a:lnTo>
                  <a:lnTo>
                    <a:pt x="37" y="312"/>
                  </a:lnTo>
                  <a:lnTo>
                    <a:pt x="53" y="309"/>
                  </a:lnTo>
                  <a:lnTo>
                    <a:pt x="73" y="304"/>
                  </a:lnTo>
                  <a:lnTo>
                    <a:pt x="96" y="302"/>
                  </a:lnTo>
                  <a:lnTo>
                    <a:pt x="121" y="299"/>
                  </a:lnTo>
                  <a:lnTo>
                    <a:pt x="144" y="296"/>
                  </a:lnTo>
                  <a:lnTo>
                    <a:pt x="164" y="292"/>
                  </a:lnTo>
                  <a:lnTo>
                    <a:pt x="181" y="286"/>
                  </a:lnTo>
                  <a:lnTo>
                    <a:pt x="196" y="277"/>
                  </a:lnTo>
                  <a:lnTo>
                    <a:pt x="207" y="266"/>
                  </a:lnTo>
                  <a:lnTo>
                    <a:pt x="214" y="251"/>
                  </a:lnTo>
                  <a:lnTo>
                    <a:pt x="217" y="231"/>
                  </a:lnTo>
                  <a:lnTo>
                    <a:pt x="217" y="219"/>
                  </a:lnTo>
                  <a:lnTo>
                    <a:pt x="217" y="207"/>
                  </a:lnTo>
                  <a:lnTo>
                    <a:pt x="215" y="192"/>
                  </a:lnTo>
                  <a:lnTo>
                    <a:pt x="214" y="177"/>
                  </a:lnTo>
                  <a:lnTo>
                    <a:pt x="212" y="162"/>
                  </a:lnTo>
                  <a:lnTo>
                    <a:pt x="210" y="146"/>
                  </a:lnTo>
                  <a:lnTo>
                    <a:pt x="209" y="129"/>
                  </a:lnTo>
                  <a:lnTo>
                    <a:pt x="207" y="112"/>
                  </a:lnTo>
                  <a:lnTo>
                    <a:pt x="206" y="96"/>
                  </a:lnTo>
                  <a:lnTo>
                    <a:pt x="204" y="81"/>
                  </a:lnTo>
                  <a:lnTo>
                    <a:pt x="202" y="64"/>
                  </a:lnTo>
                  <a:lnTo>
                    <a:pt x="202" y="49"/>
                  </a:lnTo>
                  <a:lnTo>
                    <a:pt x="202" y="35"/>
                  </a:lnTo>
                  <a:lnTo>
                    <a:pt x="204" y="22"/>
                  </a:lnTo>
                  <a:lnTo>
                    <a:pt x="206" y="1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7" name="任意多边形 221206"/>
            <p:cNvSpPr/>
            <p:nvPr/>
          </p:nvSpPr>
          <p:spPr>
            <a:xfrm>
              <a:off x="18" y="496"/>
              <a:ext cx="217" cy="165"/>
            </a:xfrm>
            <a:custGeom>
              <a:rect l="0" t="0" r="0" b="0"/>
              <a:pathLst>
                <a:path w="216" h="329">
                  <a:moveTo>
                    <a:pt x="9" y="329"/>
                  </a:moveTo>
                  <a:lnTo>
                    <a:pt x="12" y="327"/>
                  </a:lnTo>
                  <a:lnTo>
                    <a:pt x="18" y="322"/>
                  </a:lnTo>
                  <a:lnTo>
                    <a:pt x="30" y="315"/>
                  </a:lnTo>
                  <a:lnTo>
                    <a:pt x="42" y="305"/>
                  </a:lnTo>
                  <a:lnTo>
                    <a:pt x="55" y="292"/>
                  </a:lnTo>
                  <a:lnTo>
                    <a:pt x="68" y="275"/>
                  </a:lnTo>
                  <a:lnTo>
                    <a:pt x="78" y="255"/>
                  </a:lnTo>
                  <a:lnTo>
                    <a:pt x="86" y="232"/>
                  </a:lnTo>
                  <a:lnTo>
                    <a:pt x="88" y="220"/>
                  </a:lnTo>
                  <a:lnTo>
                    <a:pt x="90" y="208"/>
                  </a:lnTo>
                  <a:lnTo>
                    <a:pt x="90" y="197"/>
                  </a:lnTo>
                  <a:lnTo>
                    <a:pt x="91" y="185"/>
                  </a:lnTo>
                  <a:lnTo>
                    <a:pt x="91" y="173"/>
                  </a:lnTo>
                  <a:lnTo>
                    <a:pt x="91" y="163"/>
                  </a:lnTo>
                  <a:lnTo>
                    <a:pt x="91" y="152"/>
                  </a:lnTo>
                  <a:lnTo>
                    <a:pt x="93" y="142"/>
                  </a:lnTo>
                  <a:lnTo>
                    <a:pt x="93" y="132"/>
                  </a:lnTo>
                  <a:lnTo>
                    <a:pt x="95" y="123"/>
                  </a:lnTo>
                  <a:lnTo>
                    <a:pt x="96" y="113"/>
                  </a:lnTo>
                  <a:lnTo>
                    <a:pt x="98" y="105"/>
                  </a:lnTo>
                  <a:lnTo>
                    <a:pt x="101" y="97"/>
                  </a:lnTo>
                  <a:lnTo>
                    <a:pt x="105" y="88"/>
                  </a:lnTo>
                  <a:lnTo>
                    <a:pt x="110" y="82"/>
                  </a:lnTo>
                  <a:lnTo>
                    <a:pt x="116" y="73"/>
                  </a:lnTo>
                  <a:lnTo>
                    <a:pt x="131" y="60"/>
                  </a:lnTo>
                  <a:lnTo>
                    <a:pt x="148" y="47"/>
                  </a:lnTo>
                  <a:lnTo>
                    <a:pt x="164" y="35"/>
                  </a:lnTo>
                  <a:lnTo>
                    <a:pt x="181" y="23"/>
                  </a:lnTo>
                  <a:lnTo>
                    <a:pt x="196" y="13"/>
                  </a:lnTo>
                  <a:lnTo>
                    <a:pt x="207" y="7"/>
                  </a:lnTo>
                  <a:lnTo>
                    <a:pt x="216" y="2"/>
                  </a:lnTo>
                  <a:lnTo>
                    <a:pt x="217" y="0"/>
                  </a:lnTo>
                  <a:lnTo>
                    <a:pt x="216" y="2"/>
                  </a:lnTo>
                  <a:lnTo>
                    <a:pt x="212" y="3"/>
                  </a:lnTo>
                  <a:lnTo>
                    <a:pt x="206" y="7"/>
                  </a:lnTo>
                  <a:lnTo>
                    <a:pt x="196" y="12"/>
                  </a:lnTo>
                  <a:lnTo>
                    <a:pt x="182" y="17"/>
                  </a:lnTo>
                  <a:lnTo>
                    <a:pt x="166" y="20"/>
                  </a:lnTo>
                  <a:lnTo>
                    <a:pt x="146" y="25"/>
                  </a:lnTo>
                  <a:lnTo>
                    <a:pt x="121" y="27"/>
                  </a:lnTo>
                  <a:lnTo>
                    <a:pt x="98" y="30"/>
                  </a:lnTo>
                  <a:lnTo>
                    <a:pt x="75" y="33"/>
                  </a:lnTo>
                  <a:lnTo>
                    <a:pt x="55" y="37"/>
                  </a:lnTo>
                  <a:lnTo>
                    <a:pt x="37" y="43"/>
                  </a:lnTo>
                  <a:lnTo>
                    <a:pt x="22" y="52"/>
                  </a:lnTo>
                  <a:lnTo>
                    <a:pt x="12" y="63"/>
                  </a:lnTo>
                  <a:lnTo>
                    <a:pt x="4" y="78"/>
                  </a:lnTo>
                  <a:lnTo>
                    <a:pt x="0" y="98"/>
                  </a:lnTo>
                  <a:lnTo>
                    <a:pt x="0" y="110"/>
                  </a:lnTo>
                  <a:lnTo>
                    <a:pt x="0" y="122"/>
                  </a:lnTo>
                  <a:lnTo>
                    <a:pt x="2" y="137"/>
                  </a:lnTo>
                  <a:lnTo>
                    <a:pt x="4" y="152"/>
                  </a:lnTo>
                  <a:lnTo>
                    <a:pt x="5" y="167"/>
                  </a:lnTo>
                  <a:lnTo>
                    <a:pt x="7" y="183"/>
                  </a:lnTo>
                  <a:lnTo>
                    <a:pt x="10" y="200"/>
                  </a:lnTo>
                  <a:lnTo>
                    <a:pt x="12" y="217"/>
                  </a:lnTo>
                  <a:lnTo>
                    <a:pt x="13" y="233"/>
                  </a:lnTo>
                  <a:lnTo>
                    <a:pt x="15" y="248"/>
                  </a:lnTo>
                  <a:lnTo>
                    <a:pt x="15" y="265"/>
                  </a:lnTo>
                  <a:lnTo>
                    <a:pt x="17" y="280"/>
                  </a:lnTo>
                  <a:lnTo>
                    <a:pt x="15" y="294"/>
                  </a:lnTo>
                  <a:lnTo>
                    <a:pt x="15" y="307"/>
                  </a:lnTo>
                  <a:lnTo>
                    <a:pt x="12" y="319"/>
                  </a:lnTo>
                  <a:lnTo>
                    <a:pt x="9" y="329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8" name="任意多边形 221207"/>
            <p:cNvSpPr/>
            <p:nvPr/>
          </p:nvSpPr>
          <p:spPr>
            <a:xfrm>
              <a:off x="5045" y="3686"/>
              <a:ext cx="161" cy="114"/>
            </a:xfrm>
            <a:custGeom>
              <a:rect l="0" t="0" r="0" b="0"/>
              <a:pathLst>
                <a:path w="161" h="226">
                  <a:moveTo>
                    <a:pt x="22" y="227"/>
                  </a:moveTo>
                  <a:lnTo>
                    <a:pt x="20" y="225"/>
                  </a:lnTo>
                  <a:lnTo>
                    <a:pt x="18" y="222"/>
                  </a:lnTo>
                  <a:lnTo>
                    <a:pt x="17" y="215"/>
                  </a:lnTo>
                  <a:lnTo>
                    <a:pt x="13" y="209"/>
                  </a:lnTo>
                  <a:lnTo>
                    <a:pt x="10" y="199"/>
                  </a:lnTo>
                  <a:lnTo>
                    <a:pt x="8" y="189"/>
                  </a:lnTo>
                  <a:lnTo>
                    <a:pt x="5" y="175"/>
                  </a:lnTo>
                  <a:lnTo>
                    <a:pt x="3" y="162"/>
                  </a:lnTo>
                  <a:lnTo>
                    <a:pt x="2" y="149"/>
                  </a:lnTo>
                  <a:lnTo>
                    <a:pt x="0" y="134"/>
                  </a:lnTo>
                  <a:lnTo>
                    <a:pt x="2" y="119"/>
                  </a:lnTo>
                  <a:lnTo>
                    <a:pt x="3" y="104"/>
                  </a:lnTo>
                  <a:lnTo>
                    <a:pt x="8" y="89"/>
                  </a:lnTo>
                  <a:lnTo>
                    <a:pt x="13" y="74"/>
                  </a:lnTo>
                  <a:lnTo>
                    <a:pt x="23" y="59"/>
                  </a:lnTo>
                  <a:lnTo>
                    <a:pt x="33" y="44"/>
                  </a:lnTo>
                  <a:lnTo>
                    <a:pt x="58" y="22"/>
                  </a:lnTo>
                  <a:lnTo>
                    <a:pt x="81" y="9"/>
                  </a:lnTo>
                  <a:lnTo>
                    <a:pt x="103" y="2"/>
                  </a:lnTo>
                  <a:lnTo>
                    <a:pt x="121" y="0"/>
                  </a:lnTo>
                  <a:lnTo>
                    <a:pt x="138" y="2"/>
                  </a:lnTo>
                  <a:lnTo>
                    <a:pt x="149" y="7"/>
                  </a:lnTo>
                  <a:lnTo>
                    <a:pt x="157" y="10"/>
                  </a:lnTo>
                  <a:lnTo>
                    <a:pt x="161" y="12"/>
                  </a:lnTo>
                  <a:lnTo>
                    <a:pt x="157" y="12"/>
                  </a:lnTo>
                  <a:lnTo>
                    <a:pt x="153" y="14"/>
                  </a:lnTo>
                  <a:lnTo>
                    <a:pt x="144" y="17"/>
                  </a:lnTo>
                  <a:lnTo>
                    <a:pt x="134" y="22"/>
                  </a:lnTo>
                  <a:lnTo>
                    <a:pt x="124" y="29"/>
                  </a:lnTo>
                  <a:lnTo>
                    <a:pt x="114" y="39"/>
                  </a:lnTo>
                  <a:lnTo>
                    <a:pt x="108" y="50"/>
                  </a:lnTo>
                  <a:lnTo>
                    <a:pt x="104" y="64"/>
                  </a:lnTo>
                  <a:lnTo>
                    <a:pt x="103" y="72"/>
                  </a:lnTo>
                  <a:lnTo>
                    <a:pt x="103" y="80"/>
                  </a:lnTo>
                  <a:lnTo>
                    <a:pt x="103" y="92"/>
                  </a:lnTo>
                  <a:lnTo>
                    <a:pt x="101" y="102"/>
                  </a:lnTo>
                  <a:lnTo>
                    <a:pt x="100" y="115"/>
                  </a:lnTo>
                  <a:lnTo>
                    <a:pt x="98" y="127"/>
                  </a:lnTo>
                  <a:lnTo>
                    <a:pt x="96" y="140"/>
                  </a:lnTo>
                  <a:lnTo>
                    <a:pt x="93" y="152"/>
                  </a:lnTo>
                  <a:lnTo>
                    <a:pt x="90" y="165"/>
                  </a:lnTo>
                  <a:lnTo>
                    <a:pt x="85" y="177"/>
                  </a:lnTo>
                  <a:lnTo>
                    <a:pt x="78" y="189"/>
                  </a:lnTo>
                  <a:lnTo>
                    <a:pt x="70" y="199"/>
                  </a:lnTo>
                  <a:lnTo>
                    <a:pt x="60" y="207"/>
                  </a:lnTo>
                  <a:lnTo>
                    <a:pt x="50" y="215"/>
                  </a:lnTo>
                  <a:lnTo>
                    <a:pt x="37" y="222"/>
                  </a:lnTo>
                  <a:lnTo>
                    <a:pt x="22" y="227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09" name="任意多边形 221208"/>
            <p:cNvSpPr/>
            <p:nvPr/>
          </p:nvSpPr>
          <p:spPr>
            <a:xfrm>
              <a:off x="553" y="521"/>
              <a:ext cx="159" cy="114"/>
            </a:xfrm>
            <a:custGeom>
              <a:rect l="0" t="0" r="0" b="0"/>
              <a:pathLst>
                <a:path w="159" h="226">
                  <a:moveTo>
                    <a:pt x="139" y="0"/>
                  </a:moveTo>
                  <a:lnTo>
                    <a:pt x="139" y="2"/>
                  </a:lnTo>
                  <a:lnTo>
                    <a:pt x="141" y="5"/>
                  </a:lnTo>
                  <a:lnTo>
                    <a:pt x="143" y="12"/>
                  </a:lnTo>
                  <a:lnTo>
                    <a:pt x="146" y="18"/>
                  </a:lnTo>
                  <a:lnTo>
                    <a:pt x="149" y="28"/>
                  </a:lnTo>
                  <a:lnTo>
                    <a:pt x="153" y="38"/>
                  </a:lnTo>
                  <a:lnTo>
                    <a:pt x="156" y="52"/>
                  </a:lnTo>
                  <a:lnTo>
                    <a:pt x="158" y="63"/>
                  </a:lnTo>
                  <a:lnTo>
                    <a:pt x="159" y="78"/>
                  </a:lnTo>
                  <a:lnTo>
                    <a:pt x="159" y="93"/>
                  </a:lnTo>
                  <a:lnTo>
                    <a:pt x="159" y="108"/>
                  </a:lnTo>
                  <a:lnTo>
                    <a:pt x="156" y="123"/>
                  </a:lnTo>
                  <a:lnTo>
                    <a:pt x="153" y="138"/>
                  </a:lnTo>
                  <a:lnTo>
                    <a:pt x="146" y="153"/>
                  </a:lnTo>
                  <a:lnTo>
                    <a:pt x="138" y="168"/>
                  </a:lnTo>
                  <a:lnTo>
                    <a:pt x="126" y="183"/>
                  </a:lnTo>
                  <a:lnTo>
                    <a:pt x="103" y="205"/>
                  </a:lnTo>
                  <a:lnTo>
                    <a:pt x="80" y="218"/>
                  </a:lnTo>
                  <a:lnTo>
                    <a:pt x="58" y="225"/>
                  </a:lnTo>
                  <a:lnTo>
                    <a:pt x="38" y="227"/>
                  </a:lnTo>
                  <a:lnTo>
                    <a:pt x="23" y="225"/>
                  </a:lnTo>
                  <a:lnTo>
                    <a:pt x="10" y="220"/>
                  </a:lnTo>
                  <a:lnTo>
                    <a:pt x="2" y="217"/>
                  </a:lnTo>
                  <a:lnTo>
                    <a:pt x="0" y="215"/>
                  </a:lnTo>
                  <a:lnTo>
                    <a:pt x="2" y="215"/>
                  </a:lnTo>
                  <a:lnTo>
                    <a:pt x="8" y="213"/>
                  </a:lnTo>
                  <a:lnTo>
                    <a:pt x="17" y="210"/>
                  </a:lnTo>
                  <a:lnTo>
                    <a:pt x="27" y="205"/>
                  </a:lnTo>
                  <a:lnTo>
                    <a:pt x="37" y="198"/>
                  </a:lnTo>
                  <a:lnTo>
                    <a:pt x="45" y="188"/>
                  </a:lnTo>
                  <a:lnTo>
                    <a:pt x="53" y="177"/>
                  </a:lnTo>
                  <a:lnTo>
                    <a:pt x="57" y="163"/>
                  </a:lnTo>
                  <a:lnTo>
                    <a:pt x="57" y="155"/>
                  </a:lnTo>
                  <a:lnTo>
                    <a:pt x="58" y="147"/>
                  </a:lnTo>
                  <a:lnTo>
                    <a:pt x="58" y="135"/>
                  </a:lnTo>
                  <a:lnTo>
                    <a:pt x="58" y="123"/>
                  </a:lnTo>
                  <a:lnTo>
                    <a:pt x="60" y="112"/>
                  </a:lnTo>
                  <a:lnTo>
                    <a:pt x="61" y="100"/>
                  </a:lnTo>
                  <a:lnTo>
                    <a:pt x="63" y="87"/>
                  </a:lnTo>
                  <a:lnTo>
                    <a:pt x="66" y="75"/>
                  </a:lnTo>
                  <a:lnTo>
                    <a:pt x="71" y="62"/>
                  </a:lnTo>
                  <a:lnTo>
                    <a:pt x="76" y="50"/>
                  </a:lnTo>
                  <a:lnTo>
                    <a:pt x="83" y="38"/>
                  </a:lnTo>
                  <a:lnTo>
                    <a:pt x="91" y="28"/>
                  </a:lnTo>
                  <a:lnTo>
                    <a:pt x="100" y="20"/>
                  </a:lnTo>
                  <a:lnTo>
                    <a:pt x="111" y="12"/>
                  </a:lnTo>
                  <a:lnTo>
                    <a:pt x="124" y="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0" name="任意多边形 221209"/>
            <p:cNvSpPr/>
            <p:nvPr/>
          </p:nvSpPr>
          <p:spPr>
            <a:xfrm>
              <a:off x="5057" y="3694"/>
              <a:ext cx="132" cy="94"/>
            </a:xfrm>
            <a:custGeom>
              <a:rect l="0" t="0" r="0" b="0"/>
              <a:pathLst>
                <a:path w="132" h="187">
                  <a:moveTo>
                    <a:pt x="16" y="187"/>
                  </a:moveTo>
                  <a:lnTo>
                    <a:pt x="16" y="187"/>
                  </a:lnTo>
                  <a:lnTo>
                    <a:pt x="15" y="183"/>
                  </a:lnTo>
                  <a:lnTo>
                    <a:pt x="13" y="178"/>
                  </a:lnTo>
                  <a:lnTo>
                    <a:pt x="11" y="172"/>
                  </a:lnTo>
                  <a:lnTo>
                    <a:pt x="8" y="165"/>
                  </a:lnTo>
                  <a:lnTo>
                    <a:pt x="6" y="155"/>
                  </a:lnTo>
                  <a:lnTo>
                    <a:pt x="3" y="145"/>
                  </a:lnTo>
                  <a:lnTo>
                    <a:pt x="1" y="135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0" y="98"/>
                  </a:lnTo>
                  <a:lnTo>
                    <a:pt x="3" y="85"/>
                  </a:lnTo>
                  <a:lnTo>
                    <a:pt x="6" y="73"/>
                  </a:lnTo>
                  <a:lnTo>
                    <a:pt x="11" y="60"/>
                  </a:lnTo>
                  <a:lnTo>
                    <a:pt x="18" y="48"/>
                  </a:lnTo>
                  <a:lnTo>
                    <a:pt x="26" y="37"/>
                  </a:lnTo>
                  <a:lnTo>
                    <a:pt x="46" y="18"/>
                  </a:lnTo>
                  <a:lnTo>
                    <a:pt x="66" y="7"/>
                  </a:lnTo>
                  <a:lnTo>
                    <a:pt x="84" y="2"/>
                  </a:lnTo>
                  <a:lnTo>
                    <a:pt x="99" y="0"/>
                  </a:lnTo>
                  <a:lnTo>
                    <a:pt x="112" y="2"/>
                  </a:lnTo>
                  <a:lnTo>
                    <a:pt x="122" y="5"/>
                  </a:lnTo>
                  <a:lnTo>
                    <a:pt x="129" y="8"/>
                  </a:lnTo>
                  <a:lnTo>
                    <a:pt x="132" y="10"/>
                  </a:lnTo>
                  <a:lnTo>
                    <a:pt x="131" y="10"/>
                  </a:lnTo>
                  <a:lnTo>
                    <a:pt x="126" y="12"/>
                  </a:lnTo>
                  <a:lnTo>
                    <a:pt x="117" y="15"/>
                  </a:lnTo>
                  <a:lnTo>
                    <a:pt x="109" y="18"/>
                  </a:lnTo>
                  <a:lnTo>
                    <a:pt x="101" y="25"/>
                  </a:lnTo>
                  <a:lnTo>
                    <a:pt x="94" y="32"/>
                  </a:lnTo>
                  <a:lnTo>
                    <a:pt x="88" y="42"/>
                  </a:lnTo>
                  <a:lnTo>
                    <a:pt x="84" y="53"/>
                  </a:lnTo>
                  <a:lnTo>
                    <a:pt x="84" y="60"/>
                  </a:lnTo>
                  <a:lnTo>
                    <a:pt x="84" y="67"/>
                  </a:lnTo>
                  <a:lnTo>
                    <a:pt x="83" y="77"/>
                  </a:lnTo>
                  <a:lnTo>
                    <a:pt x="83" y="85"/>
                  </a:lnTo>
                  <a:lnTo>
                    <a:pt x="81" y="95"/>
                  </a:lnTo>
                  <a:lnTo>
                    <a:pt x="81" y="105"/>
                  </a:lnTo>
                  <a:lnTo>
                    <a:pt x="78" y="115"/>
                  </a:lnTo>
                  <a:lnTo>
                    <a:pt x="76" y="127"/>
                  </a:lnTo>
                  <a:lnTo>
                    <a:pt x="73" y="137"/>
                  </a:lnTo>
                  <a:lnTo>
                    <a:pt x="68" y="147"/>
                  </a:lnTo>
                  <a:lnTo>
                    <a:pt x="63" y="155"/>
                  </a:lnTo>
                  <a:lnTo>
                    <a:pt x="56" y="163"/>
                  </a:lnTo>
                  <a:lnTo>
                    <a:pt x="49" y="172"/>
                  </a:lnTo>
                  <a:lnTo>
                    <a:pt x="39" y="178"/>
                  </a:lnTo>
                  <a:lnTo>
                    <a:pt x="30" y="183"/>
                  </a:lnTo>
                  <a:lnTo>
                    <a:pt x="16" y="18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1" name="任意多边形 221210"/>
            <p:cNvSpPr/>
            <p:nvPr/>
          </p:nvSpPr>
          <p:spPr>
            <a:xfrm>
              <a:off x="570" y="533"/>
              <a:ext cx="131" cy="93"/>
            </a:xfrm>
            <a:custGeom>
              <a:rect l="0" t="0" r="0" b="0"/>
              <a:pathLst>
                <a:path w="131" h="185">
                  <a:moveTo>
                    <a:pt x="114" y="0"/>
                  </a:moveTo>
                  <a:lnTo>
                    <a:pt x="116" y="0"/>
                  </a:lnTo>
                  <a:lnTo>
                    <a:pt x="116" y="4"/>
                  </a:lnTo>
                  <a:lnTo>
                    <a:pt x="117" y="9"/>
                  </a:lnTo>
                  <a:lnTo>
                    <a:pt x="121" y="15"/>
                  </a:lnTo>
                  <a:lnTo>
                    <a:pt x="122" y="22"/>
                  </a:lnTo>
                  <a:lnTo>
                    <a:pt x="126" y="32"/>
                  </a:lnTo>
                  <a:lnTo>
                    <a:pt x="127" y="42"/>
                  </a:lnTo>
                  <a:lnTo>
                    <a:pt x="129" y="52"/>
                  </a:lnTo>
                  <a:lnTo>
                    <a:pt x="131" y="64"/>
                  </a:lnTo>
                  <a:lnTo>
                    <a:pt x="131" y="75"/>
                  </a:lnTo>
                  <a:lnTo>
                    <a:pt x="131" y="89"/>
                  </a:lnTo>
                  <a:lnTo>
                    <a:pt x="129" y="100"/>
                  </a:lnTo>
                  <a:lnTo>
                    <a:pt x="126" y="114"/>
                  </a:lnTo>
                  <a:lnTo>
                    <a:pt x="121" y="127"/>
                  </a:lnTo>
                  <a:lnTo>
                    <a:pt x="114" y="139"/>
                  </a:lnTo>
                  <a:lnTo>
                    <a:pt x="104" y="150"/>
                  </a:lnTo>
                  <a:lnTo>
                    <a:pt x="84" y="169"/>
                  </a:lnTo>
                  <a:lnTo>
                    <a:pt x="64" y="180"/>
                  </a:lnTo>
                  <a:lnTo>
                    <a:pt x="48" y="185"/>
                  </a:lnTo>
                  <a:lnTo>
                    <a:pt x="31" y="185"/>
                  </a:lnTo>
                  <a:lnTo>
                    <a:pt x="18" y="185"/>
                  </a:lnTo>
                  <a:lnTo>
                    <a:pt x="8" y="182"/>
                  </a:lnTo>
                  <a:lnTo>
                    <a:pt x="1" y="179"/>
                  </a:lnTo>
                  <a:lnTo>
                    <a:pt x="0" y="177"/>
                  </a:lnTo>
                  <a:lnTo>
                    <a:pt x="1" y="177"/>
                  </a:lnTo>
                  <a:lnTo>
                    <a:pt x="6" y="175"/>
                  </a:lnTo>
                  <a:lnTo>
                    <a:pt x="13" y="172"/>
                  </a:lnTo>
                  <a:lnTo>
                    <a:pt x="21" y="169"/>
                  </a:lnTo>
                  <a:lnTo>
                    <a:pt x="30" y="162"/>
                  </a:lnTo>
                  <a:lnTo>
                    <a:pt x="38" y="155"/>
                  </a:lnTo>
                  <a:lnTo>
                    <a:pt x="43" y="145"/>
                  </a:lnTo>
                  <a:lnTo>
                    <a:pt x="46" y="134"/>
                  </a:lnTo>
                  <a:lnTo>
                    <a:pt x="48" y="127"/>
                  </a:lnTo>
                  <a:lnTo>
                    <a:pt x="48" y="120"/>
                  </a:lnTo>
                  <a:lnTo>
                    <a:pt x="48" y="110"/>
                  </a:lnTo>
                  <a:lnTo>
                    <a:pt x="49" y="102"/>
                  </a:lnTo>
                  <a:lnTo>
                    <a:pt x="49" y="92"/>
                  </a:lnTo>
                  <a:lnTo>
                    <a:pt x="51" y="82"/>
                  </a:lnTo>
                  <a:lnTo>
                    <a:pt x="53" y="72"/>
                  </a:lnTo>
                  <a:lnTo>
                    <a:pt x="56" y="60"/>
                  </a:lnTo>
                  <a:lnTo>
                    <a:pt x="59" y="50"/>
                  </a:lnTo>
                  <a:lnTo>
                    <a:pt x="63" y="40"/>
                  </a:lnTo>
                  <a:lnTo>
                    <a:pt x="68" y="32"/>
                  </a:lnTo>
                  <a:lnTo>
                    <a:pt x="74" y="24"/>
                  </a:lnTo>
                  <a:lnTo>
                    <a:pt x="83" y="15"/>
                  </a:lnTo>
                  <a:lnTo>
                    <a:pt x="91" y="9"/>
                  </a:lnTo>
                  <a:lnTo>
                    <a:pt x="102" y="4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2" name="任意多边形 221211"/>
            <p:cNvSpPr/>
            <p:nvPr/>
          </p:nvSpPr>
          <p:spPr>
            <a:xfrm>
              <a:off x="4800" y="3684"/>
              <a:ext cx="230" cy="130"/>
            </a:xfrm>
            <a:custGeom>
              <a:rect l="0" t="0" r="0" b="0"/>
              <a:pathLst>
                <a:path w="230" h="260">
                  <a:moveTo>
                    <a:pt x="230" y="260"/>
                  </a:moveTo>
                  <a:lnTo>
                    <a:pt x="230" y="259"/>
                  </a:lnTo>
                  <a:lnTo>
                    <a:pt x="230" y="255"/>
                  </a:lnTo>
                  <a:lnTo>
                    <a:pt x="230" y="249"/>
                  </a:lnTo>
                  <a:lnTo>
                    <a:pt x="230" y="240"/>
                  </a:lnTo>
                  <a:lnTo>
                    <a:pt x="229" y="232"/>
                  </a:lnTo>
                  <a:lnTo>
                    <a:pt x="229" y="220"/>
                  </a:lnTo>
                  <a:lnTo>
                    <a:pt x="227" y="207"/>
                  </a:lnTo>
                  <a:lnTo>
                    <a:pt x="227" y="194"/>
                  </a:lnTo>
                  <a:lnTo>
                    <a:pt x="225" y="180"/>
                  </a:lnTo>
                  <a:lnTo>
                    <a:pt x="222" y="167"/>
                  </a:lnTo>
                  <a:lnTo>
                    <a:pt x="219" y="152"/>
                  </a:lnTo>
                  <a:lnTo>
                    <a:pt x="215" y="139"/>
                  </a:lnTo>
                  <a:lnTo>
                    <a:pt x="212" y="125"/>
                  </a:lnTo>
                  <a:lnTo>
                    <a:pt x="207" y="112"/>
                  </a:lnTo>
                  <a:lnTo>
                    <a:pt x="200" y="102"/>
                  </a:lnTo>
                  <a:lnTo>
                    <a:pt x="194" y="92"/>
                  </a:lnTo>
                  <a:lnTo>
                    <a:pt x="181" y="75"/>
                  </a:lnTo>
                  <a:lnTo>
                    <a:pt x="166" y="65"/>
                  </a:lnTo>
                  <a:lnTo>
                    <a:pt x="149" y="57"/>
                  </a:lnTo>
                  <a:lnTo>
                    <a:pt x="134" y="52"/>
                  </a:lnTo>
                  <a:lnTo>
                    <a:pt x="118" y="47"/>
                  </a:lnTo>
                  <a:lnTo>
                    <a:pt x="101" y="44"/>
                  </a:lnTo>
                  <a:lnTo>
                    <a:pt x="84" y="40"/>
                  </a:lnTo>
                  <a:lnTo>
                    <a:pt x="66" y="34"/>
                  </a:lnTo>
                  <a:lnTo>
                    <a:pt x="50" y="25"/>
                  </a:lnTo>
                  <a:lnTo>
                    <a:pt x="36" y="20"/>
                  </a:lnTo>
                  <a:lnTo>
                    <a:pt x="25" y="14"/>
                  </a:lnTo>
                  <a:lnTo>
                    <a:pt x="15" y="8"/>
                  </a:lnTo>
                  <a:lnTo>
                    <a:pt x="8" y="5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3" y="5"/>
                  </a:lnTo>
                  <a:lnTo>
                    <a:pt x="8" y="14"/>
                  </a:lnTo>
                  <a:lnTo>
                    <a:pt x="13" y="24"/>
                  </a:lnTo>
                  <a:lnTo>
                    <a:pt x="18" y="37"/>
                  </a:lnTo>
                  <a:lnTo>
                    <a:pt x="25" y="54"/>
                  </a:lnTo>
                  <a:lnTo>
                    <a:pt x="33" y="74"/>
                  </a:lnTo>
                  <a:lnTo>
                    <a:pt x="41" y="97"/>
                  </a:lnTo>
                  <a:lnTo>
                    <a:pt x="45" y="109"/>
                  </a:lnTo>
                  <a:lnTo>
                    <a:pt x="50" y="122"/>
                  </a:lnTo>
                  <a:lnTo>
                    <a:pt x="55" y="134"/>
                  </a:lnTo>
                  <a:lnTo>
                    <a:pt x="61" y="145"/>
                  </a:lnTo>
                  <a:lnTo>
                    <a:pt x="68" y="159"/>
                  </a:lnTo>
                  <a:lnTo>
                    <a:pt x="76" y="170"/>
                  </a:lnTo>
                  <a:lnTo>
                    <a:pt x="84" y="182"/>
                  </a:lnTo>
                  <a:lnTo>
                    <a:pt x="94" y="194"/>
                  </a:lnTo>
                  <a:lnTo>
                    <a:pt x="106" y="205"/>
                  </a:lnTo>
                  <a:lnTo>
                    <a:pt x="118" y="215"/>
                  </a:lnTo>
                  <a:lnTo>
                    <a:pt x="132" y="225"/>
                  </a:lnTo>
                  <a:lnTo>
                    <a:pt x="147" y="234"/>
                  </a:lnTo>
                  <a:lnTo>
                    <a:pt x="166" y="242"/>
                  </a:lnTo>
                  <a:lnTo>
                    <a:pt x="186" y="249"/>
                  </a:lnTo>
                  <a:lnTo>
                    <a:pt x="207" y="255"/>
                  </a:lnTo>
                  <a:lnTo>
                    <a:pt x="230" y="26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3" name="任意多边形 221212"/>
            <p:cNvSpPr/>
            <p:nvPr/>
          </p:nvSpPr>
          <p:spPr>
            <a:xfrm>
              <a:off x="729" y="507"/>
              <a:ext cx="228" cy="130"/>
            </a:xfrm>
            <a:custGeom>
              <a:rect l="0" t="0" r="0" b="0"/>
              <a:pathLst>
                <a:path w="228" h="260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1" y="53"/>
                  </a:lnTo>
                  <a:lnTo>
                    <a:pt x="3" y="66"/>
                  </a:lnTo>
                  <a:lnTo>
                    <a:pt x="5" y="80"/>
                  </a:lnTo>
                  <a:lnTo>
                    <a:pt x="6" y="93"/>
                  </a:lnTo>
                  <a:lnTo>
                    <a:pt x="10" y="108"/>
                  </a:lnTo>
                  <a:lnTo>
                    <a:pt x="13" y="121"/>
                  </a:lnTo>
                  <a:lnTo>
                    <a:pt x="18" y="135"/>
                  </a:lnTo>
                  <a:lnTo>
                    <a:pt x="23" y="148"/>
                  </a:lnTo>
                  <a:lnTo>
                    <a:pt x="28" y="158"/>
                  </a:lnTo>
                  <a:lnTo>
                    <a:pt x="35" y="168"/>
                  </a:lnTo>
                  <a:lnTo>
                    <a:pt x="49" y="185"/>
                  </a:lnTo>
                  <a:lnTo>
                    <a:pt x="64" y="195"/>
                  </a:lnTo>
                  <a:lnTo>
                    <a:pt x="79" y="203"/>
                  </a:lnTo>
                  <a:lnTo>
                    <a:pt x="96" y="208"/>
                  </a:lnTo>
                  <a:lnTo>
                    <a:pt x="111" y="213"/>
                  </a:lnTo>
                  <a:lnTo>
                    <a:pt x="127" y="216"/>
                  </a:lnTo>
                  <a:lnTo>
                    <a:pt x="146" y="220"/>
                  </a:lnTo>
                  <a:lnTo>
                    <a:pt x="162" y="226"/>
                  </a:lnTo>
                  <a:lnTo>
                    <a:pt x="179" y="235"/>
                  </a:lnTo>
                  <a:lnTo>
                    <a:pt x="194" y="240"/>
                  </a:lnTo>
                  <a:lnTo>
                    <a:pt x="205" y="246"/>
                  </a:lnTo>
                  <a:lnTo>
                    <a:pt x="213" y="252"/>
                  </a:lnTo>
                  <a:lnTo>
                    <a:pt x="220" y="255"/>
                  </a:lnTo>
                  <a:lnTo>
                    <a:pt x="225" y="258"/>
                  </a:lnTo>
                  <a:lnTo>
                    <a:pt x="228" y="260"/>
                  </a:lnTo>
                  <a:lnTo>
                    <a:pt x="228" y="260"/>
                  </a:lnTo>
                  <a:lnTo>
                    <a:pt x="228" y="258"/>
                  </a:lnTo>
                  <a:lnTo>
                    <a:pt x="225" y="255"/>
                  </a:lnTo>
                  <a:lnTo>
                    <a:pt x="222" y="246"/>
                  </a:lnTo>
                  <a:lnTo>
                    <a:pt x="217" y="236"/>
                  </a:lnTo>
                  <a:lnTo>
                    <a:pt x="210" y="223"/>
                  </a:lnTo>
                  <a:lnTo>
                    <a:pt x="204" y="206"/>
                  </a:lnTo>
                  <a:lnTo>
                    <a:pt x="197" y="186"/>
                  </a:lnTo>
                  <a:lnTo>
                    <a:pt x="189" y="163"/>
                  </a:lnTo>
                  <a:lnTo>
                    <a:pt x="184" y="151"/>
                  </a:lnTo>
                  <a:lnTo>
                    <a:pt x="179" y="138"/>
                  </a:lnTo>
                  <a:lnTo>
                    <a:pt x="174" y="126"/>
                  </a:lnTo>
                  <a:lnTo>
                    <a:pt x="169" y="115"/>
                  </a:lnTo>
                  <a:lnTo>
                    <a:pt x="160" y="101"/>
                  </a:lnTo>
                  <a:lnTo>
                    <a:pt x="154" y="90"/>
                  </a:lnTo>
                  <a:lnTo>
                    <a:pt x="146" y="78"/>
                  </a:lnTo>
                  <a:lnTo>
                    <a:pt x="136" y="66"/>
                  </a:lnTo>
                  <a:lnTo>
                    <a:pt x="124" y="55"/>
                  </a:lnTo>
                  <a:lnTo>
                    <a:pt x="111" y="45"/>
                  </a:lnTo>
                  <a:lnTo>
                    <a:pt x="98" y="35"/>
                  </a:lnTo>
                  <a:lnTo>
                    <a:pt x="81" y="26"/>
                  </a:lnTo>
                  <a:lnTo>
                    <a:pt x="63" y="18"/>
                  </a:lnTo>
                  <a:lnTo>
                    <a:pt x="44" y="11"/>
                  </a:lnTo>
                  <a:lnTo>
                    <a:pt x="2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4" name="任意多边形 221213"/>
            <p:cNvSpPr/>
            <p:nvPr/>
          </p:nvSpPr>
          <p:spPr>
            <a:xfrm>
              <a:off x="4823" y="3696"/>
              <a:ext cx="184" cy="105"/>
            </a:xfrm>
            <a:custGeom>
              <a:rect l="0" t="0" r="0" b="0"/>
              <a:pathLst>
                <a:path w="184" h="210">
                  <a:moveTo>
                    <a:pt x="184" y="210"/>
                  </a:moveTo>
                  <a:lnTo>
                    <a:pt x="184" y="209"/>
                  </a:lnTo>
                  <a:lnTo>
                    <a:pt x="184" y="205"/>
                  </a:lnTo>
                  <a:lnTo>
                    <a:pt x="184" y="200"/>
                  </a:lnTo>
                  <a:lnTo>
                    <a:pt x="184" y="194"/>
                  </a:lnTo>
                  <a:lnTo>
                    <a:pt x="184" y="187"/>
                  </a:lnTo>
                  <a:lnTo>
                    <a:pt x="184" y="177"/>
                  </a:lnTo>
                  <a:lnTo>
                    <a:pt x="182" y="167"/>
                  </a:lnTo>
                  <a:lnTo>
                    <a:pt x="181" y="157"/>
                  </a:lnTo>
                  <a:lnTo>
                    <a:pt x="181" y="145"/>
                  </a:lnTo>
                  <a:lnTo>
                    <a:pt x="177" y="134"/>
                  </a:lnTo>
                  <a:lnTo>
                    <a:pt x="176" y="124"/>
                  </a:lnTo>
                  <a:lnTo>
                    <a:pt x="172" y="112"/>
                  </a:lnTo>
                  <a:lnTo>
                    <a:pt x="169" y="100"/>
                  </a:lnTo>
                  <a:lnTo>
                    <a:pt x="166" y="90"/>
                  </a:lnTo>
                  <a:lnTo>
                    <a:pt x="161" y="82"/>
                  </a:lnTo>
                  <a:lnTo>
                    <a:pt x="156" y="74"/>
                  </a:lnTo>
                  <a:lnTo>
                    <a:pt x="144" y="62"/>
                  </a:lnTo>
                  <a:lnTo>
                    <a:pt x="133" y="54"/>
                  </a:lnTo>
                  <a:lnTo>
                    <a:pt x="119" y="47"/>
                  </a:lnTo>
                  <a:lnTo>
                    <a:pt x="108" y="42"/>
                  </a:lnTo>
                  <a:lnTo>
                    <a:pt x="95" y="39"/>
                  </a:lnTo>
                  <a:lnTo>
                    <a:pt x="81" y="35"/>
                  </a:lnTo>
                  <a:lnTo>
                    <a:pt x="68" y="32"/>
                  </a:lnTo>
                  <a:lnTo>
                    <a:pt x="53" y="27"/>
                  </a:lnTo>
                  <a:lnTo>
                    <a:pt x="40" y="22"/>
                  </a:lnTo>
                  <a:lnTo>
                    <a:pt x="28" y="17"/>
                  </a:lnTo>
                  <a:lnTo>
                    <a:pt x="18" y="12"/>
                  </a:lnTo>
                  <a:lnTo>
                    <a:pt x="12" y="9"/>
                  </a:lnTo>
                  <a:lnTo>
                    <a:pt x="7" y="5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3" y="5"/>
                  </a:lnTo>
                  <a:lnTo>
                    <a:pt x="7" y="12"/>
                  </a:lnTo>
                  <a:lnTo>
                    <a:pt x="10" y="20"/>
                  </a:lnTo>
                  <a:lnTo>
                    <a:pt x="15" y="30"/>
                  </a:lnTo>
                  <a:lnTo>
                    <a:pt x="20" y="44"/>
                  </a:lnTo>
                  <a:lnTo>
                    <a:pt x="27" y="60"/>
                  </a:lnTo>
                  <a:lnTo>
                    <a:pt x="33" y="79"/>
                  </a:lnTo>
                  <a:lnTo>
                    <a:pt x="37" y="89"/>
                  </a:lnTo>
                  <a:lnTo>
                    <a:pt x="40" y="99"/>
                  </a:lnTo>
                  <a:lnTo>
                    <a:pt x="45" y="109"/>
                  </a:lnTo>
                  <a:lnTo>
                    <a:pt x="50" y="117"/>
                  </a:lnTo>
                  <a:lnTo>
                    <a:pt x="55" y="127"/>
                  </a:lnTo>
                  <a:lnTo>
                    <a:pt x="61" y="137"/>
                  </a:lnTo>
                  <a:lnTo>
                    <a:pt x="68" y="147"/>
                  </a:lnTo>
                  <a:lnTo>
                    <a:pt x="76" y="155"/>
                  </a:lnTo>
                  <a:lnTo>
                    <a:pt x="85" y="165"/>
                  </a:lnTo>
                  <a:lnTo>
                    <a:pt x="95" y="174"/>
                  </a:lnTo>
                  <a:lnTo>
                    <a:pt x="106" y="180"/>
                  </a:lnTo>
                  <a:lnTo>
                    <a:pt x="119" y="189"/>
                  </a:lnTo>
                  <a:lnTo>
                    <a:pt x="133" y="195"/>
                  </a:lnTo>
                  <a:lnTo>
                    <a:pt x="149" y="200"/>
                  </a:lnTo>
                  <a:lnTo>
                    <a:pt x="166" y="205"/>
                  </a:lnTo>
                  <a:lnTo>
                    <a:pt x="184" y="21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5" name="任意多边形 221214"/>
            <p:cNvSpPr/>
            <p:nvPr/>
          </p:nvSpPr>
          <p:spPr>
            <a:xfrm>
              <a:off x="4666" y="3808"/>
              <a:ext cx="329" cy="47"/>
            </a:xfrm>
            <a:custGeom>
              <a:rect l="0" t="0" r="0" b="0"/>
              <a:pathLst>
                <a:path w="329" h="93">
                  <a:moveTo>
                    <a:pt x="329" y="33"/>
                  </a:moveTo>
                  <a:lnTo>
                    <a:pt x="328" y="33"/>
                  </a:lnTo>
                  <a:lnTo>
                    <a:pt x="324" y="33"/>
                  </a:lnTo>
                  <a:lnTo>
                    <a:pt x="318" y="33"/>
                  </a:lnTo>
                  <a:lnTo>
                    <a:pt x="311" y="33"/>
                  </a:lnTo>
                  <a:lnTo>
                    <a:pt x="303" y="31"/>
                  </a:lnTo>
                  <a:lnTo>
                    <a:pt x="291" y="31"/>
                  </a:lnTo>
                  <a:lnTo>
                    <a:pt x="280" y="30"/>
                  </a:lnTo>
                  <a:lnTo>
                    <a:pt x="268" y="28"/>
                  </a:lnTo>
                  <a:lnTo>
                    <a:pt x="255" y="26"/>
                  </a:lnTo>
                  <a:lnTo>
                    <a:pt x="242" y="25"/>
                  </a:lnTo>
                  <a:lnTo>
                    <a:pt x="228" y="21"/>
                  </a:lnTo>
                  <a:lnTo>
                    <a:pt x="215" y="20"/>
                  </a:lnTo>
                  <a:lnTo>
                    <a:pt x="202" y="16"/>
                  </a:lnTo>
                  <a:lnTo>
                    <a:pt x="190" y="13"/>
                  </a:lnTo>
                  <a:lnTo>
                    <a:pt x="179" y="8"/>
                  </a:lnTo>
                  <a:lnTo>
                    <a:pt x="169" y="5"/>
                  </a:lnTo>
                  <a:lnTo>
                    <a:pt x="159" y="1"/>
                  </a:lnTo>
                  <a:lnTo>
                    <a:pt x="146" y="0"/>
                  </a:lnTo>
                  <a:lnTo>
                    <a:pt x="134" y="0"/>
                  </a:lnTo>
                  <a:lnTo>
                    <a:pt x="121" y="3"/>
                  </a:lnTo>
                  <a:lnTo>
                    <a:pt x="106" y="6"/>
                  </a:lnTo>
                  <a:lnTo>
                    <a:pt x="93" y="10"/>
                  </a:lnTo>
                  <a:lnTo>
                    <a:pt x="79" y="15"/>
                  </a:lnTo>
                  <a:lnTo>
                    <a:pt x="64" y="21"/>
                  </a:lnTo>
                  <a:lnTo>
                    <a:pt x="53" y="26"/>
                  </a:lnTo>
                  <a:lnTo>
                    <a:pt x="40" y="33"/>
                  </a:lnTo>
                  <a:lnTo>
                    <a:pt x="30" y="38"/>
                  </a:lnTo>
                  <a:lnTo>
                    <a:pt x="20" y="45"/>
                  </a:lnTo>
                  <a:lnTo>
                    <a:pt x="11" y="48"/>
                  </a:lnTo>
                  <a:lnTo>
                    <a:pt x="5" y="51"/>
                  </a:lnTo>
                  <a:lnTo>
                    <a:pt x="1" y="55"/>
                  </a:lnTo>
                  <a:lnTo>
                    <a:pt x="0" y="55"/>
                  </a:lnTo>
                  <a:lnTo>
                    <a:pt x="3" y="55"/>
                  </a:lnTo>
                  <a:lnTo>
                    <a:pt x="13" y="55"/>
                  </a:lnTo>
                  <a:lnTo>
                    <a:pt x="26" y="55"/>
                  </a:lnTo>
                  <a:lnTo>
                    <a:pt x="45" y="55"/>
                  </a:lnTo>
                  <a:lnTo>
                    <a:pt x="63" y="58"/>
                  </a:lnTo>
                  <a:lnTo>
                    <a:pt x="83" y="61"/>
                  </a:lnTo>
                  <a:lnTo>
                    <a:pt x="101" y="68"/>
                  </a:lnTo>
                  <a:lnTo>
                    <a:pt x="117" y="76"/>
                  </a:lnTo>
                  <a:lnTo>
                    <a:pt x="126" y="81"/>
                  </a:lnTo>
                  <a:lnTo>
                    <a:pt x="136" y="85"/>
                  </a:lnTo>
                  <a:lnTo>
                    <a:pt x="146" y="88"/>
                  </a:lnTo>
                  <a:lnTo>
                    <a:pt x="157" y="91"/>
                  </a:lnTo>
                  <a:lnTo>
                    <a:pt x="170" y="93"/>
                  </a:lnTo>
                  <a:lnTo>
                    <a:pt x="184" y="93"/>
                  </a:lnTo>
                  <a:lnTo>
                    <a:pt x="197" y="93"/>
                  </a:lnTo>
                  <a:lnTo>
                    <a:pt x="212" y="91"/>
                  </a:lnTo>
                  <a:lnTo>
                    <a:pt x="227" y="90"/>
                  </a:lnTo>
                  <a:lnTo>
                    <a:pt x="242" y="86"/>
                  </a:lnTo>
                  <a:lnTo>
                    <a:pt x="257" y="81"/>
                  </a:lnTo>
                  <a:lnTo>
                    <a:pt x="271" y="75"/>
                  </a:lnTo>
                  <a:lnTo>
                    <a:pt x="286" y="66"/>
                  </a:lnTo>
                  <a:lnTo>
                    <a:pt x="301" y="56"/>
                  </a:lnTo>
                  <a:lnTo>
                    <a:pt x="316" y="46"/>
                  </a:lnTo>
                  <a:lnTo>
                    <a:pt x="329" y="33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6" name="任意多边形 221215"/>
            <p:cNvSpPr/>
            <p:nvPr/>
          </p:nvSpPr>
          <p:spPr>
            <a:xfrm>
              <a:off x="764" y="466"/>
              <a:ext cx="328" cy="47"/>
            </a:xfrm>
            <a:custGeom>
              <a:rect l="0" t="0" r="0" b="0"/>
              <a:pathLst>
                <a:path w="328" h="93">
                  <a:moveTo>
                    <a:pt x="0" y="60"/>
                  </a:moveTo>
                  <a:lnTo>
                    <a:pt x="0" y="60"/>
                  </a:lnTo>
                  <a:lnTo>
                    <a:pt x="5" y="60"/>
                  </a:lnTo>
                  <a:lnTo>
                    <a:pt x="9" y="60"/>
                  </a:lnTo>
                  <a:lnTo>
                    <a:pt x="16" y="60"/>
                  </a:lnTo>
                  <a:lnTo>
                    <a:pt x="26" y="62"/>
                  </a:lnTo>
                  <a:lnTo>
                    <a:pt x="36" y="62"/>
                  </a:lnTo>
                  <a:lnTo>
                    <a:pt x="48" y="63"/>
                  </a:lnTo>
                  <a:lnTo>
                    <a:pt x="59" y="65"/>
                  </a:lnTo>
                  <a:lnTo>
                    <a:pt x="72" y="67"/>
                  </a:lnTo>
                  <a:lnTo>
                    <a:pt x="86" y="68"/>
                  </a:lnTo>
                  <a:lnTo>
                    <a:pt x="99" y="72"/>
                  </a:lnTo>
                  <a:lnTo>
                    <a:pt x="112" y="73"/>
                  </a:lnTo>
                  <a:lnTo>
                    <a:pt x="125" y="77"/>
                  </a:lnTo>
                  <a:lnTo>
                    <a:pt x="139" y="80"/>
                  </a:lnTo>
                  <a:lnTo>
                    <a:pt x="149" y="85"/>
                  </a:lnTo>
                  <a:lnTo>
                    <a:pt x="160" y="88"/>
                  </a:lnTo>
                  <a:lnTo>
                    <a:pt x="170" y="92"/>
                  </a:lnTo>
                  <a:lnTo>
                    <a:pt x="182" y="93"/>
                  </a:lnTo>
                  <a:lnTo>
                    <a:pt x="195" y="93"/>
                  </a:lnTo>
                  <a:lnTo>
                    <a:pt x="208" y="90"/>
                  </a:lnTo>
                  <a:lnTo>
                    <a:pt x="222" y="87"/>
                  </a:lnTo>
                  <a:lnTo>
                    <a:pt x="235" y="83"/>
                  </a:lnTo>
                  <a:lnTo>
                    <a:pt x="250" y="78"/>
                  </a:lnTo>
                  <a:lnTo>
                    <a:pt x="263" y="72"/>
                  </a:lnTo>
                  <a:lnTo>
                    <a:pt x="276" y="67"/>
                  </a:lnTo>
                  <a:lnTo>
                    <a:pt x="288" y="60"/>
                  </a:lnTo>
                  <a:lnTo>
                    <a:pt x="299" y="55"/>
                  </a:lnTo>
                  <a:lnTo>
                    <a:pt x="309" y="48"/>
                  </a:lnTo>
                  <a:lnTo>
                    <a:pt x="318" y="45"/>
                  </a:lnTo>
                  <a:lnTo>
                    <a:pt x="323" y="42"/>
                  </a:lnTo>
                  <a:lnTo>
                    <a:pt x="326" y="38"/>
                  </a:lnTo>
                  <a:lnTo>
                    <a:pt x="328" y="38"/>
                  </a:lnTo>
                  <a:lnTo>
                    <a:pt x="324" y="38"/>
                  </a:lnTo>
                  <a:lnTo>
                    <a:pt x="316" y="38"/>
                  </a:lnTo>
                  <a:lnTo>
                    <a:pt x="301" y="38"/>
                  </a:lnTo>
                  <a:lnTo>
                    <a:pt x="284" y="37"/>
                  </a:lnTo>
                  <a:lnTo>
                    <a:pt x="266" y="35"/>
                  </a:lnTo>
                  <a:lnTo>
                    <a:pt x="246" y="32"/>
                  </a:lnTo>
                  <a:lnTo>
                    <a:pt x="228" y="25"/>
                  </a:lnTo>
                  <a:lnTo>
                    <a:pt x="212" y="17"/>
                  </a:lnTo>
                  <a:lnTo>
                    <a:pt x="203" y="12"/>
                  </a:lnTo>
                  <a:lnTo>
                    <a:pt x="193" y="8"/>
                  </a:lnTo>
                  <a:lnTo>
                    <a:pt x="182" y="5"/>
                  </a:lnTo>
                  <a:lnTo>
                    <a:pt x="170" y="2"/>
                  </a:lnTo>
                  <a:lnTo>
                    <a:pt x="159" y="0"/>
                  </a:lnTo>
                  <a:lnTo>
                    <a:pt x="145" y="0"/>
                  </a:lnTo>
                  <a:lnTo>
                    <a:pt x="130" y="0"/>
                  </a:lnTo>
                  <a:lnTo>
                    <a:pt x="116" y="2"/>
                  </a:lnTo>
                  <a:lnTo>
                    <a:pt x="101" y="3"/>
                  </a:lnTo>
                  <a:lnTo>
                    <a:pt x="86" y="7"/>
                  </a:lnTo>
                  <a:lnTo>
                    <a:pt x="71" y="12"/>
                  </a:lnTo>
                  <a:lnTo>
                    <a:pt x="56" y="18"/>
                  </a:lnTo>
                  <a:lnTo>
                    <a:pt x="41" y="27"/>
                  </a:lnTo>
                  <a:lnTo>
                    <a:pt x="26" y="37"/>
                  </a:lnTo>
                  <a:lnTo>
                    <a:pt x="13" y="47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7" name="任意多边形 221216"/>
            <p:cNvSpPr/>
            <p:nvPr/>
          </p:nvSpPr>
          <p:spPr>
            <a:xfrm>
              <a:off x="4730" y="3816"/>
              <a:ext cx="199" cy="29"/>
            </a:xfrm>
            <a:custGeom>
              <a:rect l="0" t="0" r="0" b="0"/>
              <a:pathLst>
                <a:path w="199" h="57">
                  <a:moveTo>
                    <a:pt x="199" y="22"/>
                  </a:moveTo>
                  <a:lnTo>
                    <a:pt x="198" y="22"/>
                  </a:lnTo>
                  <a:lnTo>
                    <a:pt x="189" y="20"/>
                  </a:lnTo>
                  <a:lnTo>
                    <a:pt x="178" y="20"/>
                  </a:lnTo>
                  <a:lnTo>
                    <a:pt x="163" y="19"/>
                  </a:lnTo>
                  <a:lnTo>
                    <a:pt x="148" y="15"/>
                  </a:lnTo>
                  <a:lnTo>
                    <a:pt x="131" y="12"/>
                  </a:lnTo>
                  <a:lnTo>
                    <a:pt x="116" y="9"/>
                  </a:lnTo>
                  <a:lnTo>
                    <a:pt x="103" y="4"/>
                  </a:lnTo>
                  <a:lnTo>
                    <a:pt x="90" y="0"/>
                  </a:lnTo>
                  <a:lnTo>
                    <a:pt x="73" y="2"/>
                  </a:lnTo>
                  <a:lnTo>
                    <a:pt x="57" y="7"/>
                  </a:lnTo>
                  <a:lnTo>
                    <a:pt x="40" y="14"/>
                  </a:lnTo>
                  <a:lnTo>
                    <a:pt x="25" y="22"/>
                  </a:lnTo>
                  <a:lnTo>
                    <a:pt x="12" y="29"/>
                  </a:lnTo>
                  <a:lnTo>
                    <a:pt x="4" y="34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9" y="35"/>
                  </a:lnTo>
                  <a:lnTo>
                    <a:pt x="17" y="34"/>
                  </a:lnTo>
                  <a:lnTo>
                    <a:pt x="27" y="35"/>
                  </a:lnTo>
                  <a:lnTo>
                    <a:pt x="39" y="35"/>
                  </a:lnTo>
                  <a:lnTo>
                    <a:pt x="50" y="39"/>
                  </a:lnTo>
                  <a:lnTo>
                    <a:pt x="62" y="42"/>
                  </a:lnTo>
                  <a:lnTo>
                    <a:pt x="72" y="47"/>
                  </a:lnTo>
                  <a:lnTo>
                    <a:pt x="83" y="52"/>
                  </a:lnTo>
                  <a:lnTo>
                    <a:pt x="96" y="55"/>
                  </a:lnTo>
                  <a:lnTo>
                    <a:pt x="111" y="57"/>
                  </a:lnTo>
                  <a:lnTo>
                    <a:pt x="130" y="57"/>
                  </a:lnTo>
                  <a:lnTo>
                    <a:pt x="148" y="54"/>
                  </a:lnTo>
                  <a:lnTo>
                    <a:pt x="166" y="47"/>
                  </a:lnTo>
                  <a:lnTo>
                    <a:pt x="183" y="35"/>
                  </a:lnTo>
                  <a:lnTo>
                    <a:pt x="199" y="22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8" name="任意多边形 221217"/>
            <p:cNvSpPr/>
            <p:nvPr/>
          </p:nvSpPr>
          <p:spPr>
            <a:xfrm>
              <a:off x="828" y="476"/>
              <a:ext cx="199" cy="29"/>
            </a:xfrm>
            <a:custGeom>
              <a:rect l="0" t="0" r="0" b="0"/>
              <a:pathLst>
                <a:path w="199" h="57">
                  <a:moveTo>
                    <a:pt x="0" y="35"/>
                  </a:moveTo>
                  <a:lnTo>
                    <a:pt x="3" y="35"/>
                  </a:lnTo>
                  <a:lnTo>
                    <a:pt x="12" y="37"/>
                  </a:lnTo>
                  <a:lnTo>
                    <a:pt x="23" y="37"/>
                  </a:lnTo>
                  <a:lnTo>
                    <a:pt x="37" y="38"/>
                  </a:lnTo>
                  <a:lnTo>
                    <a:pt x="53" y="42"/>
                  </a:lnTo>
                  <a:lnTo>
                    <a:pt x="70" y="45"/>
                  </a:lnTo>
                  <a:lnTo>
                    <a:pt x="85" y="48"/>
                  </a:lnTo>
                  <a:lnTo>
                    <a:pt x="98" y="53"/>
                  </a:lnTo>
                  <a:lnTo>
                    <a:pt x="111" y="57"/>
                  </a:lnTo>
                  <a:lnTo>
                    <a:pt x="126" y="55"/>
                  </a:lnTo>
                  <a:lnTo>
                    <a:pt x="144" y="50"/>
                  </a:lnTo>
                  <a:lnTo>
                    <a:pt x="161" y="43"/>
                  </a:lnTo>
                  <a:lnTo>
                    <a:pt x="176" y="35"/>
                  </a:lnTo>
                  <a:lnTo>
                    <a:pt x="187" y="28"/>
                  </a:lnTo>
                  <a:lnTo>
                    <a:pt x="196" y="23"/>
                  </a:lnTo>
                  <a:lnTo>
                    <a:pt x="199" y="22"/>
                  </a:lnTo>
                  <a:lnTo>
                    <a:pt x="197" y="22"/>
                  </a:lnTo>
                  <a:lnTo>
                    <a:pt x="192" y="22"/>
                  </a:lnTo>
                  <a:lnTo>
                    <a:pt x="184" y="23"/>
                  </a:lnTo>
                  <a:lnTo>
                    <a:pt x="172" y="22"/>
                  </a:lnTo>
                  <a:lnTo>
                    <a:pt x="161" y="22"/>
                  </a:lnTo>
                  <a:lnTo>
                    <a:pt x="149" y="18"/>
                  </a:lnTo>
                  <a:lnTo>
                    <a:pt x="138" y="15"/>
                  </a:lnTo>
                  <a:lnTo>
                    <a:pt x="128" y="10"/>
                  </a:lnTo>
                  <a:lnTo>
                    <a:pt x="118" y="5"/>
                  </a:lnTo>
                  <a:lnTo>
                    <a:pt x="105" y="2"/>
                  </a:lnTo>
                  <a:lnTo>
                    <a:pt x="88" y="0"/>
                  </a:lnTo>
                  <a:lnTo>
                    <a:pt x="71" y="0"/>
                  </a:lnTo>
                  <a:lnTo>
                    <a:pt x="53" y="3"/>
                  </a:lnTo>
                  <a:lnTo>
                    <a:pt x="35" y="10"/>
                  </a:lnTo>
                  <a:lnTo>
                    <a:pt x="17" y="22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19" name="任意多边形 221218"/>
            <p:cNvSpPr/>
            <p:nvPr/>
          </p:nvSpPr>
          <p:spPr>
            <a:xfrm>
              <a:off x="4702" y="3865"/>
              <a:ext cx="237" cy="110"/>
            </a:xfrm>
            <a:custGeom>
              <a:rect l="0" t="0" r="0" b="0"/>
              <a:pathLst>
                <a:path w="236" h="218">
                  <a:moveTo>
                    <a:pt x="237" y="0"/>
                  </a:moveTo>
                  <a:lnTo>
                    <a:pt x="235" y="0"/>
                  </a:lnTo>
                  <a:lnTo>
                    <a:pt x="232" y="0"/>
                  </a:lnTo>
                  <a:lnTo>
                    <a:pt x="226" y="0"/>
                  </a:lnTo>
                  <a:lnTo>
                    <a:pt x="217" y="0"/>
                  </a:lnTo>
                  <a:lnTo>
                    <a:pt x="206" y="0"/>
                  </a:lnTo>
                  <a:lnTo>
                    <a:pt x="194" y="0"/>
                  </a:lnTo>
                  <a:lnTo>
                    <a:pt x="181" y="0"/>
                  </a:lnTo>
                  <a:lnTo>
                    <a:pt x="168" y="1"/>
                  </a:lnTo>
                  <a:lnTo>
                    <a:pt x="151" y="3"/>
                  </a:lnTo>
                  <a:lnTo>
                    <a:pt x="136" y="6"/>
                  </a:lnTo>
                  <a:lnTo>
                    <a:pt x="120" y="10"/>
                  </a:lnTo>
                  <a:lnTo>
                    <a:pt x="103" y="15"/>
                  </a:lnTo>
                  <a:lnTo>
                    <a:pt x="88" y="22"/>
                  </a:lnTo>
                  <a:lnTo>
                    <a:pt x="71" y="28"/>
                  </a:lnTo>
                  <a:lnTo>
                    <a:pt x="57" y="38"/>
                  </a:lnTo>
                  <a:lnTo>
                    <a:pt x="43" y="48"/>
                  </a:lnTo>
                  <a:lnTo>
                    <a:pt x="30" y="60"/>
                  </a:lnTo>
                  <a:lnTo>
                    <a:pt x="20" y="73"/>
                  </a:lnTo>
                  <a:lnTo>
                    <a:pt x="14" y="87"/>
                  </a:lnTo>
                  <a:lnTo>
                    <a:pt x="9" y="102"/>
                  </a:lnTo>
                  <a:lnTo>
                    <a:pt x="4" y="115"/>
                  </a:lnTo>
                  <a:lnTo>
                    <a:pt x="2" y="130"/>
                  </a:lnTo>
                  <a:lnTo>
                    <a:pt x="0" y="143"/>
                  </a:lnTo>
                  <a:lnTo>
                    <a:pt x="0" y="157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5" y="192"/>
                  </a:lnTo>
                  <a:lnTo>
                    <a:pt x="7" y="200"/>
                  </a:lnTo>
                  <a:lnTo>
                    <a:pt x="10" y="208"/>
                  </a:lnTo>
                  <a:lnTo>
                    <a:pt x="12" y="213"/>
                  </a:lnTo>
                  <a:lnTo>
                    <a:pt x="12" y="217"/>
                  </a:lnTo>
                  <a:lnTo>
                    <a:pt x="14" y="218"/>
                  </a:lnTo>
                  <a:lnTo>
                    <a:pt x="14" y="217"/>
                  </a:lnTo>
                  <a:lnTo>
                    <a:pt x="17" y="210"/>
                  </a:lnTo>
                  <a:lnTo>
                    <a:pt x="20" y="202"/>
                  </a:lnTo>
                  <a:lnTo>
                    <a:pt x="25" y="192"/>
                  </a:lnTo>
                  <a:lnTo>
                    <a:pt x="32" y="180"/>
                  </a:lnTo>
                  <a:lnTo>
                    <a:pt x="38" y="168"/>
                  </a:lnTo>
                  <a:lnTo>
                    <a:pt x="48" y="157"/>
                  </a:lnTo>
                  <a:lnTo>
                    <a:pt x="58" y="145"/>
                  </a:lnTo>
                  <a:lnTo>
                    <a:pt x="63" y="142"/>
                  </a:lnTo>
                  <a:lnTo>
                    <a:pt x="71" y="138"/>
                  </a:lnTo>
                  <a:lnTo>
                    <a:pt x="80" y="137"/>
                  </a:lnTo>
                  <a:lnTo>
                    <a:pt x="88" y="135"/>
                  </a:lnTo>
                  <a:lnTo>
                    <a:pt x="98" y="135"/>
                  </a:lnTo>
                  <a:lnTo>
                    <a:pt x="110" y="133"/>
                  </a:lnTo>
                  <a:lnTo>
                    <a:pt x="121" y="130"/>
                  </a:lnTo>
                  <a:lnTo>
                    <a:pt x="133" y="127"/>
                  </a:lnTo>
                  <a:lnTo>
                    <a:pt x="146" y="122"/>
                  </a:lnTo>
                  <a:lnTo>
                    <a:pt x="159" y="113"/>
                  </a:lnTo>
                  <a:lnTo>
                    <a:pt x="173" y="103"/>
                  </a:lnTo>
                  <a:lnTo>
                    <a:pt x="186" y="90"/>
                  </a:lnTo>
                  <a:lnTo>
                    <a:pt x="199" y="75"/>
                  </a:lnTo>
                  <a:lnTo>
                    <a:pt x="211" y="53"/>
                  </a:lnTo>
                  <a:lnTo>
                    <a:pt x="224" y="3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0" name="任意多边形 221219"/>
            <p:cNvSpPr/>
            <p:nvPr/>
          </p:nvSpPr>
          <p:spPr>
            <a:xfrm>
              <a:off x="820" y="346"/>
              <a:ext cx="235" cy="110"/>
            </a:xfrm>
            <a:custGeom>
              <a:rect l="0" t="0" r="0" b="0"/>
              <a:pathLst>
                <a:path w="235" h="218">
                  <a:moveTo>
                    <a:pt x="0" y="218"/>
                  </a:moveTo>
                  <a:lnTo>
                    <a:pt x="2" y="218"/>
                  </a:lnTo>
                  <a:lnTo>
                    <a:pt x="5" y="218"/>
                  </a:lnTo>
                  <a:lnTo>
                    <a:pt x="11" y="218"/>
                  </a:lnTo>
                  <a:lnTo>
                    <a:pt x="20" y="218"/>
                  </a:lnTo>
                  <a:lnTo>
                    <a:pt x="30" y="218"/>
                  </a:lnTo>
                  <a:lnTo>
                    <a:pt x="41" y="218"/>
                  </a:lnTo>
                  <a:lnTo>
                    <a:pt x="55" y="218"/>
                  </a:lnTo>
                  <a:lnTo>
                    <a:pt x="69" y="217"/>
                  </a:lnTo>
                  <a:lnTo>
                    <a:pt x="84" y="215"/>
                  </a:lnTo>
                  <a:lnTo>
                    <a:pt x="101" y="212"/>
                  </a:lnTo>
                  <a:lnTo>
                    <a:pt x="116" y="208"/>
                  </a:lnTo>
                  <a:lnTo>
                    <a:pt x="132" y="203"/>
                  </a:lnTo>
                  <a:lnTo>
                    <a:pt x="149" y="196"/>
                  </a:lnTo>
                  <a:lnTo>
                    <a:pt x="164" y="190"/>
                  </a:lnTo>
                  <a:lnTo>
                    <a:pt x="179" y="180"/>
                  </a:lnTo>
                  <a:lnTo>
                    <a:pt x="194" y="170"/>
                  </a:lnTo>
                  <a:lnTo>
                    <a:pt x="205" y="158"/>
                  </a:lnTo>
                  <a:lnTo>
                    <a:pt x="215" y="145"/>
                  </a:lnTo>
                  <a:lnTo>
                    <a:pt x="223" y="131"/>
                  </a:lnTo>
                  <a:lnTo>
                    <a:pt x="228" y="116"/>
                  </a:lnTo>
                  <a:lnTo>
                    <a:pt x="232" y="103"/>
                  </a:lnTo>
                  <a:lnTo>
                    <a:pt x="235" y="88"/>
                  </a:lnTo>
                  <a:lnTo>
                    <a:pt x="235" y="75"/>
                  </a:lnTo>
                  <a:lnTo>
                    <a:pt x="235" y="61"/>
                  </a:lnTo>
                  <a:lnTo>
                    <a:pt x="233" y="50"/>
                  </a:lnTo>
                  <a:lnTo>
                    <a:pt x="233" y="38"/>
                  </a:lnTo>
                  <a:lnTo>
                    <a:pt x="230" y="26"/>
                  </a:lnTo>
                  <a:lnTo>
                    <a:pt x="228" y="18"/>
                  </a:lnTo>
                  <a:lnTo>
                    <a:pt x="227" y="10"/>
                  </a:lnTo>
                  <a:lnTo>
                    <a:pt x="225" y="5"/>
                  </a:lnTo>
                  <a:lnTo>
                    <a:pt x="223" y="1"/>
                  </a:lnTo>
                  <a:lnTo>
                    <a:pt x="223" y="0"/>
                  </a:lnTo>
                  <a:lnTo>
                    <a:pt x="222" y="1"/>
                  </a:lnTo>
                  <a:lnTo>
                    <a:pt x="220" y="8"/>
                  </a:lnTo>
                  <a:lnTo>
                    <a:pt x="217" y="16"/>
                  </a:lnTo>
                  <a:lnTo>
                    <a:pt x="212" y="26"/>
                  </a:lnTo>
                  <a:lnTo>
                    <a:pt x="205" y="38"/>
                  </a:lnTo>
                  <a:lnTo>
                    <a:pt x="197" y="50"/>
                  </a:lnTo>
                  <a:lnTo>
                    <a:pt x="189" y="61"/>
                  </a:lnTo>
                  <a:lnTo>
                    <a:pt x="179" y="73"/>
                  </a:lnTo>
                  <a:lnTo>
                    <a:pt x="172" y="76"/>
                  </a:lnTo>
                  <a:lnTo>
                    <a:pt x="166" y="80"/>
                  </a:lnTo>
                  <a:lnTo>
                    <a:pt x="157" y="81"/>
                  </a:lnTo>
                  <a:lnTo>
                    <a:pt x="147" y="83"/>
                  </a:lnTo>
                  <a:lnTo>
                    <a:pt x="137" y="83"/>
                  </a:lnTo>
                  <a:lnTo>
                    <a:pt x="127" y="85"/>
                  </a:lnTo>
                  <a:lnTo>
                    <a:pt x="116" y="88"/>
                  </a:lnTo>
                  <a:lnTo>
                    <a:pt x="103" y="91"/>
                  </a:lnTo>
                  <a:lnTo>
                    <a:pt x="91" y="96"/>
                  </a:lnTo>
                  <a:lnTo>
                    <a:pt x="78" y="105"/>
                  </a:lnTo>
                  <a:lnTo>
                    <a:pt x="64" y="115"/>
                  </a:lnTo>
                  <a:lnTo>
                    <a:pt x="51" y="128"/>
                  </a:lnTo>
                  <a:lnTo>
                    <a:pt x="38" y="143"/>
                  </a:lnTo>
                  <a:lnTo>
                    <a:pt x="25" y="165"/>
                  </a:lnTo>
                  <a:lnTo>
                    <a:pt x="11" y="188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1" name="任意多边形 221220"/>
            <p:cNvSpPr/>
            <p:nvPr/>
          </p:nvSpPr>
          <p:spPr>
            <a:xfrm>
              <a:off x="4717" y="3873"/>
              <a:ext cx="202" cy="93"/>
            </a:xfrm>
            <a:custGeom>
              <a:rect l="0" t="0" r="0" b="0"/>
              <a:pathLst>
                <a:path w="201" h="187">
                  <a:moveTo>
                    <a:pt x="202" y="0"/>
                  </a:moveTo>
                  <a:lnTo>
                    <a:pt x="202" y="0"/>
                  </a:lnTo>
                  <a:lnTo>
                    <a:pt x="197" y="0"/>
                  </a:lnTo>
                  <a:lnTo>
                    <a:pt x="192" y="0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66" y="0"/>
                  </a:lnTo>
                  <a:lnTo>
                    <a:pt x="156" y="0"/>
                  </a:lnTo>
                  <a:lnTo>
                    <a:pt x="143" y="2"/>
                  </a:lnTo>
                  <a:lnTo>
                    <a:pt x="129" y="3"/>
                  </a:lnTo>
                  <a:lnTo>
                    <a:pt x="116" y="5"/>
                  </a:lnTo>
                  <a:lnTo>
                    <a:pt x="103" y="8"/>
                  </a:lnTo>
                  <a:lnTo>
                    <a:pt x="88" y="13"/>
                  </a:lnTo>
                  <a:lnTo>
                    <a:pt x="75" y="18"/>
                  </a:lnTo>
                  <a:lnTo>
                    <a:pt x="61" y="25"/>
                  </a:lnTo>
                  <a:lnTo>
                    <a:pt x="48" y="32"/>
                  </a:lnTo>
                  <a:lnTo>
                    <a:pt x="37" y="42"/>
                  </a:lnTo>
                  <a:lnTo>
                    <a:pt x="27" y="52"/>
                  </a:lnTo>
                  <a:lnTo>
                    <a:pt x="18" y="63"/>
                  </a:lnTo>
                  <a:lnTo>
                    <a:pt x="12" y="73"/>
                  </a:lnTo>
                  <a:lnTo>
                    <a:pt x="7" y="87"/>
                  </a:lnTo>
                  <a:lnTo>
                    <a:pt x="3" y="98"/>
                  </a:lnTo>
                  <a:lnTo>
                    <a:pt x="2" y="110"/>
                  </a:lnTo>
                  <a:lnTo>
                    <a:pt x="0" y="122"/>
                  </a:lnTo>
                  <a:lnTo>
                    <a:pt x="0" y="133"/>
                  </a:lnTo>
                  <a:lnTo>
                    <a:pt x="2" y="145"/>
                  </a:lnTo>
                  <a:lnTo>
                    <a:pt x="3" y="155"/>
                  </a:lnTo>
                  <a:lnTo>
                    <a:pt x="5" y="163"/>
                  </a:lnTo>
                  <a:lnTo>
                    <a:pt x="7" y="172"/>
                  </a:lnTo>
                  <a:lnTo>
                    <a:pt x="8" y="177"/>
                  </a:lnTo>
                  <a:lnTo>
                    <a:pt x="10" y="182"/>
                  </a:lnTo>
                  <a:lnTo>
                    <a:pt x="12" y="185"/>
                  </a:lnTo>
                  <a:lnTo>
                    <a:pt x="12" y="187"/>
                  </a:lnTo>
                  <a:lnTo>
                    <a:pt x="12" y="185"/>
                  </a:lnTo>
                  <a:lnTo>
                    <a:pt x="13" y="180"/>
                  </a:lnTo>
                  <a:lnTo>
                    <a:pt x="17" y="173"/>
                  </a:lnTo>
                  <a:lnTo>
                    <a:pt x="22" y="163"/>
                  </a:lnTo>
                  <a:lnTo>
                    <a:pt x="27" y="153"/>
                  </a:lnTo>
                  <a:lnTo>
                    <a:pt x="33" y="143"/>
                  </a:lnTo>
                  <a:lnTo>
                    <a:pt x="42" y="133"/>
                  </a:lnTo>
                  <a:lnTo>
                    <a:pt x="50" y="125"/>
                  </a:lnTo>
                  <a:lnTo>
                    <a:pt x="55" y="122"/>
                  </a:lnTo>
                  <a:lnTo>
                    <a:pt x="60" y="118"/>
                  </a:lnTo>
                  <a:lnTo>
                    <a:pt x="68" y="117"/>
                  </a:lnTo>
                  <a:lnTo>
                    <a:pt x="76" y="117"/>
                  </a:lnTo>
                  <a:lnTo>
                    <a:pt x="85" y="115"/>
                  </a:lnTo>
                  <a:lnTo>
                    <a:pt x="93" y="113"/>
                  </a:lnTo>
                  <a:lnTo>
                    <a:pt x="103" y="112"/>
                  </a:lnTo>
                  <a:lnTo>
                    <a:pt x="114" y="108"/>
                  </a:lnTo>
                  <a:lnTo>
                    <a:pt x="124" y="103"/>
                  </a:lnTo>
                  <a:lnTo>
                    <a:pt x="136" y="97"/>
                  </a:lnTo>
                  <a:lnTo>
                    <a:pt x="148" y="88"/>
                  </a:lnTo>
                  <a:lnTo>
                    <a:pt x="158" y="77"/>
                  </a:lnTo>
                  <a:lnTo>
                    <a:pt x="169" y="63"/>
                  </a:lnTo>
                  <a:lnTo>
                    <a:pt x="181" y="47"/>
                  </a:lnTo>
                  <a:lnTo>
                    <a:pt x="192" y="2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2" name="任意多边形 221221"/>
            <p:cNvSpPr/>
            <p:nvPr/>
          </p:nvSpPr>
          <p:spPr>
            <a:xfrm>
              <a:off x="838" y="355"/>
              <a:ext cx="202" cy="93"/>
            </a:xfrm>
            <a:custGeom>
              <a:rect l="0" t="0" r="0" b="0"/>
              <a:pathLst>
                <a:path w="201" h="187">
                  <a:moveTo>
                    <a:pt x="0" y="187"/>
                  </a:moveTo>
                  <a:lnTo>
                    <a:pt x="2" y="187"/>
                  </a:lnTo>
                  <a:lnTo>
                    <a:pt x="5" y="187"/>
                  </a:lnTo>
                  <a:lnTo>
                    <a:pt x="10" y="187"/>
                  </a:lnTo>
                  <a:lnTo>
                    <a:pt x="18" y="187"/>
                  </a:lnTo>
                  <a:lnTo>
                    <a:pt x="27" y="187"/>
                  </a:lnTo>
                  <a:lnTo>
                    <a:pt x="37" y="187"/>
                  </a:lnTo>
                  <a:lnTo>
                    <a:pt x="48" y="187"/>
                  </a:lnTo>
                  <a:lnTo>
                    <a:pt x="60" y="185"/>
                  </a:lnTo>
                  <a:lnTo>
                    <a:pt x="73" y="184"/>
                  </a:lnTo>
                  <a:lnTo>
                    <a:pt x="86" y="182"/>
                  </a:lnTo>
                  <a:lnTo>
                    <a:pt x="101" y="179"/>
                  </a:lnTo>
                  <a:lnTo>
                    <a:pt x="114" y="174"/>
                  </a:lnTo>
                  <a:lnTo>
                    <a:pt x="128" y="169"/>
                  </a:lnTo>
                  <a:lnTo>
                    <a:pt x="141" y="162"/>
                  </a:lnTo>
                  <a:lnTo>
                    <a:pt x="154" y="155"/>
                  </a:lnTo>
                  <a:lnTo>
                    <a:pt x="166" y="145"/>
                  </a:lnTo>
                  <a:lnTo>
                    <a:pt x="177" y="135"/>
                  </a:lnTo>
                  <a:lnTo>
                    <a:pt x="186" y="124"/>
                  </a:lnTo>
                  <a:lnTo>
                    <a:pt x="192" y="114"/>
                  </a:lnTo>
                  <a:lnTo>
                    <a:pt x="196" y="100"/>
                  </a:lnTo>
                  <a:lnTo>
                    <a:pt x="199" y="89"/>
                  </a:lnTo>
                  <a:lnTo>
                    <a:pt x="202" y="77"/>
                  </a:lnTo>
                  <a:lnTo>
                    <a:pt x="202" y="65"/>
                  </a:lnTo>
                  <a:lnTo>
                    <a:pt x="202" y="54"/>
                  </a:lnTo>
                  <a:lnTo>
                    <a:pt x="202" y="42"/>
                  </a:lnTo>
                  <a:lnTo>
                    <a:pt x="201" y="32"/>
                  </a:lnTo>
                  <a:lnTo>
                    <a:pt x="199" y="24"/>
                  </a:lnTo>
                  <a:lnTo>
                    <a:pt x="197" y="15"/>
                  </a:lnTo>
                  <a:lnTo>
                    <a:pt x="196" y="10"/>
                  </a:lnTo>
                  <a:lnTo>
                    <a:pt x="194" y="5"/>
                  </a:lnTo>
                  <a:lnTo>
                    <a:pt x="192" y="2"/>
                  </a:lnTo>
                  <a:lnTo>
                    <a:pt x="192" y="0"/>
                  </a:lnTo>
                  <a:lnTo>
                    <a:pt x="191" y="2"/>
                  </a:lnTo>
                  <a:lnTo>
                    <a:pt x="189" y="7"/>
                  </a:lnTo>
                  <a:lnTo>
                    <a:pt x="186" y="14"/>
                  </a:lnTo>
                  <a:lnTo>
                    <a:pt x="182" y="24"/>
                  </a:lnTo>
                  <a:lnTo>
                    <a:pt x="176" y="34"/>
                  </a:lnTo>
                  <a:lnTo>
                    <a:pt x="169" y="44"/>
                  </a:lnTo>
                  <a:lnTo>
                    <a:pt x="162" y="54"/>
                  </a:lnTo>
                  <a:lnTo>
                    <a:pt x="154" y="62"/>
                  </a:lnTo>
                  <a:lnTo>
                    <a:pt x="149" y="65"/>
                  </a:lnTo>
                  <a:lnTo>
                    <a:pt x="143" y="69"/>
                  </a:lnTo>
                  <a:lnTo>
                    <a:pt x="136" y="70"/>
                  </a:lnTo>
                  <a:lnTo>
                    <a:pt x="128" y="70"/>
                  </a:lnTo>
                  <a:lnTo>
                    <a:pt x="119" y="72"/>
                  </a:lnTo>
                  <a:lnTo>
                    <a:pt x="109" y="74"/>
                  </a:lnTo>
                  <a:lnTo>
                    <a:pt x="99" y="75"/>
                  </a:lnTo>
                  <a:lnTo>
                    <a:pt x="90" y="79"/>
                  </a:lnTo>
                  <a:lnTo>
                    <a:pt x="78" y="84"/>
                  </a:lnTo>
                  <a:lnTo>
                    <a:pt x="68" y="90"/>
                  </a:lnTo>
                  <a:lnTo>
                    <a:pt x="56" y="99"/>
                  </a:lnTo>
                  <a:lnTo>
                    <a:pt x="45" y="110"/>
                  </a:lnTo>
                  <a:lnTo>
                    <a:pt x="33" y="124"/>
                  </a:lnTo>
                  <a:lnTo>
                    <a:pt x="22" y="140"/>
                  </a:lnTo>
                  <a:lnTo>
                    <a:pt x="12" y="162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3" name="任意多边形 221222"/>
            <p:cNvSpPr/>
            <p:nvPr/>
          </p:nvSpPr>
          <p:spPr>
            <a:xfrm>
              <a:off x="5100" y="3955"/>
              <a:ext cx="659" cy="343"/>
            </a:xfrm>
            <a:custGeom>
              <a:rect l="0" t="0" r="0" b="0"/>
              <a:pathLst>
                <a:path w="659" h="688">
                  <a:moveTo>
                    <a:pt x="651" y="0"/>
                  </a:moveTo>
                  <a:lnTo>
                    <a:pt x="649" y="4"/>
                  </a:lnTo>
                  <a:lnTo>
                    <a:pt x="646" y="12"/>
                  </a:lnTo>
                  <a:lnTo>
                    <a:pt x="641" y="25"/>
                  </a:lnTo>
                  <a:lnTo>
                    <a:pt x="634" y="40"/>
                  </a:lnTo>
                  <a:lnTo>
                    <a:pt x="624" y="55"/>
                  </a:lnTo>
                  <a:lnTo>
                    <a:pt x="614" y="72"/>
                  </a:lnTo>
                  <a:lnTo>
                    <a:pt x="601" y="85"/>
                  </a:lnTo>
                  <a:lnTo>
                    <a:pt x="586" y="97"/>
                  </a:lnTo>
                  <a:lnTo>
                    <a:pt x="578" y="100"/>
                  </a:lnTo>
                  <a:lnTo>
                    <a:pt x="568" y="104"/>
                  </a:lnTo>
                  <a:lnTo>
                    <a:pt x="558" y="107"/>
                  </a:lnTo>
                  <a:lnTo>
                    <a:pt x="548" y="110"/>
                  </a:lnTo>
                  <a:lnTo>
                    <a:pt x="538" y="112"/>
                  </a:lnTo>
                  <a:lnTo>
                    <a:pt x="528" y="114"/>
                  </a:lnTo>
                  <a:lnTo>
                    <a:pt x="517" y="117"/>
                  </a:lnTo>
                  <a:lnTo>
                    <a:pt x="505" y="119"/>
                  </a:lnTo>
                  <a:lnTo>
                    <a:pt x="493" y="120"/>
                  </a:lnTo>
                  <a:lnTo>
                    <a:pt x="482" y="124"/>
                  </a:lnTo>
                  <a:lnTo>
                    <a:pt x="469" y="125"/>
                  </a:lnTo>
                  <a:lnTo>
                    <a:pt x="457" y="129"/>
                  </a:lnTo>
                  <a:lnTo>
                    <a:pt x="445" y="134"/>
                  </a:lnTo>
                  <a:lnTo>
                    <a:pt x="434" y="139"/>
                  </a:lnTo>
                  <a:lnTo>
                    <a:pt x="420" y="144"/>
                  </a:lnTo>
                  <a:lnTo>
                    <a:pt x="409" y="150"/>
                  </a:lnTo>
                  <a:lnTo>
                    <a:pt x="397" y="157"/>
                  </a:lnTo>
                  <a:lnTo>
                    <a:pt x="384" y="165"/>
                  </a:lnTo>
                  <a:lnTo>
                    <a:pt x="371" y="175"/>
                  </a:lnTo>
                  <a:lnTo>
                    <a:pt x="358" y="185"/>
                  </a:lnTo>
                  <a:lnTo>
                    <a:pt x="344" y="196"/>
                  </a:lnTo>
                  <a:lnTo>
                    <a:pt x="329" y="209"/>
                  </a:lnTo>
                  <a:lnTo>
                    <a:pt x="316" y="222"/>
                  </a:lnTo>
                  <a:lnTo>
                    <a:pt x="303" y="236"/>
                  </a:lnTo>
                  <a:lnTo>
                    <a:pt x="290" y="252"/>
                  </a:lnTo>
                  <a:lnTo>
                    <a:pt x="276" y="269"/>
                  </a:lnTo>
                  <a:lnTo>
                    <a:pt x="265" y="287"/>
                  </a:lnTo>
                  <a:lnTo>
                    <a:pt x="253" y="306"/>
                  </a:lnTo>
                  <a:lnTo>
                    <a:pt x="243" y="327"/>
                  </a:lnTo>
                  <a:lnTo>
                    <a:pt x="235" y="349"/>
                  </a:lnTo>
                  <a:lnTo>
                    <a:pt x="228" y="372"/>
                  </a:lnTo>
                  <a:lnTo>
                    <a:pt x="222" y="397"/>
                  </a:lnTo>
                  <a:lnTo>
                    <a:pt x="218" y="421"/>
                  </a:lnTo>
                  <a:lnTo>
                    <a:pt x="213" y="444"/>
                  </a:lnTo>
                  <a:lnTo>
                    <a:pt x="212" y="464"/>
                  </a:lnTo>
                  <a:lnTo>
                    <a:pt x="208" y="482"/>
                  </a:lnTo>
                  <a:lnTo>
                    <a:pt x="207" y="499"/>
                  </a:lnTo>
                  <a:lnTo>
                    <a:pt x="205" y="514"/>
                  </a:lnTo>
                  <a:lnTo>
                    <a:pt x="204" y="527"/>
                  </a:lnTo>
                  <a:lnTo>
                    <a:pt x="202" y="539"/>
                  </a:lnTo>
                  <a:lnTo>
                    <a:pt x="200" y="551"/>
                  </a:lnTo>
                  <a:lnTo>
                    <a:pt x="199" y="561"/>
                  </a:lnTo>
                  <a:lnTo>
                    <a:pt x="197" y="569"/>
                  </a:lnTo>
                  <a:lnTo>
                    <a:pt x="195" y="576"/>
                  </a:lnTo>
                  <a:lnTo>
                    <a:pt x="192" y="583"/>
                  </a:lnTo>
                  <a:lnTo>
                    <a:pt x="189" y="588"/>
                  </a:lnTo>
                  <a:lnTo>
                    <a:pt x="185" y="593"/>
                  </a:lnTo>
                  <a:lnTo>
                    <a:pt x="182" y="598"/>
                  </a:lnTo>
                  <a:lnTo>
                    <a:pt x="170" y="606"/>
                  </a:lnTo>
                  <a:lnTo>
                    <a:pt x="157" y="613"/>
                  </a:lnTo>
                  <a:lnTo>
                    <a:pt x="142" y="619"/>
                  </a:lnTo>
                  <a:lnTo>
                    <a:pt x="127" y="624"/>
                  </a:lnTo>
                  <a:lnTo>
                    <a:pt x="111" y="629"/>
                  </a:lnTo>
                  <a:lnTo>
                    <a:pt x="98" y="633"/>
                  </a:lnTo>
                  <a:lnTo>
                    <a:pt x="84" y="638"/>
                  </a:lnTo>
                  <a:lnTo>
                    <a:pt x="76" y="641"/>
                  </a:lnTo>
                  <a:lnTo>
                    <a:pt x="68" y="644"/>
                  </a:lnTo>
                  <a:lnTo>
                    <a:pt x="59" y="643"/>
                  </a:lnTo>
                  <a:lnTo>
                    <a:pt x="49" y="639"/>
                  </a:lnTo>
                  <a:lnTo>
                    <a:pt x="41" y="636"/>
                  </a:lnTo>
                  <a:lnTo>
                    <a:pt x="31" y="631"/>
                  </a:lnTo>
                  <a:lnTo>
                    <a:pt x="23" y="629"/>
                  </a:lnTo>
                  <a:lnTo>
                    <a:pt x="16" y="631"/>
                  </a:lnTo>
                  <a:lnTo>
                    <a:pt x="10" y="638"/>
                  </a:lnTo>
                  <a:lnTo>
                    <a:pt x="5" y="646"/>
                  </a:lnTo>
                  <a:lnTo>
                    <a:pt x="1" y="654"/>
                  </a:lnTo>
                  <a:lnTo>
                    <a:pt x="0" y="661"/>
                  </a:lnTo>
                  <a:lnTo>
                    <a:pt x="0" y="668"/>
                  </a:lnTo>
                  <a:lnTo>
                    <a:pt x="1" y="673"/>
                  </a:lnTo>
                  <a:lnTo>
                    <a:pt x="10" y="678"/>
                  </a:lnTo>
                  <a:lnTo>
                    <a:pt x="21" y="679"/>
                  </a:lnTo>
                  <a:lnTo>
                    <a:pt x="38" y="681"/>
                  </a:lnTo>
                  <a:lnTo>
                    <a:pt x="49" y="683"/>
                  </a:lnTo>
                  <a:lnTo>
                    <a:pt x="59" y="683"/>
                  </a:lnTo>
                  <a:lnTo>
                    <a:pt x="71" y="683"/>
                  </a:lnTo>
                  <a:lnTo>
                    <a:pt x="84" y="684"/>
                  </a:lnTo>
                  <a:lnTo>
                    <a:pt x="96" y="684"/>
                  </a:lnTo>
                  <a:lnTo>
                    <a:pt x="109" y="684"/>
                  </a:lnTo>
                  <a:lnTo>
                    <a:pt x="121" y="684"/>
                  </a:lnTo>
                  <a:lnTo>
                    <a:pt x="132" y="684"/>
                  </a:lnTo>
                  <a:lnTo>
                    <a:pt x="144" y="683"/>
                  </a:lnTo>
                  <a:lnTo>
                    <a:pt x="155" y="681"/>
                  </a:lnTo>
                  <a:lnTo>
                    <a:pt x="167" y="679"/>
                  </a:lnTo>
                  <a:lnTo>
                    <a:pt x="177" y="676"/>
                  </a:lnTo>
                  <a:lnTo>
                    <a:pt x="187" y="673"/>
                  </a:lnTo>
                  <a:lnTo>
                    <a:pt x="195" y="668"/>
                  </a:lnTo>
                  <a:lnTo>
                    <a:pt x="202" y="663"/>
                  </a:lnTo>
                  <a:lnTo>
                    <a:pt x="208" y="656"/>
                  </a:lnTo>
                  <a:lnTo>
                    <a:pt x="217" y="646"/>
                  </a:lnTo>
                  <a:lnTo>
                    <a:pt x="223" y="641"/>
                  </a:lnTo>
                  <a:lnTo>
                    <a:pt x="228" y="643"/>
                  </a:lnTo>
                  <a:lnTo>
                    <a:pt x="232" y="646"/>
                  </a:lnTo>
                  <a:lnTo>
                    <a:pt x="235" y="654"/>
                  </a:lnTo>
                  <a:lnTo>
                    <a:pt x="240" y="661"/>
                  </a:lnTo>
                  <a:lnTo>
                    <a:pt x="248" y="669"/>
                  </a:lnTo>
                  <a:lnTo>
                    <a:pt x="260" y="676"/>
                  </a:lnTo>
                  <a:lnTo>
                    <a:pt x="268" y="679"/>
                  </a:lnTo>
                  <a:lnTo>
                    <a:pt x="275" y="681"/>
                  </a:lnTo>
                  <a:lnTo>
                    <a:pt x="283" y="684"/>
                  </a:lnTo>
                  <a:lnTo>
                    <a:pt x="290" y="686"/>
                  </a:lnTo>
                  <a:lnTo>
                    <a:pt x="298" y="686"/>
                  </a:lnTo>
                  <a:lnTo>
                    <a:pt x="306" y="688"/>
                  </a:lnTo>
                  <a:lnTo>
                    <a:pt x="314" y="688"/>
                  </a:lnTo>
                  <a:lnTo>
                    <a:pt x="323" y="686"/>
                  </a:lnTo>
                  <a:lnTo>
                    <a:pt x="333" y="684"/>
                  </a:lnTo>
                  <a:lnTo>
                    <a:pt x="341" y="681"/>
                  </a:lnTo>
                  <a:lnTo>
                    <a:pt x="351" y="678"/>
                  </a:lnTo>
                  <a:lnTo>
                    <a:pt x="361" y="673"/>
                  </a:lnTo>
                  <a:lnTo>
                    <a:pt x="372" y="666"/>
                  </a:lnTo>
                  <a:lnTo>
                    <a:pt x="384" y="658"/>
                  </a:lnTo>
                  <a:lnTo>
                    <a:pt x="394" y="649"/>
                  </a:lnTo>
                  <a:lnTo>
                    <a:pt x="407" y="638"/>
                  </a:lnTo>
                  <a:lnTo>
                    <a:pt x="404" y="638"/>
                  </a:lnTo>
                  <a:lnTo>
                    <a:pt x="397" y="638"/>
                  </a:lnTo>
                  <a:lnTo>
                    <a:pt x="386" y="638"/>
                  </a:lnTo>
                  <a:lnTo>
                    <a:pt x="372" y="636"/>
                  </a:lnTo>
                  <a:lnTo>
                    <a:pt x="359" y="633"/>
                  </a:lnTo>
                  <a:lnTo>
                    <a:pt x="346" y="626"/>
                  </a:lnTo>
                  <a:lnTo>
                    <a:pt x="334" y="619"/>
                  </a:lnTo>
                  <a:lnTo>
                    <a:pt x="326" y="608"/>
                  </a:lnTo>
                  <a:lnTo>
                    <a:pt x="318" y="598"/>
                  </a:lnTo>
                  <a:lnTo>
                    <a:pt x="305" y="591"/>
                  </a:lnTo>
                  <a:lnTo>
                    <a:pt x="290" y="589"/>
                  </a:lnTo>
                  <a:lnTo>
                    <a:pt x="275" y="591"/>
                  </a:lnTo>
                  <a:lnTo>
                    <a:pt x="260" y="593"/>
                  </a:lnTo>
                  <a:lnTo>
                    <a:pt x="248" y="596"/>
                  </a:lnTo>
                  <a:lnTo>
                    <a:pt x="240" y="599"/>
                  </a:lnTo>
                  <a:lnTo>
                    <a:pt x="237" y="601"/>
                  </a:lnTo>
                  <a:lnTo>
                    <a:pt x="235" y="599"/>
                  </a:lnTo>
                  <a:lnTo>
                    <a:pt x="235" y="593"/>
                  </a:lnTo>
                  <a:lnTo>
                    <a:pt x="233" y="584"/>
                  </a:lnTo>
                  <a:lnTo>
                    <a:pt x="233" y="574"/>
                  </a:lnTo>
                  <a:lnTo>
                    <a:pt x="235" y="563"/>
                  </a:lnTo>
                  <a:lnTo>
                    <a:pt x="238" y="551"/>
                  </a:lnTo>
                  <a:lnTo>
                    <a:pt x="247" y="539"/>
                  </a:lnTo>
                  <a:lnTo>
                    <a:pt x="258" y="529"/>
                  </a:lnTo>
                  <a:lnTo>
                    <a:pt x="266" y="526"/>
                  </a:lnTo>
                  <a:lnTo>
                    <a:pt x="276" y="524"/>
                  </a:lnTo>
                  <a:lnTo>
                    <a:pt x="286" y="522"/>
                  </a:lnTo>
                  <a:lnTo>
                    <a:pt x="298" y="522"/>
                  </a:lnTo>
                  <a:lnTo>
                    <a:pt x="311" y="524"/>
                  </a:lnTo>
                  <a:lnTo>
                    <a:pt x="324" y="526"/>
                  </a:lnTo>
                  <a:lnTo>
                    <a:pt x="338" y="527"/>
                  </a:lnTo>
                  <a:lnTo>
                    <a:pt x="353" y="529"/>
                  </a:lnTo>
                  <a:lnTo>
                    <a:pt x="369" y="531"/>
                  </a:lnTo>
                  <a:lnTo>
                    <a:pt x="384" y="532"/>
                  </a:lnTo>
                  <a:lnTo>
                    <a:pt x="401" y="532"/>
                  </a:lnTo>
                  <a:lnTo>
                    <a:pt x="417" y="532"/>
                  </a:lnTo>
                  <a:lnTo>
                    <a:pt x="434" y="531"/>
                  </a:lnTo>
                  <a:lnTo>
                    <a:pt x="449" y="529"/>
                  </a:lnTo>
                  <a:lnTo>
                    <a:pt x="465" y="524"/>
                  </a:lnTo>
                  <a:lnTo>
                    <a:pt x="482" y="517"/>
                  </a:lnTo>
                  <a:lnTo>
                    <a:pt x="497" y="511"/>
                  </a:lnTo>
                  <a:lnTo>
                    <a:pt x="512" y="501"/>
                  </a:lnTo>
                  <a:lnTo>
                    <a:pt x="526" y="491"/>
                  </a:lnTo>
                  <a:lnTo>
                    <a:pt x="541" y="479"/>
                  </a:lnTo>
                  <a:lnTo>
                    <a:pt x="555" y="467"/>
                  </a:lnTo>
                  <a:lnTo>
                    <a:pt x="568" y="454"/>
                  </a:lnTo>
                  <a:lnTo>
                    <a:pt x="579" y="439"/>
                  </a:lnTo>
                  <a:lnTo>
                    <a:pt x="591" y="426"/>
                  </a:lnTo>
                  <a:lnTo>
                    <a:pt x="603" y="411"/>
                  </a:lnTo>
                  <a:lnTo>
                    <a:pt x="613" y="394"/>
                  </a:lnTo>
                  <a:lnTo>
                    <a:pt x="621" y="377"/>
                  </a:lnTo>
                  <a:lnTo>
                    <a:pt x="629" y="362"/>
                  </a:lnTo>
                  <a:lnTo>
                    <a:pt x="636" y="346"/>
                  </a:lnTo>
                  <a:lnTo>
                    <a:pt x="642" y="327"/>
                  </a:lnTo>
                  <a:lnTo>
                    <a:pt x="647" y="311"/>
                  </a:lnTo>
                  <a:lnTo>
                    <a:pt x="651" y="294"/>
                  </a:lnTo>
                  <a:lnTo>
                    <a:pt x="649" y="296"/>
                  </a:lnTo>
                  <a:lnTo>
                    <a:pt x="644" y="301"/>
                  </a:lnTo>
                  <a:lnTo>
                    <a:pt x="636" y="309"/>
                  </a:lnTo>
                  <a:lnTo>
                    <a:pt x="626" y="317"/>
                  </a:lnTo>
                  <a:lnTo>
                    <a:pt x="611" y="326"/>
                  </a:lnTo>
                  <a:lnTo>
                    <a:pt x="593" y="332"/>
                  </a:lnTo>
                  <a:lnTo>
                    <a:pt x="571" y="339"/>
                  </a:lnTo>
                  <a:lnTo>
                    <a:pt x="548" y="342"/>
                  </a:lnTo>
                  <a:lnTo>
                    <a:pt x="533" y="342"/>
                  </a:lnTo>
                  <a:lnTo>
                    <a:pt x="518" y="344"/>
                  </a:lnTo>
                  <a:lnTo>
                    <a:pt x="502" y="344"/>
                  </a:lnTo>
                  <a:lnTo>
                    <a:pt x="485" y="346"/>
                  </a:lnTo>
                  <a:lnTo>
                    <a:pt x="467" y="346"/>
                  </a:lnTo>
                  <a:lnTo>
                    <a:pt x="449" y="347"/>
                  </a:lnTo>
                  <a:lnTo>
                    <a:pt x="429" y="349"/>
                  </a:lnTo>
                  <a:lnTo>
                    <a:pt x="411" y="352"/>
                  </a:lnTo>
                  <a:lnTo>
                    <a:pt x="391" y="356"/>
                  </a:lnTo>
                  <a:lnTo>
                    <a:pt x="372" y="359"/>
                  </a:lnTo>
                  <a:lnTo>
                    <a:pt x="356" y="364"/>
                  </a:lnTo>
                  <a:lnTo>
                    <a:pt x="339" y="369"/>
                  </a:lnTo>
                  <a:lnTo>
                    <a:pt x="324" y="376"/>
                  </a:lnTo>
                  <a:lnTo>
                    <a:pt x="310" y="382"/>
                  </a:lnTo>
                  <a:lnTo>
                    <a:pt x="298" y="391"/>
                  </a:lnTo>
                  <a:lnTo>
                    <a:pt x="288" y="401"/>
                  </a:lnTo>
                  <a:lnTo>
                    <a:pt x="271" y="417"/>
                  </a:lnTo>
                  <a:lnTo>
                    <a:pt x="258" y="431"/>
                  </a:lnTo>
                  <a:lnTo>
                    <a:pt x="250" y="441"/>
                  </a:lnTo>
                  <a:lnTo>
                    <a:pt x="245" y="447"/>
                  </a:lnTo>
                  <a:lnTo>
                    <a:pt x="240" y="451"/>
                  </a:lnTo>
                  <a:lnTo>
                    <a:pt x="238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7" y="452"/>
                  </a:lnTo>
                  <a:lnTo>
                    <a:pt x="237" y="446"/>
                  </a:lnTo>
                  <a:lnTo>
                    <a:pt x="237" y="436"/>
                  </a:lnTo>
                  <a:lnTo>
                    <a:pt x="237" y="424"/>
                  </a:lnTo>
                  <a:lnTo>
                    <a:pt x="242" y="409"/>
                  </a:lnTo>
                  <a:lnTo>
                    <a:pt x="250" y="391"/>
                  </a:lnTo>
                  <a:lnTo>
                    <a:pt x="263" y="372"/>
                  </a:lnTo>
                  <a:lnTo>
                    <a:pt x="281" y="352"/>
                  </a:lnTo>
                  <a:lnTo>
                    <a:pt x="293" y="342"/>
                  </a:lnTo>
                  <a:lnTo>
                    <a:pt x="306" y="332"/>
                  </a:lnTo>
                  <a:lnTo>
                    <a:pt x="319" y="324"/>
                  </a:lnTo>
                  <a:lnTo>
                    <a:pt x="334" y="316"/>
                  </a:lnTo>
                  <a:lnTo>
                    <a:pt x="348" y="307"/>
                  </a:lnTo>
                  <a:lnTo>
                    <a:pt x="364" y="301"/>
                  </a:lnTo>
                  <a:lnTo>
                    <a:pt x="379" y="292"/>
                  </a:lnTo>
                  <a:lnTo>
                    <a:pt x="397" y="286"/>
                  </a:lnTo>
                  <a:lnTo>
                    <a:pt x="414" y="277"/>
                  </a:lnTo>
                  <a:lnTo>
                    <a:pt x="432" y="271"/>
                  </a:lnTo>
                  <a:lnTo>
                    <a:pt x="450" y="262"/>
                  </a:lnTo>
                  <a:lnTo>
                    <a:pt x="469" y="254"/>
                  </a:lnTo>
                  <a:lnTo>
                    <a:pt x="487" y="246"/>
                  </a:lnTo>
                  <a:lnTo>
                    <a:pt x="507" y="237"/>
                  </a:lnTo>
                  <a:lnTo>
                    <a:pt x="526" y="227"/>
                  </a:lnTo>
                  <a:lnTo>
                    <a:pt x="546" y="217"/>
                  </a:lnTo>
                  <a:lnTo>
                    <a:pt x="566" y="206"/>
                  </a:lnTo>
                  <a:lnTo>
                    <a:pt x="583" y="196"/>
                  </a:lnTo>
                  <a:lnTo>
                    <a:pt x="598" y="184"/>
                  </a:lnTo>
                  <a:lnTo>
                    <a:pt x="611" y="172"/>
                  </a:lnTo>
                  <a:lnTo>
                    <a:pt x="623" y="160"/>
                  </a:lnTo>
                  <a:lnTo>
                    <a:pt x="632" y="147"/>
                  </a:lnTo>
                  <a:lnTo>
                    <a:pt x="641" y="135"/>
                  </a:lnTo>
                  <a:lnTo>
                    <a:pt x="647" y="122"/>
                  </a:lnTo>
                  <a:lnTo>
                    <a:pt x="652" y="109"/>
                  </a:lnTo>
                  <a:lnTo>
                    <a:pt x="656" y="95"/>
                  </a:lnTo>
                  <a:lnTo>
                    <a:pt x="657" y="80"/>
                  </a:lnTo>
                  <a:lnTo>
                    <a:pt x="659" y="65"/>
                  </a:lnTo>
                  <a:lnTo>
                    <a:pt x="659" y="50"/>
                  </a:lnTo>
                  <a:lnTo>
                    <a:pt x="657" y="34"/>
                  </a:lnTo>
                  <a:lnTo>
                    <a:pt x="654" y="19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4" name="任意多边形 221223"/>
            <p:cNvSpPr/>
            <p:nvPr/>
          </p:nvSpPr>
          <p:spPr>
            <a:xfrm>
              <a:off x="0" y="23"/>
              <a:ext cx="659" cy="343"/>
            </a:xfrm>
            <a:custGeom>
              <a:rect l="0" t="0" r="0" b="0"/>
              <a:pathLst>
                <a:path w="659" h="688">
                  <a:moveTo>
                    <a:pt x="8" y="688"/>
                  </a:moveTo>
                  <a:lnTo>
                    <a:pt x="8" y="684"/>
                  </a:lnTo>
                  <a:lnTo>
                    <a:pt x="12" y="676"/>
                  </a:lnTo>
                  <a:lnTo>
                    <a:pt x="17" y="663"/>
                  </a:lnTo>
                  <a:lnTo>
                    <a:pt x="25" y="648"/>
                  </a:lnTo>
                  <a:lnTo>
                    <a:pt x="33" y="633"/>
                  </a:lnTo>
                  <a:lnTo>
                    <a:pt x="45" y="616"/>
                  </a:lnTo>
                  <a:lnTo>
                    <a:pt x="58" y="603"/>
                  </a:lnTo>
                  <a:lnTo>
                    <a:pt x="73" y="591"/>
                  </a:lnTo>
                  <a:lnTo>
                    <a:pt x="81" y="588"/>
                  </a:lnTo>
                  <a:lnTo>
                    <a:pt x="89" y="584"/>
                  </a:lnTo>
                  <a:lnTo>
                    <a:pt x="99" y="581"/>
                  </a:lnTo>
                  <a:lnTo>
                    <a:pt x="109" y="578"/>
                  </a:lnTo>
                  <a:lnTo>
                    <a:pt x="119" y="576"/>
                  </a:lnTo>
                  <a:lnTo>
                    <a:pt x="131" y="574"/>
                  </a:lnTo>
                  <a:lnTo>
                    <a:pt x="142" y="571"/>
                  </a:lnTo>
                  <a:lnTo>
                    <a:pt x="154" y="569"/>
                  </a:lnTo>
                  <a:lnTo>
                    <a:pt x="166" y="568"/>
                  </a:lnTo>
                  <a:lnTo>
                    <a:pt x="177" y="564"/>
                  </a:lnTo>
                  <a:lnTo>
                    <a:pt x="189" y="563"/>
                  </a:lnTo>
                  <a:lnTo>
                    <a:pt x="200" y="559"/>
                  </a:lnTo>
                  <a:lnTo>
                    <a:pt x="214" y="554"/>
                  </a:lnTo>
                  <a:lnTo>
                    <a:pt x="225" y="549"/>
                  </a:lnTo>
                  <a:lnTo>
                    <a:pt x="237" y="544"/>
                  </a:lnTo>
                  <a:lnTo>
                    <a:pt x="248" y="538"/>
                  </a:lnTo>
                  <a:lnTo>
                    <a:pt x="262" y="531"/>
                  </a:lnTo>
                  <a:lnTo>
                    <a:pt x="273" y="523"/>
                  </a:lnTo>
                  <a:lnTo>
                    <a:pt x="287" y="513"/>
                  </a:lnTo>
                  <a:lnTo>
                    <a:pt x="301" y="503"/>
                  </a:lnTo>
                  <a:lnTo>
                    <a:pt x="315" y="492"/>
                  </a:lnTo>
                  <a:lnTo>
                    <a:pt x="328" y="479"/>
                  </a:lnTo>
                  <a:lnTo>
                    <a:pt x="343" y="466"/>
                  </a:lnTo>
                  <a:lnTo>
                    <a:pt x="356" y="452"/>
                  </a:lnTo>
                  <a:lnTo>
                    <a:pt x="369" y="436"/>
                  </a:lnTo>
                  <a:lnTo>
                    <a:pt x="383" y="419"/>
                  </a:lnTo>
                  <a:lnTo>
                    <a:pt x="394" y="401"/>
                  </a:lnTo>
                  <a:lnTo>
                    <a:pt x="404" y="382"/>
                  </a:lnTo>
                  <a:lnTo>
                    <a:pt x="414" y="361"/>
                  </a:lnTo>
                  <a:lnTo>
                    <a:pt x="422" y="339"/>
                  </a:lnTo>
                  <a:lnTo>
                    <a:pt x="431" y="316"/>
                  </a:lnTo>
                  <a:lnTo>
                    <a:pt x="436" y="291"/>
                  </a:lnTo>
                  <a:lnTo>
                    <a:pt x="441" y="267"/>
                  </a:lnTo>
                  <a:lnTo>
                    <a:pt x="444" y="244"/>
                  </a:lnTo>
                  <a:lnTo>
                    <a:pt x="447" y="224"/>
                  </a:lnTo>
                  <a:lnTo>
                    <a:pt x="451" y="206"/>
                  </a:lnTo>
                  <a:lnTo>
                    <a:pt x="452" y="189"/>
                  </a:lnTo>
                  <a:lnTo>
                    <a:pt x="454" y="174"/>
                  </a:lnTo>
                  <a:lnTo>
                    <a:pt x="455" y="161"/>
                  </a:lnTo>
                  <a:lnTo>
                    <a:pt x="457" y="147"/>
                  </a:lnTo>
                  <a:lnTo>
                    <a:pt x="459" y="137"/>
                  </a:lnTo>
                  <a:lnTo>
                    <a:pt x="459" y="127"/>
                  </a:lnTo>
                  <a:lnTo>
                    <a:pt x="462" y="119"/>
                  </a:lnTo>
                  <a:lnTo>
                    <a:pt x="464" y="112"/>
                  </a:lnTo>
                  <a:lnTo>
                    <a:pt x="465" y="105"/>
                  </a:lnTo>
                  <a:lnTo>
                    <a:pt x="469" y="100"/>
                  </a:lnTo>
                  <a:lnTo>
                    <a:pt x="472" y="95"/>
                  </a:lnTo>
                  <a:lnTo>
                    <a:pt x="477" y="90"/>
                  </a:lnTo>
                  <a:lnTo>
                    <a:pt x="487" y="82"/>
                  </a:lnTo>
                  <a:lnTo>
                    <a:pt x="500" y="75"/>
                  </a:lnTo>
                  <a:lnTo>
                    <a:pt x="515" y="69"/>
                  </a:lnTo>
                  <a:lnTo>
                    <a:pt x="532" y="64"/>
                  </a:lnTo>
                  <a:lnTo>
                    <a:pt x="547" y="59"/>
                  </a:lnTo>
                  <a:lnTo>
                    <a:pt x="561" y="55"/>
                  </a:lnTo>
                  <a:lnTo>
                    <a:pt x="573" y="50"/>
                  </a:lnTo>
                  <a:lnTo>
                    <a:pt x="583" y="47"/>
                  </a:lnTo>
                  <a:lnTo>
                    <a:pt x="590" y="44"/>
                  </a:lnTo>
                  <a:lnTo>
                    <a:pt x="600" y="45"/>
                  </a:lnTo>
                  <a:lnTo>
                    <a:pt x="608" y="49"/>
                  </a:lnTo>
                  <a:lnTo>
                    <a:pt x="618" y="52"/>
                  </a:lnTo>
                  <a:lnTo>
                    <a:pt x="626" y="57"/>
                  </a:lnTo>
                  <a:lnTo>
                    <a:pt x="634" y="57"/>
                  </a:lnTo>
                  <a:lnTo>
                    <a:pt x="643" y="57"/>
                  </a:lnTo>
                  <a:lnTo>
                    <a:pt x="648" y="50"/>
                  </a:lnTo>
                  <a:lnTo>
                    <a:pt x="653" y="42"/>
                  </a:lnTo>
                  <a:lnTo>
                    <a:pt x="658" y="34"/>
                  </a:lnTo>
                  <a:lnTo>
                    <a:pt x="659" y="27"/>
                  </a:lnTo>
                  <a:lnTo>
                    <a:pt x="659" y="20"/>
                  </a:lnTo>
                  <a:lnTo>
                    <a:pt x="656" y="15"/>
                  </a:lnTo>
                  <a:lnTo>
                    <a:pt x="649" y="10"/>
                  </a:lnTo>
                  <a:lnTo>
                    <a:pt x="638" y="9"/>
                  </a:lnTo>
                  <a:lnTo>
                    <a:pt x="619" y="7"/>
                  </a:lnTo>
                  <a:lnTo>
                    <a:pt x="610" y="5"/>
                  </a:lnTo>
                  <a:lnTo>
                    <a:pt x="598" y="5"/>
                  </a:lnTo>
                  <a:lnTo>
                    <a:pt x="586" y="5"/>
                  </a:lnTo>
                  <a:lnTo>
                    <a:pt x="575" y="4"/>
                  </a:lnTo>
                  <a:lnTo>
                    <a:pt x="561" y="4"/>
                  </a:lnTo>
                  <a:lnTo>
                    <a:pt x="550" y="4"/>
                  </a:lnTo>
                  <a:lnTo>
                    <a:pt x="538" y="4"/>
                  </a:lnTo>
                  <a:lnTo>
                    <a:pt x="525" y="4"/>
                  </a:lnTo>
                  <a:lnTo>
                    <a:pt x="513" y="5"/>
                  </a:lnTo>
                  <a:lnTo>
                    <a:pt x="502" y="7"/>
                  </a:lnTo>
                  <a:lnTo>
                    <a:pt x="492" y="9"/>
                  </a:lnTo>
                  <a:lnTo>
                    <a:pt x="482" y="12"/>
                  </a:lnTo>
                  <a:lnTo>
                    <a:pt x="472" y="15"/>
                  </a:lnTo>
                  <a:lnTo>
                    <a:pt x="464" y="20"/>
                  </a:lnTo>
                  <a:lnTo>
                    <a:pt x="455" y="25"/>
                  </a:lnTo>
                  <a:lnTo>
                    <a:pt x="451" y="32"/>
                  </a:lnTo>
                  <a:lnTo>
                    <a:pt x="441" y="42"/>
                  </a:lnTo>
                  <a:lnTo>
                    <a:pt x="434" y="47"/>
                  </a:lnTo>
                  <a:lnTo>
                    <a:pt x="431" y="45"/>
                  </a:lnTo>
                  <a:lnTo>
                    <a:pt x="427" y="42"/>
                  </a:lnTo>
                  <a:lnTo>
                    <a:pt x="424" y="34"/>
                  </a:lnTo>
                  <a:lnTo>
                    <a:pt x="417" y="27"/>
                  </a:lnTo>
                  <a:lnTo>
                    <a:pt x="409" y="19"/>
                  </a:lnTo>
                  <a:lnTo>
                    <a:pt x="398" y="12"/>
                  </a:lnTo>
                  <a:lnTo>
                    <a:pt x="391" y="9"/>
                  </a:lnTo>
                  <a:lnTo>
                    <a:pt x="383" y="7"/>
                  </a:lnTo>
                  <a:lnTo>
                    <a:pt x="376" y="4"/>
                  </a:lnTo>
                  <a:lnTo>
                    <a:pt x="368" y="2"/>
                  </a:lnTo>
                  <a:lnTo>
                    <a:pt x="359" y="2"/>
                  </a:lnTo>
                  <a:lnTo>
                    <a:pt x="353" y="0"/>
                  </a:lnTo>
                  <a:lnTo>
                    <a:pt x="343" y="0"/>
                  </a:lnTo>
                  <a:lnTo>
                    <a:pt x="335" y="2"/>
                  </a:lnTo>
                  <a:lnTo>
                    <a:pt x="326" y="4"/>
                  </a:lnTo>
                  <a:lnTo>
                    <a:pt x="316" y="7"/>
                  </a:lnTo>
                  <a:lnTo>
                    <a:pt x="306" y="10"/>
                  </a:lnTo>
                  <a:lnTo>
                    <a:pt x="296" y="15"/>
                  </a:lnTo>
                  <a:lnTo>
                    <a:pt x="287" y="22"/>
                  </a:lnTo>
                  <a:lnTo>
                    <a:pt x="275" y="30"/>
                  </a:lnTo>
                  <a:lnTo>
                    <a:pt x="263" y="39"/>
                  </a:lnTo>
                  <a:lnTo>
                    <a:pt x="252" y="50"/>
                  </a:lnTo>
                  <a:lnTo>
                    <a:pt x="253" y="50"/>
                  </a:lnTo>
                  <a:lnTo>
                    <a:pt x="262" y="50"/>
                  </a:lnTo>
                  <a:lnTo>
                    <a:pt x="272" y="50"/>
                  </a:lnTo>
                  <a:lnTo>
                    <a:pt x="285" y="52"/>
                  </a:lnTo>
                  <a:lnTo>
                    <a:pt x="298" y="55"/>
                  </a:lnTo>
                  <a:lnTo>
                    <a:pt x="311" y="60"/>
                  </a:lnTo>
                  <a:lnTo>
                    <a:pt x="323" y="69"/>
                  </a:lnTo>
                  <a:lnTo>
                    <a:pt x="331" y="80"/>
                  </a:lnTo>
                  <a:lnTo>
                    <a:pt x="341" y="90"/>
                  </a:lnTo>
                  <a:lnTo>
                    <a:pt x="353" y="97"/>
                  </a:lnTo>
                  <a:lnTo>
                    <a:pt x="368" y="99"/>
                  </a:lnTo>
                  <a:lnTo>
                    <a:pt x="384" y="97"/>
                  </a:lnTo>
                  <a:lnTo>
                    <a:pt x="398" y="95"/>
                  </a:lnTo>
                  <a:lnTo>
                    <a:pt x="411" y="92"/>
                  </a:lnTo>
                  <a:lnTo>
                    <a:pt x="419" y="89"/>
                  </a:lnTo>
                  <a:lnTo>
                    <a:pt x="422" y="87"/>
                  </a:lnTo>
                  <a:lnTo>
                    <a:pt x="422" y="89"/>
                  </a:lnTo>
                  <a:lnTo>
                    <a:pt x="424" y="95"/>
                  </a:lnTo>
                  <a:lnTo>
                    <a:pt x="426" y="104"/>
                  </a:lnTo>
                  <a:lnTo>
                    <a:pt x="426" y="114"/>
                  </a:lnTo>
                  <a:lnTo>
                    <a:pt x="424" y="125"/>
                  </a:lnTo>
                  <a:lnTo>
                    <a:pt x="419" y="137"/>
                  </a:lnTo>
                  <a:lnTo>
                    <a:pt x="412" y="149"/>
                  </a:lnTo>
                  <a:lnTo>
                    <a:pt x="399" y="159"/>
                  </a:lnTo>
                  <a:lnTo>
                    <a:pt x="391" y="162"/>
                  </a:lnTo>
                  <a:lnTo>
                    <a:pt x="383" y="164"/>
                  </a:lnTo>
                  <a:lnTo>
                    <a:pt x="371" y="166"/>
                  </a:lnTo>
                  <a:lnTo>
                    <a:pt x="359" y="166"/>
                  </a:lnTo>
                  <a:lnTo>
                    <a:pt x="348" y="164"/>
                  </a:lnTo>
                  <a:lnTo>
                    <a:pt x="335" y="162"/>
                  </a:lnTo>
                  <a:lnTo>
                    <a:pt x="320" y="161"/>
                  </a:lnTo>
                  <a:lnTo>
                    <a:pt x="305" y="159"/>
                  </a:lnTo>
                  <a:lnTo>
                    <a:pt x="290" y="157"/>
                  </a:lnTo>
                  <a:lnTo>
                    <a:pt x="273" y="156"/>
                  </a:lnTo>
                  <a:lnTo>
                    <a:pt x="258" y="156"/>
                  </a:lnTo>
                  <a:lnTo>
                    <a:pt x="242" y="156"/>
                  </a:lnTo>
                  <a:lnTo>
                    <a:pt x="225" y="157"/>
                  </a:lnTo>
                  <a:lnTo>
                    <a:pt x="209" y="159"/>
                  </a:lnTo>
                  <a:lnTo>
                    <a:pt x="192" y="164"/>
                  </a:lnTo>
                  <a:lnTo>
                    <a:pt x="177" y="171"/>
                  </a:lnTo>
                  <a:lnTo>
                    <a:pt x="161" y="177"/>
                  </a:lnTo>
                  <a:lnTo>
                    <a:pt x="146" y="187"/>
                  </a:lnTo>
                  <a:lnTo>
                    <a:pt x="131" y="197"/>
                  </a:lnTo>
                  <a:lnTo>
                    <a:pt x="118" y="209"/>
                  </a:lnTo>
                  <a:lnTo>
                    <a:pt x="104" y="221"/>
                  </a:lnTo>
                  <a:lnTo>
                    <a:pt x="91" y="234"/>
                  </a:lnTo>
                  <a:lnTo>
                    <a:pt x="78" y="249"/>
                  </a:lnTo>
                  <a:lnTo>
                    <a:pt x="66" y="262"/>
                  </a:lnTo>
                  <a:lnTo>
                    <a:pt x="56" y="277"/>
                  </a:lnTo>
                  <a:lnTo>
                    <a:pt x="46" y="294"/>
                  </a:lnTo>
                  <a:lnTo>
                    <a:pt x="36" y="311"/>
                  </a:lnTo>
                  <a:lnTo>
                    <a:pt x="28" y="326"/>
                  </a:lnTo>
                  <a:lnTo>
                    <a:pt x="22" y="342"/>
                  </a:lnTo>
                  <a:lnTo>
                    <a:pt x="15" y="361"/>
                  </a:lnTo>
                  <a:lnTo>
                    <a:pt x="10" y="377"/>
                  </a:lnTo>
                  <a:lnTo>
                    <a:pt x="7" y="394"/>
                  </a:lnTo>
                  <a:lnTo>
                    <a:pt x="8" y="392"/>
                  </a:lnTo>
                  <a:lnTo>
                    <a:pt x="13" y="387"/>
                  </a:lnTo>
                  <a:lnTo>
                    <a:pt x="22" y="379"/>
                  </a:lnTo>
                  <a:lnTo>
                    <a:pt x="33" y="371"/>
                  </a:lnTo>
                  <a:lnTo>
                    <a:pt x="48" y="362"/>
                  </a:lnTo>
                  <a:lnTo>
                    <a:pt x="65" y="356"/>
                  </a:lnTo>
                  <a:lnTo>
                    <a:pt x="86" y="349"/>
                  </a:lnTo>
                  <a:lnTo>
                    <a:pt x="111" y="346"/>
                  </a:lnTo>
                  <a:lnTo>
                    <a:pt x="124" y="346"/>
                  </a:lnTo>
                  <a:lnTo>
                    <a:pt x="139" y="344"/>
                  </a:lnTo>
                  <a:lnTo>
                    <a:pt x="156" y="344"/>
                  </a:lnTo>
                  <a:lnTo>
                    <a:pt x="174" y="342"/>
                  </a:lnTo>
                  <a:lnTo>
                    <a:pt x="192" y="342"/>
                  </a:lnTo>
                  <a:lnTo>
                    <a:pt x="210" y="341"/>
                  </a:lnTo>
                  <a:lnTo>
                    <a:pt x="229" y="339"/>
                  </a:lnTo>
                  <a:lnTo>
                    <a:pt x="248" y="336"/>
                  </a:lnTo>
                  <a:lnTo>
                    <a:pt x="267" y="332"/>
                  </a:lnTo>
                  <a:lnTo>
                    <a:pt x="285" y="329"/>
                  </a:lnTo>
                  <a:lnTo>
                    <a:pt x="303" y="324"/>
                  </a:lnTo>
                  <a:lnTo>
                    <a:pt x="320" y="319"/>
                  </a:lnTo>
                  <a:lnTo>
                    <a:pt x="335" y="312"/>
                  </a:lnTo>
                  <a:lnTo>
                    <a:pt x="348" y="306"/>
                  </a:lnTo>
                  <a:lnTo>
                    <a:pt x="361" y="297"/>
                  </a:lnTo>
                  <a:lnTo>
                    <a:pt x="371" y="287"/>
                  </a:lnTo>
                  <a:lnTo>
                    <a:pt x="388" y="271"/>
                  </a:lnTo>
                  <a:lnTo>
                    <a:pt x="399" y="257"/>
                  </a:lnTo>
                  <a:lnTo>
                    <a:pt x="407" y="247"/>
                  </a:lnTo>
                  <a:lnTo>
                    <a:pt x="414" y="241"/>
                  </a:lnTo>
                  <a:lnTo>
                    <a:pt x="417" y="237"/>
                  </a:lnTo>
                  <a:lnTo>
                    <a:pt x="419" y="236"/>
                  </a:lnTo>
                  <a:lnTo>
                    <a:pt x="421" y="234"/>
                  </a:lnTo>
                  <a:lnTo>
                    <a:pt x="421" y="234"/>
                  </a:lnTo>
                  <a:lnTo>
                    <a:pt x="421" y="236"/>
                  </a:lnTo>
                  <a:lnTo>
                    <a:pt x="422" y="242"/>
                  </a:lnTo>
                  <a:lnTo>
                    <a:pt x="422" y="252"/>
                  </a:lnTo>
                  <a:lnTo>
                    <a:pt x="421" y="264"/>
                  </a:lnTo>
                  <a:lnTo>
                    <a:pt x="417" y="279"/>
                  </a:lnTo>
                  <a:lnTo>
                    <a:pt x="409" y="297"/>
                  </a:lnTo>
                  <a:lnTo>
                    <a:pt x="396" y="316"/>
                  </a:lnTo>
                  <a:lnTo>
                    <a:pt x="376" y="336"/>
                  </a:lnTo>
                  <a:lnTo>
                    <a:pt x="364" y="346"/>
                  </a:lnTo>
                  <a:lnTo>
                    <a:pt x="353" y="356"/>
                  </a:lnTo>
                  <a:lnTo>
                    <a:pt x="340" y="364"/>
                  </a:lnTo>
                  <a:lnTo>
                    <a:pt x="325" y="372"/>
                  </a:lnTo>
                  <a:lnTo>
                    <a:pt x="310" y="381"/>
                  </a:lnTo>
                  <a:lnTo>
                    <a:pt x="295" y="387"/>
                  </a:lnTo>
                  <a:lnTo>
                    <a:pt x="278" y="396"/>
                  </a:lnTo>
                  <a:lnTo>
                    <a:pt x="262" y="402"/>
                  </a:lnTo>
                  <a:lnTo>
                    <a:pt x="245" y="411"/>
                  </a:lnTo>
                  <a:lnTo>
                    <a:pt x="227" y="417"/>
                  </a:lnTo>
                  <a:lnTo>
                    <a:pt x="209" y="426"/>
                  </a:lnTo>
                  <a:lnTo>
                    <a:pt x="190" y="434"/>
                  </a:lnTo>
                  <a:lnTo>
                    <a:pt x="171" y="442"/>
                  </a:lnTo>
                  <a:lnTo>
                    <a:pt x="151" y="451"/>
                  </a:lnTo>
                  <a:lnTo>
                    <a:pt x="131" y="461"/>
                  </a:lnTo>
                  <a:lnTo>
                    <a:pt x="111" y="471"/>
                  </a:lnTo>
                  <a:lnTo>
                    <a:pt x="93" y="482"/>
                  </a:lnTo>
                  <a:lnTo>
                    <a:pt x="75" y="492"/>
                  </a:lnTo>
                  <a:lnTo>
                    <a:pt x="60" y="504"/>
                  </a:lnTo>
                  <a:lnTo>
                    <a:pt x="46" y="516"/>
                  </a:lnTo>
                  <a:lnTo>
                    <a:pt x="35" y="528"/>
                  </a:lnTo>
                  <a:lnTo>
                    <a:pt x="25" y="541"/>
                  </a:lnTo>
                  <a:lnTo>
                    <a:pt x="17" y="553"/>
                  </a:lnTo>
                  <a:lnTo>
                    <a:pt x="12" y="566"/>
                  </a:lnTo>
                  <a:lnTo>
                    <a:pt x="7" y="579"/>
                  </a:lnTo>
                  <a:lnTo>
                    <a:pt x="2" y="593"/>
                  </a:lnTo>
                  <a:lnTo>
                    <a:pt x="0" y="608"/>
                  </a:lnTo>
                  <a:lnTo>
                    <a:pt x="0" y="623"/>
                  </a:lnTo>
                  <a:lnTo>
                    <a:pt x="0" y="638"/>
                  </a:lnTo>
                  <a:lnTo>
                    <a:pt x="2" y="654"/>
                  </a:lnTo>
                  <a:lnTo>
                    <a:pt x="5" y="669"/>
                  </a:lnTo>
                  <a:lnTo>
                    <a:pt x="8" y="688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5" name="任意多边形 221224"/>
            <p:cNvSpPr/>
            <p:nvPr/>
          </p:nvSpPr>
          <p:spPr>
            <a:xfrm>
              <a:off x="4164" y="3972"/>
              <a:ext cx="1095" cy="336"/>
            </a:xfrm>
            <a:custGeom>
              <a:rect l="0" t="0" r="0" b="0"/>
              <a:pathLst>
                <a:path w="1095" h="673">
                  <a:moveTo>
                    <a:pt x="134" y="626"/>
                  </a:moveTo>
                  <a:lnTo>
                    <a:pt x="136" y="626"/>
                  </a:lnTo>
                  <a:lnTo>
                    <a:pt x="136" y="623"/>
                  </a:lnTo>
                  <a:lnTo>
                    <a:pt x="136" y="619"/>
                  </a:lnTo>
                  <a:lnTo>
                    <a:pt x="136" y="614"/>
                  </a:lnTo>
                  <a:lnTo>
                    <a:pt x="132" y="606"/>
                  </a:lnTo>
                  <a:lnTo>
                    <a:pt x="128" y="598"/>
                  </a:lnTo>
                  <a:lnTo>
                    <a:pt x="118" y="588"/>
                  </a:lnTo>
                  <a:lnTo>
                    <a:pt x="104" y="576"/>
                  </a:lnTo>
                  <a:lnTo>
                    <a:pt x="88" y="563"/>
                  </a:lnTo>
                  <a:lnTo>
                    <a:pt x="75" y="551"/>
                  </a:lnTo>
                  <a:lnTo>
                    <a:pt x="61" y="539"/>
                  </a:lnTo>
                  <a:lnTo>
                    <a:pt x="51" y="528"/>
                  </a:lnTo>
                  <a:lnTo>
                    <a:pt x="45" y="516"/>
                  </a:lnTo>
                  <a:lnTo>
                    <a:pt x="40" y="504"/>
                  </a:lnTo>
                  <a:lnTo>
                    <a:pt x="38" y="492"/>
                  </a:lnTo>
                  <a:lnTo>
                    <a:pt x="41" y="481"/>
                  </a:lnTo>
                  <a:lnTo>
                    <a:pt x="50" y="469"/>
                  </a:lnTo>
                  <a:lnTo>
                    <a:pt x="60" y="459"/>
                  </a:lnTo>
                  <a:lnTo>
                    <a:pt x="73" y="454"/>
                  </a:lnTo>
                  <a:lnTo>
                    <a:pt x="88" y="451"/>
                  </a:lnTo>
                  <a:lnTo>
                    <a:pt x="104" y="451"/>
                  </a:lnTo>
                  <a:lnTo>
                    <a:pt x="119" y="454"/>
                  </a:lnTo>
                  <a:lnTo>
                    <a:pt x="134" y="461"/>
                  </a:lnTo>
                  <a:lnTo>
                    <a:pt x="147" y="469"/>
                  </a:lnTo>
                  <a:lnTo>
                    <a:pt x="161" y="481"/>
                  </a:lnTo>
                  <a:lnTo>
                    <a:pt x="177" y="489"/>
                  </a:lnTo>
                  <a:lnTo>
                    <a:pt x="192" y="496"/>
                  </a:lnTo>
                  <a:lnTo>
                    <a:pt x="207" y="502"/>
                  </a:lnTo>
                  <a:lnTo>
                    <a:pt x="220" y="507"/>
                  </a:lnTo>
                  <a:lnTo>
                    <a:pt x="232" y="511"/>
                  </a:lnTo>
                  <a:lnTo>
                    <a:pt x="238" y="512"/>
                  </a:lnTo>
                  <a:lnTo>
                    <a:pt x="242" y="512"/>
                  </a:lnTo>
                  <a:lnTo>
                    <a:pt x="245" y="514"/>
                  </a:lnTo>
                  <a:lnTo>
                    <a:pt x="255" y="518"/>
                  </a:lnTo>
                  <a:lnTo>
                    <a:pt x="270" y="523"/>
                  </a:lnTo>
                  <a:lnTo>
                    <a:pt x="288" y="528"/>
                  </a:lnTo>
                  <a:lnTo>
                    <a:pt x="306" y="534"/>
                  </a:lnTo>
                  <a:lnTo>
                    <a:pt x="326" y="538"/>
                  </a:lnTo>
                  <a:lnTo>
                    <a:pt x="343" y="541"/>
                  </a:lnTo>
                  <a:lnTo>
                    <a:pt x="358" y="541"/>
                  </a:lnTo>
                  <a:lnTo>
                    <a:pt x="369" y="539"/>
                  </a:lnTo>
                  <a:lnTo>
                    <a:pt x="379" y="538"/>
                  </a:lnTo>
                  <a:lnTo>
                    <a:pt x="388" y="538"/>
                  </a:lnTo>
                  <a:lnTo>
                    <a:pt x="396" y="536"/>
                  </a:lnTo>
                  <a:lnTo>
                    <a:pt x="406" y="538"/>
                  </a:lnTo>
                  <a:lnTo>
                    <a:pt x="419" y="543"/>
                  </a:lnTo>
                  <a:lnTo>
                    <a:pt x="436" y="549"/>
                  </a:lnTo>
                  <a:lnTo>
                    <a:pt x="457" y="559"/>
                  </a:lnTo>
                  <a:lnTo>
                    <a:pt x="470" y="566"/>
                  </a:lnTo>
                  <a:lnTo>
                    <a:pt x="482" y="571"/>
                  </a:lnTo>
                  <a:lnTo>
                    <a:pt x="494" y="576"/>
                  </a:lnTo>
                  <a:lnTo>
                    <a:pt x="503" y="579"/>
                  </a:lnTo>
                  <a:lnTo>
                    <a:pt x="515" y="583"/>
                  </a:lnTo>
                  <a:lnTo>
                    <a:pt x="525" y="586"/>
                  </a:lnTo>
                  <a:lnTo>
                    <a:pt x="535" y="589"/>
                  </a:lnTo>
                  <a:lnTo>
                    <a:pt x="545" y="591"/>
                  </a:lnTo>
                  <a:lnTo>
                    <a:pt x="555" y="593"/>
                  </a:lnTo>
                  <a:lnTo>
                    <a:pt x="565" y="593"/>
                  </a:lnTo>
                  <a:lnTo>
                    <a:pt x="575" y="593"/>
                  </a:lnTo>
                  <a:lnTo>
                    <a:pt x="583" y="593"/>
                  </a:lnTo>
                  <a:lnTo>
                    <a:pt x="593" y="591"/>
                  </a:lnTo>
                  <a:lnTo>
                    <a:pt x="601" y="589"/>
                  </a:lnTo>
                  <a:lnTo>
                    <a:pt x="609" y="588"/>
                  </a:lnTo>
                  <a:lnTo>
                    <a:pt x="618" y="584"/>
                  </a:lnTo>
                  <a:lnTo>
                    <a:pt x="634" y="578"/>
                  </a:lnTo>
                  <a:lnTo>
                    <a:pt x="649" y="571"/>
                  </a:lnTo>
                  <a:lnTo>
                    <a:pt x="661" y="564"/>
                  </a:lnTo>
                  <a:lnTo>
                    <a:pt x="669" y="558"/>
                  </a:lnTo>
                  <a:lnTo>
                    <a:pt x="672" y="554"/>
                  </a:lnTo>
                  <a:lnTo>
                    <a:pt x="671" y="551"/>
                  </a:lnTo>
                  <a:lnTo>
                    <a:pt x="662" y="549"/>
                  </a:lnTo>
                  <a:lnTo>
                    <a:pt x="648" y="551"/>
                  </a:lnTo>
                  <a:lnTo>
                    <a:pt x="628" y="554"/>
                  </a:lnTo>
                  <a:lnTo>
                    <a:pt x="609" y="558"/>
                  </a:lnTo>
                  <a:lnTo>
                    <a:pt x="593" y="561"/>
                  </a:lnTo>
                  <a:lnTo>
                    <a:pt x="576" y="563"/>
                  </a:lnTo>
                  <a:lnTo>
                    <a:pt x="561" y="563"/>
                  </a:lnTo>
                  <a:lnTo>
                    <a:pt x="548" y="563"/>
                  </a:lnTo>
                  <a:lnTo>
                    <a:pt x="538" y="561"/>
                  </a:lnTo>
                  <a:lnTo>
                    <a:pt x="530" y="556"/>
                  </a:lnTo>
                  <a:lnTo>
                    <a:pt x="525" y="553"/>
                  </a:lnTo>
                  <a:lnTo>
                    <a:pt x="518" y="549"/>
                  </a:lnTo>
                  <a:lnTo>
                    <a:pt x="513" y="546"/>
                  </a:lnTo>
                  <a:lnTo>
                    <a:pt x="508" y="543"/>
                  </a:lnTo>
                  <a:lnTo>
                    <a:pt x="507" y="538"/>
                  </a:lnTo>
                  <a:lnTo>
                    <a:pt x="505" y="534"/>
                  </a:lnTo>
                  <a:lnTo>
                    <a:pt x="507" y="528"/>
                  </a:lnTo>
                  <a:lnTo>
                    <a:pt x="510" y="521"/>
                  </a:lnTo>
                  <a:lnTo>
                    <a:pt x="513" y="514"/>
                  </a:lnTo>
                  <a:lnTo>
                    <a:pt x="517" y="507"/>
                  </a:lnTo>
                  <a:lnTo>
                    <a:pt x="520" y="502"/>
                  </a:lnTo>
                  <a:lnTo>
                    <a:pt x="522" y="499"/>
                  </a:lnTo>
                  <a:lnTo>
                    <a:pt x="525" y="497"/>
                  </a:lnTo>
                  <a:lnTo>
                    <a:pt x="530" y="496"/>
                  </a:lnTo>
                  <a:lnTo>
                    <a:pt x="537" y="494"/>
                  </a:lnTo>
                  <a:lnTo>
                    <a:pt x="545" y="496"/>
                  </a:lnTo>
                  <a:lnTo>
                    <a:pt x="555" y="496"/>
                  </a:lnTo>
                  <a:lnTo>
                    <a:pt x="563" y="494"/>
                  </a:lnTo>
                  <a:lnTo>
                    <a:pt x="573" y="491"/>
                  </a:lnTo>
                  <a:lnTo>
                    <a:pt x="583" y="486"/>
                  </a:lnTo>
                  <a:lnTo>
                    <a:pt x="591" y="481"/>
                  </a:lnTo>
                  <a:lnTo>
                    <a:pt x="598" y="474"/>
                  </a:lnTo>
                  <a:lnTo>
                    <a:pt x="605" y="466"/>
                  </a:lnTo>
                  <a:lnTo>
                    <a:pt x="611" y="459"/>
                  </a:lnTo>
                  <a:lnTo>
                    <a:pt x="616" y="451"/>
                  </a:lnTo>
                  <a:lnTo>
                    <a:pt x="624" y="444"/>
                  </a:lnTo>
                  <a:lnTo>
                    <a:pt x="633" y="437"/>
                  </a:lnTo>
                  <a:lnTo>
                    <a:pt x="643" y="434"/>
                  </a:lnTo>
                  <a:lnTo>
                    <a:pt x="653" y="434"/>
                  </a:lnTo>
                  <a:lnTo>
                    <a:pt x="664" y="441"/>
                  </a:lnTo>
                  <a:lnTo>
                    <a:pt x="676" y="452"/>
                  </a:lnTo>
                  <a:lnTo>
                    <a:pt x="689" y="471"/>
                  </a:lnTo>
                  <a:lnTo>
                    <a:pt x="694" y="482"/>
                  </a:lnTo>
                  <a:lnTo>
                    <a:pt x="701" y="496"/>
                  </a:lnTo>
                  <a:lnTo>
                    <a:pt x="707" y="507"/>
                  </a:lnTo>
                  <a:lnTo>
                    <a:pt x="714" y="521"/>
                  </a:lnTo>
                  <a:lnTo>
                    <a:pt x="720" y="533"/>
                  </a:lnTo>
                  <a:lnTo>
                    <a:pt x="727" y="544"/>
                  </a:lnTo>
                  <a:lnTo>
                    <a:pt x="734" y="556"/>
                  </a:lnTo>
                  <a:lnTo>
                    <a:pt x="742" y="568"/>
                  </a:lnTo>
                  <a:lnTo>
                    <a:pt x="749" y="578"/>
                  </a:lnTo>
                  <a:lnTo>
                    <a:pt x="757" y="588"/>
                  </a:lnTo>
                  <a:lnTo>
                    <a:pt x="765" y="598"/>
                  </a:lnTo>
                  <a:lnTo>
                    <a:pt x="775" y="606"/>
                  </a:lnTo>
                  <a:lnTo>
                    <a:pt x="785" y="613"/>
                  </a:lnTo>
                  <a:lnTo>
                    <a:pt x="795" y="618"/>
                  </a:lnTo>
                  <a:lnTo>
                    <a:pt x="805" y="623"/>
                  </a:lnTo>
                  <a:lnTo>
                    <a:pt x="817" y="624"/>
                  </a:lnTo>
                  <a:lnTo>
                    <a:pt x="840" y="629"/>
                  </a:lnTo>
                  <a:lnTo>
                    <a:pt x="860" y="636"/>
                  </a:lnTo>
                  <a:lnTo>
                    <a:pt x="876" y="644"/>
                  </a:lnTo>
                  <a:lnTo>
                    <a:pt x="889" y="653"/>
                  </a:lnTo>
                  <a:lnTo>
                    <a:pt x="901" y="659"/>
                  </a:lnTo>
                  <a:lnTo>
                    <a:pt x="908" y="666"/>
                  </a:lnTo>
                  <a:lnTo>
                    <a:pt x="913" y="671"/>
                  </a:lnTo>
                  <a:lnTo>
                    <a:pt x="914" y="673"/>
                  </a:lnTo>
                  <a:lnTo>
                    <a:pt x="914" y="671"/>
                  </a:lnTo>
                  <a:lnTo>
                    <a:pt x="914" y="669"/>
                  </a:lnTo>
                  <a:lnTo>
                    <a:pt x="916" y="664"/>
                  </a:lnTo>
                  <a:lnTo>
                    <a:pt x="918" y="659"/>
                  </a:lnTo>
                  <a:lnTo>
                    <a:pt x="919" y="653"/>
                  </a:lnTo>
                  <a:lnTo>
                    <a:pt x="921" y="644"/>
                  </a:lnTo>
                  <a:lnTo>
                    <a:pt x="923" y="636"/>
                  </a:lnTo>
                  <a:lnTo>
                    <a:pt x="924" y="626"/>
                  </a:lnTo>
                  <a:lnTo>
                    <a:pt x="926" y="616"/>
                  </a:lnTo>
                  <a:lnTo>
                    <a:pt x="926" y="606"/>
                  </a:lnTo>
                  <a:lnTo>
                    <a:pt x="928" y="594"/>
                  </a:lnTo>
                  <a:lnTo>
                    <a:pt x="928" y="583"/>
                  </a:lnTo>
                  <a:lnTo>
                    <a:pt x="926" y="571"/>
                  </a:lnTo>
                  <a:lnTo>
                    <a:pt x="924" y="559"/>
                  </a:lnTo>
                  <a:lnTo>
                    <a:pt x="921" y="548"/>
                  </a:lnTo>
                  <a:lnTo>
                    <a:pt x="918" y="538"/>
                  </a:lnTo>
                  <a:lnTo>
                    <a:pt x="913" y="526"/>
                  </a:lnTo>
                  <a:lnTo>
                    <a:pt x="906" y="516"/>
                  </a:lnTo>
                  <a:lnTo>
                    <a:pt x="898" y="504"/>
                  </a:lnTo>
                  <a:lnTo>
                    <a:pt x="888" y="492"/>
                  </a:lnTo>
                  <a:lnTo>
                    <a:pt x="876" y="482"/>
                  </a:lnTo>
                  <a:lnTo>
                    <a:pt x="865" y="472"/>
                  </a:lnTo>
                  <a:lnTo>
                    <a:pt x="850" y="462"/>
                  </a:lnTo>
                  <a:lnTo>
                    <a:pt x="835" y="452"/>
                  </a:lnTo>
                  <a:lnTo>
                    <a:pt x="820" y="444"/>
                  </a:lnTo>
                  <a:lnTo>
                    <a:pt x="803" y="436"/>
                  </a:lnTo>
                  <a:lnTo>
                    <a:pt x="785" y="427"/>
                  </a:lnTo>
                  <a:lnTo>
                    <a:pt x="767" y="421"/>
                  </a:lnTo>
                  <a:lnTo>
                    <a:pt x="749" y="416"/>
                  </a:lnTo>
                  <a:lnTo>
                    <a:pt x="729" y="411"/>
                  </a:lnTo>
                  <a:lnTo>
                    <a:pt x="709" y="407"/>
                  </a:lnTo>
                  <a:lnTo>
                    <a:pt x="689" y="406"/>
                  </a:lnTo>
                  <a:lnTo>
                    <a:pt x="658" y="401"/>
                  </a:lnTo>
                  <a:lnTo>
                    <a:pt x="641" y="396"/>
                  </a:lnTo>
                  <a:lnTo>
                    <a:pt x="636" y="391"/>
                  </a:lnTo>
                  <a:lnTo>
                    <a:pt x="641" y="384"/>
                  </a:lnTo>
                  <a:lnTo>
                    <a:pt x="651" y="379"/>
                  </a:lnTo>
                  <a:lnTo>
                    <a:pt x="664" y="374"/>
                  </a:lnTo>
                  <a:lnTo>
                    <a:pt x="679" y="371"/>
                  </a:lnTo>
                  <a:lnTo>
                    <a:pt x="689" y="369"/>
                  </a:lnTo>
                  <a:lnTo>
                    <a:pt x="696" y="369"/>
                  </a:lnTo>
                  <a:lnTo>
                    <a:pt x="704" y="369"/>
                  </a:lnTo>
                  <a:lnTo>
                    <a:pt x="715" y="371"/>
                  </a:lnTo>
                  <a:lnTo>
                    <a:pt x="730" y="372"/>
                  </a:lnTo>
                  <a:lnTo>
                    <a:pt x="747" y="376"/>
                  </a:lnTo>
                  <a:lnTo>
                    <a:pt x="765" y="377"/>
                  </a:lnTo>
                  <a:lnTo>
                    <a:pt x="785" y="379"/>
                  </a:lnTo>
                  <a:lnTo>
                    <a:pt x="807" y="381"/>
                  </a:lnTo>
                  <a:lnTo>
                    <a:pt x="828" y="382"/>
                  </a:lnTo>
                  <a:lnTo>
                    <a:pt x="850" y="382"/>
                  </a:lnTo>
                  <a:lnTo>
                    <a:pt x="871" y="382"/>
                  </a:lnTo>
                  <a:lnTo>
                    <a:pt x="891" y="381"/>
                  </a:lnTo>
                  <a:lnTo>
                    <a:pt x="911" y="379"/>
                  </a:lnTo>
                  <a:lnTo>
                    <a:pt x="931" y="376"/>
                  </a:lnTo>
                  <a:lnTo>
                    <a:pt x="947" y="372"/>
                  </a:lnTo>
                  <a:lnTo>
                    <a:pt x="962" y="366"/>
                  </a:lnTo>
                  <a:lnTo>
                    <a:pt x="976" y="359"/>
                  </a:lnTo>
                  <a:lnTo>
                    <a:pt x="989" y="351"/>
                  </a:lnTo>
                  <a:lnTo>
                    <a:pt x="1002" y="342"/>
                  </a:lnTo>
                  <a:lnTo>
                    <a:pt x="1015" y="332"/>
                  </a:lnTo>
                  <a:lnTo>
                    <a:pt x="1027" y="321"/>
                  </a:lnTo>
                  <a:lnTo>
                    <a:pt x="1038" y="309"/>
                  </a:lnTo>
                  <a:lnTo>
                    <a:pt x="1048" y="297"/>
                  </a:lnTo>
                  <a:lnTo>
                    <a:pt x="1058" y="282"/>
                  </a:lnTo>
                  <a:lnTo>
                    <a:pt x="1068" y="269"/>
                  </a:lnTo>
                  <a:lnTo>
                    <a:pt x="1077" y="252"/>
                  </a:lnTo>
                  <a:lnTo>
                    <a:pt x="1083" y="234"/>
                  </a:lnTo>
                  <a:lnTo>
                    <a:pt x="1088" y="216"/>
                  </a:lnTo>
                  <a:lnTo>
                    <a:pt x="1091" y="196"/>
                  </a:lnTo>
                  <a:lnTo>
                    <a:pt x="1095" y="174"/>
                  </a:lnTo>
                  <a:lnTo>
                    <a:pt x="1095" y="152"/>
                  </a:lnTo>
                  <a:lnTo>
                    <a:pt x="1093" y="127"/>
                  </a:lnTo>
                  <a:lnTo>
                    <a:pt x="1091" y="129"/>
                  </a:lnTo>
                  <a:lnTo>
                    <a:pt x="1085" y="135"/>
                  </a:lnTo>
                  <a:lnTo>
                    <a:pt x="1077" y="142"/>
                  </a:lnTo>
                  <a:lnTo>
                    <a:pt x="1063" y="150"/>
                  </a:lnTo>
                  <a:lnTo>
                    <a:pt x="1048" y="161"/>
                  </a:lnTo>
                  <a:lnTo>
                    <a:pt x="1030" y="169"/>
                  </a:lnTo>
                  <a:lnTo>
                    <a:pt x="1010" y="174"/>
                  </a:lnTo>
                  <a:lnTo>
                    <a:pt x="989" y="177"/>
                  </a:lnTo>
                  <a:lnTo>
                    <a:pt x="977" y="179"/>
                  </a:lnTo>
                  <a:lnTo>
                    <a:pt x="962" y="181"/>
                  </a:lnTo>
                  <a:lnTo>
                    <a:pt x="946" y="182"/>
                  </a:lnTo>
                  <a:lnTo>
                    <a:pt x="928" y="186"/>
                  </a:lnTo>
                  <a:lnTo>
                    <a:pt x="909" y="189"/>
                  </a:lnTo>
                  <a:lnTo>
                    <a:pt x="888" y="192"/>
                  </a:lnTo>
                  <a:lnTo>
                    <a:pt x="868" y="196"/>
                  </a:lnTo>
                  <a:lnTo>
                    <a:pt x="846" y="201"/>
                  </a:lnTo>
                  <a:lnTo>
                    <a:pt x="825" y="207"/>
                  </a:lnTo>
                  <a:lnTo>
                    <a:pt x="803" y="214"/>
                  </a:lnTo>
                  <a:lnTo>
                    <a:pt x="783" y="221"/>
                  </a:lnTo>
                  <a:lnTo>
                    <a:pt x="764" y="229"/>
                  </a:lnTo>
                  <a:lnTo>
                    <a:pt x="745" y="237"/>
                  </a:lnTo>
                  <a:lnTo>
                    <a:pt x="727" y="247"/>
                  </a:lnTo>
                  <a:lnTo>
                    <a:pt x="712" y="259"/>
                  </a:lnTo>
                  <a:lnTo>
                    <a:pt x="701" y="271"/>
                  </a:lnTo>
                  <a:lnTo>
                    <a:pt x="679" y="294"/>
                  </a:lnTo>
                  <a:lnTo>
                    <a:pt x="661" y="316"/>
                  </a:lnTo>
                  <a:lnTo>
                    <a:pt x="646" y="332"/>
                  </a:lnTo>
                  <a:lnTo>
                    <a:pt x="634" y="346"/>
                  </a:lnTo>
                  <a:lnTo>
                    <a:pt x="626" y="357"/>
                  </a:lnTo>
                  <a:lnTo>
                    <a:pt x="621" y="366"/>
                  </a:lnTo>
                  <a:lnTo>
                    <a:pt x="618" y="371"/>
                  </a:lnTo>
                  <a:lnTo>
                    <a:pt x="616" y="372"/>
                  </a:lnTo>
                  <a:lnTo>
                    <a:pt x="614" y="372"/>
                  </a:lnTo>
                  <a:lnTo>
                    <a:pt x="606" y="374"/>
                  </a:lnTo>
                  <a:lnTo>
                    <a:pt x="598" y="376"/>
                  </a:lnTo>
                  <a:lnTo>
                    <a:pt x="588" y="377"/>
                  </a:lnTo>
                  <a:lnTo>
                    <a:pt x="581" y="376"/>
                  </a:lnTo>
                  <a:lnTo>
                    <a:pt x="578" y="371"/>
                  </a:lnTo>
                  <a:lnTo>
                    <a:pt x="581" y="361"/>
                  </a:lnTo>
                  <a:lnTo>
                    <a:pt x="593" y="347"/>
                  </a:lnTo>
                  <a:lnTo>
                    <a:pt x="601" y="339"/>
                  </a:lnTo>
                  <a:lnTo>
                    <a:pt x="611" y="329"/>
                  </a:lnTo>
                  <a:lnTo>
                    <a:pt x="619" y="321"/>
                  </a:lnTo>
                  <a:lnTo>
                    <a:pt x="628" y="312"/>
                  </a:lnTo>
                  <a:lnTo>
                    <a:pt x="636" y="304"/>
                  </a:lnTo>
                  <a:lnTo>
                    <a:pt x="644" y="296"/>
                  </a:lnTo>
                  <a:lnTo>
                    <a:pt x="653" y="287"/>
                  </a:lnTo>
                  <a:lnTo>
                    <a:pt x="661" y="277"/>
                  </a:lnTo>
                  <a:lnTo>
                    <a:pt x="667" y="269"/>
                  </a:lnTo>
                  <a:lnTo>
                    <a:pt x="674" y="259"/>
                  </a:lnTo>
                  <a:lnTo>
                    <a:pt x="681" y="249"/>
                  </a:lnTo>
                  <a:lnTo>
                    <a:pt x="686" y="239"/>
                  </a:lnTo>
                  <a:lnTo>
                    <a:pt x="691" y="227"/>
                  </a:lnTo>
                  <a:lnTo>
                    <a:pt x="696" y="216"/>
                  </a:lnTo>
                  <a:lnTo>
                    <a:pt x="699" y="204"/>
                  </a:lnTo>
                  <a:lnTo>
                    <a:pt x="702" y="191"/>
                  </a:lnTo>
                  <a:lnTo>
                    <a:pt x="704" y="177"/>
                  </a:lnTo>
                  <a:lnTo>
                    <a:pt x="709" y="164"/>
                  </a:lnTo>
                  <a:lnTo>
                    <a:pt x="712" y="150"/>
                  </a:lnTo>
                  <a:lnTo>
                    <a:pt x="719" y="137"/>
                  </a:lnTo>
                  <a:lnTo>
                    <a:pt x="725" y="125"/>
                  </a:lnTo>
                  <a:lnTo>
                    <a:pt x="732" y="112"/>
                  </a:lnTo>
                  <a:lnTo>
                    <a:pt x="740" y="102"/>
                  </a:lnTo>
                  <a:lnTo>
                    <a:pt x="749" y="90"/>
                  </a:lnTo>
                  <a:lnTo>
                    <a:pt x="757" y="82"/>
                  </a:lnTo>
                  <a:lnTo>
                    <a:pt x="767" y="74"/>
                  </a:lnTo>
                  <a:lnTo>
                    <a:pt x="777" y="65"/>
                  </a:lnTo>
                  <a:lnTo>
                    <a:pt x="787" y="60"/>
                  </a:lnTo>
                  <a:lnTo>
                    <a:pt x="797" y="55"/>
                  </a:lnTo>
                  <a:lnTo>
                    <a:pt x="808" y="52"/>
                  </a:lnTo>
                  <a:lnTo>
                    <a:pt x="818" y="50"/>
                  </a:lnTo>
                  <a:lnTo>
                    <a:pt x="830" y="50"/>
                  </a:lnTo>
                  <a:lnTo>
                    <a:pt x="828" y="50"/>
                  </a:lnTo>
                  <a:lnTo>
                    <a:pt x="825" y="47"/>
                  </a:lnTo>
                  <a:lnTo>
                    <a:pt x="820" y="42"/>
                  </a:lnTo>
                  <a:lnTo>
                    <a:pt x="812" y="35"/>
                  </a:lnTo>
                  <a:lnTo>
                    <a:pt x="802" y="29"/>
                  </a:lnTo>
                  <a:lnTo>
                    <a:pt x="790" y="22"/>
                  </a:lnTo>
                  <a:lnTo>
                    <a:pt x="778" y="15"/>
                  </a:lnTo>
                  <a:lnTo>
                    <a:pt x="764" y="9"/>
                  </a:lnTo>
                  <a:lnTo>
                    <a:pt x="747" y="5"/>
                  </a:lnTo>
                  <a:lnTo>
                    <a:pt x="729" y="2"/>
                  </a:lnTo>
                  <a:lnTo>
                    <a:pt x="711" y="0"/>
                  </a:lnTo>
                  <a:lnTo>
                    <a:pt x="691" y="2"/>
                  </a:lnTo>
                  <a:lnTo>
                    <a:pt x="669" y="5"/>
                  </a:lnTo>
                  <a:lnTo>
                    <a:pt x="648" y="14"/>
                  </a:lnTo>
                  <a:lnTo>
                    <a:pt x="624" y="24"/>
                  </a:lnTo>
                  <a:lnTo>
                    <a:pt x="601" y="40"/>
                  </a:lnTo>
                  <a:lnTo>
                    <a:pt x="580" y="59"/>
                  </a:lnTo>
                  <a:lnTo>
                    <a:pt x="563" y="80"/>
                  </a:lnTo>
                  <a:lnTo>
                    <a:pt x="550" y="102"/>
                  </a:lnTo>
                  <a:lnTo>
                    <a:pt x="540" y="125"/>
                  </a:lnTo>
                  <a:lnTo>
                    <a:pt x="533" y="149"/>
                  </a:lnTo>
                  <a:lnTo>
                    <a:pt x="530" y="172"/>
                  </a:lnTo>
                  <a:lnTo>
                    <a:pt x="528" y="197"/>
                  </a:lnTo>
                  <a:lnTo>
                    <a:pt x="528" y="221"/>
                  </a:lnTo>
                  <a:lnTo>
                    <a:pt x="530" y="244"/>
                  </a:lnTo>
                  <a:lnTo>
                    <a:pt x="533" y="266"/>
                  </a:lnTo>
                  <a:lnTo>
                    <a:pt x="537" y="286"/>
                  </a:lnTo>
                  <a:lnTo>
                    <a:pt x="542" y="304"/>
                  </a:lnTo>
                  <a:lnTo>
                    <a:pt x="545" y="321"/>
                  </a:lnTo>
                  <a:lnTo>
                    <a:pt x="548" y="334"/>
                  </a:lnTo>
                  <a:lnTo>
                    <a:pt x="552" y="346"/>
                  </a:lnTo>
                  <a:lnTo>
                    <a:pt x="553" y="354"/>
                  </a:lnTo>
                  <a:lnTo>
                    <a:pt x="555" y="366"/>
                  </a:lnTo>
                  <a:lnTo>
                    <a:pt x="558" y="381"/>
                  </a:lnTo>
                  <a:lnTo>
                    <a:pt x="560" y="394"/>
                  </a:lnTo>
                  <a:lnTo>
                    <a:pt x="561" y="407"/>
                  </a:lnTo>
                  <a:lnTo>
                    <a:pt x="561" y="421"/>
                  </a:lnTo>
                  <a:lnTo>
                    <a:pt x="560" y="432"/>
                  </a:lnTo>
                  <a:lnTo>
                    <a:pt x="553" y="444"/>
                  </a:lnTo>
                  <a:lnTo>
                    <a:pt x="542" y="454"/>
                  </a:lnTo>
                  <a:lnTo>
                    <a:pt x="528" y="464"/>
                  </a:lnTo>
                  <a:lnTo>
                    <a:pt x="515" y="474"/>
                  </a:lnTo>
                  <a:lnTo>
                    <a:pt x="502" y="482"/>
                  </a:lnTo>
                  <a:lnTo>
                    <a:pt x="489" y="489"/>
                  </a:lnTo>
                  <a:lnTo>
                    <a:pt x="475" y="496"/>
                  </a:lnTo>
                  <a:lnTo>
                    <a:pt x="462" y="501"/>
                  </a:lnTo>
                  <a:lnTo>
                    <a:pt x="449" y="502"/>
                  </a:lnTo>
                  <a:lnTo>
                    <a:pt x="436" y="502"/>
                  </a:lnTo>
                  <a:lnTo>
                    <a:pt x="424" y="501"/>
                  </a:lnTo>
                  <a:lnTo>
                    <a:pt x="416" y="497"/>
                  </a:lnTo>
                  <a:lnTo>
                    <a:pt x="411" y="496"/>
                  </a:lnTo>
                  <a:lnTo>
                    <a:pt x="409" y="491"/>
                  </a:lnTo>
                  <a:lnTo>
                    <a:pt x="411" y="486"/>
                  </a:lnTo>
                  <a:lnTo>
                    <a:pt x="417" y="479"/>
                  </a:lnTo>
                  <a:lnTo>
                    <a:pt x="427" y="472"/>
                  </a:lnTo>
                  <a:lnTo>
                    <a:pt x="439" y="462"/>
                  </a:lnTo>
                  <a:lnTo>
                    <a:pt x="447" y="456"/>
                  </a:lnTo>
                  <a:lnTo>
                    <a:pt x="455" y="449"/>
                  </a:lnTo>
                  <a:lnTo>
                    <a:pt x="464" y="441"/>
                  </a:lnTo>
                  <a:lnTo>
                    <a:pt x="474" y="432"/>
                  </a:lnTo>
                  <a:lnTo>
                    <a:pt x="482" y="422"/>
                  </a:lnTo>
                  <a:lnTo>
                    <a:pt x="489" y="411"/>
                  </a:lnTo>
                  <a:lnTo>
                    <a:pt x="497" y="397"/>
                  </a:lnTo>
                  <a:lnTo>
                    <a:pt x="502" y="384"/>
                  </a:lnTo>
                  <a:lnTo>
                    <a:pt x="507" y="369"/>
                  </a:lnTo>
                  <a:lnTo>
                    <a:pt x="510" y="352"/>
                  </a:lnTo>
                  <a:lnTo>
                    <a:pt x="510" y="334"/>
                  </a:lnTo>
                  <a:lnTo>
                    <a:pt x="510" y="316"/>
                  </a:lnTo>
                  <a:lnTo>
                    <a:pt x="505" y="294"/>
                  </a:lnTo>
                  <a:lnTo>
                    <a:pt x="499" y="272"/>
                  </a:lnTo>
                  <a:lnTo>
                    <a:pt x="490" y="249"/>
                  </a:lnTo>
                  <a:lnTo>
                    <a:pt x="477" y="224"/>
                  </a:lnTo>
                  <a:lnTo>
                    <a:pt x="460" y="201"/>
                  </a:lnTo>
                  <a:lnTo>
                    <a:pt x="441" y="182"/>
                  </a:lnTo>
                  <a:lnTo>
                    <a:pt x="417" y="167"/>
                  </a:lnTo>
                  <a:lnTo>
                    <a:pt x="394" y="155"/>
                  </a:lnTo>
                  <a:lnTo>
                    <a:pt x="368" y="149"/>
                  </a:lnTo>
                  <a:lnTo>
                    <a:pt x="341" y="144"/>
                  </a:lnTo>
                  <a:lnTo>
                    <a:pt x="315" y="140"/>
                  </a:lnTo>
                  <a:lnTo>
                    <a:pt x="288" y="140"/>
                  </a:lnTo>
                  <a:lnTo>
                    <a:pt x="263" y="140"/>
                  </a:lnTo>
                  <a:lnTo>
                    <a:pt x="240" y="144"/>
                  </a:lnTo>
                  <a:lnTo>
                    <a:pt x="217" y="147"/>
                  </a:lnTo>
                  <a:lnTo>
                    <a:pt x="199" y="150"/>
                  </a:lnTo>
                  <a:lnTo>
                    <a:pt x="182" y="154"/>
                  </a:lnTo>
                  <a:lnTo>
                    <a:pt x="171" y="157"/>
                  </a:lnTo>
                  <a:lnTo>
                    <a:pt x="162" y="159"/>
                  </a:lnTo>
                  <a:lnTo>
                    <a:pt x="161" y="159"/>
                  </a:lnTo>
                  <a:lnTo>
                    <a:pt x="164" y="161"/>
                  </a:lnTo>
                  <a:lnTo>
                    <a:pt x="172" y="164"/>
                  </a:lnTo>
                  <a:lnTo>
                    <a:pt x="184" y="169"/>
                  </a:lnTo>
                  <a:lnTo>
                    <a:pt x="197" y="177"/>
                  </a:lnTo>
                  <a:lnTo>
                    <a:pt x="212" y="186"/>
                  </a:lnTo>
                  <a:lnTo>
                    <a:pt x="225" y="197"/>
                  </a:lnTo>
                  <a:lnTo>
                    <a:pt x="237" y="212"/>
                  </a:lnTo>
                  <a:lnTo>
                    <a:pt x="243" y="227"/>
                  </a:lnTo>
                  <a:lnTo>
                    <a:pt x="250" y="246"/>
                  </a:lnTo>
                  <a:lnTo>
                    <a:pt x="260" y="262"/>
                  </a:lnTo>
                  <a:lnTo>
                    <a:pt x="272" y="281"/>
                  </a:lnTo>
                  <a:lnTo>
                    <a:pt x="285" y="297"/>
                  </a:lnTo>
                  <a:lnTo>
                    <a:pt x="300" y="312"/>
                  </a:lnTo>
                  <a:lnTo>
                    <a:pt x="316" y="326"/>
                  </a:lnTo>
                  <a:lnTo>
                    <a:pt x="333" y="336"/>
                  </a:lnTo>
                  <a:lnTo>
                    <a:pt x="351" y="342"/>
                  </a:lnTo>
                  <a:lnTo>
                    <a:pt x="359" y="344"/>
                  </a:lnTo>
                  <a:lnTo>
                    <a:pt x="371" y="346"/>
                  </a:lnTo>
                  <a:lnTo>
                    <a:pt x="381" y="349"/>
                  </a:lnTo>
                  <a:lnTo>
                    <a:pt x="393" y="351"/>
                  </a:lnTo>
                  <a:lnTo>
                    <a:pt x="406" y="354"/>
                  </a:lnTo>
                  <a:lnTo>
                    <a:pt x="417" y="356"/>
                  </a:lnTo>
                  <a:lnTo>
                    <a:pt x="429" y="359"/>
                  </a:lnTo>
                  <a:lnTo>
                    <a:pt x="439" y="362"/>
                  </a:lnTo>
                  <a:lnTo>
                    <a:pt x="449" y="366"/>
                  </a:lnTo>
                  <a:lnTo>
                    <a:pt x="457" y="371"/>
                  </a:lnTo>
                  <a:lnTo>
                    <a:pt x="464" y="374"/>
                  </a:lnTo>
                  <a:lnTo>
                    <a:pt x="469" y="379"/>
                  </a:lnTo>
                  <a:lnTo>
                    <a:pt x="472" y="386"/>
                  </a:lnTo>
                  <a:lnTo>
                    <a:pt x="472" y="391"/>
                  </a:lnTo>
                  <a:lnTo>
                    <a:pt x="469" y="399"/>
                  </a:lnTo>
                  <a:lnTo>
                    <a:pt x="464" y="406"/>
                  </a:lnTo>
                  <a:lnTo>
                    <a:pt x="449" y="421"/>
                  </a:lnTo>
                  <a:lnTo>
                    <a:pt x="432" y="434"/>
                  </a:lnTo>
                  <a:lnTo>
                    <a:pt x="416" y="444"/>
                  </a:lnTo>
                  <a:lnTo>
                    <a:pt x="399" y="454"/>
                  </a:lnTo>
                  <a:lnTo>
                    <a:pt x="384" y="462"/>
                  </a:lnTo>
                  <a:lnTo>
                    <a:pt x="371" y="472"/>
                  </a:lnTo>
                  <a:lnTo>
                    <a:pt x="359" y="482"/>
                  </a:lnTo>
                  <a:lnTo>
                    <a:pt x="353" y="492"/>
                  </a:lnTo>
                  <a:lnTo>
                    <a:pt x="349" y="492"/>
                  </a:lnTo>
                  <a:lnTo>
                    <a:pt x="340" y="494"/>
                  </a:lnTo>
                  <a:lnTo>
                    <a:pt x="326" y="494"/>
                  </a:lnTo>
                  <a:lnTo>
                    <a:pt x="311" y="494"/>
                  </a:lnTo>
                  <a:lnTo>
                    <a:pt x="295" y="491"/>
                  </a:lnTo>
                  <a:lnTo>
                    <a:pt x="280" y="487"/>
                  </a:lnTo>
                  <a:lnTo>
                    <a:pt x="267" y="481"/>
                  </a:lnTo>
                  <a:lnTo>
                    <a:pt x="257" y="471"/>
                  </a:lnTo>
                  <a:lnTo>
                    <a:pt x="255" y="464"/>
                  </a:lnTo>
                  <a:lnTo>
                    <a:pt x="253" y="454"/>
                  </a:lnTo>
                  <a:lnTo>
                    <a:pt x="253" y="441"/>
                  </a:lnTo>
                  <a:lnTo>
                    <a:pt x="252" y="426"/>
                  </a:lnTo>
                  <a:lnTo>
                    <a:pt x="252" y="411"/>
                  </a:lnTo>
                  <a:lnTo>
                    <a:pt x="252" y="392"/>
                  </a:lnTo>
                  <a:lnTo>
                    <a:pt x="250" y="374"/>
                  </a:lnTo>
                  <a:lnTo>
                    <a:pt x="248" y="354"/>
                  </a:lnTo>
                  <a:lnTo>
                    <a:pt x="243" y="334"/>
                  </a:lnTo>
                  <a:lnTo>
                    <a:pt x="237" y="316"/>
                  </a:lnTo>
                  <a:lnTo>
                    <a:pt x="229" y="296"/>
                  </a:lnTo>
                  <a:lnTo>
                    <a:pt x="217" y="277"/>
                  </a:lnTo>
                  <a:lnTo>
                    <a:pt x="202" y="259"/>
                  </a:lnTo>
                  <a:lnTo>
                    <a:pt x="184" y="242"/>
                  </a:lnTo>
                  <a:lnTo>
                    <a:pt x="161" y="227"/>
                  </a:lnTo>
                  <a:lnTo>
                    <a:pt x="132" y="216"/>
                  </a:lnTo>
                  <a:lnTo>
                    <a:pt x="134" y="217"/>
                  </a:lnTo>
                  <a:lnTo>
                    <a:pt x="136" y="221"/>
                  </a:lnTo>
                  <a:lnTo>
                    <a:pt x="137" y="226"/>
                  </a:lnTo>
                  <a:lnTo>
                    <a:pt x="141" y="234"/>
                  </a:lnTo>
                  <a:lnTo>
                    <a:pt x="141" y="246"/>
                  </a:lnTo>
                  <a:lnTo>
                    <a:pt x="142" y="257"/>
                  </a:lnTo>
                  <a:lnTo>
                    <a:pt x="139" y="272"/>
                  </a:lnTo>
                  <a:lnTo>
                    <a:pt x="136" y="289"/>
                  </a:lnTo>
                  <a:lnTo>
                    <a:pt x="132" y="297"/>
                  </a:lnTo>
                  <a:lnTo>
                    <a:pt x="132" y="307"/>
                  </a:lnTo>
                  <a:lnTo>
                    <a:pt x="132" y="316"/>
                  </a:lnTo>
                  <a:lnTo>
                    <a:pt x="134" y="326"/>
                  </a:lnTo>
                  <a:lnTo>
                    <a:pt x="137" y="336"/>
                  </a:lnTo>
                  <a:lnTo>
                    <a:pt x="141" y="346"/>
                  </a:lnTo>
                  <a:lnTo>
                    <a:pt x="146" y="356"/>
                  </a:lnTo>
                  <a:lnTo>
                    <a:pt x="151" y="366"/>
                  </a:lnTo>
                  <a:lnTo>
                    <a:pt x="156" y="376"/>
                  </a:lnTo>
                  <a:lnTo>
                    <a:pt x="161" y="384"/>
                  </a:lnTo>
                  <a:lnTo>
                    <a:pt x="167" y="394"/>
                  </a:lnTo>
                  <a:lnTo>
                    <a:pt x="172" y="402"/>
                  </a:lnTo>
                  <a:lnTo>
                    <a:pt x="177" y="409"/>
                  </a:lnTo>
                  <a:lnTo>
                    <a:pt x="182" y="416"/>
                  </a:lnTo>
                  <a:lnTo>
                    <a:pt x="185" y="422"/>
                  </a:lnTo>
                  <a:lnTo>
                    <a:pt x="189" y="427"/>
                  </a:lnTo>
                  <a:lnTo>
                    <a:pt x="194" y="436"/>
                  </a:lnTo>
                  <a:lnTo>
                    <a:pt x="199" y="442"/>
                  </a:lnTo>
                  <a:lnTo>
                    <a:pt x="200" y="449"/>
                  </a:lnTo>
                  <a:lnTo>
                    <a:pt x="202" y="452"/>
                  </a:lnTo>
                  <a:lnTo>
                    <a:pt x="204" y="457"/>
                  </a:lnTo>
                  <a:lnTo>
                    <a:pt x="204" y="459"/>
                  </a:lnTo>
                  <a:lnTo>
                    <a:pt x="204" y="461"/>
                  </a:lnTo>
                  <a:lnTo>
                    <a:pt x="204" y="461"/>
                  </a:lnTo>
                  <a:lnTo>
                    <a:pt x="200" y="459"/>
                  </a:lnTo>
                  <a:lnTo>
                    <a:pt x="190" y="454"/>
                  </a:lnTo>
                  <a:lnTo>
                    <a:pt x="177" y="446"/>
                  </a:lnTo>
                  <a:lnTo>
                    <a:pt x="161" y="436"/>
                  </a:lnTo>
                  <a:lnTo>
                    <a:pt x="141" y="427"/>
                  </a:lnTo>
                  <a:lnTo>
                    <a:pt x="121" y="419"/>
                  </a:lnTo>
                  <a:lnTo>
                    <a:pt x="101" y="411"/>
                  </a:lnTo>
                  <a:lnTo>
                    <a:pt x="83" y="407"/>
                  </a:lnTo>
                  <a:lnTo>
                    <a:pt x="65" y="407"/>
                  </a:lnTo>
                  <a:lnTo>
                    <a:pt x="48" y="411"/>
                  </a:lnTo>
                  <a:lnTo>
                    <a:pt x="33" y="416"/>
                  </a:lnTo>
                  <a:lnTo>
                    <a:pt x="20" y="426"/>
                  </a:lnTo>
                  <a:lnTo>
                    <a:pt x="8" y="439"/>
                  </a:lnTo>
                  <a:lnTo>
                    <a:pt x="2" y="454"/>
                  </a:lnTo>
                  <a:lnTo>
                    <a:pt x="0" y="474"/>
                  </a:lnTo>
                  <a:lnTo>
                    <a:pt x="3" y="497"/>
                  </a:lnTo>
                  <a:lnTo>
                    <a:pt x="12" y="523"/>
                  </a:lnTo>
                  <a:lnTo>
                    <a:pt x="18" y="546"/>
                  </a:lnTo>
                  <a:lnTo>
                    <a:pt x="26" y="568"/>
                  </a:lnTo>
                  <a:lnTo>
                    <a:pt x="35" y="584"/>
                  </a:lnTo>
                  <a:lnTo>
                    <a:pt x="41" y="599"/>
                  </a:lnTo>
                  <a:lnTo>
                    <a:pt x="46" y="611"/>
                  </a:lnTo>
                  <a:lnTo>
                    <a:pt x="50" y="618"/>
                  </a:lnTo>
                  <a:lnTo>
                    <a:pt x="51" y="621"/>
                  </a:lnTo>
                  <a:lnTo>
                    <a:pt x="53" y="624"/>
                  </a:lnTo>
                  <a:lnTo>
                    <a:pt x="58" y="633"/>
                  </a:lnTo>
                  <a:lnTo>
                    <a:pt x="66" y="643"/>
                  </a:lnTo>
                  <a:lnTo>
                    <a:pt x="76" y="653"/>
                  </a:lnTo>
                  <a:lnTo>
                    <a:pt x="89" y="658"/>
                  </a:lnTo>
                  <a:lnTo>
                    <a:pt x="103" y="658"/>
                  </a:lnTo>
                  <a:lnTo>
                    <a:pt x="118" y="648"/>
                  </a:lnTo>
                  <a:lnTo>
                    <a:pt x="134" y="626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6" name="任意多边形 221225"/>
            <p:cNvSpPr/>
            <p:nvPr/>
          </p:nvSpPr>
          <p:spPr>
            <a:xfrm>
              <a:off x="500" y="13"/>
              <a:ext cx="1093" cy="336"/>
            </a:xfrm>
            <a:custGeom>
              <a:rect l="0" t="0" r="0" b="0"/>
              <a:pathLst>
                <a:path w="1093" h="673">
                  <a:moveTo>
                    <a:pt x="959" y="47"/>
                  </a:moveTo>
                  <a:lnTo>
                    <a:pt x="959" y="47"/>
                  </a:lnTo>
                  <a:lnTo>
                    <a:pt x="958" y="50"/>
                  </a:lnTo>
                  <a:lnTo>
                    <a:pt x="958" y="54"/>
                  </a:lnTo>
                  <a:lnTo>
                    <a:pt x="959" y="59"/>
                  </a:lnTo>
                  <a:lnTo>
                    <a:pt x="961" y="67"/>
                  </a:lnTo>
                  <a:lnTo>
                    <a:pt x="967" y="75"/>
                  </a:lnTo>
                  <a:lnTo>
                    <a:pt x="976" y="85"/>
                  </a:lnTo>
                  <a:lnTo>
                    <a:pt x="991" y="97"/>
                  </a:lnTo>
                  <a:lnTo>
                    <a:pt x="1006" y="110"/>
                  </a:lnTo>
                  <a:lnTo>
                    <a:pt x="1020" y="122"/>
                  </a:lnTo>
                  <a:lnTo>
                    <a:pt x="1032" y="134"/>
                  </a:lnTo>
                  <a:lnTo>
                    <a:pt x="1042" y="145"/>
                  </a:lnTo>
                  <a:lnTo>
                    <a:pt x="1050" y="157"/>
                  </a:lnTo>
                  <a:lnTo>
                    <a:pt x="1055" y="169"/>
                  </a:lnTo>
                  <a:lnTo>
                    <a:pt x="1055" y="181"/>
                  </a:lnTo>
                  <a:lnTo>
                    <a:pt x="1052" y="192"/>
                  </a:lnTo>
                  <a:lnTo>
                    <a:pt x="1045" y="204"/>
                  </a:lnTo>
                  <a:lnTo>
                    <a:pt x="1034" y="214"/>
                  </a:lnTo>
                  <a:lnTo>
                    <a:pt x="1020" y="219"/>
                  </a:lnTo>
                  <a:lnTo>
                    <a:pt x="1006" y="222"/>
                  </a:lnTo>
                  <a:lnTo>
                    <a:pt x="991" y="222"/>
                  </a:lnTo>
                  <a:lnTo>
                    <a:pt x="974" y="219"/>
                  </a:lnTo>
                  <a:lnTo>
                    <a:pt x="959" y="212"/>
                  </a:lnTo>
                  <a:lnTo>
                    <a:pt x="946" y="204"/>
                  </a:lnTo>
                  <a:lnTo>
                    <a:pt x="933" y="192"/>
                  </a:lnTo>
                  <a:lnTo>
                    <a:pt x="918" y="184"/>
                  </a:lnTo>
                  <a:lnTo>
                    <a:pt x="903" y="177"/>
                  </a:lnTo>
                  <a:lnTo>
                    <a:pt x="888" y="171"/>
                  </a:lnTo>
                  <a:lnTo>
                    <a:pt x="873" y="166"/>
                  </a:lnTo>
                  <a:lnTo>
                    <a:pt x="863" y="162"/>
                  </a:lnTo>
                  <a:lnTo>
                    <a:pt x="855" y="161"/>
                  </a:lnTo>
                  <a:lnTo>
                    <a:pt x="853" y="161"/>
                  </a:lnTo>
                  <a:lnTo>
                    <a:pt x="850" y="159"/>
                  </a:lnTo>
                  <a:lnTo>
                    <a:pt x="840" y="155"/>
                  </a:lnTo>
                  <a:lnTo>
                    <a:pt x="825" y="150"/>
                  </a:lnTo>
                  <a:lnTo>
                    <a:pt x="807" y="144"/>
                  </a:lnTo>
                  <a:lnTo>
                    <a:pt x="787" y="139"/>
                  </a:lnTo>
                  <a:lnTo>
                    <a:pt x="769" y="135"/>
                  </a:lnTo>
                  <a:lnTo>
                    <a:pt x="751" y="132"/>
                  </a:lnTo>
                  <a:lnTo>
                    <a:pt x="736" y="132"/>
                  </a:lnTo>
                  <a:lnTo>
                    <a:pt x="726" y="134"/>
                  </a:lnTo>
                  <a:lnTo>
                    <a:pt x="716" y="135"/>
                  </a:lnTo>
                  <a:lnTo>
                    <a:pt x="707" y="135"/>
                  </a:lnTo>
                  <a:lnTo>
                    <a:pt x="699" y="135"/>
                  </a:lnTo>
                  <a:lnTo>
                    <a:pt x="688" y="135"/>
                  </a:lnTo>
                  <a:lnTo>
                    <a:pt x="674" y="130"/>
                  </a:lnTo>
                  <a:lnTo>
                    <a:pt x="658" y="124"/>
                  </a:lnTo>
                  <a:lnTo>
                    <a:pt x="636" y="114"/>
                  </a:lnTo>
                  <a:lnTo>
                    <a:pt x="625" y="107"/>
                  </a:lnTo>
                  <a:lnTo>
                    <a:pt x="613" y="102"/>
                  </a:lnTo>
                  <a:lnTo>
                    <a:pt x="601" y="97"/>
                  </a:lnTo>
                  <a:lnTo>
                    <a:pt x="590" y="94"/>
                  </a:lnTo>
                  <a:lnTo>
                    <a:pt x="580" y="90"/>
                  </a:lnTo>
                  <a:lnTo>
                    <a:pt x="568" y="87"/>
                  </a:lnTo>
                  <a:lnTo>
                    <a:pt x="558" y="84"/>
                  </a:lnTo>
                  <a:lnTo>
                    <a:pt x="548" y="82"/>
                  </a:lnTo>
                  <a:lnTo>
                    <a:pt x="539" y="80"/>
                  </a:lnTo>
                  <a:lnTo>
                    <a:pt x="529" y="80"/>
                  </a:lnTo>
                  <a:lnTo>
                    <a:pt x="520" y="80"/>
                  </a:lnTo>
                  <a:lnTo>
                    <a:pt x="510" y="80"/>
                  </a:lnTo>
                  <a:lnTo>
                    <a:pt x="502" y="82"/>
                  </a:lnTo>
                  <a:lnTo>
                    <a:pt x="494" y="84"/>
                  </a:lnTo>
                  <a:lnTo>
                    <a:pt x="484" y="85"/>
                  </a:lnTo>
                  <a:lnTo>
                    <a:pt x="476" y="89"/>
                  </a:lnTo>
                  <a:lnTo>
                    <a:pt x="459" y="95"/>
                  </a:lnTo>
                  <a:lnTo>
                    <a:pt x="446" y="102"/>
                  </a:lnTo>
                  <a:lnTo>
                    <a:pt x="433" y="109"/>
                  </a:lnTo>
                  <a:lnTo>
                    <a:pt x="426" y="115"/>
                  </a:lnTo>
                  <a:lnTo>
                    <a:pt x="421" y="119"/>
                  </a:lnTo>
                  <a:lnTo>
                    <a:pt x="424" y="122"/>
                  </a:lnTo>
                  <a:lnTo>
                    <a:pt x="431" y="124"/>
                  </a:lnTo>
                  <a:lnTo>
                    <a:pt x="447" y="122"/>
                  </a:lnTo>
                  <a:lnTo>
                    <a:pt x="466" y="119"/>
                  </a:lnTo>
                  <a:lnTo>
                    <a:pt x="484" y="115"/>
                  </a:lnTo>
                  <a:lnTo>
                    <a:pt x="502" y="112"/>
                  </a:lnTo>
                  <a:lnTo>
                    <a:pt x="519" y="110"/>
                  </a:lnTo>
                  <a:lnTo>
                    <a:pt x="534" y="110"/>
                  </a:lnTo>
                  <a:lnTo>
                    <a:pt x="545" y="110"/>
                  </a:lnTo>
                  <a:lnTo>
                    <a:pt x="555" y="112"/>
                  </a:lnTo>
                  <a:lnTo>
                    <a:pt x="563" y="117"/>
                  </a:lnTo>
                  <a:lnTo>
                    <a:pt x="570" y="120"/>
                  </a:lnTo>
                  <a:lnTo>
                    <a:pt x="577" y="124"/>
                  </a:lnTo>
                  <a:lnTo>
                    <a:pt x="582" y="127"/>
                  </a:lnTo>
                  <a:lnTo>
                    <a:pt x="585" y="130"/>
                  </a:lnTo>
                  <a:lnTo>
                    <a:pt x="588" y="135"/>
                  </a:lnTo>
                  <a:lnTo>
                    <a:pt x="590" y="139"/>
                  </a:lnTo>
                  <a:lnTo>
                    <a:pt x="588" y="145"/>
                  </a:lnTo>
                  <a:lnTo>
                    <a:pt x="585" y="152"/>
                  </a:lnTo>
                  <a:lnTo>
                    <a:pt x="580" y="159"/>
                  </a:lnTo>
                  <a:lnTo>
                    <a:pt x="577" y="166"/>
                  </a:lnTo>
                  <a:lnTo>
                    <a:pt x="575" y="171"/>
                  </a:lnTo>
                  <a:lnTo>
                    <a:pt x="572" y="174"/>
                  </a:lnTo>
                  <a:lnTo>
                    <a:pt x="568" y="176"/>
                  </a:lnTo>
                  <a:lnTo>
                    <a:pt x="565" y="177"/>
                  </a:lnTo>
                  <a:lnTo>
                    <a:pt x="558" y="179"/>
                  </a:lnTo>
                  <a:lnTo>
                    <a:pt x="550" y="177"/>
                  </a:lnTo>
                  <a:lnTo>
                    <a:pt x="540" y="177"/>
                  </a:lnTo>
                  <a:lnTo>
                    <a:pt x="530" y="179"/>
                  </a:lnTo>
                  <a:lnTo>
                    <a:pt x="520" y="182"/>
                  </a:lnTo>
                  <a:lnTo>
                    <a:pt x="512" y="187"/>
                  </a:lnTo>
                  <a:lnTo>
                    <a:pt x="504" y="192"/>
                  </a:lnTo>
                  <a:lnTo>
                    <a:pt x="495" y="199"/>
                  </a:lnTo>
                  <a:lnTo>
                    <a:pt x="489" y="207"/>
                  </a:lnTo>
                  <a:lnTo>
                    <a:pt x="484" y="214"/>
                  </a:lnTo>
                  <a:lnTo>
                    <a:pt x="477" y="222"/>
                  </a:lnTo>
                  <a:lnTo>
                    <a:pt x="471" y="229"/>
                  </a:lnTo>
                  <a:lnTo>
                    <a:pt x="462" y="236"/>
                  </a:lnTo>
                  <a:lnTo>
                    <a:pt x="452" y="239"/>
                  </a:lnTo>
                  <a:lnTo>
                    <a:pt x="441" y="239"/>
                  </a:lnTo>
                  <a:lnTo>
                    <a:pt x="429" y="232"/>
                  </a:lnTo>
                  <a:lnTo>
                    <a:pt x="418" y="221"/>
                  </a:lnTo>
                  <a:lnTo>
                    <a:pt x="406" y="202"/>
                  </a:lnTo>
                  <a:lnTo>
                    <a:pt x="399" y="191"/>
                  </a:lnTo>
                  <a:lnTo>
                    <a:pt x="393" y="177"/>
                  </a:lnTo>
                  <a:lnTo>
                    <a:pt x="386" y="166"/>
                  </a:lnTo>
                  <a:lnTo>
                    <a:pt x="381" y="152"/>
                  </a:lnTo>
                  <a:lnTo>
                    <a:pt x="375" y="140"/>
                  </a:lnTo>
                  <a:lnTo>
                    <a:pt x="368" y="129"/>
                  </a:lnTo>
                  <a:lnTo>
                    <a:pt x="360" y="117"/>
                  </a:lnTo>
                  <a:lnTo>
                    <a:pt x="353" y="105"/>
                  </a:lnTo>
                  <a:lnTo>
                    <a:pt x="345" y="95"/>
                  </a:lnTo>
                  <a:lnTo>
                    <a:pt x="336" y="85"/>
                  </a:lnTo>
                  <a:lnTo>
                    <a:pt x="328" y="75"/>
                  </a:lnTo>
                  <a:lnTo>
                    <a:pt x="320" y="67"/>
                  </a:lnTo>
                  <a:lnTo>
                    <a:pt x="310" y="60"/>
                  </a:lnTo>
                  <a:lnTo>
                    <a:pt x="300" y="55"/>
                  </a:lnTo>
                  <a:lnTo>
                    <a:pt x="288" y="50"/>
                  </a:lnTo>
                  <a:lnTo>
                    <a:pt x="277" y="49"/>
                  </a:lnTo>
                  <a:lnTo>
                    <a:pt x="255" y="44"/>
                  </a:lnTo>
                  <a:lnTo>
                    <a:pt x="235" y="37"/>
                  </a:lnTo>
                  <a:lnTo>
                    <a:pt x="219" y="29"/>
                  </a:lnTo>
                  <a:lnTo>
                    <a:pt x="204" y="20"/>
                  </a:lnTo>
                  <a:lnTo>
                    <a:pt x="194" y="14"/>
                  </a:lnTo>
                  <a:lnTo>
                    <a:pt x="186" y="7"/>
                  </a:lnTo>
                  <a:lnTo>
                    <a:pt x="182" y="2"/>
                  </a:lnTo>
                  <a:lnTo>
                    <a:pt x="181" y="0"/>
                  </a:lnTo>
                  <a:lnTo>
                    <a:pt x="181" y="2"/>
                  </a:lnTo>
                  <a:lnTo>
                    <a:pt x="179" y="4"/>
                  </a:lnTo>
                  <a:lnTo>
                    <a:pt x="177" y="9"/>
                  </a:lnTo>
                  <a:lnTo>
                    <a:pt x="176" y="14"/>
                  </a:lnTo>
                  <a:lnTo>
                    <a:pt x="174" y="20"/>
                  </a:lnTo>
                  <a:lnTo>
                    <a:pt x="172" y="29"/>
                  </a:lnTo>
                  <a:lnTo>
                    <a:pt x="171" y="37"/>
                  </a:lnTo>
                  <a:lnTo>
                    <a:pt x="169" y="47"/>
                  </a:lnTo>
                  <a:lnTo>
                    <a:pt x="169" y="57"/>
                  </a:lnTo>
                  <a:lnTo>
                    <a:pt x="167" y="67"/>
                  </a:lnTo>
                  <a:lnTo>
                    <a:pt x="167" y="79"/>
                  </a:lnTo>
                  <a:lnTo>
                    <a:pt x="167" y="90"/>
                  </a:lnTo>
                  <a:lnTo>
                    <a:pt x="167" y="102"/>
                  </a:lnTo>
                  <a:lnTo>
                    <a:pt x="169" y="114"/>
                  </a:lnTo>
                  <a:lnTo>
                    <a:pt x="172" y="125"/>
                  </a:lnTo>
                  <a:lnTo>
                    <a:pt x="176" y="135"/>
                  </a:lnTo>
                  <a:lnTo>
                    <a:pt x="181" y="147"/>
                  </a:lnTo>
                  <a:lnTo>
                    <a:pt x="189" y="157"/>
                  </a:lnTo>
                  <a:lnTo>
                    <a:pt x="197" y="169"/>
                  </a:lnTo>
                  <a:lnTo>
                    <a:pt x="207" y="181"/>
                  </a:lnTo>
                  <a:lnTo>
                    <a:pt x="217" y="191"/>
                  </a:lnTo>
                  <a:lnTo>
                    <a:pt x="230" y="201"/>
                  </a:lnTo>
                  <a:lnTo>
                    <a:pt x="244" y="211"/>
                  </a:lnTo>
                  <a:lnTo>
                    <a:pt x="259" y="221"/>
                  </a:lnTo>
                  <a:lnTo>
                    <a:pt x="275" y="229"/>
                  </a:lnTo>
                  <a:lnTo>
                    <a:pt x="292" y="237"/>
                  </a:lnTo>
                  <a:lnTo>
                    <a:pt x="308" y="246"/>
                  </a:lnTo>
                  <a:lnTo>
                    <a:pt x="327" y="252"/>
                  </a:lnTo>
                  <a:lnTo>
                    <a:pt x="346" y="257"/>
                  </a:lnTo>
                  <a:lnTo>
                    <a:pt x="365" y="262"/>
                  </a:lnTo>
                  <a:lnTo>
                    <a:pt x="384" y="266"/>
                  </a:lnTo>
                  <a:lnTo>
                    <a:pt x="404" y="267"/>
                  </a:lnTo>
                  <a:lnTo>
                    <a:pt x="437" y="272"/>
                  </a:lnTo>
                  <a:lnTo>
                    <a:pt x="454" y="277"/>
                  </a:lnTo>
                  <a:lnTo>
                    <a:pt x="459" y="282"/>
                  </a:lnTo>
                  <a:lnTo>
                    <a:pt x="454" y="289"/>
                  </a:lnTo>
                  <a:lnTo>
                    <a:pt x="442" y="294"/>
                  </a:lnTo>
                  <a:lnTo>
                    <a:pt x="429" y="299"/>
                  </a:lnTo>
                  <a:lnTo>
                    <a:pt x="416" y="302"/>
                  </a:lnTo>
                  <a:lnTo>
                    <a:pt x="404" y="304"/>
                  </a:lnTo>
                  <a:lnTo>
                    <a:pt x="399" y="304"/>
                  </a:lnTo>
                  <a:lnTo>
                    <a:pt x="389" y="304"/>
                  </a:lnTo>
                  <a:lnTo>
                    <a:pt x="378" y="302"/>
                  </a:lnTo>
                  <a:lnTo>
                    <a:pt x="363" y="301"/>
                  </a:lnTo>
                  <a:lnTo>
                    <a:pt x="346" y="297"/>
                  </a:lnTo>
                  <a:lnTo>
                    <a:pt x="328" y="296"/>
                  </a:lnTo>
                  <a:lnTo>
                    <a:pt x="308" y="294"/>
                  </a:lnTo>
                  <a:lnTo>
                    <a:pt x="288" y="292"/>
                  </a:lnTo>
                  <a:lnTo>
                    <a:pt x="267" y="291"/>
                  </a:lnTo>
                  <a:lnTo>
                    <a:pt x="245" y="291"/>
                  </a:lnTo>
                  <a:lnTo>
                    <a:pt x="224" y="291"/>
                  </a:lnTo>
                  <a:lnTo>
                    <a:pt x="202" y="292"/>
                  </a:lnTo>
                  <a:lnTo>
                    <a:pt x="182" y="294"/>
                  </a:lnTo>
                  <a:lnTo>
                    <a:pt x="164" y="297"/>
                  </a:lnTo>
                  <a:lnTo>
                    <a:pt x="148" y="301"/>
                  </a:lnTo>
                  <a:lnTo>
                    <a:pt x="133" y="307"/>
                  </a:lnTo>
                  <a:lnTo>
                    <a:pt x="119" y="314"/>
                  </a:lnTo>
                  <a:lnTo>
                    <a:pt x="105" y="322"/>
                  </a:lnTo>
                  <a:lnTo>
                    <a:pt x="93" y="331"/>
                  </a:lnTo>
                  <a:lnTo>
                    <a:pt x="80" y="341"/>
                  </a:lnTo>
                  <a:lnTo>
                    <a:pt x="68" y="352"/>
                  </a:lnTo>
                  <a:lnTo>
                    <a:pt x="57" y="364"/>
                  </a:lnTo>
                  <a:lnTo>
                    <a:pt x="45" y="376"/>
                  </a:lnTo>
                  <a:lnTo>
                    <a:pt x="35" y="389"/>
                  </a:lnTo>
                  <a:lnTo>
                    <a:pt x="27" y="404"/>
                  </a:lnTo>
                  <a:lnTo>
                    <a:pt x="18" y="421"/>
                  </a:lnTo>
                  <a:lnTo>
                    <a:pt x="12" y="439"/>
                  </a:lnTo>
                  <a:lnTo>
                    <a:pt x="7" y="457"/>
                  </a:lnTo>
                  <a:lnTo>
                    <a:pt x="2" y="477"/>
                  </a:lnTo>
                  <a:lnTo>
                    <a:pt x="0" y="499"/>
                  </a:lnTo>
                  <a:lnTo>
                    <a:pt x="0" y="521"/>
                  </a:lnTo>
                  <a:lnTo>
                    <a:pt x="0" y="546"/>
                  </a:lnTo>
                  <a:lnTo>
                    <a:pt x="4" y="544"/>
                  </a:lnTo>
                  <a:lnTo>
                    <a:pt x="8" y="538"/>
                  </a:lnTo>
                  <a:lnTo>
                    <a:pt x="18" y="531"/>
                  </a:lnTo>
                  <a:lnTo>
                    <a:pt x="30" y="523"/>
                  </a:lnTo>
                  <a:lnTo>
                    <a:pt x="47" y="512"/>
                  </a:lnTo>
                  <a:lnTo>
                    <a:pt x="63" y="504"/>
                  </a:lnTo>
                  <a:lnTo>
                    <a:pt x="83" y="499"/>
                  </a:lnTo>
                  <a:lnTo>
                    <a:pt x="105" y="496"/>
                  </a:lnTo>
                  <a:lnTo>
                    <a:pt x="118" y="494"/>
                  </a:lnTo>
                  <a:lnTo>
                    <a:pt x="131" y="492"/>
                  </a:lnTo>
                  <a:lnTo>
                    <a:pt x="148" y="491"/>
                  </a:lnTo>
                  <a:lnTo>
                    <a:pt x="166" y="487"/>
                  </a:lnTo>
                  <a:lnTo>
                    <a:pt x="186" y="484"/>
                  </a:lnTo>
                  <a:lnTo>
                    <a:pt x="206" y="481"/>
                  </a:lnTo>
                  <a:lnTo>
                    <a:pt x="227" y="477"/>
                  </a:lnTo>
                  <a:lnTo>
                    <a:pt x="249" y="472"/>
                  </a:lnTo>
                  <a:lnTo>
                    <a:pt x="270" y="466"/>
                  </a:lnTo>
                  <a:lnTo>
                    <a:pt x="292" y="459"/>
                  </a:lnTo>
                  <a:lnTo>
                    <a:pt x="312" y="452"/>
                  </a:lnTo>
                  <a:lnTo>
                    <a:pt x="331" y="444"/>
                  </a:lnTo>
                  <a:lnTo>
                    <a:pt x="350" y="436"/>
                  </a:lnTo>
                  <a:lnTo>
                    <a:pt x="366" y="426"/>
                  </a:lnTo>
                  <a:lnTo>
                    <a:pt x="381" y="414"/>
                  </a:lnTo>
                  <a:lnTo>
                    <a:pt x="394" y="402"/>
                  </a:lnTo>
                  <a:lnTo>
                    <a:pt x="416" y="379"/>
                  </a:lnTo>
                  <a:lnTo>
                    <a:pt x="433" y="357"/>
                  </a:lnTo>
                  <a:lnTo>
                    <a:pt x="447" y="341"/>
                  </a:lnTo>
                  <a:lnTo>
                    <a:pt x="459" y="326"/>
                  </a:lnTo>
                  <a:lnTo>
                    <a:pt x="467" y="316"/>
                  </a:lnTo>
                  <a:lnTo>
                    <a:pt x="474" y="307"/>
                  </a:lnTo>
                  <a:lnTo>
                    <a:pt x="477" y="302"/>
                  </a:lnTo>
                  <a:lnTo>
                    <a:pt x="477" y="301"/>
                  </a:lnTo>
                  <a:lnTo>
                    <a:pt x="481" y="301"/>
                  </a:lnTo>
                  <a:lnTo>
                    <a:pt x="487" y="299"/>
                  </a:lnTo>
                  <a:lnTo>
                    <a:pt x="497" y="297"/>
                  </a:lnTo>
                  <a:lnTo>
                    <a:pt x="505" y="296"/>
                  </a:lnTo>
                  <a:lnTo>
                    <a:pt x="514" y="297"/>
                  </a:lnTo>
                  <a:lnTo>
                    <a:pt x="515" y="302"/>
                  </a:lnTo>
                  <a:lnTo>
                    <a:pt x="512" y="312"/>
                  </a:lnTo>
                  <a:lnTo>
                    <a:pt x="500" y="326"/>
                  </a:lnTo>
                  <a:lnTo>
                    <a:pt x="492" y="334"/>
                  </a:lnTo>
                  <a:lnTo>
                    <a:pt x="484" y="344"/>
                  </a:lnTo>
                  <a:lnTo>
                    <a:pt x="476" y="352"/>
                  </a:lnTo>
                  <a:lnTo>
                    <a:pt x="466" y="361"/>
                  </a:lnTo>
                  <a:lnTo>
                    <a:pt x="457" y="369"/>
                  </a:lnTo>
                  <a:lnTo>
                    <a:pt x="449" y="377"/>
                  </a:lnTo>
                  <a:lnTo>
                    <a:pt x="441" y="386"/>
                  </a:lnTo>
                  <a:lnTo>
                    <a:pt x="434" y="396"/>
                  </a:lnTo>
                  <a:lnTo>
                    <a:pt x="426" y="404"/>
                  </a:lnTo>
                  <a:lnTo>
                    <a:pt x="419" y="414"/>
                  </a:lnTo>
                  <a:lnTo>
                    <a:pt x="414" y="424"/>
                  </a:lnTo>
                  <a:lnTo>
                    <a:pt x="408" y="434"/>
                  </a:lnTo>
                  <a:lnTo>
                    <a:pt x="403" y="446"/>
                  </a:lnTo>
                  <a:lnTo>
                    <a:pt x="398" y="457"/>
                  </a:lnTo>
                  <a:lnTo>
                    <a:pt x="394" y="469"/>
                  </a:lnTo>
                  <a:lnTo>
                    <a:pt x="393" y="482"/>
                  </a:lnTo>
                  <a:lnTo>
                    <a:pt x="389" y="496"/>
                  </a:lnTo>
                  <a:lnTo>
                    <a:pt x="386" y="509"/>
                  </a:lnTo>
                  <a:lnTo>
                    <a:pt x="381" y="523"/>
                  </a:lnTo>
                  <a:lnTo>
                    <a:pt x="376" y="536"/>
                  </a:lnTo>
                  <a:lnTo>
                    <a:pt x="370" y="548"/>
                  </a:lnTo>
                  <a:lnTo>
                    <a:pt x="363" y="561"/>
                  </a:lnTo>
                  <a:lnTo>
                    <a:pt x="355" y="571"/>
                  </a:lnTo>
                  <a:lnTo>
                    <a:pt x="346" y="583"/>
                  </a:lnTo>
                  <a:lnTo>
                    <a:pt x="336" y="591"/>
                  </a:lnTo>
                  <a:lnTo>
                    <a:pt x="328" y="599"/>
                  </a:lnTo>
                  <a:lnTo>
                    <a:pt x="318" y="608"/>
                  </a:lnTo>
                  <a:lnTo>
                    <a:pt x="307" y="613"/>
                  </a:lnTo>
                  <a:lnTo>
                    <a:pt x="297" y="618"/>
                  </a:lnTo>
                  <a:lnTo>
                    <a:pt x="287" y="621"/>
                  </a:lnTo>
                  <a:lnTo>
                    <a:pt x="275" y="623"/>
                  </a:lnTo>
                  <a:lnTo>
                    <a:pt x="265" y="623"/>
                  </a:lnTo>
                  <a:lnTo>
                    <a:pt x="265" y="623"/>
                  </a:lnTo>
                  <a:lnTo>
                    <a:pt x="270" y="626"/>
                  </a:lnTo>
                  <a:lnTo>
                    <a:pt x="275" y="631"/>
                  </a:lnTo>
                  <a:lnTo>
                    <a:pt x="282" y="638"/>
                  </a:lnTo>
                  <a:lnTo>
                    <a:pt x="292" y="644"/>
                  </a:lnTo>
                  <a:lnTo>
                    <a:pt x="303" y="651"/>
                  </a:lnTo>
                  <a:lnTo>
                    <a:pt x="317" y="658"/>
                  </a:lnTo>
                  <a:lnTo>
                    <a:pt x="331" y="664"/>
                  </a:lnTo>
                  <a:lnTo>
                    <a:pt x="348" y="668"/>
                  </a:lnTo>
                  <a:lnTo>
                    <a:pt x="365" y="671"/>
                  </a:lnTo>
                  <a:lnTo>
                    <a:pt x="383" y="673"/>
                  </a:lnTo>
                  <a:lnTo>
                    <a:pt x="403" y="671"/>
                  </a:lnTo>
                  <a:lnTo>
                    <a:pt x="424" y="668"/>
                  </a:lnTo>
                  <a:lnTo>
                    <a:pt x="446" y="659"/>
                  </a:lnTo>
                  <a:lnTo>
                    <a:pt x="469" y="649"/>
                  </a:lnTo>
                  <a:lnTo>
                    <a:pt x="492" y="633"/>
                  </a:lnTo>
                  <a:lnTo>
                    <a:pt x="514" y="614"/>
                  </a:lnTo>
                  <a:lnTo>
                    <a:pt x="530" y="593"/>
                  </a:lnTo>
                  <a:lnTo>
                    <a:pt x="543" y="571"/>
                  </a:lnTo>
                  <a:lnTo>
                    <a:pt x="553" y="548"/>
                  </a:lnTo>
                  <a:lnTo>
                    <a:pt x="560" y="524"/>
                  </a:lnTo>
                  <a:lnTo>
                    <a:pt x="565" y="501"/>
                  </a:lnTo>
                  <a:lnTo>
                    <a:pt x="565" y="476"/>
                  </a:lnTo>
                  <a:lnTo>
                    <a:pt x="565" y="452"/>
                  </a:lnTo>
                  <a:lnTo>
                    <a:pt x="563" y="429"/>
                  </a:lnTo>
                  <a:lnTo>
                    <a:pt x="560" y="407"/>
                  </a:lnTo>
                  <a:lnTo>
                    <a:pt x="557" y="387"/>
                  </a:lnTo>
                  <a:lnTo>
                    <a:pt x="553" y="369"/>
                  </a:lnTo>
                  <a:lnTo>
                    <a:pt x="548" y="352"/>
                  </a:lnTo>
                  <a:lnTo>
                    <a:pt x="545" y="339"/>
                  </a:lnTo>
                  <a:lnTo>
                    <a:pt x="543" y="327"/>
                  </a:lnTo>
                  <a:lnTo>
                    <a:pt x="542" y="319"/>
                  </a:lnTo>
                  <a:lnTo>
                    <a:pt x="540" y="307"/>
                  </a:lnTo>
                  <a:lnTo>
                    <a:pt x="537" y="292"/>
                  </a:lnTo>
                  <a:lnTo>
                    <a:pt x="534" y="279"/>
                  </a:lnTo>
                  <a:lnTo>
                    <a:pt x="532" y="266"/>
                  </a:lnTo>
                  <a:lnTo>
                    <a:pt x="532" y="252"/>
                  </a:lnTo>
                  <a:lnTo>
                    <a:pt x="535" y="241"/>
                  </a:lnTo>
                  <a:lnTo>
                    <a:pt x="542" y="229"/>
                  </a:lnTo>
                  <a:lnTo>
                    <a:pt x="552" y="219"/>
                  </a:lnTo>
                  <a:lnTo>
                    <a:pt x="565" y="209"/>
                  </a:lnTo>
                  <a:lnTo>
                    <a:pt x="578" y="199"/>
                  </a:lnTo>
                  <a:lnTo>
                    <a:pt x="592" y="191"/>
                  </a:lnTo>
                  <a:lnTo>
                    <a:pt x="606" y="184"/>
                  </a:lnTo>
                  <a:lnTo>
                    <a:pt x="620" y="177"/>
                  </a:lnTo>
                  <a:lnTo>
                    <a:pt x="633" y="172"/>
                  </a:lnTo>
                  <a:lnTo>
                    <a:pt x="646" y="171"/>
                  </a:lnTo>
                  <a:lnTo>
                    <a:pt x="659" y="171"/>
                  </a:lnTo>
                  <a:lnTo>
                    <a:pt x="671" y="172"/>
                  </a:lnTo>
                  <a:lnTo>
                    <a:pt x="679" y="176"/>
                  </a:lnTo>
                  <a:lnTo>
                    <a:pt x="684" y="177"/>
                  </a:lnTo>
                  <a:lnTo>
                    <a:pt x="684" y="182"/>
                  </a:lnTo>
                  <a:lnTo>
                    <a:pt x="683" y="187"/>
                  </a:lnTo>
                  <a:lnTo>
                    <a:pt x="678" y="194"/>
                  </a:lnTo>
                  <a:lnTo>
                    <a:pt x="668" y="201"/>
                  </a:lnTo>
                  <a:lnTo>
                    <a:pt x="654" y="211"/>
                  </a:lnTo>
                  <a:lnTo>
                    <a:pt x="648" y="217"/>
                  </a:lnTo>
                  <a:lnTo>
                    <a:pt x="638" y="224"/>
                  </a:lnTo>
                  <a:lnTo>
                    <a:pt x="630" y="232"/>
                  </a:lnTo>
                  <a:lnTo>
                    <a:pt x="621" y="241"/>
                  </a:lnTo>
                  <a:lnTo>
                    <a:pt x="613" y="251"/>
                  </a:lnTo>
                  <a:lnTo>
                    <a:pt x="605" y="262"/>
                  </a:lnTo>
                  <a:lnTo>
                    <a:pt x="598" y="276"/>
                  </a:lnTo>
                  <a:lnTo>
                    <a:pt x="592" y="289"/>
                  </a:lnTo>
                  <a:lnTo>
                    <a:pt x="587" y="304"/>
                  </a:lnTo>
                  <a:lnTo>
                    <a:pt x="585" y="321"/>
                  </a:lnTo>
                  <a:lnTo>
                    <a:pt x="583" y="339"/>
                  </a:lnTo>
                  <a:lnTo>
                    <a:pt x="585" y="357"/>
                  </a:lnTo>
                  <a:lnTo>
                    <a:pt x="588" y="379"/>
                  </a:lnTo>
                  <a:lnTo>
                    <a:pt x="595" y="401"/>
                  </a:lnTo>
                  <a:lnTo>
                    <a:pt x="605" y="424"/>
                  </a:lnTo>
                  <a:lnTo>
                    <a:pt x="618" y="449"/>
                  </a:lnTo>
                  <a:lnTo>
                    <a:pt x="635" y="472"/>
                  </a:lnTo>
                  <a:lnTo>
                    <a:pt x="654" y="491"/>
                  </a:lnTo>
                  <a:lnTo>
                    <a:pt x="676" y="506"/>
                  </a:lnTo>
                  <a:lnTo>
                    <a:pt x="701" y="518"/>
                  </a:lnTo>
                  <a:lnTo>
                    <a:pt x="726" y="524"/>
                  </a:lnTo>
                  <a:lnTo>
                    <a:pt x="752" y="529"/>
                  </a:lnTo>
                  <a:lnTo>
                    <a:pt x="779" y="533"/>
                  </a:lnTo>
                  <a:lnTo>
                    <a:pt x="805" y="533"/>
                  </a:lnTo>
                  <a:lnTo>
                    <a:pt x="832" y="533"/>
                  </a:lnTo>
                  <a:lnTo>
                    <a:pt x="855" y="529"/>
                  </a:lnTo>
                  <a:lnTo>
                    <a:pt x="876" y="526"/>
                  </a:lnTo>
                  <a:lnTo>
                    <a:pt x="896" y="523"/>
                  </a:lnTo>
                  <a:lnTo>
                    <a:pt x="911" y="519"/>
                  </a:lnTo>
                  <a:lnTo>
                    <a:pt x="924" y="516"/>
                  </a:lnTo>
                  <a:lnTo>
                    <a:pt x="931" y="514"/>
                  </a:lnTo>
                  <a:lnTo>
                    <a:pt x="934" y="514"/>
                  </a:lnTo>
                  <a:lnTo>
                    <a:pt x="931" y="512"/>
                  </a:lnTo>
                  <a:lnTo>
                    <a:pt x="923" y="509"/>
                  </a:lnTo>
                  <a:lnTo>
                    <a:pt x="911" y="504"/>
                  </a:lnTo>
                  <a:lnTo>
                    <a:pt x="898" y="496"/>
                  </a:lnTo>
                  <a:lnTo>
                    <a:pt x="883" y="487"/>
                  </a:lnTo>
                  <a:lnTo>
                    <a:pt x="870" y="476"/>
                  </a:lnTo>
                  <a:lnTo>
                    <a:pt x="858" y="461"/>
                  </a:lnTo>
                  <a:lnTo>
                    <a:pt x="850" y="446"/>
                  </a:lnTo>
                  <a:lnTo>
                    <a:pt x="843" y="427"/>
                  </a:lnTo>
                  <a:lnTo>
                    <a:pt x="835" y="411"/>
                  </a:lnTo>
                  <a:lnTo>
                    <a:pt x="823" y="392"/>
                  </a:lnTo>
                  <a:lnTo>
                    <a:pt x="808" y="376"/>
                  </a:lnTo>
                  <a:lnTo>
                    <a:pt x="794" y="361"/>
                  </a:lnTo>
                  <a:lnTo>
                    <a:pt x="777" y="347"/>
                  </a:lnTo>
                  <a:lnTo>
                    <a:pt x="760" y="337"/>
                  </a:lnTo>
                  <a:lnTo>
                    <a:pt x="744" y="331"/>
                  </a:lnTo>
                  <a:lnTo>
                    <a:pt x="734" y="329"/>
                  </a:lnTo>
                  <a:lnTo>
                    <a:pt x="724" y="327"/>
                  </a:lnTo>
                  <a:lnTo>
                    <a:pt x="712" y="324"/>
                  </a:lnTo>
                  <a:lnTo>
                    <a:pt x="701" y="322"/>
                  </a:lnTo>
                  <a:lnTo>
                    <a:pt x="689" y="319"/>
                  </a:lnTo>
                  <a:lnTo>
                    <a:pt x="678" y="317"/>
                  </a:lnTo>
                  <a:lnTo>
                    <a:pt x="666" y="314"/>
                  </a:lnTo>
                  <a:lnTo>
                    <a:pt x="656" y="311"/>
                  </a:lnTo>
                  <a:lnTo>
                    <a:pt x="646" y="307"/>
                  </a:lnTo>
                  <a:lnTo>
                    <a:pt x="638" y="302"/>
                  </a:lnTo>
                  <a:lnTo>
                    <a:pt x="631" y="299"/>
                  </a:lnTo>
                  <a:lnTo>
                    <a:pt x="626" y="294"/>
                  </a:lnTo>
                  <a:lnTo>
                    <a:pt x="623" y="287"/>
                  </a:lnTo>
                  <a:lnTo>
                    <a:pt x="623" y="282"/>
                  </a:lnTo>
                  <a:lnTo>
                    <a:pt x="625" y="274"/>
                  </a:lnTo>
                  <a:lnTo>
                    <a:pt x="630" y="267"/>
                  </a:lnTo>
                  <a:lnTo>
                    <a:pt x="645" y="252"/>
                  </a:lnTo>
                  <a:lnTo>
                    <a:pt x="661" y="239"/>
                  </a:lnTo>
                  <a:lnTo>
                    <a:pt x="678" y="229"/>
                  </a:lnTo>
                  <a:lnTo>
                    <a:pt x="694" y="219"/>
                  </a:lnTo>
                  <a:lnTo>
                    <a:pt x="711" y="211"/>
                  </a:lnTo>
                  <a:lnTo>
                    <a:pt x="724" y="201"/>
                  </a:lnTo>
                  <a:lnTo>
                    <a:pt x="734" y="191"/>
                  </a:lnTo>
                  <a:lnTo>
                    <a:pt x="742" y="181"/>
                  </a:lnTo>
                  <a:lnTo>
                    <a:pt x="746" y="181"/>
                  </a:lnTo>
                  <a:lnTo>
                    <a:pt x="754" y="179"/>
                  </a:lnTo>
                  <a:lnTo>
                    <a:pt x="767" y="179"/>
                  </a:lnTo>
                  <a:lnTo>
                    <a:pt x="782" y="179"/>
                  </a:lnTo>
                  <a:lnTo>
                    <a:pt x="799" y="182"/>
                  </a:lnTo>
                  <a:lnTo>
                    <a:pt x="815" y="186"/>
                  </a:lnTo>
                  <a:lnTo>
                    <a:pt x="828" y="192"/>
                  </a:lnTo>
                  <a:lnTo>
                    <a:pt x="837" y="202"/>
                  </a:lnTo>
                  <a:lnTo>
                    <a:pt x="840" y="209"/>
                  </a:lnTo>
                  <a:lnTo>
                    <a:pt x="842" y="219"/>
                  </a:lnTo>
                  <a:lnTo>
                    <a:pt x="842" y="232"/>
                  </a:lnTo>
                  <a:lnTo>
                    <a:pt x="842" y="247"/>
                  </a:lnTo>
                  <a:lnTo>
                    <a:pt x="842" y="262"/>
                  </a:lnTo>
                  <a:lnTo>
                    <a:pt x="842" y="281"/>
                  </a:lnTo>
                  <a:lnTo>
                    <a:pt x="843" y="299"/>
                  </a:lnTo>
                  <a:lnTo>
                    <a:pt x="847" y="319"/>
                  </a:lnTo>
                  <a:lnTo>
                    <a:pt x="850" y="339"/>
                  </a:lnTo>
                  <a:lnTo>
                    <a:pt x="857" y="357"/>
                  </a:lnTo>
                  <a:lnTo>
                    <a:pt x="865" y="377"/>
                  </a:lnTo>
                  <a:lnTo>
                    <a:pt x="876" y="396"/>
                  </a:lnTo>
                  <a:lnTo>
                    <a:pt x="891" y="414"/>
                  </a:lnTo>
                  <a:lnTo>
                    <a:pt x="911" y="431"/>
                  </a:lnTo>
                  <a:lnTo>
                    <a:pt x="934" y="446"/>
                  </a:lnTo>
                  <a:lnTo>
                    <a:pt x="961" y="457"/>
                  </a:lnTo>
                  <a:lnTo>
                    <a:pt x="961" y="456"/>
                  </a:lnTo>
                  <a:lnTo>
                    <a:pt x="959" y="452"/>
                  </a:lnTo>
                  <a:lnTo>
                    <a:pt x="956" y="447"/>
                  </a:lnTo>
                  <a:lnTo>
                    <a:pt x="954" y="439"/>
                  </a:lnTo>
                  <a:lnTo>
                    <a:pt x="953" y="427"/>
                  </a:lnTo>
                  <a:lnTo>
                    <a:pt x="953" y="416"/>
                  </a:lnTo>
                  <a:lnTo>
                    <a:pt x="954" y="401"/>
                  </a:lnTo>
                  <a:lnTo>
                    <a:pt x="959" y="384"/>
                  </a:lnTo>
                  <a:lnTo>
                    <a:pt x="961" y="376"/>
                  </a:lnTo>
                  <a:lnTo>
                    <a:pt x="961" y="366"/>
                  </a:lnTo>
                  <a:lnTo>
                    <a:pt x="961" y="357"/>
                  </a:lnTo>
                  <a:lnTo>
                    <a:pt x="959" y="347"/>
                  </a:lnTo>
                  <a:lnTo>
                    <a:pt x="956" y="337"/>
                  </a:lnTo>
                  <a:lnTo>
                    <a:pt x="953" y="327"/>
                  </a:lnTo>
                  <a:lnTo>
                    <a:pt x="949" y="317"/>
                  </a:lnTo>
                  <a:lnTo>
                    <a:pt x="944" y="307"/>
                  </a:lnTo>
                  <a:lnTo>
                    <a:pt x="938" y="297"/>
                  </a:lnTo>
                  <a:lnTo>
                    <a:pt x="933" y="289"/>
                  </a:lnTo>
                  <a:lnTo>
                    <a:pt x="928" y="279"/>
                  </a:lnTo>
                  <a:lnTo>
                    <a:pt x="923" y="271"/>
                  </a:lnTo>
                  <a:lnTo>
                    <a:pt x="918" y="264"/>
                  </a:lnTo>
                  <a:lnTo>
                    <a:pt x="913" y="257"/>
                  </a:lnTo>
                  <a:lnTo>
                    <a:pt x="908" y="251"/>
                  </a:lnTo>
                  <a:lnTo>
                    <a:pt x="905" y="246"/>
                  </a:lnTo>
                  <a:lnTo>
                    <a:pt x="900" y="237"/>
                  </a:lnTo>
                  <a:lnTo>
                    <a:pt x="896" y="231"/>
                  </a:lnTo>
                  <a:lnTo>
                    <a:pt x="893" y="224"/>
                  </a:lnTo>
                  <a:lnTo>
                    <a:pt x="891" y="221"/>
                  </a:lnTo>
                  <a:lnTo>
                    <a:pt x="891" y="216"/>
                  </a:lnTo>
                  <a:lnTo>
                    <a:pt x="891" y="214"/>
                  </a:lnTo>
                  <a:lnTo>
                    <a:pt x="891" y="212"/>
                  </a:lnTo>
                  <a:lnTo>
                    <a:pt x="891" y="212"/>
                  </a:lnTo>
                  <a:lnTo>
                    <a:pt x="895" y="214"/>
                  </a:lnTo>
                  <a:lnTo>
                    <a:pt x="903" y="219"/>
                  </a:lnTo>
                  <a:lnTo>
                    <a:pt x="916" y="227"/>
                  </a:lnTo>
                  <a:lnTo>
                    <a:pt x="934" y="237"/>
                  </a:lnTo>
                  <a:lnTo>
                    <a:pt x="953" y="246"/>
                  </a:lnTo>
                  <a:lnTo>
                    <a:pt x="974" y="254"/>
                  </a:lnTo>
                  <a:lnTo>
                    <a:pt x="994" y="262"/>
                  </a:lnTo>
                  <a:lnTo>
                    <a:pt x="1012" y="266"/>
                  </a:lnTo>
                  <a:lnTo>
                    <a:pt x="1029" y="266"/>
                  </a:lnTo>
                  <a:lnTo>
                    <a:pt x="1045" y="262"/>
                  </a:lnTo>
                  <a:lnTo>
                    <a:pt x="1062" y="257"/>
                  </a:lnTo>
                  <a:lnTo>
                    <a:pt x="1075" y="247"/>
                  </a:lnTo>
                  <a:lnTo>
                    <a:pt x="1085" y="234"/>
                  </a:lnTo>
                  <a:lnTo>
                    <a:pt x="1092" y="219"/>
                  </a:lnTo>
                  <a:lnTo>
                    <a:pt x="1093" y="199"/>
                  </a:lnTo>
                  <a:lnTo>
                    <a:pt x="1090" y="176"/>
                  </a:lnTo>
                  <a:lnTo>
                    <a:pt x="1083" y="150"/>
                  </a:lnTo>
                  <a:lnTo>
                    <a:pt x="1075" y="127"/>
                  </a:lnTo>
                  <a:lnTo>
                    <a:pt x="1067" y="105"/>
                  </a:lnTo>
                  <a:lnTo>
                    <a:pt x="1060" y="89"/>
                  </a:lnTo>
                  <a:lnTo>
                    <a:pt x="1054" y="74"/>
                  </a:lnTo>
                  <a:lnTo>
                    <a:pt x="1047" y="62"/>
                  </a:lnTo>
                  <a:lnTo>
                    <a:pt x="1044" y="55"/>
                  </a:lnTo>
                  <a:lnTo>
                    <a:pt x="1042" y="52"/>
                  </a:lnTo>
                  <a:lnTo>
                    <a:pt x="1040" y="49"/>
                  </a:lnTo>
                  <a:lnTo>
                    <a:pt x="1035" y="40"/>
                  </a:lnTo>
                  <a:lnTo>
                    <a:pt x="1029" y="30"/>
                  </a:lnTo>
                  <a:lnTo>
                    <a:pt x="1017" y="20"/>
                  </a:lnTo>
                  <a:lnTo>
                    <a:pt x="1006" y="15"/>
                  </a:lnTo>
                  <a:lnTo>
                    <a:pt x="991" y="15"/>
                  </a:lnTo>
                  <a:lnTo>
                    <a:pt x="976" y="25"/>
                  </a:lnTo>
                  <a:lnTo>
                    <a:pt x="959" y="47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7" name="任意多边形 221226"/>
            <p:cNvSpPr/>
            <p:nvPr/>
          </p:nvSpPr>
          <p:spPr>
            <a:xfrm>
              <a:off x="505" y="22"/>
              <a:ext cx="1037" cy="318"/>
            </a:xfrm>
            <a:custGeom>
              <a:rect l="0" t="0" r="0" b="0"/>
              <a:pathLst>
                <a:path w="1037" h="637">
                  <a:moveTo>
                    <a:pt x="910" y="43"/>
                  </a:moveTo>
                  <a:lnTo>
                    <a:pt x="910" y="45"/>
                  </a:lnTo>
                  <a:lnTo>
                    <a:pt x="910" y="46"/>
                  </a:lnTo>
                  <a:lnTo>
                    <a:pt x="908" y="50"/>
                  </a:lnTo>
                  <a:lnTo>
                    <a:pt x="910" y="55"/>
                  </a:lnTo>
                  <a:lnTo>
                    <a:pt x="911" y="63"/>
                  </a:lnTo>
                  <a:lnTo>
                    <a:pt x="918" y="70"/>
                  </a:lnTo>
                  <a:lnTo>
                    <a:pt x="926" y="80"/>
                  </a:lnTo>
                  <a:lnTo>
                    <a:pt x="939" y="91"/>
                  </a:lnTo>
                  <a:lnTo>
                    <a:pt x="954" y="103"/>
                  </a:lnTo>
                  <a:lnTo>
                    <a:pt x="968" y="115"/>
                  </a:lnTo>
                  <a:lnTo>
                    <a:pt x="979" y="126"/>
                  </a:lnTo>
                  <a:lnTo>
                    <a:pt x="989" y="136"/>
                  </a:lnTo>
                  <a:lnTo>
                    <a:pt x="996" y="148"/>
                  </a:lnTo>
                  <a:lnTo>
                    <a:pt x="1001" y="158"/>
                  </a:lnTo>
                  <a:lnTo>
                    <a:pt x="1001" y="170"/>
                  </a:lnTo>
                  <a:lnTo>
                    <a:pt x="997" y="182"/>
                  </a:lnTo>
                  <a:lnTo>
                    <a:pt x="991" y="193"/>
                  </a:lnTo>
                  <a:lnTo>
                    <a:pt x="981" y="202"/>
                  </a:lnTo>
                  <a:lnTo>
                    <a:pt x="968" y="207"/>
                  </a:lnTo>
                  <a:lnTo>
                    <a:pt x="954" y="210"/>
                  </a:lnTo>
                  <a:lnTo>
                    <a:pt x="939" y="210"/>
                  </a:lnTo>
                  <a:lnTo>
                    <a:pt x="925" y="207"/>
                  </a:lnTo>
                  <a:lnTo>
                    <a:pt x="910" y="202"/>
                  </a:lnTo>
                  <a:lnTo>
                    <a:pt x="896" y="192"/>
                  </a:lnTo>
                  <a:lnTo>
                    <a:pt x="885" y="182"/>
                  </a:lnTo>
                  <a:lnTo>
                    <a:pt x="870" y="173"/>
                  </a:lnTo>
                  <a:lnTo>
                    <a:pt x="855" y="167"/>
                  </a:lnTo>
                  <a:lnTo>
                    <a:pt x="842" y="162"/>
                  </a:lnTo>
                  <a:lnTo>
                    <a:pt x="829" y="157"/>
                  </a:lnTo>
                  <a:lnTo>
                    <a:pt x="819" y="153"/>
                  </a:lnTo>
                  <a:lnTo>
                    <a:pt x="812" y="152"/>
                  </a:lnTo>
                  <a:lnTo>
                    <a:pt x="809" y="152"/>
                  </a:lnTo>
                  <a:lnTo>
                    <a:pt x="805" y="150"/>
                  </a:lnTo>
                  <a:lnTo>
                    <a:pt x="795" y="147"/>
                  </a:lnTo>
                  <a:lnTo>
                    <a:pt x="782" y="142"/>
                  </a:lnTo>
                  <a:lnTo>
                    <a:pt x="766" y="136"/>
                  </a:lnTo>
                  <a:lnTo>
                    <a:pt x="747" y="131"/>
                  </a:lnTo>
                  <a:lnTo>
                    <a:pt x="729" y="126"/>
                  </a:lnTo>
                  <a:lnTo>
                    <a:pt x="713" y="125"/>
                  </a:lnTo>
                  <a:lnTo>
                    <a:pt x="698" y="125"/>
                  </a:lnTo>
                  <a:lnTo>
                    <a:pt x="688" y="126"/>
                  </a:lnTo>
                  <a:lnTo>
                    <a:pt x="679" y="128"/>
                  </a:lnTo>
                  <a:lnTo>
                    <a:pt x="671" y="128"/>
                  </a:lnTo>
                  <a:lnTo>
                    <a:pt x="663" y="128"/>
                  </a:lnTo>
                  <a:lnTo>
                    <a:pt x="653" y="126"/>
                  </a:lnTo>
                  <a:lnTo>
                    <a:pt x="640" y="123"/>
                  </a:lnTo>
                  <a:lnTo>
                    <a:pt x="625" y="116"/>
                  </a:lnTo>
                  <a:lnTo>
                    <a:pt x="603" y="106"/>
                  </a:lnTo>
                  <a:lnTo>
                    <a:pt x="592" y="101"/>
                  </a:lnTo>
                  <a:lnTo>
                    <a:pt x="582" y="96"/>
                  </a:lnTo>
                  <a:lnTo>
                    <a:pt x="570" y="91"/>
                  </a:lnTo>
                  <a:lnTo>
                    <a:pt x="560" y="88"/>
                  </a:lnTo>
                  <a:lnTo>
                    <a:pt x="550" y="85"/>
                  </a:lnTo>
                  <a:lnTo>
                    <a:pt x="540" y="81"/>
                  </a:lnTo>
                  <a:lnTo>
                    <a:pt x="530" y="80"/>
                  </a:lnTo>
                  <a:lnTo>
                    <a:pt x="520" y="76"/>
                  </a:lnTo>
                  <a:lnTo>
                    <a:pt x="511" y="76"/>
                  </a:lnTo>
                  <a:lnTo>
                    <a:pt x="502" y="75"/>
                  </a:lnTo>
                  <a:lnTo>
                    <a:pt x="494" y="75"/>
                  </a:lnTo>
                  <a:lnTo>
                    <a:pt x="484" y="75"/>
                  </a:lnTo>
                  <a:lnTo>
                    <a:pt x="476" y="76"/>
                  </a:lnTo>
                  <a:lnTo>
                    <a:pt x="467" y="78"/>
                  </a:lnTo>
                  <a:lnTo>
                    <a:pt x="459" y="80"/>
                  </a:lnTo>
                  <a:lnTo>
                    <a:pt x="451" y="83"/>
                  </a:lnTo>
                  <a:lnTo>
                    <a:pt x="436" y="90"/>
                  </a:lnTo>
                  <a:lnTo>
                    <a:pt x="423" y="96"/>
                  </a:lnTo>
                  <a:lnTo>
                    <a:pt x="411" y="103"/>
                  </a:lnTo>
                  <a:lnTo>
                    <a:pt x="403" y="108"/>
                  </a:lnTo>
                  <a:lnTo>
                    <a:pt x="400" y="113"/>
                  </a:lnTo>
                  <a:lnTo>
                    <a:pt x="401" y="116"/>
                  </a:lnTo>
                  <a:lnTo>
                    <a:pt x="409" y="116"/>
                  </a:lnTo>
                  <a:lnTo>
                    <a:pt x="424" y="115"/>
                  </a:lnTo>
                  <a:lnTo>
                    <a:pt x="443" y="111"/>
                  </a:lnTo>
                  <a:lnTo>
                    <a:pt x="459" y="108"/>
                  </a:lnTo>
                  <a:lnTo>
                    <a:pt x="476" y="106"/>
                  </a:lnTo>
                  <a:lnTo>
                    <a:pt x="492" y="105"/>
                  </a:lnTo>
                  <a:lnTo>
                    <a:pt x="506" y="103"/>
                  </a:lnTo>
                  <a:lnTo>
                    <a:pt x="517" y="105"/>
                  </a:lnTo>
                  <a:lnTo>
                    <a:pt x="527" y="106"/>
                  </a:lnTo>
                  <a:lnTo>
                    <a:pt x="535" y="110"/>
                  </a:lnTo>
                  <a:lnTo>
                    <a:pt x="540" y="113"/>
                  </a:lnTo>
                  <a:lnTo>
                    <a:pt x="547" y="116"/>
                  </a:lnTo>
                  <a:lnTo>
                    <a:pt x="552" y="120"/>
                  </a:lnTo>
                  <a:lnTo>
                    <a:pt x="555" y="123"/>
                  </a:lnTo>
                  <a:lnTo>
                    <a:pt x="559" y="126"/>
                  </a:lnTo>
                  <a:lnTo>
                    <a:pt x="559" y="131"/>
                  </a:lnTo>
                  <a:lnTo>
                    <a:pt x="559" y="136"/>
                  </a:lnTo>
                  <a:lnTo>
                    <a:pt x="555" y="143"/>
                  </a:lnTo>
                  <a:lnTo>
                    <a:pt x="550" y="150"/>
                  </a:lnTo>
                  <a:lnTo>
                    <a:pt x="549" y="157"/>
                  </a:lnTo>
                  <a:lnTo>
                    <a:pt x="545" y="160"/>
                  </a:lnTo>
                  <a:lnTo>
                    <a:pt x="542" y="163"/>
                  </a:lnTo>
                  <a:lnTo>
                    <a:pt x="539" y="167"/>
                  </a:lnTo>
                  <a:lnTo>
                    <a:pt x="535" y="168"/>
                  </a:lnTo>
                  <a:lnTo>
                    <a:pt x="529" y="168"/>
                  </a:lnTo>
                  <a:lnTo>
                    <a:pt x="522" y="168"/>
                  </a:lnTo>
                  <a:lnTo>
                    <a:pt x="512" y="168"/>
                  </a:lnTo>
                  <a:lnTo>
                    <a:pt x="504" y="168"/>
                  </a:lnTo>
                  <a:lnTo>
                    <a:pt x="494" y="172"/>
                  </a:lnTo>
                  <a:lnTo>
                    <a:pt x="486" y="177"/>
                  </a:lnTo>
                  <a:lnTo>
                    <a:pt x="477" y="182"/>
                  </a:lnTo>
                  <a:lnTo>
                    <a:pt x="471" y="188"/>
                  </a:lnTo>
                  <a:lnTo>
                    <a:pt x="464" y="195"/>
                  </a:lnTo>
                  <a:lnTo>
                    <a:pt x="459" y="202"/>
                  </a:lnTo>
                  <a:lnTo>
                    <a:pt x="454" y="210"/>
                  </a:lnTo>
                  <a:lnTo>
                    <a:pt x="446" y="217"/>
                  </a:lnTo>
                  <a:lnTo>
                    <a:pt x="438" y="223"/>
                  </a:lnTo>
                  <a:lnTo>
                    <a:pt x="429" y="227"/>
                  </a:lnTo>
                  <a:lnTo>
                    <a:pt x="419" y="225"/>
                  </a:lnTo>
                  <a:lnTo>
                    <a:pt x="408" y="220"/>
                  </a:lnTo>
                  <a:lnTo>
                    <a:pt x="396" y="208"/>
                  </a:lnTo>
                  <a:lnTo>
                    <a:pt x="385" y="190"/>
                  </a:lnTo>
                  <a:lnTo>
                    <a:pt x="380" y="178"/>
                  </a:lnTo>
                  <a:lnTo>
                    <a:pt x="373" y="168"/>
                  </a:lnTo>
                  <a:lnTo>
                    <a:pt x="368" y="157"/>
                  </a:lnTo>
                  <a:lnTo>
                    <a:pt x="361" y="145"/>
                  </a:lnTo>
                  <a:lnTo>
                    <a:pt x="355" y="133"/>
                  </a:lnTo>
                  <a:lnTo>
                    <a:pt x="348" y="121"/>
                  </a:lnTo>
                  <a:lnTo>
                    <a:pt x="342" y="110"/>
                  </a:lnTo>
                  <a:lnTo>
                    <a:pt x="335" y="100"/>
                  </a:lnTo>
                  <a:lnTo>
                    <a:pt x="328" y="90"/>
                  </a:lnTo>
                  <a:lnTo>
                    <a:pt x="320" y="80"/>
                  </a:lnTo>
                  <a:lnTo>
                    <a:pt x="312" y="71"/>
                  </a:lnTo>
                  <a:lnTo>
                    <a:pt x="303" y="63"/>
                  </a:lnTo>
                  <a:lnTo>
                    <a:pt x="294" y="56"/>
                  </a:lnTo>
                  <a:lnTo>
                    <a:pt x="285" y="51"/>
                  </a:lnTo>
                  <a:lnTo>
                    <a:pt x="274" y="48"/>
                  </a:lnTo>
                  <a:lnTo>
                    <a:pt x="264" y="45"/>
                  </a:lnTo>
                  <a:lnTo>
                    <a:pt x="242" y="40"/>
                  </a:lnTo>
                  <a:lnTo>
                    <a:pt x="224" y="33"/>
                  </a:lnTo>
                  <a:lnTo>
                    <a:pt x="207" y="26"/>
                  </a:lnTo>
                  <a:lnTo>
                    <a:pt x="196" y="18"/>
                  </a:lnTo>
                  <a:lnTo>
                    <a:pt x="186" y="11"/>
                  </a:lnTo>
                  <a:lnTo>
                    <a:pt x="178" y="6"/>
                  </a:lnTo>
                  <a:lnTo>
                    <a:pt x="174" y="1"/>
                  </a:lnTo>
                  <a:lnTo>
                    <a:pt x="173" y="0"/>
                  </a:lnTo>
                  <a:lnTo>
                    <a:pt x="171" y="3"/>
                  </a:lnTo>
                  <a:lnTo>
                    <a:pt x="169" y="13"/>
                  </a:lnTo>
                  <a:lnTo>
                    <a:pt x="166" y="26"/>
                  </a:lnTo>
                  <a:lnTo>
                    <a:pt x="163" y="43"/>
                  </a:lnTo>
                  <a:lnTo>
                    <a:pt x="159" y="63"/>
                  </a:lnTo>
                  <a:lnTo>
                    <a:pt x="159" y="85"/>
                  </a:lnTo>
                  <a:lnTo>
                    <a:pt x="163" y="106"/>
                  </a:lnTo>
                  <a:lnTo>
                    <a:pt x="168" y="128"/>
                  </a:lnTo>
                  <a:lnTo>
                    <a:pt x="173" y="138"/>
                  </a:lnTo>
                  <a:lnTo>
                    <a:pt x="179" y="148"/>
                  </a:lnTo>
                  <a:lnTo>
                    <a:pt x="188" y="160"/>
                  </a:lnTo>
                  <a:lnTo>
                    <a:pt x="196" y="170"/>
                  </a:lnTo>
                  <a:lnTo>
                    <a:pt x="207" y="180"/>
                  </a:lnTo>
                  <a:lnTo>
                    <a:pt x="219" y="190"/>
                  </a:lnTo>
                  <a:lnTo>
                    <a:pt x="232" y="200"/>
                  </a:lnTo>
                  <a:lnTo>
                    <a:pt x="245" y="208"/>
                  </a:lnTo>
                  <a:lnTo>
                    <a:pt x="260" y="217"/>
                  </a:lnTo>
                  <a:lnTo>
                    <a:pt x="277" y="225"/>
                  </a:lnTo>
                  <a:lnTo>
                    <a:pt x="294" y="232"/>
                  </a:lnTo>
                  <a:lnTo>
                    <a:pt x="310" y="238"/>
                  </a:lnTo>
                  <a:lnTo>
                    <a:pt x="328" y="243"/>
                  </a:lnTo>
                  <a:lnTo>
                    <a:pt x="347" y="248"/>
                  </a:lnTo>
                  <a:lnTo>
                    <a:pt x="366" y="252"/>
                  </a:lnTo>
                  <a:lnTo>
                    <a:pt x="385" y="253"/>
                  </a:lnTo>
                  <a:lnTo>
                    <a:pt x="414" y="257"/>
                  </a:lnTo>
                  <a:lnTo>
                    <a:pt x="431" y="262"/>
                  </a:lnTo>
                  <a:lnTo>
                    <a:pt x="436" y="267"/>
                  </a:lnTo>
                  <a:lnTo>
                    <a:pt x="431" y="273"/>
                  </a:lnTo>
                  <a:lnTo>
                    <a:pt x="421" y="278"/>
                  </a:lnTo>
                  <a:lnTo>
                    <a:pt x="408" y="283"/>
                  </a:lnTo>
                  <a:lnTo>
                    <a:pt x="395" y="287"/>
                  </a:lnTo>
                  <a:lnTo>
                    <a:pt x="385" y="288"/>
                  </a:lnTo>
                  <a:lnTo>
                    <a:pt x="380" y="288"/>
                  </a:lnTo>
                  <a:lnTo>
                    <a:pt x="371" y="287"/>
                  </a:lnTo>
                  <a:lnTo>
                    <a:pt x="360" y="285"/>
                  </a:lnTo>
                  <a:lnTo>
                    <a:pt x="345" y="283"/>
                  </a:lnTo>
                  <a:lnTo>
                    <a:pt x="330" y="282"/>
                  </a:lnTo>
                  <a:lnTo>
                    <a:pt x="312" y="280"/>
                  </a:lnTo>
                  <a:lnTo>
                    <a:pt x="294" y="278"/>
                  </a:lnTo>
                  <a:lnTo>
                    <a:pt x="274" y="277"/>
                  </a:lnTo>
                  <a:lnTo>
                    <a:pt x="254" y="275"/>
                  </a:lnTo>
                  <a:lnTo>
                    <a:pt x="232" y="275"/>
                  </a:lnTo>
                  <a:lnTo>
                    <a:pt x="212" y="275"/>
                  </a:lnTo>
                  <a:lnTo>
                    <a:pt x="192" y="275"/>
                  </a:lnTo>
                  <a:lnTo>
                    <a:pt x="174" y="278"/>
                  </a:lnTo>
                  <a:lnTo>
                    <a:pt x="156" y="280"/>
                  </a:lnTo>
                  <a:lnTo>
                    <a:pt x="141" y="285"/>
                  </a:lnTo>
                  <a:lnTo>
                    <a:pt x="126" y="290"/>
                  </a:lnTo>
                  <a:lnTo>
                    <a:pt x="113" y="297"/>
                  </a:lnTo>
                  <a:lnTo>
                    <a:pt x="101" y="305"/>
                  </a:lnTo>
                  <a:lnTo>
                    <a:pt x="88" y="313"/>
                  </a:lnTo>
                  <a:lnTo>
                    <a:pt x="77" y="322"/>
                  </a:lnTo>
                  <a:lnTo>
                    <a:pt x="65" y="332"/>
                  </a:lnTo>
                  <a:lnTo>
                    <a:pt x="53" y="343"/>
                  </a:lnTo>
                  <a:lnTo>
                    <a:pt x="43" y="355"/>
                  </a:lnTo>
                  <a:lnTo>
                    <a:pt x="33" y="368"/>
                  </a:lnTo>
                  <a:lnTo>
                    <a:pt x="25" y="383"/>
                  </a:lnTo>
                  <a:lnTo>
                    <a:pt x="19" y="398"/>
                  </a:lnTo>
                  <a:lnTo>
                    <a:pt x="12" y="415"/>
                  </a:lnTo>
                  <a:lnTo>
                    <a:pt x="7" y="432"/>
                  </a:lnTo>
                  <a:lnTo>
                    <a:pt x="4" y="452"/>
                  </a:lnTo>
                  <a:lnTo>
                    <a:pt x="0" y="472"/>
                  </a:lnTo>
                  <a:lnTo>
                    <a:pt x="0" y="493"/>
                  </a:lnTo>
                  <a:lnTo>
                    <a:pt x="2" y="517"/>
                  </a:lnTo>
                  <a:lnTo>
                    <a:pt x="4" y="515"/>
                  </a:lnTo>
                  <a:lnTo>
                    <a:pt x="9" y="510"/>
                  </a:lnTo>
                  <a:lnTo>
                    <a:pt x="19" y="502"/>
                  </a:lnTo>
                  <a:lnTo>
                    <a:pt x="30" y="493"/>
                  </a:lnTo>
                  <a:lnTo>
                    <a:pt x="45" y="485"/>
                  </a:lnTo>
                  <a:lnTo>
                    <a:pt x="62" y="478"/>
                  </a:lnTo>
                  <a:lnTo>
                    <a:pt x="80" y="472"/>
                  </a:lnTo>
                  <a:lnTo>
                    <a:pt x="100" y="468"/>
                  </a:lnTo>
                  <a:lnTo>
                    <a:pt x="111" y="467"/>
                  </a:lnTo>
                  <a:lnTo>
                    <a:pt x="126" y="465"/>
                  </a:lnTo>
                  <a:lnTo>
                    <a:pt x="141" y="463"/>
                  </a:lnTo>
                  <a:lnTo>
                    <a:pt x="158" y="462"/>
                  </a:lnTo>
                  <a:lnTo>
                    <a:pt x="176" y="458"/>
                  </a:lnTo>
                  <a:lnTo>
                    <a:pt x="196" y="455"/>
                  </a:lnTo>
                  <a:lnTo>
                    <a:pt x="216" y="452"/>
                  </a:lnTo>
                  <a:lnTo>
                    <a:pt x="236" y="447"/>
                  </a:lnTo>
                  <a:lnTo>
                    <a:pt x="257" y="442"/>
                  </a:lnTo>
                  <a:lnTo>
                    <a:pt x="277" y="435"/>
                  </a:lnTo>
                  <a:lnTo>
                    <a:pt x="297" y="428"/>
                  </a:lnTo>
                  <a:lnTo>
                    <a:pt x="315" y="420"/>
                  </a:lnTo>
                  <a:lnTo>
                    <a:pt x="332" y="412"/>
                  </a:lnTo>
                  <a:lnTo>
                    <a:pt x="348" y="402"/>
                  </a:lnTo>
                  <a:lnTo>
                    <a:pt x="361" y="392"/>
                  </a:lnTo>
                  <a:lnTo>
                    <a:pt x="375" y="380"/>
                  </a:lnTo>
                  <a:lnTo>
                    <a:pt x="395" y="358"/>
                  </a:lnTo>
                  <a:lnTo>
                    <a:pt x="411" y="338"/>
                  </a:lnTo>
                  <a:lnTo>
                    <a:pt x="424" y="322"/>
                  </a:lnTo>
                  <a:lnTo>
                    <a:pt x="436" y="308"/>
                  </a:lnTo>
                  <a:lnTo>
                    <a:pt x="444" y="298"/>
                  </a:lnTo>
                  <a:lnTo>
                    <a:pt x="449" y="290"/>
                  </a:lnTo>
                  <a:lnTo>
                    <a:pt x="453" y="287"/>
                  </a:lnTo>
                  <a:lnTo>
                    <a:pt x="454" y="285"/>
                  </a:lnTo>
                  <a:lnTo>
                    <a:pt x="456" y="283"/>
                  </a:lnTo>
                  <a:lnTo>
                    <a:pt x="462" y="282"/>
                  </a:lnTo>
                  <a:lnTo>
                    <a:pt x="472" y="280"/>
                  </a:lnTo>
                  <a:lnTo>
                    <a:pt x="481" y="280"/>
                  </a:lnTo>
                  <a:lnTo>
                    <a:pt x="487" y="282"/>
                  </a:lnTo>
                  <a:lnTo>
                    <a:pt x="489" y="287"/>
                  </a:lnTo>
                  <a:lnTo>
                    <a:pt x="487" y="295"/>
                  </a:lnTo>
                  <a:lnTo>
                    <a:pt x="476" y="308"/>
                  </a:lnTo>
                  <a:lnTo>
                    <a:pt x="467" y="317"/>
                  </a:lnTo>
                  <a:lnTo>
                    <a:pt x="459" y="325"/>
                  </a:lnTo>
                  <a:lnTo>
                    <a:pt x="451" y="333"/>
                  </a:lnTo>
                  <a:lnTo>
                    <a:pt x="443" y="340"/>
                  </a:lnTo>
                  <a:lnTo>
                    <a:pt x="434" y="348"/>
                  </a:lnTo>
                  <a:lnTo>
                    <a:pt x="426" y="357"/>
                  </a:lnTo>
                  <a:lnTo>
                    <a:pt x="419" y="365"/>
                  </a:lnTo>
                  <a:lnTo>
                    <a:pt x="411" y="373"/>
                  </a:lnTo>
                  <a:lnTo>
                    <a:pt x="405" y="382"/>
                  </a:lnTo>
                  <a:lnTo>
                    <a:pt x="398" y="392"/>
                  </a:lnTo>
                  <a:lnTo>
                    <a:pt x="393" y="402"/>
                  </a:lnTo>
                  <a:lnTo>
                    <a:pt x="388" y="412"/>
                  </a:lnTo>
                  <a:lnTo>
                    <a:pt x="383" y="422"/>
                  </a:lnTo>
                  <a:lnTo>
                    <a:pt x="378" y="433"/>
                  </a:lnTo>
                  <a:lnTo>
                    <a:pt x="375" y="445"/>
                  </a:lnTo>
                  <a:lnTo>
                    <a:pt x="373" y="457"/>
                  </a:lnTo>
                  <a:lnTo>
                    <a:pt x="370" y="470"/>
                  </a:lnTo>
                  <a:lnTo>
                    <a:pt x="366" y="482"/>
                  </a:lnTo>
                  <a:lnTo>
                    <a:pt x="361" y="495"/>
                  </a:lnTo>
                  <a:lnTo>
                    <a:pt x="356" y="507"/>
                  </a:lnTo>
                  <a:lnTo>
                    <a:pt x="352" y="519"/>
                  </a:lnTo>
                  <a:lnTo>
                    <a:pt x="343" y="530"/>
                  </a:lnTo>
                  <a:lnTo>
                    <a:pt x="337" y="540"/>
                  </a:lnTo>
                  <a:lnTo>
                    <a:pt x="328" y="550"/>
                  </a:lnTo>
                  <a:lnTo>
                    <a:pt x="320" y="560"/>
                  </a:lnTo>
                  <a:lnTo>
                    <a:pt x="312" y="569"/>
                  </a:lnTo>
                  <a:lnTo>
                    <a:pt x="302" y="575"/>
                  </a:lnTo>
                  <a:lnTo>
                    <a:pt x="292" y="580"/>
                  </a:lnTo>
                  <a:lnTo>
                    <a:pt x="282" y="585"/>
                  </a:lnTo>
                  <a:lnTo>
                    <a:pt x="272" y="589"/>
                  </a:lnTo>
                  <a:lnTo>
                    <a:pt x="262" y="589"/>
                  </a:lnTo>
                  <a:lnTo>
                    <a:pt x="252" y="589"/>
                  </a:lnTo>
                  <a:lnTo>
                    <a:pt x="252" y="590"/>
                  </a:lnTo>
                  <a:lnTo>
                    <a:pt x="255" y="594"/>
                  </a:lnTo>
                  <a:lnTo>
                    <a:pt x="262" y="597"/>
                  </a:lnTo>
                  <a:lnTo>
                    <a:pt x="269" y="604"/>
                  </a:lnTo>
                  <a:lnTo>
                    <a:pt x="277" y="610"/>
                  </a:lnTo>
                  <a:lnTo>
                    <a:pt x="289" y="617"/>
                  </a:lnTo>
                  <a:lnTo>
                    <a:pt x="300" y="622"/>
                  </a:lnTo>
                  <a:lnTo>
                    <a:pt x="315" y="629"/>
                  </a:lnTo>
                  <a:lnTo>
                    <a:pt x="330" y="632"/>
                  </a:lnTo>
                  <a:lnTo>
                    <a:pt x="347" y="635"/>
                  </a:lnTo>
                  <a:lnTo>
                    <a:pt x="363" y="637"/>
                  </a:lnTo>
                  <a:lnTo>
                    <a:pt x="383" y="635"/>
                  </a:lnTo>
                  <a:lnTo>
                    <a:pt x="403" y="632"/>
                  </a:lnTo>
                  <a:lnTo>
                    <a:pt x="423" y="625"/>
                  </a:lnTo>
                  <a:lnTo>
                    <a:pt x="444" y="614"/>
                  </a:lnTo>
                  <a:lnTo>
                    <a:pt x="467" y="599"/>
                  </a:lnTo>
                  <a:lnTo>
                    <a:pt x="487" y="582"/>
                  </a:lnTo>
                  <a:lnTo>
                    <a:pt x="504" y="562"/>
                  </a:lnTo>
                  <a:lnTo>
                    <a:pt x="515" y="540"/>
                  </a:lnTo>
                  <a:lnTo>
                    <a:pt x="525" y="519"/>
                  </a:lnTo>
                  <a:lnTo>
                    <a:pt x="532" y="497"/>
                  </a:lnTo>
                  <a:lnTo>
                    <a:pt x="535" y="473"/>
                  </a:lnTo>
                  <a:lnTo>
                    <a:pt x="537" y="452"/>
                  </a:lnTo>
                  <a:lnTo>
                    <a:pt x="537" y="428"/>
                  </a:lnTo>
                  <a:lnTo>
                    <a:pt x="535" y="407"/>
                  </a:lnTo>
                  <a:lnTo>
                    <a:pt x="532" y="387"/>
                  </a:lnTo>
                  <a:lnTo>
                    <a:pt x="529" y="367"/>
                  </a:lnTo>
                  <a:lnTo>
                    <a:pt x="524" y="348"/>
                  </a:lnTo>
                  <a:lnTo>
                    <a:pt x="520" y="333"/>
                  </a:lnTo>
                  <a:lnTo>
                    <a:pt x="517" y="320"/>
                  </a:lnTo>
                  <a:lnTo>
                    <a:pt x="515" y="310"/>
                  </a:lnTo>
                  <a:lnTo>
                    <a:pt x="514" y="302"/>
                  </a:lnTo>
                  <a:lnTo>
                    <a:pt x="512" y="290"/>
                  </a:lnTo>
                  <a:lnTo>
                    <a:pt x="509" y="277"/>
                  </a:lnTo>
                  <a:lnTo>
                    <a:pt x="507" y="265"/>
                  </a:lnTo>
                  <a:lnTo>
                    <a:pt x="506" y="252"/>
                  </a:lnTo>
                  <a:lnTo>
                    <a:pt x="506" y="238"/>
                  </a:lnTo>
                  <a:lnTo>
                    <a:pt x="507" y="227"/>
                  </a:lnTo>
                  <a:lnTo>
                    <a:pt x="514" y="217"/>
                  </a:lnTo>
                  <a:lnTo>
                    <a:pt x="524" y="207"/>
                  </a:lnTo>
                  <a:lnTo>
                    <a:pt x="537" y="197"/>
                  </a:lnTo>
                  <a:lnTo>
                    <a:pt x="550" y="188"/>
                  </a:lnTo>
                  <a:lnTo>
                    <a:pt x="562" y="180"/>
                  </a:lnTo>
                  <a:lnTo>
                    <a:pt x="575" y="173"/>
                  </a:lnTo>
                  <a:lnTo>
                    <a:pt x="587" y="168"/>
                  </a:lnTo>
                  <a:lnTo>
                    <a:pt x="600" y="163"/>
                  </a:lnTo>
                  <a:lnTo>
                    <a:pt x="613" y="162"/>
                  </a:lnTo>
                  <a:lnTo>
                    <a:pt x="625" y="162"/>
                  </a:lnTo>
                  <a:lnTo>
                    <a:pt x="636" y="163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0" y="172"/>
                  </a:lnTo>
                  <a:lnTo>
                    <a:pt x="648" y="177"/>
                  </a:lnTo>
                  <a:lnTo>
                    <a:pt x="643" y="183"/>
                  </a:lnTo>
                  <a:lnTo>
                    <a:pt x="633" y="190"/>
                  </a:lnTo>
                  <a:lnTo>
                    <a:pt x="621" y="200"/>
                  </a:lnTo>
                  <a:lnTo>
                    <a:pt x="613" y="205"/>
                  </a:lnTo>
                  <a:lnTo>
                    <a:pt x="607" y="212"/>
                  </a:lnTo>
                  <a:lnTo>
                    <a:pt x="598" y="218"/>
                  </a:lnTo>
                  <a:lnTo>
                    <a:pt x="590" y="228"/>
                  </a:lnTo>
                  <a:lnTo>
                    <a:pt x="582" y="237"/>
                  </a:lnTo>
                  <a:lnTo>
                    <a:pt x="573" y="248"/>
                  </a:lnTo>
                  <a:lnTo>
                    <a:pt x="567" y="260"/>
                  </a:lnTo>
                  <a:lnTo>
                    <a:pt x="562" y="273"/>
                  </a:lnTo>
                  <a:lnTo>
                    <a:pt x="557" y="288"/>
                  </a:lnTo>
                  <a:lnTo>
                    <a:pt x="554" y="303"/>
                  </a:lnTo>
                  <a:lnTo>
                    <a:pt x="554" y="320"/>
                  </a:lnTo>
                  <a:lnTo>
                    <a:pt x="555" y="338"/>
                  </a:lnTo>
                  <a:lnTo>
                    <a:pt x="559" y="358"/>
                  </a:lnTo>
                  <a:lnTo>
                    <a:pt x="565" y="378"/>
                  </a:lnTo>
                  <a:lnTo>
                    <a:pt x="573" y="402"/>
                  </a:lnTo>
                  <a:lnTo>
                    <a:pt x="587" y="425"/>
                  </a:lnTo>
                  <a:lnTo>
                    <a:pt x="602" y="447"/>
                  </a:lnTo>
                  <a:lnTo>
                    <a:pt x="621" y="465"/>
                  </a:lnTo>
                  <a:lnTo>
                    <a:pt x="641" y="478"/>
                  </a:lnTo>
                  <a:lnTo>
                    <a:pt x="665" y="488"/>
                  </a:lnTo>
                  <a:lnTo>
                    <a:pt x="689" y="497"/>
                  </a:lnTo>
                  <a:lnTo>
                    <a:pt x="714" y="502"/>
                  </a:lnTo>
                  <a:lnTo>
                    <a:pt x="739" y="504"/>
                  </a:lnTo>
                  <a:lnTo>
                    <a:pt x="764" y="504"/>
                  </a:lnTo>
                  <a:lnTo>
                    <a:pt x="789" y="504"/>
                  </a:lnTo>
                  <a:lnTo>
                    <a:pt x="810" y="500"/>
                  </a:lnTo>
                  <a:lnTo>
                    <a:pt x="832" y="497"/>
                  </a:lnTo>
                  <a:lnTo>
                    <a:pt x="848" y="495"/>
                  </a:lnTo>
                  <a:lnTo>
                    <a:pt x="863" y="492"/>
                  </a:lnTo>
                  <a:lnTo>
                    <a:pt x="875" y="488"/>
                  </a:lnTo>
                  <a:lnTo>
                    <a:pt x="883" y="487"/>
                  </a:lnTo>
                  <a:lnTo>
                    <a:pt x="885" y="485"/>
                  </a:lnTo>
                  <a:lnTo>
                    <a:pt x="883" y="485"/>
                  </a:lnTo>
                  <a:lnTo>
                    <a:pt x="875" y="482"/>
                  </a:lnTo>
                  <a:lnTo>
                    <a:pt x="863" y="477"/>
                  </a:lnTo>
                  <a:lnTo>
                    <a:pt x="850" y="470"/>
                  </a:lnTo>
                  <a:lnTo>
                    <a:pt x="837" y="460"/>
                  </a:lnTo>
                  <a:lnTo>
                    <a:pt x="824" y="450"/>
                  </a:lnTo>
                  <a:lnTo>
                    <a:pt x="814" y="437"/>
                  </a:lnTo>
                  <a:lnTo>
                    <a:pt x="807" y="422"/>
                  </a:lnTo>
                  <a:lnTo>
                    <a:pt x="800" y="405"/>
                  </a:lnTo>
                  <a:lnTo>
                    <a:pt x="792" y="388"/>
                  </a:lnTo>
                  <a:lnTo>
                    <a:pt x="780" y="372"/>
                  </a:lnTo>
                  <a:lnTo>
                    <a:pt x="767" y="355"/>
                  </a:lnTo>
                  <a:lnTo>
                    <a:pt x="752" y="342"/>
                  </a:lnTo>
                  <a:lnTo>
                    <a:pt x="737" y="328"/>
                  </a:lnTo>
                  <a:lnTo>
                    <a:pt x="721" y="320"/>
                  </a:lnTo>
                  <a:lnTo>
                    <a:pt x="704" y="313"/>
                  </a:lnTo>
                  <a:lnTo>
                    <a:pt x="696" y="310"/>
                  </a:lnTo>
                  <a:lnTo>
                    <a:pt x="686" y="308"/>
                  </a:lnTo>
                  <a:lnTo>
                    <a:pt x="676" y="307"/>
                  </a:lnTo>
                  <a:lnTo>
                    <a:pt x="665" y="305"/>
                  </a:lnTo>
                  <a:lnTo>
                    <a:pt x="653" y="302"/>
                  </a:lnTo>
                  <a:lnTo>
                    <a:pt x="643" y="300"/>
                  </a:lnTo>
                  <a:lnTo>
                    <a:pt x="631" y="297"/>
                  </a:lnTo>
                  <a:lnTo>
                    <a:pt x="621" y="293"/>
                  </a:lnTo>
                  <a:lnTo>
                    <a:pt x="613" y="290"/>
                  </a:lnTo>
                  <a:lnTo>
                    <a:pt x="605" y="287"/>
                  </a:lnTo>
                  <a:lnTo>
                    <a:pt x="598" y="282"/>
                  </a:lnTo>
                  <a:lnTo>
                    <a:pt x="593" y="278"/>
                  </a:lnTo>
                  <a:lnTo>
                    <a:pt x="590" y="272"/>
                  </a:lnTo>
                  <a:lnTo>
                    <a:pt x="590" y="267"/>
                  </a:lnTo>
                  <a:lnTo>
                    <a:pt x="593" y="260"/>
                  </a:lnTo>
                  <a:lnTo>
                    <a:pt x="598" y="252"/>
                  </a:lnTo>
                  <a:lnTo>
                    <a:pt x="612" y="238"/>
                  </a:lnTo>
                  <a:lnTo>
                    <a:pt x="628" y="227"/>
                  </a:lnTo>
                  <a:lnTo>
                    <a:pt x="643" y="217"/>
                  </a:lnTo>
                  <a:lnTo>
                    <a:pt x="660" y="207"/>
                  </a:lnTo>
                  <a:lnTo>
                    <a:pt x="673" y="198"/>
                  </a:lnTo>
                  <a:lnTo>
                    <a:pt x="686" y="190"/>
                  </a:lnTo>
                  <a:lnTo>
                    <a:pt x="696" y="182"/>
                  </a:lnTo>
                  <a:lnTo>
                    <a:pt x="704" y="170"/>
                  </a:lnTo>
                  <a:lnTo>
                    <a:pt x="708" y="170"/>
                  </a:lnTo>
                  <a:lnTo>
                    <a:pt x="716" y="170"/>
                  </a:lnTo>
                  <a:lnTo>
                    <a:pt x="727" y="168"/>
                  </a:lnTo>
                  <a:lnTo>
                    <a:pt x="742" y="170"/>
                  </a:lnTo>
                  <a:lnTo>
                    <a:pt x="757" y="172"/>
                  </a:lnTo>
                  <a:lnTo>
                    <a:pt x="772" y="175"/>
                  </a:lnTo>
                  <a:lnTo>
                    <a:pt x="785" y="182"/>
                  </a:lnTo>
                  <a:lnTo>
                    <a:pt x="794" y="192"/>
                  </a:lnTo>
                  <a:lnTo>
                    <a:pt x="797" y="198"/>
                  </a:lnTo>
                  <a:lnTo>
                    <a:pt x="799" y="208"/>
                  </a:lnTo>
                  <a:lnTo>
                    <a:pt x="799" y="220"/>
                  </a:lnTo>
                  <a:lnTo>
                    <a:pt x="799" y="233"/>
                  </a:lnTo>
                  <a:lnTo>
                    <a:pt x="799" y="248"/>
                  </a:lnTo>
                  <a:lnTo>
                    <a:pt x="799" y="265"/>
                  </a:lnTo>
                  <a:lnTo>
                    <a:pt x="800" y="283"/>
                  </a:lnTo>
                  <a:lnTo>
                    <a:pt x="802" y="302"/>
                  </a:lnTo>
                  <a:lnTo>
                    <a:pt x="807" y="320"/>
                  </a:lnTo>
                  <a:lnTo>
                    <a:pt x="812" y="338"/>
                  </a:lnTo>
                  <a:lnTo>
                    <a:pt x="820" y="357"/>
                  </a:lnTo>
                  <a:lnTo>
                    <a:pt x="832" y="375"/>
                  </a:lnTo>
                  <a:lnTo>
                    <a:pt x="847" y="392"/>
                  </a:lnTo>
                  <a:lnTo>
                    <a:pt x="863" y="407"/>
                  </a:lnTo>
                  <a:lnTo>
                    <a:pt x="885" y="422"/>
                  </a:lnTo>
                  <a:lnTo>
                    <a:pt x="911" y="433"/>
                  </a:lnTo>
                  <a:lnTo>
                    <a:pt x="911" y="432"/>
                  </a:lnTo>
                  <a:lnTo>
                    <a:pt x="910" y="428"/>
                  </a:lnTo>
                  <a:lnTo>
                    <a:pt x="906" y="422"/>
                  </a:lnTo>
                  <a:lnTo>
                    <a:pt x="905" y="415"/>
                  </a:lnTo>
                  <a:lnTo>
                    <a:pt x="903" y="405"/>
                  </a:lnTo>
                  <a:lnTo>
                    <a:pt x="903" y="393"/>
                  </a:lnTo>
                  <a:lnTo>
                    <a:pt x="905" y="378"/>
                  </a:lnTo>
                  <a:lnTo>
                    <a:pt x="910" y="363"/>
                  </a:lnTo>
                  <a:lnTo>
                    <a:pt x="911" y="347"/>
                  </a:lnTo>
                  <a:lnTo>
                    <a:pt x="910" y="328"/>
                  </a:lnTo>
                  <a:lnTo>
                    <a:pt x="903" y="308"/>
                  </a:lnTo>
                  <a:lnTo>
                    <a:pt x="895" y="290"/>
                  </a:lnTo>
                  <a:lnTo>
                    <a:pt x="885" y="273"/>
                  </a:lnTo>
                  <a:lnTo>
                    <a:pt x="875" y="257"/>
                  </a:lnTo>
                  <a:lnTo>
                    <a:pt x="865" y="243"/>
                  </a:lnTo>
                  <a:lnTo>
                    <a:pt x="858" y="233"/>
                  </a:lnTo>
                  <a:lnTo>
                    <a:pt x="853" y="225"/>
                  </a:lnTo>
                  <a:lnTo>
                    <a:pt x="850" y="218"/>
                  </a:lnTo>
                  <a:lnTo>
                    <a:pt x="847" y="213"/>
                  </a:lnTo>
                  <a:lnTo>
                    <a:pt x="847" y="208"/>
                  </a:lnTo>
                  <a:lnTo>
                    <a:pt x="845" y="205"/>
                  </a:lnTo>
                  <a:lnTo>
                    <a:pt x="845" y="202"/>
                  </a:lnTo>
                  <a:lnTo>
                    <a:pt x="845" y="202"/>
                  </a:lnTo>
                  <a:lnTo>
                    <a:pt x="845" y="200"/>
                  </a:lnTo>
                  <a:lnTo>
                    <a:pt x="848" y="202"/>
                  </a:lnTo>
                  <a:lnTo>
                    <a:pt x="857" y="208"/>
                  </a:lnTo>
                  <a:lnTo>
                    <a:pt x="870" y="215"/>
                  </a:lnTo>
                  <a:lnTo>
                    <a:pt x="886" y="223"/>
                  </a:lnTo>
                  <a:lnTo>
                    <a:pt x="905" y="233"/>
                  </a:lnTo>
                  <a:lnTo>
                    <a:pt x="923" y="242"/>
                  </a:lnTo>
                  <a:lnTo>
                    <a:pt x="943" y="247"/>
                  </a:lnTo>
                  <a:lnTo>
                    <a:pt x="959" y="250"/>
                  </a:lnTo>
                  <a:lnTo>
                    <a:pt x="976" y="250"/>
                  </a:lnTo>
                  <a:lnTo>
                    <a:pt x="992" y="248"/>
                  </a:lnTo>
                  <a:lnTo>
                    <a:pt x="1007" y="243"/>
                  </a:lnTo>
                  <a:lnTo>
                    <a:pt x="1019" y="233"/>
                  </a:lnTo>
                  <a:lnTo>
                    <a:pt x="1029" y="222"/>
                  </a:lnTo>
                  <a:lnTo>
                    <a:pt x="1036" y="207"/>
                  </a:lnTo>
                  <a:lnTo>
                    <a:pt x="1037" y="188"/>
                  </a:lnTo>
                  <a:lnTo>
                    <a:pt x="1034" y="165"/>
                  </a:lnTo>
                  <a:lnTo>
                    <a:pt x="1027" y="142"/>
                  </a:lnTo>
                  <a:lnTo>
                    <a:pt x="1019" y="120"/>
                  </a:lnTo>
                  <a:lnTo>
                    <a:pt x="1012" y="100"/>
                  </a:lnTo>
                  <a:lnTo>
                    <a:pt x="1004" y="83"/>
                  </a:lnTo>
                  <a:lnTo>
                    <a:pt x="997" y="70"/>
                  </a:lnTo>
                  <a:lnTo>
                    <a:pt x="992" y="58"/>
                  </a:lnTo>
                  <a:lnTo>
                    <a:pt x="989" y="51"/>
                  </a:lnTo>
                  <a:lnTo>
                    <a:pt x="988" y="50"/>
                  </a:lnTo>
                  <a:lnTo>
                    <a:pt x="986" y="46"/>
                  </a:lnTo>
                  <a:lnTo>
                    <a:pt x="981" y="38"/>
                  </a:lnTo>
                  <a:lnTo>
                    <a:pt x="974" y="28"/>
                  </a:lnTo>
                  <a:lnTo>
                    <a:pt x="964" y="20"/>
                  </a:lnTo>
                  <a:lnTo>
                    <a:pt x="953" y="13"/>
                  </a:lnTo>
                  <a:lnTo>
                    <a:pt x="939" y="15"/>
                  </a:lnTo>
                  <a:lnTo>
                    <a:pt x="926" y="23"/>
                  </a:lnTo>
                  <a:lnTo>
                    <a:pt x="910" y="43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8" name="任意多边形 221227"/>
            <p:cNvSpPr/>
            <p:nvPr/>
          </p:nvSpPr>
          <p:spPr>
            <a:xfrm>
              <a:off x="4894" y="4014"/>
              <a:ext cx="234" cy="67"/>
            </a:xfrm>
            <a:custGeom>
              <a:rect l="0" t="0" r="0" b="0"/>
              <a:pathLst>
                <a:path w="234" h="135">
                  <a:moveTo>
                    <a:pt x="0" y="135"/>
                  </a:moveTo>
                  <a:lnTo>
                    <a:pt x="0" y="132"/>
                  </a:lnTo>
                  <a:lnTo>
                    <a:pt x="2" y="120"/>
                  </a:lnTo>
                  <a:lnTo>
                    <a:pt x="5" y="103"/>
                  </a:lnTo>
                  <a:lnTo>
                    <a:pt x="10" y="83"/>
                  </a:lnTo>
                  <a:lnTo>
                    <a:pt x="17" y="61"/>
                  </a:lnTo>
                  <a:lnTo>
                    <a:pt x="27" y="43"/>
                  </a:lnTo>
                  <a:lnTo>
                    <a:pt x="42" y="25"/>
                  </a:lnTo>
                  <a:lnTo>
                    <a:pt x="62" y="13"/>
                  </a:lnTo>
                  <a:lnTo>
                    <a:pt x="72" y="10"/>
                  </a:lnTo>
                  <a:lnTo>
                    <a:pt x="83" y="8"/>
                  </a:lnTo>
                  <a:lnTo>
                    <a:pt x="95" y="8"/>
                  </a:lnTo>
                  <a:lnTo>
                    <a:pt x="108" y="10"/>
                  </a:lnTo>
                  <a:lnTo>
                    <a:pt x="120" y="11"/>
                  </a:lnTo>
                  <a:lnTo>
                    <a:pt x="133" y="15"/>
                  </a:lnTo>
                  <a:lnTo>
                    <a:pt x="145" y="16"/>
                  </a:lnTo>
                  <a:lnTo>
                    <a:pt x="156" y="20"/>
                  </a:lnTo>
                  <a:lnTo>
                    <a:pt x="168" y="21"/>
                  </a:lnTo>
                  <a:lnTo>
                    <a:pt x="179" y="23"/>
                  </a:lnTo>
                  <a:lnTo>
                    <a:pt x="191" y="25"/>
                  </a:lnTo>
                  <a:lnTo>
                    <a:pt x="201" y="23"/>
                  </a:lnTo>
                  <a:lnTo>
                    <a:pt x="211" y="21"/>
                  </a:lnTo>
                  <a:lnTo>
                    <a:pt x="219" y="16"/>
                  </a:lnTo>
                  <a:lnTo>
                    <a:pt x="227" y="10"/>
                  </a:lnTo>
                  <a:lnTo>
                    <a:pt x="234" y="0"/>
                  </a:lnTo>
                  <a:lnTo>
                    <a:pt x="234" y="3"/>
                  </a:lnTo>
                  <a:lnTo>
                    <a:pt x="232" y="13"/>
                  </a:lnTo>
                  <a:lnTo>
                    <a:pt x="229" y="26"/>
                  </a:lnTo>
                  <a:lnTo>
                    <a:pt x="222" y="41"/>
                  </a:lnTo>
                  <a:lnTo>
                    <a:pt x="212" y="56"/>
                  </a:lnTo>
                  <a:lnTo>
                    <a:pt x="198" y="70"/>
                  </a:lnTo>
                  <a:lnTo>
                    <a:pt x="174" y="78"/>
                  </a:lnTo>
                  <a:lnTo>
                    <a:pt x="145" y="82"/>
                  </a:lnTo>
                  <a:lnTo>
                    <a:pt x="130" y="82"/>
                  </a:lnTo>
                  <a:lnTo>
                    <a:pt x="115" y="82"/>
                  </a:lnTo>
                  <a:lnTo>
                    <a:pt x="103" y="83"/>
                  </a:lnTo>
                  <a:lnTo>
                    <a:pt x="92" y="85"/>
                  </a:lnTo>
                  <a:lnTo>
                    <a:pt x="82" y="88"/>
                  </a:lnTo>
                  <a:lnTo>
                    <a:pt x="73" y="92"/>
                  </a:lnTo>
                  <a:lnTo>
                    <a:pt x="67" y="95"/>
                  </a:lnTo>
                  <a:lnTo>
                    <a:pt x="60" y="98"/>
                  </a:lnTo>
                  <a:lnTo>
                    <a:pt x="53" y="103"/>
                  </a:lnTo>
                  <a:lnTo>
                    <a:pt x="47" y="107"/>
                  </a:lnTo>
                  <a:lnTo>
                    <a:pt x="40" y="112"/>
                  </a:lnTo>
                  <a:lnTo>
                    <a:pt x="34" y="117"/>
                  </a:lnTo>
                  <a:lnTo>
                    <a:pt x="27" y="122"/>
                  </a:lnTo>
                  <a:lnTo>
                    <a:pt x="19" y="127"/>
                  </a:lnTo>
                  <a:lnTo>
                    <a:pt x="10" y="132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29" name="任意多边形 221228"/>
            <p:cNvSpPr/>
            <p:nvPr/>
          </p:nvSpPr>
          <p:spPr>
            <a:xfrm>
              <a:off x="4916" y="4020"/>
              <a:ext cx="190" cy="55"/>
            </a:xfrm>
            <a:custGeom>
              <a:rect l="0" t="0" r="0" b="0"/>
              <a:pathLst>
                <a:path w="190" h="110">
                  <a:moveTo>
                    <a:pt x="0" y="111"/>
                  </a:moveTo>
                  <a:lnTo>
                    <a:pt x="0" y="107"/>
                  </a:lnTo>
                  <a:lnTo>
                    <a:pt x="2" y="97"/>
                  </a:lnTo>
                  <a:lnTo>
                    <a:pt x="3" y="84"/>
                  </a:lnTo>
                  <a:lnTo>
                    <a:pt x="7" y="69"/>
                  </a:lnTo>
                  <a:lnTo>
                    <a:pt x="13" y="50"/>
                  </a:lnTo>
                  <a:lnTo>
                    <a:pt x="21" y="34"/>
                  </a:lnTo>
                  <a:lnTo>
                    <a:pt x="33" y="20"/>
                  </a:lnTo>
                  <a:lnTo>
                    <a:pt x="50" y="10"/>
                  </a:lnTo>
                  <a:lnTo>
                    <a:pt x="58" y="9"/>
                  </a:lnTo>
                  <a:lnTo>
                    <a:pt x="68" y="7"/>
                  </a:lnTo>
                  <a:lnTo>
                    <a:pt x="78" y="7"/>
                  </a:lnTo>
                  <a:lnTo>
                    <a:pt x="88" y="9"/>
                  </a:lnTo>
                  <a:lnTo>
                    <a:pt x="98" y="10"/>
                  </a:lnTo>
                  <a:lnTo>
                    <a:pt x="108" y="12"/>
                  </a:lnTo>
                  <a:lnTo>
                    <a:pt x="118" y="14"/>
                  </a:lnTo>
                  <a:lnTo>
                    <a:pt x="127" y="17"/>
                  </a:lnTo>
                  <a:lnTo>
                    <a:pt x="137" y="19"/>
                  </a:lnTo>
                  <a:lnTo>
                    <a:pt x="147" y="20"/>
                  </a:lnTo>
                  <a:lnTo>
                    <a:pt x="156" y="20"/>
                  </a:lnTo>
                  <a:lnTo>
                    <a:pt x="164" y="19"/>
                  </a:lnTo>
                  <a:lnTo>
                    <a:pt x="172" y="17"/>
                  </a:lnTo>
                  <a:lnTo>
                    <a:pt x="179" y="14"/>
                  </a:lnTo>
                  <a:lnTo>
                    <a:pt x="185" y="7"/>
                  </a:lnTo>
                  <a:lnTo>
                    <a:pt x="190" y="0"/>
                  </a:lnTo>
                  <a:lnTo>
                    <a:pt x="190" y="4"/>
                  </a:lnTo>
                  <a:lnTo>
                    <a:pt x="190" y="10"/>
                  </a:lnTo>
                  <a:lnTo>
                    <a:pt x="187" y="22"/>
                  </a:lnTo>
                  <a:lnTo>
                    <a:pt x="182" y="34"/>
                  </a:lnTo>
                  <a:lnTo>
                    <a:pt x="174" y="47"/>
                  </a:lnTo>
                  <a:lnTo>
                    <a:pt x="161" y="57"/>
                  </a:lnTo>
                  <a:lnTo>
                    <a:pt x="142" y="64"/>
                  </a:lnTo>
                  <a:lnTo>
                    <a:pt x="118" y="67"/>
                  </a:lnTo>
                  <a:lnTo>
                    <a:pt x="93" y="67"/>
                  </a:lnTo>
                  <a:lnTo>
                    <a:pt x="74" y="71"/>
                  </a:lnTo>
                  <a:lnTo>
                    <a:pt x="60" y="76"/>
                  </a:lnTo>
                  <a:lnTo>
                    <a:pt x="48" y="81"/>
                  </a:lnTo>
                  <a:lnTo>
                    <a:pt x="36" y="89"/>
                  </a:lnTo>
                  <a:lnTo>
                    <a:pt x="26" y="96"/>
                  </a:lnTo>
                  <a:lnTo>
                    <a:pt x="15" y="104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0" name="任意多边形 221229"/>
            <p:cNvSpPr/>
            <p:nvPr/>
          </p:nvSpPr>
          <p:spPr>
            <a:xfrm>
              <a:off x="651" y="246"/>
              <a:ext cx="192" cy="55"/>
            </a:xfrm>
            <a:custGeom>
              <a:rect l="0" t="0" r="0" b="0"/>
              <a:pathLst>
                <a:path w="192" h="110">
                  <a:moveTo>
                    <a:pt x="192" y="0"/>
                  </a:moveTo>
                  <a:lnTo>
                    <a:pt x="192" y="4"/>
                  </a:lnTo>
                  <a:lnTo>
                    <a:pt x="190" y="14"/>
                  </a:lnTo>
                  <a:lnTo>
                    <a:pt x="189" y="27"/>
                  </a:lnTo>
                  <a:lnTo>
                    <a:pt x="184" y="42"/>
                  </a:lnTo>
                  <a:lnTo>
                    <a:pt x="179" y="61"/>
                  </a:lnTo>
                  <a:lnTo>
                    <a:pt x="169" y="77"/>
                  </a:lnTo>
                  <a:lnTo>
                    <a:pt x="157" y="91"/>
                  </a:lnTo>
                  <a:lnTo>
                    <a:pt x="142" y="101"/>
                  </a:lnTo>
                  <a:lnTo>
                    <a:pt x="132" y="102"/>
                  </a:lnTo>
                  <a:lnTo>
                    <a:pt x="124" y="104"/>
                  </a:lnTo>
                  <a:lnTo>
                    <a:pt x="114" y="104"/>
                  </a:lnTo>
                  <a:lnTo>
                    <a:pt x="104" y="102"/>
                  </a:lnTo>
                  <a:lnTo>
                    <a:pt x="94" y="101"/>
                  </a:lnTo>
                  <a:lnTo>
                    <a:pt x="83" y="99"/>
                  </a:lnTo>
                  <a:lnTo>
                    <a:pt x="73" y="97"/>
                  </a:lnTo>
                  <a:lnTo>
                    <a:pt x="63" y="94"/>
                  </a:lnTo>
                  <a:lnTo>
                    <a:pt x="53" y="92"/>
                  </a:lnTo>
                  <a:lnTo>
                    <a:pt x="45" y="91"/>
                  </a:lnTo>
                  <a:lnTo>
                    <a:pt x="35" y="91"/>
                  </a:lnTo>
                  <a:lnTo>
                    <a:pt x="26" y="92"/>
                  </a:lnTo>
                  <a:lnTo>
                    <a:pt x="20" y="94"/>
                  </a:lnTo>
                  <a:lnTo>
                    <a:pt x="12" y="97"/>
                  </a:lnTo>
                  <a:lnTo>
                    <a:pt x="7" y="104"/>
                  </a:lnTo>
                  <a:lnTo>
                    <a:pt x="0" y="111"/>
                  </a:lnTo>
                  <a:lnTo>
                    <a:pt x="0" y="107"/>
                  </a:lnTo>
                  <a:lnTo>
                    <a:pt x="2" y="101"/>
                  </a:lnTo>
                  <a:lnTo>
                    <a:pt x="3" y="89"/>
                  </a:lnTo>
                  <a:lnTo>
                    <a:pt x="8" y="77"/>
                  </a:lnTo>
                  <a:lnTo>
                    <a:pt x="18" y="64"/>
                  </a:lnTo>
                  <a:lnTo>
                    <a:pt x="30" y="54"/>
                  </a:lnTo>
                  <a:lnTo>
                    <a:pt x="48" y="47"/>
                  </a:lnTo>
                  <a:lnTo>
                    <a:pt x="73" y="44"/>
                  </a:lnTo>
                  <a:lnTo>
                    <a:pt x="98" y="44"/>
                  </a:lnTo>
                  <a:lnTo>
                    <a:pt x="118" y="40"/>
                  </a:lnTo>
                  <a:lnTo>
                    <a:pt x="132" y="35"/>
                  </a:lnTo>
                  <a:lnTo>
                    <a:pt x="144" y="29"/>
                  </a:lnTo>
                  <a:lnTo>
                    <a:pt x="154" y="22"/>
                  </a:lnTo>
                  <a:lnTo>
                    <a:pt x="166" y="15"/>
                  </a:lnTo>
                  <a:lnTo>
                    <a:pt x="177" y="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1" name="任意多边形 221230"/>
            <p:cNvSpPr/>
            <p:nvPr/>
          </p:nvSpPr>
          <p:spPr>
            <a:xfrm>
              <a:off x="4331" y="3800"/>
              <a:ext cx="1098" cy="520"/>
            </a:xfrm>
            <a:custGeom>
              <a:rect l="0" t="0" r="0" b="0"/>
              <a:pathLst>
                <a:path w="1098" h="1041">
                  <a:moveTo>
                    <a:pt x="0" y="979"/>
                  </a:moveTo>
                  <a:lnTo>
                    <a:pt x="2" y="979"/>
                  </a:lnTo>
                  <a:lnTo>
                    <a:pt x="5" y="981"/>
                  </a:lnTo>
                  <a:lnTo>
                    <a:pt x="12" y="984"/>
                  </a:lnTo>
                  <a:lnTo>
                    <a:pt x="20" y="988"/>
                  </a:lnTo>
                  <a:lnTo>
                    <a:pt x="28" y="993"/>
                  </a:lnTo>
                  <a:lnTo>
                    <a:pt x="38" y="996"/>
                  </a:lnTo>
                  <a:lnTo>
                    <a:pt x="48" y="998"/>
                  </a:lnTo>
                  <a:lnTo>
                    <a:pt x="58" y="999"/>
                  </a:lnTo>
                  <a:lnTo>
                    <a:pt x="67" y="1001"/>
                  </a:lnTo>
                  <a:lnTo>
                    <a:pt x="71" y="1003"/>
                  </a:lnTo>
                  <a:lnTo>
                    <a:pt x="76" y="1006"/>
                  </a:lnTo>
                  <a:lnTo>
                    <a:pt x="81" y="1011"/>
                  </a:lnTo>
                  <a:lnTo>
                    <a:pt x="90" y="1014"/>
                  </a:lnTo>
                  <a:lnTo>
                    <a:pt x="101" y="1019"/>
                  </a:lnTo>
                  <a:lnTo>
                    <a:pt x="120" y="1026"/>
                  </a:lnTo>
                  <a:lnTo>
                    <a:pt x="146" y="1031"/>
                  </a:lnTo>
                  <a:lnTo>
                    <a:pt x="163" y="1034"/>
                  </a:lnTo>
                  <a:lnTo>
                    <a:pt x="179" y="1036"/>
                  </a:lnTo>
                  <a:lnTo>
                    <a:pt x="197" y="1038"/>
                  </a:lnTo>
                  <a:lnTo>
                    <a:pt x="217" y="1039"/>
                  </a:lnTo>
                  <a:lnTo>
                    <a:pt x="235" y="1041"/>
                  </a:lnTo>
                  <a:lnTo>
                    <a:pt x="255" y="1041"/>
                  </a:lnTo>
                  <a:lnTo>
                    <a:pt x="275" y="1041"/>
                  </a:lnTo>
                  <a:lnTo>
                    <a:pt x="295" y="1041"/>
                  </a:lnTo>
                  <a:lnTo>
                    <a:pt x="313" y="1041"/>
                  </a:lnTo>
                  <a:lnTo>
                    <a:pt x="332" y="1041"/>
                  </a:lnTo>
                  <a:lnTo>
                    <a:pt x="350" y="1039"/>
                  </a:lnTo>
                  <a:lnTo>
                    <a:pt x="366" y="1038"/>
                  </a:lnTo>
                  <a:lnTo>
                    <a:pt x="381" y="1036"/>
                  </a:lnTo>
                  <a:lnTo>
                    <a:pt x="394" y="1034"/>
                  </a:lnTo>
                  <a:lnTo>
                    <a:pt x="406" y="1033"/>
                  </a:lnTo>
                  <a:lnTo>
                    <a:pt x="414" y="1031"/>
                  </a:lnTo>
                  <a:lnTo>
                    <a:pt x="431" y="1028"/>
                  </a:lnTo>
                  <a:lnTo>
                    <a:pt x="444" y="1024"/>
                  </a:lnTo>
                  <a:lnTo>
                    <a:pt x="456" y="1019"/>
                  </a:lnTo>
                  <a:lnTo>
                    <a:pt x="466" y="1016"/>
                  </a:lnTo>
                  <a:lnTo>
                    <a:pt x="477" y="1014"/>
                  </a:lnTo>
                  <a:lnTo>
                    <a:pt x="491" y="1013"/>
                  </a:lnTo>
                  <a:lnTo>
                    <a:pt x="504" y="1013"/>
                  </a:lnTo>
                  <a:lnTo>
                    <a:pt x="522" y="1014"/>
                  </a:lnTo>
                  <a:lnTo>
                    <a:pt x="539" y="1018"/>
                  </a:lnTo>
                  <a:lnTo>
                    <a:pt x="553" y="1021"/>
                  </a:lnTo>
                  <a:lnTo>
                    <a:pt x="565" y="1024"/>
                  </a:lnTo>
                  <a:lnTo>
                    <a:pt x="575" y="1026"/>
                  </a:lnTo>
                  <a:lnTo>
                    <a:pt x="583" y="1026"/>
                  </a:lnTo>
                  <a:lnTo>
                    <a:pt x="590" y="1023"/>
                  </a:lnTo>
                  <a:lnTo>
                    <a:pt x="597" y="1018"/>
                  </a:lnTo>
                  <a:lnTo>
                    <a:pt x="601" y="1009"/>
                  </a:lnTo>
                  <a:lnTo>
                    <a:pt x="605" y="1003"/>
                  </a:lnTo>
                  <a:lnTo>
                    <a:pt x="611" y="998"/>
                  </a:lnTo>
                  <a:lnTo>
                    <a:pt x="618" y="991"/>
                  </a:lnTo>
                  <a:lnTo>
                    <a:pt x="626" y="983"/>
                  </a:lnTo>
                  <a:lnTo>
                    <a:pt x="636" y="976"/>
                  </a:lnTo>
                  <a:lnTo>
                    <a:pt x="646" y="968"/>
                  </a:lnTo>
                  <a:lnTo>
                    <a:pt x="658" y="959"/>
                  </a:lnTo>
                  <a:lnTo>
                    <a:pt x="671" y="949"/>
                  </a:lnTo>
                  <a:lnTo>
                    <a:pt x="683" y="941"/>
                  </a:lnTo>
                  <a:lnTo>
                    <a:pt x="696" y="933"/>
                  </a:lnTo>
                  <a:lnTo>
                    <a:pt x="711" y="923"/>
                  </a:lnTo>
                  <a:lnTo>
                    <a:pt x="724" y="914"/>
                  </a:lnTo>
                  <a:lnTo>
                    <a:pt x="737" y="904"/>
                  </a:lnTo>
                  <a:lnTo>
                    <a:pt x="749" y="896"/>
                  </a:lnTo>
                  <a:lnTo>
                    <a:pt x="762" y="886"/>
                  </a:lnTo>
                  <a:lnTo>
                    <a:pt x="774" y="878"/>
                  </a:lnTo>
                  <a:lnTo>
                    <a:pt x="785" y="869"/>
                  </a:lnTo>
                  <a:lnTo>
                    <a:pt x="797" y="857"/>
                  </a:lnTo>
                  <a:lnTo>
                    <a:pt x="810" y="846"/>
                  </a:lnTo>
                  <a:lnTo>
                    <a:pt x="825" y="834"/>
                  </a:lnTo>
                  <a:lnTo>
                    <a:pt x="840" y="819"/>
                  </a:lnTo>
                  <a:lnTo>
                    <a:pt x="855" y="806"/>
                  </a:lnTo>
                  <a:lnTo>
                    <a:pt x="870" y="789"/>
                  </a:lnTo>
                  <a:lnTo>
                    <a:pt x="885" y="774"/>
                  </a:lnTo>
                  <a:lnTo>
                    <a:pt x="900" y="756"/>
                  </a:lnTo>
                  <a:lnTo>
                    <a:pt x="913" y="739"/>
                  </a:lnTo>
                  <a:lnTo>
                    <a:pt x="928" y="721"/>
                  </a:lnTo>
                  <a:lnTo>
                    <a:pt x="941" y="704"/>
                  </a:lnTo>
                  <a:lnTo>
                    <a:pt x="953" y="686"/>
                  </a:lnTo>
                  <a:lnTo>
                    <a:pt x="963" y="666"/>
                  </a:lnTo>
                  <a:lnTo>
                    <a:pt x="973" y="647"/>
                  </a:lnTo>
                  <a:lnTo>
                    <a:pt x="981" y="629"/>
                  </a:lnTo>
                  <a:lnTo>
                    <a:pt x="989" y="611"/>
                  </a:lnTo>
                  <a:lnTo>
                    <a:pt x="996" y="594"/>
                  </a:lnTo>
                  <a:lnTo>
                    <a:pt x="1001" y="576"/>
                  </a:lnTo>
                  <a:lnTo>
                    <a:pt x="1007" y="561"/>
                  </a:lnTo>
                  <a:lnTo>
                    <a:pt x="1011" y="544"/>
                  </a:lnTo>
                  <a:lnTo>
                    <a:pt x="1016" y="529"/>
                  </a:lnTo>
                  <a:lnTo>
                    <a:pt x="1019" y="516"/>
                  </a:lnTo>
                  <a:lnTo>
                    <a:pt x="1022" y="500"/>
                  </a:lnTo>
                  <a:lnTo>
                    <a:pt x="1026" y="489"/>
                  </a:lnTo>
                  <a:lnTo>
                    <a:pt x="1027" y="477"/>
                  </a:lnTo>
                  <a:lnTo>
                    <a:pt x="1029" y="465"/>
                  </a:lnTo>
                  <a:lnTo>
                    <a:pt x="1030" y="455"/>
                  </a:lnTo>
                  <a:lnTo>
                    <a:pt x="1032" y="447"/>
                  </a:lnTo>
                  <a:lnTo>
                    <a:pt x="1032" y="439"/>
                  </a:lnTo>
                  <a:lnTo>
                    <a:pt x="1034" y="432"/>
                  </a:lnTo>
                  <a:lnTo>
                    <a:pt x="1034" y="425"/>
                  </a:lnTo>
                  <a:lnTo>
                    <a:pt x="1032" y="415"/>
                  </a:lnTo>
                  <a:lnTo>
                    <a:pt x="1030" y="409"/>
                  </a:lnTo>
                  <a:lnTo>
                    <a:pt x="1030" y="404"/>
                  </a:lnTo>
                  <a:lnTo>
                    <a:pt x="1030" y="399"/>
                  </a:lnTo>
                  <a:lnTo>
                    <a:pt x="1034" y="392"/>
                  </a:lnTo>
                  <a:lnTo>
                    <a:pt x="1040" y="387"/>
                  </a:lnTo>
                  <a:lnTo>
                    <a:pt x="1052" y="379"/>
                  </a:lnTo>
                  <a:lnTo>
                    <a:pt x="1069" y="367"/>
                  </a:lnTo>
                  <a:lnTo>
                    <a:pt x="1083" y="352"/>
                  </a:lnTo>
                  <a:lnTo>
                    <a:pt x="1095" y="339"/>
                  </a:lnTo>
                  <a:lnTo>
                    <a:pt x="1098" y="324"/>
                  </a:lnTo>
                  <a:lnTo>
                    <a:pt x="1098" y="312"/>
                  </a:lnTo>
                  <a:lnTo>
                    <a:pt x="1095" y="302"/>
                  </a:lnTo>
                  <a:lnTo>
                    <a:pt x="1087" y="299"/>
                  </a:lnTo>
                  <a:lnTo>
                    <a:pt x="1077" y="300"/>
                  </a:lnTo>
                  <a:lnTo>
                    <a:pt x="1064" y="312"/>
                  </a:lnTo>
                  <a:lnTo>
                    <a:pt x="1052" y="325"/>
                  </a:lnTo>
                  <a:lnTo>
                    <a:pt x="1040" y="334"/>
                  </a:lnTo>
                  <a:lnTo>
                    <a:pt x="1032" y="340"/>
                  </a:lnTo>
                  <a:lnTo>
                    <a:pt x="1026" y="342"/>
                  </a:lnTo>
                  <a:lnTo>
                    <a:pt x="1019" y="340"/>
                  </a:lnTo>
                  <a:lnTo>
                    <a:pt x="1012" y="334"/>
                  </a:lnTo>
                  <a:lnTo>
                    <a:pt x="1006" y="322"/>
                  </a:lnTo>
                  <a:lnTo>
                    <a:pt x="999" y="304"/>
                  </a:lnTo>
                  <a:lnTo>
                    <a:pt x="994" y="287"/>
                  </a:lnTo>
                  <a:lnTo>
                    <a:pt x="991" y="277"/>
                  </a:lnTo>
                  <a:lnTo>
                    <a:pt x="992" y="269"/>
                  </a:lnTo>
                  <a:lnTo>
                    <a:pt x="996" y="264"/>
                  </a:lnTo>
                  <a:lnTo>
                    <a:pt x="1001" y="260"/>
                  </a:lnTo>
                  <a:lnTo>
                    <a:pt x="1007" y="254"/>
                  </a:lnTo>
                  <a:lnTo>
                    <a:pt x="1014" y="245"/>
                  </a:lnTo>
                  <a:lnTo>
                    <a:pt x="1021" y="234"/>
                  </a:lnTo>
                  <a:lnTo>
                    <a:pt x="1026" y="225"/>
                  </a:lnTo>
                  <a:lnTo>
                    <a:pt x="1029" y="215"/>
                  </a:lnTo>
                  <a:lnTo>
                    <a:pt x="1034" y="205"/>
                  </a:lnTo>
                  <a:lnTo>
                    <a:pt x="1037" y="195"/>
                  </a:lnTo>
                  <a:lnTo>
                    <a:pt x="1042" y="184"/>
                  </a:lnTo>
                  <a:lnTo>
                    <a:pt x="1045" y="172"/>
                  </a:lnTo>
                  <a:lnTo>
                    <a:pt x="1050" y="160"/>
                  </a:lnTo>
                  <a:lnTo>
                    <a:pt x="1054" y="147"/>
                  </a:lnTo>
                  <a:lnTo>
                    <a:pt x="1057" y="135"/>
                  </a:lnTo>
                  <a:lnTo>
                    <a:pt x="1060" y="123"/>
                  </a:lnTo>
                  <a:lnTo>
                    <a:pt x="1062" y="110"/>
                  </a:lnTo>
                  <a:lnTo>
                    <a:pt x="1065" y="98"/>
                  </a:lnTo>
                  <a:lnTo>
                    <a:pt x="1067" y="87"/>
                  </a:lnTo>
                  <a:lnTo>
                    <a:pt x="1067" y="75"/>
                  </a:lnTo>
                  <a:lnTo>
                    <a:pt x="1067" y="65"/>
                  </a:lnTo>
                  <a:lnTo>
                    <a:pt x="1067" y="55"/>
                  </a:lnTo>
                  <a:lnTo>
                    <a:pt x="1062" y="37"/>
                  </a:lnTo>
                  <a:lnTo>
                    <a:pt x="1055" y="22"/>
                  </a:lnTo>
                  <a:lnTo>
                    <a:pt x="1047" y="10"/>
                  </a:lnTo>
                  <a:lnTo>
                    <a:pt x="1037" y="2"/>
                  </a:lnTo>
                  <a:lnTo>
                    <a:pt x="1027" y="0"/>
                  </a:lnTo>
                  <a:lnTo>
                    <a:pt x="1021" y="2"/>
                  </a:lnTo>
                  <a:lnTo>
                    <a:pt x="1016" y="12"/>
                  </a:lnTo>
                  <a:lnTo>
                    <a:pt x="1016" y="27"/>
                  </a:lnTo>
                  <a:lnTo>
                    <a:pt x="1016" y="37"/>
                  </a:lnTo>
                  <a:lnTo>
                    <a:pt x="1016" y="48"/>
                  </a:lnTo>
                  <a:lnTo>
                    <a:pt x="1016" y="60"/>
                  </a:lnTo>
                  <a:lnTo>
                    <a:pt x="1016" y="73"/>
                  </a:lnTo>
                  <a:lnTo>
                    <a:pt x="1016" y="87"/>
                  </a:lnTo>
                  <a:lnTo>
                    <a:pt x="1014" y="100"/>
                  </a:lnTo>
                  <a:lnTo>
                    <a:pt x="1012" y="113"/>
                  </a:lnTo>
                  <a:lnTo>
                    <a:pt x="1012" y="127"/>
                  </a:lnTo>
                  <a:lnTo>
                    <a:pt x="1009" y="140"/>
                  </a:lnTo>
                  <a:lnTo>
                    <a:pt x="1007" y="152"/>
                  </a:lnTo>
                  <a:lnTo>
                    <a:pt x="1006" y="165"/>
                  </a:lnTo>
                  <a:lnTo>
                    <a:pt x="1002" y="175"/>
                  </a:lnTo>
                  <a:lnTo>
                    <a:pt x="1001" y="185"/>
                  </a:lnTo>
                  <a:lnTo>
                    <a:pt x="997" y="195"/>
                  </a:lnTo>
                  <a:lnTo>
                    <a:pt x="994" y="202"/>
                  </a:lnTo>
                  <a:lnTo>
                    <a:pt x="991" y="209"/>
                  </a:lnTo>
                  <a:lnTo>
                    <a:pt x="982" y="219"/>
                  </a:lnTo>
                  <a:lnTo>
                    <a:pt x="971" y="229"/>
                  </a:lnTo>
                  <a:lnTo>
                    <a:pt x="956" y="239"/>
                  </a:lnTo>
                  <a:lnTo>
                    <a:pt x="941" y="250"/>
                  </a:lnTo>
                  <a:lnTo>
                    <a:pt x="928" y="260"/>
                  </a:lnTo>
                  <a:lnTo>
                    <a:pt x="915" y="270"/>
                  </a:lnTo>
                  <a:lnTo>
                    <a:pt x="906" y="280"/>
                  </a:lnTo>
                  <a:lnTo>
                    <a:pt x="903" y="290"/>
                  </a:lnTo>
                  <a:lnTo>
                    <a:pt x="903" y="297"/>
                  </a:lnTo>
                  <a:lnTo>
                    <a:pt x="906" y="302"/>
                  </a:lnTo>
                  <a:lnTo>
                    <a:pt x="913" y="304"/>
                  </a:lnTo>
                  <a:lnTo>
                    <a:pt x="921" y="305"/>
                  </a:lnTo>
                  <a:lnTo>
                    <a:pt x="929" y="307"/>
                  </a:lnTo>
                  <a:lnTo>
                    <a:pt x="938" y="310"/>
                  </a:lnTo>
                  <a:lnTo>
                    <a:pt x="948" y="315"/>
                  </a:lnTo>
                  <a:lnTo>
                    <a:pt x="956" y="325"/>
                  </a:lnTo>
                  <a:lnTo>
                    <a:pt x="961" y="332"/>
                  </a:lnTo>
                  <a:lnTo>
                    <a:pt x="966" y="342"/>
                  </a:lnTo>
                  <a:lnTo>
                    <a:pt x="971" y="355"/>
                  </a:lnTo>
                  <a:lnTo>
                    <a:pt x="976" y="370"/>
                  </a:lnTo>
                  <a:lnTo>
                    <a:pt x="981" y="389"/>
                  </a:lnTo>
                  <a:lnTo>
                    <a:pt x="986" y="409"/>
                  </a:lnTo>
                  <a:lnTo>
                    <a:pt x="989" y="430"/>
                  </a:lnTo>
                  <a:lnTo>
                    <a:pt x="991" y="452"/>
                  </a:lnTo>
                  <a:lnTo>
                    <a:pt x="992" y="477"/>
                  </a:lnTo>
                  <a:lnTo>
                    <a:pt x="992" y="502"/>
                  </a:lnTo>
                  <a:lnTo>
                    <a:pt x="991" y="527"/>
                  </a:lnTo>
                  <a:lnTo>
                    <a:pt x="986" y="554"/>
                  </a:lnTo>
                  <a:lnTo>
                    <a:pt x="979" y="581"/>
                  </a:lnTo>
                  <a:lnTo>
                    <a:pt x="971" y="609"/>
                  </a:lnTo>
                  <a:lnTo>
                    <a:pt x="959" y="636"/>
                  </a:lnTo>
                  <a:lnTo>
                    <a:pt x="946" y="662"/>
                  </a:lnTo>
                  <a:lnTo>
                    <a:pt x="931" y="686"/>
                  </a:lnTo>
                  <a:lnTo>
                    <a:pt x="916" y="707"/>
                  </a:lnTo>
                  <a:lnTo>
                    <a:pt x="905" y="724"/>
                  </a:lnTo>
                  <a:lnTo>
                    <a:pt x="895" y="739"/>
                  </a:lnTo>
                  <a:lnTo>
                    <a:pt x="885" y="751"/>
                  </a:lnTo>
                  <a:lnTo>
                    <a:pt x="876" y="759"/>
                  </a:lnTo>
                  <a:lnTo>
                    <a:pt x="868" y="766"/>
                  </a:lnTo>
                  <a:lnTo>
                    <a:pt x="863" y="769"/>
                  </a:lnTo>
                  <a:lnTo>
                    <a:pt x="858" y="771"/>
                  </a:lnTo>
                  <a:lnTo>
                    <a:pt x="855" y="771"/>
                  </a:lnTo>
                  <a:lnTo>
                    <a:pt x="852" y="769"/>
                  </a:lnTo>
                  <a:lnTo>
                    <a:pt x="850" y="766"/>
                  </a:lnTo>
                  <a:lnTo>
                    <a:pt x="848" y="762"/>
                  </a:lnTo>
                  <a:lnTo>
                    <a:pt x="848" y="757"/>
                  </a:lnTo>
                  <a:lnTo>
                    <a:pt x="848" y="752"/>
                  </a:lnTo>
                  <a:lnTo>
                    <a:pt x="848" y="746"/>
                  </a:lnTo>
                  <a:lnTo>
                    <a:pt x="848" y="739"/>
                  </a:lnTo>
                  <a:lnTo>
                    <a:pt x="845" y="737"/>
                  </a:lnTo>
                  <a:lnTo>
                    <a:pt x="837" y="742"/>
                  </a:lnTo>
                  <a:lnTo>
                    <a:pt x="827" y="751"/>
                  </a:lnTo>
                  <a:lnTo>
                    <a:pt x="817" y="762"/>
                  </a:lnTo>
                  <a:lnTo>
                    <a:pt x="807" y="776"/>
                  </a:lnTo>
                  <a:lnTo>
                    <a:pt x="799" y="787"/>
                  </a:lnTo>
                  <a:lnTo>
                    <a:pt x="792" y="799"/>
                  </a:lnTo>
                  <a:lnTo>
                    <a:pt x="790" y="804"/>
                  </a:lnTo>
                  <a:lnTo>
                    <a:pt x="785" y="811"/>
                  </a:lnTo>
                  <a:lnTo>
                    <a:pt x="779" y="819"/>
                  </a:lnTo>
                  <a:lnTo>
                    <a:pt x="770" y="827"/>
                  </a:lnTo>
                  <a:lnTo>
                    <a:pt x="761" y="839"/>
                  </a:lnTo>
                  <a:lnTo>
                    <a:pt x="749" y="849"/>
                  </a:lnTo>
                  <a:lnTo>
                    <a:pt x="737" y="861"/>
                  </a:lnTo>
                  <a:lnTo>
                    <a:pt x="724" y="873"/>
                  </a:lnTo>
                  <a:lnTo>
                    <a:pt x="711" y="884"/>
                  </a:lnTo>
                  <a:lnTo>
                    <a:pt x="696" y="896"/>
                  </a:lnTo>
                  <a:lnTo>
                    <a:pt x="681" y="908"/>
                  </a:lnTo>
                  <a:lnTo>
                    <a:pt x="666" y="918"/>
                  </a:lnTo>
                  <a:lnTo>
                    <a:pt x="651" y="929"/>
                  </a:lnTo>
                  <a:lnTo>
                    <a:pt x="635" y="938"/>
                  </a:lnTo>
                  <a:lnTo>
                    <a:pt x="620" y="946"/>
                  </a:lnTo>
                  <a:lnTo>
                    <a:pt x="605" y="954"/>
                  </a:lnTo>
                  <a:lnTo>
                    <a:pt x="588" y="959"/>
                  </a:lnTo>
                  <a:lnTo>
                    <a:pt x="570" y="966"/>
                  </a:lnTo>
                  <a:lnTo>
                    <a:pt x="548" y="971"/>
                  </a:lnTo>
                  <a:lnTo>
                    <a:pt x="527" y="976"/>
                  </a:lnTo>
                  <a:lnTo>
                    <a:pt x="502" y="979"/>
                  </a:lnTo>
                  <a:lnTo>
                    <a:pt x="477" y="983"/>
                  </a:lnTo>
                  <a:lnTo>
                    <a:pt x="452" y="986"/>
                  </a:lnTo>
                  <a:lnTo>
                    <a:pt x="428" y="988"/>
                  </a:lnTo>
                  <a:lnTo>
                    <a:pt x="401" y="989"/>
                  </a:lnTo>
                  <a:lnTo>
                    <a:pt x="376" y="991"/>
                  </a:lnTo>
                  <a:lnTo>
                    <a:pt x="353" y="993"/>
                  </a:lnTo>
                  <a:lnTo>
                    <a:pt x="332" y="994"/>
                  </a:lnTo>
                  <a:lnTo>
                    <a:pt x="310" y="996"/>
                  </a:lnTo>
                  <a:lnTo>
                    <a:pt x="292" y="996"/>
                  </a:lnTo>
                  <a:lnTo>
                    <a:pt x="275" y="996"/>
                  </a:lnTo>
                  <a:lnTo>
                    <a:pt x="262" y="996"/>
                  </a:lnTo>
                  <a:lnTo>
                    <a:pt x="240" y="998"/>
                  </a:lnTo>
                  <a:lnTo>
                    <a:pt x="222" y="998"/>
                  </a:lnTo>
                  <a:lnTo>
                    <a:pt x="206" y="998"/>
                  </a:lnTo>
                  <a:lnTo>
                    <a:pt x="192" y="998"/>
                  </a:lnTo>
                  <a:lnTo>
                    <a:pt x="181" y="996"/>
                  </a:lnTo>
                  <a:lnTo>
                    <a:pt x="171" y="994"/>
                  </a:lnTo>
                  <a:lnTo>
                    <a:pt x="164" y="989"/>
                  </a:lnTo>
                  <a:lnTo>
                    <a:pt x="159" y="981"/>
                  </a:lnTo>
                  <a:lnTo>
                    <a:pt x="154" y="973"/>
                  </a:lnTo>
                  <a:lnTo>
                    <a:pt x="151" y="966"/>
                  </a:lnTo>
                  <a:lnTo>
                    <a:pt x="146" y="963"/>
                  </a:lnTo>
                  <a:lnTo>
                    <a:pt x="139" y="958"/>
                  </a:lnTo>
                  <a:lnTo>
                    <a:pt x="131" y="958"/>
                  </a:lnTo>
                  <a:lnTo>
                    <a:pt x="121" y="958"/>
                  </a:lnTo>
                  <a:lnTo>
                    <a:pt x="108" y="959"/>
                  </a:lnTo>
                  <a:lnTo>
                    <a:pt x="91" y="963"/>
                  </a:lnTo>
                  <a:lnTo>
                    <a:pt x="75" y="966"/>
                  </a:lnTo>
                  <a:lnTo>
                    <a:pt x="58" y="963"/>
                  </a:lnTo>
                  <a:lnTo>
                    <a:pt x="43" y="959"/>
                  </a:lnTo>
                  <a:lnTo>
                    <a:pt x="30" y="954"/>
                  </a:lnTo>
                  <a:lnTo>
                    <a:pt x="18" y="951"/>
                  </a:lnTo>
                  <a:lnTo>
                    <a:pt x="10" y="954"/>
                  </a:lnTo>
                  <a:lnTo>
                    <a:pt x="4" y="963"/>
                  </a:lnTo>
                  <a:lnTo>
                    <a:pt x="0" y="979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2" name="任意多边形 221231"/>
            <p:cNvSpPr/>
            <p:nvPr/>
          </p:nvSpPr>
          <p:spPr>
            <a:xfrm>
              <a:off x="328" y="1"/>
              <a:ext cx="1100" cy="520"/>
            </a:xfrm>
            <a:custGeom>
              <a:rect l="0" t="0" r="0" b="0"/>
              <a:pathLst>
                <a:path w="1100" h="1041">
                  <a:moveTo>
                    <a:pt x="1100" y="62"/>
                  </a:moveTo>
                  <a:lnTo>
                    <a:pt x="1098" y="62"/>
                  </a:lnTo>
                  <a:lnTo>
                    <a:pt x="1093" y="60"/>
                  </a:lnTo>
                  <a:lnTo>
                    <a:pt x="1086" y="57"/>
                  </a:lnTo>
                  <a:lnTo>
                    <a:pt x="1080" y="53"/>
                  </a:lnTo>
                  <a:lnTo>
                    <a:pt x="1070" y="48"/>
                  </a:lnTo>
                  <a:lnTo>
                    <a:pt x="1060" y="45"/>
                  </a:lnTo>
                  <a:lnTo>
                    <a:pt x="1050" y="43"/>
                  </a:lnTo>
                  <a:lnTo>
                    <a:pt x="1040" y="42"/>
                  </a:lnTo>
                  <a:lnTo>
                    <a:pt x="1033" y="40"/>
                  </a:lnTo>
                  <a:lnTo>
                    <a:pt x="1027" y="38"/>
                  </a:lnTo>
                  <a:lnTo>
                    <a:pt x="1024" y="35"/>
                  </a:lnTo>
                  <a:lnTo>
                    <a:pt x="1019" y="30"/>
                  </a:lnTo>
                  <a:lnTo>
                    <a:pt x="1010" y="27"/>
                  </a:lnTo>
                  <a:lnTo>
                    <a:pt x="997" y="22"/>
                  </a:lnTo>
                  <a:lnTo>
                    <a:pt x="979" y="15"/>
                  </a:lnTo>
                  <a:lnTo>
                    <a:pt x="952" y="10"/>
                  </a:lnTo>
                  <a:lnTo>
                    <a:pt x="937" y="7"/>
                  </a:lnTo>
                  <a:lnTo>
                    <a:pt x="919" y="5"/>
                  </a:lnTo>
                  <a:lnTo>
                    <a:pt x="901" y="3"/>
                  </a:lnTo>
                  <a:lnTo>
                    <a:pt x="883" y="2"/>
                  </a:lnTo>
                  <a:lnTo>
                    <a:pt x="863" y="0"/>
                  </a:lnTo>
                  <a:lnTo>
                    <a:pt x="843" y="0"/>
                  </a:lnTo>
                  <a:lnTo>
                    <a:pt x="823" y="0"/>
                  </a:lnTo>
                  <a:lnTo>
                    <a:pt x="805" y="0"/>
                  </a:lnTo>
                  <a:lnTo>
                    <a:pt x="785" y="0"/>
                  </a:lnTo>
                  <a:lnTo>
                    <a:pt x="767" y="0"/>
                  </a:lnTo>
                  <a:lnTo>
                    <a:pt x="750" y="2"/>
                  </a:lnTo>
                  <a:lnTo>
                    <a:pt x="734" y="3"/>
                  </a:lnTo>
                  <a:lnTo>
                    <a:pt x="719" y="5"/>
                  </a:lnTo>
                  <a:lnTo>
                    <a:pt x="706" y="7"/>
                  </a:lnTo>
                  <a:lnTo>
                    <a:pt x="694" y="8"/>
                  </a:lnTo>
                  <a:lnTo>
                    <a:pt x="684" y="10"/>
                  </a:lnTo>
                  <a:lnTo>
                    <a:pt x="669" y="13"/>
                  </a:lnTo>
                  <a:lnTo>
                    <a:pt x="656" y="17"/>
                  </a:lnTo>
                  <a:lnTo>
                    <a:pt x="644" y="22"/>
                  </a:lnTo>
                  <a:lnTo>
                    <a:pt x="633" y="25"/>
                  </a:lnTo>
                  <a:lnTo>
                    <a:pt x="621" y="27"/>
                  </a:lnTo>
                  <a:lnTo>
                    <a:pt x="609" y="28"/>
                  </a:lnTo>
                  <a:lnTo>
                    <a:pt x="595" y="28"/>
                  </a:lnTo>
                  <a:lnTo>
                    <a:pt x="578" y="27"/>
                  </a:lnTo>
                  <a:lnTo>
                    <a:pt x="560" y="23"/>
                  </a:lnTo>
                  <a:lnTo>
                    <a:pt x="547" y="20"/>
                  </a:lnTo>
                  <a:lnTo>
                    <a:pt x="533" y="17"/>
                  </a:lnTo>
                  <a:lnTo>
                    <a:pt x="523" y="15"/>
                  </a:lnTo>
                  <a:lnTo>
                    <a:pt x="515" y="15"/>
                  </a:lnTo>
                  <a:lnTo>
                    <a:pt x="508" y="18"/>
                  </a:lnTo>
                  <a:lnTo>
                    <a:pt x="503" y="23"/>
                  </a:lnTo>
                  <a:lnTo>
                    <a:pt x="497" y="32"/>
                  </a:lnTo>
                  <a:lnTo>
                    <a:pt x="494" y="38"/>
                  </a:lnTo>
                  <a:lnTo>
                    <a:pt x="489" y="43"/>
                  </a:lnTo>
                  <a:lnTo>
                    <a:pt x="482" y="50"/>
                  </a:lnTo>
                  <a:lnTo>
                    <a:pt x="474" y="58"/>
                  </a:lnTo>
                  <a:lnTo>
                    <a:pt x="464" y="65"/>
                  </a:lnTo>
                  <a:lnTo>
                    <a:pt x="452" y="73"/>
                  </a:lnTo>
                  <a:lnTo>
                    <a:pt x="441" y="82"/>
                  </a:lnTo>
                  <a:lnTo>
                    <a:pt x="429" y="92"/>
                  </a:lnTo>
                  <a:lnTo>
                    <a:pt x="416" y="100"/>
                  </a:lnTo>
                  <a:lnTo>
                    <a:pt x="402" y="108"/>
                  </a:lnTo>
                  <a:lnTo>
                    <a:pt x="389" y="118"/>
                  </a:lnTo>
                  <a:lnTo>
                    <a:pt x="376" y="127"/>
                  </a:lnTo>
                  <a:lnTo>
                    <a:pt x="363" y="137"/>
                  </a:lnTo>
                  <a:lnTo>
                    <a:pt x="349" y="145"/>
                  </a:lnTo>
                  <a:lnTo>
                    <a:pt x="338" y="155"/>
                  </a:lnTo>
                  <a:lnTo>
                    <a:pt x="326" y="163"/>
                  </a:lnTo>
                  <a:lnTo>
                    <a:pt x="315" y="172"/>
                  </a:lnTo>
                  <a:lnTo>
                    <a:pt x="301" y="184"/>
                  </a:lnTo>
                  <a:lnTo>
                    <a:pt x="288" y="195"/>
                  </a:lnTo>
                  <a:lnTo>
                    <a:pt x="275" y="207"/>
                  </a:lnTo>
                  <a:lnTo>
                    <a:pt x="260" y="222"/>
                  </a:lnTo>
                  <a:lnTo>
                    <a:pt x="245" y="235"/>
                  </a:lnTo>
                  <a:lnTo>
                    <a:pt x="230" y="252"/>
                  </a:lnTo>
                  <a:lnTo>
                    <a:pt x="215" y="267"/>
                  </a:lnTo>
                  <a:lnTo>
                    <a:pt x="200" y="285"/>
                  </a:lnTo>
                  <a:lnTo>
                    <a:pt x="185" y="302"/>
                  </a:lnTo>
                  <a:lnTo>
                    <a:pt x="172" y="320"/>
                  </a:lnTo>
                  <a:lnTo>
                    <a:pt x="159" y="337"/>
                  </a:lnTo>
                  <a:lnTo>
                    <a:pt x="147" y="355"/>
                  </a:lnTo>
                  <a:lnTo>
                    <a:pt x="136" y="375"/>
                  </a:lnTo>
                  <a:lnTo>
                    <a:pt x="126" y="394"/>
                  </a:lnTo>
                  <a:lnTo>
                    <a:pt x="118" y="412"/>
                  </a:lnTo>
                  <a:lnTo>
                    <a:pt x="111" y="430"/>
                  </a:lnTo>
                  <a:lnTo>
                    <a:pt x="104" y="447"/>
                  </a:lnTo>
                  <a:lnTo>
                    <a:pt x="98" y="465"/>
                  </a:lnTo>
                  <a:lnTo>
                    <a:pt x="93" y="480"/>
                  </a:lnTo>
                  <a:lnTo>
                    <a:pt x="88" y="497"/>
                  </a:lnTo>
                  <a:lnTo>
                    <a:pt x="84" y="512"/>
                  </a:lnTo>
                  <a:lnTo>
                    <a:pt x="79" y="525"/>
                  </a:lnTo>
                  <a:lnTo>
                    <a:pt x="76" y="539"/>
                  </a:lnTo>
                  <a:lnTo>
                    <a:pt x="74" y="552"/>
                  </a:lnTo>
                  <a:lnTo>
                    <a:pt x="71" y="564"/>
                  </a:lnTo>
                  <a:lnTo>
                    <a:pt x="70" y="576"/>
                  </a:lnTo>
                  <a:lnTo>
                    <a:pt x="68" y="586"/>
                  </a:lnTo>
                  <a:lnTo>
                    <a:pt x="68" y="594"/>
                  </a:lnTo>
                  <a:lnTo>
                    <a:pt x="66" y="602"/>
                  </a:lnTo>
                  <a:lnTo>
                    <a:pt x="66" y="609"/>
                  </a:lnTo>
                  <a:lnTo>
                    <a:pt x="66" y="616"/>
                  </a:lnTo>
                  <a:lnTo>
                    <a:pt x="66" y="626"/>
                  </a:lnTo>
                  <a:lnTo>
                    <a:pt x="68" y="632"/>
                  </a:lnTo>
                  <a:lnTo>
                    <a:pt x="68" y="637"/>
                  </a:lnTo>
                  <a:lnTo>
                    <a:pt x="68" y="642"/>
                  </a:lnTo>
                  <a:lnTo>
                    <a:pt x="65" y="649"/>
                  </a:lnTo>
                  <a:lnTo>
                    <a:pt x="58" y="654"/>
                  </a:lnTo>
                  <a:lnTo>
                    <a:pt x="48" y="662"/>
                  </a:lnTo>
                  <a:lnTo>
                    <a:pt x="31" y="674"/>
                  </a:lnTo>
                  <a:lnTo>
                    <a:pt x="15" y="689"/>
                  </a:lnTo>
                  <a:lnTo>
                    <a:pt x="5" y="702"/>
                  </a:lnTo>
                  <a:lnTo>
                    <a:pt x="0" y="717"/>
                  </a:lnTo>
                  <a:lnTo>
                    <a:pt x="0" y="729"/>
                  </a:lnTo>
                  <a:lnTo>
                    <a:pt x="5" y="739"/>
                  </a:lnTo>
                  <a:lnTo>
                    <a:pt x="12" y="742"/>
                  </a:lnTo>
                  <a:lnTo>
                    <a:pt x="23" y="741"/>
                  </a:lnTo>
                  <a:lnTo>
                    <a:pt x="35" y="729"/>
                  </a:lnTo>
                  <a:lnTo>
                    <a:pt x="48" y="716"/>
                  </a:lnTo>
                  <a:lnTo>
                    <a:pt x="58" y="707"/>
                  </a:lnTo>
                  <a:lnTo>
                    <a:pt x="66" y="701"/>
                  </a:lnTo>
                  <a:lnTo>
                    <a:pt x="74" y="699"/>
                  </a:lnTo>
                  <a:lnTo>
                    <a:pt x="81" y="701"/>
                  </a:lnTo>
                  <a:lnTo>
                    <a:pt x="88" y="707"/>
                  </a:lnTo>
                  <a:lnTo>
                    <a:pt x="94" y="719"/>
                  </a:lnTo>
                  <a:lnTo>
                    <a:pt x="101" y="737"/>
                  </a:lnTo>
                  <a:lnTo>
                    <a:pt x="106" y="754"/>
                  </a:lnTo>
                  <a:lnTo>
                    <a:pt x="108" y="764"/>
                  </a:lnTo>
                  <a:lnTo>
                    <a:pt x="108" y="772"/>
                  </a:lnTo>
                  <a:lnTo>
                    <a:pt x="104" y="777"/>
                  </a:lnTo>
                  <a:lnTo>
                    <a:pt x="99" y="781"/>
                  </a:lnTo>
                  <a:lnTo>
                    <a:pt x="93" y="787"/>
                  </a:lnTo>
                  <a:lnTo>
                    <a:pt x="86" y="796"/>
                  </a:lnTo>
                  <a:lnTo>
                    <a:pt x="78" y="807"/>
                  </a:lnTo>
                  <a:lnTo>
                    <a:pt x="74" y="816"/>
                  </a:lnTo>
                  <a:lnTo>
                    <a:pt x="70" y="826"/>
                  </a:lnTo>
                  <a:lnTo>
                    <a:pt x="66" y="836"/>
                  </a:lnTo>
                  <a:lnTo>
                    <a:pt x="61" y="846"/>
                  </a:lnTo>
                  <a:lnTo>
                    <a:pt x="58" y="857"/>
                  </a:lnTo>
                  <a:lnTo>
                    <a:pt x="53" y="869"/>
                  </a:lnTo>
                  <a:lnTo>
                    <a:pt x="50" y="881"/>
                  </a:lnTo>
                  <a:lnTo>
                    <a:pt x="46" y="892"/>
                  </a:lnTo>
                  <a:lnTo>
                    <a:pt x="43" y="906"/>
                  </a:lnTo>
                  <a:lnTo>
                    <a:pt x="40" y="918"/>
                  </a:lnTo>
                  <a:lnTo>
                    <a:pt x="36" y="931"/>
                  </a:lnTo>
                  <a:lnTo>
                    <a:pt x="35" y="943"/>
                  </a:lnTo>
                  <a:lnTo>
                    <a:pt x="33" y="954"/>
                  </a:lnTo>
                  <a:lnTo>
                    <a:pt x="31" y="966"/>
                  </a:lnTo>
                  <a:lnTo>
                    <a:pt x="31" y="976"/>
                  </a:lnTo>
                  <a:lnTo>
                    <a:pt x="33" y="986"/>
                  </a:lnTo>
                  <a:lnTo>
                    <a:pt x="36" y="1004"/>
                  </a:lnTo>
                  <a:lnTo>
                    <a:pt x="43" y="1019"/>
                  </a:lnTo>
                  <a:lnTo>
                    <a:pt x="53" y="1031"/>
                  </a:lnTo>
                  <a:lnTo>
                    <a:pt x="63" y="1039"/>
                  </a:lnTo>
                  <a:lnTo>
                    <a:pt x="71" y="1041"/>
                  </a:lnTo>
                  <a:lnTo>
                    <a:pt x="79" y="1039"/>
                  </a:lnTo>
                  <a:lnTo>
                    <a:pt x="83" y="1029"/>
                  </a:lnTo>
                  <a:lnTo>
                    <a:pt x="84" y="1014"/>
                  </a:lnTo>
                  <a:lnTo>
                    <a:pt x="83" y="1004"/>
                  </a:lnTo>
                  <a:lnTo>
                    <a:pt x="83" y="993"/>
                  </a:lnTo>
                  <a:lnTo>
                    <a:pt x="83" y="981"/>
                  </a:lnTo>
                  <a:lnTo>
                    <a:pt x="83" y="968"/>
                  </a:lnTo>
                  <a:lnTo>
                    <a:pt x="84" y="954"/>
                  </a:lnTo>
                  <a:lnTo>
                    <a:pt x="84" y="941"/>
                  </a:lnTo>
                  <a:lnTo>
                    <a:pt x="86" y="928"/>
                  </a:lnTo>
                  <a:lnTo>
                    <a:pt x="88" y="914"/>
                  </a:lnTo>
                  <a:lnTo>
                    <a:pt x="89" y="901"/>
                  </a:lnTo>
                  <a:lnTo>
                    <a:pt x="91" y="889"/>
                  </a:lnTo>
                  <a:lnTo>
                    <a:pt x="94" y="876"/>
                  </a:lnTo>
                  <a:lnTo>
                    <a:pt x="96" y="866"/>
                  </a:lnTo>
                  <a:lnTo>
                    <a:pt x="99" y="856"/>
                  </a:lnTo>
                  <a:lnTo>
                    <a:pt x="101" y="846"/>
                  </a:lnTo>
                  <a:lnTo>
                    <a:pt x="104" y="839"/>
                  </a:lnTo>
                  <a:lnTo>
                    <a:pt x="108" y="832"/>
                  </a:lnTo>
                  <a:lnTo>
                    <a:pt x="118" y="822"/>
                  </a:lnTo>
                  <a:lnTo>
                    <a:pt x="129" y="812"/>
                  </a:lnTo>
                  <a:lnTo>
                    <a:pt x="142" y="802"/>
                  </a:lnTo>
                  <a:lnTo>
                    <a:pt x="157" y="791"/>
                  </a:lnTo>
                  <a:lnTo>
                    <a:pt x="172" y="781"/>
                  </a:lnTo>
                  <a:lnTo>
                    <a:pt x="184" y="771"/>
                  </a:lnTo>
                  <a:lnTo>
                    <a:pt x="192" y="761"/>
                  </a:lnTo>
                  <a:lnTo>
                    <a:pt x="197" y="751"/>
                  </a:lnTo>
                  <a:lnTo>
                    <a:pt x="195" y="744"/>
                  </a:lnTo>
                  <a:lnTo>
                    <a:pt x="192" y="739"/>
                  </a:lnTo>
                  <a:lnTo>
                    <a:pt x="187" y="737"/>
                  </a:lnTo>
                  <a:lnTo>
                    <a:pt x="179" y="736"/>
                  </a:lnTo>
                  <a:lnTo>
                    <a:pt x="171" y="734"/>
                  </a:lnTo>
                  <a:lnTo>
                    <a:pt x="161" y="731"/>
                  </a:lnTo>
                  <a:lnTo>
                    <a:pt x="151" y="726"/>
                  </a:lnTo>
                  <a:lnTo>
                    <a:pt x="142" y="716"/>
                  </a:lnTo>
                  <a:lnTo>
                    <a:pt x="139" y="709"/>
                  </a:lnTo>
                  <a:lnTo>
                    <a:pt x="134" y="699"/>
                  </a:lnTo>
                  <a:lnTo>
                    <a:pt x="127" y="686"/>
                  </a:lnTo>
                  <a:lnTo>
                    <a:pt x="123" y="671"/>
                  </a:lnTo>
                  <a:lnTo>
                    <a:pt x="119" y="652"/>
                  </a:lnTo>
                  <a:lnTo>
                    <a:pt x="114" y="632"/>
                  </a:lnTo>
                  <a:lnTo>
                    <a:pt x="111" y="611"/>
                  </a:lnTo>
                  <a:lnTo>
                    <a:pt x="108" y="589"/>
                  </a:lnTo>
                  <a:lnTo>
                    <a:pt x="108" y="564"/>
                  </a:lnTo>
                  <a:lnTo>
                    <a:pt x="108" y="539"/>
                  </a:lnTo>
                  <a:lnTo>
                    <a:pt x="109" y="514"/>
                  </a:lnTo>
                  <a:lnTo>
                    <a:pt x="113" y="487"/>
                  </a:lnTo>
                  <a:lnTo>
                    <a:pt x="119" y="460"/>
                  </a:lnTo>
                  <a:lnTo>
                    <a:pt x="127" y="432"/>
                  </a:lnTo>
                  <a:lnTo>
                    <a:pt x="139" y="405"/>
                  </a:lnTo>
                  <a:lnTo>
                    <a:pt x="154" y="379"/>
                  </a:lnTo>
                  <a:lnTo>
                    <a:pt x="169" y="355"/>
                  </a:lnTo>
                  <a:lnTo>
                    <a:pt x="182" y="334"/>
                  </a:lnTo>
                  <a:lnTo>
                    <a:pt x="194" y="317"/>
                  </a:lnTo>
                  <a:lnTo>
                    <a:pt x="205" y="302"/>
                  </a:lnTo>
                  <a:lnTo>
                    <a:pt x="215" y="290"/>
                  </a:lnTo>
                  <a:lnTo>
                    <a:pt x="224" y="282"/>
                  </a:lnTo>
                  <a:lnTo>
                    <a:pt x="230" y="275"/>
                  </a:lnTo>
                  <a:lnTo>
                    <a:pt x="237" y="272"/>
                  </a:lnTo>
                  <a:lnTo>
                    <a:pt x="242" y="270"/>
                  </a:lnTo>
                  <a:lnTo>
                    <a:pt x="245" y="270"/>
                  </a:lnTo>
                  <a:lnTo>
                    <a:pt x="248" y="272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4"/>
                  </a:lnTo>
                  <a:lnTo>
                    <a:pt x="252" y="289"/>
                  </a:lnTo>
                  <a:lnTo>
                    <a:pt x="250" y="295"/>
                  </a:lnTo>
                  <a:lnTo>
                    <a:pt x="250" y="302"/>
                  </a:lnTo>
                  <a:lnTo>
                    <a:pt x="255" y="304"/>
                  </a:lnTo>
                  <a:lnTo>
                    <a:pt x="262" y="299"/>
                  </a:lnTo>
                  <a:lnTo>
                    <a:pt x="272" y="290"/>
                  </a:lnTo>
                  <a:lnTo>
                    <a:pt x="283" y="279"/>
                  </a:lnTo>
                  <a:lnTo>
                    <a:pt x="293" y="265"/>
                  </a:lnTo>
                  <a:lnTo>
                    <a:pt x="301" y="254"/>
                  </a:lnTo>
                  <a:lnTo>
                    <a:pt x="306" y="242"/>
                  </a:lnTo>
                  <a:lnTo>
                    <a:pt x="310" y="237"/>
                  </a:lnTo>
                  <a:lnTo>
                    <a:pt x="315" y="230"/>
                  </a:lnTo>
                  <a:lnTo>
                    <a:pt x="321" y="222"/>
                  </a:lnTo>
                  <a:lnTo>
                    <a:pt x="330" y="214"/>
                  </a:lnTo>
                  <a:lnTo>
                    <a:pt x="338" y="202"/>
                  </a:lnTo>
                  <a:lnTo>
                    <a:pt x="349" y="192"/>
                  </a:lnTo>
                  <a:lnTo>
                    <a:pt x="361" y="180"/>
                  </a:lnTo>
                  <a:lnTo>
                    <a:pt x="374" y="168"/>
                  </a:lnTo>
                  <a:lnTo>
                    <a:pt x="388" y="157"/>
                  </a:lnTo>
                  <a:lnTo>
                    <a:pt x="402" y="145"/>
                  </a:lnTo>
                  <a:lnTo>
                    <a:pt x="417" y="133"/>
                  </a:lnTo>
                  <a:lnTo>
                    <a:pt x="432" y="123"/>
                  </a:lnTo>
                  <a:lnTo>
                    <a:pt x="449" y="112"/>
                  </a:lnTo>
                  <a:lnTo>
                    <a:pt x="464" y="103"/>
                  </a:lnTo>
                  <a:lnTo>
                    <a:pt x="480" y="95"/>
                  </a:lnTo>
                  <a:lnTo>
                    <a:pt x="495" y="87"/>
                  </a:lnTo>
                  <a:lnTo>
                    <a:pt x="512" y="82"/>
                  </a:lnTo>
                  <a:lnTo>
                    <a:pt x="530" y="75"/>
                  </a:lnTo>
                  <a:lnTo>
                    <a:pt x="550" y="70"/>
                  </a:lnTo>
                  <a:lnTo>
                    <a:pt x="573" y="65"/>
                  </a:lnTo>
                  <a:lnTo>
                    <a:pt x="596" y="62"/>
                  </a:lnTo>
                  <a:lnTo>
                    <a:pt x="621" y="58"/>
                  </a:lnTo>
                  <a:lnTo>
                    <a:pt x="648" y="55"/>
                  </a:lnTo>
                  <a:lnTo>
                    <a:pt x="672" y="53"/>
                  </a:lnTo>
                  <a:lnTo>
                    <a:pt x="697" y="52"/>
                  </a:lnTo>
                  <a:lnTo>
                    <a:pt x="722" y="50"/>
                  </a:lnTo>
                  <a:lnTo>
                    <a:pt x="745" y="48"/>
                  </a:lnTo>
                  <a:lnTo>
                    <a:pt x="768" y="47"/>
                  </a:lnTo>
                  <a:lnTo>
                    <a:pt x="788" y="45"/>
                  </a:lnTo>
                  <a:lnTo>
                    <a:pt x="808" y="45"/>
                  </a:lnTo>
                  <a:lnTo>
                    <a:pt x="823" y="45"/>
                  </a:lnTo>
                  <a:lnTo>
                    <a:pt x="836" y="45"/>
                  </a:lnTo>
                  <a:lnTo>
                    <a:pt x="858" y="43"/>
                  </a:lnTo>
                  <a:lnTo>
                    <a:pt x="878" y="43"/>
                  </a:lnTo>
                  <a:lnTo>
                    <a:pt x="893" y="43"/>
                  </a:lnTo>
                  <a:lnTo>
                    <a:pt x="908" y="43"/>
                  </a:lnTo>
                  <a:lnTo>
                    <a:pt x="918" y="45"/>
                  </a:lnTo>
                  <a:lnTo>
                    <a:pt x="927" y="47"/>
                  </a:lnTo>
                  <a:lnTo>
                    <a:pt x="934" y="52"/>
                  </a:lnTo>
                  <a:lnTo>
                    <a:pt x="941" y="60"/>
                  </a:lnTo>
                  <a:lnTo>
                    <a:pt x="944" y="68"/>
                  </a:lnTo>
                  <a:lnTo>
                    <a:pt x="949" y="73"/>
                  </a:lnTo>
                  <a:lnTo>
                    <a:pt x="954" y="78"/>
                  </a:lnTo>
                  <a:lnTo>
                    <a:pt x="961" y="82"/>
                  </a:lnTo>
                  <a:lnTo>
                    <a:pt x="967" y="83"/>
                  </a:lnTo>
                  <a:lnTo>
                    <a:pt x="977" y="83"/>
                  </a:lnTo>
                  <a:lnTo>
                    <a:pt x="990" y="82"/>
                  </a:lnTo>
                  <a:lnTo>
                    <a:pt x="1007" y="78"/>
                  </a:lnTo>
                  <a:lnTo>
                    <a:pt x="1025" y="75"/>
                  </a:lnTo>
                  <a:lnTo>
                    <a:pt x="1042" y="78"/>
                  </a:lnTo>
                  <a:lnTo>
                    <a:pt x="1057" y="82"/>
                  </a:lnTo>
                  <a:lnTo>
                    <a:pt x="1070" y="87"/>
                  </a:lnTo>
                  <a:lnTo>
                    <a:pt x="1080" y="90"/>
                  </a:lnTo>
                  <a:lnTo>
                    <a:pt x="1090" y="87"/>
                  </a:lnTo>
                  <a:lnTo>
                    <a:pt x="1096" y="78"/>
                  </a:lnTo>
                  <a:lnTo>
                    <a:pt x="1100" y="62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3" name="任意多边形 221232"/>
            <p:cNvSpPr/>
            <p:nvPr/>
          </p:nvSpPr>
          <p:spPr>
            <a:xfrm>
              <a:off x="5232" y="3662"/>
              <a:ext cx="365" cy="183"/>
            </a:xfrm>
            <a:custGeom>
              <a:rect l="0" t="0" r="0" b="0"/>
              <a:pathLst>
                <a:path w="365" h="367">
                  <a:moveTo>
                    <a:pt x="202" y="0"/>
                  </a:moveTo>
                  <a:lnTo>
                    <a:pt x="221" y="3"/>
                  </a:lnTo>
                  <a:lnTo>
                    <a:pt x="239" y="8"/>
                  </a:lnTo>
                  <a:lnTo>
                    <a:pt x="255" y="15"/>
                  </a:lnTo>
                  <a:lnTo>
                    <a:pt x="272" y="21"/>
                  </a:lnTo>
                  <a:lnTo>
                    <a:pt x="287" y="31"/>
                  </a:lnTo>
                  <a:lnTo>
                    <a:pt x="300" y="43"/>
                  </a:lnTo>
                  <a:lnTo>
                    <a:pt x="313" y="55"/>
                  </a:lnTo>
                  <a:lnTo>
                    <a:pt x="325" y="68"/>
                  </a:lnTo>
                  <a:lnTo>
                    <a:pt x="335" y="82"/>
                  </a:lnTo>
                  <a:lnTo>
                    <a:pt x="345" y="98"/>
                  </a:lnTo>
                  <a:lnTo>
                    <a:pt x="351" y="113"/>
                  </a:lnTo>
                  <a:lnTo>
                    <a:pt x="358" y="130"/>
                  </a:lnTo>
                  <a:lnTo>
                    <a:pt x="361" y="148"/>
                  </a:lnTo>
                  <a:lnTo>
                    <a:pt x="365" y="167"/>
                  </a:lnTo>
                  <a:lnTo>
                    <a:pt x="365" y="185"/>
                  </a:lnTo>
                  <a:lnTo>
                    <a:pt x="365" y="203"/>
                  </a:lnTo>
                  <a:lnTo>
                    <a:pt x="361" y="222"/>
                  </a:lnTo>
                  <a:lnTo>
                    <a:pt x="356" y="240"/>
                  </a:lnTo>
                  <a:lnTo>
                    <a:pt x="350" y="257"/>
                  </a:lnTo>
                  <a:lnTo>
                    <a:pt x="341" y="273"/>
                  </a:lnTo>
                  <a:lnTo>
                    <a:pt x="333" y="288"/>
                  </a:lnTo>
                  <a:lnTo>
                    <a:pt x="322" y="303"/>
                  </a:lnTo>
                  <a:lnTo>
                    <a:pt x="310" y="315"/>
                  </a:lnTo>
                  <a:lnTo>
                    <a:pt x="297" y="327"/>
                  </a:lnTo>
                  <a:lnTo>
                    <a:pt x="282" y="338"/>
                  </a:lnTo>
                  <a:lnTo>
                    <a:pt x="267" y="347"/>
                  </a:lnTo>
                  <a:lnTo>
                    <a:pt x="252" y="353"/>
                  </a:lnTo>
                  <a:lnTo>
                    <a:pt x="235" y="360"/>
                  </a:lnTo>
                  <a:lnTo>
                    <a:pt x="217" y="365"/>
                  </a:lnTo>
                  <a:lnTo>
                    <a:pt x="199" y="367"/>
                  </a:lnTo>
                  <a:lnTo>
                    <a:pt x="181" y="367"/>
                  </a:lnTo>
                  <a:lnTo>
                    <a:pt x="163" y="367"/>
                  </a:lnTo>
                  <a:lnTo>
                    <a:pt x="144" y="363"/>
                  </a:lnTo>
                  <a:lnTo>
                    <a:pt x="126" y="358"/>
                  </a:lnTo>
                  <a:lnTo>
                    <a:pt x="110" y="352"/>
                  </a:lnTo>
                  <a:lnTo>
                    <a:pt x="95" y="343"/>
                  </a:lnTo>
                  <a:lnTo>
                    <a:pt x="78" y="335"/>
                  </a:lnTo>
                  <a:lnTo>
                    <a:pt x="65" y="323"/>
                  </a:lnTo>
                  <a:lnTo>
                    <a:pt x="52" y="312"/>
                  </a:lnTo>
                  <a:lnTo>
                    <a:pt x="40" y="298"/>
                  </a:lnTo>
                  <a:lnTo>
                    <a:pt x="30" y="283"/>
                  </a:lnTo>
                  <a:lnTo>
                    <a:pt x="22" y="268"/>
                  </a:lnTo>
                  <a:lnTo>
                    <a:pt x="14" y="253"/>
                  </a:lnTo>
                  <a:lnTo>
                    <a:pt x="9" y="235"/>
                  </a:lnTo>
                  <a:lnTo>
                    <a:pt x="4" y="218"/>
                  </a:lnTo>
                  <a:lnTo>
                    <a:pt x="0" y="200"/>
                  </a:lnTo>
                  <a:lnTo>
                    <a:pt x="0" y="182"/>
                  </a:lnTo>
                  <a:lnTo>
                    <a:pt x="2" y="163"/>
                  </a:lnTo>
                  <a:lnTo>
                    <a:pt x="5" y="145"/>
                  </a:lnTo>
                  <a:lnTo>
                    <a:pt x="9" y="127"/>
                  </a:lnTo>
                  <a:lnTo>
                    <a:pt x="15" y="110"/>
                  </a:lnTo>
                  <a:lnTo>
                    <a:pt x="23" y="93"/>
                  </a:lnTo>
                  <a:lnTo>
                    <a:pt x="33" y="78"/>
                  </a:lnTo>
                  <a:lnTo>
                    <a:pt x="43" y="63"/>
                  </a:lnTo>
                  <a:lnTo>
                    <a:pt x="55" y="51"/>
                  </a:lnTo>
                  <a:lnTo>
                    <a:pt x="68" y="40"/>
                  </a:lnTo>
                  <a:lnTo>
                    <a:pt x="83" y="28"/>
                  </a:lnTo>
                  <a:lnTo>
                    <a:pt x="98" y="20"/>
                  </a:lnTo>
                  <a:lnTo>
                    <a:pt x="115" y="13"/>
                  </a:lnTo>
                  <a:lnTo>
                    <a:pt x="131" y="6"/>
                  </a:lnTo>
                  <a:lnTo>
                    <a:pt x="148" y="1"/>
                  </a:lnTo>
                  <a:lnTo>
                    <a:pt x="166" y="0"/>
                  </a:lnTo>
                  <a:lnTo>
                    <a:pt x="184" y="0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4" name="任意多边形 221233"/>
            <p:cNvSpPr/>
            <p:nvPr/>
          </p:nvSpPr>
          <p:spPr>
            <a:xfrm>
              <a:off x="161" y="476"/>
              <a:ext cx="364" cy="183"/>
            </a:xfrm>
            <a:custGeom>
              <a:rect l="0" t="0" r="0" b="0"/>
              <a:pathLst>
                <a:path w="364" h="367">
                  <a:moveTo>
                    <a:pt x="162" y="367"/>
                  </a:moveTo>
                  <a:lnTo>
                    <a:pt x="144" y="364"/>
                  </a:lnTo>
                  <a:lnTo>
                    <a:pt x="126" y="359"/>
                  </a:lnTo>
                  <a:lnTo>
                    <a:pt x="109" y="352"/>
                  </a:lnTo>
                  <a:lnTo>
                    <a:pt x="94" y="346"/>
                  </a:lnTo>
                  <a:lnTo>
                    <a:pt x="79" y="336"/>
                  </a:lnTo>
                  <a:lnTo>
                    <a:pt x="64" y="324"/>
                  </a:lnTo>
                  <a:lnTo>
                    <a:pt x="51" y="312"/>
                  </a:lnTo>
                  <a:lnTo>
                    <a:pt x="39" y="299"/>
                  </a:lnTo>
                  <a:lnTo>
                    <a:pt x="29" y="285"/>
                  </a:lnTo>
                  <a:lnTo>
                    <a:pt x="21" y="269"/>
                  </a:lnTo>
                  <a:lnTo>
                    <a:pt x="13" y="254"/>
                  </a:lnTo>
                  <a:lnTo>
                    <a:pt x="8" y="237"/>
                  </a:lnTo>
                  <a:lnTo>
                    <a:pt x="3" y="219"/>
                  </a:lnTo>
                  <a:lnTo>
                    <a:pt x="1" y="200"/>
                  </a:lnTo>
                  <a:lnTo>
                    <a:pt x="0" y="182"/>
                  </a:lnTo>
                  <a:lnTo>
                    <a:pt x="1" y="164"/>
                  </a:lnTo>
                  <a:lnTo>
                    <a:pt x="5" y="145"/>
                  </a:lnTo>
                  <a:lnTo>
                    <a:pt x="10" y="127"/>
                  </a:lnTo>
                  <a:lnTo>
                    <a:pt x="15" y="110"/>
                  </a:lnTo>
                  <a:lnTo>
                    <a:pt x="23" y="94"/>
                  </a:lnTo>
                  <a:lnTo>
                    <a:pt x="33" y="79"/>
                  </a:lnTo>
                  <a:lnTo>
                    <a:pt x="43" y="64"/>
                  </a:lnTo>
                  <a:lnTo>
                    <a:pt x="56" y="52"/>
                  </a:lnTo>
                  <a:lnTo>
                    <a:pt x="69" y="40"/>
                  </a:lnTo>
                  <a:lnTo>
                    <a:pt x="82" y="29"/>
                  </a:lnTo>
                  <a:lnTo>
                    <a:pt x="97" y="20"/>
                  </a:lnTo>
                  <a:lnTo>
                    <a:pt x="114" y="14"/>
                  </a:lnTo>
                  <a:lnTo>
                    <a:pt x="131" y="7"/>
                  </a:lnTo>
                  <a:lnTo>
                    <a:pt x="147" y="2"/>
                  </a:lnTo>
                  <a:lnTo>
                    <a:pt x="165" y="0"/>
                  </a:lnTo>
                  <a:lnTo>
                    <a:pt x="184" y="0"/>
                  </a:lnTo>
                  <a:lnTo>
                    <a:pt x="202" y="0"/>
                  </a:lnTo>
                  <a:lnTo>
                    <a:pt x="220" y="4"/>
                  </a:lnTo>
                  <a:lnTo>
                    <a:pt x="238" y="9"/>
                  </a:lnTo>
                  <a:lnTo>
                    <a:pt x="255" y="15"/>
                  </a:lnTo>
                  <a:lnTo>
                    <a:pt x="271" y="24"/>
                  </a:lnTo>
                  <a:lnTo>
                    <a:pt x="286" y="32"/>
                  </a:lnTo>
                  <a:lnTo>
                    <a:pt x="301" y="44"/>
                  </a:lnTo>
                  <a:lnTo>
                    <a:pt x="313" y="55"/>
                  </a:lnTo>
                  <a:lnTo>
                    <a:pt x="324" y="69"/>
                  </a:lnTo>
                  <a:lnTo>
                    <a:pt x="336" y="84"/>
                  </a:lnTo>
                  <a:lnTo>
                    <a:pt x="344" y="99"/>
                  </a:lnTo>
                  <a:lnTo>
                    <a:pt x="351" y="114"/>
                  </a:lnTo>
                  <a:lnTo>
                    <a:pt x="357" y="132"/>
                  </a:lnTo>
                  <a:lnTo>
                    <a:pt x="362" y="149"/>
                  </a:lnTo>
                  <a:lnTo>
                    <a:pt x="364" y="167"/>
                  </a:lnTo>
                  <a:lnTo>
                    <a:pt x="364" y="185"/>
                  </a:lnTo>
                  <a:lnTo>
                    <a:pt x="364" y="204"/>
                  </a:lnTo>
                  <a:lnTo>
                    <a:pt x="361" y="222"/>
                  </a:lnTo>
                  <a:lnTo>
                    <a:pt x="356" y="240"/>
                  </a:lnTo>
                  <a:lnTo>
                    <a:pt x="349" y="257"/>
                  </a:lnTo>
                  <a:lnTo>
                    <a:pt x="343" y="274"/>
                  </a:lnTo>
                  <a:lnTo>
                    <a:pt x="333" y="289"/>
                  </a:lnTo>
                  <a:lnTo>
                    <a:pt x="321" y="304"/>
                  </a:lnTo>
                  <a:lnTo>
                    <a:pt x="309" y="316"/>
                  </a:lnTo>
                  <a:lnTo>
                    <a:pt x="296" y="327"/>
                  </a:lnTo>
                  <a:lnTo>
                    <a:pt x="283" y="339"/>
                  </a:lnTo>
                  <a:lnTo>
                    <a:pt x="268" y="347"/>
                  </a:lnTo>
                  <a:lnTo>
                    <a:pt x="251" y="354"/>
                  </a:lnTo>
                  <a:lnTo>
                    <a:pt x="235" y="361"/>
                  </a:lnTo>
                  <a:lnTo>
                    <a:pt x="217" y="366"/>
                  </a:lnTo>
                  <a:lnTo>
                    <a:pt x="200" y="367"/>
                  </a:lnTo>
                  <a:lnTo>
                    <a:pt x="182" y="367"/>
                  </a:lnTo>
                  <a:lnTo>
                    <a:pt x="162" y="367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5" name="任意多边形 221234"/>
            <p:cNvSpPr/>
            <p:nvPr/>
          </p:nvSpPr>
          <p:spPr>
            <a:xfrm>
              <a:off x="5259" y="3675"/>
              <a:ext cx="311" cy="157"/>
            </a:xfrm>
            <a:custGeom>
              <a:rect l="0" t="0" r="0" b="0"/>
              <a:pathLst>
                <a:path w="311" h="314">
                  <a:moveTo>
                    <a:pt x="237" y="24"/>
                  </a:moveTo>
                  <a:lnTo>
                    <a:pt x="240" y="29"/>
                  </a:lnTo>
                  <a:lnTo>
                    <a:pt x="242" y="32"/>
                  </a:lnTo>
                  <a:lnTo>
                    <a:pt x="243" y="37"/>
                  </a:lnTo>
                  <a:lnTo>
                    <a:pt x="245" y="42"/>
                  </a:lnTo>
                  <a:lnTo>
                    <a:pt x="247" y="46"/>
                  </a:lnTo>
                  <a:lnTo>
                    <a:pt x="247" y="51"/>
                  </a:lnTo>
                  <a:lnTo>
                    <a:pt x="245" y="56"/>
                  </a:lnTo>
                  <a:lnTo>
                    <a:pt x="243" y="59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7" y="77"/>
                  </a:lnTo>
                  <a:lnTo>
                    <a:pt x="222" y="81"/>
                  </a:lnTo>
                  <a:lnTo>
                    <a:pt x="217" y="84"/>
                  </a:lnTo>
                  <a:lnTo>
                    <a:pt x="213" y="87"/>
                  </a:lnTo>
                  <a:lnTo>
                    <a:pt x="212" y="89"/>
                  </a:lnTo>
                  <a:lnTo>
                    <a:pt x="212" y="92"/>
                  </a:lnTo>
                  <a:lnTo>
                    <a:pt x="213" y="96"/>
                  </a:lnTo>
                  <a:lnTo>
                    <a:pt x="217" y="99"/>
                  </a:lnTo>
                  <a:lnTo>
                    <a:pt x="222" y="101"/>
                  </a:lnTo>
                  <a:lnTo>
                    <a:pt x="227" y="102"/>
                  </a:lnTo>
                  <a:lnTo>
                    <a:pt x="232" y="102"/>
                  </a:lnTo>
                  <a:lnTo>
                    <a:pt x="237" y="101"/>
                  </a:lnTo>
                  <a:lnTo>
                    <a:pt x="242" y="99"/>
                  </a:lnTo>
                  <a:lnTo>
                    <a:pt x="247" y="94"/>
                  </a:lnTo>
                  <a:lnTo>
                    <a:pt x="252" y="91"/>
                  </a:lnTo>
                  <a:lnTo>
                    <a:pt x="255" y="86"/>
                  </a:lnTo>
                  <a:lnTo>
                    <a:pt x="260" y="82"/>
                  </a:lnTo>
                  <a:lnTo>
                    <a:pt x="263" y="81"/>
                  </a:lnTo>
                  <a:lnTo>
                    <a:pt x="266" y="79"/>
                  </a:lnTo>
                  <a:lnTo>
                    <a:pt x="270" y="77"/>
                  </a:lnTo>
                  <a:lnTo>
                    <a:pt x="273" y="77"/>
                  </a:lnTo>
                  <a:lnTo>
                    <a:pt x="276" y="79"/>
                  </a:lnTo>
                  <a:lnTo>
                    <a:pt x="280" y="82"/>
                  </a:lnTo>
                  <a:lnTo>
                    <a:pt x="283" y="87"/>
                  </a:lnTo>
                  <a:lnTo>
                    <a:pt x="286" y="92"/>
                  </a:lnTo>
                  <a:lnTo>
                    <a:pt x="288" y="97"/>
                  </a:lnTo>
                  <a:lnTo>
                    <a:pt x="291" y="104"/>
                  </a:lnTo>
                  <a:lnTo>
                    <a:pt x="295" y="107"/>
                  </a:lnTo>
                  <a:lnTo>
                    <a:pt x="298" y="109"/>
                  </a:lnTo>
                  <a:lnTo>
                    <a:pt x="303" y="107"/>
                  </a:lnTo>
                  <a:lnTo>
                    <a:pt x="305" y="116"/>
                  </a:lnTo>
                  <a:lnTo>
                    <a:pt x="308" y="124"/>
                  </a:lnTo>
                  <a:lnTo>
                    <a:pt x="310" y="132"/>
                  </a:lnTo>
                  <a:lnTo>
                    <a:pt x="310" y="141"/>
                  </a:lnTo>
                  <a:lnTo>
                    <a:pt x="311" y="149"/>
                  </a:lnTo>
                  <a:lnTo>
                    <a:pt x="311" y="157"/>
                  </a:lnTo>
                  <a:lnTo>
                    <a:pt x="311" y="166"/>
                  </a:lnTo>
                  <a:lnTo>
                    <a:pt x="310" y="174"/>
                  </a:lnTo>
                  <a:lnTo>
                    <a:pt x="308" y="191"/>
                  </a:lnTo>
                  <a:lnTo>
                    <a:pt x="303" y="206"/>
                  </a:lnTo>
                  <a:lnTo>
                    <a:pt x="298" y="221"/>
                  </a:lnTo>
                  <a:lnTo>
                    <a:pt x="291" y="234"/>
                  </a:lnTo>
                  <a:lnTo>
                    <a:pt x="283" y="247"/>
                  </a:lnTo>
                  <a:lnTo>
                    <a:pt x="275" y="259"/>
                  </a:lnTo>
                  <a:lnTo>
                    <a:pt x="265" y="269"/>
                  </a:lnTo>
                  <a:lnTo>
                    <a:pt x="253" y="279"/>
                  </a:lnTo>
                  <a:lnTo>
                    <a:pt x="240" y="289"/>
                  </a:lnTo>
                  <a:lnTo>
                    <a:pt x="228" y="296"/>
                  </a:lnTo>
                  <a:lnTo>
                    <a:pt x="213" y="302"/>
                  </a:lnTo>
                  <a:lnTo>
                    <a:pt x="200" y="307"/>
                  </a:lnTo>
                  <a:lnTo>
                    <a:pt x="185" y="311"/>
                  </a:lnTo>
                  <a:lnTo>
                    <a:pt x="170" y="314"/>
                  </a:lnTo>
                  <a:lnTo>
                    <a:pt x="154" y="314"/>
                  </a:lnTo>
                  <a:lnTo>
                    <a:pt x="139" y="312"/>
                  </a:lnTo>
                  <a:lnTo>
                    <a:pt x="122" y="311"/>
                  </a:lnTo>
                  <a:lnTo>
                    <a:pt x="107" y="306"/>
                  </a:lnTo>
                  <a:lnTo>
                    <a:pt x="93" y="301"/>
                  </a:lnTo>
                  <a:lnTo>
                    <a:pt x="79" y="294"/>
                  </a:lnTo>
                  <a:lnTo>
                    <a:pt x="68" y="286"/>
                  </a:lnTo>
                  <a:lnTo>
                    <a:pt x="54" y="277"/>
                  </a:lnTo>
                  <a:lnTo>
                    <a:pt x="45" y="267"/>
                  </a:lnTo>
                  <a:lnTo>
                    <a:pt x="35" y="256"/>
                  </a:lnTo>
                  <a:lnTo>
                    <a:pt x="26" y="242"/>
                  </a:lnTo>
                  <a:lnTo>
                    <a:pt x="18" y="231"/>
                  </a:lnTo>
                  <a:lnTo>
                    <a:pt x="11" y="216"/>
                  </a:lnTo>
                  <a:lnTo>
                    <a:pt x="6" y="202"/>
                  </a:lnTo>
                  <a:lnTo>
                    <a:pt x="3" y="187"/>
                  </a:lnTo>
                  <a:lnTo>
                    <a:pt x="1" y="172"/>
                  </a:lnTo>
                  <a:lnTo>
                    <a:pt x="0" y="156"/>
                  </a:lnTo>
                  <a:lnTo>
                    <a:pt x="1" y="141"/>
                  </a:lnTo>
                  <a:lnTo>
                    <a:pt x="3" y="124"/>
                  </a:lnTo>
                  <a:lnTo>
                    <a:pt x="8" y="109"/>
                  </a:lnTo>
                  <a:lnTo>
                    <a:pt x="13" y="94"/>
                  </a:lnTo>
                  <a:lnTo>
                    <a:pt x="20" y="81"/>
                  </a:lnTo>
                  <a:lnTo>
                    <a:pt x="28" y="67"/>
                  </a:lnTo>
                  <a:lnTo>
                    <a:pt x="38" y="56"/>
                  </a:lnTo>
                  <a:lnTo>
                    <a:pt x="48" y="46"/>
                  </a:lnTo>
                  <a:lnTo>
                    <a:pt x="59" y="36"/>
                  </a:lnTo>
                  <a:lnTo>
                    <a:pt x="71" y="25"/>
                  </a:lnTo>
                  <a:lnTo>
                    <a:pt x="84" y="19"/>
                  </a:lnTo>
                  <a:lnTo>
                    <a:pt x="98" y="12"/>
                  </a:lnTo>
                  <a:lnTo>
                    <a:pt x="112" y="7"/>
                  </a:lnTo>
                  <a:lnTo>
                    <a:pt x="127" y="4"/>
                  </a:lnTo>
                  <a:lnTo>
                    <a:pt x="142" y="0"/>
                  </a:lnTo>
                  <a:lnTo>
                    <a:pt x="157" y="0"/>
                  </a:lnTo>
                  <a:lnTo>
                    <a:pt x="174" y="0"/>
                  </a:lnTo>
                  <a:lnTo>
                    <a:pt x="182" y="2"/>
                  </a:lnTo>
                  <a:lnTo>
                    <a:pt x="190" y="4"/>
                  </a:lnTo>
                  <a:lnTo>
                    <a:pt x="199" y="5"/>
                  </a:lnTo>
                  <a:lnTo>
                    <a:pt x="207" y="9"/>
                  </a:lnTo>
                  <a:lnTo>
                    <a:pt x="215" y="12"/>
                  </a:lnTo>
                  <a:lnTo>
                    <a:pt x="222" y="15"/>
                  </a:lnTo>
                  <a:lnTo>
                    <a:pt x="230" y="20"/>
                  </a:lnTo>
                  <a:lnTo>
                    <a:pt x="237" y="24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6" name="任意多边形 221235"/>
            <p:cNvSpPr/>
            <p:nvPr/>
          </p:nvSpPr>
          <p:spPr>
            <a:xfrm>
              <a:off x="5279" y="3682"/>
              <a:ext cx="276" cy="140"/>
            </a:xfrm>
            <a:custGeom>
              <a:rect l="0" t="0" r="0" b="0"/>
              <a:pathLst>
                <a:path w="276" h="280">
                  <a:moveTo>
                    <a:pt x="210" y="22"/>
                  </a:moveTo>
                  <a:lnTo>
                    <a:pt x="213" y="25"/>
                  </a:lnTo>
                  <a:lnTo>
                    <a:pt x="215" y="28"/>
                  </a:lnTo>
                  <a:lnTo>
                    <a:pt x="217" y="33"/>
                  </a:lnTo>
                  <a:lnTo>
                    <a:pt x="218" y="37"/>
                  </a:lnTo>
                  <a:lnTo>
                    <a:pt x="218" y="42"/>
                  </a:lnTo>
                  <a:lnTo>
                    <a:pt x="218" y="45"/>
                  </a:lnTo>
                  <a:lnTo>
                    <a:pt x="218" y="48"/>
                  </a:lnTo>
                  <a:lnTo>
                    <a:pt x="217" y="53"/>
                  </a:lnTo>
                  <a:lnTo>
                    <a:pt x="212" y="58"/>
                  </a:lnTo>
                  <a:lnTo>
                    <a:pt x="207" y="63"/>
                  </a:lnTo>
                  <a:lnTo>
                    <a:pt x="202" y="68"/>
                  </a:lnTo>
                  <a:lnTo>
                    <a:pt x="197" y="72"/>
                  </a:lnTo>
                  <a:lnTo>
                    <a:pt x="192" y="75"/>
                  </a:lnTo>
                  <a:lnTo>
                    <a:pt x="188" y="77"/>
                  </a:lnTo>
                  <a:lnTo>
                    <a:pt x="187" y="80"/>
                  </a:lnTo>
                  <a:lnTo>
                    <a:pt x="187" y="82"/>
                  </a:lnTo>
                  <a:lnTo>
                    <a:pt x="188" y="85"/>
                  </a:lnTo>
                  <a:lnTo>
                    <a:pt x="192" y="87"/>
                  </a:lnTo>
                  <a:lnTo>
                    <a:pt x="197" y="90"/>
                  </a:lnTo>
                  <a:lnTo>
                    <a:pt x="200" y="90"/>
                  </a:lnTo>
                  <a:lnTo>
                    <a:pt x="205" y="90"/>
                  </a:lnTo>
                  <a:lnTo>
                    <a:pt x="210" y="90"/>
                  </a:lnTo>
                  <a:lnTo>
                    <a:pt x="215" y="88"/>
                  </a:lnTo>
                  <a:lnTo>
                    <a:pt x="220" y="83"/>
                  </a:lnTo>
                  <a:lnTo>
                    <a:pt x="223" y="80"/>
                  </a:lnTo>
                  <a:lnTo>
                    <a:pt x="227" y="77"/>
                  </a:lnTo>
                  <a:lnTo>
                    <a:pt x="230" y="73"/>
                  </a:lnTo>
                  <a:lnTo>
                    <a:pt x="233" y="72"/>
                  </a:lnTo>
                  <a:lnTo>
                    <a:pt x="237" y="70"/>
                  </a:lnTo>
                  <a:lnTo>
                    <a:pt x="240" y="68"/>
                  </a:lnTo>
                  <a:lnTo>
                    <a:pt x="243" y="70"/>
                  </a:lnTo>
                  <a:lnTo>
                    <a:pt x="246" y="70"/>
                  </a:lnTo>
                  <a:lnTo>
                    <a:pt x="250" y="73"/>
                  </a:lnTo>
                  <a:lnTo>
                    <a:pt x="251" y="77"/>
                  </a:lnTo>
                  <a:lnTo>
                    <a:pt x="255" y="82"/>
                  </a:lnTo>
                  <a:lnTo>
                    <a:pt x="256" y="88"/>
                  </a:lnTo>
                  <a:lnTo>
                    <a:pt x="258" y="92"/>
                  </a:lnTo>
                  <a:lnTo>
                    <a:pt x="261" y="95"/>
                  </a:lnTo>
                  <a:lnTo>
                    <a:pt x="265" y="97"/>
                  </a:lnTo>
                  <a:lnTo>
                    <a:pt x="268" y="95"/>
                  </a:lnTo>
                  <a:lnTo>
                    <a:pt x="271" y="103"/>
                  </a:lnTo>
                  <a:lnTo>
                    <a:pt x="273" y="110"/>
                  </a:lnTo>
                  <a:lnTo>
                    <a:pt x="275" y="117"/>
                  </a:lnTo>
                  <a:lnTo>
                    <a:pt x="275" y="125"/>
                  </a:lnTo>
                  <a:lnTo>
                    <a:pt x="276" y="132"/>
                  </a:lnTo>
                  <a:lnTo>
                    <a:pt x="276" y="140"/>
                  </a:lnTo>
                  <a:lnTo>
                    <a:pt x="276" y="148"/>
                  </a:lnTo>
                  <a:lnTo>
                    <a:pt x="275" y="155"/>
                  </a:lnTo>
                  <a:lnTo>
                    <a:pt x="273" y="170"/>
                  </a:lnTo>
                  <a:lnTo>
                    <a:pt x="270" y="183"/>
                  </a:lnTo>
                  <a:lnTo>
                    <a:pt x="265" y="197"/>
                  </a:lnTo>
                  <a:lnTo>
                    <a:pt x="258" y="208"/>
                  </a:lnTo>
                  <a:lnTo>
                    <a:pt x="251" y="220"/>
                  </a:lnTo>
                  <a:lnTo>
                    <a:pt x="243" y="230"/>
                  </a:lnTo>
                  <a:lnTo>
                    <a:pt x="233" y="240"/>
                  </a:lnTo>
                  <a:lnTo>
                    <a:pt x="223" y="248"/>
                  </a:lnTo>
                  <a:lnTo>
                    <a:pt x="213" y="257"/>
                  </a:lnTo>
                  <a:lnTo>
                    <a:pt x="202" y="263"/>
                  </a:lnTo>
                  <a:lnTo>
                    <a:pt x="190" y="270"/>
                  </a:lnTo>
                  <a:lnTo>
                    <a:pt x="177" y="273"/>
                  </a:lnTo>
                  <a:lnTo>
                    <a:pt x="164" y="277"/>
                  </a:lnTo>
                  <a:lnTo>
                    <a:pt x="150" y="280"/>
                  </a:lnTo>
                  <a:lnTo>
                    <a:pt x="137" y="280"/>
                  </a:lnTo>
                  <a:lnTo>
                    <a:pt x="122" y="280"/>
                  </a:lnTo>
                  <a:lnTo>
                    <a:pt x="109" y="277"/>
                  </a:lnTo>
                  <a:lnTo>
                    <a:pt x="96" y="273"/>
                  </a:lnTo>
                  <a:lnTo>
                    <a:pt x="82" y="268"/>
                  </a:lnTo>
                  <a:lnTo>
                    <a:pt x="71" y="262"/>
                  </a:lnTo>
                  <a:lnTo>
                    <a:pt x="59" y="255"/>
                  </a:lnTo>
                  <a:lnTo>
                    <a:pt x="48" y="247"/>
                  </a:lnTo>
                  <a:lnTo>
                    <a:pt x="38" y="237"/>
                  </a:lnTo>
                  <a:lnTo>
                    <a:pt x="29" y="227"/>
                  </a:lnTo>
                  <a:lnTo>
                    <a:pt x="21" y="217"/>
                  </a:lnTo>
                  <a:lnTo>
                    <a:pt x="15" y="205"/>
                  </a:lnTo>
                  <a:lnTo>
                    <a:pt x="10" y="193"/>
                  </a:lnTo>
                  <a:lnTo>
                    <a:pt x="5" y="180"/>
                  </a:lnTo>
                  <a:lnTo>
                    <a:pt x="1" y="167"/>
                  </a:lnTo>
                  <a:lnTo>
                    <a:pt x="0" y="153"/>
                  </a:lnTo>
                  <a:lnTo>
                    <a:pt x="0" y="138"/>
                  </a:lnTo>
                  <a:lnTo>
                    <a:pt x="0" y="125"/>
                  </a:lnTo>
                  <a:lnTo>
                    <a:pt x="3" y="110"/>
                  </a:lnTo>
                  <a:lnTo>
                    <a:pt x="6" y="97"/>
                  </a:lnTo>
                  <a:lnTo>
                    <a:pt x="11" y="83"/>
                  </a:lnTo>
                  <a:lnTo>
                    <a:pt x="16" y="72"/>
                  </a:lnTo>
                  <a:lnTo>
                    <a:pt x="25" y="60"/>
                  </a:lnTo>
                  <a:lnTo>
                    <a:pt x="33" y="50"/>
                  </a:lnTo>
                  <a:lnTo>
                    <a:pt x="41" y="40"/>
                  </a:lnTo>
                  <a:lnTo>
                    <a:pt x="51" y="32"/>
                  </a:lnTo>
                  <a:lnTo>
                    <a:pt x="63" y="23"/>
                  </a:lnTo>
                  <a:lnTo>
                    <a:pt x="74" y="17"/>
                  </a:lnTo>
                  <a:lnTo>
                    <a:pt x="86" y="10"/>
                  </a:lnTo>
                  <a:lnTo>
                    <a:pt x="99" y="6"/>
                  </a:lnTo>
                  <a:lnTo>
                    <a:pt x="112" y="3"/>
                  </a:lnTo>
                  <a:lnTo>
                    <a:pt x="126" y="1"/>
                  </a:lnTo>
                  <a:lnTo>
                    <a:pt x="139" y="0"/>
                  </a:lnTo>
                  <a:lnTo>
                    <a:pt x="154" y="1"/>
                  </a:lnTo>
                  <a:lnTo>
                    <a:pt x="160" y="1"/>
                  </a:lnTo>
                  <a:lnTo>
                    <a:pt x="169" y="3"/>
                  </a:lnTo>
                  <a:lnTo>
                    <a:pt x="177" y="6"/>
                  </a:lnTo>
                  <a:lnTo>
                    <a:pt x="184" y="8"/>
                  </a:lnTo>
                  <a:lnTo>
                    <a:pt x="190" y="11"/>
                  </a:lnTo>
                  <a:lnTo>
                    <a:pt x="197" y="15"/>
                  </a:lnTo>
                  <a:lnTo>
                    <a:pt x="203" y="18"/>
                  </a:lnTo>
                  <a:lnTo>
                    <a:pt x="210" y="22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7" name="任意多边形 221236"/>
            <p:cNvSpPr/>
            <p:nvPr/>
          </p:nvSpPr>
          <p:spPr>
            <a:xfrm>
              <a:off x="5297" y="3689"/>
              <a:ext cx="243" cy="123"/>
            </a:xfrm>
            <a:custGeom>
              <a:rect l="0" t="0" r="0" b="0"/>
              <a:pathLst>
                <a:path w="243" h="246">
                  <a:moveTo>
                    <a:pt x="185" y="20"/>
                  </a:moveTo>
                  <a:lnTo>
                    <a:pt x="189" y="24"/>
                  </a:lnTo>
                  <a:lnTo>
                    <a:pt x="190" y="27"/>
                  </a:lnTo>
                  <a:lnTo>
                    <a:pt x="192" y="30"/>
                  </a:lnTo>
                  <a:lnTo>
                    <a:pt x="192" y="34"/>
                  </a:lnTo>
                  <a:lnTo>
                    <a:pt x="194" y="37"/>
                  </a:lnTo>
                  <a:lnTo>
                    <a:pt x="194" y="40"/>
                  </a:lnTo>
                  <a:lnTo>
                    <a:pt x="192" y="44"/>
                  </a:lnTo>
                  <a:lnTo>
                    <a:pt x="190" y="47"/>
                  </a:lnTo>
                  <a:lnTo>
                    <a:pt x="187" y="52"/>
                  </a:lnTo>
                  <a:lnTo>
                    <a:pt x="182" y="57"/>
                  </a:lnTo>
                  <a:lnTo>
                    <a:pt x="179" y="60"/>
                  </a:lnTo>
                  <a:lnTo>
                    <a:pt x="174" y="64"/>
                  </a:lnTo>
                  <a:lnTo>
                    <a:pt x="170" y="65"/>
                  </a:lnTo>
                  <a:lnTo>
                    <a:pt x="167" y="69"/>
                  </a:lnTo>
                  <a:lnTo>
                    <a:pt x="166" y="70"/>
                  </a:lnTo>
                  <a:lnTo>
                    <a:pt x="166" y="74"/>
                  </a:lnTo>
                  <a:lnTo>
                    <a:pt x="167" y="75"/>
                  </a:lnTo>
                  <a:lnTo>
                    <a:pt x="170" y="77"/>
                  </a:lnTo>
                  <a:lnTo>
                    <a:pt x="174" y="79"/>
                  </a:lnTo>
                  <a:lnTo>
                    <a:pt x="177" y="80"/>
                  </a:lnTo>
                  <a:lnTo>
                    <a:pt x="182" y="80"/>
                  </a:lnTo>
                  <a:lnTo>
                    <a:pt x="185" y="80"/>
                  </a:lnTo>
                  <a:lnTo>
                    <a:pt x="190" y="79"/>
                  </a:lnTo>
                  <a:lnTo>
                    <a:pt x="194" y="75"/>
                  </a:lnTo>
                  <a:lnTo>
                    <a:pt x="200" y="69"/>
                  </a:lnTo>
                  <a:lnTo>
                    <a:pt x="205" y="64"/>
                  </a:lnTo>
                  <a:lnTo>
                    <a:pt x="212" y="62"/>
                  </a:lnTo>
                  <a:lnTo>
                    <a:pt x="217" y="62"/>
                  </a:lnTo>
                  <a:lnTo>
                    <a:pt x="219" y="65"/>
                  </a:lnTo>
                  <a:lnTo>
                    <a:pt x="222" y="69"/>
                  </a:lnTo>
                  <a:lnTo>
                    <a:pt x="223" y="72"/>
                  </a:lnTo>
                  <a:lnTo>
                    <a:pt x="227" y="77"/>
                  </a:lnTo>
                  <a:lnTo>
                    <a:pt x="228" y="82"/>
                  </a:lnTo>
                  <a:lnTo>
                    <a:pt x="230" y="85"/>
                  </a:lnTo>
                  <a:lnTo>
                    <a:pt x="233" y="85"/>
                  </a:lnTo>
                  <a:lnTo>
                    <a:pt x="237" y="85"/>
                  </a:lnTo>
                  <a:lnTo>
                    <a:pt x="238" y="90"/>
                  </a:lnTo>
                  <a:lnTo>
                    <a:pt x="240" y="97"/>
                  </a:lnTo>
                  <a:lnTo>
                    <a:pt x="242" y="104"/>
                  </a:lnTo>
                  <a:lnTo>
                    <a:pt x="243" y="110"/>
                  </a:lnTo>
                  <a:lnTo>
                    <a:pt x="243" y="117"/>
                  </a:lnTo>
                  <a:lnTo>
                    <a:pt x="243" y="124"/>
                  </a:lnTo>
                  <a:lnTo>
                    <a:pt x="243" y="130"/>
                  </a:lnTo>
                  <a:lnTo>
                    <a:pt x="243" y="137"/>
                  </a:lnTo>
                  <a:lnTo>
                    <a:pt x="242" y="150"/>
                  </a:lnTo>
                  <a:lnTo>
                    <a:pt x="238" y="162"/>
                  </a:lnTo>
                  <a:lnTo>
                    <a:pt x="233" y="172"/>
                  </a:lnTo>
                  <a:lnTo>
                    <a:pt x="228" y="184"/>
                  </a:lnTo>
                  <a:lnTo>
                    <a:pt x="222" y="194"/>
                  </a:lnTo>
                  <a:lnTo>
                    <a:pt x="215" y="204"/>
                  </a:lnTo>
                  <a:lnTo>
                    <a:pt x="207" y="212"/>
                  </a:lnTo>
                  <a:lnTo>
                    <a:pt x="199" y="219"/>
                  </a:lnTo>
                  <a:lnTo>
                    <a:pt x="189" y="227"/>
                  </a:lnTo>
                  <a:lnTo>
                    <a:pt x="179" y="232"/>
                  </a:lnTo>
                  <a:lnTo>
                    <a:pt x="167" y="237"/>
                  </a:lnTo>
                  <a:lnTo>
                    <a:pt x="157" y="242"/>
                  </a:lnTo>
                  <a:lnTo>
                    <a:pt x="146" y="244"/>
                  </a:lnTo>
                  <a:lnTo>
                    <a:pt x="134" y="245"/>
                  </a:lnTo>
                  <a:lnTo>
                    <a:pt x="121" y="247"/>
                  </a:lnTo>
                  <a:lnTo>
                    <a:pt x="109" y="245"/>
                  </a:lnTo>
                  <a:lnTo>
                    <a:pt x="96" y="244"/>
                  </a:lnTo>
                  <a:lnTo>
                    <a:pt x="84" y="240"/>
                  </a:lnTo>
                  <a:lnTo>
                    <a:pt x="73" y="237"/>
                  </a:lnTo>
                  <a:lnTo>
                    <a:pt x="63" y="230"/>
                  </a:lnTo>
                  <a:lnTo>
                    <a:pt x="53" y="225"/>
                  </a:lnTo>
                  <a:lnTo>
                    <a:pt x="43" y="217"/>
                  </a:lnTo>
                  <a:lnTo>
                    <a:pt x="35" y="209"/>
                  </a:lnTo>
                  <a:lnTo>
                    <a:pt x="26" y="200"/>
                  </a:lnTo>
                  <a:lnTo>
                    <a:pt x="20" y="190"/>
                  </a:lnTo>
                  <a:lnTo>
                    <a:pt x="15" y="180"/>
                  </a:lnTo>
                  <a:lnTo>
                    <a:pt x="10" y="170"/>
                  </a:lnTo>
                  <a:lnTo>
                    <a:pt x="5" y="159"/>
                  </a:lnTo>
                  <a:lnTo>
                    <a:pt x="3" y="147"/>
                  </a:lnTo>
                  <a:lnTo>
                    <a:pt x="2" y="135"/>
                  </a:lnTo>
                  <a:lnTo>
                    <a:pt x="0" y="124"/>
                  </a:lnTo>
                  <a:lnTo>
                    <a:pt x="2" y="110"/>
                  </a:lnTo>
                  <a:lnTo>
                    <a:pt x="3" y="99"/>
                  </a:lnTo>
                  <a:lnTo>
                    <a:pt x="7" y="87"/>
                  </a:lnTo>
                  <a:lnTo>
                    <a:pt x="10" y="75"/>
                  </a:lnTo>
                  <a:lnTo>
                    <a:pt x="16" y="64"/>
                  </a:lnTo>
                  <a:lnTo>
                    <a:pt x="21" y="54"/>
                  </a:lnTo>
                  <a:lnTo>
                    <a:pt x="30" y="45"/>
                  </a:lnTo>
                  <a:lnTo>
                    <a:pt x="38" y="35"/>
                  </a:lnTo>
                  <a:lnTo>
                    <a:pt x="46" y="29"/>
                  </a:lnTo>
                  <a:lnTo>
                    <a:pt x="56" y="20"/>
                  </a:lnTo>
                  <a:lnTo>
                    <a:pt x="66" y="15"/>
                  </a:lnTo>
                  <a:lnTo>
                    <a:pt x="76" y="10"/>
                  </a:lnTo>
                  <a:lnTo>
                    <a:pt x="88" y="5"/>
                  </a:lnTo>
                  <a:lnTo>
                    <a:pt x="99" y="4"/>
                  </a:lnTo>
                  <a:lnTo>
                    <a:pt x="111" y="2"/>
                  </a:lnTo>
                  <a:lnTo>
                    <a:pt x="124" y="0"/>
                  </a:lnTo>
                  <a:lnTo>
                    <a:pt x="136" y="2"/>
                  </a:lnTo>
                  <a:lnTo>
                    <a:pt x="142" y="2"/>
                  </a:lnTo>
                  <a:lnTo>
                    <a:pt x="149" y="4"/>
                  </a:lnTo>
                  <a:lnTo>
                    <a:pt x="156" y="5"/>
                  </a:lnTo>
                  <a:lnTo>
                    <a:pt x="162" y="9"/>
                  </a:lnTo>
                  <a:lnTo>
                    <a:pt x="169" y="10"/>
                  </a:lnTo>
                  <a:lnTo>
                    <a:pt x="174" y="14"/>
                  </a:lnTo>
                  <a:lnTo>
                    <a:pt x="180" y="17"/>
                  </a:lnTo>
                  <a:lnTo>
                    <a:pt x="185" y="20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8" name="任意多边形 221237"/>
            <p:cNvSpPr/>
            <p:nvPr/>
          </p:nvSpPr>
          <p:spPr>
            <a:xfrm>
              <a:off x="5335" y="3703"/>
              <a:ext cx="177" cy="88"/>
            </a:xfrm>
            <a:custGeom>
              <a:rect l="0" t="0" r="0" b="0"/>
              <a:pathLst>
                <a:path w="177" h="176">
                  <a:moveTo>
                    <a:pt x="134" y="13"/>
                  </a:moveTo>
                  <a:lnTo>
                    <a:pt x="137" y="18"/>
                  </a:lnTo>
                  <a:lnTo>
                    <a:pt x="139" y="23"/>
                  </a:lnTo>
                  <a:lnTo>
                    <a:pt x="139" y="28"/>
                  </a:lnTo>
                  <a:lnTo>
                    <a:pt x="137" y="33"/>
                  </a:lnTo>
                  <a:lnTo>
                    <a:pt x="132" y="40"/>
                  </a:lnTo>
                  <a:lnTo>
                    <a:pt x="126" y="45"/>
                  </a:lnTo>
                  <a:lnTo>
                    <a:pt x="121" y="48"/>
                  </a:lnTo>
                  <a:lnTo>
                    <a:pt x="121" y="51"/>
                  </a:lnTo>
                  <a:lnTo>
                    <a:pt x="123" y="55"/>
                  </a:lnTo>
                  <a:lnTo>
                    <a:pt x="129" y="56"/>
                  </a:lnTo>
                  <a:lnTo>
                    <a:pt x="134" y="56"/>
                  </a:lnTo>
                  <a:lnTo>
                    <a:pt x="141" y="53"/>
                  </a:lnTo>
                  <a:lnTo>
                    <a:pt x="146" y="48"/>
                  </a:lnTo>
                  <a:lnTo>
                    <a:pt x="149" y="45"/>
                  </a:lnTo>
                  <a:lnTo>
                    <a:pt x="152" y="43"/>
                  </a:lnTo>
                  <a:lnTo>
                    <a:pt x="157" y="43"/>
                  </a:lnTo>
                  <a:lnTo>
                    <a:pt x="161" y="48"/>
                  </a:lnTo>
                  <a:lnTo>
                    <a:pt x="164" y="55"/>
                  </a:lnTo>
                  <a:lnTo>
                    <a:pt x="167" y="60"/>
                  </a:lnTo>
                  <a:lnTo>
                    <a:pt x="172" y="60"/>
                  </a:lnTo>
                  <a:lnTo>
                    <a:pt x="174" y="65"/>
                  </a:lnTo>
                  <a:lnTo>
                    <a:pt x="174" y="70"/>
                  </a:lnTo>
                  <a:lnTo>
                    <a:pt x="176" y="73"/>
                  </a:lnTo>
                  <a:lnTo>
                    <a:pt x="176" y="78"/>
                  </a:lnTo>
                  <a:lnTo>
                    <a:pt x="177" y="83"/>
                  </a:lnTo>
                  <a:lnTo>
                    <a:pt x="177" y="88"/>
                  </a:lnTo>
                  <a:lnTo>
                    <a:pt x="177" y="93"/>
                  </a:lnTo>
                  <a:lnTo>
                    <a:pt x="176" y="98"/>
                  </a:lnTo>
                  <a:lnTo>
                    <a:pt x="172" y="115"/>
                  </a:lnTo>
                  <a:lnTo>
                    <a:pt x="166" y="131"/>
                  </a:lnTo>
                  <a:lnTo>
                    <a:pt x="156" y="146"/>
                  </a:lnTo>
                  <a:lnTo>
                    <a:pt x="144" y="158"/>
                  </a:lnTo>
                  <a:lnTo>
                    <a:pt x="129" y="168"/>
                  </a:lnTo>
                  <a:lnTo>
                    <a:pt x="114" y="173"/>
                  </a:lnTo>
                  <a:lnTo>
                    <a:pt x="96" y="176"/>
                  </a:lnTo>
                  <a:lnTo>
                    <a:pt x="79" y="176"/>
                  </a:lnTo>
                  <a:lnTo>
                    <a:pt x="61" y="173"/>
                  </a:lnTo>
                  <a:lnTo>
                    <a:pt x="45" y="166"/>
                  </a:lnTo>
                  <a:lnTo>
                    <a:pt x="31" y="156"/>
                  </a:lnTo>
                  <a:lnTo>
                    <a:pt x="20" y="143"/>
                  </a:lnTo>
                  <a:lnTo>
                    <a:pt x="10" y="130"/>
                  </a:lnTo>
                  <a:lnTo>
                    <a:pt x="3" y="113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5" y="61"/>
                  </a:lnTo>
                  <a:lnTo>
                    <a:pt x="12" y="45"/>
                  </a:lnTo>
                  <a:lnTo>
                    <a:pt x="22" y="30"/>
                  </a:lnTo>
                  <a:lnTo>
                    <a:pt x="33" y="18"/>
                  </a:lnTo>
                  <a:lnTo>
                    <a:pt x="48" y="10"/>
                  </a:lnTo>
                  <a:lnTo>
                    <a:pt x="63" y="3"/>
                  </a:lnTo>
                  <a:lnTo>
                    <a:pt x="81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108" y="1"/>
                  </a:lnTo>
                  <a:lnTo>
                    <a:pt x="113" y="3"/>
                  </a:lnTo>
                  <a:lnTo>
                    <a:pt x="118" y="5"/>
                  </a:lnTo>
                  <a:lnTo>
                    <a:pt x="123" y="6"/>
                  </a:lnTo>
                  <a:lnTo>
                    <a:pt x="126" y="8"/>
                  </a:lnTo>
                  <a:lnTo>
                    <a:pt x="131" y="10"/>
                  </a:lnTo>
                  <a:lnTo>
                    <a:pt x="134" y="13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39" name="任意多边形 221238"/>
            <p:cNvSpPr/>
            <p:nvPr/>
          </p:nvSpPr>
          <p:spPr>
            <a:xfrm>
              <a:off x="5355" y="3709"/>
              <a:ext cx="142" cy="72"/>
            </a:xfrm>
            <a:custGeom>
              <a:rect l="0" t="0" r="0" b="0"/>
              <a:pathLst>
                <a:path w="142" h="143">
                  <a:moveTo>
                    <a:pt x="108" y="10"/>
                  </a:moveTo>
                  <a:lnTo>
                    <a:pt x="111" y="15"/>
                  </a:lnTo>
                  <a:lnTo>
                    <a:pt x="112" y="18"/>
                  </a:lnTo>
                  <a:lnTo>
                    <a:pt x="112" y="23"/>
                  </a:lnTo>
                  <a:lnTo>
                    <a:pt x="111" y="27"/>
                  </a:lnTo>
                  <a:lnTo>
                    <a:pt x="106" y="33"/>
                  </a:lnTo>
                  <a:lnTo>
                    <a:pt x="101" y="37"/>
                  </a:lnTo>
                  <a:lnTo>
                    <a:pt x="98" y="40"/>
                  </a:lnTo>
                  <a:lnTo>
                    <a:pt x="96" y="42"/>
                  </a:lnTo>
                  <a:lnTo>
                    <a:pt x="99" y="45"/>
                  </a:lnTo>
                  <a:lnTo>
                    <a:pt x="103" y="47"/>
                  </a:lnTo>
                  <a:lnTo>
                    <a:pt x="108" y="45"/>
                  </a:lnTo>
                  <a:lnTo>
                    <a:pt x="112" y="43"/>
                  </a:lnTo>
                  <a:lnTo>
                    <a:pt x="117" y="38"/>
                  </a:lnTo>
                  <a:lnTo>
                    <a:pt x="121" y="37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9" y="40"/>
                  </a:lnTo>
                  <a:lnTo>
                    <a:pt x="132" y="45"/>
                  </a:lnTo>
                  <a:lnTo>
                    <a:pt x="134" y="48"/>
                  </a:lnTo>
                  <a:lnTo>
                    <a:pt x="139" y="48"/>
                  </a:lnTo>
                  <a:lnTo>
                    <a:pt x="139" y="53"/>
                  </a:lnTo>
                  <a:lnTo>
                    <a:pt x="141" y="57"/>
                  </a:lnTo>
                  <a:lnTo>
                    <a:pt x="141" y="60"/>
                  </a:lnTo>
                  <a:lnTo>
                    <a:pt x="142" y="63"/>
                  </a:lnTo>
                  <a:lnTo>
                    <a:pt x="142" y="68"/>
                  </a:lnTo>
                  <a:lnTo>
                    <a:pt x="142" y="72"/>
                  </a:lnTo>
                  <a:lnTo>
                    <a:pt x="142" y="75"/>
                  </a:lnTo>
                  <a:lnTo>
                    <a:pt x="142" y="80"/>
                  </a:lnTo>
                  <a:lnTo>
                    <a:pt x="139" y="93"/>
                  </a:lnTo>
                  <a:lnTo>
                    <a:pt x="134" y="107"/>
                  </a:lnTo>
                  <a:lnTo>
                    <a:pt x="126" y="118"/>
                  </a:lnTo>
                  <a:lnTo>
                    <a:pt x="116" y="128"/>
                  </a:lnTo>
                  <a:lnTo>
                    <a:pt x="104" y="135"/>
                  </a:lnTo>
                  <a:lnTo>
                    <a:pt x="91" y="142"/>
                  </a:lnTo>
                  <a:lnTo>
                    <a:pt x="78" y="143"/>
                  </a:lnTo>
                  <a:lnTo>
                    <a:pt x="63" y="143"/>
                  </a:lnTo>
                  <a:lnTo>
                    <a:pt x="48" y="140"/>
                  </a:lnTo>
                  <a:lnTo>
                    <a:pt x="36" y="135"/>
                  </a:lnTo>
                  <a:lnTo>
                    <a:pt x="25" y="127"/>
                  </a:lnTo>
                  <a:lnTo>
                    <a:pt x="15" y="117"/>
                  </a:lnTo>
                  <a:lnTo>
                    <a:pt x="6" y="105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3" y="50"/>
                  </a:lnTo>
                  <a:lnTo>
                    <a:pt x="8" y="37"/>
                  </a:lnTo>
                  <a:lnTo>
                    <a:pt x="16" y="25"/>
                  </a:lnTo>
                  <a:lnTo>
                    <a:pt x="26" y="15"/>
                  </a:lnTo>
                  <a:lnTo>
                    <a:pt x="38" y="8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83" y="2"/>
                  </a:lnTo>
                  <a:lnTo>
                    <a:pt x="86" y="2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8" y="5"/>
                  </a:lnTo>
                  <a:lnTo>
                    <a:pt x="101" y="7"/>
                  </a:lnTo>
                  <a:lnTo>
                    <a:pt x="104" y="8"/>
                  </a:lnTo>
                  <a:lnTo>
                    <a:pt x="108" y="10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0" name="任意多边形 221239"/>
            <p:cNvSpPr/>
            <p:nvPr/>
          </p:nvSpPr>
          <p:spPr>
            <a:xfrm>
              <a:off x="189" y="489"/>
              <a:ext cx="310" cy="157"/>
            </a:xfrm>
            <a:custGeom>
              <a:rect l="0" t="0" r="0" b="0"/>
              <a:pathLst>
                <a:path w="310" h="314">
                  <a:moveTo>
                    <a:pt x="73" y="290"/>
                  </a:moveTo>
                  <a:lnTo>
                    <a:pt x="71" y="285"/>
                  </a:lnTo>
                  <a:lnTo>
                    <a:pt x="68" y="282"/>
                  </a:lnTo>
                  <a:lnTo>
                    <a:pt x="66" y="277"/>
                  </a:lnTo>
                  <a:lnTo>
                    <a:pt x="64" y="272"/>
                  </a:lnTo>
                  <a:lnTo>
                    <a:pt x="64" y="268"/>
                  </a:lnTo>
                  <a:lnTo>
                    <a:pt x="64" y="263"/>
                  </a:lnTo>
                  <a:lnTo>
                    <a:pt x="64" y="258"/>
                  </a:lnTo>
                  <a:lnTo>
                    <a:pt x="66" y="255"/>
                  </a:lnTo>
                  <a:lnTo>
                    <a:pt x="71" y="248"/>
                  </a:lnTo>
                  <a:lnTo>
                    <a:pt x="78" y="242"/>
                  </a:lnTo>
                  <a:lnTo>
                    <a:pt x="83" y="237"/>
                  </a:lnTo>
                  <a:lnTo>
                    <a:pt x="89" y="233"/>
                  </a:lnTo>
                  <a:lnTo>
                    <a:pt x="93" y="230"/>
                  </a:lnTo>
                  <a:lnTo>
                    <a:pt x="98" y="227"/>
                  </a:lnTo>
                  <a:lnTo>
                    <a:pt x="99" y="225"/>
                  </a:lnTo>
                  <a:lnTo>
                    <a:pt x="99" y="222"/>
                  </a:lnTo>
                  <a:lnTo>
                    <a:pt x="98" y="218"/>
                  </a:lnTo>
                  <a:lnTo>
                    <a:pt x="94" y="215"/>
                  </a:lnTo>
                  <a:lnTo>
                    <a:pt x="89" y="213"/>
                  </a:lnTo>
                  <a:lnTo>
                    <a:pt x="84" y="212"/>
                  </a:lnTo>
                  <a:lnTo>
                    <a:pt x="79" y="212"/>
                  </a:lnTo>
                  <a:lnTo>
                    <a:pt x="73" y="213"/>
                  </a:lnTo>
                  <a:lnTo>
                    <a:pt x="68" y="215"/>
                  </a:lnTo>
                  <a:lnTo>
                    <a:pt x="63" y="220"/>
                  </a:lnTo>
                  <a:lnTo>
                    <a:pt x="59" y="223"/>
                  </a:lnTo>
                  <a:lnTo>
                    <a:pt x="54" y="228"/>
                  </a:lnTo>
                  <a:lnTo>
                    <a:pt x="51" y="232"/>
                  </a:lnTo>
                  <a:lnTo>
                    <a:pt x="48" y="233"/>
                  </a:lnTo>
                  <a:lnTo>
                    <a:pt x="45" y="235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3" y="235"/>
                  </a:lnTo>
                  <a:lnTo>
                    <a:pt x="30" y="232"/>
                  </a:lnTo>
                  <a:lnTo>
                    <a:pt x="26" y="227"/>
                  </a:lnTo>
                  <a:lnTo>
                    <a:pt x="25" y="222"/>
                  </a:lnTo>
                  <a:lnTo>
                    <a:pt x="21" y="215"/>
                  </a:lnTo>
                  <a:lnTo>
                    <a:pt x="20" y="210"/>
                  </a:lnTo>
                  <a:lnTo>
                    <a:pt x="16" y="207"/>
                  </a:lnTo>
                  <a:lnTo>
                    <a:pt x="11" y="205"/>
                  </a:lnTo>
                  <a:lnTo>
                    <a:pt x="8" y="207"/>
                  </a:lnTo>
                  <a:lnTo>
                    <a:pt x="5" y="198"/>
                  </a:lnTo>
                  <a:lnTo>
                    <a:pt x="3" y="190"/>
                  </a:lnTo>
                  <a:lnTo>
                    <a:pt x="1" y="182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0" y="157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3" y="123"/>
                  </a:lnTo>
                  <a:lnTo>
                    <a:pt x="6" y="108"/>
                  </a:lnTo>
                  <a:lnTo>
                    <a:pt x="11" y="93"/>
                  </a:lnTo>
                  <a:lnTo>
                    <a:pt x="20" y="80"/>
                  </a:lnTo>
                  <a:lnTo>
                    <a:pt x="26" y="67"/>
                  </a:lnTo>
                  <a:lnTo>
                    <a:pt x="36" y="55"/>
                  </a:lnTo>
                  <a:lnTo>
                    <a:pt x="46" y="45"/>
                  </a:lnTo>
                  <a:lnTo>
                    <a:pt x="58" y="35"/>
                  </a:lnTo>
                  <a:lnTo>
                    <a:pt x="69" y="25"/>
                  </a:lnTo>
                  <a:lnTo>
                    <a:pt x="83" y="18"/>
                  </a:lnTo>
                  <a:lnTo>
                    <a:pt x="96" y="12"/>
                  </a:lnTo>
                  <a:lnTo>
                    <a:pt x="111" y="7"/>
                  </a:lnTo>
                  <a:lnTo>
                    <a:pt x="126" y="3"/>
                  </a:lnTo>
                  <a:lnTo>
                    <a:pt x="141" y="0"/>
                  </a:lnTo>
                  <a:lnTo>
                    <a:pt x="156" y="0"/>
                  </a:lnTo>
                  <a:lnTo>
                    <a:pt x="172" y="2"/>
                  </a:lnTo>
                  <a:lnTo>
                    <a:pt x="187" y="3"/>
                  </a:lnTo>
                  <a:lnTo>
                    <a:pt x="202" y="8"/>
                  </a:lnTo>
                  <a:lnTo>
                    <a:pt x="217" y="13"/>
                  </a:lnTo>
                  <a:lnTo>
                    <a:pt x="230" y="20"/>
                  </a:lnTo>
                  <a:lnTo>
                    <a:pt x="243" y="28"/>
                  </a:lnTo>
                  <a:lnTo>
                    <a:pt x="255" y="37"/>
                  </a:lnTo>
                  <a:lnTo>
                    <a:pt x="266" y="47"/>
                  </a:lnTo>
                  <a:lnTo>
                    <a:pt x="276" y="58"/>
                  </a:lnTo>
                  <a:lnTo>
                    <a:pt x="285" y="72"/>
                  </a:lnTo>
                  <a:lnTo>
                    <a:pt x="291" y="83"/>
                  </a:lnTo>
                  <a:lnTo>
                    <a:pt x="298" y="98"/>
                  </a:lnTo>
                  <a:lnTo>
                    <a:pt x="303" y="112"/>
                  </a:lnTo>
                  <a:lnTo>
                    <a:pt x="308" y="127"/>
                  </a:lnTo>
                  <a:lnTo>
                    <a:pt x="310" y="142"/>
                  </a:lnTo>
                  <a:lnTo>
                    <a:pt x="310" y="158"/>
                  </a:lnTo>
                  <a:lnTo>
                    <a:pt x="310" y="173"/>
                  </a:lnTo>
                  <a:lnTo>
                    <a:pt x="306" y="190"/>
                  </a:lnTo>
                  <a:lnTo>
                    <a:pt x="303" y="205"/>
                  </a:lnTo>
                  <a:lnTo>
                    <a:pt x="296" y="220"/>
                  </a:lnTo>
                  <a:lnTo>
                    <a:pt x="290" y="233"/>
                  </a:lnTo>
                  <a:lnTo>
                    <a:pt x="281" y="247"/>
                  </a:lnTo>
                  <a:lnTo>
                    <a:pt x="273" y="258"/>
                  </a:lnTo>
                  <a:lnTo>
                    <a:pt x="263" y="268"/>
                  </a:lnTo>
                  <a:lnTo>
                    <a:pt x="252" y="278"/>
                  </a:lnTo>
                  <a:lnTo>
                    <a:pt x="238" y="289"/>
                  </a:lnTo>
                  <a:lnTo>
                    <a:pt x="227" y="295"/>
                  </a:lnTo>
                  <a:lnTo>
                    <a:pt x="212" y="302"/>
                  </a:lnTo>
                  <a:lnTo>
                    <a:pt x="199" y="307"/>
                  </a:lnTo>
                  <a:lnTo>
                    <a:pt x="184" y="310"/>
                  </a:lnTo>
                  <a:lnTo>
                    <a:pt x="169" y="314"/>
                  </a:lnTo>
                  <a:lnTo>
                    <a:pt x="152" y="314"/>
                  </a:lnTo>
                  <a:lnTo>
                    <a:pt x="137" y="314"/>
                  </a:lnTo>
                  <a:lnTo>
                    <a:pt x="129" y="312"/>
                  </a:lnTo>
                  <a:lnTo>
                    <a:pt x="119" y="310"/>
                  </a:lnTo>
                  <a:lnTo>
                    <a:pt x="111" y="309"/>
                  </a:lnTo>
                  <a:lnTo>
                    <a:pt x="104" y="305"/>
                  </a:lnTo>
                  <a:lnTo>
                    <a:pt x="96" y="302"/>
                  </a:lnTo>
                  <a:lnTo>
                    <a:pt x="88" y="299"/>
                  </a:lnTo>
                  <a:lnTo>
                    <a:pt x="81" y="294"/>
                  </a:lnTo>
                  <a:lnTo>
                    <a:pt x="73" y="29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1" name="任意多边形 221240"/>
            <p:cNvSpPr/>
            <p:nvPr/>
          </p:nvSpPr>
          <p:spPr>
            <a:xfrm>
              <a:off x="204" y="499"/>
              <a:ext cx="276" cy="140"/>
            </a:xfrm>
            <a:custGeom>
              <a:rect l="0" t="0" r="0" b="0"/>
              <a:pathLst>
                <a:path w="276" h="280">
                  <a:moveTo>
                    <a:pt x="64" y="258"/>
                  </a:moveTo>
                  <a:lnTo>
                    <a:pt x="63" y="255"/>
                  </a:lnTo>
                  <a:lnTo>
                    <a:pt x="61" y="252"/>
                  </a:lnTo>
                  <a:lnTo>
                    <a:pt x="59" y="247"/>
                  </a:lnTo>
                  <a:lnTo>
                    <a:pt x="58" y="243"/>
                  </a:lnTo>
                  <a:lnTo>
                    <a:pt x="56" y="238"/>
                  </a:lnTo>
                  <a:lnTo>
                    <a:pt x="56" y="235"/>
                  </a:lnTo>
                  <a:lnTo>
                    <a:pt x="58" y="232"/>
                  </a:lnTo>
                  <a:lnTo>
                    <a:pt x="59" y="227"/>
                  </a:lnTo>
                  <a:lnTo>
                    <a:pt x="63" y="222"/>
                  </a:lnTo>
                  <a:lnTo>
                    <a:pt x="68" y="217"/>
                  </a:lnTo>
                  <a:lnTo>
                    <a:pt x="74" y="212"/>
                  </a:lnTo>
                  <a:lnTo>
                    <a:pt x="79" y="208"/>
                  </a:lnTo>
                  <a:lnTo>
                    <a:pt x="83" y="205"/>
                  </a:lnTo>
                  <a:lnTo>
                    <a:pt x="86" y="203"/>
                  </a:lnTo>
                  <a:lnTo>
                    <a:pt x="88" y="200"/>
                  </a:lnTo>
                  <a:lnTo>
                    <a:pt x="88" y="198"/>
                  </a:lnTo>
                  <a:lnTo>
                    <a:pt x="86" y="195"/>
                  </a:lnTo>
                  <a:lnTo>
                    <a:pt x="83" y="193"/>
                  </a:lnTo>
                  <a:lnTo>
                    <a:pt x="79" y="190"/>
                  </a:lnTo>
                  <a:lnTo>
                    <a:pt x="74" y="190"/>
                  </a:lnTo>
                  <a:lnTo>
                    <a:pt x="69" y="190"/>
                  </a:lnTo>
                  <a:lnTo>
                    <a:pt x="64" y="190"/>
                  </a:lnTo>
                  <a:lnTo>
                    <a:pt x="59" y="192"/>
                  </a:lnTo>
                  <a:lnTo>
                    <a:pt x="56" y="197"/>
                  </a:lnTo>
                  <a:lnTo>
                    <a:pt x="51" y="200"/>
                  </a:lnTo>
                  <a:lnTo>
                    <a:pt x="48" y="203"/>
                  </a:lnTo>
                  <a:lnTo>
                    <a:pt x="44" y="207"/>
                  </a:lnTo>
                  <a:lnTo>
                    <a:pt x="41" y="208"/>
                  </a:lnTo>
                  <a:lnTo>
                    <a:pt x="39" y="210"/>
                  </a:lnTo>
                  <a:lnTo>
                    <a:pt x="36" y="212"/>
                  </a:lnTo>
                  <a:lnTo>
                    <a:pt x="33" y="210"/>
                  </a:lnTo>
                  <a:lnTo>
                    <a:pt x="30" y="210"/>
                  </a:lnTo>
                  <a:lnTo>
                    <a:pt x="26" y="207"/>
                  </a:lnTo>
                  <a:lnTo>
                    <a:pt x="23" y="203"/>
                  </a:lnTo>
                  <a:lnTo>
                    <a:pt x="21" y="198"/>
                  </a:lnTo>
                  <a:lnTo>
                    <a:pt x="20" y="192"/>
                  </a:lnTo>
                  <a:lnTo>
                    <a:pt x="16" y="188"/>
                  </a:lnTo>
                  <a:lnTo>
                    <a:pt x="15" y="185"/>
                  </a:lnTo>
                  <a:lnTo>
                    <a:pt x="11" y="183"/>
                  </a:lnTo>
                  <a:lnTo>
                    <a:pt x="6" y="185"/>
                  </a:lnTo>
                  <a:lnTo>
                    <a:pt x="5" y="177"/>
                  </a:lnTo>
                  <a:lnTo>
                    <a:pt x="3" y="170"/>
                  </a:lnTo>
                  <a:lnTo>
                    <a:pt x="1" y="163"/>
                  </a:lnTo>
                  <a:lnTo>
                    <a:pt x="0" y="155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0" y="132"/>
                  </a:lnTo>
                  <a:lnTo>
                    <a:pt x="0" y="125"/>
                  </a:lnTo>
                  <a:lnTo>
                    <a:pt x="3" y="110"/>
                  </a:lnTo>
                  <a:lnTo>
                    <a:pt x="6" y="97"/>
                  </a:lnTo>
                  <a:lnTo>
                    <a:pt x="11" y="83"/>
                  </a:lnTo>
                  <a:lnTo>
                    <a:pt x="16" y="72"/>
                  </a:lnTo>
                  <a:lnTo>
                    <a:pt x="25" y="60"/>
                  </a:lnTo>
                  <a:lnTo>
                    <a:pt x="33" y="50"/>
                  </a:lnTo>
                  <a:lnTo>
                    <a:pt x="41" y="40"/>
                  </a:lnTo>
                  <a:lnTo>
                    <a:pt x="51" y="32"/>
                  </a:lnTo>
                  <a:lnTo>
                    <a:pt x="63" y="23"/>
                  </a:lnTo>
                  <a:lnTo>
                    <a:pt x="73" y="17"/>
                  </a:lnTo>
                  <a:lnTo>
                    <a:pt x="86" y="10"/>
                  </a:lnTo>
                  <a:lnTo>
                    <a:pt x="97" y="7"/>
                  </a:lnTo>
                  <a:lnTo>
                    <a:pt x="111" y="3"/>
                  </a:lnTo>
                  <a:lnTo>
                    <a:pt x="124" y="0"/>
                  </a:lnTo>
                  <a:lnTo>
                    <a:pt x="139" y="0"/>
                  </a:lnTo>
                  <a:lnTo>
                    <a:pt x="152" y="0"/>
                  </a:lnTo>
                  <a:lnTo>
                    <a:pt x="167" y="3"/>
                  </a:lnTo>
                  <a:lnTo>
                    <a:pt x="180" y="7"/>
                  </a:lnTo>
                  <a:lnTo>
                    <a:pt x="194" y="12"/>
                  </a:lnTo>
                  <a:lnTo>
                    <a:pt x="205" y="18"/>
                  </a:lnTo>
                  <a:lnTo>
                    <a:pt x="217" y="25"/>
                  </a:lnTo>
                  <a:lnTo>
                    <a:pt x="227" y="33"/>
                  </a:lnTo>
                  <a:lnTo>
                    <a:pt x="237" y="43"/>
                  </a:lnTo>
                  <a:lnTo>
                    <a:pt x="245" y="53"/>
                  </a:lnTo>
                  <a:lnTo>
                    <a:pt x="253" y="63"/>
                  </a:lnTo>
                  <a:lnTo>
                    <a:pt x="260" y="75"/>
                  </a:lnTo>
                  <a:lnTo>
                    <a:pt x="266" y="87"/>
                  </a:lnTo>
                  <a:lnTo>
                    <a:pt x="270" y="100"/>
                  </a:lnTo>
                  <a:lnTo>
                    <a:pt x="273" y="113"/>
                  </a:lnTo>
                  <a:lnTo>
                    <a:pt x="275" y="127"/>
                  </a:lnTo>
                  <a:lnTo>
                    <a:pt x="276" y="142"/>
                  </a:lnTo>
                  <a:lnTo>
                    <a:pt x="275" y="155"/>
                  </a:lnTo>
                  <a:lnTo>
                    <a:pt x="273" y="170"/>
                  </a:lnTo>
                  <a:lnTo>
                    <a:pt x="270" y="183"/>
                  </a:lnTo>
                  <a:lnTo>
                    <a:pt x="265" y="197"/>
                  </a:lnTo>
                  <a:lnTo>
                    <a:pt x="258" y="208"/>
                  </a:lnTo>
                  <a:lnTo>
                    <a:pt x="251" y="220"/>
                  </a:lnTo>
                  <a:lnTo>
                    <a:pt x="243" y="230"/>
                  </a:lnTo>
                  <a:lnTo>
                    <a:pt x="233" y="240"/>
                  </a:lnTo>
                  <a:lnTo>
                    <a:pt x="223" y="248"/>
                  </a:lnTo>
                  <a:lnTo>
                    <a:pt x="213" y="257"/>
                  </a:lnTo>
                  <a:lnTo>
                    <a:pt x="202" y="263"/>
                  </a:lnTo>
                  <a:lnTo>
                    <a:pt x="189" y="270"/>
                  </a:lnTo>
                  <a:lnTo>
                    <a:pt x="177" y="274"/>
                  </a:lnTo>
                  <a:lnTo>
                    <a:pt x="164" y="277"/>
                  </a:lnTo>
                  <a:lnTo>
                    <a:pt x="150" y="279"/>
                  </a:lnTo>
                  <a:lnTo>
                    <a:pt x="136" y="280"/>
                  </a:lnTo>
                  <a:lnTo>
                    <a:pt x="122" y="279"/>
                  </a:lnTo>
                  <a:lnTo>
                    <a:pt x="114" y="279"/>
                  </a:lnTo>
                  <a:lnTo>
                    <a:pt x="106" y="277"/>
                  </a:lnTo>
                  <a:lnTo>
                    <a:pt x="99" y="274"/>
                  </a:lnTo>
                  <a:lnTo>
                    <a:pt x="92" y="272"/>
                  </a:lnTo>
                  <a:lnTo>
                    <a:pt x="84" y="269"/>
                  </a:lnTo>
                  <a:lnTo>
                    <a:pt x="78" y="265"/>
                  </a:lnTo>
                  <a:lnTo>
                    <a:pt x="71" y="262"/>
                  </a:lnTo>
                  <a:lnTo>
                    <a:pt x="64" y="258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2" name="任意多边形 221241"/>
            <p:cNvSpPr/>
            <p:nvPr/>
          </p:nvSpPr>
          <p:spPr>
            <a:xfrm>
              <a:off x="194" y="487"/>
              <a:ext cx="243" cy="123"/>
            </a:xfrm>
            <a:custGeom>
              <a:rect l="0" t="0" r="0" b="0"/>
              <a:pathLst>
                <a:path w="243" h="246">
                  <a:moveTo>
                    <a:pt x="58" y="227"/>
                  </a:moveTo>
                  <a:lnTo>
                    <a:pt x="56" y="223"/>
                  </a:lnTo>
                  <a:lnTo>
                    <a:pt x="55" y="220"/>
                  </a:lnTo>
                  <a:lnTo>
                    <a:pt x="53" y="217"/>
                  </a:lnTo>
                  <a:lnTo>
                    <a:pt x="51" y="213"/>
                  </a:lnTo>
                  <a:lnTo>
                    <a:pt x="51" y="210"/>
                  </a:lnTo>
                  <a:lnTo>
                    <a:pt x="51" y="207"/>
                  </a:lnTo>
                  <a:lnTo>
                    <a:pt x="51" y="203"/>
                  </a:lnTo>
                  <a:lnTo>
                    <a:pt x="53" y="200"/>
                  </a:lnTo>
                  <a:lnTo>
                    <a:pt x="58" y="195"/>
                  </a:lnTo>
                  <a:lnTo>
                    <a:pt x="61" y="190"/>
                  </a:lnTo>
                  <a:lnTo>
                    <a:pt x="66" y="187"/>
                  </a:lnTo>
                  <a:lnTo>
                    <a:pt x="70" y="183"/>
                  </a:lnTo>
                  <a:lnTo>
                    <a:pt x="75" y="182"/>
                  </a:lnTo>
                  <a:lnTo>
                    <a:pt x="76" y="178"/>
                  </a:lnTo>
                  <a:lnTo>
                    <a:pt x="78" y="177"/>
                  </a:lnTo>
                  <a:lnTo>
                    <a:pt x="78" y="173"/>
                  </a:lnTo>
                  <a:lnTo>
                    <a:pt x="76" y="172"/>
                  </a:lnTo>
                  <a:lnTo>
                    <a:pt x="75" y="170"/>
                  </a:lnTo>
                  <a:lnTo>
                    <a:pt x="71" y="168"/>
                  </a:lnTo>
                  <a:lnTo>
                    <a:pt x="66" y="167"/>
                  </a:lnTo>
                  <a:lnTo>
                    <a:pt x="63" y="167"/>
                  </a:lnTo>
                  <a:lnTo>
                    <a:pt x="58" y="167"/>
                  </a:lnTo>
                  <a:lnTo>
                    <a:pt x="55" y="168"/>
                  </a:lnTo>
                  <a:lnTo>
                    <a:pt x="50" y="172"/>
                  </a:lnTo>
                  <a:lnTo>
                    <a:pt x="43" y="178"/>
                  </a:lnTo>
                  <a:lnTo>
                    <a:pt x="38" y="183"/>
                  </a:lnTo>
                  <a:lnTo>
                    <a:pt x="33" y="185"/>
                  </a:lnTo>
                  <a:lnTo>
                    <a:pt x="28" y="185"/>
                  </a:lnTo>
                  <a:lnTo>
                    <a:pt x="25" y="182"/>
                  </a:lnTo>
                  <a:lnTo>
                    <a:pt x="23" y="178"/>
                  </a:lnTo>
                  <a:lnTo>
                    <a:pt x="20" y="175"/>
                  </a:lnTo>
                  <a:lnTo>
                    <a:pt x="18" y="170"/>
                  </a:lnTo>
                  <a:lnTo>
                    <a:pt x="17" y="165"/>
                  </a:lnTo>
                  <a:lnTo>
                    <a:pt x="13" y="162"/>
                  </a:lnTo>
                  <a:lnTo>
                    <a:pt x="10" y="162"/>
                  </a:lnTo>
                  <a:lnTo>
                    <a:pt x="7" y="162"/>
                  </a:lnTo>
                  <a:lnTo>
                    <a:pt x="5" y="157"/>
                  </a:lnTo>
                  <a:lnTo>
                    <a:pt x="3" y="150"/>
                  </a:lnTo>
                  <a:lnTo>
                    <a:pt x="2" y="143"/>
                  </a:lnTo>
                  <a:lnTo>
                    <a:pt x="2" y="137"/>
                  </a:lnTo>
                  <a:lnTo>
                    <a:pt x="0" y="130"/>
                  </a:lnTo>
                  <a:lnTo>
                    <a:pt x="0" y="123"/>
                  </a:lnTo>
                  <a:lnTo>
                    <a:pt x="0" y="117"/>
                  </a:lnTo>
                  <a:lnTo>
                    <a:pt x="2" y="110"/>
                  </a:lnTo>
                  <a:lnTo>
                    <a:pt x="3" y="97"/>
                  </a:lnTo>
                  <a:lnTo>
                    <a:pt x="7" y="85"/>
                  </a:lnTo>
                  <a:lnTo>
                    <a:pt x="10" y="75"/>
                  </a:lnTo>
                  <a:lnTo>
                    <a:pt x="17" y="63"/>
                  </a:lnTo>
                  <a:lnTo>
                    <a:pt x="22" y="53"/>
                  </a:lnTo>
                  <a:lnTo>
                    <a:pt x="30" y="43"/>
                  </a:lnTo>
                  <a:lnTo>
                    <a:pt x="38" y="35"/>
                  </a:lnTo>
                  <a:lnTo>
                    <a:pt x="46" y="28"/>
                  </a:lnTo>
                  <a:lnTo>
                    <a:pt x="56" y="20"/>
                  </a:lnTo>
                  <a:lnTo>
                    <a:pt x="66" y="15"/>
                  </a:lnTo>
                  <a:lnTo>
                    <a:pt x="76" y="10"/>
                  </a:lnTo>
                  <a:lnTo>
                    <a:pt x="88" y="5"/>
                  </a:lnTo>
                  <a:lnTo>
                    <a:pt x="99" y="3"/>
                  </a:lnTo>
                  <a:lnTo>
                    <a:pt x="111" y="2"/>
                  </a:lnTo>
                  <a:lnTo>
                    <a:pt x="123" y="0"/>
                  </a:lnTo>
                  <a:lnTo>
                    <a:pt x="136" y="2"/>
                  </a:lnTo>
                  <a:lnTo>
                    <a:pt x="147" y="3"/>
                  </a:lnTo>
                  <a:lnTo>
                    <a:pt x="159" y="7"/>
                  </a:lnTo>
                  <a:lnTo>
                    <a:pt x="171" y="10"/>
                  </a:lnTo>
                  <a:lnTo>
                    <a:pt x="182" y="17"/>
                  </a:lnTo>
                  <a:lnTo>
                    <a:pt x="192" y="22"/>
                  </a:lnTo>
                  <a:lnTo>
                    <a:pt x="200" y="30"/>
                  </a:lnTo>
                  <a:lnTo>
                    <a:pt x="209" y="38"/>
                  </a:lnTo>
                  <a:lnTo>
                    <a:pt x="217" y="47"/>
                  </a:lnTo>
                  <a:lnTo>
                    <a:pt x="224" y="57"/>
                  </a:lnTo>
                  <a:lnTo>
                    <a:pt x="230" y="67"/>
                  </a:lnTo>
                  <a:lnTo>
                    <a:pt x="235" y="77"/>
                  </a:lnTo>
                  <a:lnTo>
                    <a:pt x="238" y="88"/>
                  </a:lnTo>
                  <a:lnTo>
                    <a:pt x="242" y="100"/>
                  </a:lnTo>
                  <a:lnTo>
                    <a:pt x="243" y="112"/>
                  </a:lnTo>
                  <a:lnTo>
                    <a:pt x="243" y="123"/>
                  </a:lnTo>
                  <a:lnTo>
                    <a:pt x="243" y="137"/>
                  </a:lnTo>
                  <a:lnTo>
                    <a:pt x="242" y="148"/>
                  </a:lnTo>
                  <a:lnTo>
                    <a:pt x="238" y="160"/>
                  </a:lnTo>
                  <a:lnTo>
                    <a:pt x="234" y="172"/>
                  </a:lnTo>
                  <a:lnTo>
                    <a:pt x="229" y="183"/>
                  </a:lnTo>
                  <a:lnTo>
                    <a:pt x="222" y="193"/>
                  </a:lnTo>
                  <a:lnTo>
                    <a:pt x="215" y="202"/>
                  </a:lnTo>
                  <a:lnTo>
                    <a:pt x="207" y="212"/>
                  </a:lnTo>
                  <a:lnTo>
                    <a:pt x="199" y="218"/>
                  </a:lnTo>
                  <a:lnTo>
                    <a:pt x="189" y="227"/>
                  </a:lnTo>
                  <a:lnTo>
                    <a:pt x="179" y="232"/>
                  </a:lnTo>
                  <a:lnTo>
                    <a:pt x="167" y="237"/>
                  </a:lnTo>
                  <a:lnTo>
                    <a:pt x="156" y="242"/>
                  </a:lnTo>
                  <a:lnTo>
                    <a:pt x="144" y="243"/>
                  </a:lnTo>
                  <a:lnTo>
                    <a:pt x="132" y="245"/>
                  </a:lnTo>
                  <a:lnTo>
                    <a:pt x="121" y="247"/>
                  </a:lnTo>
                  <a:lnTo>
                    <a:pt x="108" y="245"/>
                  </a:lnTo>
                  <a:lnTo>
                    <a:pt x="101" y="245"/>
                  </a:lnTo>
                  <a:lnTo>
                    <a:pt x="94" y="243"/>
                  </a:lnTo>
                  <a:lnTo>
                    <a:pt x="89" y="242"/>
                  </a:lnTo>
                  <a:lnTo>
                    <a:pt x="83" y="238"/>
                  </a:lnTo>
                  <a:lnTo>
                    <a:pt x="76" y="237"/>
                  </a:lnTo>
                  <a:lnTo>
                    <a:pt x="70" y="233"/>
                  </a:lnTo>
                  <a:lnTo>
                    <a:pt x="65" y="230"/>
                  </a:lnTo>
                  <a:lnTo>
                    <a:pt x="58" y="227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3" name="任意多边形 221242"/>
            <p:cNvSpPr/>
            <p:nvPr/>
          </p:nvSpPr>
          <p:spPr>
            <a:xfrm>
              <a:off x="232" y="520"/>
              <a:ext cx="210" cy="105"/>
            </a:xfrm>
            <a:custGeom>
              <a:rect l="0" t="0" r="0" b="0"/>
              <a:pathLst>
                <a:path w="210" h="210">
                  <a:moveTo>
                    <a:pt x="50" y="195"/>
                  </a:moveTo>
                  <a:lnTo>
                    <a:pt x="46" y="188"/>
                  </a:lnTo>
                  <a:lnTo>
                    <a:pt x="45" y="183"/>
                  </a:lnTo>
                  <a:lnTo>
                    <a:pt x="45" y="176"/>
                  </a:lnTo>
                  <a:lnTo>
                    <a:pt x="46" y="171"/>
                  </a:lnTo>
                  <a:lnTo>
                    <a:pt x="53" y="161"/>
                  </a:lnTo>
                  <a:lnTo>
                    <a:pt x="61" y="156"/>
                  </a:lnTo>
                  <a:lnTo>
                    <a:pt x="66" y="153"/>
                  </a:lnTo>
                  <a:lnTo>
                    <a:pt x="68" y="148"/>
                  </a:lnTo>
                  <a:lnTo>
                    <a:pt x="66" y="146"/>
                  </a:lnTo>
                  <a:lnTo>
                    <a:pt x="63" y="145"/>
                  </a:lnTo>
                  <a:lnTo>
                    <a:pt x="61" y="143"/>
                  </a:lnTo>
                  <a:lnTo>
                    <a:pt x="58" y="143"/>
                  </a:lnTo>
                  <a:lnTo>
                    <a:pt x="53" y="141"/>
                  </a:lnTo>
                  <a:lnTo>
                    <a:pt x="50" y="143"/>
                  </a:lnTo>
                  <a:lnTo>
                    <a:pt x="46" y="145"/>
                  </a:lnTo>
                  <a:lnTo>
                    <a:pt x="43" y="146"/>
                  </a:lnTo>
                  <a:lnTo>
                    <a:pt x="36" y="153"/>
                  </a:lnTo>
                  <a:lnTo>
                    <a:pt x="33" y="156"/>
                  </a:lnTo>
                  <a:lnTo>
                    <a:pt x="28" y="158"/>
                  </a:lnTo>
                  <a:lnTo>
                    <a:pt x="23" y="158"/>
                  </a:lnTo>
                  <a:lnTo>
                    <a:pt x="20" y="156"/>
                  </a:lnTo>
                  <a:lnTo>
                    <a:pt x="18" y="153"/>
                  </a:lnTo>
                  <a:lnTo>
                    <a:pt x="16" y="148"/>
                  </a:lnTo>
                  <a:lnTo>
                    <a:pt x="15" y="145"/>
                  </a:lnTo>
                  <a:lnTo>
                    <a:pt x="13" y="141"/>
                  </a:lnTo>
                  <a:lnTo>
                    <a:pt x="11" y="138"/>
                  </a:lnTo>
                  <a:lnTo>
                    <a:pt x="8" y="138"/>
                  </a:lnTo>
                  <a:lnTo>
                    <a:pt x="7" y="138"/>
                  </a:lnTo>
                  <a:lnTo>
                    <a:pt x="5" y="133"/>
                  </a:lnTo>
                  <a:lnTo>
                    <a:pt x="3" y="128"/>
                  </a:lnTo>
                  <a:lnTo>
                    <a:pt x="2" y="121"/>
                  </a:lnTo>
                  <a:lnTo>
                    <a:pt x="0" y="116"/>
                  </a:lnTo>
                  <a:lnTo>
                    <a:pt x="0" y="110"/>
                  </a:lnTo>
                  <a:lnTo>
                    <a:pt x="0" y="105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5" y="71"/>
                  </a:lnTo>
                  <a:lnTo>
                    <a:pt x="13" y="53"/>
                  </a:lnTo>
                  <a:lnTo>
                    <a:pt x="25" y="36"/>
                  </a:lnTo>
                  <a:lnTo>
                    <a:pt x="40" y="21"/>
                  </a:lnTo>
                  <a:lnTo>
                    <a:pt x="56" y="11"/>
                  </a:lnTo>
                  <a:lnTo>
                    <a:pt x="74" y="3"/>
                  </a:lnTo>
                  <a:lnTo>
                    <a:pt x="96" y="0"/>
                  </a:lnTo>
                  <a:lnTo>
                    <a:pt x="116" y="0"/>
                  </a:lnTo>
                  <a:lnTo>
                    <a:pt x="137" y="3"/>
                  </a:lnTo>
                  <a:lnTo>
                    <a:pt x="156" y="13"/>
                  </a:lnTo>
                  <a:lnTo>
                    <a:pt x="172" y="25"/>
                  </a:lnTo>
                  <a:lnTo>
                    <a:pt x="187" y="38"/>
                  </a:lnTo>
                  <a:lnTo>
                    <a:pt x="199" y="55"/>
                  </a:lnTo>
                  <a:lnTo>
                    <a:pt x="205" y="75"/>
                  </a:lnTo>
                  <a:lnTo>
                    <a:pt x="210" y="95"/>
                  </a:lnTo>
                  <a:lnTo>
                    <a:pt x="210" y="116"/>
                  </a:lnTo>
                  <a:lnTo>
                    <a:pt x="205" y="136"/>
                  </a:lnTo>
                  <a:lnTo>
                    <a:pt x="197" y="156"/>
                  </a:lnTo>
                  <a:lnTo>
                    <a:pt x="185" y="173"/>
                  </a:lnTo>
                  <a:lnTo>
                    <a:pt x="170" y="188"/>
                  </a:lnTo>
                  <a:lnTo>
                    <a:pt x="154" y="198"/>
                  </a:lnTo>
                  <a:lnTo>
                    <a:pt x="134" y="206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88" y="210"/>
                  </a:lnTo>
                  <a:lnTo>
                    <a:pt x="81" y="208"/>
                  </a:lnTo>
                  <a:lnTo>
                    <a:pt x="76" y="206"/>
                  </a:lnTo>
                  <a:lnTo>
                    <a:pt x="71" y="205"/>
                  </a:lnTo>
                  <a:lnTo>
                    <a:pt x="64" y="203"/>
                  </a:lnTo>
                  <a:lnTo>
                    <a:pt x="60" y="200"/>
                  </a:lnTo>
                  <a:lnTo>
                    <a:pt x="55" y="198"/>
                  </a:lnTo>
                  <a:lnTo>
                    <a:pt x="50" y="19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4" name="任意多边形 221243"/>
            <p:cNvSpPr/>
            <p:nvPr/>
          </p:nvSpPr>
          <p:spPr>
            <a:xfrm>
              <a:off x="247" y="530"/>
              <a:ext cx="175" cy="88"/>
            </a:xfrm>
            <a:custGeom>
              <a:rect l="0" t="0" r="0" b="0"/>
              <a:pathLst>
                <a:path w="175" h="176">
                  <a:moveTo>
                    <a:pt x="41" y="163"/>
                  </a:moveTo>
                  <a:lnTo>
                    <a:pt x="40" y="158"/>
                  </a:lnTo>
                  <a:lnTo>
                    <a:pt x="36" y="153"/>
                  </a:lnTo>
                  <a:lnTo>
                    <a:pt x="36" y="148"/>
                  </a:lnTo>
                  <a:lnTo>
                    <a:pt x="38" y="143"/>
                  </a:lnTo>
                  <a:lnTo>
                    <a:pt x="45" y="136"/>
                  </a:lnTo>
                  <a:lnTo>
                    <a:pt x="49" y="131"/>
                  </a:lnTo>
                  <a:lnTo>
                    <a:pt x="54" y="128"/>
                  </a:lnTo>
                  <a:lnTo>
                    <a:pt x="56" y="125"/>
                  </a:lnTo>
                  <a:lnTo>
                    <a:pt x="53" y="121"/>
                  </a:lnTo>
                  <a:lnTo>
                    <a:pt x="48" y="120"/>
                  </a:lnTo>
                  <a:lnTo>
                    <a:pt x="41" y="120"/>
                  </a:lnTo>
                  <a:lnTo>
                    <a:pt x="36" y="123"/>
                  </a:lnTo>
                  <a:lnTo>
                    <a:pt x="31" y="128"/>
                  </a:lnTo>
                  <a:lnTo>
                    <a:pt x="26" y="131"/>
                  </a:lnTo>
                  <a:lnTo>
                    <a:pt x="23" y="133"/>
                  </a:lnTo>
                  <a:lnTo>
                    <a:pt x="20" y="133"/>
                  </a:lnTo>
                  <a:lnTo>
                    <a:pt x="16" y="128"/>
                  </a:lnTo>
                  <a:lnTo>
                    <a:pt x="13" y="121"/>
                  </a:lnTo>
                  <a:lnTo>
                    <a:pt x="10" y="116"/>
                  </a:lnTo>
                  <a:lnTo>
                    <a:pt x="5" y="116"/>
                  </a:lnTo>
                  <a:lnTo>
                    <a:pt x="3" y="111"/>
                  </a:lnTo>
                  <a:lnTo>
                    <a:pt x="1" y="106"/>
                  </a:lnTo>
                  <a:lnTo>
                    <a:pt x="1" y="103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0" y="88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3" y="61"/>
                  </a:lnTo>
                  <a:lnTo>
                    <a:pt x="11" y="45"/>
                  </a:lnTo>
                  <a:lnTo>
                    <a:pt x="20" y="30"/>
                  </a:lnTo>
                  <a:lnTo>
                    <a:pt x="33" y="18"/>
                  </a:lnTo>
                  <a:lnTo>
                    <a:pt x="46" y="8"/>
                  </a:lnTo>
                  <a:lnTo>
                    <a:pt x="63" y="3"/>
                  </a:lnTo>
                  <a:lnTo>
                    <a:pt x="79" y="0"/>
                  </a:lnTo>
                  <a:lnTo>
                    <a:pt x="98" y="0"/>
                  </a:lnTo>
                  <a:lnTo>
                    <a:pt x="114" y="3"/>
                  </a:lnTo>
                  <a:lnTo>
                    <a:pt x="131" y="10"/>
                  </a:lnTo>
                  <a:lnTo>
                    <a:pt x="146" y="20"/>
                  </a:lnTo>
                  <a:lnTo>
                    <a:pt x="157" y="31"/>
                  </a:lnTo>
                  <a:lnTo>
                    <a:pt x="165" y="46"/>
                  </a:lnTo>
                  <a:lnTo>
                    <a:pt x="172" y="63"/>
                  </a:lnTo>
                  <a:lnTo>
                    <a:pt x="175" y="80"/>
                  </a:lnTo>
                  <a:lnTo>
                    <a:pt x="175" y="98"/>
                  </a:lnTo>
                  <a:lnTo>
                    <a:pt x="172" y="115"/>
                  </a:lnTo>
                  <a:lnTo>
                    <a:pt x="165" y="131"/>
                  </a:lnTo>
                  <a:lnTo>
                    <a:pt x="155" y="146"/>
                  </a:lnTo>
                  <a:lnTo>
                    <a:pt x="142" y="158"/>
                  </a:lnTo>
                  <a:lnTo>
                    <a:pt x="129" y="166"/>
                  </a:lnTo>
                  <a:lnTo>
                    <a:pt x="112" y="173"/>
                  </a:lnTo>
                  <a:lnTo>
                    <a:pt x="96" y="176"/>
                  </a:lnTo>
                  <a:lnTo>
                    <a:pt x="78" y="176"/>
                  </a:lnTo>
                  <a:lnTo>
                    <a:pt x="73" y="176"/>
                  </a:lnTo>
                  <a:lnTo>
                    <a:pt x="68" y="175"/>
                  </a:lnTo>
                  <a:lnTo>
                    <a:pt x="63" y="173"/>
                  </a:lnTo>
                  <a:lnTo>
                    <a:pt x="59" y="171"/>
                  </a:lnTo>
                  <a:lnTo>
                    <a:pt x="54" y="170"/>
                  </a:lnTo>
                  <a:lnTo>
                    <a:pt x="49" y="168"/>
                  </a:lnTo>
                  <a:lnTo>
                    <a:pt x="46" y="166"/>
                  </a:lnTo>
                  <a:lnTo>
                    <a:pt x="41" y="163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5" name="任意多边形 221244"/>
            <p:cNvSpPr/>
            <p:nvPr/>
          </p:nvSpPr>
          <p:spPr>
            <a:xfrm>
              <a:off x="4969" y="3799"/>
              <a:ext cx="396" cy="177"/>
            </a:xfrm>
            <a:custGeom>
              <a:rect l="0" t="0" r="0" b="0"/>
              <a:pathLst>
                <a:path w="396" h="354">
                  <a:moveTo>
                    <a:pt x="217" y="2"/>
                  </a:moveTo>
                  <a:lnTo>
                    <a:pt x="237" y="5"/>
                  </a:lnTo>
                  <a:lnTo>
                    <a:pt x="255" y="10"/>
                  </a:lnTo>
                  <a:lnTo>
                    <a:pt x="275" y="17"/>
                  </a:lnTo>
                  <a:lnTo>
                    <a:pt x="291" y="25"/>
                  </a:lnTo>
                  <a:lnTo>
                    <a:pt x="308" y="34"/>
                  </a:lnTo>
                  <a:lnTo>
                    <a:pt x="323" y="45"/>
                  </a:lnTo>
                  <a:lnTo>
                    <a:pt x="338" y="57"/>
                  </a:lnTo>
                  <a:lnTo>
                    <a:pt x="351" y="69"/>
                  </a:lnTo>
                  <a:lnTo>
                    <a:pt x="361" y="84"/>
                  </a:lnTo>
                  <a:lnTo>
                    <a:pt x="371" y="97"/>
                  </a:lnTo>
                  <a:lnTo>
                    <a:pt x="379" y="114"/>
                  </a:lnTo>
                  <a:lnTo>
                    <a:pt x="386" y="129"/>
                  </a:lnTo>
                  <a:lnTo>
                    <a:pt x="391" y="146"/>
                  </a:lnTo>
                  <a:lnTo>
                    <a:pt x="394" y="164"/>
                  </a:lnTo>
                  <a:lnTo>
                    <a:pt x="396" y="181"/>
                  </a:lnTo>
                  <a:lnTo>
                    <a:pt x="394" y="199"/>
                  </a:lnTo>
                  <a:lnTo>
                    <a:pt x="391" y="217"/>
                  </a:lnTo>
                  <a:lnTo>
                    <a:pt x="386" y="234"/>
                  </a:lnTo>
                  <a:lnTo>
                    <a:pt x="379" y="251"/>
                  </a:lnTo>
                  <a:lnTo>
                    <a:pt x="371" y="266"/>
                  </a:lnTo>
                  <a:lnTo>
                    <a:pt x="361" y="279"/>
                  </a:lnTo>
                  <a:lnTo>
                    <a:pt x="349" y="292"/>
                  </a:lnTo>
                  <a:lnTo>
                    <a:pt x="338" y="306"/>
                  </a:lnTo>
                  <a:lnTo>
                    <a:pt x="323" y="316"/>
                  </a:lnTo>
                  <a:lnTo>
                    <a:pt x="308" y="326"/>
                  </a:lnTo>
                  <a:lnTo>
                    <a:pt x="291" y="334"/>
                  </a:lnTo>
                  <a:lnTo>
                    <a:pt x="275" y="341"/>
                  </a:lnTo>
                  <a:lnTo>
                    <a:pt x="257" y="347"/>
                  </a:lnTo>
                  <a:lnTo>
                    <a:pt x="238" y="351"/>
                  </a:lnTo>
                  <a:lnTo>
                    <a:pt x="219" y="352"/>
                  </a:lnTo>
                  <a:lnTo>
                    <a:pt x="199" y="354"/>
                  </a:lnTo>
                  <a:lnTo>
                    <a:pt x="179" y="352"/>
                  </a:lnTo>
                  <a:lnTo>
                    <a:pt x="159" y="349"/>
                  </a:lnTo>
                  <a:lnTo>
                    <a:pt x="139" y="344"/>
                  </a:lnTo>
                  <a:lnTo>
                    <a:pt x="121" y="337"/>
                  </a:lnTo>
                  <a:lnTo>
                    <a:pt x="103" y="331"/>
                  </a:lnTo>
                  <a:lnTo>
                    <a:pt x="86" y="321"/>
                  </a:lnTo>
                  <a:lnTo>
                    <a:pt x="71" y="311"/>
                  </a:lnTo>
                  <a:lnTo>
                    <a:pt x="58" y="299"/>
                  </a:lnTo>
                  <a:lnTo>
                    <a:pt x="45" y="286"/>
                  </a:lnTo>
                  <a:lnTo>
                    <a:pt x="33" y="272"/>
                  </a:lnTo>
                  <a:lnTo>
                    <a:pt x="23" y="257"/>
                  </a:lnTo>
                  <a:lnTo>
                    <a:pt x="15" y="242"/>
                  </a:lnTo>
                  <a:lnTo>
                    <a:pt x="8" y="226"/>
                  </a:lnTo>
                  <a:lnTo>
                    <a:pt x="3" y="209"/>
                  </a:lnTo>
                  <a:lnTo>
                    <a:pt x="0" y="192"/>
                  </a:lnTo>
                  <a:lnTo>
                    <a:pt x="0" y="174"/>
                  </a:lnTo>
                  <a:lnTo>
                    <a:pt x="0" y="156"/>
                  </a:lnTo>
                  <a:lnTo>
                    <a:pt x="3" y="139"/>
                  </a:lnTo>
                  <a:lnTo>
                    <a:pt x="8" y="120"/>
                  </a:lnTo>
                  <a:lnTo>
                    <a:pt x="15" y="105"/>
                  </a:lnTo>
                  <a:lnTo>
                    <a:pt x="23" y="89"/>
                  </a:lnTo>
                  <a:lnTo>
                    <a:pt x="33" y="75"/>
                  </a:lnTo>
                  <a:lnTo>
                    <a:pt x="45" y="62"/>
                  </a:lnTo>
                  <a:lnTo>
                    <a:pt x="58" y="49"/>
                  </a:lnTo>
                  <a:lnTo>
                    <a:pt x="71" y="39"/>
                  </a:lnTo>
                  <a:lnTo>
                    <a:pt x="86" y="29"/>
                  </a:lnTo>
                  <a:lnTo>
                    <a:pt x="103" y="20"/>
                  </a:lnTo>
                  <a:lnTo>
                    <a:pt x="121" y="14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6" name="任意多边形 221245"/>
            <p:cNvSpPr/>
            <p:nvPr/>
          </p:nvSpPr>
          <p:spPr>
            <a:xfrm>
              <a:off x="394" y="345"/>
              <a:ext cx="396" cy="177"/>
            </a:xfrm>
            <a:custGeom>
              <a:rect l="0" t="0" r="0" b="0"/>
              <a:pathLst>
                <a:path w="396" h="354">
                  <a:moveTo>
                    <a:pt x="179" y="352"/>
                  </a:moveTo>
                  <a:lnTo>
                    <a:pt x="159" y="349"/>
                  </a:lnTo>
                  <a:lnTo>
                    <a:pt x="139" y="344"/>
                  </a:lnTo>
                  <a:lnTo>
                    <a:pt x="121" y="337"/>
                  </a:lnTo>
                  <a:lnTo>
                    <a:pt x="103" y="329"/>
                  </a:lnTo>
                  <a:lnTo>
                    <a:pt x="86" y="320"/>
                  </a:lnTo>
                  <a:lnTo>
                    <a:pt x="71" y="309"/>
                  </a:lnTo>
                  <a:lnTo>
                    <a:pt x="58" y="297"/>
                  </a:lnTo>
                  <a:lnTo>
                    <a:pt x="45" y="285"/>
                  </a:lnTo>
                  <a:lnTo>
                    <a:pt x="33" y="270"/>
                  </a:lnTo>
                  <a:lnTo>
                    <a:pt x="23" y="257"/>
                  </a:lnTo>
                  <a:lnTo>
                    <a:pt x="15" y="240"/>
                  </a:lnTo>
                  <a:lnTo>
                    <a:pt x="8" y="225"/>
                  </a:lnTo>
                  <a:lnTo>
                    <a:pt x="4" y="208"/>
                  </a:lnTo>
                  <a:lnTo>
                    <a:pt x="0" y="190"/>
                  </a:lnTo>
                  <a:lnTo>
                    <a:pt x="0" y="173"/>
                  </a:lnTo>
                  <a:lnTo>
                    <a:pt x="0" y="155"/>
                  </a:lnTo>
                  <a:lnTo>
                    <a:pt x="4" y="137"/>
                  </a:lnTo>
                  <a:lnTo>
                    <a:pt x="8" y="120"/>
                  </a:lnTo>
                  <a:lnTo>
                    <a:pt x="15" y="103"/>
                  </a:lnTo>
                  <a:lnTo>
                    <a:pt x="23" y="88"/>
                  </a:lnTo>
                  <a:lnTo>
                    <a:pt x="33" y="75"/>
                  </a:lnTo>
                  <a:lnTo>
                    <a:pt x="45" y="62"/>
                  </a:lnTo>
                  <a:lnTo>
                    <a:pt x="58" y="48"/>
                  </a:lnTo>
                  <a:lnTo>
                    <a:pt x="71" y="38"/>
                  </a:lnTo>
                  <a:lnTo>
                    <a:pt x="88" y="28"/>
                  </a:lnTo>
                  <a:lnTo>
                    <a:pt x="103" y="20"/>
                  </a:lnTo>
                  <a:lnTo>
                    <a:pt x="121" y="13"/>
                  </a:lnTo>
                  <a:lnTo>
                    <a:pt x="139" y="7"/>
                  </a:lnTo>
                  <a:lnTo>
                    <a:pt x="158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5"/>
                  </a:lnTo>
                  <a:lnTo>
                    <a:pt x="257" y="10"/>
                  </a:lnTo>
                  <a:lnTo>
                    <a:pt x="275" y="17"/>
                  </a:lnTo>
                  <a:lnTo>
                    <a:pt x="292" y="23"/>
                  </a:lnTo>
                  <a:lnTo>
                    <a:pt x="308" y="33"/>
                  </a:lnTo>
                  <a:lnTo>
                    <a:pt x="323" y="43"/>
                  </a:lnTo>
                  <a:lnTo>
                    <a:pt x="338" y="55"/>
                  </a:lnTo>
                  <a:lnTo>
                    <a:pt x="351" y="68"/>
                  </a:lnTo>
                  <a:lnTo>
                    <a:pt x="363" y="82"/>
                  </a:lnTo>
                  <a:lnTo>
                    <a:pt x="371" y="97"/>
                  </a:lnTo>
                  <a:lnTo>
                    <a:pt x="379" y="112"/>
                  </a:lnTo>
                  <a:lnTo>
                    <a:pt x="386" y="128"/>
                  </a:lnTo>
                  <a:lnTo>
                    <a:pt x="391" y="145"/>
                  </a:lnTo>
                  <a:lnTo>
                    <a:pt x="394" y="162"/>
                  </a:lnTo>
                  <a:lnTo>
                    <a:pt x="396" y="180"/>
                  </a:lnTo>
                  <a:lnTo>
                    <a:pt x="394" y="198"/>
                  </a:lnTo>
                  <a:lnTo>
                    <a:pt x="393" y="215"/>
                  </a:lnTo>
                  <a:lnTo>
                    <a:pt x="388" y="234"/>
                  </a:lnTo>
                  <a:lnTo>
                    <a:pt x="381" y="249"/>
                  </a:lnTo>
                  <a:lnTo>
                    <a:pt x="373" y="265"/>
                  </a:lnTo>
                  <a:lnTo>
                    <a:pt x="363" y="279"/>
                  </a:lnTo>
                  <a:lnTo>
                    <a:pt x="351" y="292"/>
                  </a:lnTo>
                  <a:lnTo>
                    <a:pt x="338" y="305"/>
                  </a:lnTo>
                  <a:lnTo>
                    <a:pt x="323" y="315"/>
                  </a:lnTo>
                  <a:lnTo>
                    <a:pt x="308" y="325"/>
                  </a:lnTo>
                  <a:lnTo>
                    <a:pt x="292" y="334"/>
                  </a:lnTo>
                  <a:lnTo>
                    <a:pt x="275" y="340"/>
                  </a:lnTo>
                  <a:lnTo>
                    <a:pt x="257" y="345"/>
                  </a:lnTo>
                  <a:lnTo>
                    <a:pt x="239" y="350"/>
                  </a:lnTo>
                  <a:lnTo>
                    <a:pt x="219" y="352"/>
                  </a:lnTo>
                  <a:lnTo>
                    <a:pt x="199" y="354"/>
                  </a:lnTo>
                  <a:lnTo>
                    <a:pt x="179" y="352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7" name="任意多边形 221246"/>
            <p:cNvSpPr/>
            <p:nvPr/>
          </p:nvSpPr>
          <p:spPr>
            <a:xfrm>
              <a:off x="4994" y="3810"/>
              <a:ext cx="346" cy="154"/>
            </a:xfrm>
            <a:custGeom>
              <a:rect l="0" t="0" r="0" b="0"/>
              <a:pathLst>
                <a:path w="346" h="307">
                  <a:moveTo>
                    <a:pt x="109" y="8"/>
                  </a:moveTo>
                  <a:lnTo>
                    <a:pt x="107" y="13"/>
                  </a:lnTo>
                  <a:lnTo>
                    <a:pt x="106" y="18"/>
                  </a:lnTo>
                  <a:lnTo>
                    <a:pt x="107" y="23"/>
                  </a:lnTo>
                  <a:lnTo>
                    <a:pt x="114" y="30"/>
                  </a:lnTo>
                  <a:lnTo>
                    <a:pt x="119" y="36"/>
                  </a:lnTo>
                  <a:lnTo>
                    <a:pt x="124" y="41"/>
                  </a:lnTo>
                  <a:lnTo>
                    <a:pt x="126" y="46"/>
                  </a:lnTo>
                  <a:lnTo>
                    <a:pt x="127" y="51"/>
                  </a:lnTo>
                  <a:lnTo>
                    <a:pt x="127" y="55"/>
                  </a:lnTo>
                  <a:lnTo>
                    <a:pt x="124" y="58"/>
                  </a:lnTo>
                  <a:lnTo>
                    <a:pt x="119" y="61"/>
                  </a:lnTo>
                  <a:lnTo>
                    <a:pt x="112" y="63"/>
                  </a:lnTo>
                  <a:lnTo>
                    <a:pt x="106" y="63"/>
                  </a:lnTo>
                  <a:lnTo>
                    <a:pt x="101" y="63"/>
                  </a:lnTo>
                  <a:lnTo>
                    <a:pt x="98" y="61"/>
                  </a:lnTo>
                  <a:lnTo>
                    <a:pt x="96" y="60"/>
                  </a:lnTo>
                  <a:lnTo>
                    <a:pt x="93" y="58"/>
                  </a:lnTo>
                  <a:lnTo>
                    <a:pt x="89" y="55"/>
                  </a:lnTo>
                  <a:lnTo>
                    <a:pt x="86" y="50"/>
                  </a:lnTo>
                  <a:lnTo>
                    <a:pt x="81" y="46"/>
                  </a:lnTo>
                  <a:lnTo>
                    <a:pt x="76" y="43"/>
                  </a:lnTo>
                  <a:lnTo>
                    <a:pt x="69" y="43"/>
                  </a:lnTo>
                  <a:lnTo>
                    <a:pt x="64" y="43"/>
                  </a:lnTo>
                  <a:lnTo>
                    <a:pt x="58" y="45"/>
                  </a:lnTo>
                  <a:lnTo>
                    <a:pt x="51" y="48"/>
                  </a:lnTo>
                  <a:lnTo>
                    <a:pt x="45" y="51"/>
                  </a:lnTo>
                  <a:lnTo>
                    <a:pt x="38" y="56"/>
                  </a:lnTo>
                  <a:lnTo>
                    <a:pt x="33" y="60"/>
                  </a:lnTo>
                  <a:lnTo>
                    <a:pt x="26" y="68"/>
                  </a:lnTo>
                  <a:lnTo>
                    <a:pt x="20" y="76"/>
                  </a:lnTo>
                  <a:lnTo>
                    <a:pt x="15" y="85"/>
                  </a:lnTo>
                  <a:lnTo>
                    <a:pt x="11" y="95"/>
                  </a:lnTo>
                  <a:lnTo>
                    <a:pt x="6" y="103"/>
                  </a:lnTo>
                  <a:lnTo>
                    <a:pt x="5" y="113"/>
                  </a:lnTo>
                  <a:lnTo>
                    <a:pt x="1" y="123"/>
                  </a:lnTo>
                  <a:lnTo>
                    <a:pt x="0" y="135"/>
                  </a:lnTo>
                  <a:lnTo>
                    <a:pt x="0" y="150"/>
                  </a:lnTo>
                  <a:lnTo>
                    <a:pt x="0" y="165"/>
                  </a:lnTo>
                  <a:lnTo>
                    <a:pt x="3" y="180"/>
                  </a:lnTo>
                  <a:lnTo>
                    <a:pt x="8" y="195"/>
                  </a:lnTo>
                  <a:lnTo>
                    <a:pt x="13" y="208"/>
                  </a:lnTo>
                  <a:lnTo>
                    <a:pt x="20" y="223"/>
                  </a:lnTo>
                  <a:lnTo>
                    <a:pt x="30" y="235"/>
                  </a:lnTo>
                  <a:lnTo>
                    <a:pt x="40" y="247"/>
                  </a:lnTo>
                  <a:lnTo>
                    <a:pt x="49" y="258"/>
                  </a:lnTo>
                  <a:lnTo>
                    <a:pt x="63" y="268"/>
                  </a:lnTo>
                  <a:lnTo>
                    <a:pt x="76" y="278"/>
                  </a:lnTo>
                  <a:lnTo>
                    <a:pt x="91" y="287"/>
                  </a:lnTo>
                  <a:lnTo>
                    <a:pt x="106" y="293"/>
                  </a:lnTo>
                  <a:lnTo>
                    <a:pt x="121" y="298"/>
                  </a:lnTo>
                  <a:lnTo>
                    <a:pt x="139" y="303"/>
                  </a:lnTo>
                  <a:lnTo>
                    <a:pt x="155" y="305"/>
                  </a:lnTo>
                  <a:lnTo>
                    <a:pt x="174" y="307"/>
                  </a:lnTo>
                  <a:lnTo>
                    <a:pt x="190" y="307"/>
                  </a:lnTo>
                  <a:lnTo>
                    <a:pt x="207" y="305"/>
                  </a:lnTo>
                  <a:lnTo>
                    <a:pt x="223" y="302"/>
                  </a:lnTo>
                  <a:lnTo>
                    <a:pt x="240" y="297"/>
                  </a:lnTo>
                  <a:lnTo>
                    <a:pt x="255" y="290"/>
                  </a:lnTo>
                  <a:lnTo>
                    <a:pt x="268" y="283"/>
                  </a:lnTo>
                  <a:lnTo>
                    <a:pt x="281" y="275"/>
                  </a:lnTo>
                  <a:lnTo>
                    <a:pt x="295" y="265"/>
                  </a:lnTo>
                  <a:lnTo>
                    <a:pt x="306" y="255"/>
                  </a:lnTo>
                  <a:lnTo>
                    <a:pt x="316" y="243"/>
                  </a:lnTo>
                  <a:lnTo>
                    <a:pt x="324" y="230"/>
                  </a:lnTo>
                  <a:lnTo>
                    <a:pt x="331" y="217"/>
                  </a:lnTo>
                  <a:lnTo>
                    <a:pt x="338" y="203"/>
                  </a:lnTo>
                  <a:lnTo>
                    <a:pt x="343" y="188"/>
                  </a:lnTo>
                  <a:lnTo>
                    <a:pt x="344" y="173"/>
                  </a:lnTo>
                  <a:lnTo>
                    <a:pt x="346" y="157"/>
                  </a:lnTo>
                  <a:lnTo>
                    <a:pt x="344" y="142"/>
                  </a:lnTo>
                  <a:lnTo>
                    <a:pt x="343" y="127"/>
                  </a:lnTo>
                  <a:lnTo>
                    <a:pt x="338" y="111"/>
                  </a:lnTo>
                  <a:lnTo>
                    <a:pt x="331" y="98"/>
                  </a:lnTo>
                  <a:lnTo>
                    <a:pt x="324" y="85"/>
                  </a:lnTo>
                  <a:lnTo>
                    <a:pt x="316" y="71"/>
                  </a:lnTo>
                  <a:lnTo>
                    <a:pt x="306" y="60"/>
                  </a:lnTo>
                  <a:lnTo>
                    <a:pt x="295" y="48"/>
                  </a:lnTo>
                  <a:lnTo>
                    <a:pt x="283" y="38"/>
                  </a:lnTo>
                  <a:lnTo>
                    <a:pt x="270" y="28"/>
                  </a:lnTo>
                  <a:lnTo>
                    <a:pt x="255" y="20"/>
                  </a:lnTo>
                  <a:lnTo>
                    <a:pt x="240" y="13"/>
                  </a:lnTo>
                  <a:lnTo>
                    <a:pt x="223" y="8"/>
                  </a:lnTo>
                  <a:lnTo>
                    <a:pt x="207" y="3"/>
                  </a:lnTo>
                  <a:lnTo>
                    <a:pt x="189" y="1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59" y="0"/>
                  </a:lnTo>
                  <a:lnTo>
                    <a:pt x="149" y="1"/>
                  </a:lnTo>
                  <a:lnTo>
                    <a:pt x="139" y="1"/>
                  </a:lnTo>
                  <a:lnTo>
                    <a:pt x="129" y="3"/>
                  </a:lnTo>
                  <a:lnTo>
                    <a:pt x="119" y="6"/>
                  </a:lnTo>
                  <a:lnTo>
                    <a:pt x="109" y="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8" name="任意多边形 221247"/>
            <p:cNvSpPr/>
            <p:nvPr/>
          </p:nvSpPr>
          <p:spPr>
            <a:xfrm>
              <a:off x="5012" y="3815"/>
              <a:ext cx="300" cy="133"/>
            </a:xfrm>
            <a:custGeom>
              <a:rect l="0" t="0" r="0" b="0"/>
              <a:pathLst>
                <a:path w="300" h="265">
                  <a:moveTo>
                    <a:pt x="96" y="6"/>
                  </a:moveTo>
                  <a:lnTo>
                    <a:pt x="93" y="10"/>
                  </a:lnTo>
                  <a:lnTo>
                    <a:pt x="93" y="15"/>
                  </a:lnTo>
                  <a:lnTo>
                    <a:pt x="94" y="20"/>
                  </a:lnTo>
                  <a:lnTo>
                    <a:pt x="99" y="25"/>
                  </a:lnTo>
                  <a:lnTo>
                    <a:pt x="104" y="31"/>
                  </a:lnTo>
                  <a:lnTo>
                    <a:pt x="108" y="35"/>
                  </a:lnTo>
                  <a:lnTo>
                    <a:pt x="109" y="40"/>
                  </a:lnTo>
                  <a:lnTo>
                    <a:pt x="111" y="45"/>
                  </a:lnTo>
                  <a:lnTo>
                    <a:pt x="109" y="48"/>
                  </a:lnTo>
                  <a:lnTo>
                    <a:pt x="108" y="50"/>
                  </a:lnTo>
                  <a:lnTo>
                    <a:pt x="104" y="51"/>
                  </a:lnTo>
                  <a:lnTo>
                    <a:pt x="98" y="53"/>
                  </a:lnTo>
                  <a:lnTo>
                    <a:pt x="93" y="55"/>
                  </a:lnTo>
                  <a:lnTo>
                    <a:pt x="88" y="55"/>
                  </a:lnTo>
                  <a:lnTo>
                    <a:pt x="84" y="53"/>
                  </a:lnTo>
                  <a:lnTo>
                    <a:pt x="83" y="51"/>
                  </a:lnTo>
                  <a:lnTo>
                    <a:pt x="81" y="50"/>
                  </a:lnTo>
                  <a:lnTo>
                    <a:pt x="78" y="46"/>
                  </a:lnTo>
                  <a:lnTo>
                    <a:pt x="75" y="43"/>
                  </a:lnTo>
                  <a:lnTo>
                    <a:pt x="71" y="40"/>
                  </a:lnTo>
                  <a:lnTo>
                    <a:pt x="66" y="38"/>
                  </a:lnTo>
                  <a:lnTo>
                    <a:pt x="61" y="36"/>
                  </a:lnTo>
                  <a:lnTo>
                    <a:pt x="55" y="36"/>
                  </a:lnTo>
                  <a:lnTo>
                    <a:pt x="50" y="38"/>
                  </a:lnTo>
                  <a:lnTo>
                    <a:pt x="45" y="41"/>
                  </a:lnTo>
                  <a:lnTo>
                    <a:pt x="38" y="43"/>
                  </a:lnTo>
                  <a:lnTo>
                    <a:pt x="33" y="48"/>
                  </a:lnTo>
                  <a:lnTo>
                    <a:pt x="28" y="51"/>
                  </a:lnTo>
                  <a:lnTo>
                    <a:pt x="23" y="58"/>
                  </a:lnTo>
                  <a:lnTo>
                    <a:pt x="18" y="65"/>
                  </a:lnTo>
                  <a:lnTo>
                    <a:pt x="13" y="73"/>
                  </a:lnTo>
                  <a:lnTo>
                    <a:pt x="10" y="81"/>
                  </a:lnTo>
                  <a:lnTo>
                    <a:pt x="7" y="90"/>
                  </a:lnTo>
                  <a:lnTo>
                    <a:pt x="3" y="98"/>
                  </a:lnTo>
                  <a:lnTo>
                    <a:pt x="2" y="106"/>
                  </a:lnTo>
                  <a:lnTo>
                    <a:pt x="2" y="117"/>
                  </a:lnTo>
                  <a:lnTo>
                    <a:pt x="0" y="130"/>
                  </a:lnTo>
                  <a:lnTo>
                    <a:pt x="2" y="143"/>
                  </a:lnTo>
                  <a:lnTo>
                    <a:pt x="3" y="157"/>
                  </a:lnTo>
                  <a:lnTo>
                    <a:pt x="7" y="168"/>
                  </a:lnTo>
                  <a:lnTo>
                    <a:pt x="12" y="182"/>
                  </a:lnTo>
                  <a:lnTo>
                    <a:pt x="18" y="193"/>
                  </a:lnTo>
                  <a:lnTo>
                    <a:pt x="27" y="203"/>
                  </a:lnTo>
                  <a:lnTo>
                    <a:pt x="35" y="213"/>
                  </a:lnTo>
                  <a:lnTo>
                    <a:pt x="45" y="223"/>
                  </a:lnTo>
                  <a:lnTo>
                    <a:pt x="55" y="233"/>
                  </a:lnTo>
                  <a:lnTo>
                    <a:pt x="66" y="240"/>
                  </a:lnTo>
                  <a:lnTo>
                    <a:pt x="80" y="247"/>
                  </a:lnTo>
                  <a:lnTo>
                    <a:pt x="91" y="253"/>
                  </a:lnTo>
                  <a:lnTo>
                    <a:pt x="106" y="258"/>
                  </a:lnTo>
                  <a:lnTo>
                    <a:pt x="121" y="262"/>
                  </a:lnTo>
                  <a:lnTo>
                    <a:pt x="136" y="263"/>
                  </a:lnTo>
                  <a:lnTo>
                    <a:pt x="151" y="265"/>
                  </a:lnTo>
                  <a:lnTo>
                    <a:pt x="166" y="265"/>
                  </a:lnTo>
                  <a:lnTo>
                    <a:pt x="181" y="263"/>
                  </a:lnTo>
                  <a:lnTo>
                    <a:pt x="194" y="260"/>
                  </a:lnTo>
                  <a:lnTo>
                    <a:pt x="209" y="255"/>
                  </a:lnTo>
                  <a:lnTo>
                    <a:pt x="220" y="250"/>
                  </a:lnTo>
                  <a:lnTo>
                    <a:pt x="234" y="243"/>
                  </a:lnTo>
                  <a:lnTo>
                    <a:pt x="245" y="237"/>
                  </a:lnTo>
                  <a:lnTo>
                    <a:pt x="255" y="228"/>
                  </a:lnTo>
                  <a:lnTo>
                    <a:pt x="265" y="220"/>
                  </a:lnTo>
                  <a:lnTo>
                    <a:pt x="273" y="208"/>
                  </a:lnTo>
                  <a:lnTo>
                    <a:pt x="282" y="198"/>
                  </a:lnTo>
                  <a:lnTo>
                    <a:pt x="288" y="187"/>
                  </a:lnTo>
                  <a:lnTo>
                    <a:pt x="293" y="175"/>
                  </a:lnTo>
                  <a:lnTo>
                    <a:pt x="296" y="162"/>
                  </a:lnTo>
                  <a:lnTo>
                    <a:pt x="300" y="148"/>
                  </a:lnTo>
                  <a:lnTo>
                    <a:pt x="300" y="135"/>
                  </a:lnTo>
                  <a:lnTo>
                    <a:pt x="300" y="122"/>
                  </a:lnTo>
                  <a:lnTo>
                    <a:pt x="296" y="108"/>
                  </a:lnTo>
                  <a:lnTo>
                    <a:pt x="293" y="95"/>
                  </a:lnTo>
                  <a:lnTo>
                    <a:pt x="288" y="83"/>
                  </a:lnTo>
                  <a:lnTo>
                    <a:pt x="282" y="71"/>
                  </a:lnTo>
                  <a:lnTo>
                    <a:pt x="275" y="60"/>
                  </a:lnTo>
                  <a:lnTo>
                    <a:pt x="265" y="50"/>
                  </a:lnTo>
                  <a:lnTo>
                    <a:pt x="257" y="40"/>
                  </a:lnTo>
                  <a:lnTo>
                    <a:pt x="245" y="31"/>
                  </a:lnTo>
                  <a:lnTo>
                    <a:pt x="234" y="23"/>
                  </a:lnTo>
                  <a:lnTo>
                    <a:pt x="222" y="16"/>
                  </a:lnTo>
                  <a:lnTo>
                    <a:pt x="209" y="11"/>
                  </a:lnTo>
                  <a:lnTo>
                    <a:pt x="194" y="6"/>
                  </a:lnTo>
                  <a:lnTo>
                    <a:pt x="179" y="3"/>
                  </a:lnTo>
                  <a:lnTo>
                    <a:pt x="164" y="0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29" y="0"/>
                  </a:lnTo>
                  <a:lnTo>
                    <a:pt x="119" y="1"/>
                  </a:lnTo>
                  <a:lnTo>
                    <a:pt x="111" y="3"/>
                  </a:lnTo>
                  <a:lnTo>
                    <a:pt x="104" y="5"/>
                  </a:lnTo>
                  <a:lnTo>
                    <a:pt x="96" y="6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49" name="任意多边形 221248"/>
            <p:cNvSpPr/>
            <p:nvPr/>
          </p:nvSpPr>
          <p:spPr>
            <a:xfrm>
              <a:off x="5050" y="3825"/>
              <a:ext cx="207" cy="91"/>
            </a:xfrm>
            <a:custGeom>
              <a:rect l="0" t="0" r="0" b="0"/>
              <a:pathLst>
                <a:path w="206" h="184">
                  <a:moveTo>
                    <a:pt x="65" y="5"/>
                  </a:moveTo>
                  <a:lnTo>
                    <a:pt x="63" y="7"/>
                  </a:lnTo>
                  <a:lnTo>
                    <a:pt x="63" y="10"/>
                  </a:lnTo>
                  <a:lnTo>
                    <a:pt x="63" y="13"/>
                  </a:lnTo>
                  <a:lnTo>
                    <a:pt x="68" y="17"/>
                  </a:lnTo>
                  <a:lnTo>
                    <a:pt x="73" y="25"/>
                  </a:lnTo>
                  <a:lnTo>
                    <a:pt x="76" y="30"/>
                  </a:lnTo>
                  <a:lnTo>
                    <a:pt x="73" y="35"/>
                  </a:lnTo>
                  <a:lnTo>
                    <a:pt x="66" y="37"/>
                  </a:lnTo>
                  <a:lnTo>
                    <a:pt x="60" y="38"/>
                  </a:lnTo>
                  <a:lnTo>
                    <a:pt x="56" y="35"/>
                  </a:lnTo>
                  <a:lnTo>
                    <a:pt x="53" y="32"/>
                  </a:lnTo>
                  <a:lnTo>
                    <a:pt x="48" y="28"/>
                  </a:lnTo>
                  <a:lnTo>
                    <a:pt x="45" y="27"/>
                  </a:lnTo>
                  <a:lnTo>
                    <a:pt x="42" y="25"/>
                  </a:lnTo>
                  <a:lnTo>
                    <a:pt x="37" y="25"/>
                  </a:lnTo>
                  <a:lnTo>
                    <a:pt x="33" y="27"/>
                  </a:lnTo>
                  <a:lnTo>
                    <a:pt x="30" y="28"/>
                  </a:lnTo>
                  <a:lnTo>
                    <a:pt x="25" y="30"/>
                  </a:lnTo>
                  <a:lnTo>
                    <a:pt x="22" y="33"/>
                  </a:lnTo>
                  <a:lnTo>
                    <a:pt x="18" y="35"/>
                  </a:lnTo>
                  <a:lnTo>
                    <a:pt x="15" y="40"/>
                  </a:lnTo>
                  <a:lnTo>
                    <a:pt x="12" y="45"/>
                  </a:lnTo>
                  <a:lnTo>
                    <a:pt x="8" y="52"/>
                  </a:lnTo>
                  <a:lnTo>
                    <a:pt x="5" y="57"/>
                  </a:lnTo>
                  <a:lnTo>
                    <a:pt x="3" y="62"/>
                  </a:lnTo>
                  <a:lnTo>
                    <a:pt x="2" y="68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0" y="100"/>
                  </a:lnTo>
                  <a:lnTo>
                    <a:pt x="3" y="117"/>
                  </a:lnTo>
                  <a:lnTo>
                    <a:pt x="12" y="134"/>
                  </a:lnTo>
                  <a:lnTo>
                    <a:pt x="23" y="149"/>
                  </a:lnTo>
                  <a:lnTo>
                    <a:pt x="37" y="162"/>
                  </a:lnTo>
                  <a:lnTo>
                    <a:pt x="53" y="172"/>
                  </a:lnTo>
                  <a:lnTo>
                    <a:pt x="71" y="179"/>
                  </a:lnTo>
                  <a:lnTo>
                    <a:pt x="93" y="184"/>
                  </a:lnTo>
                  <a:lnTo>
                    <a:pt x="114" y="184"/>
                  </a:lnTo>
                  <a:lnTo>
                    <a:pt x="134" y="180"/>
                  </a:lnTo>
                  <a:lnTo>
                    <a:pt x="152" y="174"/>
                  </a:lnTo>
                  <a:lnTo>
                    <a:pt x="169" y="165"/>
                  </a:lnTo>
                  <a:lnTo>
                    <a:pt x="182" y="152"/>
                  </a:lnTo>
                  <a:lnTo>
                    <a:pt x="194" y="139"/>
                  </a:lnTo>
                  <a:lnTo>
                    <a:pt x="202" y="122"/>
                  </a:lnTo>
                  <a:lnTo>
                    <a:pt x="207" y="104"/>
                  </a:lnTo>
                  <a:lnTo>
                    <a:pt x="207" y="85"/>
                  </a:lnTo>
                  <a:lnTo>
                    <a:pt x="202" y="67"/>
                  </a:lnTo>
                  <a:lnTo>
                    <a:pt x="194" y="50"/>
                  </a:lnTo>
                  <a:lnTo>
                    <a:pt x="184" y="35"/>
                  </a:lnTo>
                  <a:lnTo>
                    <a:pt x="169" y="22"/>
                  </a:lnTo>
                  <a:lnTo>
                    <a:pt x="152" y="12"/>
                  </a:lnTo>
                  <a:lnTo>
                    <a:pt x="134" y="5"/>
                  </a:lnTo>
                  <a:lnTo>
                    <a:pt x="113" y="0"/>
                  </a:lnTo>
                  <a:lnTo>
                    <a:pt x="106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88" y="0"/>
                  </a:lnTo>
                  <a:lnTo>
                    <a:pt x="81" y="2"/>
                  </a:lnTo>
                  <a:lnTo>
                    <a:pt x="76" y="2"/>
                  </a:lnTo>
                  <a:lnTo>
                    <a:pt x="71" y="3"/>
                  </a:lnTo>
                  <a:lnTo>
                    <a:pt x="65" y="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0" name="任意多边形 221249"/>
            <p:cNvSpPr/>
            <p:nvPr/>
          </p:nvSpPr>
          <p:spPr>
            <a:xfrm>
              <a:off x="5068" y="3829"/>
              <a:ext cx="161" cy="72"/>
            </a:xfrm>
            <a:custGeom>
              <a:rect l="0" t="0" r="0" b="0"/>
              <a:pathLst>
                <a:path w="161" h="146">
                  <a:moveTo>
                    <a:pt x="50" y="5"/>
                  </a:moveTo>
                  <a:lnTo>
                    <a:pt x="50" y="7"/>
                  </a:lnTo>
                  <a:lnTo>
                    <a:pt x="48" y="9"/>
                  </a:lnTo>
                  <a:lnTo>
                    <a:pt x="50" y="12"/>
                  </a:lnTo>
                  <a:lnTo>
                    <a:pt x="53" y="15"/>
                  </a:lnTo>
                  <a:lnTo>
                    <a:pt x="58" y="20"/>
                  </a:lnTo>
                  <a:lnTo>
                    <a:pt x="60" y="25"/>
                  </a:lnTo>
                  <a:lnTo>
                    <a:pt x="58" y="29"/>
                  </a:lnTo>
                  <a:lnTo>
                    <a:pt x="52" y="30"/>
                  </a:lnTo>
                  <a:lnTo>
                    <a:pt x="47" y="30"/>
                  </a:lnTo>
                  <a:lnTo>
                    <a:pt x="43" y="29"/>
                  </a:lnTo>
                  <a:lnTo>
                    <a:pt x="42" y="25"/>
                  </a:lnTo>
                  <a:lnTo>
                    <a:pt x="37" y="22"/>
                  </a:lnTo>
                  <a:lnTo>
                    <a:pt x="32" y="20"/>
                  </a:lnTo>
                  <a:lnTo>
                    <a:pt x="27" y="22"/>
                  </a:lnTo>
                  <a:lnTo>
                    <a:pt x="20" y="25"/>
                  </a:lnTo>
                  <a:lnTo>
                    <a:pt x="15" y="29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40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0" y="59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" y="92"/>
                  </a:lnTo>
                  <a:lnTo>
                    <a:pt x="9" y="106"/>
                  </a:lnTo>
                  <a:lnTo>
                    <a:pt x="17" y="117"/>
                  </a:lnTo>
                  <a:lnTo>
                    <a:pt x="28" y="127"/>
                  </a:lnTo>
                  <a:lnTo>
                    <a:pt x="42" y="136"/>
                  </a:lnTo>
                  <a:lnTo>
                    <a:pt x="57" y="142"/>
                  </a:lnTo>
                  <a:lnTo>
                    <a:pt x="72" y="146"/>
                  </a:lnTo>
                  <a:lnTo>
                    <a:pt x="88" y="146"/>
                  </a:lnTo>
                  <a:lnTo>
                    <a:pt x="105" y="142"/>
                  </a:lnTo>
                  <a:lnTo>
                    <a:pt x="120" y="137"/>
                  </a:lnTo>
                  <a:lnTo>
                    <a:pt x="131" y="129"/>
                  </a:lnTo>
                  <a:lnTo>
                    <a:pt x="143" y="121"/>
                  </a:lnTo>
                  <a:lnTo>
                    <a:pt x="151" y="109"/>
                  </a:lnTo>
                  <a:lnTo>
                    <a:pt x="158" y="96"/>
                  </a:lnTo>
                  <a:lnTo>
                    <a:pt x="161" y="82"/>
                  </a:lnTo>
                  <a:lnTo>
                    <a:pt x="161" y="67"/>
                  </a:lnTo>
                  <a:lnTo>
                    <a:pt x="158" y="54"/>
                  </a:lnTo>
                  <a:lnTo>
                    <a:pt x="153" y="40"/>
                  </a:lnTo>
                  <a:lnTo>
                    <a:pt x="143" y="29"/>
                  </a:lnTo>
                  <a:lnTo>
                    <a:pt x="133" y="19"/>
                  </a:lnTo>
                  <a:lnTo>
                    <a:pt x="120" y="10"/>
                  </a:lnTo>
                  <a:lnTo>
                    <a:pt x="105" y="5"/>
                  </a:lnTo>
                  <a:lnTo>
                    <a:pt x="88" y="2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3" y="0"/>
                  </a:lnTo>
                  <a:lnTo>
                    <a:pt x="68" y="2"/>
                  </a:lnTo>
                  <a:lnTo>
                    <a:pt x="63" y="2"/>
                  </a:lnTo>
                  <a:lnTo>
                    <a:pt x="60" y="2"/>
                  </a:lnTo>
                  <a:lnTo>
                    <a:pt x="55" y="4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1" name="任意多边形 221250"/>
            <p:cNvSpPr/>
            <p:nvPr/>
          </p:nvSpPr>
          <p:spPr>
            <a:xfrm>
              <a:off x="5087" y="3834"/>
              <a:ext cx="115" cy="51"/>
            </a:xfrm>
            <a:custGeom>
              <a:rect l="0" t="0" r="0" b="0"/>
              <a:pathLst>
                <a:path w="115" h="104">
                  <a:moveTo>
                    <a:pt x="36" y="4"/>
                  </a:moveTo>
                  <a:lnTo>
                    <a:pt x="34" y="5"/>
                  </a:lnTo>
                  <a:lnTo>
                    <a:pt x="34" y="5"/>
                  </a:lnTo>
                  <a:lnTo>
                    <a:pt x="34" y="9"/>
                  </a:lnTo>
                  <a:lnTo>
                    <a:pt x="38" y="10"/>
                  </a:lnTo>
                  <a:lnTo>
                    <a:pt x="41" y="14"/>
                  </a:lnTo>
                  <a:lnTo>
                    <a:pt x="43" y="17"/>
                  </a:lnTo>
                  <a:lnTo>
                    <a:pt x="41" y="20"/>
                  </a:lnTo>
                  <a:lnTo>
                    <a:pt x="38" y="20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29" y="19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8" y="15"/>
                  </a:lnTo>
                  <a:lnTo>
                    <a:pt x="14" y="17"/>
                  </a:lnTo>
                  <a:lnTo>
                    <a:pt x="9" y="20"/>
                  </a:lnTo>
                  <a:lnTo>
                    <a:pt x="8" y="22"/>
                  </a:lnTo>
                  <a:lnTo>
                    <a:pt x="6" y="25"/>
                  </a:lnTo>
                  <a:lnTo>
                    <a:pt x="5" y="29"/>
                  </a:lnTo>
                  <a:lnTo>
                    <a:pt x="3" y="32"/>
                  </a:lnTo>
                  <a:lnTo>
                    <a:pt x="1" y="35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1" y="65"/>
                  </a:lnTo>
                  <a:lnTo>
                    <a:pt x="6" y="76"/>
                  </a:lnTo>
                  <a:lnTo>
                    <a:pt x="11" y="84"/>
                  </a:lnTo>
                  <a:lnTo>
                    <a:pt x="19" y="91"/>
                  </a:lnTo>
                  <a:lnTo>
                    <a:pt x="29" y="97"/>
                  </a:lnTo>
                  <a:lnTo>
                    <a:pt x="39" y="101"/>
                  </a:lnTo>
                  <a:lnTo>
                    <a:pt x="51" y="104"/>
                  </a:lnTo>
                  <a:lnTo>
                    <a:pt x="62" y="104"/>
                  </a:lnTo>
                  <a:lnTo>
                    <a:pt x="74" y="102"/>
                  </a:lnTo>
                  <a:lnTo>
                    <a:pt x="84" y="99"/>
                  </a:lnTo>
                  <a:lnTo>
                    <a:pt x="94" y="92"/>
                  </a:lnTo>
                  <a:lnTo>
                    <a:pt x="102" y="86"/>
                  </a:lnTo>
                  <a:lnTo>
                    <a:pt x="109" y="77"/>
                  </a:lnTo>
                  <a:lnTo>
                    <a:pt x="112" y="69"/>
                  </a:lnTo>
                  <a:lnTo>
                    <a:pt x="115" y="59"/>
                  </a:lnTo>
                  <a:lnTo>
                    <a:pt x="115" y="47"/>
                  </a:lnTo>
                  <a:lnTo>
                    <a:pt x="112" y="37"/>
                  </a:lnTo>
                  <a:lnTo>
                    <a:pt x="109" y="29"/>
                  </a:lnTo>
                  <a:lnTo>
                    <a:pt x="102" y="20"/>
                  </a:lnTo>
                  <a:lnTo>
                    <a:pt x="94" y="14"/>
                  </a:lnTo>
                  <a:lnTo>
                    <a:pt x="84" y="7"/>
                  </a:lnTo>
                  <a:lnTo>
                    <a:pt x="74" y="4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2"/>
                  </a:lnTo>
                  <a:lnTo>
                    <a:pt x="39" y="2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2" name="任意多边形 221251"/>
            <p:cNvSpPr/>
            <p:nvPr/>
          </p:nvSpPr>
          <p:spPr>
            <a:xfrm>
              <a:off x="419" y="357"/>
              <a:ext cx="346" cy="154"/>
            </a:xfrm>
            <a:custGeom>
              <a:rect l="0" t="0" r="0" b="0"/>
              <a:pathLst>
                <a:path w="346" h="307">
                  <a:moveTo>
                    <a:pt x="235" y="299"/>
                  </a:moveTo>
                  <a:lnTo>
                    <a:pt x="239" y="294"/>
                  </a:lnTo>
                  <a:lnTo>
                    <a:pt x="240" y="289"/>
                  </a:lnTo>
                  <a:lnTo>
                    <a:pt x="237" y="284"/>
                  </a:lnTo>
                  <a:lnTo>
                    <a:pt x="232" y="277"/>
                  </a:lnTo>
                  <a:lnTo>
                    <a:pt x="225" y="271"/>
                  </a:lnTo>
                  <a:lnTo>
                    <a:pt x="222" y="266"/>
                  </a:lnTo>
                  <a:lnTo>
                    <a:pt x="219" y="261"/>
                  </a:lnTo>
                  <a:lnTo>
                    <a:pt x="219" y="256"/>
                  </a:lnTo>
                  <a:lnTo>
                    <a:pt x="219" y="252"/>
                  </a:lnTo>
                  <a:lnTo>
                    <a:pt x="220" y="249"/>
                  </a:lnTo>
                  <a:lnTo>
                    <a:pt x="225" y="246"/>
                  </a:lnTo>
                  <a:lnTo>
                    <a:pt x="232" y="244"/>
                  </a:lnTo>
                  <a:lnTo>
                    <a:pt x="239" y="244"/>
                  </a:lnTo>
                  <a:lnTo>
                    <a:pt x="244" y="244"/>
                  </a:lnTo>
                  <a:lnTo>
                    <a:pt x="247" y="246"/>
                  </a:lnTo>
                  <a:lnTo>
                    <a:pt x="250" y="247"/>
                  </a:lnTo>
                  <a:lnTo>
                    <a:pt x="252" y="249"/>
                  </a:lnTo>
                  <a:lnTo>
                    <a:pt x="255" y="252"/>
                  </a:lnTo>
                  <a:lnTo>
                    <a:pt x="258" y="257"/>
                  </a:lnTo>
                  <a:lnTo>
                    <a:pt x="263" y="261"/>
                  </a:lnTo>
                  <a:lnTo>
                    <a:pt x="268" y="264"/>
                  </a:lnTo>
                  <a:lnTo>
                    <a:pt x="275" y="264"/>
                  </a:lnTo>
                  <a:lnTo>
                    <a:pt x="282" y="264"/>
                  </a:lnTo>
                  <a:lnTo>
                    <a:pt x="288" y="262"/>
                  </a:lnTo>
                  <a:lnTo>
                    <a:pt x="295" y="259"/>
                  </a:lnTo>
                  <a:lnTo>
                    <a:pt x="301" y="256"/>
                  </a:lnTo>
                  <a:lnTo>
                    <a:pt x="306" y="251"/>
                  </a:lnTo>
                  <a:lnTo>
                    <a:pt x="313" y="247"/>
                  </a:lnTo>
                  <a:lnTo>
                    <a:pt x="320" y="239"/>
                  </a:lnTo>
                  <a:lnTo>
                    <a:pt x="325" y="231"/>
                  </a:lnTo>
                  <a:lnTo>
                    <a:pt x="330" y="222"/>
                  </a:lnTo>
                  <a:lnTo>
                    <a:pt x="335" y="212"/>
                  </a:lnTo>
                  <a:lnTo>
                    <a:pt x="338" y="204"/>
                  </a:lnTo>
                  <a:lnTo>
                    <a:pt x="341" y="194"/>
                  </a:lnTo>
                  <a:lnTo>
                    <a:pt x="343" y="184"/>
                  </a:lnTo>
                  <a:lnTo>
                    <a:pt x="345" y="172"/>
                  </a:lnTo>
                  <a:lnTo>
                    <a:pt x="346" y="157"/>
                  </a:lnTo>
                  <a:lnTo>
                    <a:pt x="345" y="142"/>
                  </a:lnTo>
                  <a:lnTo>
                    <a:pt x="343" y="127"/>
                  </a:lnTo>
                  <a:lnTo>
                    <a:pt x="338" y="112"/>
                  </a:lnTo>
                  <a:lnTo>
                    <a:pt x="331" y="99"/>
                  </a:lnTo>
                  <a:lnTo>
                    <a:pt x="325" y="84"/>
                  </a:lnTo>
                  <a:lnTo>
                    <a:pt x="316" y="72"/>
                  </a:lnTo>
                  <a:lnTo>
                    <a:pt x="306" y="59"/>
                  </a:lnTo>
                  <a:lnTo>
                    <a:pt x="295" y="49"/>
                  </a:lnTo>
                  <a:lnTo>
                    <a:pt x="283" y="39"/>
                  </a:lnTo>
                  <a:lnTo>
                    <a:pt x="270" y="29"/>
                  </a:lnTo>
                  <a:lnTo>
                    <a:pt x="255" y="20"/>
                  </a:lnTo>
                  <a:lnTo>
                    <a:pt x="240" y="14"/>
                  </a:lnTo>
                  <a:lnTo>
                    <a:pt x="224" y="9"/>
                  </a:lnTo>
                  <a:lnTo>
                    <a:pt x="207" y="4"/>
                  </a:lnTo>
                  <a:lnTo>
                    <a:pt x="189" y="2"/>
                  </a:lnTo>
                  <a:lnTo>
                    <a:pt x="172" y="0"/>
                  </a:lnTo>
                  <a:lnTo>
                    <a:pt x="154" y="0"/>
                  </a:lnTo>
                  <a:lnTo>
                    <a:pt x="138" y="2"/>
                  </a:lnTo>
                  <a:lnTo>
                    <a:pt x="121" y="5"/>
                  </a:lnTo>
                  <a:lnTo>
                    <a:pt x="106" y="10"/>
                  </a:lnTo>
                  <a:lnTo>
                    <a:pt x="91" y="17"/>
                  </a:lnTo>
                  <a:lnTo>
                    <a:pt x="76" y="24"/>
                  </a:lnTo>
                  <a:lnTo>
                    <a:pt x="63" y="32"/>
                  </a:lnTo>
                  <a:lnTo>
                    <a:pt x="51" y="42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22" y="77"/>
                  </a:lnTo>
                  <a:lnTo>
                    <a:pt x="13" y="90"/>
                  </a:lnTo>
                  <a:lnTo>
                    <a:pt x="8" y="104"/>
                  </a:lnTo>
                  <a:lnTo>
                    <a:pt x="3" y="119"/>
                  </a:lnTo>
                  <a:lnTo>
                    <a:pt x="0" y="134"/>
                  </a:lnTo>
                  <a:lnTo>
                    <a:pt x="0" y="150"/>
                  </a:lnTo>
                  <a:lnTo>
                    <a:pt x="0" y="165"/>
                  </a:lnTo>
                  <a:lnTo>
                    <a:pt x="3" y="180"/>
                  </a:lnTo>
                  <a:lnTo>
                    <a:pt x="8" y="196"/>
                  </a:lnTo>
                  <a:lnTo>
                    <a:pt x="13" y="209"/>
                  </a:lnTo>
                  <a:lnTo>
                    <a:pt x="20" y="222"/>
                  </a:lnTo>
                  <a:lnTo>
                    <a:pt x="30" y="236"/>
                  </a:lnTo>
                  <a:lnTo>
                    <a:pt x="40" y="247"/>
                  </a:lnTo>
                  <a:lnTo>
                    <a:pt x="50" y="259"/>
                  </a:lnTo>
                  <a:lnTo>
                    <a:pt x="63" y="269"/>
                  </a:lnTo>
                  <a:lnTo>
                    <a:pt x="76" y="279"/>
                  </a:lnTo>
                  <a:lnTo>
                    <a:pt x="91" y="287"/>
                  </a:lnTo>
                  <a:lnTo>
                    <a:pt x="106" y="294"/>
                  </a:lnTo>
                  <a:lnTo>
                    <a:pt x="121" y="299"/>
                  </a:lnTo>
                  <a:lnTo>
                    <a:pt x="139" y="304"/>
                  </a:lnTo>
                  <a:lnTo>
                    <a:pt x="156" y="306"/>
                  </a:lnTo>
                  <a:lnTo>
                    <a:pt x="167" y="307"/>
                  </a:lnTo>
                  <a:lnTo>
                    <a:pt x="177" y="307"/>
                  </a:lnTo>
                  <a:lnTo>
                    <a:pt x="187" y="307"/>
                  </a:lnTo>
                  <a:lnTo>
                    <a:pt x="197" y="306"/>
                  </a:lnTo>
                  <a:lnTo>
                    <a:pt x="207" y="306"/>
                  </a:lnTo>
                  <a:lnTo>
                    <a:pt x="217" y="304"/>
                  </a:lnTo>
                  <a:lnTo>
                    <a:pt x="227" y="301"/>
                  </a:lnTo>
                  <a:lnTo>
                    <a:pt x="235" y="29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3" name="任意多边形 221252"/>
            <p:cNvSpPr/>
            <p:nvPr/>
          </p:nvSpPr>
          <p:spPr>
            <a:xfrm>
              <a:off x="446" y="373"/>
              <a:ext cx="299" cy="133"/>
            </a:xfrm>
            <a:custGeom>
              <a:rect l="0" t="0" r="0" b="0"/>
              <a:pathLst>
                <a:path w="299" h="265">
                  <a:moveTo>
                    <a:pt x="205" y="259"/>
                  </a:moveTo>
                  <a:lnTo>
                    <a:pt x="207" y="255"/>
                  </a:lnTo>
                  <a:lnTo>
                    <a:pt x="208" y="250"/>
                  </a:lnTo>
                  <a:lnTo>
                    <a:pt x="207" y="245"/>
                  </a:lnTo>
                  <a:lnTo>
                    <a:pt x="202" y="240"/>
                  </a:lnTo>
                  <a:lnTo>
                    <a:pt x="197" y="234"/>
                  </a:lnTo>
                  <a:lnTo>
                    <a:pt x="193" y="230"/>
                  </a:lnTo>
                  <a:lnTo>
                    <a:pt x="190" y="225"/>
                  </a:lnTo>
                  <a:lnTo>
                    <a:pt x="190" y="220"/>
                  </a:lnTo>
                  <a:lnTo>
                    <a:pt x="190" y="217"/>
                  </a:lnTo>
                  <a:lnTo>
                    <a:pt x="192" y="215"/>
                  </a:lnTo>
                  <a:lnTo>
                    <a:pt x="197" y="214"/>
                  </a:lnTo>
                  <a:lnTo>
                    <a:pt x="202" y="212"/>
                  </a:lnTo>
                  <a:lnTo>
                    <a:pt x="208" y="210"/>
                  </a:lnTo>
                  <a:lnTo>
                    <a:pt x="212" y="210"/>
                  </a:lnTo>
                  <a:lnTo>
                    <a:pt x="215" y="212"/>
                  </a:lnTo>
                  <a:lnTo>
                    <a:pt x="218" y="214"/>
                  </a:lnTo>
                  <a:lnTo>
                    <a:pt x="220" y="215"/>
                  </a:lnTo>
                  <a:lnTo>
                    <a:pt x="221" y="219"/>
                  </a:lnTo>
                  <a:lnTo>
                    <a:pt x="225" y="222"/>
                  </a:lnTo>
                  <a:lnTo>
                    <a:pt x="230" y="225"/>
                  </a:lnTo>
                  <a:lnTo>
                    <a:pt x="235" y="227"/>
                  </a:lnTo>
                  <a:lnTo>
                    <a:pt x="240" y="229"/>
                  </a:lnTo>
                  <a:lnTo>
                    <a:pt x="245" y="229"/>
                  </a:lnTo>
                  <a:lnTo>
                    <a:pt x="251" y="227"/>
                  </a:lnTo>
                  <a:lnTo>
                    <a:pt x="256" y="224"/>
                  </a:lnTo>
                  <a:lnTo>
                    <a:pt x="261" y="222"/>
                  </a:lnTo>
                  <a:lnTo>
                    <a:pt x="266" y="217"/>
                  </a:lnTo>
                  <a:lnTo>
                    <a:pt x="271" y="214"/>
                  </a:lnTo>
                  <a:lnTo>
                    <a:pt x="278" y="207"/>
                  </a:lnTo>
                  <a:lnTo>
                    <a:pt x="283" y="200"/>
                  </a:lnTo>
                  <a:lnTo>
                    <a:pt x="286" y="192"/>
                  </a:lnTo>
                  <a:lnTo>
                    <a:pt x="291" y="184"/>
                  </a:lnTo>
                  <a:lnTo>
                    <a:pt x="294" y="175"/>
                  </a:lnTo>
                  <a:lnTo>
                    <a:pt x="296" y="167"/>
                  </a:lnTo>
                  <a:lnTo>
                    <a:pt x="298" y="159"/>
                  </a:lnTo>
                  <a:lnTo>
                    <a:pt x="299" y="148"/>
                  </a:lnTo>
                  <a:lnTo>
                    <a:pt x="299" y="135"/>
                  </a:lnTo>
                  <a:lnTo>
                    <a:pt x="299" y="122"/>
                  </a:lnTo>
                  <a:lnTo>
                    <a:pt x="296" y="108"/>
                  </a:lnTo>
                  <a:lnTo>
                    <a:pt x="293" y="97"/>
                  </a:lnTo>
                  <a:lnTo>
                    <a:pt x="288" y="83"/>
                  </a:lnTo>
                  <a:lnTo>
                    <a:pt x="281" y="72"/>
                  </a:lnTo>
                  <a:lnTo>
                    <a:pt x="274" y="62"/>
                  </a:lnTo>
                  <a:lnTo>
                    <a:pt x="266" y="52"/>
                  </a:lnTo>
                  <a:lnTo>
                    <a:pt x="256" y="42"/>
                  </a:lnTo>
                  <a:lnTo>
                    <a:pt x="245" y="32"/>
                  </a:lnTo>
                  <a:lnTo>
                    <a:pt x="233" y="25"/>
                  </a:lnTo>
                  <a:lnTo>
                    <a:pt x="221" y="18"/>
                  </a:lnTo>
                  <a:lnTo>
                    <a:pt x="208" y="12"/>
                  </a:lnTo>
                  <a:lnTo>
                    <a:pt x="195" y="7"/>
                  </a:lnTo>
                  <a:lnTo>
                    <a:pt x="180" y="3"/>
                  </a:lnTo>
                  <a:lnTo>
                    <a:pt x="165" y="2"/>
                  </a:lnTo>
                  <a:lnTo>
                    <a:pt x="150" y="0"/>
                  </a:lnTo>
                  <a:lnTo>
                    <a:pt x="135" y="0"/>
                  </a:lnTo>
                  <a:lnTo>
                    <a:pt x="120" y="2"/>
                  </a:lnTo>
                  <a:lnTo>
                    <a:pt x="106" y="5"/>
                  </a:lnTo>
                  <a:lnTo>
                    <a:pt x="92" y="10"/>
                  </a:lnTo>
                  <a:lnTo>
                    <a:pt x="79" y="15"/>
                  </a:lnTo>
                  <a:lnTo>
                    <a:pt x="67" y="22"/>
                  </a:lnTo>
                  <a:lnTo>
                    <a:pt x="56" y="28"/>
                  </a:lnTo>
                  <a:lnTo>
                    <a:pt x="44" y="37"/>
                  </a:lnTo>
                  <a:lnTo>
                    <a:pt x="34" y="45"/>
                  </a:lnTo>
                  <a:lnTo>
                    <a:pt x="26" y="57"/>
                  </a:lnTo>
                  <a:lnTo>
                    <a:pt x="19" y="67"/>
                  </a:lnTo>
                  <a:lnTo>
                    <a:pt x="13" y="78"/>
                  </a:lnTo>
                  <a:lnTo>
                    <a:pt x="8" y="90"/>
                  </a:lnTo>
                  <a:lnTo>
                    <a:pt x="3" y="103"/>
                  </a:lnTo>
                  <a:lnTo>
                    <a:pt x="1" y="117"/>
                  </a:lnTo>
                  <a:lnTo>
                    <a:pt x="0" y="130"/>
                  </a:lnTo>
                  <a:lnTo>
                    <a:pt x="1" y="143"/>
                  </a:lnTo>
                  <a:lnTo>
                    <a:pt x="3" y="157"/>
                  </a:lnTo>
                  <a:lnTo>
                    <a:pt x="8" y="170"/>
                  </a:lnTo>
                  <a:lnTo>
                    <a:pt x="13" y="182"/>
                  </a:lnTo>
                  <a:lnTo>
                    <a:pt x="18" y="194"/>
                  </a:lnTo>
                  <a:lnTo>
                    <a:pt x="26" y="205"/>
                  </a:lnTo>
                  <a:lnTo>
                    <a:pt x="34" y="215"/>
                  </a:lnTo>
                  <a:lnTo>
                    <a:pt x="44" y="225"/>
                  </a:lnTo>
                  <a:lnTo>
                    <a:pt x="54" y="234"/>
                  </a:lnTo>
                  <a:lnTo>
                    <a:pt x="66" y="242"/>
                  </a:lnTo>
                  <a:lnTo>
                    <a:pt x="79" y="249"/>
                  </a:lnTo>
                  <a:lnTo>
                    <a:pt x="92" y="254"/>
                  </a:lnTo>
                  <a:lnTo>
                    <a:pt x="106" y="259"/>
                  </a:lnTo>
                  <a:lnTo>
                    <a:pt x="120" y="262"/>
                  </a:lnTo>
                  <a:lnTo>
                    <a:pt x="135" y="265"/>
                  </a:lnTo>
                  <a:lnTo>
                    <a:pt x="145" y="265"/>
                  </a:lnTo>
                  <a:lnTo>
                    <a:pt x="154" y="265"/>
                  </a:lnTo>
                  <a:lnTo>
                    <a:pt x="164" y="265"/>
                  </a:lnTo>
                  <a:lnTo>
                    <a:pt x="172" y="265"/>
                  </a:lnTo>
                  <a:lnTo>
                    <a:pt x="180" y="264"/>
                  </a:lnTo>
                  <a:lnTo>
                    <a:pt x="188" y="262"/>
                  </a:lnTo>
                  <a:lnTo>
                    <a:pt x="197" y="260"/>
                  </a:lnTo>
                  <a:lnTo>
                    <a:pt x="205" y="259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4" name="任意多边形 221253"/>
            <p:cNvSpPr/>
            <p:nvPr/>
          </p:nvSpPr>
          <p:spPr>
            <a:xfrm>
              <a:off x="474" y="389"/>
              <a:ext cx="253" cy="112"/>
            </a:xfrm>
            <a:custGeom>
              <a:rect l="0" t="0" r="0" b="0"/>
              <a:pathLst>
                <a:path w="253" h="225">
                  <a:moveTo>
                    <a:pt x="174" y="218"/>
                  </a:moveTo>
                  <a:lnTo>
                    <a:pt x="175" y="215"/>
                  </a:lnTo>
                  <a:lnTo>
                    <a:pt x="175" y="212"/>
                  </a:lnTo>
                  <a:lnTo>
                    <a:pt x="174" y="208"/>
                  </a:lnTo>
                  <a:lnTo>
                    <a:pt x="170" y="202"/>
                  </a:lnTo>
                  <a:lnTo>
                    <a:pt x="162" y="193"/>
                  </a:lnTo>
                  <a:lnTo>
                    <a:pt x="160" y="187"/>
                  </a:lnTo>
                  <a:lnTo>
                    <a:pt x="162" y="182"/>
                  </a:lnTo>
                  <a:lnTo>
                    <a:pt x="170" y="178"/>
                  </a:lnTo>
                  <a:lnTo>
                    <a:pt x="179" y="178"/>
                  </a:lnTo>
                  <a:lnTo>
                    <a:pt x="184" y="180"/>
                  </a:lnTo>
                  <a:lnTo>
                    <a:pt x="187" y="185"/>
                  </a:lnTo>
                  <a:lnTo>
                    <a:pt x="193" y="190"/>
                  </a:lnTo>
                  <a:lnTo>
                    <a:pt x="198" y="192"/>
                  </a:lnTo>
                  <a:lnTo>
                    <a:pt x="202" y="193"/>
                  </a:lnTo>
                  <a:lnTo>
                    <a:pt x="207" y="193"/>
                  </a:lnTo>
                  <a:lnTo>
                    <a:pt x="212" y="192"/>
                  </a:lnTo>
                  <a:lnTo>
                    <a:pt x="217" y="190"/>
                  </a:lnTo>
                  <a:lnTo>
                    <a:pt x="220" y="187"/>
                  </a:lnTo>
                  <a:lnTo>
                    <a:pt x="225" y="183"/>
                  </a:lnTo>
                  <a:lnTo>
                    <a:pt x="230" y="182"/>
                  </a:lnTo>
                  <a:lnTo>
                    <a:pt x="235" y="175"/>
                  </a:lnTo>
                  <a:lnTo>
                    <a:pt x="238" y="168"/>
                  </a:lnTo>
                  <a:lnTo>
                    <a:pt x="242" y="162"/>
                  </a:lnTo>
                  <a:lnTo>
                    <a:pt x="245" y="155"/>
                  </a:lnTo>
                  <a:lnTo>
                    <a:pt x="248" y="148"/>
                  </a:lnTo>
                  <a:lnTo>
                    <a:pt x="250" y="140"/>
                  </a:lnTo>
                  <a:lnTo>
                    <a:pt x="251" y="133"/>
                  </a:lnTo>
                  <a:lnTo>
                    <a:pt x="253" y="125"/>
                  </a:lnTo>
                  <a:lnTo>
                    <a:pt x="253" y="103"/>
                  </a:lnTo>
                  <a:lnTo>
                    <a:pt x="248" y="81"/>
                  </a:lnTo>
                  <a:lnTo>
                    <a:pt x="238" y="61"/>
                  </a:lnTo>
                  <a:lnTo>
                    <a:pt x="225" y="43"/>
                  </a:lnTo>
                  <a:lnTo>
                    <a:pt x="208" y="28"/>
                  </a:lnTo>
                  <a:lnTo>
                    <a:pt x="187" y="15"/>
                  </a:lnTo>
                  <a:lnTo>
                    <a:pt x="164" y="5"/>
                  </a:lnTo>
                  <a:lnTo>
                    <a:pt x="139" y="0"/>
                  </a:lnTo>
                  <a:lnTo>
                    <a:pt x="126" y="0"/>
                  </a:lnTo>
                  <a:lnTo>
                    <a:pt x="114" y="0"/>
                  </a:lnTo>
                  <a:lnTo>
                    <a:pt x="101" y="1"/>
                  </a:lnTo>
                  <a:lnTo>
                    <a:pt x="89" y="3"/>
                  </a:lnTo>
                  <a:lnTo>
                    <a:pt x="78" y="6"/>
                  </a:lnTo>
                  <a:lnTo>
                    <a:pt x="66" y="11"/>
                  </a:lnTo>
                  <a:lnTo>
                    <a:pt x="56" y="16"/>
                  </a:lnTo>
                  <a:lnTo>
                    <a:pt x="46" y="23"/>
                  </a:lnTo>
                  <a:lnTo>
                    <a:pt x="38" y="30"/>
                  </a:lnTo>
                  <a:lnTo>
                    <a:pt x="30" y="38"/>
                  </a:lnTo>
                  <a:lnTo>
                    <a:pt x="21" y="46"/>
                  </a:lnTo>
                  <a:lnTo>
                    <a:pt x="15" y="56"/>
                  </a:lnTo>
                  <a:lnTo>
                    <a:pt x="10" y="65"/>
                  </a:lnTo>
                  <a:lnTo>
                    <a:pt x="5" y="76"/>
                  </a:lnTo>
                  <a:lnTo>
                    <a:pt x="1" y="86"/>
                  </a:lnTo>
                  <a:lnTo>
                    <a:pt x="0" y="98"/>
                  </a:lnTo>
                  <a:lnTo>
                    <a:pt x="0" y="121"/>
                  </a:lnTo>
                  <a:lnTo>
                    <a:pt x="5" y="143"/>
                  </a:lnTo>
                  <a:lnTo>
                    <a:pt x="15" y="163"/>
                  </a:lnTo>
                  <a:lnTo>
                    <a:pt x="30" y="182"/>
                  </a:lnTo>
                  <a:lnTo>
                    <a:pt x="46" y="197"/>
                  </a:lnTo>
                  <a:lnTo>
                    <a:pt x="66" y="210"/>
                  </a:lnTo>
                  <a:lnTo>
                    <a:pt x="89" y="218"/>
                  </a:lnTo>
                  <a:lnTo>
                    <a:pt x="114" y="223"/>
                  </a:lnTo>
                  <a:lnTo>
                    <a:pt x="122" y="225"/>
                  </a:lnTo>
                  <a:lnTo>
                    <a:pt x="131" y="225"/>
                  </a:lnTo>
                  <a:lnTo>
                    <a:pt x="137" y="225"/>
                  </a:lnTo>
                  <a:lnTo>
                    <a:pt x="145" y="223"/>
                  </a:lnTo>
                  <a:lnTo>
                    <a:pt x="152" y="223"/>
                  </a:lnTo>
                  <a:lnTo>
                    <a:pt x="159" y="222"/>
                  </a:lnTo>
                  <a:lnTo>
                    <a:pt x="167" y="220"/>
                  </a:lnTo>
                  <a:lnTo>
                    <a:pt x="174" y="218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5" name="任意多边形 221254"/>
            <p:cNvSpPr/>
            <p:nvPr/>
          </p:nvSpPr>
          <p:spPr>
            <a:xfrm>
              <a:off x="502" y="405"/>
              <a:ext cx="207" cy="91"/>
            </a:xfrm>
            <a:custGeom>
              <a:rect l="0" t="0" r="0" b="0"/>
              <a:pathLst>
                <a:path w="206" h="184">
                  <a:moveTo>
                    <a:pt x="141" y="179"/>
                  </a:moveTo>
                  <a:lnTo>
                    <a:pt x="142" y="177"/>
                  </a:lnTo>
                  <a:lnTo>
                    <a:pt x="144" y="174"/>
                  </a:lnTo>
                  <a:lnTo>
                    <a:pt x="142" y="171"/>
                  </a:lnTo>
                  <a:lnTo>
                    <a:pt x="139" y="167"/>
                  </a:lnTo>
                  <a:lnTo>
                    <a:pt x="132" y="159"/>
                  </a:lnTo>
                  <a:lnTo>
                    <a:pt x="131" y="154"/>
                  </a:lnTo>
                  <a:lnTo>
                    <a:pt x="132" y="149"/>
                  </a:lnTo>
                  <a:lnTo>
                    <a:pt x="139" y="147"/>
                  </a:lnTo>
                  <a:lnTo>
                    <a:pt x="146" y="146"/>
                  </a:lnTo>
                  <a:lnTo>
                    <a:pt x="151" y="149"/>
                  </a:lnTo>
                  <a:lnTo>
                    <a:pt x="152" y="152"/>
                  </a:lnTo>
                  <a:lnTo>
                    <a:pt x="159" y="156"/>
                  </a:lnTo>
                  <a:lnTo>
                    <a:pt x="162" y="157"/>
                  </a:lnTo>
                  <a:lnTo>
                    <a:pt x="165" y="159"/>
                  </a:lnTo>
                  <a:lnTo>
                    <a:pt x="169" y="159"/>
                  </a:lnTo>
                  <a:lnTo>
                    <a:pt x="174" y="157"/>
                  </a:lnTo>
                  <a:lnTo>
                    <a:pt x="177" y="156"/>
                  </a:lnTo>
                  <a:lnTo>
                    <a:pt x="180" y="154"/>
                  </a:lnTo>
                  <a:lnTo>
                    <a:pt x="184" y="151"/>
                  </a:lnTo>
                  <a:lnTo>
                    <a:pt x="187" y="149"/>
                  </a:lnTo>
                  <a:lnTo>
                    <a:pt x="192" y="144"/>
                  </a:lnTo>
                  <a:lnTo>
                    <a:pt x="195" y="139"/>
                  </a:lnTo>
                  <a:lnTo>
                    <a:pt x="199" y="132"/>
                  </a:lnTo>
                  <a:lnTo>
                    <a:pt x="200" y="127"/>
                  </a:lnTo>
                  <a:lnTo>
                    <a:pt x="204" y="122"/>
                  </a:lnTo>
                  <a:lnTo>
                    <a:pt x="205" y="116"/>
                  </a:lnTo>
                  <a:lnTo>
                    <a:pt x="205" y="109"/>
                  </a:lnTo>
                  <a:lnTo>
                    <a:pt x="207" y="104"/>
                  </a:lnTo>
                  <a:lnTo>
                    <a:pt x="207" y="84"/>
                  </a:lnTo>
                  <a:lnTo>
                    <a:pt x="202" y="67"/>
                  </a:lnTo>
                  <a:lnTo>
                    <a:pt x="195" y="50"/>
                  </a:lnTo>
                  <a:lnTo>
                    <a:pt x="184" y="35"/>
                  </a:lnTo>
                  <a:lnTo>
                    <a:pt x="169" y="22"/>
                  </a:lnTo>
                  <a:lnTo>
                    <a:pt x="152" y="12"/>
                  </a:lnTo>
                  <a:lnTo>
                    <a:pt x="134" y="5"/>
                  </a:lnTo>
                  <a:lnTo>
                    <a:pt x="114" y="0"/>
                  </a:lnTo>
                  <a:lnTo>
                    <a:pt x="93" y="0"/>
                  </a:lnTo>
                  <a:lnTo>
                    <a:pt x="73" y="4"/>
                  </a:lnTo>
                  <a:lnTo>
                    <a:pt x="55" y="10"/>
                  </a:lnTo>
                  <a:lnTo>
                    <a:pt x="38" y="19"/>
                  </a:lnTo>
                  <a:lnTo>
                    <a:pt x="23" y="32"/>
                  </a:lnTo>
                  <a:lnTo>
                    <a:pt x="11" y="45"/>
                  </a:lnTo>
                  <a:lnTo>
                    <a:pt x="3" y="62"/>
                  </a:lnTo>
                  <a:lnTo>
                    <a:pt x="0" y="80"/>
                  </a:lnTo>
                  <a:lnTo>
                    <a:pt x="0" y="99"/>
                  </a:lnTo>
                  <a:lnTo>
                    <a:pt x="3" y="117"/>
                  </a:lnTo>
                  <a:lnTo>
                    <a:pt x="11" y="134"/>
                  </a:lnTo>
                  <a:lnTo>
                    <a:pt x="23" y="149"/>
                  </a:lnTo>
                  <a:lnTo>
                    <a:pt x="36" y="162"/>
                  </a:lnTo>
                  <a:lnTo>
                    <a:pt x="53" y="172"/>
                  </a:lnTo>
                  <a:lnTo>
                    <a:pt x="73" y="179"/>
                  </a:lnTo>
                  <a:lnTo>
                    <a:pt x="93" y="184"/>
                  </a:lnTo>
                  <a:lnTo>
                    <a:pt x="99" y="184"/>
                  </a:lnTo>
                  <a:lnTo>
                    <a:pt x="106" y="184"/>
                  </a:lnTo>
                  <a:lnTo>
                    <a:pt x="112" y="184"/>
                  </a:lnTo>
                  <a:lnTo>
                    <a:pt x="119" y="184"/>
                  </a:lnTo>
                  <a:lnTo>
                    <a:pt x="124" y="182"/>
                  </a:lnTo>
                  <a:lnTo>
                    <a:pt x="131" y="182"/>
                  </a:lnTo>
                  <a:lnTo>
                    <a:pt x="136" y="181"/>
                  </a:lnTo>
                  <a:lnTo>
                    <a:pt x="141" y="179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6" name="任意多边形 221255"/>
            <p:cNvSpPr/>
            <p:nvPr/>
          </p:nvSpPr>
          <p:spPr>
            <a:xfrm>
              <a:off x="528" y="420"/>
              <a:ext cx="163" cy="72"/>
            </a:xfrm>
            <a:custGeom>
              <a:rect l="0" t="0" r="0" b="0"/>
              <a:pathLst>
                <a:path w="163" h="146">
                  <a:moveTo>
                    <a:pt x="111" y="141"/>
                  </a:moveTo>
                  <a:lnTo>
                    <a:pt x="113" y="139"/>
                  </a:lnTo>
                  <a:lnTo>
                    <a:pt x="113" y="137"/>
                  </a:lnTo>
                  <a:lnTo>
                    <a:pt x="113" y="134"/>
                  </a:lnTo>
                  <a:lnTo>
                    <a:pt x="110" y="131"/>
                  </a:lnTo>
                  <a:lnTo>
                    <a:pt x="105" y="126"/>
                  </a:lnTo>
                  <a:lnTo>
                    <a:pt x="103" y="121"/>
                  </a:lnTo>
                  <a:lnTo>
                    <a:pt x="105" y="117"/>
                  </a:lnTo>
                  <a:lnTo>
                    <a:pt x="110" y="116"/>
                  </a:lnTo>
                  <a:lnTo>
                    <a:pt x="115" y="116"/>
                  </a:lnTo>
                  <a:lnTo>
                    <a:pt x="118" y="117"/>
                  </a:lnTo>
                  <a:lnTo>
                    <a:pt x="121" y="121"/>
                  </a:lnTo>
                  <a:lnTo>
                    <a:pt x="125" y="124"/>
                  </a:lnTo>
                  <a:lnTo>
                    <a:pt x="130" y="126"/>
                  </a:lnTo>
                  <a:lnTo>
                    <a:pt x="136" y="124"/>
                  </a:lnTo>
                  <a:lnTo>
                    <a:pt x="141" y="121"/>
                  </a:lnTo>
                  <a:lnTo>
                    <a:pt x="148" y="117"/>
                  </a:lnTo>
                  <a:lnTo>
                    <a:pt x="151" y="112"/>
                  </a:lnTo>
                  <a:lnTo>
                    <a:pt x="153" y="109"/>
                  </a:lnTo>
                  <a:lnTo>
                    <a:pt x="156" y="106"/>
                  </a:lnTo>
                  <a:lnTo>
                    <a:pt x="158" y="101"/>
                  </a:lnTo>
                  <a:lnTo>
                    <a:pt x="159" y="96"/>
                  </a:lnTo>
                  <a:lnTo>
                    <a:pt x="161" y="92"/>
                  </a:lnTo>
                  <a:lnTo>
                    <a:pt x="161" y="87"/>
                  </a:lnTo>
                  <a:lnTo>
                    <a:pt x="163" y="82"/>
                  </a:lnTo>
                  <a:lnTo>
                    <a:pt x="163" y="67"/>
                  </a:lnTo>
                  <a:lnTo>
                    <a:pt x="159" y="54"/>
                  </a:lnTo>
                  <a:lnTo>
                    <a:pt x="153" y="40"/>
                  </a:lnTo>
                  <a:lnTo>
                    <a:pt x="144" y="29"/>
                  </a:lnTo>
                  <a:lnTo>
                    <a:pt x="133" y="19"/>
                  </a:lnTo>
                  <a:lnTo>
                    <a:pt x="121" y="10"/>
                  </a:lnTo>
                  <a:lnTo>
                    <a:pt x="106" y="4"/>
                  </a:lnTo>
                  <a:lnTo>
                    <a:pt x="90" y="0"/>
                  </a:lnTo>
                  <a:lnTo>
                    <a:pt x="73" y="0"/>
                  </a:lnTo>
                  <a:lnTo>
                    <a:pt x="58" y="4"/>
                  </a:lnTo>
                  <a:lnTo>
                    <a:pt x="43" y="9"/>
                  </a:lnTo>
                  <a:lnTo>
                    <a:pt x="30" y="15"/>
                  </a:lnTo>
                  <a:lnTo>
                    <a:pt x="19" y="25"/>
                  </a:lnTo>
                  <a:lnTo>
                    <a:pt x="10" y="37"/>
                  </a:lnTo>
                  <a:lnTo>
                    <a:pt x="4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" y="92"/>
                  </a:lnTo>
                  <a:lnTo>
                    <a:pt x="10" y="106"/>
                  </a:lnTo>
                  <a:lnTo>
                    <a:pt x="19" y="117"/>
                  </a:lnTo>
                  <a:lnTo>
                    <a:pt x="30" y="127"/>
                  </a:lnTo>
                  <a:lnTo>
                    <a:pt x="43" y="136"/>
                  </a:lnTo>
                  <a:lnTo>
                    <a:pt x="58" y="141"/>
                  </a:lnTo>
                  <a:lnTo>
                    <a:pt x="73" y="144"/>
                  </a:lnTo>
                  <a:lnTo>
                    <a:pt x="78" y="146"/>
                  </a:lnTo>
                  <a:lnTo>
                    <a:pt x="83" y="146"/>
                  </a:lnTo>
                  <a:lnTo>
                    <a:pt x="88" y="146"/>
                  </a:lnTo>
                  <a:lnTo>
                    <a:pt x="93" y="144"/>
                  </a:lnTo>
                  <a:lnTo>
                    <a:pt x="98" y="144"/>
                  </a:lnTo>
                  <a:lnTo>
                    <a:pt x="103" y="144"/>
                  </a:lnTo>
                  <a:lnTo>
                    <a:pt x="108" y="142"/>
                  </a:lnTo>
                  <a:lnTo>
                    <a:pt x="111" y="141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7" name="任意多边形 221256"/>
            <p:cNvSpPr/>
            <p:nvPr/>
          </p:nvSpPr>
          <p:spPr>
            <a:xfrm>
              <a:off x="5348" y="3836"/>
              <a:ext cx="355" cy="159"/>
            </a:xfrm>
            <a:custGeom>
              <a:rect l="0" t="0" r="0" b="0"/>
              <a:pathLst>
                <a:path w="355" h="317">
                  <a:moveTo>
                    <a:pt x="194" y="0"/>
                  </a:moveTo>
                  <a:lnTo>
                    <a:pt x="176" y="0"/>
                  </a:lnTo>
                  <a:lnTo>
                    <a:pt x="159" y="0"/>
                  </a:lnTo>
                  <a:lnTo>
                    <a:pt x="141" y="2"/>
                  </a:lnTo>
                  <a:lnTo>
                    <a:pt x="124" y="5"/>
                  </a:lnTo>
                  <a:lnTo>
                    <a:pt x="108" y="10"/>
                  </a:lnTo>
                  <a:lnTo>
                    <a:pt x="93" y="17"/>
                  </a:lnTo>
                  <a:lnTo>
                    <a:pt x="78" y="24"/>
                  </a:lnTo>
                  <a:lnTo>
                    <a:pt x="65" y="34"/>
                  </a:lnTo>
                  <a:lnTo>
                    <a:pt x="52" y="44"/>
                  </a:lnTo>
                  <a:lnTo>
                    <a:pt x="40" y="54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3" y="94"/>
                  </a:lnTo>
                  <a:lnTo>
                    <a:pt x="7" y="107"/>
                  </a:lnTo>
                  <a:lnTo>
                    <a:pt x="4" y="124"/>
                  </a:lnTo>
                  <a:lnTo>
                    <a:pt x="0" y="139"/>
                  </a:lnTo>
                  <a:lnTo>
                    <a:pt x="0" y="156"/>
                  </a:lnTo>
                  <a:lnTo>
                    <a:pt x="0" y="171"/>
                  </a:lnTo>
                  <a:lnTo>
                    <a:pt x="4" y="187"/>
                  </a:lnTo>
                  <a:lnTo>
                    <a:pt x="7" y="202"/>
                  </a:lnTo>
                  <a:lnTo>
                    <a:pt x="13" y="217"/>
                  </a:lnTo>
                  <a:lnTo>
                    <a:pt x="22" y="231"/>
                  </a:lnTo>
                  <a:lnTo>
                    <a:pt x="30" y="244"/>
                  </a:lnTo>
                  <a:lnTo>
                    <a:pt x="40" y="257"/>
                  </a:lnTo>
                  <a:lnTo>
                    <a:pt x="52" y="269"/>
                  </a:lnTo>
                  <a:lnTo>
                    <a:pt x="65" y="279"/>
                  </a:lnTo>
                  <a:lnTo>
                    <a:pt x="78" y="289"/>
                  </a:lnTo>
                  <a:lnTo>
                    <a:pt x="93" y="297"/>
                  </a:lnTo>
                  <a:lnTo>
                    <a:pt x="108" y="304"/>
                  </a:lnTo>
                  <a:lnTo>
                    <a:pt x="124" y="309"/>
                  </a:lnTo>
                  <a:lnTo>
                    <a:pt x="141" y="314"/>
                  </a:lnTo>
                  <a:lnTo>
                    <a:pt x="159" y="317"/>
                  </a:lnTo>
                  <a:lnTo>
                    <a:pt x="177" y="317"/>
                  </a:lnTo>
                  <a:lnTo>
                    <a:pt x="196" y="317"/>
                  </a:lnTo>
                  <a:lnTo>
                    <a:pt x="214" y="316"/>
                  </a:lnTo>
                  <a:lnTo>
                    <a:pt x="230" y="312"/>
                  </a:lnTo>
                  <a:lnTo>
                    <a:pt x="247" y="307"/>
                  </a:lnTo>
                  <a:lnTo>
                    <a:pt x="262" y="301"/>
                  </a:lnTo>
                  <a:lnTo>
                    <a:pt x="277" y="294"/>
                  </a:lnTo>
                  <a:lnTo>
                    <a:pt x="290" y="284"/>
                  </a:lnTo>
                  <a:lnTo>
                    <a:pt x="303" y="274"/>
                  </a:lnTo>
                  <a:lnTo>
                    <a:pt x="315" y="264"/>
                  </a:lnTo>
                  <a:lnTo>
                    <a:pt x="325" y="252"/>
                  </a:lnTo>
                  <a:lnTo>
                    <a:pt x="333" y="239"/>
                  </a:lnTo>
                  <a:lnTo>
                    <a:pt x="341" y="224"/>
                  </a:lnTo>
                  <a:lnTo>
                    <a:pt x="348" y="211"/>
                  </a:lnTo>
                  <a:lnTo>
                    <a:pt x="351" y="194"/>
                  </a:lnTo>
                  <a:lnTo>
                    <a:pt x="355" y="179"/>
                  </a:lnTo>
                  <a:lnTo>
                    <a:pt x="355" y="162"/>
                  </a:lnTo>
                  <a:lnTo>
                    <a:pt x="355" y="146"/>
                  </a:lnTo>
                  <a:lnTo>
                    <a:pt x="351" y="131"/>
                  </a:lnTo>
                  <a:lnTo>
                    <a:pt x="348" y="116"/>
                  </a:lnTo>
                  <a:lnTo>
                    <a:pt x="341" y="101"/>
                  </a:lnTo>
                  <a:lnTo>
                    <a:pt x="333" y="87"/>
                  </a:lnTo>
                  <a:lnTo>
                    <a:pt x="325" y="74"/>
                  </a:lnTo>
                  <a:lnTo>
                    <a:pt x="315" y="60"/>
                  </a:lnTo>
                  <a:lnTo>
                    <a:pt x="303" y="49"/>
                  </a:lnTo>
                  <a:lnTo>
                    <a:pt x="290" y="39"/>
                  </a:lnTo>
                  <a:lnTo>
                    <a:pt x="277" y="29"/>
                  </a:lnTo>
                  <a:lnTo>
                    <a:pt x="262" y="20"/>
                  </a:lnTo>
                  <a:lnTo>
                    <a:pt x="247" y="14"/>
                  </a:lnTo>
                  <a:lnTo>
                    <a:pt x="230" y="7"/>
                  </a:lnTo>
                  <a:lnTo>
                    <a:pt x="212" y="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8" name="任意多边形 221257"/>
            <p:cNvSpPr/>
            <p:nvPr/>
          </p:nvSpPr>
          <p:spPr>
            <a:xfrm>
              <a:off x="5371" y="3847"/>
              <a:ext cx="308" cy="137"/>
            </a:xfrm>
            <a:custGeom>
              <a:rect l="0" t="0" r="0" b="0"/>
              <a:pathLst>
                <a:path w="308" h="274">
                  <a:moveTo>
                    <a:pt x="221" y="15"/>
                  </a:moveTo>
                  <a:lnTo>
                    <a:pt x="221" y="17"/>
                  </a:lnTo>
                  <a:lnTo>
                    <a:pt x="221" y="20"/>
                  </a:lnTo>
                  <a:lnTo>
                    <a:pt x="221" y="22"/>
                  </a:lnTo>
                  <a:lnTo>
                    <a:pt x="219" y="25"/>
                  </a:lnTo>
                  <a:lnTo>
                    <a:pt x="217" y="33"/>
                  </a:lnTo>
                  <a:lnTo>
                    <a:pt x="216" y="42"/>
                  </a:lnTo>
                  <a:lnTo>
                    <a:pt x="212" y="50"/>
                  </a:lnTo>
                  <a:lnTo>
                    <a:pt x="209" y="57"/>
                  </a:lnTo>
                  <a:lnTo>
                    <a:pt x="207" y="64"/>
                  </a:lnTo>
                  <a:lnTo>
                    <a:pt x="206" y="70"/>
                  </a:lnTo>
                  <a:lnTo>
                    <a:pt x="206" y="74"/>
                  </a:lnTo>
                  <a:lnTo>
                    <a:pt x="207" y="75"/>
                  </a:lnTo>
                  <a:lnTo>
                    <a:pt x="211" y="77"/>
                  </a:lnTo>
                  <a:lnTo>
                    <a:pt x="214" y="80"/>
                  </a:lnTo>
                  <a:lnTo>
                    <a:pt x="216" y="82"/>
                  </a:lnTo>
                  <a:lnTo>
                    <a:pt x="217" y="85"/>
                  </a:lnTo>
                  <a:lnTo>
                    <a:pt x="219" y="87"/>
                  </a:lnTo>
                  <a:lnTo>
                    <a:pt x="222" y="85"/>
                  </a:lnTo>
                  <a:lnTo>
                    <a:pt x="226" y="80"/>
                  </a:lnTo>
                  <a:lnTo>
                    <a:pt x="231" y="72"/>
                  </a:lnTo>
                  <a:lnTo>
                    <a:pt x="232" y="69"/>
                  </a:lnTo>
                  <a:lnTo>
                    <a:pt x="236" y="65"/>
                  </a:lnTo>
                  <a:lnTo>
                    <a:pt x="241" y="60"/>
                  </a:lnTo>
                  <a:lnTo>
                    <a:pt x="246" y="57"/>
                  </a:lnTo>
                  <a:lnTo>
                    <a:pt x="249" y="54"/>
                  </a:lnTo>
                  <a:lnTo>
                    <a:pt x="254" y="50"/>
                  </a:lnTo>
                  <a:lnTo>
                    <a:pt x="259" y="47"/>
                  </a:lnTo>
                  <a:lnTo>
                    <a:pt x="264" y="43"/>
                  </a:lnTo>
                  <a:lnTo>
                    <a:pt x="274" y="55"/>
                  </a:lnTo>
                  <a:lnTo>
                    <a:pt x="284" y="67"/>
                  </a:lnTo>
                  <a:lnTo>
                    <a:pt x="292" y="80"/>
                  </a:lnTo>
                  <a:lnTo>
                    <a:pt x="299" y="94"/>
                  </a:lnTo>
                  <a:lnTo>
                    <a:pt x="304" y="109"/>
                  </a:lnTo>
                  <a:lnTo>
                    <a:pt x="307" y="124"/>
                  </a:lnTo>
                  <a:lnTo>
                    <a:pt x="308" y="139"/>
                  </a:lnTo>
                  <a:lnTo>
                    <a:pt x="307" y="154"/>
                  </a:lnTo>
                  <a:lnTo>
                    <a:pt x="305" y="169"/>
                  </a:lnTo>
                  <a:lnTo>
                    <a:pt x="302" y="180"/>
                  </a:lnTo>
                  <a:lnTo>
                    <a:pt x="295" y="194"/>
                  </a:lnTo>
                  <a:lnTo>
                    <a:pt x="289" y="205"/>
                  </a:lnTo>
                  <a:lnTo>
                    <a:pt x="282" y="217"/>
                  </a:lnTo>
                  <a:lnTo>
                    <a:pt x="272" y="227"/>
                  </a:lnTo>
                  <a:lnTo>
                    <a:pt x="262" y="237"/>
                  </a:lnTo>
                  <a:lnTo>
                    <a:pt x="252" y="245"/>
                  </a:lnTo>
                  <a:lnTo>
                    <a:pt x="241" y="252"/>
                  </a:lnTo>
                  <a:lnTo>
                    <a:pt x="227" y="259"/>
                  </a:lnTo>
                  <a:lnTo>
                    <a:pt x="214" y="265"/>
                  </a:lnTo>
                  <a:lnTo>
                    <a:pt x="201" y="269"/>
                  </a:lnTo>
                  <a:lnTo>
                    <a:pt x="186" y="272"/>
                  </a:lnTo>
                  <a:lnTo>
                    <a:pt x="171" y="274"/>
                  </a:lnTo>
                  <a:lnTo>
                    <a:pt x="156" y="274"/>
                  </a:lnTo>
                  <a:lnTo>
                    <a:pt x="140" y="274"/>
                  </a:lnTo>
                  <a:lnTo>
                    <a:pt x="125" y="270"/>
                  </a:lnTo>
                  <a:lnTo>
                    <a:pt x="110" y="267"/>
                  </a:lnTo>
                  <a:lnTo>
                    <a:pt x="95" y="262"/>
                  </a:lnTo>
                  <a:lnTo>
                    <a:pt x="82" y="255"/>
                  </a:lnTo>
                  <a:lnTo>
                    <a:pt x="68" y="249"/>
                  </a:lnTo>
                  <a:lnTo>
                    <a:pt x="57" y="240"/>
                  </a:lnTo>
                  <a:lnTo>
                    <a:pt x="45" y="232"/>
                  </a:lnTo>
                  <a:lnTo>
                    <a:pt x="37" y="222"/>
                  </a:lnTo>
                  <a:lnTo>
                    <a:pt x="27" y="210"/>
                  </a:lnTo>
                  <a:lnTo>
                    <a:pt x="20" y="199"/>
                  </a:lnTo>
                  <a:lnTo>
                    <a:pt x="14" y="187"/>
                  </a:lnTo>
                  <a:lnTo>
                    <a:pt x="9" y="174"/>
                  </a:lnTo>
                  <a:lnTo>
                    <a:pt x="4" y="160"/>
                  </a:lnTo>
                  <a:lnTo>
                    <a:pt x="2" y="147"/>
                  </a:lnTo>
                  <a:lnTo>
                    <a:pt x="0" y="134"/>
                  </a:lnTo>
                  <a:lnTo>
                    <a:pt x="2" y="120"/>
                  </a:lnTo>
                  <a:lnTo>
                    <a:pt x="4" y="105"/>
                  </a:lnTo>
                  <a:lnTo>
                    <a:pt x="7" y="94"/>
                  </a:lnTo>
                  <a:lnTo>
                    <a:pt x="14" y="80"/>
                  </a:lnTo>
                  <a:lnTo>
                    <a:pt x="20" y="69"/>
                  </a:lnTo>
                  <a:lnTo>
                    <a:pt x="27" y="57"/>
                  </a:lnTo>
                  <a:lnTo>
                    <a:pt x="37" y="47"/>
                  </a:lnTo>
                  <a:lnTo>
                    <a:pt x="47" y="37"/>
                  </a:lnTo>
                  <a:lnTo>
                    <a:pt x="57" y="28"/>
                  </a:lnTo>
                  <a:lnTo>
                    <a:pt x="68" y="22"/>
                  </a:lnTo>
                  <a:lnTo>
                    <a:pt x="82" y="15"/>
                  </a:lnTo>
                  <a:lnTo>
                    <a:pt x="95" y="8"/>
                  </a:lnTo>
                  <a:lnTo>
                    <a:pt x="110" y="5"/>
                  </a:lnTo>
                  <a:lnTo>
                    <a:pt x="123" y="2"/>
                  </a:lnTo>
                  <a:lnTo>
                    <a:pt x="138" y="0"/>
                  </a:lnTo>
                  <a:lnTo>
                    <a:pt x="154" y="0"/>
                  </a:lnTo>
                  <a:lnTo>
                    <a:pt x="169" y="0"/>
                  </a:lnTo>
                  <a:lnTo>
                    <a:pt x="176" y="2"/>
                  </a:lnTo>
                  <a:lnTo>
                    <a:pt x="183" y="2"/>
                  </a:lnTo>
                  <a:lnTo>
                    <a:pt x="189" y="3"/>
                  </a:lnTo>
                  <a:lnTo>
                    <a:pt x="196" y="5"/>
                  </a:lnTo>
                  <a:lnTo>
                    <a:pt x="202" y="7"/>
                  </a:lnTo>
                  <a:lnTo>
                    <a:pt x="209" y="10"/>
                  </a:lnTo>
                  <a:lnTo>
                    <a:pt x="216" y="12"/>
                  </a:lnTo>
                  <a:lnTo>
                    <a:pt x="221" y="1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59" name="任意多边形 221258"/>
            <p:cNvSpPr/>
            <p:nvPr/>
          </p:nvSpPr>
          <p:spPr>
            <a:xfrm>
              <a:off x="5396" y="3855"/>
              <a:ext cx="269" cy="120"/>
            </a:xfrm>
            <a:custGeom>
              <a:rect l="0" t="0" r="0" b="0"/>
              <a:pathLst>
                <a:path w="269" h="238">
                  <a:moveTo>
                    <a:pt x="192" y="11"/>
                  </a:moveTo>
                  <a:lnTo>
                    <a:pt x="192" y="13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1" y="21"/>
                  </a:lnTo>
                  <a:lnTo>
                    <a:pt x="189" y="28"/>
                  </a:lnTo>
                  <a:lnTo>
                    <a:pt x="187" y="37"/>
                  </a:lnTo>
                  <a:lnTo>
                    <a:pt x="184" y="43"/>
                  </a:lnTo>
                  <a:lnTo>
                    <a:pt x="182" y="50"/>
                  </a:lnTo>
                  <a:lnTo>
                    <a:pt x="179" y="55"/>
                  </a:lnTo>
                  <a:lnTo>
                    <a:pt x="179" y="60"/>
                  </a:lnTo>
                  <a:lnTo>
                    <a:pt x="179" y="63"/>
                  </a:lnTo>
                  <a:lnTo>
                    <a:pt x="181" y="65"/>
                  </a:lnTo>
                  <a:lnTo>
                    <a:pt x="184" y="67"/>
                  </a:lnTo>
                  <a:lnTo>
                    <a:pt x="186" y="70"/>
                  </a:lnTo>
                  <a:lnTo>
                    <a:pt x="187" y="72"/>
                  </a:lnTo>
                  <a:lnTo>
                    <a:pt x="189" y="73"/>
                  </a:lnTo>
                  <a:lnTo>
                    <a:pt x="191" y="75"/>
                  </a:lnTo>
                  <a:lnTo>
                    <a:pt x="192" y="73"/>
                  </a:lnTo>
                  <a:lnTo>
                    <a:pt x="196" y="70"/>
                  </a:lnTo>
                  <a:lnTo>
                    <a:pt x="201" y="63"/>
                  </a:lnTo>
                  <a:lnTo>
                    <a:pt x="202" y="60"/>
                  </a:lnTo>
                  <a:lnTo>
                    <a:pt x="206" y="55"/>
                  </a:lnTo>
                  <a:lnTo>
                    <a:pt x="209" y="52"/>
                  </a:lnTo>
                  <a:lnTo>
                    <a:pt x="214" y="48"/>
                  </a:lnTo>
                  <a:lnTo>
                    <a:pt x="217" y="47"/>
                  </a:lnTo>
                  <a:lnTo>
                    <a:pt x="222" y="43"/>
                  </a:lnTo>
                  <a:lnTo>
                    <a:pt x="226" y="40"/>
                  </a:lnTo>
                  <a:lnTo>
                    <a:pt x="229" y="38"/>
                  </a:lnTo>
                  <a:lnTo>
                    <a:pt x="239" y="48"/>
                  </a:lnTo>
                  <a:lnTo>
                    <a:pt x="247" y="58"/>
                  </a:lnTo>
                  <a:lnTo>
                    <a:pt x="254" y="70"/>
                  </a:lnTo>
                  <a:lnTo>
                    <a:pt x="260" y="82"/>
                  </a:lnTo>
                  <a:lnTo>
                    <a:pt x="265" y="95"/>
                  </a:lnTo>
                  <a:lnTo>
                    <a:pt x="267" y="107"/>
                  </a:lnTo>
                  <a:lnTo>
                    <a:pt x="269" y="120"/>
                  </a:lnTo>
                  <a:lnTo>
                    <a:pt x="269" y="133"/>
                  </a:lnTo>
                  <a:lnTo>
                    <a:pt x="265" y="145"/>
                  </a:lnTo>
                  <a:lnTo>
                    <a:pt x="262" y="157"/>
                  </a:lnTo>
                  <a:lnTo>
                    <a:pt x="259" y="168"/>
                  </a:lnTo>
                  <a:lnTo>
                    <a:pt x="252" y="178"/>
                  </a:lnTo>
                  <a:lnTo>
                    <a:pt x="245" y="188"/>
                  </a:lnTo>
                  <a:lnTo>
                    <a:pt x="237" y="197"/>
                  </a:lnTo>
                  <a:lnTo>
                    <a:pt x="229" y="205"/>
                  </a:lnTo>
                  <a:lnTo>
                    <a:pt x="219" y="213"/>
                  </a:lnTo>
                  <a:lnTo>
                    <a:pt x="209" y="220"/>
                  </a:lnTo>
                  <a:lnTo>
                    <a:pt x="197" y="225"/>
                  </a:lnTo>
                  <a:lnTo>
                    <a:pt x="186" y="230"/>
                  </a:lnTo>
                  <a:lnTo>
                    <a:pt x="174" y="235"/>
                  </a:lnTo>
                  <a:lnTo>
                    <a:pt x="161" y="237"/>
                  </a:lnTo>
                  <a:lnTo>
                    <a:pt x="149" y="238"/>
                  </a:lnTo>
                  <a:lnTo>
                    <a:pt x="134" y="238"/>
                  </a:lnTo>
                  <a:lnTo>
                    <a:pt x="121" y="238"/>
                  </a:lnTo>
                  <a:lnTo>
                    <a:pt x="108" y="235"/>
                  </a:lnTo>
                  <a:lnTo>
                    <a:pt x="95" y="232"/>
                  </a:lnTo>
                  <a:lnTo>
                    <a:pt x="83" y="228"/>
                  </a:lnTo>
                  <a:lnTo>
                    <a:pt x="71" y="223"/>
                  </a:lnTo>
                  <a:lnTo>
                    <a:pt x="60" y="217"/>
                  </a:lnTo>
                  <a:lnTo>
                    <a:pt x="50" y="210"/>
                  </a:lnTo>
                  <a:lnTo>
                    <a:pt x="40" y="202"/>
                  </a:lnTo>
                  <a:lnTo>
                    <a:pt x="32" y="192"/>
                  </a:lnTo>
                  <a:lnTo>
                    <a:pt x="23" y="183"/>
                  </a:lnTo>
                  <a:lnTo>
                    <a:pt x="17" y="173"/>
                  </a:lnTo>
                  <a:lnTo>
                    <a:pt x="10" y="163"/>
                  </a:lnTo>
                  <a:lnTo>
                    <a:pt x="7" y="152"/>
                  </a:lnTo>
                  <a:lnTo>
                    <a:pt x="4" y="140"/>
                  </a:lnTo>
                  <a:lnTo>
                    <a:pt x="0" y="128"/>
                  </a:lnTo>
                  <a:lnTo>
                    <a:pt x="0" y="117"/>
                  </a:lnTo>
                  <a:lnTo>
                    <a:pt x="0" y="105"/>
                  </a:lnTo>
                  <a:lnTo>
                    <a:pt x="4" y="92"/>
                  </a:lnTo>
                  <a:lnTo>
                    <a:pt x="7" y="82"/>
                  </a:lnTo>
                  <a:lnTo>
                    <a:pt x="10" y="70"/>
                  </a:lnTo>
                  <a:lnTo>
                    <a:pt x="17" y="60"/>
                  </a:lnTo>
                  <a:lnTo>
                    <a:pt x="23" y="50"/>
                  </a:lnTo>
                  <a:lnTo>
                    <a:pt x="32" y="40"/>
                  </a:lnTo>
                  <a:lnTo>
                    <a:pt x="40" y="32"/>
                  </a:lnTo>
                  <a:lnTo>
                    <a:pt x="50" y="25"/>
                  </a:lnTo>
                  <a:lnTo>
                    <a:pt x="60" y="18"/>
                  </a:lnTo>
                  <a:lnTo>
                    <a:pt x="71" y="11"/>
                  </a:lnTo>
                  <a:lnTo>
                    <a:pt x="83" y="8"/>
                  </a:lnTo>
                  <a:lnTo>
                    <a:pt x="95" y="3"/>
                  </a:lnTo>
                  <a:lnTo>
                    <a:pt x="108" y="1"/>
                  </a:lnTo>
                  <a:lnTo>
                    <a:pt x="121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54" y="1"/>
                  </a:lnTo>
                  <a:lnTo>
                    <a:pt x="159" y="1"/>
                  </a:lnTo>
                  <a:lnTo>
                    <a:pt x="166" y="3"/>
                  </a:lnTo>
                  <a:lnTo>
                    <a:pt x="171" y="5"/>
                  </a:lnTo>
                  <a:lnTo>
                    <a:pt x="176" y="6"/>
                  </a:lnTo>
                  <a:lnTo>
                    <a:pt x="182" y="8"/>
                  </a:lnTo>
                  <a:lnTo>
                    <a:pt x="187" y="10"/>
                  </a:lnTo>
                  <a:lnTo>
                    <a:pt x="192" y="11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0" name="任意多边形 221259"/>
            <p:cNvSpPr/>
            <p:nvPr/>
          </p:nvSpPr>
          <p:spPr>
            <a:xfrm>
              <a:off x="5421" y="3863"/>
              <a:ext cx="229" cy="103"/>
            </a:xfrm>
            <a:custGeom>
              <a:rect l="0" t="0" r="0" b="0"/>
              <a:pathLst>
                <a:path w="229" h="205">
                  <a:moveTo>
                    <a:pt x="164" y="11"/>
                  </a:moveTo>
                  <a:lnTo>
                    <a:pt x="164" y="13"/>
                  </a:lnTo>
                  <a:lnTo>
                    <a:pt x="164" y="15"/>
                  </a:lnTo>
                  <a:lnTo>
                    <a:pt x="164" y="18"/>
                  </a:lnTo>
                  <a:lnTo>
                    <a:pt x="162" y="20"/>
                  </a:lnTo>
                  <a:lnTo>
                    <a:pt x="161" y="27"/>
                  </a:lnTo>
                  <a:lnTo>
                    <a:pt x="159" y="33"/>
                  </a:lnTo>
                  <a:lnTo>
                    <a:pt x="157" y="38"/>
                  </a:lnTo>
                  <a:lnTo>
                    <a:pt x="156" y="43"/>
                  </a:lnTo>
                  <a:lnTo>
                    <a:pt x="154" y="48"/>
                  </a:lnTo>
                  <a:lnTo>
                    <a:pt x="152" y="53"/>
                  </a:lnTo>
                  <a:lnTo>
                    <a:pt x="152" y="55"/>
                  </a:lnTo>
                  <a:lnTo>
                    <a:pt x="154" y="57"/>
                  </a:lnTo>
                  <a:lnTo>
                    <a:pt x="157" y="60"/>
                  </a:lnTo>
                  <a:lnTo>
                    <a:pt x="161" y="65"/>
                  </a:lnTo>
                  <a:lnTo>
                    <a:pt x="166" y="65"/>
                  </a:lnTo>
                  <a:lnTo>
                    <a:pt x="171" y="55"/>
                  </a:lnTo>
                  <a:lnTo>
                    <a:pt x="172" y="52"/>
                  </a:lnTo>
                  <a:lnTo>
                    <a:pt x="176" y="50"/>
                  </a:lnTo>
                  <a:lnTo>
                    <a:pt x="179" y="47"/>
                  </a:lnTo>
                  <a:lnTo>
                    <a:pt x="182" y="43"/>
                  </a:lnTo>
                  <a:lnTo>
                    <a:pt x="186" y="42"/>
                  </a:lnTo>
                  <a:lnTo>
                    <a:pt x="189" y="38"/>
                  </a:lnTo>
                  <a:lnTo>
                    <a:pt x="192" y="3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0" y="52"/>
                  </a:lnTo>
                  <a:lnTo>
                    <a:pt x="217" y="62"/>
                  </a:lnTo>
                  <a:lnTo>
                    <a:pt x="222" y="72"/>
                  </a:lnTo>
                  <a:lnTo>
                    <a:pt x="225" y="82"/>
                  </a:lnTo>
                  <a:lnTo>
                    <a:pt x="227" y="93"/>
                  </a:lnTo>
                  <a:lnTo>
                    <a:pt x="229" y="103"/>
                  </a:lnTo>
                  <a:lnTo>
                    <a:pt x="229" y="115"/>
                  </a:lnTo>
                  <a:lnTo>
                    <a:pt x="224" y="135"/>
                  </a:lnTo>
                  <a:lnTo>
                    <a:pt x="215" y="155"/>
                  </a:lnTo>
                  <a:lnTo>
                    <a:pt x="202" y="170"/>
                  </a:lnTo>
                  <a:lnTo>
                    <a:pt x="187" y="183"/>
                  </a:lnTo>
                  <a:lnTo>
                    <a:pt x="169" y="195"/>
                  </a:lnTo>
                  <a:lnTo>
                    <a:pt x="149" y="202"/>
                  </a:lnTo>
                  <a:lnTo>
                    <a:pt x="126" y="205"/>
                  </a:lnTo>
                  <a:lnTo>
                    <a:pt x="103" y="205"/>
                  </a:lnTo>
                  <a:lnTo>
                    <a:pt x="81" y="200"/>
                  </a:lnTo>
                  <a:lnTo>
                    <a:pt x="60" y="192"/>
                  </a:lnTo>
                  <a:lnTo>
                    <a:pt x="42" y="180"/>
                  </a:lnTo>
                  <a:lnTo>
                    <a:pt x="25" y="167"/>
                  </a:lnTo>
                  <a:lnTo>
                    <a:pt x="13" y="150"/>
                  </a:lnTo>
                  <a:lnTo>
                    <a:pt x="5" y="132"/>
                  </a:lnTo>
                  <a:lnTo>
                    <a:pt x="0" y="112"/>
                  </a:lnTo>
                  <a:lnTo>
                    <a:pt x="0" y="90"/>
                  </a:lnTo>
                  <a:lnTo>
                    <a:pt x="5" y="70"/>
                  </a:lnTo>
                  <a:lnTo>
                    <a:pt x="13" y="52"/>
                  </a:lnTo>
                  <a:lnTo>
                    <a:pt x="27" y="35"/>
                  </a:lnTo>
                  <a:lnTo>
                    <a:pt x="42" y="22"/>
                  </a:lnTo>
                  <a:lnTo>
                    <a:pt x="60" y="11"/>
                  </a:lnTo>
                  <a:lnTo>
                    <a:pt x="80" y="3"/>
                  </a:lnTo>
                  <a:lnTo>
                    <a:pt x="103" y="0"/>
                  </a:lnTo>
                  <a:lnTo>
                    <a:pt x="126" y="1"/>
                  </a:lnTo>
                  <a:lnTo>
                    <a:pt x="131" y="1"/>
                  </a:lnTo>
                  <a:lnTo>
                    <a:pt x="136" y="3"/>
                  </a:lnTo>
                  <a:lnTo>
                    <a:pt x="141" y="3"/>
                  </a:lnTo>
                  <a:lnTo>
                    <a:pt x="146" y="5"/>
                  </a:lnTo>
                  <a:lnTo>
                    <a:pt x="151" y="6"/>
                  </a:lnTo>
                  <a:lnTo>
                    <a:pt x="156" y="8"/>
                  </a:lnTo>
                  <a:lnTo>
                    <a:pt x="159" y="10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1" name="任意多边形 221260"/>
            <p:cNvSpPr/>
            <p:nvPr/>
          </p:nvSpPr>
          <p:spPr>
            <a:xfrm>
              <a:off x="5444" y="3871"/>
              <a:ext cx="191" cy="86"/>
            </a:xfrm>
            <a:custGeom>
              <a:rect l="0" t="0" r="0" b="0"/>
              <a:pathLst>
                <a:path w="191" h="171">
                  <a:moveTo>
                    <a:pt x="138" y="10"/>
                  </a:moveTo>
                  <a:lnTo>
                    <a:pt x="138" y="11"/>
                  </a:lnTo>
                  <a:lnTo>
                    <a:pt x="138" y="13"/>
                  </a:lnTo>
                  <a:lnTo>
                    <a:pt x="138" y="15"/>
                  </a:lnTo>
                  <a:lnTo>
                    <a:pt x="136" y="16"/>
                  </a:lnTo>
                  <a:lnTo>
                    <a:pt x="136" y="21"/>
                  </a:lnTo>
                  <a:lnTo>
                    <a:pt x="134" y="26"/>
                  </a:lnTo>
                  <a:lnTo>
                    <a:pt x="133" y="31"/>
                  </a:lnTo>
                  <a:lnTo>
                    <a:pt x="131" y="36"/>
                  </a:lnTo>
                  <a:lnTo>
                    <a:pt x="129" y="40"/>
                  </a:lnTo>
                  <a:lnTo>
                    <a:pt x="128" y="43"/>
                  </a:lnTo>
                  <a:lnTo>
                    <a:pt x="128" y="46"/>
                  </a:lnTo>
                  <a:lnTo>
                    <a:pt x="129" y="46"/>
                  </a:lnTo>
                  <a:lnTo>
                    <a:pt x="133" y="50"/>
                  </a:lnTo>
                  <a:lnTo>
                    <a:pt x="136" y="53"/>
                  </a:lnTo>
                  <a:lnTo>
                    <a:pt x="138" y="53"/>
                  </a:lnTo>
                  <a:lnTo>
                    <a:pt x="143" y="46"/>
                  </a:lnTo>
                  <a:lnTo>
                    <a:pt x="146" y="41"/>
                  </a:lnTo>
                  <a:lnTo>
                    <a:pt x="153" y="36"/>
                  </a:lnTo>
                  <a:lnTo>
                    <a:pt x="158" y="31"/>
                  </a:lnTo>
                  <a:lnTo>
                    <a:pt x="164" y="28"/>
                  </a:lnTo>
                  <a:lnTo>
                    <a:pt x="171" y="35"/>
                  </a:lnTo>
                  <a:lnTo>
                    <a:pt x="178" y="43"/>
                  </a:lnTo>
                  <a:lnTo>
                    <a:pt x="182" y="50"/>
                  </a:lnTo>
                  <a:lnTo>
                    <a:pt x="186" y="60"/>
                  </a:lnTo>
                  <a:lnTo>
                    <a:pt x="189" y="68"/>
                  </a:lnTo>
                  <a:lnTo>
                    <a:pt x="191" y="76"/>
                  </a:lnTo>
                  <a:lnTo>
                    <a:pt x="191" y="86"/>
                  </a:lnTo>
                  <a:lnTo>
                    <a:pt x="191" y="96"/>
                  </a:lnTo>
                  <a:lnTo>
                    <a:pt x="187" y="113"/>
                  </a:lnTo>
                  <a:lnTo>
                    <a:pt x="181" y="128"/>
                  </a:lnTo>
                  <a:lnTo>
                    <a:pt x="169" y="141"/>
                  </a:lnTo>
                  <a:lnTo>
                    <a:pt x="156" y="153"/>
                  </a:lnTo>
                  <a:lnTo>
                    <a:pt x="141" y="161"/>
                  </a:lnTo>
                  <a:lnTo>
                    <a:pt x="125" y="168"/>
                  </a:lnTo>
                  <a:lnTo>
                    <a:pt x="106" y="171"/>
                  </a:lnTo>
                  <a:lnTo>
                    <a:pt x="86" y="170"/>
                  </a:lnTo>
                  <a:lnTo>
                    <a:pt x="68" y="166"/>
                  </a:lnTo>
                  <a:lnTo>
                    <a:pt x="50" y="160"/>
                  </a:lnTo>
                  <a:lnTo>
                    <a:pt x="35" y="150"/>
                  </a:lnTo>
                  <a:lnTo>
                    <a:pt x="22" y="138"/>
                  </a:lnTo>
                  <a:lnTo>
                    <a:pt x="12" y="125"/>
                  </a:lnTo>
                  <a:lnTo>
                    <a:pt x="5" y="108"/>
                  </a:lnTo>
                  <a:lnTo>
                    <a:pt x="0" y="93"/>
                  </a:lnTo>
                  <a:lnTo>
                    <a:pt x="0" y="75"/>
                  </a:lnTo>
                  <a:lnTo>
                    <a:pt x="5" y="58"/>
                  </a:lnTo>
                  <a:lnTo>
                    <a:pt x="12" y="43"/>
                  </a:lnTo>
                  <a:lnTo>
                    <a:pt x="22" y="30"/>
                  </a:lnTo>
                  <a:lnTo>
                    <a:pt x="35" y="18"/>
                  </a:lnTo>
                  <a:lnTo>
                    <a:pt x="50" y="10"/>
                  </a:lnTo>
                  <a:lnTo>
                    <a:pt x="68" y="3"/>
                  </a:lnTo>
                  <a:lnTo>
                    <a:pt x="86" y="0"/>
                  </a:lnTo>
                  <a:lnTo>
                    <a:pt x="105" y="0"/>
                  </a:lnTo>
                  <a:lnTo>
                    <a:pt x="110" y="1"/>
                  </a:lnTo>
                  <a:lnTo>
                    <a:pt x="113" y="1"/>
                  </a:lnTo>
                  <a:lnTo>
                    <a:pt x="118" y="3"/>
                  </a:lnTo>
                  <a:lnTo>
                    <a:pt x="121" y="5"/>
                  </a:lnTo>
                  <a:lnTo>
                    <a:pt x="126" y="5"/>
                  </a:lnTo>
                  <a:lnTo>
                    <a:pt x="129" y="6"/>
                  </a:lnTo>
                  <a:lnTo>
                    <a:pt x="133" y="8"/>
                  </a:lnTo>
                  <a:lnTo>
                    <a:pt x="138" y="10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2" name="任意多边形 221261"/>
            <p:cNvSpPr/>
            <p:nvPr/>
          </p:nvSpPr>
          <p:spPr>
            <a:xfrm>
              <a:off x="5492" y="3888"/>
              <a:ext cx="115" cy="51"/>
            </a:xfrm>
            <a:custGeom>
              <a:rect l="0" t="0" r="0" b="0"/>
              <a:pathLst>
                <a:path w="115" h="102">
                  <a:moveTo>
                    <a:pt x="83" y="5"/>
                  </a:moveTo>
                  <a:lnTo>
                    <a:pt x="83" y="7"/>
                  </a:lnTo>
                  <a:lnTo>
                    <a:pt x="83" y="7"/>
                  </a:lnTo>
                  <a:lnTo>
                    <a:pt x="83" y="8"/>
                  </a:lnTo>
                  <a:lnTo>
                    <a:pt x="81" y="10"/>
                  </a:lnTo>
                  <a:lnTo>
                    <a:pt x="80" y="17"/>
                  </a:lnTo>
                  <a:lnTo>
                    <a:pt x="78" y="22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3" y="32"/>
                  </a:lnTo>
                  <a:lnTo>
                    <a:pt x="86" y="27"/>
                  </a:lnTo>
                  <a:lnTo>
                    <a:pt x="88" y="23"/>
                  </a:lnTo>
                  <a:lnTo>
                    <a:pt x="91" y="22"/>
                  </a:lnTo>
                  <a:lnTo>
                    <a:pt x="95" y="18"/>
                  </a:lnTo>
                  <a:lnTo>
                    <a:pt x="98" y="17"/>
                  </a:lnTo>
                  <a:lnTo>
                    <a:pt x="103" y="20"/>
                  </a:lnTo>
                  <a:lnTo>
                    <a:pt x="106" y="25"/>
                  </a:lnTo>
                  <a:lnTo>
                    <a:pt x="110" y="30"/>
                  </a:lnTo>
                  <a:lnTo>
                    <a:pt x="111" y="35"/>
                  </a:lnTo>
                  <a:lnTo>
                    <a:pt x="113" y="40"/>
                  </a:lnTo>
                  <a:lnTo>
                    <a:pt x="115" y="47"/>
                  </a:lnTo>
                  <a:lnTo>
                    <a:pt x="115" y="52"/>
                  </a:lnTo>
                  <a:lnTo>
                    <a:pt x="115" y="58"/>
                  </a:lnTo>
                  <a:lnTo>
                    <a:pt x="113" y="68"/>
                  </a:lnTo>
                  <a:lnTo>
                    <a:pt x="108" y="77"/>
                  </a:lnTo>
                  <a:lnTo>
                    <a:pt x="101" y="85"/>
                  </a:lnTo>
                  <a:lnTo>
                    <a:pt x="95" y="92"/>
                  </a:lnTo>
                  <a:lnTo>
                    <a:pt x="85" y="97"/>
                  </a:lnTo>
                  <a:lnTo>
                    <a:pt x="75" y="100"/>
                  </a:lnTo>
                  <a:lnTo>
                    <a:pt x="63" y="102"/>
                  </a:lnTo>
                  <a:lnTo>
                    <a:pt x="52" y="102"/>
                  </a:lnTo>
                  <a:lnTo>
                    <a:pt x="40" y="100"/>
                  </a:lnTo>
                  <a:lnTo>
                    <a:pt x="30" y="95"/>
                  </a:lnTo>
                  <a:lnTo>
                    <a:pt x="22" y="90"/>
                  </a:lnTo>
                  <a:lnTo>
                    <a:pt x="14" y="83"/>
                  </a:lnTo>
                  <a:lnTo>
                    <a:pt x="7" y="75"/>
                  </a:lnTo>
                  <a:lnTo>
                    <a:pt x="4" y="65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4" y="35"/>
                  </a:lnTo>
                  <a:lnTo>
                    <a:pt x="7" y="25"/>
                  </a:lnTo>
                  <a:lnTo>
                    <a:pt x="14" y="18"/>
                  </a:lnTo>
                  <a:lnTo>
                    <a:pt x="22" y="12"/>
                  </a:lnTo>
                  <a:lnTo>
                    <a:pt x="30" y="5"/>
                  </a:lnTo>
                  <a:lnTo>
                    <a:pt x="42" y="2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8" y="2"/>
                  </a:lnTo>
                  <a:lnTo>
                    <a:pt x="73" y="2"/>
                  </a:lnTo>
                  <a:lnTo>
                    <a:pt x="78" y="3"/>
                  </a:lnTo>
                  <a:lnTo>
                    <a:pt x="83" y="5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3" name="任意多边形 221262"/>
            <p:cNvSpPr/>
            <p:nvPr/>
          </p:nvSpPr>
          <p:spPr>
            <a:xfrm>
              <a:off x="80" y="337"/>
              <a:ext cx="306" cy="137"/>
            </a:xfrm>
            <a:custGeom>
              <a:rect l="0" t="0" r="0" b="0"/>
              <a:pathLst>
                <a:path w="306" h="274">
                  <a:moveTo>
                    <a:pt x="86" y="259"/>
                  </a:moveTo>
                  <a:lnTo>
                    <a:pt x="86" y="257"/>
                  </a:lnTo>
                  <a:lnTo>
                    <a:pt x="87" y="254"/>
                  </a:lnTo>
                  <a:lnTo>
                    <a:pt x="87" y="252"/>
                  </a:lnTo>
                  <a:lnTo>
                    <a:pt x="87" y="249"/>
                  </a:lnTo>
                  <a:lnTo>
                    <a:pt x="89" y="241"/>
                  </a:lnTo>
                  <a:lnTo>
                    <a:pt x="92" y="232"/>
                  </a:lnTo>
                  <a:lnTo>
                    <a:pt x="96" y="224"/>
                  </a:lnTo>
                  <a:lnTo>
                    <a:pt x="97" y="215"/>
                  </a:lnTo>
                  <a:lnTo>
                    <a:pt x="101" y="210"/>
                  </a:lnTo>
                  <a:lnTo>
                    <a:pt x="102" y="204"/>
                  </a:lnTo>
                  <a:lnTo>
                    <a:pt x="101" y="200"/>
                  </a:lnTo>
                  <a:lnTo>
                    <a:pt x="99" y="199"/>
                  </a:lnTo>
                  <a:lnTo>
                    <a:pt x="96" y="197"/>
                  </a:lnTo>
                  <a:lnTo>
                    <a:pt x="94" y="194"/>
                  </a:lnTo>
                  <a:lnTo>
                    <a:pt x="92" y="192"/>
                  </a:lnTo>
                  <a:lnTo>
                    <a:pt x="89" y="189"/>
                  </a:lnTo>
                  <a:lnTo>
                    <a:pt x="87" y="187"/>
                  </a:lnTo>
                  <a:lnTo>
                    <a:pt x="86" y="189"/>
                  </a:lnTo>
                  <a:lnTo>
                    <a:pt x="82" y="194"/>
                  </a:lnTo>
                  <a:lnTo>
                    <a:pt x="77" y="202"/>
                  </a:lnTo>
                  <a:lnTo>
                    <a:pt x="74" y="205"/>
                  </a:lnTo>
                  <a:lnTo>
                    <a:pt x="71" y="209"/>
                  </a:lnTo>
                  <a:lnTo>
                    <a:pt x="67" y="214"/>
                  </a:lnTo>
                  <a:lnTo>
                    <a:pt x="62" y="217"/>
                  </a:lnTo>
                  <a:lnTo>
                    <a:pt x="57" y="220"/>
                  </a:lnTo>
                  <a:lnTo>
                    <a:pt x="53" y="224"/>
                  </a:lnTo>
                  <a:lnTo>
                    <a:pt x="48" y="227"/>
                  </a:lnTo>
                  <a:lnTo>
                    <a:pt x="44" y="231"/>
                  </a:lnTo>
                  <a:lnTo>
                    <a:pt x="33" y="219"/>
                  </a:lnTo>
                  <a:lnTo>
                    <a:pt x="23" y="207"/>
                  </a:lnTo>
                  <a:lnTo>
                    <a:pt x="16" y="194"/>
                  </a:lnTo>
                  <a:lnTo>
                    <a:pt x="9" y="180"/>
                  </a:lnTo>
                  <a:lnTo>
                    <a:pt x="4" y="165"/>
                  </a:lnTo>
                  <a:lnTo>
                    <a:pt x="1" y="150"/>
                  </a:lnTo>
                  <a:lnTo>
                    <a:pt x="0" y="135"/>
                  </a:lnTo>
                  <a:lnTo>
                    <a:pt x="0" y="120"/>
                  </a:lnTo>
                  <a:lnTo>
                    <a:pt x="3" y="105"/>
                  </a:lnTo>
                  <a:lnTo>
                    <a:pt x="6" y="94"/>
                  </a:lnTo>
                  <a:lnTo>
                    <a:pt x="11" y="80"/>
                  </a:lnTo>
                  <a:lnTo>
                    <a:pt x="18" y="69"/>
                  </a:lnTo>
                  <a:lnTo>
                    <a:pt x="26" y="57"/>
                  </a:lnTo>
                  <a:lnTo>
                    <a:pt x="34" y="47"/>
                  </a:lnTo>
                  <a:lnTo>
                    <a:pt x="44" y="37"/>
                  </a:lnTo>
                  <a:lnTo>
                    <a:pt x="56" y="29"/>
                  </a:lnTo>
                  <a:lnTo>
                    <a:pt x="67" y="22"/>
                  </a:lnTo>
                  <a:lnTo>
                    <a:pt x="79" y="15"/>
                  </a:lnTo>
                  <a:lnTo>
                    <a:pt x="92" y="9"/>
                  </a:lnTo>
                  <a:lnTo>
                    <a:pt x="107" y="5"/>
                  </a:lnTo>
                  <a:lnTo>
                    <a:pt x="122" y="2"/>
                  </a:lnTo>
                  <a:lnTo>
                    <a:pt x="137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4"/>
                  </a:lnTo>
                  <a:lnTo>
                    <a:pt x="198" y="7"/>
                  </a:lnTo>
                  <a:lnTo>
                    <a:pt x="212" y="12"/>
                  </a:lnTo>
                  <a:lnTo>
                    <a:pt x="226" y="19"/>
                  </a:lnTo>
                  <a:lnTo>
                    <a:pt x="238" y="25"/>
                  </a:lnTo>
                  <a:lnTo>
                    <a:pt x="250" y="34"/>
                  </a:lnTo>
                  <a:lnTo>
                    <a:pt x="261" y="42"/>
                  </a:lnTo>
                  <a:lnTo>
                    <a:pt x="271" y="52"/>
                  </a:lnTo>
                  <a:lnTo>
                    <a:pt x="279" y="64"/>
                  </a:lnTo>
                  <a:lnTo>
                    <a:pt x="288" y="75"/>
                  </a:lnTo>
                  <a:lnTo>
                    <a:pt x="294" y="87"/>
                  </a:lnTo>
                  <a:lnTo>
                    <a:pt x="299" y="100"/>
                  </a:lnTo>
                  <a:lnTo>
                    <a:pt x="303" y="114"/>
                  </a:lnTo>
                  <a:lnTo>
                    <a:pt x="306" y="127"/>
                  </a:lnTo>
                  <a:lnTo>
                    <a:pt x="306" y="140"/>
                  </a:lnTo>
                  <a:lnTo>
                    <a:pt x="306" y="154"/>
                  </a:lnTo>
                  <a:lnTo>
                    <a:pt x="303" y="169"/>
                  </a:lnTo>
                  <a:lnTo>
                    <a:pt x="299" y="180"/>
                  </a:lnTo>
                  <a:lnTo>
                    <a:pt x="294" y="194"/>
                  </a:lnTo>
                  <a:lnTo>
                    <a:pt x="288" y="205"/>
                  </a:lnTo>
                  <a:lnTo>
                    <a:pt x="279" y="217"/>
                  </a:lnTo>
                  <a:lnTo>
                    <a:pt x="271" y="227"/>
                  </a:lnTo>
                  <a:lnTo>
                    <a:pt x="261" y="237"/>
                  </a:lnTo>
                  <a:lnTo>
                    <a:pt x="250" y="246"/>
                  </a:lnTo>
                  <a:lnTo>
                    <a:pt x="238" y="252"/>
                  </a:lnTo>
                  <a:lnTo>
                    <a:pt x="225" y="259"/>
                  </a:lnTo>
                  <a:lnTo>
                    <a:pt x="212" y="266"/>
                  </a:lnTo>
                  <a:lnTo>
                    <a:pt x="198" y="269"/>
                  </a:lnTo>
                  <a:lnTo>
                    <a:pt x="183" y="272"/>
                  </a:lnTo>
                  <a:lnTo>
                    <a:pt x="168" y="274"/>
                  </a:lnTo>
                  <a:lnTo>
                    <a:pt x="154" y="274"/>
                  </a:lnTo>
                  <a:lnTo>
                    <a:pt x="137" y="274"/>
                  </a:lnTo>
                  <a:lnTo>
                    <a:pt x="130" y="272"/>
                  </a:lnTo>
                  <a:lnTo>
                    <a:pt x="124" y="272"/>
                  </a:lnTo>
                  <a:lnTo>
                    <a:pt x="117" y="271"/>
                  </a:lnTo>
                  <a:lnTo>
                    <a:pt x="110" y="269"/>
                  </a:lnTo>
                  <a:lnTo>
                    <a:pt x="104" y="267"/>
                  </a:lnTo>
                  <a:lnTo>
                    <a:pt x="99" y="264"/>
                  </a:lnTo>
                  <a:lnTo>
                    <a:pt x="92" y="262"/>
                  </a:lnTo>
                  <a:lnTo>
                    <a:pt x="86" y="25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4" name="任意多边形 221263"/>
            <p:cNvSpPr/>
            <p:nvPr/>
          </p:nvSpPr>
          <p:spPr>
            <a:xfrm>
              <a:off x="94" y="346"/>
              <a:ext cx="269" cy="120"/>
            </a:xfrm>
            <a:custGeom>
              <a:rect l="0" t="0" r="0" b="0"/>
              <a:pathLst>
                <a:path w="269" h="238">
                  <a:moveTo>
                    <a:pt x="75" y="227"/>
                  </a:moveTo>
                  <a:lnTo>
                    <a:pt x="77" y="225"/>
                  </a:lnTo>
                  <a:lnTo>
                    <a:pt x="77" y="222"/>
                  </a:lnTo>
                  <a:lnTo>
                    <a:pt x="77" y="220"/>
                  </a:lnTo>
                  <a:lnTo>
                    <a:pt x="77" y="217"/>
                  </a:lnTo>
                  <a:lnTo>
                    <a:pt x="78" y="210"/>
                  </a:lnTo>
                  <a:lnTo>
                    <a:pt x="82" y="201"/>
                  </a:lnTo>
                  <a:lnTo>
                    <a:pt x="83" y="195"/>
                  </a:lnTo>
                  <a:lnTo>
                    <a:pt x="87" y="188"/>
                  </a:lnTo>
                  <a:lnTo>
                    <a:pt x="88" y="183"/>
                  </a:lnTo>
                  <a:lnTo>
                    <a:pt x="90" y="178"/>
                  </a:lnTo>
                  <a:lnTo>
                    <a:pt x="90" y="175"/>
                  </a:lnTo>
                  <a:lnTo>
                    <a:pt x="88" y="173"/>
                  </a:lnTo>
                  <a:lnTo>
                    <a:pt x="85" y="171"/>
                  </a:lnTo>
                  <a:lnTo>
                    <a:pt x="83" y="168"/>
                  </a:lnTo>
                  <a:lnTo>
                    <a:pt x="82" y="166"/>
                  </a:lnTo>
                  <a:lnTo>
                    <a:pt x="80" y="163"/>
                  </a:lnTo>
                  <a:lnTo>
                    <a:pt x="77" y="163"/>
                  </a:lnTo>
                  <a:lnTo>
                    <a:pt x="75" y="165"/>
                  </a:lnTo>
                  <a:lnTo>
                    <a:pt x="72" y="168"/>
                  </a:lnTo>
                  <a:lnTo>
                    <a:pt x="68" y="175"/>
                  </a:lnTo>
                  <a:lnTo>
                    <a:pt x="65" y="178"/>
                  </a:lnTo>
                  <a:lnTo>
                    <a:pt x="62" y="183"/>
                  </a:lnTo>
                  <a:lnTo>
                    <a:pt x="58" y="186"/>
                  </a:lnTo>
                  <a:lnTo>
                    <a:pt x="55" y="188"/>
                  </a:lnTo>
                  <a:lnTo>
                    <a:pt x="50" y="191"/>
                  </a:lnTo>
                  <a:lnTo>
                    <a:pt x="47" y="195"/>
                  </a:lnTo>
                  <a:lnTo>
                    <a:pt x="42" y="198"/>
                  </a:lnTo>
                  <a:lnTo>
                    <a:pt x="39" y="200"/>
                  </a:lnTo>
                  <a:lnTo>
                    <a:pt x="29" y="190"/>
                  </a:lnTo>
                  <a:lnTo>
                    <a:pt x="20" y="180"/>
                  </a:lnTo>
                  <a:lnTo>
                    <a:pt x="14" y="168"/>
                  </a:lnTo>
                  <a:lnTo>
                    <a:pt x="9" y="156"/>
                  </a:lnTo>
                  <a:lnTo>
                    <a:pt x="4" y="143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2" y="93"/>
                  </a:lnTo>
                  <a:lnTo>
                    <a:pt x="5" y="81"/>
                  </a:lnTo>
                  <a:lnTo>
                    <a:pt x="10" y="70"/>
                  </a:lnTo>
                  <a:lnTo>
                    <a:pt x="15" y="60"/>
                  </a:lnTo>
                  <a:lnTo>
                    <a:pt x="22" y="50"/>
                  </a:lnTo>
                  <a:lnTo>
                    <a:pt x="30" y="41"/>
                  </a:lnTo>
                  <a:lnTo>
                    <a:pt x="39" y="33"/>
                  </a:lnTo>
                  <a:lnTo>
                    <a:pt x="48" y="25"/>
                  </a:lnTo>
                  <a:lnTo>
                    <a:pt x="58" y="18"/>
                  </a:lnTo>
                  <a:lnTo>
                    <a:pt x="70" y="13"/>
                  </a:lnTo>
                  <a:lnTo>
                    <a:pt x="82" y="8"/>
                  </a:lnTo>
                  <a:lnTo>
                    <a:pt x="93" y="3"/>
                  </a:lnTo>
                  <a:lnTo>
                    <a:pt x="106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9" y="3"/>
                  </a:lnTo>
                  <a:lnTo>
                    <a:pt x="173" y="6"/>
                  </a:lnTo>
                  <a:lnTo>
                    <a:pt x="186" y="10"/>
                  </a:lnTo>
                  <a:lnTo>
                    <a:pt x="198" y="15"/>
                  </a:lnTo>
                  <a:lnTo>
                    <a:pt x="209" y="21"/>
                  </a:lnTo>
                  <a:lnTo>
                    <a:pt x="219" y="28"/>
                  </a:lnTo>
                  <a:lnTo>
                    <a:pt x="229" y="36"/>
                  </a:lnTo>
                  <a:lnTo>
                    <a:pt x="237" y="45"/>
                  </a:lnTo>
                  <a:lnTo>
                    <a:pt x="246" y="55"/>
                  </a:lnTo>
                  <a:lnTo>
                    <a:pt x="252" y="65"/>
                  </a:lnTo>
                  <a:lnTo>
                    <a:pt x="257" y="75"/>
                  </a:lnTo>
                  <a:lnTo>
                    <a:pt x="262" y="86"/>
                  </a:lnTo>
                  <a:lnTo>
                    <a:pt x="265" y="98"/>
                  </a:lnTo>
                  <a:lnTo>
                    <a:pt x="267" y="110"/>
                  </a:lnTo>
                  <a:lnTo>
                    <a:pt x="269" y="121"/>
                  </a:lnTo>
                  <a:lnTo>
                    <a:pt x="267" y="133"/>
                  </a:lnTo>
                  <a:lnTo>
                    <a:pt x="265" y="146"/>
                  </a:lnTo>
                  <a:lnTo>
                    <a:pt x="262" y="156"/>
                  </a:lnTo>
                  <a:lnTo>
                    <a:pt x="257" y="168"/>
                  </a:lnTo>
                  <a:lnTo>
                    <a:pt x="252" y="178"/>
                  </a:lnTo>
                  <a:lnTo>
                    <a:pt x="246" y="188"/>
                  </a:lnTo>
                  <a:lnTo>
                    <a:pt x="237" y="198"/>
                  </a:lnTo>
                  <a:lnTo>
                    <a:pt x="229" y="206"/>
                  </a:lnTo>
                  <a:lnTo>
                    <a:pt x="219" y="213"/>
                  </a:lnTo>
                  <a:lnTo>
                    <a:pt x="207" y="220"/>
                  </a:lnTo>
                  <a:lnTo>
                    <a:pt x="198" y="227"/>
                  </a:lnTo>
                  <a:lnTo>
                    <a:pt x="186" y="230"/>
                  </a:lnTo>
                  <a:lnTo>
                    <a:pt x="173" y="235"/>
                  </a:lnTo>
                  <a:lnTo>
                    <a:pt x="161" y="237"/>
                  </a:lnTo>
                  <a:lnTo>
                    <a:pt x="148" y="238"/>
                  </a:lnTo>
                  <a:lnTo>
                    <a:pt x="135" y="238"/>
                  </a:lnTo>
                  <a:lnTo>
                    <a:pt x="120" y="238"/>
                  </a:lnTo>
                  <a:lnTo>
                    <a:pt x="115" y="237"/>
                  </a:lnTo>
                  <a:lnTo>
                    <a:pt x="108" y="237"/>
                  </a:lnTo>
                  <a:lnTo>
                    <a:pt x="103" y="235"/>
                  </a:lnTo>
                  <a:lnTo>
                    <a:pt x="96" y="233"/>
                  </a:lnTo>
                  <a:lnTo>
                    <a:pt x="92" y="232"/>
                  </a:lnTo>
                  <a:lnTo>
                    <a:pt x="87" y="230"/>
                  </a:lnTo>
                  <a:lnTo>
                    <a:pt x="80" y="228"/>
                  </a:lnTo>
                  <a:lnTo>
                    <a:pt x="75" y="227"/>
                  </a:lnTo>
                  <a:close/>
                </a:path>
              </a:pathLst>
            </a:custGeom>
            <a:solidFill>
              <a:srgbClr val="FF212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5" name="任意多边形 221264"/>
            <p:cNvSpPr/>
            <p:nvPr/>
          </p:nvSpPr>
          <p:spPr>
            <a:xfrm>
              <a:off x="123" y="364"/>
              <a:ext cx="190" cy="86"/>
            </a:xfrm>
            <a:custGeom>
              <a:rect l="0" t="0" r="0" b="0"/>
              <a:pathLst>
                <a:path w="190" h="171">
                  <a:moveTo>
                    <a:pt x="54" y="161"/>
                  </a:moveTo>
                  <a:lnTo>
                    <a:pt x="54" y="160"/>
                  </a:lnTo>
                  <a:lnTo>
                    <a:pt x="54" y="158"/>
                  </a:lnTo>
                  <a:lnTo>
                    <a:pt x="54" y="156"/>
                  </a:lnTo>
                  <a:lnTo>
                    <a:pt x="54" y="155"/>
                  </a:lnTo>
                  <a:lnTo>
                    <a:pt x="56" y="150"/>
                  </a:lnTo>
                  <a:lnTo>
                    <a:pt x="58" y="145"/>
                  </a:lnTo>
                  <a:lnTo>
                    <a:pt x="59" y="140"/>
                  </a:lnTo>
                  <a:lnTo>
                    <a:pt x="61" y="135"/>
                  </a:lnTo>
                  <a:lnTo>
                    <a:pt x="63" y="131"/>
                  </a:lnTo>
                  <a:lnTo>
                    <a:pt x="63" y="128"/>
                  </a:lnTo>
                  <a:lnTo>
                    <a:pt x="63" y="125"/>
                  </a:lnTo>
                  <a:lnTo>
                    <a:pt x="63" y="125"/>
                  </a:lnTo>
                  <a:lnTo>
                    <a:pt x="58" y="121"/>
                  </a:lnTo>
                  <a:lnTo>
                    <a:pt x="56" y="118"/>
                  </a:lnTo>
                  <a:lnTo>
                    <a:pt x="53" y="118"/>
                  </a:lnTo>
                  <a:lnTo>
                    <a:pt x="48" y="125"/>
                  </a:lnTo>
                  <a:lnTo>
                    <a:pt x="44" y="130"/>
                  </a:lnTo>
                  <a:lnTo>
                    <a:pt x="39" y="135"/>
                  </a:lnTo>
                  <a:lnTo>
                    <a:pt x="33" y="140"/>
                  </a:lnTo>
                  <a:lnTo>
                    <a:pt x="28" y="143"/>
                  </a:lnTo>
                  <a:lnTo>
                    <a:pt x="21" y="136"/>
                  </a:lnTo>
                  <a:lnTo>
                    <a:pt x="14" y="128"/>
                  </a:lnTo>
                  <a:lnTo>
                    <a:pt x="10" y="121"/>
                  </a:lnTo>
                  <a:lnTo>
                    <a:pt x="5" y="111"/>
                  </a:lnTo>
                  <a:lnTo>
                    <a:pt x="3" y="103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5" y="58"/>
                  </a:lnTo>
                  <a:lnTo>
                    <a:pt x="11" y="43"/>
                  </a:lnTo>
                  <a:lnTo>
                    <a:pt x="21" y="30"/>
                  </a:lnTo>
                  <a:lnTo>
                    <a:pt x="34" y="18"/>
                  </a:lnTo>
                  <a:lnTo>
                    <a:pt x="49" y="10"/>
                  </a:lnTo>
                  <a:lnTo>
                    <a:pt x="67" y="3"/>
                  </a:lnTo>
                  <a:lnTo>
                    <a:pt x="86" y="0"/>
                  </a:lnTo>
                  <a:lnTo>
                    <a:pt x="104" y="1"/>
                  </a:lnTo>
                  <a:lnTo>
                    <a:pt x="124" y="5"/>
                  </a:lnTo>
                  <a:lnTo>
                    <a:pt x="140" y="11"/>
                  </a:lnTo>
                  <a:lnTo>
                    <a:pt x="155" y="21"/>
                  </a:lnTo>
                  <a:lnTo>
                    <a:pt x="169" y="33"/>
                  </a:lnTo>
                  <a:lnTo>
                    <a:pt x="178" y="46"/>
                  </a:lnTo>
                  <a:lnTo>
                    <a:pt x="187" y="63"/>
                  </a:lnTo>
                  <a:lnTo>
                    <a:pt x="190" y="78"/>
                  </a:lnTo>
                  <a:lnTo>
                    <a:pt x="190" y="96"/>
                  </a:lnTo>
                  <a:lnTo>
                    <a:pt x="187" y="113"/>
                  </a:lnTo>
                  <a:lnTo>
                    <a:pt x="180" y="128"/>
                  </a:lnTo>
                  <a:lnTo>
                    <a:pt x="169" y="141"/>
                  </a:lnTo>
                  <a:lnTo>
                    <a:pt x="155" y="153"/>
                  </a:lnTo>
                  <a:lnTo>
                    <a:pt x="140" y="161"/>
                  </a:lnTo>
                  <a:lnTo>
                    <a:pt x="124" y="168"/>
                  </a:lnTo>
                  <a:lnTo>
                    <a:pt x="106" y="171"/>
                  </a:lnTo>
                  <a:lnTo>
                    <a:pt x="86" y="171"/>
                  </a:lnTo>
                  <a:lnTo>
                    <a:pt x="82" y="170"/>
                  </a:lnTo>
                  <a:lnTo>
                    <a:pt x="77" y="170"/>
                  </a:lnTo>
                  <a:lnTo>
                    <a:pt x="74" y="168"/>
                  </a:lnTo>
                  <a:lnTo>
                    <a:pt x="69" y="166"/>
                  </a:lnTo>
                  <a:lnTo>
                    <a:pt x="66" y="166"/>
                  </a:lnTo>
                  <a:lnTo>
                    <a:pt x="61" y="165"/>
                  </a:lnTo>
                  <a:lnTo>
                    <a:pt x="58" y="163"/>
                  </a:lnTo>
                  <a:lnTo>
                    <a:pt x="54" y="161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6" name="任意多边形 221265"/>
            <p:cNvSpPr/>
            <p:nvPr/>
          </p:nvSpPr>
          <p:spPr>
            <a:xfrm>
              <a:off x="137" y="373"/>
              <a:ext cx="153" cy="68"/>
            </a:xfrm>
            <a:custGeom>
              <a:rect l="0" t="0" r="0" b="0"/>
              <a:pathLst>
                <a:path w="153" h="137">
                  <a:moveTo>
                    <a:pt x="44" y="128"/>
                  </a:moveTo>
                  <a:lnTo>
                    <a:pt x="44" y="128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4" y="123"/>
                  </a:lnTo>
                  <a:lnTo>
                    <a:pt x="47" y="115"/>
                  </a:lnTo>
                  <a:lnTo>
                    <a:pt x="49" y="107"/>
                  </a:lnTo>
                  <a:lnTo>
                    <a:pt x="50" y="102"/>
                  </a:lnTo>
                  <a:lnTo>
                    <a:pt x="50" y="98"/>
                  </a:lnTo>
                  <a:lnTo>
                    <a:pt x="47" y="97"/>
                  </a:lnTo>
                  <a:lnTo>
                    <a:pt x="45" y="93"/>
                  </a:lnTo>
                  <a:lnTo>
                    <a:pt x="42" y="93"/>
                  </a:lnTo>
                  <a:lnTo>
                    <a:pt x="39" y="100"/>
                  </a:lnTo>
                  <a:lnTo>
                    <a:pt x="35" y="103"/>
                  </a:lnTo>
                  <a:lnTo>
                    <a:pt x="32" y="108"/>
                  </a:lnTo>
                  <a:lnTo>
                    <a:pt x="27" y="112"/>
                  </a:lnTo>
                  <a:lnTo>
                    <a:pt x="22" y="115"/>
                  </a:lnTo>
                  <a:lnTo>
                    <a:pt x="17" y="108"/>
                  </a:lnTo>
                  <a:lnTo>
                    <a:pt x="12" y="103"/>
                  </a:lnTo>
                  <a:lnTo>
                    <a:pt x="7" y="97"/>
                  </a:lnTo>
                  <a:lnTo>
                    <a:pt x="4" y="90"/>
                  </a:lnTo>
                  <a:lnTo>
                    <a:pt x="2" y="82"/>
                  </a:lnTo>
                  <a:lnTo>
                    <a:pt x="0" y="75"/>
                  </a:lnTo>
                  <a:lnTo>
                    <a:pt x="0" y="67"/>
                  </a:lnTo>
                  <a:lnTo>
                    <a:pt x="0" y="60"/>
                  </a:lnTo>
                  <a:lnTo>
                    <a:pt x="4" y="47"/>
                  </a:lnTo>
                  <a:lnTo>
                    <a:pt x="9" y="33"/>
                  </a:lnTo>
                  <a:lnTo>
                    <a:pt x="17" y="23"/>
                  </a:lnTo>
                  <a:lnTo>
                    <a:pt x="27" y="13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98" y="3"/>
                  </a:lnTo>
                  <a:lnTo>
                    <a:pt x="113" y="10"/>
                  </a:lnTo>
                  <a:lnTo>
                    <a:pt x="125" y="17"/>
                  </a:lnTo>
                  <a:lnTo>
                    <a:pt x="135" y="27"/>
                  </a:lnTo>
                  <a:lnTo>
                    <a:pt x="143" y="37"/>
                  </a:lnTo>
                  <a:lnTo>
                    <a:pt x="150" y="50"/>
                  </a:lnTo>
                  <a:lnTo>
                    <a:pt x="153" y="63"/>
                  </a:lnTo>
                  <a:lnTo>
                    <a:pt x="153" y="77"/>
                  </a:lnTo>
                  <a:lnTo>
                    <a:pt x="150" y="90"/>
                  </a:lnTo>
                  <a:lnTo>
                    <a:pt x="143" y="102"/>
                  </a:lnTo>
                  <a:lnTo>
                    <a:pt x="135" y="113"/>
                  </a:lnTo>
                  <a:lnTo>
                    <a:pt x="125" y="122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65" y="135"/>
                  </a:lnTo>
                  <a:lnTo>
                    <a:pt x="62" y="135"/>
                  </a:lnTo>
                  <a:lnTo>
                    <a:pt x="58" y="135"/>
                  </a:lnTo>
                  <a:lnTo>
                    <a:pt x="55" y="133"/>
                  </a:lnTo>
                  <a:lnTo>
                    <a:pt x="52" y="133"/>
                  </a:lnTo>
                  <a:lnTo>
                    <a:pt x="50" y="132"/>
                  </a:lnTo>
                  <a:lnTo>
                    <a:pt x="47" y="130"/>
                  </a:lnTo>
                  <a:lnTo>
                    <a:pt x="44" y="128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7" name="任意多边形 221266"/>
            <p:cNvSpPr/>
            <p:nvPr/>
          </p:nvSpPr>
          <p:spPr>
            <a:xfrm>
              <a:off x="151" y="382"/>
              <a:ext cx="114" cy="51"/>
            </a:xfrm>
            <a:custGeom>
              <a:rect l="0" t="0" r="0" b="0"/>
              <a:pathLst>
                <a:path w="114" h="102">
                  <a:moveTo>
                    <a:pt x="33" y="97"/>
                  </a:moveTo>
                  <a:lnTo>
                    <a:pt x="33" y="95"/>
                  </a:lnTo>
                  <a:lnTo>
                    <a:pt x="33" y="94"/>
                  </a:lnTo>
                  <a:lnTo>
                    <a:pt x="33" y="94"/>
                  </a:lnTo>
                  <a:lnTo>
                    <a:pt x="33" y="92"/>
                  </a:lnTo>
                  <a:lnTo>
                    <a:pt x="35" y="85"/>
                  </a:lnTo>
                  <a:lnTo>
                    <a:pt x="36" y="80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6" y="72"/>
                  </a:lnTo>
                  <a:lnTo>
                    <a:pt x="35" y="70"/>
                  </a:lnTo>
                  <a:lnTo>
                    <a:pt x="33" y="70"/>
                  </a:lnTo>
                  <a:lnTo>
                    <a:pt x="30" y="75"/>
                  </a:lnTo>
                  <a:lnTo>
                    <a:pt x="26" y="79"/>
                  </a:lnTo>
                  <a:lnTo>
                    <a:pt x="23" y="80"/>
                  </a:lnTo>
                  <a:lnTo>
                    <a:pt x="20" y="84"/>
                  </a:lnTo>
                  <a:lnTo>
                    <a:pt x="16" y="85"/>
                  </a:lnTo>
                  <a:lnTo>
                    <a:pt x="13" y="82"/>
                  </a:lnTo>
                  <a:lnTo>
                    <a:pt x="10" y="77"/>
                  </a:lnTo>
                  <a:lnTo>
                    <a:pt x="6" y="72"/>
                  </a:lnTo>
                  <a:lnTo>
                    <a:pt x="3" y="67"/>
                  </a:lnTo>
                  <a:lnTo>
                    <a:pt x="1" y="62"/>
                  </a:lnTo>
                  <a:lnTo>
                    <a:pt x="0" y="55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3" y="34"/>
                  </a:lnTo>
                  <a:lnTo>
                    <a:pt x="6" y="25"/>
                  </a:lnTo>
                  <a:lnTo>
                    <a:pt x="13" y="17"/>
                  </a:lnTo>
                  <a:lnTo>
                    <a:pt x="21" y="10"/>
                  </a:lnTo>
                  <a:lnTo>
                    <a:pt x="30" y="5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3" y="0"/>
                  </a:lnTo>
                  <a:lnTo>
                    <a:pt x="74" y="2"/>
                  </a:lnTo>
                  <a:lnTo>
                    <a:pt x="84" y="7"/>
                  </a:lnTo>
                  <a:lnTo>
                    <a:pt x="94" y="12"/>
                  </a:lnTo>
                  <a:lnTo>
                    <a:pt x="102" y="19"/>
                  </a:lnTo>
                  <a:lnTo>
                    <a:pt x="107" y="27"/>
                  </a:lnTo>
                  <a:lnTo>
                    <a:pt x="112" y="37"/>
                  </a:lnTo>
                  <a:lnTo>
                    <a:pt x="114" y="47"/>
                  </a:lnTo>
                  <a:lnTo>
                    <a:pt x="114" y="57"/>
                  </a:lnTo>
                  <a:lnTo>
                    <a:pt x="112" y="67"/>
                  </a:lnTo>
                  <a:lnTo>
                    <a:pt x="107" y="77"/>
                  </a:lnTo>
                  <a:lnTo>
                    <a:pt x="101" y="84"/>
                  </a:lnTo>
                  <a:lnTo>
                    <a:pt x="94" y="90"/>
                  </a:lnTo>
                  <a:lnTo>
                    <a:pt x="84" y="97"/>
                  </a:lnTo>
                  <a:lnTo>
                    <a:pt x="74" y="100"/>
                  </a:lnTo>
                  <a:lnTo>
                    <a:pt x="63" y="102"/>
                  </a:lnTo>
                  <a:lnTo>
                    <a:pt x="51" y="102"/>
                  </a:lnTo>
                  <a:lnTo>
                    <a:pt x="46" y="100"/>
                  </a:lnTo>
                  <a:lnTo>
                    <a:pt x="41" y="100"/>
                  </a:lnTo>
                  <a:lnTo>
                    <a:pt x="36" y="99"/>
                  </a:lnTo>
                  <a:lnTo>
                    <a:pt x="33" y="97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8" name="任意多边形 221267"/>
            <p:cNvSpPr/>
            <p:nvPr/>
          </p:nvSpPr>
          <p:spPr>
            <a:xfrm>
              <a:off x="25" y="638"/>
              <a:ext cx="250" cy="3212"/>
            </a:xfrm>
            <a:custGeom>
              <a:rect l="0" t="0" r="0" b="0"/>
              <a:pathLst>
                <a:path w="250" h="6424">
                  <a:moveTo>
                    <a:pt x="51" y="273"/>
                  </a:moveTo>
                  <a:lnTo>
                    <a:pt x="51" y="6392"/>
                  </a:lnTo>
                  <a:lnTo>
                    <a:pt x="50" y="6399"/>
                  </a:lnTo>
                  <a:lnTo>
                    <a:pt x="50" y="6405"/>
                  </a:lnTo>
                  <a:lnTo>
                    <a:pt x="46" y="6410"/>
                  </a:lnTo>
                  <a:lnTo>
                    <a:pt x="43" y="6415"/>
                  </a:lnTo>
                  <a:lnTo>
                    <a:pt x="40" y="6419"/>
                  </a:lnTo>
                  <a:lnTo>
                    <a:pt x="36" y="6422"/>
                  </a:lnTo>
                  <a:lnTo>
                    <a:pt x="32" y="6424"/>
                  </a:lnTo>
                  <a:lnTo>
                    <a:pt x="27" y="6424"/>
                  </a:lnTo>
                  <a:lnTo>
                    <a:pt x="27" y="6424"/>
                  </a:lnTo>
                  <a:lnTo>
                    <a:pt x="22" y="6424"/>
                  </a:lnTo>
                  <a:lnTo>
                    <a:pt x="17" y="6422"/>
                  </a:lnTo>
                  <a:lnTo>
                    <a:pt x="12" y="6419"/>
                  </a:lnTo>
                  <a:lnTo>
                    <a:pt x="8" y="6415"/>
                  </a:lnTo>
                  <a:lnTo>
                    <a:pt x="5" y="6410"/>
                  </a:lnTo>
                  <a:lnTo>
                    <a:pt x="2" y="6405"/>
                  </a:lnTo>
                  <a:lnTo>
                    <a:pt x="2" y="6399"/>
                  </a:lnTo>
                  <a:lnTo>
                    <a:pt x="0" y="6392"/>
                  </a:lnTo>
                  <a:lnTo>
                    <a:pt x="0" y="251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3" y="235"/>
                  </a:lnTo>
                  <a:lnTo>
                    <a:pt x="7" y="231"/>
                  </a:lnTo>
                  <a:lnTo>
                    <a:pt x="8" y="226"/>
                  </a:lnTo>
                  <a:lnTo>
                    <a:pt x="13" y="225"/>
                  </a:lnTo>
                  <a:lnTo>
                    <a:pt x="17" y="221"/>
                  </a:lnTo>
                  <a:lnTo>
                    <a:pt x="22" y="220"/>
                  </a:lnTo>
                  <a:lnTo>
                    <a:pt x="22" y="213"/>
                  </a:lnTo>
                  <a:lnTo>
                    <a:pt x="22" y="208"/>
                  </a:lnTo>
                  <a:lnTo>
                    <a:pt x="22" y="201"/>
                  </a:lnTo>
                  <a:lnTo>
                    <a:pt x="23" y="195"/>
                  </a:lnTo>
                  <a:lnTo>
                    <a:pt x="25" y="188"/>
                  </a:lnTo>
                  <a:lnTo>
                    <a:pt x="28" y="183"/>
                  </a:lnTo>
                  <a:lnTo>
                    <a:pt x="30" y="176"/>
                  </a:lnTo>
                  <a:lnTo>
                    <a:pt x="33" y="171"/>
                  </a:lnTo>
                  <a:lnTo>
                    <a:pt x="38" y="165"/>
                  </a:lnTo>
                  <a:lnTo>
                    <a:pt x="45" y="158"/>
                  </a:lnTo>
                  <a:lnTo>
                    <a:pt x="53" y="150"/>
                  </a:lnTo>
                  <a:lnTo>
                    <a:pt x="61" y="140"/>
                  </a:lnTo>
                  <a:lnTo>
                    <a:pt x="71" y="131"/>
                  </a:lnTo>
                  <a:lnTo>
                    <a:pt x="83" y="121"/>
                  </a:lnTo>
                  <a:lnTo>
                    <a:pt x="93" y="111"/>
                  </a:lnTo>
                  <a:lnTo>
                    <a:pt x="104" y="101"/>
                  </a:lnTo>
                  <a:lnTo>
                    <a:pt x="114" y="91"/>
                  </a:lnTo>
                  <a:lnTo>
                    <a:pt x="126" y="83"/>
                  </a:lnTo>
                  <a:lnTo>
                    <a:pt x="136" y="73"/>
                  </a:lnTo>
                  <a:lnTo>
                    <a:pt x="144" y="65"/>
                  </a:lnTo>
                  <a:lnTo>
                    <a:pt x="152" y="56"/>
                  </a:lnTo>
                  <a:lnTo>
                    <a:pt x="159" y="50"/>
                  </a:lnTo>
                  <a:lnTo>
                    <a:pt x="166" y="43"/>
                  </a:lnTo>
                  <a:lnTo>
                    <a:pt x="169" y="36"/>
                  </a:lnTo>
                  <a:lnTo>
                    <a:pt x="177" y="26"/>
                  </a:lnTo>
                  <a:lnTo>
                    <a:pt x="191" y="16"/>
                  </a:lnTo>
                  <a:lnTo>
                    <a:pt x="207" y="8"/>
                  </a:lnTo>
                  <a:lnTo>
                    <a:pt x="224" y="1"/>
                  </a:lnTo>
                  <a:lnTo>
                    <a:pt x="239" y="0"/>
                  </a:lnTo>
                  <a:lnTo>
                    <a:pt x="247" y="3"/>
                  </a:lnTo>
                  <a:lnTo>
                    <a:pt x="250" y="11"/>
                  </a:lnTo>
                  <a:lnTo>
                    <a:pt x="242" y="26"/>
                  </a:lnTo>
                  <a:lnTo>
                    <a:pt x="235" y="36"/>
                  </a:lnTo>
                  <a:lnTo>
                    <a:pt x="229" y="46"/>
                  </a:lnTo>
                  <a:lnTo>
                    <a:pt x="220" y="58"/>
                  </a:lnTo>
                  <a:lnTo>
                    <a:pt x="214" y="70"/>
                  </a:lnTo>
                  <a:lnTo>
                    <a:pt x="205" y="81"/>
                  </a:lnTo>
                  <a:lnTo>
                    <a:pt x="197" y="93"/>
                  </a:lnTo>
                  <a:lnTo>
                    <a:pt x="189" y="105"/>
                  </a:lnTo>
                  <a:lnTo>
                    <a:pt x="181" y="116"/>
                  </a:lnTo>
                  <a:lnTo>
                    <a:pt x="174" y="128"/>
                  </a:lnTo>
                  <a:lnTo>
                    <a:pt x="166" y="138"/>
                  </a:lnTo>
                  <a:lnTo>
                    <a:pt x="157" y="150"/>
                  </a:lnTo>
                  <a:lnTo>
                    <a:pt x="149" y="158"/>
                  </a:lnTo>
                  <a:lnTo>
                    <a:pt x="142" y="168"/>
                  </a:lnTo>
                  <a:lnTo>
                    <a:pt x="136" y="176"/>
                  </a:lnTo>
                  <a:lnTo>
                    <a:pt x="129" y="183"/>
                  </a:lnTo>
                  <a:lnTo>
                    <a:pt x="123" y="190"/>
                  </a:lnTo>
                  <a:lnTo>
                    <a:pt x="111" y="201"/>
                  </a:lnTo>
                  <a:lnTo>
                    <a:pt x="101" y="215"/>
                  </a:lnTo>
                  <a:lnTo>
                    <a:pt x="93" y="228"/>
                  </a:lnTo>
                  <a:lnTo>
                    <a:pt x="85" y="243"/>
                  </a:lnTo>
                  <a:lnTo>
                    <a:pt x="76" y="255"/>
                  </a:lnTo>
                  <a:lnTo>
                    <a:pt x="68" y="265"/>
                  </a:lnTo>
                  <a:lnTo>
                    <a:pt x="60" y="271"/>
                  </a:lnTo>
                  <a:lnTo>
                    <a:pt x="51" y="273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69" name="任意多边形 221268"/>
            <p:cNvSpPr/>
            <p:nvPr/>
          </p:nvSpPr>
          <p:spPr>
            <a:xfrm>
              <a:off x="658" y="4281"/>
              <a:ext cx="3610" cy="26"/>
            </a:xfrm>
            <a:custGeom>
              <a:rect l="0" t="0" r="0" b="0"/>
              <a:pathLst>
                <a:path w="3610" h="51">
                  <a:moveTo>
                    <a:pt x="3579" y="51"/>
                  </a:moveTo>
                  <a:lnTo>
                    <a:pt x="31" y="51"/>
                  </a:lnTo>
                  <a:lnTo>
                    <a:pt x="26" y="50"/>
                  </a:lnTo>
                  <a:lnTo>
                    <a:pt x="19" y="50"/>
                  </a:lnTo>
                  <a:lnTo>
                    <a:pt x="14" y="46"/>
                  </a:lnTo>
                  <a:lnTo>
                    <a:pt x="9" y="43"/>
                  </a:lnTo>
                  <a:lnTo>
                    <a:pt x="6" y="40"/>
                  </a:lnTo>
                  <a:lnTo>
                    <a:pt x="3" y="35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3" y="15"/>
                  </a:lnTo>
                  <a:lnTo>
                    <a:pt x="5" y="11"/>
                  </a:lnTo>
                  <a:lnTo>
                    <a:pt x="9" y="6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579" y="0"/>
                  </a:lnTo>
                  <a:lnTo>
                    <a:pt x="3585" y="0"/>
                  </a:lnTo>
                  <a:lnTo>
                    <a:pt x="3590" y="1"/>
                  </a:lnTo>
                  <a:lnTo>
                    <a:pt x="3597" y="3"/>
                  </a:lnTo>
                  <a:lnTo>
                    <a:pt x="3600" y="6"/>
                  </a:lnTo>
                  <a:lnTo>
                    <a:pt x="3605" y="11"/>
                  </a:lnTo>
                  <a:lnTo>
                    <a:pt x="3607" y="15"/>
                  </a:lnTo>
                  <a:lnTo>
                    <a:pt x="3609" y="20"/>
                  </a:lnTo>
                  <a:lnTo>
                    <a:pt x="3610" y="25"/>
                  </a:lnTo>
                  <a:lnTo>
                    <a:pt x="3610" y="25"/>
                  </a:lnTo>
                  <a:lnTo>
                    <a:pt x="3609" y="30"/>
                  </a:lnTo>
                  <a:lnTo>
                    <a:pt x="3607" y="35"/>
                  </a:lnTo>
                  <a:lnTo>
                    <a:pt x="3605" y="40"/>
                  </a:lnTo>
                  <a:lnTo>
                    <a:pt x="3600" y="43"/>
                  </a:lnTo>
                  <a:lnTo>
                    <a:pt x="3595" y="46"/>
                  </a:lnTo>
                  <a:lnTo>
                    <a:pt x="3590" y="50"/>
                  </a:lnTo>
                  <a:lnTo>
                    <a:pt x="3585" y="50"/>
                  </a:lnTo>
                  <a:lnTo>
                    <a:pt x="3579" y="5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0" name="任意多边形 221269"/>
            <p:cNvSpPr/>
            <p:nvPr/>
          </p:nvSpPr>
          <p:spPr>
            <a:xfrm>
              <a:off x="1491" y="14"/>
              <a:ext cx="3609" cy="26"/>
            </a:xfrm>
            <a:custGeom>
              <a:rect l="0" t="0" r="0" b="0"/>
              <a:pathLst>
                <a:path w="3609" h="51">
                  <a:moveTo>
                    <a:pt x="31" y="0"/>
                  </a:moveTo>
                  <a:lnTo>
                    <a:pt x="3577" y="0"/>
                  </a:lnTo>
                  <a:lnTo>
                    <a:pt x="3584" y="1"/>
                  </a:lnTo>
                  <a:lnTo>
                    <a:pt x="3589" y="1"/>
                  </a:lnTo>
                  <a:lnTo>
                    <a:pt x="3596" y="5"/>
                  </a:lnTo>
                  <a:lnTo>
                    <a:pt x="3601" y="8"/>
                  </a:lnTo>
                  <a:lnTo>
                    <a:pt x="3604" y="11"/>
                  </a:lnTo>
                  <a:lnTo>
                    <a:pt x="3607" y="16"/>
                  </a:lnTo>
                  <a:lnTo>
                    <a:pt x="3609" y="21"/>
                  </a:lnTo>
                  <a:lnTo>
                    <a:pt x="3609" y="26"/>
                  </a:lnTo>
                  <a:lnTo>
                    <a:pt x="3609" y="26"/>
                  </a:lnTo>
                  <a:lnTo>
                    <a:pt x="3609" y="31"/>
                  </a:lnTo>
                  <a:lnTo>
                    <a:pt x="3607" y="36"/>
                  </a:lnTo>
                  <a:lnTo>
                    <a:pt x="3604" y="40"/>
                  </a:lnTo>
                  <a:lnTo>
                    <a:pt x="3601" y="45"/>
                  </a:lnTo>
                  <a:lnTo>
                    <a:pt x="3596" y="48"/>
                  </a:lnTo>
                  <a:lnTo>
                    <a:pt x="3591" y="50"/>
                  </a:lnTo>
                  <a:lnTo>
                    <a:pt x="3584" y="51"/>
                  </a:lnTo>
                  <a:lnTo>
                    <a:pt x="3577" y="51"/>
                  </a:lnTo>
                  <a:lnTo>
                    <a:pt x="31" y="51"/>
                  </a:lnTo>
                  <a:lnTo>
                    <a:pt x="25" y="51"/>
                  </a:lnTo>
                  <a:lnTo>
                    <a:pt x="18" y="50"/>
                  </a:lnTo>
                  <a:lnTo>
                    <a:pt x="13" y="48"/>
                  </a:lnTo>
                  <a:lnTo>
                    <a:pt x="8" y="45"/>
                  </a:lnTo>
                  <a:lnTo>
                    <a:pt x="5" y="40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5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1271" name="组合 221270"/>
          <p:cNvGrpSpPr/>
          <p:nvPr/>
        </p:nvGrpSpPr>
        <p:grpSpPr>
          <a:xfrm>
            <a:off x="8181975" y="747713"/>
            <a:ext cx="2447925" cy="6076950"/>
            <a:chOff x="4194" y="471"/>
            <a:chExt cx="1542" cy="3828"/>
          </a:xfrm>
        </p:grpSpPr>
        <p:sp>
          <p:nvSpPr>
            <p:cNvPr id="221272" name="任意多边形 221271"/>
            <p:cNvSpPr/>
            <p:nvPr/>
          </p:nvSpPr>
          <p:spPr>
            <a:xfrm>
              <a:off x="5123" y="3967"/>
              <a:ext cx="613" cy="319"/>
            </a:xfrm>
            <a:custGeom>
              <a:rect l="0" t="0" r="0" b="0"/>
              <a:pathLst>
                <a:path w="613" h="638">
                  <a:moveTo>
                    <a:pt x="605" y="0"/>
                  </a:moveTo>
                  <a:lnTo>
                    <a:pt x="605" y="2"/>
                  </a:lnTo>
                  <a:lnTo>
                    <a:pt x="601" y="10"/>
                  </a:lnTo>
                  <a:lnTo>
                    <a:pt x="596" y="22"/>
                  </a:lnTo>
                  <a:lnTo>
                    <a:pt x="590" y="35"/>
                  </a:lnTo>
                  <a:lnTo>
                    <a:pt x="581" y="50"/>
                  </a:lnTo>
                  <a:lnTo>
                    <a:pt x="570" y="65"/>
                  </a:lnTo>
                  <a:lnTo>
                    <a:pt x="558" y="79"/>
                  </a:lnTo>
                  <a:lnTo>
                    <a:pt x="545" y="89"/>
                  </a:lnTo>
                  <a:lnTo>
                    <a:pt x="537" y="94"/>
                  </a:lnTo>
                  <a:lnTo>
                    <a:pt x="528" y="97"/>
                  </a:lnTo>
                  <a:lnTo>
                    <a:pt x="520" y="99"/>
                  </a:lnTo>
                  <a:lnTo>
                    <a:pt x="510" y="102"/>
                  </a:lnTo>
                  <a:lnTo>
                    <a:pt x="500" y="104"/>
                  </a:lnTo>
                  <a:lnTo>
                    <a:pt x="490" y="105"/>
                  </a:lnTo>
                  <a:lnTo>
                    <a:pt x="480" y="107"/>
                  </a:lnTo>
                  <a:lnTo>
                    <a:pt x="469" y="109"/>
                  </a:lnTo>
                  <a:lnTo>
                    <a:pt x="459" y="112"/>
                  </a:lnTo>
                  <a:lnTo>
                    <a:pt x="447" y="114"/>
                  </a:lnTo>
                  <a:lnTo>
                    <a:pt x="436" y="117"/>
                  </a:lnTo>
                  <a:lnTo>
                    <a:pt x="424" y="120"/>
                  </a:lnTo>
                  <a:lnTo>
                    <a:pt x="414" y="124"/>
                  </a:lnTo>
                  <a:lnTo>
                    <a:pt x="402" y="127"/>
                  </a:lnTo>
                  <a:lnTo>
                    <a:pt x="391" y="134"/>
                  </a:lnTo>
                  <a:lnTo>
                    <a:pt x="381" y="139"/>
                  </a:lnTo>
                  <a:lnTo>
                    <a:pt x="369" y="145"/>
                  </a:lnTo>
                  <a:lnTo>
                    <a:pt x="358" y="154"/>
                  </a:lnTo>
                  <a:lnTo>
                    <a:pt x="344" y="162"/>
                  </a:lnTo>
                  <a:lnTo>
                    <a:pt x="333" y="172"/>
                  </a:lnTo>
                  <a:lnTo>
                    <a:pt x="320" y="182"/>
                  </a:lnTo>
                  <a:lnTo>
                    <a:pt x="306" y="194"/>
                  </a:lnTo>
                  <a:lnTo>
                    <a:pt x="293" y="206"/>
                  </a:lnTo>
                  <a:lnTo>
                    <a:pt x="282" y="219"/>
                  </a:lnTo>
                  <a:lnTo>
                    <a:pt x="268" y="234"/>
                  </a:lnTo>
                  <a:lnTo>
                    <a:pt x="257" y="249"/>
                  </a:lnTo>
                  <a:lnTo>
                    <a:pt x="245" y="267"/>
                  </a:lnTo>
                  <a:lnTo>
                    <a:pt x="235" y="284"/>
                  </a:lnTo>
                  <a:lnTo>
                    <a:pt x="227" y="304"/>
                  </a:lnTo>
                  <a:lnTo>
                    <a:pt x="219" y="324"/>
                  </a:lnTo>
                  <a:lnTo>
                    <a:pt x="212" y="346"/>
                  </a:lnTo>
                  <a:lnTo>
                    <a:pt x="207" y="369"/>
                  </a:lnTo>
                  <a:lnTo>
                    <a:pt x="202" y="391"/>
                  </a:lnTo>
                  <a:lnTo>
                    <a:pt x="199" y="412"/>
                  </a:lnTo>
                  <a:lnTo>
                    <a:pt x="195" y="431"/>
                  </a:lnTo>
                  <a:lnTo>
                    <a:pt x="194" y="447"/>
                  </a:lnTo>
                  <a:lnTo>
                    <a:pt x="192" y="464"/>
                  </a:lnTo>
                  <a:lnTo>
                    <a:pt x="190" y="477"/>
                  </a:lnTo>
                  <a:lnTo>
                    <a:pt x="189" y="491"/>
                  </a:lnTo>
                  <a:lnTo>
                    <a:pt x="187" y="501"/>
                  </a:lnTo>
                  <a:lnTo>
                    <a:pt x="185" y="511"/>
                  </a:lnTo>
                  <a:lnTo>
                    <a:pt x="184" y="521"/>
                  </a:lnTo>
                  <a:lnTo>
                    <a:pt x="184" y="528"/>
                  </a:lnTo>
                  <a:lnTo>
                    <a:pt x="181" y="534"/>
                  </a:lnTo>
                  <a:lnTo>
                    <a:pt x="179" y="541"/>
                  </a:lnTo>
                  <a:lnTo>
                    <a:pt x="176" y="546"/>
                  </a:lnTo>
                  <a:lnTo>
                    <a:pt x="174" y="551"/>
                  </a:lnTo>
                  <a:lnTo>
                    <a:pt x="169" y="556"/>
                  </a:lnTo>
                  <a:lnTo>
                    <a:pt x="159" y="563"/>
                  </a:lnTo>
                  <a:lnTo>
                    <a:pt x="147" y="569"/>
                  </a:lnTo>
                  <a:lnTo>
                    <a:pt x="132" y="574"/>
                  </a:lnTo>
                  <a:lnTo>
                    <a:pt x="119" y="579"/>
                  </a:lnTo>
                  <a:lnTo>
                    <a:pt x="104" y="584"/>
                  </a:lnTo>
                  <a:lnTo>
                    <a:pt x="91" y="588"/>
                  </a:lnTo>
                  <a:lnTo>
                    <a:pt x="79" y="591"/>
                  </a:lnTo>
                  <a:lnTo>
                    <a:pt x="71" y="596"/>
                  </a:lnTo>
                  <a:lnTo>
                    <a:pt x="63" y="598"/>
                  </a:lnTo>
                  <a:lnTo>
                    <a:pt x="55" y="598"/>
                  </a:lnTo>
                  <a:lnTo>
                    <a:pt x="46" y="594"/>
                  </a:lnTo>
                  <a:lnTo>
                    <a:pt x="38" y="589"/>
                  </a:lnTo>
                  <a:lnTo>
                    <a:pt x="30" y="588"/>
                  </a:lnTo>
                  <a:lnTo>
                    <a:pt x="23" y="586"/>
                  </a:lnTo>
                  <a:lnTo>
                    <a:pt x="17" y="586"/>
                  </a:lnTo>
                  <a:lnTo>
                    <a:pt x="10" y="593"/>
                  </a:lnTo>
                  <a:lnTo>
                    <a:pt x="7" y="601"/>
                  </a:lnTo>
                  <a:lnTo>
                    <a:pt x="2" y="608"/>
                  </a:lnTo>
                  <a:lnTo>
                    <a:pt x="0" y="614"/>
                  </a:lnTo>
                  <a:lnTo>
                    <a:pt x="0" y="619"/>
                  </a:lnTo>
                  <a:lnTo>
                    <a:pt x="2" y="624"/>
                  </a:lnTo>
                  <a:lnTo>
                    <a:pt x="8" y="629"/>
                  </a:lnTo>
                  <a:lnTo>
                    <a:pt x="20" y="631"/>
                  </a:lnTo>
                  <a:lnTo>
                    <a:pt x="36" y="633"/>
                  </a:lnTo>
                  <a:lnTo>
                    <a:pt x="46" y="633"/>
                  </a:lnTo>
                  <a:lnTo>
                    <a:pt x="56" y="634"/>
                  </a:lnTo>
                  <a:lnTo>
                    <a:pt x="66" y="634"/>
                  </a:lnTo>
                  <a:lnTo>
                    <a:pt x="78" y="634"/>
                  </a:lnTo>
                  <a:lnTo>
                    <a:pt x="89" y="636"/>
                  </a:lnTo>
                  <a:lnTo>
                    <a:pt x="101" y="636"/>
                  </a:lnTo>
                  <a:lnTo>
                    <a:pt x="113" y="636"/>
                  </a:lnTo>
                  <a:lnTo>
                    <a:pt x="124" y="634"/>
                  </a:lnTo>
                  <a:lnTo>
                    <a:pt x="134" y="634"/>
                  </a:lnTo>
                  <a:lnTo>
                    <a:pt x="146" y="633"/>
                  </a:lnTo>
                  <a:lnTo>
                    <a:pt x="156" y="631"/>
                  </a:lnTo>
                  <a:lnTo>
                    <a:pt x="166" y="628"/>
                  </a:lnTo>
                  <a:lnTo>
                    <a:pt x="174" y="624"/>
                  </a:lnTo>
                  <a:lnTo>
                    <a:pt x="182" y="621"/>
                  </a:lnTo>
                  <a:lnTo>
                    <a:pt x="189" y="616"/>
                  </a:lnTo>
                  <a:lnTo>
                    <a:pt x="194" y="609"/>
                  </a:lnTo>
                  <a:lnTo>
                    <a:pt x="202" y="599"/>
                  </a:lnTo>
                  <a:lnTo>
                    <a:pt x="209" y="596"/>
                  </a:lnTo>
                  <a:lnTo>
                    <a:pt x="212" y="596"/>
                  </a:lnTo>
                  <a:lnTo>
                    <a:pt x="215" y="601"/>
                  </a:lnTo>
                  <a:lnTo>
                    <a:pt x="219" y="606"/>
                  </a:lnTo>
                  <a:lnTo>
                    <a:pt x="224" y="614"/>
                  </a:lnTo>
                  <a:lnTo>
                    <a:pt x="230" y="621"/>
                  </a:lnTo>
                  <a:lnTo>
                    <a:pt x="242" y="628"/>
                  </a:lnTo>
                  <a:lnTo>
                    <a:pt x="248" y="631"/>
                  </a:lnTo>
                  <a:lnTo>
                    <a:pt x="255" y="633"/>
                  </a:lnTo>
                  <a:lnTo>
                    <a:pt x="263" y="634"/>
                  </a:lnTo>
                  <a:lnTo>
                    <a:pt x="270" y="636"/>
                  </a:lnTo>
                  <a:lnTo>
                    <a:pt x="277" y="638"/>
                  </a:lnTo>
                  <a:lnTo>
                    <a:pt x="285" y="638"/>
                  </a:lnTo>
                  <a:lnTo>
                    <a:pt x="293" y="638"/>
                  </a:lnTo>
                  <a:lnTo>
                    <a:pt x="301" y="638"/>
                  </a:lnTo>
                  <a:lnTo>
                    <a:pt x="310" y="636"/>
                  </a:lnTo>
                  <a:lnTo>
                    <a:pt x="318" y="633"/>
                  </a:lnTo>
                  <a:lnTo>
                    <a:pt x="326" y="629"/>
                  </a:lnTo>
                  <a:lnTo>
                    <a:pt x="336" y="624"/>
                  </a:lnTo>
                  <a:lnTo>
                    <a:pt x="346" y="618"/>
                  </a:lnTo>
                  <a:lnTo>
                    <a:pt x="356" y="611"/>
                  </a:lnTo>
                  <a:lnTo>
                    <a:pt x="368" y="603"/>
                  </a:lnTo>
                  <a:lnTo>
                    <a:pt x="378" y="593"/>
                  </a:lnTo>
                  <a:lnTo>
                    <a:pt x="376" y="593"/>
                  </a:lnTo>
                  <a:lnTo>
                    <a:pt x="369" y="593"/>
                  </a:lnTo>
                  <a:lnTo>
                    <a:pt x="359" y="593"/>
                  </a:lnTo>
                  <a:lnTo>
                    <a:pt x="348" y="591"/>
                  </a:lnTo>
                  <a:lnTo>
                    <a:pt x="335" y="588"/>
                  </a:lnTo>
                  <a:lnTo>
                    <a:pt x="323" y="583"/>
                  </a:lnTo>
                  <a:lnTo>
                    <a:pt x="311" y="574"/>
                  </a:lnTo>
                  <a:lnTo>
                    <a:pt x="303" y="564"/>
                  </a:lnTo>
                  <a:lnTo>
                    <a:pt x="295" y="554"/>
                  </a:lnTo>
                  <a:lnTo>
                    <a:pt x="283" y="549"/>
                  </a:lnTo>
                  <a:lnTo>
                    <a:pt x="270" y="548"/>
                  </a:lnTo>
                  <a:lnTo>
                    <a:pt x="255" y="549"/>
                  </a:lnTo>
                  <a:lnTo>
                    <a:pt x="242" y="551"/>
                  </a:lnTo>
                  <a:lnTo>
                    <a:pt x="230" y="554"/>
                  </a:lnTo>
                  <a:lnTo>
                    <a:pt x="224" y="558"/>
                  </a:lnTo>
                  <a:lnTo>
                    <a:pt x="220" y="558"/>
                  </a:lnTo>
                  <a:lnTo>
                    <a:pt x="219" y="556"/>
                  </a:lnTo>
                  <a:lnTo>
                    <a:pt x="219" y="551"/>
                  </a:lnTo>
                  <a:lnTo>
                    <a:pt x="217" y="543"/>
                  </a:lnTo>
                  <a:lnTo>
                    <a:pt x="217" y="534"/>
                  </a:lnTo>
                  <a:lnTo>
                    <a:pt x="219" y="522"/>
                  </a:lnTo>
                  <a:lnTo>
                    <a:pt x="222" y="512"/>
                  </a:lnTo>
                  <a:lnTo>
                    <a:pt x="229" y="501"/>
                  </a:lnTo>
                  <a:lnTo>
                    <a:pt x="240" y="492"/>
                  </a:lnTo>
                  <a:lnTo>
                    <a:pt x="248" y="489"/>
                  </a:lnTo>
                  <a:lnTo>
                    <a:pt x="257" y="486"/>
                  </a:lnTo>
                  <a:lnTo>
                    <a:pt x="267" y="486"/>
                  </a:lnTo>
                  <a:lnTo>
                    <a:pt x="277" y="486"/>
                  </a:lnTo>
                  <a:lnTo>
                    <a:pt x="290" y="486"/>
                  </a:lnTo>
                  <a:lnTo>
                    <a:pt x="301" y="487"/>
                  </a:lnTo>
                  <a:lnTo>
                    <a:pt x="315" y="489"/>
                  </a:lnTo>
                  <a:lnTo>
                    <a:pt x="328" y="491"/>
                  </a:lnTo>
                  <a:lnTo>
                    <a:pt x="343" y="492"/>
                  </a:lnTo>
                  <a:lnTo>
                    <a:pt x="358" y="494"/>
                  </a:lnTo>
                  <a:lnTo>
                    <a:pt x="373" y="494"/>
                  </a:lnTo>
                  <a:lnTo>
                    <a:pt x="388" y="494"/>
                  </a:lnTo>
                  <a:lnTo>
                    <a:pt x="402" y="492"/>
                  </a:lnTo>
                  <a:lnTo>
                    <a:pt x="417" y="491"/>
                  </a:lnTo>
                  <a:lnTo>
                    <a:pt x="432" y="486"/>
                  </a:lnTo>
                  <a:lnTo>
                    <a:pt x="447" y="481"/>
                  </a:lnTo>
                  <a:lnTo>
                    <a:pt x="462" y="472"/>
                  </a:lnTo>
                  <a:lnTo>
                    <a:pt x="475" y="464"/>
                  </a:lnTo>
                  <a:lnTo>
                    <a:pt x="490" y="456"/>
                  </a:lnTo>
                  <a:lnTo>
                    <a:pt x="503" y="444"/>
                  </a:lnTo>
                  <a:lnTo>
                    <a:pt x="515" y="434"/>
                  </a:lnTo>
                  <a:lnTo>
                    <a:pt x="527" y="421"/>
                  </a:lnTo>
                  <a:lnTo>
                    <a:pt x="538" y="409"/>
                  </a:lnTo>
                  <a:lnTo>
                    <a:pt x="550" y="394"/>
                  </a:lnTo>
                  <a:lnTo>
                    <a:pt x="560" y="381"/>
                  </a:lnTo>
                  <a:lnTo>
                    <a:pt x="568" y="366"/>
                  </a:lnTo>
                  <a:lnTo>
                    <a:pt x="576" y="351"/>
                  </a:lnTo>
                  <a:lnTo>
                    <a:pt x="585" y="336"/>
                  </a:lnTo>
                  <a:lnTo>
                    <a:pt x="591" y="321"/>
                  </a:lnTo>
                  <a:lnTo>
                    <a:pt x="596" y="304"/>
                  </a:lnTo>
                  <a:lnTo>
                    <a:pt x="601" y="289"/>
                  </a:lnTo>
                  <a:lnTo>
                    <a:pt x="605" y="274"/>
                  </a:lnTo>
                  <a:lnTo>
                    <a:pt x="603" y="276"/>
                  </a:lnTo>
                  <a:lnTo>
                    <a:pt x="600" y="281"/>
                  </a:lnTo>
                  <a:lnTo>
                    <a:pt x="591" y="286"/>
                  </a:lnTo>
                  <a:lnTo>
                    <a:pt x="581" y="294"/>
                  </a:lnTo>
                  <a:lnTo>
                    <a:pt x="568" y="302"/>
                  </a:lnTo>
                  <a:lnTo>
                    <a:pt x="552" y="309"/>
                  </a:lnTo>
                  <a:lnTo>
                    <a:pt x="532" y="314"/>
                  </a:lnTo>
                  <a:lnTo>
                    <a:pt x="508" y="317"/>
                  </a:lnTo>
                  <a:lnTo>
                    <a:pt x="497" y="317"/>
                  </a:lnTo>
                  <a:lnTo>
                    <a:pt x="482" y="319"/>
                  </a:lnTo>
                  <a:lnTo>
                    <a:pt x="467" y="319"/>
                  </a:lnTo>
                  <a:lnTo>
                    <a:pt x="450" y="321"/>
                  </a:lnTo>
                  <a:lnTo>
                    <a:pt x="434" y="321"/>
                  </a:lnTo>
                  <a:lnTo>
                    <a:pt x="416" y="322"/>
                  </a:lnTo>
                  <a:lnTo>
                    <a:pt x="399" y="324"/>
                  </a:lnTo>
                  <a:lnTo>
                    <a:pt x="381" y="327"/>
                  </a:lnTo>
                  <a:lnTo>
                    <a:pt x="364" y="331"/>
                  </a:lnTo>
                  <a:lnTo>
                    <a:pt x="346" y="334"/>
                  </a:lnTo>
                  <a:lnTo>
                    <a:pt x="331" y="337"/>
                  </a:lnTo>
                  <a:lnTo>
                    <a:pt x="315" y="342"/>
                  </a:lnTo>
                  <a:lnTo>
                    <a:pt x="301" y="349"/>
                  </a:lnTo>
                  <a:lnTo>
                    <a:pt x="288" y="356"/>
                  </a:lnTo>
                  <a:lnTo>
                    <a:pt x="277" y="362"/>
                  </a:lnTo>
                  <a:lnTo>
                    <a:pt x="267" y="372"/>
                  </a:lnTo>
                  <a:lnTo>
                    <a:pt x="252" y="387"/>
                  </a:lnTo>
                  <a:lnTo>
                    <a:pt x="240" y="401"/>
                  </a:lnTo>
                  <a:lnTo>
                    <a:pt x="232" y="409"/>
                  </a:lnTo>
                  <a:lnTo>
                    <a:pt x="227" y="416"/>
                  </a:lnTo>
                  <a:lnTo>
                    <a:pt x="224" y="419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2" y="421"/>
                  </a:lnTo>
                  <a:lnTo>
                    <a:pt x="220" y="419"/>
                  </a:lnTo>
                  <a:lnTo>
                    <a:pt x="220" y="414"/>
                  </a:lnTo>
                  <a:lnTo>
                    <a:pt x="220" y="406"/>
                  </a:lnTo>
                  <a:lnTo>
                    <a:pt x="220" y="394"/>
                  </a:lnTo>
                  <a:lnTo>
                    <a:pt x="225" y="379"/>
                  </a:lnTo>
                  <a:lnTo>
                    <a:pt x="232" y="364"/>
                  </a:lnTo>
                  <a:lnTo>
                    <a:pt x="243" y="346"/>
                  </a:lnTo>
                  <a:lnTo>
                    <a:pt x="262" y="327"/>
                  </a:lnTo>
                  <a:lnTo>
                    <a:pt x="273" y="317"/>
                  </a:lnTo>
                  <a:lnTo>
                    <a:pt x="285" y="309"/>
                  </a:lnTo>
                  <a:lnTo>
                    <a:pt x="296" y="301"/>
                  </a:lnTo>
                  <a:lnTo>
                    <a:pt x="310" y="294"/>
                  </a:lnTo>
                  <a:lnTo>
                    <a:pt x="325" y="286"/>
                  </a:lnTo>
                  <a:lnTo>
                    <a:pt x="338" y="279"/>
                  </a:lnTo>
                  <a:lnTo>
                    <a:pt x="353" y="272"/>
                  </a:lnTo>
                  <a:lnTo>
                    <a:pt x="369" y="266"/>
                  </a:lnTo>
                  <a:lnTo>
                    <a:pt x="386" y="257"/>
                  </a:lnTo>
                  <a:lnTo>
                    <a:pt x="401" y="251"/>
                  </a:lnTo>
                  <a:lnTo>
                    <a:pt x="419" y="244"/>
                  </a:lnTo>
                  <a:lnTo>
                    <a:pt x="436" y="236"/>
                  </a:lnTo>
                  <a:lnTo>
                    <a:pt x="454" y="227"/>
                  </a:lnTo>
                  <a:lnTo>
                    <a:pt x="472" y="219"/>
                  </a:lnTo>
                  <a:lnTo>
                    <a:pt x="490" y="211"/>
                  </a:lnTo>
                  <a:lnTo>
                    <a:pt x="508" y="201"/>
                  </a:lnTo>
                  <a:lnTo>
                    <a:pt x="527" y="191"/>
                  </a:lnTo>
                  <a:lnTo>
                    <a:pt x="542" y="181"/>
                  </a:lnTo>
                  <a:lnTo>
                    <a:pt x="556" y="171"/>
                  </a:lnTo>
                  <a:lnTo>
                    <a:pt x="568" y="159"/>
                  </a:lnTo>
                  <a:lnTo>
                    <a:pt x="580" y="149"/>
                  </a:lnTo>
                  <a:lnTo>
                    <a:pt x="588" y="137"/>
                  </a:lnTo>
                  <a:lnTo>
                    <a:pt x="596" y="125"/>
                  </a:lnTo>
                  <a:lnTo>
                    <a:pt x="601" y="114"/>
                  </a:lnTo>
                  <a:lnTo>
                    <a:pt x="606" y="100"/>
                  </a:lnTo>
                  <a:lnTo>
                    <a:pt x="609" y="89"/>
                  </a:lnTo>
                  <a:lnTo>
                    <a:pt x="611" y="75"/>
                  </a:lnTo>
                  <a:lnTo>
                    <a:pt x="613" y="60"/>
                  </a:lnTo>
                  <a:lnTo>
                    <a:pt x="613" y="47"/>
                  </a:lnTo>
                  <a:lnTo>
                    <a:pt x="611" y="32"/>
                  </a:lnTo>
                  <a:lnTo>
                    <a:pt x="608" y="15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3" name="任意多边形 221272"/>
            <p:cNvSpPr/>
            <p:nvPr/>
          </p:nvSpPr>
          <p:spPr>
            <a:xfrm>
              <a:off x="4194" y="3981"/>
              <a:ext cx="1035" cy="318"/>
            </a:xfrm>
            <a:custGeom>
              <a:rect l="0" t="0" r="0" b="0"/>
              <a:pathLst>
                <a:path w="1035" h="637">
                  <a:moveTo>
                    <a:pt x="126" y="594"/>
                  </a:moveTo>
                  <a:lnTo>
                    <a:pt x="127" y="592"/>
                  </a:lnTo>
                  <a:lnTo>
                    <a:pt x="127" y="591"/>
                  </a:lnTo>
                  <a:lnTo>
                    <a:pt x="127" y="587"/>
                  </a:lnTo>
                  <a:lnTo>
                    <a:pt x="127" y="582"/>
                  </a:lnTo>
                  <a:lnTo>
                    <a:pt x="124" y="574"/>
                  </a:lnTo>
                  <a:lnTo>
                    <a:pt x="119" y="567"/>
                  </a:lnTo>
                  <a:lnTo>
                    <a:pt x="111" y="557"/>
                  </a:lnTo>
                  <a:lnTo>
                    <a:pt x="98" y="546"/>
                  </a:lnTo>
                  <a:lnTo>
                    <a:pt x="83" y="534"/>
                  </a:lnTo>
                  <a:lnTo>
                    <a:pt x="69" y="522"/>
                  </a:lnTo>
                  <a:lnTo>
                    <a:pt x="58" y="511"/>
                  </a:lnTo>
                  <a:lnTo>
                    <a:pt x="48" y="501"/>
                  </a:lnTo>
                  <a:lnTo>
                    <a:pt x="41" y="489"/>
                  </a:lnTo>
                  <a:lnTo>
                    <a:pt x="36" y="479"/>
                  </a:lnTo>
                  <a:lnTo>
                    <a:pt x="35" y="467"/>
                  </a:lnTo>
                  <a:lnTo>
                    <a:pt x="38" y="455"/>
                  </a:lnTo>
                  <a:lnTo>
                    <a:pt x="46" y="444"/>
                  </a:lnTo>
                  <a:lnTo>
                    <a:pt x="56" y="435"/>
                  </a:lnTo>
                  <a:lnTo>
                    <a:pt x="68" y="430"/>
                  </a:lnTo>
                  <a:lnTo>
                    <a:pt x="83" y="427"/>
                  </a:lnTo>
                  <a:lnTo>
                    <a:pt x="98" y="427"/>
                  </a:lnTo>
                  <a:lnTo>
                    <a:pt x="112" y="430"/>
                  </a:lnTo>
                  <a:lnTo>
                    <a:pt x="127" y="435"/>
                  </a:lnTo>
                  <a:lnTo>
                    <a:pt x="139" y="445"/>
                  </a:lnTo>
                  <a:lnTo>
                    <a:pt x="152" y="455"/>
                  </a:lnTo>
                  <a:lnTo>
                    <a:pt x="167" y="464"/>
                  </a:lnTo>
                  <a:lnTo>
                    <a:pt x="180" y="470"/>
                  </a:lnTo>
                  <a:lnTo>
                    <a:pt x="195" y="475"/>
                  </a:lnTo>
                  <a:lnTo>
                    <a:pt x="207" y="480"/>
                  </a:lnTo>
                  <a:lnTo>
                    <a:pt x="218" y="484"/>
                  </a:lnTo>
                  <a:lnTo>
                    <a:pt x="225" y="485"/>
                  </a:lnTo>
                  <a:lnTo>
                    <a:pt x="227" y="485"/>
                  </a:lnTo>
                  <a:lnTo>
                    <a:pt x="230" y="487"/>
                  </a:lnTo>
                  <a:lnTo>
                    <a:pt x="240" y="490"/>
                  </a:lnTo>
                  <a:lnTo>
                    <a:pt x="253" y="495"/>
                  </a:lnTo>
                  <a:lnTo>
                    <a:pt x="271" y="501"/>
                  </a:lnTo>
                  <a:lnTo>
                    <a:pt x="290" y="506"/>
                  </a:lnTo>
                  <a:lnTo>
                    <a:pt x="308" y="511"/>
                  </a:lnTo>
                  <a:lnTo>
                    <a:pt x="324" y="512"/>
                  </a:lnTo>
                  <a:lnTo>
                    <a:pt x="338" y="512"/>
                  </a:lnTo>
                  <a:lnTo>
                    <a:pt x="349" y="511"/>
                  </a:lnTo>
                  <a:lnTo>
                    <a:pt x="358" y="509"/>
                  </a:lnTo>
                  <a:lnTo>
                    <a:pt x="366" y="509"/>
                  </a:lnTo>
                  <a:lnTo>
                    <a:pt x="374" y="509"/>
                  </a:lnTo>
                  <a:lnTo>
                    <a:pt x="384" y="511"/>
                  </a:lnTo>
                  <a:lnTo>
                    <a:pt x="396" y="514"/>
                  </a:lnTo>
                  <a:lnTo>
                    <a:pt x="412" y="521"/>
                  </a:lnTo>
                  <a:lnTo>
                    <a:pt x="432" y="531"/>
                  </a:lnTo>
                  <a:lnTo>
                    <a:pt x="444" y="536"/>
                  </a:lnTo>
                  <a:lnTo>
                    <a:pt x="455" y="541"/>
                  </a:lnTo>
                  <a:lnTo>
                    <a:pt x="465" y="546"/>
                  </a:lnTo>
                  <a:lnTo>
                    <a:pt x="477" y="549"/>
                  </a:lnTo>
                  <a:lnTo>
                    <a:pt x="487" y="552"/>
                  </a:lnTo>
                  <a:lnTo>
                    <a:pt x="497" y="556"/>
                  </a:lnTo>
                  <a:lnTo>
                    <a:pt x="507" y="557"/>
                  </a:lnTo>
                  <a:lnTo>
                    <a:pt x="517" y="559"/>
                  </a:lnTo>
                  <a:lnTo>
                    <a:pt x="525" y="561"/>
                  </a:lnTo>
                  <a:lnTo>
                    <a:pt x="535" y="562"/>
                  </a:lnTo>
                  <a:lnTo>
                    <a:pt x="543" y="562"/>
                  </a:lnTo>
                  <a:lnTo>
                    <a:pt x="551" y="562"/>
                  </a:lnTo>
                  <a:lnTo>
                    <a:pt x="560" y="561"/>
                  </a:lnTo>
                  <a:lnTo>
                    <a:pt x="568" y="559"/>
                  </a:lnTo>
                  <a:lnTo>
                    <a:pt x="576" y="557"/>
                  </a:lnTo>
                  <a:lnTo>
                    <a:pt x="584" y="554"/>
                  </a:lnTo>
                  <a:lnTo>
                    <a:pt x="599" y="547"/>
                  </a:lnTo>
                  <a:lnTo>
                    <a:pt x="614" y="541"/>
                  </a:lnTo>
                  <a:lnTo>
                    <a:pt x="624" y="534"/>
                  </a:lnTo>
                  <a:lnTo>
                    <a:pt x="632" y="529"/>
                  </a:lnTo>
                  <a:lnTo>
                    <a:pt x="636" y="524"/>
                  </a:lnTo>
                  <a:lnTo>
                    <a:pt x="634" y="521"/>
                  </a:lnTo>
                  <a:lnTo>
                    <a:pt x="628" y="521"/>
                  </a:lnTo>
                  <a:lnTo>
                    <a:pt x="613" y="522"/>
                  </a:lnTo>
                  <a:lnTo>
                    <a:pt x="594" y="526"/>
                  </a:lnTo>
                  <a:lnTo>
                    <a:pt x="576" y="529"/>
                  </a:lnTo>
                  <a:lnTo>
                    <a:pt x="560" y="531"/>
                  </a:lnTo>
                  <a:lnTo>
                    <a:pt x="545" y="532"/>
                  </a:lnTo>
                  <a:lnTo>
                    <a:pt x="530" y="534"/>
                  </a:lnTo>
                  <a:lnTo>
                    <a:pt x="518" y="532"/>
                  </a:lnTo>
                  <a:lnTo>
                    <a:pt x="508" y="531"/>
                  </a:lnTo>
                  <a:lnTo>
                    <a:pt x="502" y="527"/>
                  </a:lnTo>
                  <a:lnTo>
                    <a:pt x="495" y="524"/>
                  </a:lnTo>
                  <a:lnTo>
                    <a:pt x="490" y="521"/>
                  </a:lnTo>
                  <a:lnTo>
                    <a:pt x="485" y="517"/>
                  </a:lnTo>
                  <a:lnTo>
                    <a:pt x="480" y="514"/>
                  </a:lnTo>
                  <a:lnTo>
                    <a:pt x="478" y="511"/>
                  </a:lnTo>
                  <a:lnTo>
                    <a:pt x="477" y="506"/>
                  </a:lnTo>
                  <a:lnTo>
                    <a:pt x="478" y="501"/>
                  </a:lnTo>
                  <a:lnTo>
                    <a:pt x="482" y="494"/>
                  </a:lnTo>
                  <a:lnTo>
                    <a:pt x="485" y="487"/>
                  </a:lnTo>
                  <a:lnTo>
                    <a:pt x="488" y="480"/>
                  </a:lnTo>
                  <a:lnTo>
                    <a:pt x="492" y="477"/>
                  </a:lnTo>
                  <a:lnTo>
                    <a:pt x="493" y="474"/>
                  </a:lnTo>
                  <a:lnTo>
                    <a:pt x="497" y="470"/>
                  </a:lnTo>
                  <a:lnTo>
                    <a:pt x="502" y="469"/>
                  </a:lnTo>
                  <a:lnTo>
                    <a:pt x="507" y="469"/>
                  </a:lnTo>
                  <a:lnTo>
                    <a:pt x="515" y="469"/>
                  </a:lnTo>
                  <a:lnTo>
                    <a:pt x="523" y="469"/>
                  </a:lnTo>
                  <a:lnTo>
                    <a:pt x="533" y="469"/>
                  </a:lnTo>
                  <a:lnTo>
                    <a:pt x="541" y="465"/>
                  </a:lnTo>
                  <a:lnTo>
                    <a:pt x="550" y="460"/>
                  </a:lnTo>
                  <a:lnTo>
                    <a:pt x="558" y="455"/>
                  </a:lnTo>
                  <a:lnTo>
                    <a:pt x="566" y="449"/>
                  </a:lnTo>
                  <a:lnTo>
                    <a:pt x="573" y="442"/>
                  </a:lnTo>
                  <a:lnTo>
                    <a:pt x="578" y="435"/>
                  </a:lnTo>
                  <a:lnTo>
                    <a:pt x="583" y="427"/>
                  </a:lnTo>
                  <a:lnTo>
                    <a:pt x="589" y="420"/>
                  </a:lnTo>
                  <a:lnTo>
                    <a:pt x="598" y="414"/>
                  </a:lnTo>
                  <a:lnTo>
                    <a:pt x="608" y="410"/>
                  </a:lnTo>
                  <a:lnTo>
                    <a:pt x="618" y="412"/>
                  </a:lnTo>
                  <a:lnTo>
                    <a:pt x="628" y="417"/>
                  </a:lnTo>
                  <a:lnTo>
                    <a:pt x="639" y="429"/>
                  </a:lnTo>
                  <a:lnTo>
                    <a:pt x="651" y="447"/>
                  </a:lnTo>
                  <a:lnTo>
                    <a:pt x="657" y="459"/>
                  </a:lnTo>
                  <a:lnTo>
                    <a:pt x="662" y="469"/>
                  </a:lnTo>
                  <a:lnTo>
                    <a:pt x="669" y="480"/>
                  </a:lnTo>
                  <a:lnTo>
                    <a:pt x="676" y="492"/>
                  </a:lnTo>
                  <a:lnTo>
                    <a:pt x="681" y="504"/>
                  </a:lnTo>
                  <a:lnTo>
                    <a:pt x="687" y="516"/>
                  </a:lnTo>
                  <a:lnTo>
                    <a:pt x="694" y="527"/>
                  </a:lnTo>
                  <a:lnTo>
                    <a:pt x="700" y="537"/>
                  </a:lnTo>
                  <a:lnTo>
                    <a:pt x="709" y="547"/>
                  </a:lnTo>
                  <a:lnTo>
                    <a:pt x="715" y="557"/>
                  </a:lnTo>
                  <a:lnTo>
                    <a:pt x="724" y="566"/>
                  </a:lnTo>
                  <a:lnTo>
                    <a:pt x="734" y="574"/>
                  </a:lnTo>
                  <a:lnTo>
                    <a:pt x="742" y="581"/>
                  </a:lnTo>
                  <a:lnTo>
                    <a:pt x="752" y="586"/>
                  </a:lnTo>
                  <a:lnTo>
                    <a:pt x="762" y="589"/>
                  </a:lnTo>
                  <a:lnTo>
                    <a:pt x="773" y="592"/>
                  </a:lnTo>
                  <a:lnTo>
                    <a:pt x="795" y="597"/>
                  </a:lnTo>
                  <a:lnTo>
                    <a:pt x="813" y="604"/>
                  </a:lnTo>
                  <a:lnTo>
                    <a:pt x="828" y="611"/>
                  </a:lnTo>
                  <a:lnTo>
                    <a:pt x="841" y="619"/>
                  </a:lnTo>
                  <a:lnTo>
                    <a:pt x="851" y="626"/>
                  </a:lnTo>
                  <a:lnTo>
                    <a:pt x="858" y="631"/>
                  </a:lnTo>
                  <a:lnTo>
                    <a:pt x="863" y="636"/>
                  </a:lnTo>
                  <a:lnTo>
                    <a:pt x="864" y="637"/>
                  </a:lnTo>
                  <a:lnTo>
                    <a:pt x="864" y="634"/>
                  </a:lnTo>
                  <a:lnTo>
                    <a:pt x="868" y="624"/>
                  </a:lnTo>
                  <a:lnTo>
                    <a:pt x="871" y="611"/>
                  </a:lnTo>
                  <a:lnTo>
                    <a:pt x="874" y="594"/>
                  </a:lnTo>
                  <a:lnTo>
                    <a:pt x="876" y="574"/>
                  </a:lnTo>
                  <a:lnTo>
                    <a:pt x="876" y="552"/>
                  </a:lnTo>
                  <a:lnTo>
                    <a:pt x="874" y="531"/>
                  </a:lnTo>
                  <a:lnTo>
                    <a:pt x="868" y="509"/>
                  </a:lnTo>
                  <a:lnTo>
                    <a:pt x="863" y="499"/>
                  </a:lnTo>
                  <a:lnTo>
                    <a:pt x="856" y="489"/>
                  </a:lnTo>
                  <a:lnTo>
                    <a:pt x="849" y="477"/>
                  </a:lnTo>
                  <a:lnTo>
                    <a:pt x="840" y="467"/>
                  </a:lnTo>
                  <a:lnTo>
                    <a:pt x="830" y="457"/>
                  </a:lnTo>
                  <a:lnTo>
                    <a:pt x="816" y="447"/>
                  </a:lnTo>
                  <a:lnTo>
                    <a:pt x="805" y="437"/>
                  </a:lnTo>
                  <a:lnTo>
                    <a:pt x="790" y="429"/>
                  </a:lnTo>
                  <a:lnTo>
                    <a:pt x="775" y="420"/>
                  </a:lnTo>
                  <a:lnTo>
                    <a:pt x="760" y="412"/>
                  </a:lnTo>
                  <a:lnTo>
                    <a:pt x="742" y="405"/>
                  </a:lnTo>
                  <a:lnTo>
                    <a:pt x="725" y="399"/>
                  </a:lnTo>
                  <a:lnTo>
                    <a:pt x="707" y="394"/>
                  </a:lnTo>
                  <a:lnTo>
                    <a:pt x="689" y="389"/>
                  </a:lnTo>
                  <a:lnTo>
                    <a:pt x="671" y="385"/>
                  </a:lnTo>
                  <a:lnTo>
                    <a:pt x="651" y="384"/>
                  </a:lnTo>
                  <a:lnTo>
                    <a:pt x="621" y="380"/>
                  </a:lnTo>
                  <a:lnTo>
                    <a:pt x="606" y="375"/>
                  </a:lnTo>
                  <a:lnTo>
                    <a:pt x="601" y="370"/>
                  </a:lnTo>
                  <a:lnTo>
                    <a:pt x="606" y="364"/>
                  </a:lnTo>
                  <a:lnTo>
                    <a:pt x="616" y="359"/>
                  </a:lnTo>
                  <a:lnTo>
                    <a:pt x="628" y="354"/>
                  </a:lnTo>
                  <a:lnTo>
                    <a:pt x="641" y="350"/>
                  </a:lnTo>
                  <a:lnTo>
                    <a:pt x="651" y="349"/>
                  </a:lnTo>
                  <a:lnTo>
                    <a:pt x="657" y="349"/>
                  </a:lnTo>
                  <a:lnTo>
                    <a:pt x="666" y="350"/>
                  </a:lnTo>
                  <a:lnTo>
                    <a:pt x="677" y="352"/>
                  </a:lnTo>
                  <a:lnTo>
                    <a:pt x="690" y="354"/>
                  </a:lnTo>
                  <a:lnTo>
                    <a:pt x="707" y="355"/>
                  </a:lnTo>
                  <a:lnTo>
                    <a:pt x="724" y="357"/>
                  </a:lnTo>
                  <a:lnTo>
                    <a:pt x="743" y="359"/>
                  </a:lnTo>
                  <a:lnTo>
                    <a:pt x="763" y="360"/>
                  </a:lnTo>
                  <a:lnTo>
                    <a:pt x="783" y="362"/>
                  </a:lnTo>
                  <a:lnTo>
                    <a:pt x="803" y="362"/>
                  </a:lnTo>
                  <a:lnTo>
                    <a:pt x="823" y="362"/>
                  </a:lnTo>
                  <a:lnTo>
                    <a:pt x="843" y="362"/>
                  </a:lnTo>
                  <a:lnTo>
                    <a:pt x="863" y="359"/>
                  </a:lnTo>
                  <a:lnTo>
                    <a:pt x="879" y="357"/>
                  </a:lnTo>
                  <a:lnTo>
                    <a:pt x="896" y="352"/>
                  </a:lnTo>
                  <a:lnTo>
                    <a:pt x="909" y="347"/>
                  </a:lnTo>
                  <a:lnTo>
                    <a:pt x="922" y="340"/>
                  </a:lnTo>
                  <a:lnTo>
                    <a:pt x="936" y="332"/>
                  </a:lnTo>
                  <a:lnTo>
                    <a:pt x="947" y="324"/>
                  </a:lnTo>
                  <a:lnTo>
                    <a:pt x="960" y="315"/>
                  </a:lnTo>
                  <a:lnTo>
                    <a:pt x="972" y="305"/>
                  </a:lnTo>
                  <a:lnTo>
                    <a:pt x="982" y="294"/>
                  </a:lnTo>
                  <a:lnTo>
                    <a:pt x="994" y="282"/>
                  </a:lnTo>
                  <a:lnTo>
                    <a:pt x="1002" y="269"/>
                  </a:lnTo>
                  <a:lnTo>
                    <a:pt x="1010" y="254"/>
                  </a:lnTo>
                  <a:lnTo>
                    <a:pt x="1018" y="239"/>
                  </a:lnTo>
                  <a:lnTo>
                    <a:pt x="1025" y="222"/>
                  </a:lnTo>
                  <a:lnTo>
                    <a:pt x="1030" y="205"/>
                  </a:lnTo>
                  <a:lnTo>
                    <a:pt x="1033" y="185"/>
                  </a:lnTo>
                  <a:lnTo>
                    <a:pt x="1035" y="165"/>
                  </a:lnTo>
                  <a:lnTo>
                    <a:pt x="1035" y="144"/>
                  </a:lnTo>
                  <a:lnTo>
                    <a:pt x="1035" y="120"/>
                  </a:lnTo>
                  <a:lnTo>
                    <a:pt x="1033" y="122"/>
                  </a:lnTo>
                  <a:lnTo>
                    <a:pt x="1027" y="127"/>
                  </a:lnTo>
                  <a:lnTo>
                    <a:pt x="1018" y="135"/>
                  </a:lnTo>
                  <a:lnTo>
                    <a:pt x="1007" y="144"/>
                  </a:lnTo>
                  <a:lnTo>
                    <a:pt x="992" y="152"/>
                  </a:lnTo>
                  <a:lnTo>
                    <a:pt x="975" y="159"/>
                  </a:lnTo>
                  <a:lnTo>
                    <a:pt x="955" y="165"/>
                  </a:lnTo>
                  <a:lnTo>
                    <a:pt x="936" y="169"/>
                  </a:lnTo>
                  <a:lnTo>
                    <a:pt x="924" y="170"/>
                  </a:lnTo>
                  <a:lnTo>
                    <a:pt x="911" y="172"/>
                  </a:lnTo>
                  <a:lnTo>
                    <a:pt x="896" y="174"/>
                  </a:lnTo>
                  <a:lnTo>
                    <a:pt x="878" y="175"/>
                  </a:lnTo>
                  <a:lnTo>
                    <a:pt x="859" y="179"/>
                  </a:lnTo>
                  <a:lnTo>
                    <a:pt x="840" y="182"/>
                  </a:lnTo>
                  <a:lnTo>
                    <a:pt x="820" y="185"/>
                  </a:lnTo>
                  <a:lnTo>
                    <a:pt x="800" y="190"/>
                  </a:lnTo>
                  <a:lnTo>
                    <a:pt x="780" y="195"/>
                  </a:lnTo>
                  <a:lnTo>
                    <a:pt x="760" y="202"/>
                  </a:lnTo>
                  <a:lnTo>
                    <a:pt x="740" y="209"/>
                  </a:lnTo>
                  <a:lnTo>
                    <a:pt x="722" y="217"/>
                  </a:lnTo>
                  <a:lnTo>
                    <a:pt x="704" y="225"/>
                  </a:lnTo>
                  <a:lnTo>
                    <a:pt x="689" y="235"/>
                  </a:lnTo>
                  <a:lnTo>
                    <a:pt x="674" y="245"/>
                  </a:lnTo>
                  <a:lnTo>
                    <a:pt x="662" y="257"/>
                  </a:lnTo>
                  <a:lnTo>
                    <a:pt x="642" y="279"/>
                  </a:lnTo>
                  <a:lnTo>
                    <a:pt x="624" y="299"/>
                  </a:lnTo>
                  <a:lnTo>
                    <a:pt x="611" y="315"/>
                  </a:lnTo>
                  <a:lnTo>
                    <a:pt x="601" y="329"/>
                  </a:lnTo>
                  <a:lnTo>
                    <a:pt x="593" y="339"/>
                  </a:lnTo>
                  <a:lnTo>
                    <a:pt x="586" y="347"/>
                  </a:lnTo>
                  <a:lnTo>
                    <a:pt x="583" y="350"/>
                  </a:lnTo>
                  <a:lnTo>
                    <a:pt x="583" y="352"/>
                  </a:lnTo>
                  <a:lnTo>
                    <a:pt x="579" y="354"/>
                  </a:lnTo>
                  <a:lnTo>
                    <a:pt x="573" y="355"/>
                  </a:lnTo>
                  <a:lnTo>
                    <a:pt x="565" y="357"/>
                  </a:lnTo>
                  <a:lnTo>
                    <a:pt x="556" y="357"/>
                  </a:lnTo>
                  <a:lnTo>
                    <a:pt x="550" y="355"/>
                  </a:lnTo>
                  <a:lnTo>
                    <a:pt x="546" y="350"/>
                  </a:lnTo>
                  <a:lnTo>
                    <a:pt x="550" y="342"/>
                  </a:lnTo>
                  <a:lnTo>
                    <a:pt x="561" y="329"/>
                  </a:lnTo>
                  <a:lnTo>
                    <a:pt x="570" y="320"/>
                  </a:lnTo>
                  <a:lnTo>
                    <a:pt x="578" y="312"/>
                  </a:lnTo>
                  <a:lnTo>
                    <a:pt x="586" y="304"/>
                  </a:lnTo>
                  <a:lnTo>
                    <a:pt x="593" y="297"/>
                  </a:lnTo>
                  <a:lnTo>
                    <a:pt x="601" y="289"/>
                  </a:lnTo>
                  <a:lnTo>
                    <a:pt x="609" y="280"/>
                  </a:lnTo>
                  <a:lnTo>
                    <a:pt x="618" y="272"/>
                  </a:lnTo>
                  <a:lnTo>
                    <a:pt x="624" y="264"/>
                  </a:lnTo>
                  <a:lnTo>
                    <a:pt x="631" y="255"/>
                  </a:lnTo>
                  <a:lnTo>
                    <a:pt x="637" y="245"/>
                  </a:lnTo>
                  <a:lnTo>
                    <a:pt x="644" y="235"/>
                  </a:lnTo>
                  <a:lnTo>
                    <a:pt x="649" y="225"/>
                  </a:lnTo>
                  <a:lnTo>
                    <a:pt x="654" y="215"/>
                  </a:lnTo>
                  <a:lnTo>
                    <a:pt x="657" y="204"/>
                  </a:lnTo>
                  <a:lnTo>
                    <a:pt x="661" y="192"/>
                  </a:lnTo>
                  <a:lnTo>
                    <a:pt x="664" y="180"/>
                  </a:lnTo>
                  <a:lnTo>
                    <a:pt x="666" y="167"/>
                  </a:lnTo>
                  <a:lnTo>
                    <a:pt x="669" y="155"/>
                  </a:lnTo>
                  <a:lnTo>
                    <a:pt x="674" y="142"/>
                  </a:lnTo>
                  <a:lnTo>
                    <a:pt x="679" y="130"/>
                  </a:lnTo>
                  <a:lnTo>
                    <a:pt x="685" y="118"/>
                  </a:lnTo>
                  <a:lnTo>
                    <a:pt x="692" y="107"/>
                  </a:lnTo>
                  <a:lnTo>
                    <a:pt x="699" y="97"/>
                  </a:lnTo>
                  <a:lnTo>
                    <a:pt x="707" y="87"/>
                  </a:lnTo>
                  <a:lnTo>
                    <a:pt x="715" y="77"/>
                  </a:lnTo>
                  <a:lnTo>
                    <a:pt x="725" y="68"/>
                  </a:lnTo>
                  <a:lnTo>
                    <a:pt x="735" y="62"/>
                  </a:lnTo>
                  <a:lnTo>
                    <a:pt x="743" y="57"/>
                  </a:lnTo>
                  <a:lnTo>
                    <a:pt x="753" y="52"/>
                  </a:lnTo>
                  <a:lnTo>
                    <a:pt x="763" y="48"/>
                  </a:lnTo>
                  <a:lnTo>
                    <a:pt x="775" y="48"/>
                  </a:lnTo>
                  <a:lnTo>
                    <a:pt x="785" y="48"/>
                  </a:lnTo>
                  <a:lnTo>
                    <a:pt x="783" y="47"/>
                  </a:lnTo>
                  <a:lnTo>
                    <a:pt x="780" y="43"/>
                  </a:lnTo>
                  <a:lnTo>
                    <a:pt x="775" y="40"/>
                  </a:lnTo>
                  <a:lnTo>
                    <a:pt x="768" y="33"/>
                  </a:lnTo>
                  <a:lnTo>
                    <a:pt x="758" y="27"/>
                  </a:lnTo>
                  <a:lnTo>
                    <a:pt x="748" y="20"/>
                  </a:lnTo>
                  <a:lnTo>
                    <a:pt x="735" y="15"/>
                  </a:lnTo>
                  <a:lnTo>
                    <a:pt x="722" y="8"/>
                  </a:lnTo>
                  <a:lnTo>
                    <a:pt x="707" y="5"/>
                  </a:lnTo>
                  <a:lnTo>
                    <a:pt x="690" y="2"/>
                  </a:lnTo>
                  <a:lnTo>
                    <a:pt x="672" y="0"/>
                  </a:lnTo>
                  <a:lnTo>
                    <a:pt x="654" y="2"/>
                  </a:lnTo>
                  <a:lnTo>
                    <a:pt x="634" y="5"/>
                  </a:lnTo>
                  <a:lnTo>
                    <a:pt x="613" y="12"/>
                  </a:lnTo>
                  <a:lnTo>
                    <a:pt x="591" y="23"/>
                  </a:lnTo>
                  <a:lnTo>
                    <a:pt x="570" y="38"/>
                  </a:lnTo>
                  <a:lnTo>
                    <a:pt x="548" y="55"/>
                  </a:lnTo>
                  <a:lnTo>
                    <a:pt x="533" y="75"/>
                  </a:lnTo>
                  <a:lnTo>
                    <a:pt x="520" y="97"/>
                  </a:lnTo>
                  <a:lnTo>
                    <a:pt x="512" y="118"/>
                  </a:lnTo>
                  <a:lnTo>
                    <a:pt x="505" y="140"/>
                  </a:lnTo>
                  <a:lnTo>
                    <a:pt x="502" y="164"/>
                  </a:lnTo>
                  <a:lnTo>
                    <a:pt x="500" y="185"/>
                  </a:lnTo>
                  <a:lnTo>
                    <a:pt x="500" y="209"/>
                  </a:lnTo>
                  <a:lnTo>
                    <a:pt x="502" y="230"/>
                  </a:lnTo>
                  <a:lnTo>
                    <a:pt x="505" y="250"/>
                  </a:lnTo>
                  <a:lnTo>
                    <a:pt x="508" y="270"/>
                  </a:lnTo>
                  <a:lnTo>
                    <a:pt x="512" y="289"/>
                  </a:lnTo>
                  <a:lnTo>
                    <a:pt x="515" y="304"/>
                  </a:lnTo>
                  <a:lnTo>
                    <a:pt x="518" y="317"/>
                  </a:lnTo>
                  <a:lnTo>
                    <a:pt x="522" y="327"/>
                  </a:lnTo>
                  <a:lnTo>
                    <a:pt x="523" y="335"/>
                  </a:lnTo>
                  <a:lnTo>
                    <a:pt x="525" y="347"/>
                  </a:lnTo>
                  <a:lnTo>
                    <a:pt x="526" y="360"/>
                  </a:lnTo>
                  <a:lnTo>
                    <a:pt x="530" y="372"/>
                  </a:lnTo>
                  <a:lnTo>
                    <a:pt x="531" y="385"/>
                  </a:lnTo>
                  <a:lnTo>
                    <a:pt x="531" y="399"/>
                  </a:lnTo>
                  <a:lnTo>
                    <a:pt x="528" y="410"/>
                  </a:lnTo>
                  <a:lnTo>
                    <a:pt x="522" y="420"/>
                  </a:lnTo>
                  <a:lnTo>
                    <a:pt x="512" y="430"/>
                  </a:lnTo>
                  <a:lnTo>
                    <a:pt x="500" y="440"/>
                  </a:lnTo>
                  <a:lnTo>
                    <a:pt x="487" y="449"/>
                  </a:lnTo>
                  <a:lnTo>
                    <a:pt x="473" y="457"/>
                  </a:lnTo>
                  <a:lnTo>
                    <a:pt x="462" y="464"/>
                  </a:lnTo>
                  <a:lnTo>
                    <a:pt x="449" y="469"/>
                  </a:lnTo>
                  <a:lnTo>
                    <a:pt x="437" y="474"/>
                  </a:lnTo>
                  <a:lnTo>
                    <a:pt x="424" y="475"/>
                  </a:lnTo>
                  <a:lnTo>
                    <a:pt x="411" y="475"/>
                  </a:lnTo>
                  <a:lnTo>
                    <a:pt x="401" y="474"/>
                  </a:lnTo>
                  <a:lnTo>
                    <a:pt x="392" y="472"/>
                  </a:lnTo>
                  <a:lnTo>
                    <a:pt x="387" y="469"/>
                  </a:lnTo>
                  <a:lnTo>
                    <a:pt x="386" y="465"/>
                  </a:lnTo>
                  <a:lnTo>
                    <a:pt x="389" y="460"/>
                  </a:lnTo>
                  <a:lnTo>
                    <a:pt x="394" y="454"/>
                  </a:lnTo>
                  <a:lnTo>
                    <a:pt x="402" y="447"/>
                  </a:lnTo>
                  <a:lnTo>
                    <a:pt x="416" y="437"/>
                  </a:lnTo>
                  <a:lnTo>
                    <a:pt x="422" y="432"/>
                  </a:lnTo>
                  <a:lnTo>
                    <a:pt x="430" y="425"/>
                  </a:lnTo>
                  <a:lnTo>
                    <a:pt x="439" y="419"/>
                  </a:lnTo>
                  <a:lnTo>
                    <a:pt x="447" y="409"/>
                  </a:lnTo>
                  <a:lnTo>
                    <a:pt x="455" y="400"/>
                  </a:lnTo>
                  <a:lnTo>
                    <a:pt x="462" y="389"/>
                  </a:lnTo>
                  <a:lnTo>
                    <a:pt x="469" y="377"/>
                  </a:lnTo>
                  <a:lnTo>
                    <a:pt x="475" y="364"/>
                  </a:lnTo>
                  <a:lnTo>
                    <a:pt x="478" y="349"/>
                  </a:lnTo>
                  <a:lnTo>
                    <a:pt x="482" y="334"/>
                  </a:lnTo>
                  <a:lnTo>
                    <a:pt x="483" y="317"/>
                  </a:lnTo>
                  <a:lnTo>
                    <a:pt x="482" y="299"/>
                  </a:lnTo>
                  <a:lnTo>
                    <a:pt x="478" y="279"/>
                  </a:lnTo>
                  <a:lnTo>
                    <a:pt x="472" y="259"/>
                  </a:lnTo>
                  <a:lnTo>
                    <a:pt x="462" y="235"/>
                  </a:lnTo>
                  <a:lnTo>
                    <a:pt x="450" y="212"/>
                  </a:lnTo>
                  <a:lnTo>
                    <a:pt x="434" y="190"/>
                  </a:lnTo>
                  <a:lnTo>
                    <a:pt x="416" y="172"/>
                  </a:lnTo>
                  <a:lnTo>
                    <a:pt x="394" y="159"/>
                  </a:lnTo>
                  <a:lnTo>
                    <a:pt x="371" y="149"/>
                  </a:lnTo>
                  <a:lnTo>
                    <a:pt x="348" y="140"/>
                  </a:lnTo>
                  <a:lnTo>
                    <a:pt x="323" y="135"/>
                  </a:lnTo>
                  <a:lnTo>
                    <a:pt x="296" y="133"/>
                  </a:lnTo>
                  <a:lnTo>
                    <a:pt x="271" y="133"/>
                  </a:lnTo>
                  <a:lnTo>
                    <a:pt x="248" y="133"/>
                  </a:lnTo>
                  <a:lnTo>
                    <a:pt x="225" y="137"/>
                  </a:lnTo>
                  <a:lnTo>
                    <a:pt x="205" y="140"/>
                  </a:lnTo>
                  <a:lnTo>
                    <a:pt x="187" y="142"/>
                  </a:lnTo>
                  <a:lnTo>
                    <a:pt x="172" y="145"/>
                  </a:lnTo>
                  <a:lnTo>
                    <a:pt x="160" y="149"/>
                  </a:lnTo>
                  <a:lnTo>
                    <a:pt x="154" y="150"/>
                  </a:lnTo>
                  <a:lnTo>
                    <a:pt x="151" y="152"/>
                  </a:lnTo>
                  <a:lnTo>
                    <a:pt x="154" y="152"/>
                  </a:lnTo>
                  <a:lnTo>
                    <a:pt x="162" y="155"/>
                  </a:lnTo>
                  <a:lnTo>
                    <a:pt x="172" y="160"/>
                  </a:lnTo>
                  <a:lnTo>
                    <a:pt x="185" y="167"/>
                  </a:lnTo>
                  <a:lnTo>
                    <a:pt x="199" y="177"/>
                  </a:lnTo>
                  <a:lnTo>
                    <a:pt x="212" y="187"/>
                  </a:lnTo>
                  <a:lnTo>
                    <a:pt x="223" y="200"/>
                  </a:lnTo>
                  <a:lnTo>
                    <a:pt x="230" y="215"/>
                  </a:lnTo>
                  <a:lnTo>
                    <a:pt x="235" y="232"/>
                  </a:lnTo>
                  <a:lnTo>
                    <a:pt x="245" y="249"/>
                  </a:lnTo>
                  <a:lnTo>
                    <a:pt x="257" y="265"/>
                  </a:lnTo>
                  <a:lnTo>
                    <a:pt x="268" y="282"/>
                  </a:lnTo>
                  <a:lnTo>
                    <a:pt x="283" y="295"/>
                  </a:lnTo>
                  <a:lnTo>
                    <a:pt x="300" y="309"/>
                  </a:lnTo>
                  <a:lnTo>
                    <a:pt x="314" y="317"/>
                  </a:lnTo>
                  <a:lnTo>
                    <a:pt x="331" y="324"/>
                  </a:lnTo>
                  <a:lnTo>
                    <a:pt x="339" y="327"/>
                  </a:lnTo>
                  <a:lnTo>
                    <a:pt x="349" y="329"/>
                  </a:lnTo>
                  <a:lnTo>
                    <a:pt x="361" y="330"/>
                  </a:lnTo>
                  <a:lnTo>
                    <a:pt x="371" y="332"/>
                  </a:lnTo>
                  <a:lnTo>
                    <a:pt x="382" y="335"/>
                  </a:lnTo>
                  <a:lnTo>
                    <a:pt x="394" y="337"/>
                  </a:lnTo>
                  <a:lnTo>
                    <a:pt x="404" y="340"/>
                  </a:lnTo>
                  <a:lnTo>
                    <a:pt x="414" y="344"/>
                  </a:lnTo>
                  <a:lnTo>
                    <a:pt x="424" y="347"/>
                  </a:lnTo>
                  <a:lnTo>
                    <a:pt x="432" y="350"/>
                  </a:lnTo>
                  <a:lnTo>
                    <a:pt x="439" y="355"/>
                  </a:lnTo>
                  <a:lnTo>
                    <a:pt x="442" y="359"/>
                  </a:lnTo>
                  <a:lnTo>
                    <a:pt x="445" y="365"/>
                  </a:lnTo>
                  <a:lnTo>
                    <a:pt x="445" y="370"/>
                  </a:lnTo>
                  <a:lnTo>
                    <a:pt x="444" y="377"/>
                  </a:lnTo>
                  <a:lnTo>
                    <a:pt x="439" y="385"/>
                  </a:lnTo>
                  <a:lnTo>
                    <a:pt x="424" y="399"/>
                  </a:lnTo>
                  <a:lnTo>
                    <a:pt x="409" y="410"/>
                  </a:lnTo>
                  <a:lnTo>
                    <a:pt x="392" y="420"/>
                  </a:lnTo>
                  <a:lnTo>
                    <a:pt x="377" y="430"/>
                  </a:lnTo>
                  <a:lnTo>
                    <a:pt x="363" y="439"/>
                  </a:lnTo>
                  <a:lnTo>
                    <a:pt x="349" y="447"/>
                  </a:lnTo>
                  <a:lnTo>
                    <a:pt x="339" y="455"/>
                  </a:lnTo>
                  <a:lnTo>
                    <a:pt x="333" y="467"/>
                  </a:lnTo>
                  <a:lnTo>
                    <a:pt x="329" y="467"/>
                  </a:lnTo>
                  <a:lnTo>
                    <a:pt x="321" y="467"/>
                  </a:lnTo>
                  <a:lnTo>
                    <a:pt x="308" y="469"/>
                  </a:lnTo>
                  <a:lnTo>
                    <a:pt x="293" y="467"/>
                  </a:lnTo>
                  <a:lnTo>
                    <a:pt x="278" y="465"/>
                  </a:lnTo>
                  <a:lnTo>
                    <a:pt x="263" y="462"/>
                  </a:lnTo>
                  <a:lnTo>
                    <a:pt x="252" y="455"/>
                  </a:lnTo>
                  <a:lnTo>
                    <a:pt x="242" y="445"/>
                  </a:lnTo>
                  <a:lnTo>
                    <a:pt x="240" y="439"/>
                  </a:lnTo>
                  <a:lnTo>
                    <a:pt x="238" y="429"/>
                  </a:lnTo>
                  <a:lnTo>
                    <a:pt x="238" y="417"/>
                  </a:lnTo>
                  <a:lnTo>
                    <a:pt x="238" y="404"/>
                  </a:lnTo>
                  <a:lnTo>
                    <a:pt x="238" y="389"/>
                  </a:lnTo>
                  <a:lnTo>
                    <a:pt x="237" y="372"/>
                  </a:lnTo>
                  <a:lnTo>
                    <a:pt x="237" y="354"/>
                  </a:lnTo>
                  <a:lnTo>
                    <a:pt x="233" y="335"/>
                  </a:lnTo>
                  <a:lnTo>
                    <a:pt x="230" y="317"/>
                  </a:lnTo>
                  <a:lnTo>
                    <a:pt x="223" y="299"/>
                  </a:lnTo>
                  <a:lnTo>
                    <a:pt x="215" y="280"/>
                  </a:lnTo>
                  <a:lnTo>
                    <a:pt x="204" y="262"/>
                  </a:lnTo>
                  <a:lnTo>
                    <a:pt x="190" y="245"/>
                  </a:lnTo>
                  <a:lnTo>
                    <a:pt x="172" y="230"/>
                  </a:lnTo>
                  <a:lnTo>
                    <a:pt x="151" y="215"/>
                  </a:lnTo>
                  <a:lnTo>
                    <a:pt x="124" y="204"/>
                  </a:lnTo>
                  <a:lnTo>
                    <a:pt x="126" y="205"/>
                  </a:lnTo>
                  <a:lnTo>
                    <a:pt x="127" y="209"/>
                  </a:lnTo>
                  <a:lnTo>
                    <a:pt x="129" y="215"/>
                  </a:lnTo>
                  <a:lnTo>
                    <a:pt x="131" y="222"/>
                  </a:lnTo>
                  <a:lnTo>
                    <a:pt x="132" y="232"/>
                  </a:lnTo>
                  <a:lnTo>
                    <a:pt x="132" y="244"/>
                  </a:lnTo>
                  <a:lnTo>
                    <a:pt x="131" y="259"/>
                  </a:lnTo>
                  <a:lnTo>
                    <a:pt x="127" y="274"/>
                  </a:lnTo>
                  <a:lnTo>
                    <a:pt x="124" y="290"/>
                  </a:lnTo>
                  <a:lnTo>
                    <a:pt x="127" y="309"/>
                  </a:lnTo>
                  <a:lnTo>
                    <a:pt x="132" y="329"/>
                  </a:lnTo>
                  <a:lnTo>
                    <a:pt x="142" y="347"/>
                  </a:lnTo>
                  <a:lnTo>
                    <a:pt x="152" y="364"/>
                  </a:lnTo>
                  <a:lnTo>
                    <a:pt x="162" y="380"/>
                  </a:lnTo>
                  <a:lnTo>
                    <a:pt x="170" y="394"/>
                  </a:lnTo>
                  <a:lnTo>
                    <a:pt x="179" y="404"/>
                  </a:lnTo>
                  <a:lnTo>
                    <a:pt x="184" y="412"/>
                  </a:lnTo>
                  <a:lnTo>
                    <a:pt x="187" y="419"/>
                  </a:lnTo>
                  <a:lnTo>
                    <a:pt x="189" y="424"/>
                  </a:lnTo>
                  <a:lnTo>
                    <a:pt x="190" y="429"/>
                  </a:lnTo>
                  <a:lnTo>
                    <a:pt x="190" y="432"/>
                  </a:lnTo>
                  <a:lnTo>
                    <a:pt x="192" y="435"/>
                  </a:lnTo>
                  <a:lnTo>
                    <a:pt x="192" y="435"/>
                  </a:lnTo>
                  <a:lnTo>
                    <a:pt x="192" y="437"/>
                  </a:lnTo>
                  <a:lnTo>
                    <a:pt x="189" y="435"/>
                  </a:lnTo>
                  <a:lnTo>
                    <a:pt x="180" y="429"/>
                  </a:lnTo>
                  <a:lnTo>
                    <a:pt x="167" y="422"/>
                  </a:lnTo>
                  <a:lnTo>
                    <a:pt x="151" y="414"/>
                  </a:lnTo>
                  <a:lnTo>
                    <a:pt x="132" y="404"/>
                  </a:lnTo>
                  <a:lnTo>
                    <a:pt x="112" y="395"/>
                  </a:lnTo>
                  <a:lnTo>
                    <a:pt x="94" y="390"/>
                  </a:lnTo>
                  <a:lnTo>
                    <a:pt x="76" y="387"/>
                  </a:lnTo>
                  <a:lnTo>
                    <a:pt x="59" y="387"/>
                  </a:lnTo>
                  <a:lnTo>
                    <a:pt x="45" y="389"/>
                  </a:lnTo>
                  <a:lnTo>
                    <a:pt x="30" y="394"/>
                  </a:lnTo>
                  <a:lnTo>
                    <a:pt x="16" y="404"/>
                  </a:lnTo>
                  <a:lnTo>
                    <a:pt x="6" y="415"/>
                  </a:lnTo>
                  <a:lnTo>
                    <a:pt x="1" y="430"/>
                  </a:lnTo>
                  <a:lnTo>
                    <a:pt x="0" y="449"/>
                  </a:lnTo>
                  <a:lnTo>
                    <a:pt x="3" y="472"/>
                  </a:lnTo>
                  <a:lnTo>
                    <a:pt x="10" y="495"/>
                  </a:lnTo>
                  <a:lnTo>
                    <a:pt x="16" y="517"/>
                  </a:lnTo>
                  <a:lnTo>
                    <a:pt x="25" y="537"/>
                  </a:lnTo>
                  <a:lnTo>
                    <a:pt x="31" y="554"/>
                  </a:lnTo>
                  <a:lnTo>
                    <a:pt x="38" y="567"/>
                  </a:lnTo>
                  <a:lnTo>
                    <a:pt x="43" y="579"/>
                  </a:lnTo>
                  <a:lnTo>
                    <a:pt x="46" y="586"/>
                  </a:lnTo>
                  <a:lnTo>
                    <a:pt x="48" y="587"/>
                  </a:lnTo>
                  <a:lnTo>
                    <a:pt x="49" y="591"/>
                  </a:lnTo>
                  <a:lnTo>
                    <a:pt x="54" y="599"/>
                  </a:lnTo>
                  <a:lnTo>
                    <a:pt x="61" y="609"/>
                  </a:lnTo>
                  <a:lnTo>
                    <a:pt x="71" y="617"/>
                  </a:lnTo>
                  <a:lnTo>
                    <a:pt x="83" y="624"/>
                  </a:lnTo>
                  <a:lnTo>
                    <a:pt x="96" y="622"/>
                  </a:lnTo>
                  <a:lnTo>
                    <a:pt x="111" y="614"/>
                  </a:lnTo>
                  <a:lnTo>
                    <a:pt x="126" y="594"/>
                  </a:lnTo>
                  <a:close/>
                </a:path>
              </a:pathLst>
            </a:custGeom>
            <a:solidFill>
              <a:srgbClr val="0099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4" name="任意多边形 221273"/>
            <p:cNvSpPr/>
            <p:nvPr/>
          </p:nvSpPr>
          <p:spPr>
            <a:xfrm>
              <a:off x="5317" y="3696"/>
              <a:ext cx="210" cy="105"/>
            </a:xfrm>
            <a:custGeom>
              <a:rect l="0" t="0" r="0" b="0"/>
              <a:pathLst>
                <a:path w="210" h="210">
                  <a:moveTo>
                    <a:pt x="159" y="15"/>
                  </a:moveTo>
                  <a:lnTo>
                    <a:pt x="162" y="22"/>
                  </a:lnTo>
                  <a:lnTo>
                    <a:pt x="164" y="27"/>
                  </a:lnTo>
                  <a:lnTo>
                    <a:pt x="165" y="34"/>
                  </a:lnTo>
                  <a:lnTo>
                    <a:pt x="164" y="39"/>
                  </a:lnTo>
                  <a:lnTo>
                    <a:pt x="155" y="49"/>
                  </a:lnTo>
                  <a:lnTo>
                    <a:pt x="149" y="54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44" y="64"/>
                  </a:lnTo>
                  <a:lnTo>
                    <a:pt x="146" y="65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5" y="69"/>
                  </a:lnTo>
                  <a:lnTo>
                    <a:pt x="160" y="67"/>
                  </a:lnTo>
                  <a:lnTo>
                    <a:pt x="164" y="65"/>
                  </a:lnTo>
                  <a:lnTo>
                    <a:pt x="167" y="64"/>
                  </a:lnTo>
                  <a:lnTo>
                    <a:pt x="172" y="57"/>
                  </a:lnTo>
                  <a:lnTo>
                    <a:pt x="177" y="54"/>
                  </a:lnTo>
                  <a:lnTo>
                    <a:pt x="182" y="52"/>
                  </a:lnTo>
                  <a:lnTo>
                    <a:pt x="187" y="52"/>
                  </a:lnTo>
                  <a:lnTo>
                    <a:pt x="189" y="54"/>
                  </a:lnTo>
                  <a:lnTo>
                    <a:pt x="190" y="57"/>
                  </a:lnTo>
                  <a:lnTo>
                    <a:pt x="192" y="62"/>
                  </a:lnTo>
                  <a:lnTo>
                    <a:pt x="194" y="65"/>
                  </a:lnTo>
                  <a:lnTo>
                    <a:pt x="195" y="69"/>
                  </a:lnTo>
                  <a:lnTo>
                    <a:pt x="199" y="72"/>
                  </a:lnTo>
                  <a:lnTo>
                    <a:pt x="200" y="72"/>
                  </a:lnTo>
                  <a:lnTo>
                    <a:pt x="203" y="72"/>
                  </a:lnTo>
                  <a:lnTo>
                    <a:pt x="205" y="77"/>
                  </a:lnTo>
                  <a:lnTo>
                    <a:pt x="207" y="82"/>
                  </a:lnTo>
                  <a:lnTo>
                    <a:pt x="208" y="89"/>
                  </a:lnTo>
                  <a:lnTo>
                    <a:pt x="208" y="94"/>
                  </a:lnTo>
                  <a:lnTo>
                    <a:pt x="210" y="100"/>
                  </a:lnTo>
                  <a:lnTo>
                    <a:pt x="210" y="105"/>
                  </a:lnTo>
                  <a:lnTo>
                    <a:pt x="210" y="112"/>
                  </a:lnTo>
                  <a:lnTo>
                    <a:pt x="208" y="117"/>
                  </a:lnTo>
                  <a:lnTo>
                    <a:pt x="205" y="139"/>
                  </a:lnTo>
                  <a:lnTo>
                    <a:pt x="195" y="157"/>
                  </a:lnTo>
                  <a:lnTo>
                    <a:pt x="184" y="174"/>
                  </a:lnTo>
                  <a:lnTo>
                    <a:pt x="170" y="189"/>
                  </a:lnTo>
                  <a:lnTo>
                    <a:pt x="154" y="199"/>
                  </a:lnTo>
                  <a:lnTo>
                    <a:pt x="134" y="207"/>
                  </a:lnTo>
                  <a:lnTo>
                    <a:pt x="114" y="210"/>
                  </a:lnTo>
                  <a:lnTo>
                    <a:pt x="93" y="210"/>
                  </a:lnTo>
                  <a:lnTo>
                    <a:pt x="73" y="207"/>
                  </a:lnTo>
                  <a:lnTo>
                    <a:pt x="53" y="197"/>
                  </a:lnTo>
                  <a:lnTo>
                    <a:pt x="36" y="185"/>
                  </a:lnTo>
                  <a:lnTo>
                    <a:pt x="23" y="172"/>
                  </a:lnTo>
                  <a:lnTo>
                    <a:pt x="11" y="155"/>
                  </a:lnTo>
                  <a:lnTo>
                    <a:pt x="3" y="135"/>
                  </a:lnTo>
                  <a:lnTo>
                    <a:pt x="0" y="115"/>
                  </a:lnTo>
                  <a:lnTo>
                    <a:pt x="0" y="94"/>
                  </a:lnTo>
                  <a:lnTo>
                    <a:pt x="3" y="74"/>
                  </a:lnTo>
                  <a:lnTo>
                    <a:pt x="13" y="54"/>
                  </a:lnTo>
                  <a:lnTo>
                    <a:pt x="25" y="37"/>
                  </a:lnTo>
                  <a:lnTo>
                    <a:pt x="38" y="22"/>
                  </a:lnTo>
                  <a:lnTo>
                    <a:pt x="56" y="12"/>
                  </a:lnTo>
                  <a:lnTo>
                    <a:pt x="74" y="4"/>
                  </a:lnTo>
                  <a:lnTo>
                    <a:pt x="9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4" y="4"/>
                  </a:lnTo>
                  <a:lnTo>
                    <a:pt x="139" y="5"/>
                  </a:lnTo>
                  <a:lnTo>
                    <a:pt x="144" y="7"/>
                  </a:lnTo>
                  <a:lnTo>
                    <a:pt x="149" y="10"/>
                  </a:lnTo>
                  <a:lnTo>
                    <a:pt x="154" y="12"/>
                  </a:lnTo>
                  <a:lnTo>
                    <a:pt x="159" y="15"/>
                  </a:lnTo>
                  <a:close/>
                </a:path>
              </a:pathLst>
            </a:custGeom>
            <a:solidFill>
              <a:srgbClr val="FF5E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5" name="任意多边形 221274"/>
            <p:cNvSpPr/>
            <p:nvPr/>
          </p:nvSpPr>
          <p:spPr>
            <a:xfrm>
              <a:off x="5032" y="3820"/>
              <a:ext cx="252" cy="112"/>
            </a:xfrm>
            <a:custGeom>
              <a:rect l="0" t="0" r="0" b="0"/>
              <a:pathLst>
                <a:path w="251" h="225">
                  <a:moveTo>
                    <a:pt x="79" y="7"/>
                  </a:moveTo>
                  <a:lnTo>
                    <a:pt x="78" y="10"/>
                  </a:lnTo>
                  <a:lnTo>
                    <a:pt x="76" y="13"/>
                  </a:lnTo>
                  <a:lnTo>
                    <a:pt x="78" y="17"/>
                  </a:lnTo>
                  <a:lnTo>
                    <a:pt x="83" y="23"/>
                  </a:lnTo>
                  <a:lnTo>
                    <a:pt x="89" y="32"/>
                  </a:lnTo>
                  <a:lnTo>
                    <a:pt x="93" y="38"/>
                  </a:lnTo>
                  <a:lnTo>
                    <a:pt x="89" y="43"/>
                  </a:lnTo>
                  <a:lnTo>
                    <a:pt x="81" y="47"/>
                  </a:lnTo>
                  <a:lnTo>
                    <a:pt x="73" y="47"/>
                  </a:lnTo>
                  <a:lnTo>
                    <a:pt x="68" y="45"/>
                  </a:lnTo>
                  <a:lnTo>
                    <a:pt x="64" y="40"/>
                  </a:lnTo>
                  <a:lnTo>
                    <a:pt x="58" y="35"/>
                  </a:lnTo>
                  <a:lnTo>
                    <a:pt x="55" y="33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1" y="33"/>
                  </a:lnTo>
                  <a:lnTo>
                    <a:pt x="36" y="35"/>
                  </a:lnTo>
                  <a:lnTo>
                    <a:pt x="31" y="38"/>
                  </a:lnTo>
                  <a:lnTo>
                    <a:pt x="26" y="42"/>
                  </a:lnTo>
                  <a:lnTo>
                    <a:pt x="23" y="43"/>
                  </a:lnTo>
                  <a:lnTo>
                    <a:pt x="18" y="50"/>
                  </a:lnTo>
                  <a:lnTo>
                    <a:pt x="13" y="57"/>
                  </a:lnTo>
                  <a:lnTo>
                    <a:pt x="10" y="63"/>
                  </a:lnTo>
                  <a:lnTo>
                    <a:pt x="7" y="70"/>
                  </a:lnTo>
                  <a:lnTo>
                    <a:pt x="5" y="77"/>
                  </a:lnTo>
                  <a:lnTo>
                    <a:pt x="2" y="85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22"/>
                  </a:lnTo>
                  <a:lnTo>
                    <a:pt x="5" y="144"/>
                  </a:lnTo>
                  <a:lnTo>
                    <a:pt x="13" y="164"/>
                  </a:lnTo>
                  <a:lnTo>
                    <a:pt x="28" y="182"/>
                  </a:lnTo>
                  <a:lnTo>
                    <a:pt x="45" y="197"/>
                  </a:lnTo>
                  <a:lnTo>
                    <a:pt x="64" y="210"/>
                  </a:lnTo>
                  <a:lnTo>
                    <a:pt x="88" y="220"/>
                  </a:lnTo>
                  <a:lnTo>
                    <a:pt x="113" y="225"/>
                  </a:lnTo>
                  <a:lnTo>
                    <a:pt x="126" y="225"/>
                  </a:lnTo>
                  <a:lnTo>
                    <a:pt x="139" y="225"/>
                  </a:lnTo>
                  <a:lnTo>
                    <a:pt x="151" y="224"/>
                  </a:lnTo>
                  <a:lnTo>
                    <a:pt x="162" y="222"/>
                  </a:lnTo>
                  <a:lnTo>
                    <a:pt x="174" y="219"/>
                  </a:lnTo>
                  <a:lnTo>
                    <a:pt x="185" y="214"/>
                  </a:lnTo>
                  <a:lnTo>
                    <a:pt x="195" y="209"/>
                  </a:lnTo>
                  <a:lnTo>
                    <a:pt x="205" y="202"/>
                  </a:lnTo>
                  <a:lnTo>
                    <a:pt x="215" y="195"/>
                  </a:lnTo>
                  <a:lnTo>
                    <a:pt x="223" y="187"/>
                  </a:lnTo>
                  <a:lnTo>
                    <a:pt x="230" y="179"/>
                  </a:lnTo>
                  <a:lnTo>
                    <a:pt x="237" y="169"/>
                  </a:lnTo>
                  <a:lnTo>
                    <a:pt x="242" y="160"/>
                  </a:lnTo>
                  <a:lnTo>
                    <a:pt x="247" y="149"/>
                  </a:lnTo>
                  <a:lnTo>
                    <a:pt x="250" y="139"/>
                  </a:lnTo>
                  <a:lnTo>
                    <a:pt x="252" y="127"/>
                  </a:lnTo>
                  <a:lnTo>
                    <a:pt x="252" y="104"/>
                  </a:lnTo>
                  <a:lnTo>
                    <a:pt x="247" y="82"/>
                  </a:lnTo>
                  <a:lnTo>
                    <a:pt x="237" y="62"/>
                  </a:lnTo>
                  <a:lnTo>
                    <a:pt x="223" y="43"/>
                  </a:lnTo>
                  <a:lnTo>
                    <a:pt x="207" y="28"/>
                  </a:lnTo>
                  <a:lnTo>
                    <a:pt x="185" y="15"/>
                  </a:lnTo>
                  <a:lnTo>
                    <a:pt x="162" y="7"/>
                  </a:lnTo>
                  <a:lnTo>
                    <a:pt x="137" y="2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2"/>
                  </a:lnTo>
                  <a:lnTo>
                    <a:pt x="101" y="2"/>
                  </a:lnTo>
                  <a:lnTo>
                    <a:pt x="93" y="3"/>
                  </a:lnTo>
                  <a:lnTo>
                    <a:pt x="86" y="5"/>
                  </a:lnTo>
                  <a:lnTo>
                    <a:pt x="79" y="7"/>
                  </a:lnTo>
                  <a:close/>
                </a:path>
              </a:pathLst>
            </a:custGeom>
            <a:solidFill>
              <a:srgbClr val="FF3D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6" name="任意多边形 221275"/>
            <p:cNvSpPr/>
            <p:nvPr/>
          </p:nvSpPr>
          <p:spPr>
            <a:xfrm>
              <a:off x="5469" y="3880"/>
              <a:ext cx="153" cy="68"/>
            </a:xfrm>
            <a:custGeom>
              <a:rect l="0" t="0" r="0" b="0"/>
              <a:pathLst>
                <a:path w="153" h="137">
                  <a:moveTo>
                    <a:pt x="109" y="9"/>
                  </a:moveTo>
                  <a:lnTo>
                    <a:pt x="109" y="9"/>
                  </a:lnTo>
                  <a:lnTo>
                    <a:pt x="109" y="10"/>
                  </a:lnTo>
                  <a:lnTo>
                    <a:pt x="109" y="12"/>
                  </a:lnTo>
                  <a:lnTo>
                    <a:pt x="108" y="14"/>
                  </a:lnTo>
                  <a:lnTo>
                    <a:pt x="106" y="22"/>
                  </a:lnTo>
                  <a:lnTo>
                    <a:pt x="103" y="30"/>
                  </a:lnTo>
                  <a:lnTo>
                    <a:pt x="101" y="35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8" y="44"/>
                  </a:lnTo>
                  <a:lnTo>
                    <a:pt x="109" y="44"/>
                  </a:lnTo>
                  <a:lnTo>
                    <a:pt x="114" y="37"/>
                  </a:lnTo>
                  <a:lnTo>
                    <a:pt x="116" y="34"/>
                  </a:lnTo>
                  <a:lnTo>
                    <a:pt x="121" y="29"/>
                  </a:lnTo>
                  <a:lnTo>
                    <a:pt x="126" y="25"/>
                  </a:lnTo>
                  <a:lnTo>
                    <a:pt x="131" y="22"/>
                  </a:lnTo>
                  <a:lnTo>
                    <a:pt x="136" y="29"/>
                  </a:lnTo>
                  <a:lnTo>
                    <a:pt x="141" y="34"/>
                  </a:lnTo>
                  <a:lnTo>
                    <a:pt x="144" y="40"/>
                  </a:lnTo>
                  <a:lnTo>
                    <a:pt x="148" y="47"/>
                  </a:lnTo>
                  <a:lnTo>
                    <a:pt x="151" y="55"/>
                  </a:lnTo>
                  <a:lnTo>
                    <a:pt x="153" y="62"/>
                  </a:lnTo>
                  <a:lnTo>
                    <a:pt x="153" y="70"/>
                  </a:lnTo>
                  <a:lnTo>
                    <a:pt x="153" y="77"/>
                  </a:lnTo>
                  <a:lnTo>
                    <a:pt x="149" y="90"/>
                  </a:lnTo>
                  <a:lnTo>
                    <a:pt x="143" y="104"/>
                  </a:lnTo>
                  <a:lnTo>
                    <a:pt x="134" y="114"/>
                  </a:lnTo>
                  <a:lnTo>
                    <a:pt x="124" y="124"/>
                  </a:lnTo>
                  <a:lnTo>
                    <a:pt x="113" y="130"/>
                  </a:lnTo>
                  <a:lnTo>
                    <a:pt x="100" y="135"/>
                  </a:lnTo>
                  <a:lnTo>
                    <a:pt x="85" y="137"/>
                  </a:lnTo>
                  <a:lnTo>
                    <a:pt x="68" y="137"/>
                  </a:lnTo>
                  <a:lnTo>
                    <a:pt x="53" y="134"/>
                  </a:lnTo>
                  <a:lnTo>
                    <a:pt x="40" y="127"/>
                  </a:lnTo>
                  <a:lnTo>
                    <a:pt x="27" y="120"/>
                  </a:lnTo>
                  <a:lnTo>
                    <a:pt x="17" y="110"/>
                  </a:lnTo>
                  <a:lnTo>
                    <a:pt x="8" y="100"/>
                  </a:lnTo>
                  <a:lnTo>
                    <a:pt x="3" y="87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7"/>
                  </a:lnTo>
                  <a:lnTo>
                    <a:pt x="8" y="35"/>
                  </a:lnTo>
                  <a:lnTo>
                    <a:pt x="17" y="24"/>
                  </a:lnTo>
                  <a:lnTo>
                    <a:pt x="27" y="15"/>
                  </a:lnTo>
                  <a:lnTo>
                    <a:pt x="40" y="7"/>
                  </a:lnTo>
                  <a:lnTo>
                    <a:pt x="53" y="2"/>
                  </a:lnTo>
                  <a:lnTo>
                    <a:pt x="68" y="0"/>
                  </a:lnTo>
                  <a:lnTo>
                    <a:pt x="83" y="0"/>
                  </a:lnTo>
                  <a:lnTo>
                    <a:pt x="86" y="2"/>
                  </a:lnTo>
                  <a:lnTo>
                    <a:pt x="90" y="2"/>
                  </a:lnTo>
                  <a:lnTo>
                    <a:pt x="93" y="2"/>
                  </a:lnTo>
                  <a:lnTo>
                    <a:pt x="96" y="4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6" y="7"/>
                  </a:lnTo>
                  <a:lnTo>
                    <a:pt x="109" y="9"/>
                  </a:lnTo>
                  <a:close/>
                </a:path>
              </a:pathLst>
            </a:custGeom>
            <a:solidFill>
              <a:srgbClr val="FF7AA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77" name="任意多边形 221276"/>
            <p:cNvSpPr/>
            <p:nvPr/>
          </p:nvSpPr>
          <p:spPr>
            <a:xfrm>
              <a:off x="5461" y="471"/>
              <a:ext cx="248" cy="3212"/>
            </a:xfrm>
            <a:custGeom>
              <a:rect l="0" t="0" r="0" b="0"/>
              <a:pathLst>
                <a:path w="248" h="6424">
                  <a:moveTo>
                    <a:pt x="199" y="6151"/>
                  </a:moveTo>
                  <a:lnTo>
                    <a:pt x="199" y="32"/>
                  </a:lnTo>
                  <a:lnTo>
                    <a:pt x="199" y="25"/>
                  </a:lnTo>
                  <a:lnTo>
                    <a:pt x="200" y="19"/>
                  </a:lnTo>
                  <a:lnTo>
                    <a:pt x="202" y="14"/>
                  </a:lnTo>
                  <a:lnTo>
                    <a:pt x="205" y="9"/>
                  </a:lnTo>
                  <a:lnTo>
                    <a:pt x="209" y="5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2"/>
                  </a:lnTo>
                  <a:lnTo>
                    <a:pt x="238" y="5"/>
                  </a:lnTo>
                  <a:lnTo>
                    <a:pt x="242" y="9"/>
                  </a:lnTo>
                  <a:lnTo>
                    <a:pt x="245" y="14"/>
                  </a:lnTo>
                  <a:lnTo>
                    <a:pt x="247" y="19"/>
                  </a:lnTo>
                  <a:lnTo>
                    <a:pt x="248" y="25"/>
                  </a:lnTo>
                  <a:lnTo>
                    <a:pt x="248" y="32"/>
                  </a:lnTo>
                  <a:lnTo>
                    <a:pt x="248" y="6173"/>
                  </a:lnTo>
                  <a:lnTo>
                    <a:pt x="248" y="6178"/>
                  </a:lnTo>
                  <a:lnTo>
                    <a:pt x="247" y="6184"/>
                  </a:lnTo>
                  <a:lnTo>
                    <a:pt x="245" y="6189"/>
                  </a:lnTo>
                  <a:lnTo>
                    <a:pt x="243" y="6193"/>
                  </a:lnTo>
                  <a:lnTo>
                    <a:pt x="240" y="6198"/>
                  </a:lnTo>
                  <a:lnTo>
                    <a:pt x="237" y="6199"/>
                  </a:lnTo>
                  <a:lnTo>
                    <a:pt x="232" y="6203"/>
                  </a:lnTo>
                  <a:lnTo>
                    <a:pt x="228" y="6204"/>
                  </a:lnTo>
                  <a:lnTo>
                    <a:pt x="228" y="6211"/>
                  </a:lnTo>
                  <a:lnTo>
                    <a:pt x="228" y="6216"/>
                  </a:lnTo>
                  <a:lnTo>
                    <a:pt x="227" y="6223"/>
                  </a:lnTo>
                  <a:lnTo>
                    <a:pt x="225" y="6229"/>
                  </a:lnTo>
                  <a:lnTo>
                    <a:pt x="223" y="6236"/>
                  </a:lnTo>
                  <a:lnTo>
                    <a:pt x="222" y="6241"/>
                  </a:lnTo>
                  <a:lnTo>
                    <a:pt x="218" y="6248"/>
                  </a:lnTo>
                  <a:lnTo>
                    <a:pt x="215" y="6253"/>
                  </a:lnTo>
                  <a:lnTo>
                    <a:pt x="210" y="6259"/>
                  </a:lnTo>
                  <a:lnTo>
                    <a:pt x="204" y="6266"/>
                  </a:lnTo>
                  <a:lnTo>
                    <a:pt x="197" y="6274"/>
                  </a:lnTo>
                  <a:lnTo>
                    <a:pt x="187" y="6284"/>
                  </a:lnTo>
                  <a:lnTo>
                    <a:pt x="177" y="6293"/>
                  </a:lnTo>
                  <a:lnTo>
                    <a:pt x="167" y="6303"/>
                  </a:lnTo>
                  <a:lnTo>
                    <a:pt x="156" y="6313"/>
                  </a:lnTo>
                  <a:lnTo>
                    <a:pt x="146" y="6323"/>
                  </a:lnTo>
                  <a:lnTo>
                    <a:pt x="134" y="6333"/>
                  </a:lnTo>
                  <a:lnTo>
                    <a:pt x="124" y="6341"/>
                  </a:lnTo>
                  <a:lnTo>
                    <a:pt x="114" y="6351"/>
                  </a:lnTo>
                  <a:lnTo>
                    <a:pt x="104" y="6359"/>
                  </a:lnTo>
                  <a:lnTo>
                    <a:pt x="96" y="6368"/>
                  </a:lnTo>
                  <a:lnTo>
                    <a:pt x="89" y="6374"/>
                  </a:lnTo>
                  <a:lnTo>
                    <a:pt x="84" y="6381"/>
                  </a:lnTo>
                  <a:lnTo>
                    <a:pt x="81" y="6388"/>
                  </a:lnTo>
                  <a:lnTo>
                    <a:pt x="73" y="6398"/>
                  </a:lnTo>
                  <a:lnTo>
                    <a:pt x="58" y="6408"/>
                  </a:lnTo>
                  <a:lnTo>
                    <a:pt x="41" y="6416"/>
                  </a:lnTo>
                  <a:lnTo>
                    <a:pt x="25" y="6423"/>
                  </a:lnTo>
                  <a:lnTo>
                    <a:pt x="11" y="6424"/>
                  </a:lnTo>
                  <a:lnTo>
                    <a:pt x="2" y="6421"/>
                  </a:lnTo>
                  <a:lnTo>
                    <a:pt x="0" y="6413"/>
                  </a:lnTo>
                  <a:lnTo>
                    <a:pt x="6" y="6398"/>
                  </a:lnTo>
                  <a:lnTo>
                    <a:pt x="13" y="6388"/>
                  </a:lnTo>
                  <a:lnTo>
                    <a:pt x="21" y="6378"/>
                  </a:lnTo>
                  <a:lnTo>
                    <a:pt x="28" y="6366"/>
                  </a:lnTo>
                  <a:lnTo>
                    <a:pt x="36" y="6354"/>
                  </a:lnTo>
                  <a:lnTo>
                    <a:pt x="43" y="6343"/>
                  </a:lnTo>
                  <a:lnTo>
                    <a:pt x="51" y="6331"/>
                  </a:lnTo>
                  <a:lnTo>
                    <a:pt x="59" y="6319"/>
                  </a:lnTo>
                  <a:lnTo>
                    <a:pt x="68" y="6308"/>
                  </a:lnTo>
                  <a:lnTo>
                    <a:pt x="76" y="6296"/>
                  </a:lnTo>
                  <a:lnTo>
                    <a:pt x="84" y="6286"/>
                  </a:lnTo>
                  <a:lnTo>
                    <a:pt x="93" y="6274"/>
                  </a:lnTo>
                  <a:lnTo>
                    <a:pt x="99" y="6266"/>
                  </a:lnTo>
                  <a:lnTo>
                    <a:pt x="108" y="6256"/>
                  </a:lnTo>
                  <a:lnTo>
                    <a:pt x="114" y="6248"/>
                  </a:lnTo>
                  <a:lnTo>
                    <a:pt x="121" y="6241"/>
                  </a:lnTo>
                  <a:lnTo>
                    <a:pt x="127" y="6234"/>
                  </a:lnTo>
                  <a:lnTo>
                    <a:pt x="137" y="6223"/>
                  </a:lnTo>
                  <a:lnTo>
                    <a:pt x="147" y="6209"/>
                  </a:lnTo>
                  <a:lnTo>
                    <a:pt x="157" y="6196"/>
                  </a:lnTo>
                  <a:lnTo>
                    <a:pt x="165" y="6181"/>
                  </a:lnTo>
                  <a:lnTo>
                    <a:pt x="174" y="6169"/>
                  </a:lnTo>
                  <a:lnTo>
                    <a:pt x="182" y="6159"/>
                  </a:lnTo>
                  <a:lnTo>
                    <a:pt x="190" y="6153"/>
                  </a:lnTo>
                  <a:lnTo>
                    <a:pt x="199" y="6151"/>
                  </a:lnTo>
                  <a:close/>
                </a:path>
              </a:pathLst>
            </a:custGeom>
            <a:solidFill>
              <a:srgbClr val="00003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1278" name="文本框 221277"/>
          <p:cNvSpPr txBox="1"/>
          <p:nvPr/>
        </p:nvSpPr>
        <p:spPr>
          <a:xfrm>
            <a:off x="4583113" y="404813"/>
            <a:ext cx="41767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40000"/>
              </a:spcBef>
            </a:pPr>
            <a:r>
              <a:rPr lang="zh-CN" altLang="en-US" sz="4000">
                <a:solidFill>
                  <a:srgbClr val="FF00FF"/>
                </a:solidFill>
                <a:latin typeface="Arial" panose="020b0604020202020204" pitchFamily="34" charset="0"/>
              </a:rPr>
              <a:t>（七）表意不明</a:t>
            </a:r>
            <a:endParaRPr lang="zh-CN" altLang="en-US" sz="400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1279" name="文本框 221278"/>
          <p:cNvSpPr txBox="1"/>
          <p:nvPr/>
        </p:nvSpPr>
        <p:spPr>
          <a:xfrm>
            <a:off x="7535863" y="1484313"/>
            <a:ext cx="280828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（指代不明）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1280" name="文本框 221279"/>
          <p:cNvSpPr txBox="1"/>
          <p:nvPr/>
        </p:nvSpPr>
        <p:spPr>
          <a:xfrm>
            <a:off x="1919288" y="1025525"/>
            <a:ext cx="834707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en-US" altLang="zh-CN" sz="3200">
              <a:latin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</a:rPr>
              <a:t>  1</a:t>
            </a:r>
            <a:r>
              <a:rPr lang="zh-CN" altLang="en-US" sz="3200">
                <a:latin typeface="Times New Roman" panose="02020603050405020304" pitchFamily="18" charset="0"/>
              </a:rPr>
              <a:t>、王明发现张华正在和他的同学探讨问题。</a:t>
            </a: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221281" name="文本框 221280">
            <a:hlinkClick action="ppaction://noaction"/>
          </p:cNvPr>
          <p:cNvSpPr txBox="1"/>
          <p:nvPr/>
        </p:nvSpPr>
        <p:spPr>
          <a:xfrm>
            <a:off x="5519738" y="2636838"/>
            <a:ext cx="31686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（有歧义）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1282" name="文本框 221281"/>
          <p:cNvSpPr txBox="1"/>
          <p:nvPr/>
        </p:nvSpPr>
        <p:spPr>
          <a:xfrm>
            <a:off x="2424113" y="2636838"/>
            <a:ext cx="3429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2"/>
                </a:solidFill>
                <a:latin typeface="宋体" panose="02010600030101010101" pitchFamily="2" charset="-122"/>
              </a:rPr>
              <a:t>、我要炒肉丝。</a:t>
            </a:r>
            <a:endParaRPr lang="zh-CN" altLang="en-US" sz="32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21283" name="矩形 221282"/>
          <p:cNvSpPr/>
          <p:nvPr/>
        </p:nvSpPr>
        <p:spPr>
          <a:xfrm>
            <a:off x="8040688" y="5516563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hlinkClick action="ppaction://noaction"/>
              </a:rPr>
              <a:t>返回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221284" name="文本框 221283"/>
          <p:cNvSpPr txBox="1"/>
          <p:nvPr/>
        </p:nvSpPr>
        <p:spPr>
          <a:xfrm>
            <a:off x="2351088" y="4221163"/>
            <a:ext cx="784860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</a:rPr>
              <a:t>修改：我要自己炒肉丝吃。（我要一碟炒肉丝。）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0">
              <a:latin typeface="Arial" panose="020b0604020202020204" pitchFamily="34" charset="0"/>
            </a:endParaRPr>
          </a:p>
        </p:txBody>
      </p:sp>
      <p:pic>
        <p:nvPicPr>
          <p:cNvPr id="221285" name="图片 221284" descr="line004_3">
            <a:hlinkClick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578475"/>
            <a:ext cx="9144000" cy="127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2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279" grpId="0"/>
      <p:bldP spid="22128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"/>
  <p:tag name="KSO_WM_UNIT_INDEX" val="3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"/>
  <p:tag name="KSO_WM_UNIT_INDEX" val="12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2"/>
  <p:tag name="KSO_WM_UNIT_INDEX" val="102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3"/>
  <p:tag name="KSO_WM_UNIT_INDEX" val="103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4"/>
  <p:tag name="KSO_WM_UNIT_INDEX" val="104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5"/>
  <p:tag name="KSO_WM_UNIT_INDEX" val="105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6"/>
  <p:tag name="KSO_WM_UNIT_INDEX" val="106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7"/>
  <p:tag name="KSO_WM_UNIT_INDEX" val="107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8"/>
  <p:tag name="KSO_WM_UNIT_INDEX" val="108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9"/>
  <p:tag name="KSO_WM_UNIT_INDEX" val="109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0"/>
  <p:tag name="KSO_WM_UNIT_INDEX" val="110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1"/>
  <p:tag name="KSO_WM_UNIT_INDEX" val="111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"/>
  <p:tag name="KSO_WM_UNIT_INDEX" val="13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2"/>
  <p:tag name="KSO_WM_UNIT_INDEX" val="112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3"/>
  <p:tag name="KSO_WM_UNIT_INDEX" val="113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4"/>
  <p:tag name="KSO_WM_UNIT_INDEX" val="114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5"/>
  <p:tag name="KSO_WM_UNIT_INDEX" val="115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6"/>
  <p:tag name="KSO_WM_UNIT_INDEX" val="116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7"/>
  <p:tag name="KSO_WM_UNIT_INDEX" val="117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8"/>
  <p:tag name="KSO_WM_UNIT_INDEX" val="118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9"/>
  <p:tag name="KSO_WM_UNIT_INDEX" val="119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0"/>
  <p:tag name="KSO_WM_UNIT_INDEX" val="120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1"/>
  <p:tag name="KSO_WM_UNIT_INDEX" val="121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"/>
  <p:tag name="KSO_WM_UNIT_INDEX" val="14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2"/>
  <p:tag name="KSO_WM_UNIT_INDEX" val="122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3"/>
  <p:tag name="KSO_WM_UNIT_INDEX" val="123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4"/>
  <p:tag name="KSO_WM_UNIT_INDEX" val="124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5"/>
  <p:tag name="KSO_WM_UNIT_INDEX" val="125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6"/>
  <p:tag name="KSO_WM_UNIT_INDEX" val="126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7"/>
  <p:tag name="KSO_WM_UNIT_INDEX" val="127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8"/>
  <p:tag name="KSO_WM_UNIT_INDEX" val="128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9"/>
  <p:tag name="KSO_WM_UNIT_INDEX" val="129"/>
  <p:tag name="KSO_WM_UNIT_LAYERLEVEL" val="1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0"/>
  <p:tag name="KSO_WM_UNIT_INDEX" val="130"/>
  <p:tag name="KSO_WM_UNIT_LAYERLEVEL" val="1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1"/>
  <p:tag name="KSO_WM_UNIT_INDEX" val="131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"/>
  <p:tag name="KSO_WM_UNIT_INDEX" val="15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2"/>
  <p:tag name="KSO_WM_UNIT_INDEX" val="132"/>
  <p:tag name="KSO_WM_UNIT_LAYERLEVEL" val="1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3"/>
  <p:tag name="KSO_WM_UNIT_INDEX" val="133"/>
  <p:tag name="KSO_WM_UNIT_LAYERLEVEL" val="1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4"/>
  <p:tag name="KSO_WM_UNIT_INDEX" val="134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5"/>
  <p:tag name="KSO_WM_UNIT_INDEX" val="135"/>
  <p:tag name="KSO_WM_UNIT_LAYERLEVEL" val="1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6"/>
  <p:tag name="KSO_WM_UNIT_INDEX" val="136"/>
  <p:tag name="KSO_WM_UNIT_LAYERLEVEL" val="1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7"/>
  <p:tag name="KSO_WM_UNIT_INDEX" val="137"/>
  <p:tag name="KSO_WM_UNIT_LAYERLEVEL" val="1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8"/>
  <p:tag name="KSO_WM_UNIT_INDEX" val="138"/>
  <p:tag name="KSO_WM_UNIT_LAYERLEVEL" val="1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9"/>
  <p:tag name="KSO_WM_UNIT_INDEX" val="139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0"/>
  <p:tag name="KSO_WM_UNIT_INDEX" val="140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1"/>
  <p:tag name="KSO_WM_UNIT_INDEX" val="141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"/>
  <p:tag name="KSO_WM_UNIT_INDEX" val="16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2"/>
  <p:tag name="KSO_WM_UNIT_INDEX" val="142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3"/>
  <p:tag name="KSO_WM_UNIT_INDEX" val="143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4"/>
  <p:tag name="KSO_WM_UNIT_INDEX" val="144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5"/>
  <p:tag name="KSO_WM_UNIT_INDEX" val="145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6"/>
  <p:tag name="KSO_WM_UNIT_INDEX" val="146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7"/>
  <p:tag name="KSO_WM_UNIT_INDEX" val="147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8"/>
  <p:tag name="KSO_WM_UNIT_INDEX" val="148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9"/>
  <p:tag name="KSO_WM_UNIT_INDEX" val="149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0"/>
  <p:tag name="KSO_WM_UNIT_INDEX" val="150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1"/>
  <p:tag name="KSO_WM_UNIT_INDEX" val="151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"/>
  <p:tag name="KSO_WM_UNIT_INDEX" val="17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2"/>
  <p:tag name="KSO_WM_UNIT_INDEX" val="152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3"/>
  <p:tag name="KSO_WM_UNIT_INDEX" val="153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4"/>
  <p:tag name="KSO_WM_UNIT_INDEX" val="154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5"/>
  <p:tag name="KSO_WM_UNIT_INDEX" val="155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6"/>
  <p:tag name="KSO_WM_UNIT_INDEX" val="156"/>
  <p:tag name="KSO_WM_UNIT_LAYERLEVEL" val="1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7"/>
  <p:tag name="KSO_WM_UNIT_INDEX" val="157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8"/>
  <p:tag name="KSO_WM_UNIT_INDEX" val="158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9"/>
  <p:tag name="KSO_WM_UNIT_INDEX" val="159"/>
  <p:tag name="KSO_WM_UNIT_LAYERLEVEL" val="1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0"/>
  <p:tag name="KSO_WM_UNIT_INDEX" val="160"/>
  <p:tag name="KSO_WM_UNIT_LAYERLEVEL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1"/>
  <p:tag name="KSO_WM_UNIT_INDEX" val="161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"/>
  <p:tag name="KSO_WM_UNIT_INDEX" val="18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2"/>
  <p:tag name="KSO_WM_UNIT_INDEX" val="162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3"/>
  <p:tag name="KSO_WM_UNIT_INDEX" val="163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4"/>
  <p:tag name="KSO_WM_UNIT_INDEX" val="164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5"/>
  <p:tag name="KSO_WM_UNIT_INDEX" val="165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6"/>
  <p:tag name="KSO_WM_UNIT_INDEX" val="166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7"/>
  <p:tag name="KSO_WM_UNIT_INDEX" val="167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8"/>
  <p:tag name="KSO_WM_UNIT_INDEX" val="168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9"/>
  <p:tag name="KSO_WM_UNIT_INDEX" val="169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0"/>
  <p:tag name="KSO_WM_UNIT_INDEX" val="170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1"/>
  <p:tag name="KSO_WM_UNIT_INDEX" val="171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"/>
  <p:tag name="KSO_WM_UNIT_INDEX" val="19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2"/>
  <p:tag name="KSO_WM_UNIT_INDEX" val="172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3"/>
  <p:tag name="KSO_WM_UNIT_INDEX" val="173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4"/>
  <p:tag name="KSO_WM_UNIT_INDEX" val="174"/>
  <p:tag name="KSO_WM_UNIT_LAYERLEVEL" val="1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5"/>
  <p:tag name="KSO_WM_UNIT_INDEX" val="175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6"/>
  <p:tag name="KSO_WM_UNIT_INDEX" val="176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7"/>
  <p:tag name="KSO_WM_UNIT_INDEX" val="177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8"/>
  <p:tag name="KSO_WM_UNIT_INDEX" val="178"/>
  <p:tag name="KSO_WM_UNIT_LAYERLEVEL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9"/>
  <p:tag name="KSO_WM_UNIT_INDEX" val="179"/>
  <p:tag name="KSO_WM_UNIT_LAYERLEVEL" val="1"/>
  <p:tag name="KSO_WM_UNIT_TYPE" val="i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0"/>
  <p:tag name="KSO_WM_UNIT_INDEX" val="180"/>
  <p:tag name="KSO_WM_UNIT_LAYERLEVEL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1"/>
  <p:tag name="KSO_WM_UNIT_INDEX" val="18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"/>
  <p:tag name="KSO_WM_UNIT_INDEX" val="20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2"/>
  <p:tag name="KSO_WM_UNIT_INDEX" val="182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3"/>
  <p:tag name="KSO_WM_UNIT_INDEX" val="183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4"/>
  <p:tag name="KSO_WM_UNIT_INDEX" val="184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5"/>
  <p:tag name="KSO_WM_UNIT_INDEX" val="185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6"/>
  <p:tag name="KSO_WM_UNIT_INDEX" val="186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7"/>
  <p:tag name="KSO_WM_UNIT_INDEX" val="187"/>
  <p:tag name="KSO_WM_UNIT_LAYERLEVEL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8"/>
  <p:tag name="KSO_WM_UNIT_INDEX" val="188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9"/>
  <p:tag name="KSO_WM_UNIT_INDEX" val="189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0"/>
  <p:tag name="KSO_WM_UNIT_INDEX" val="190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1"/>
  <p:tag name="KSO_WM_UNIT_INDEX" val="191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"/>
  <p:tag name="KSO_WM_UNIT_INDEX" val="21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2"/>
  <p:tag name="KSO_WM_UNIT_INDEX" val="192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3"/>
  <p:tag name="KSO_WM_UNIT_INDEX" val="193"/>
  <p:tag name="KSO_WM_UNIT_LAYERLEVEL" val="1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4"/>
  <p:tag name="KSO_WM_UNIT_INDEX" val="194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5"/>
  <p:tag name="KSO_WM_UNIT_INDEX" val="195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6"/>
  <p:tag name="KSO_WM_UNIT_INDEX" val="196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7"/>
  <p:tag name="KSO_WM_UNIT_INDEX" val="197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8"/>
  <p:tag name="KSO_WM_UNIT_INDEX" val="198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9"/>
  <p:tag name="KSO_WM_UNIT_INDEX" val="199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0"/>
  <p:tag name="KSO_WM_UNIT_INDEX" val="200"/>
  <p:tag name="KSO_WM_UNIT_LAYERLEVEL" val="1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1"/>
  <p:tag name="KSO_WM_UNIT_INDEX" val="201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"/>
  <p:tag name="KSO_WM_UNIT_INDEX" val="4"/>
  <p:tag name="KSO_WM_UNIT_LAYERLEVEL" val="1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"/>
  <p:tag name="KSO_WM_UNIT_INDEX" val="22"/>
  <p:tag name="KSO_WM_UNIT_LAYERLEVEL" val="1"/>
  <p:tag name="KSO_WM_UNIT_TYPE" val="i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2"/>
  <p:tag name="KSO_WM_UNIT_INDEX" val="202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3"/>
  <p:tag name="KSO_WM_UNIT_INDEX" val="203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4"/>
  <p:tag name="KSO_WM_UNIT_INDEX" val="204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5"/>
  <p:tag name="KSO_WM_UNIT_INDEX" val="205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6"/>
  <p:tag name="KSO_WM_UNIT_INDEX" val="206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7"/>
  <p:tag name="KSO_WM_UNIT_INDEX" val="207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8"/>
  <p:tag name="KSO_WM_UNIT_INDEX" val="208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9"/>
  <p:tag name="KSO_WM_UNIT_INDEX" val="209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0"/>
  <p:tag name="KSO_WM_UNIT_INDEX" val="210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1"/>
  <p:tag name="KSO_WM_UNIT_INDEX" val="211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"/>
  <p:tag name="KSO_WM_UNIT_INDEX" val="23"/>
  <p:tag name="KSO_WM_UNIT_LAYERLEVEL" val="1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2"/>
  <p:tag name="KSO_WM_UNIT_INDEX" val="212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3"/>
  <p:tag name="KSO_WM_UNIT_INDEX" val="213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4"/>
  <p:tag name="KSO_WM_UNIT_INDEX" val="214"/>
  <p:tag name="KSO_WM_UNIT_LAYERLEVEL" val="1"/>
  <p:tag name="KSO_WM_UNIT_TYPE" val="i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5"/>
  <p:tag name="KSO_WM_UNIT_INDEX" val="215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6"/>
  <p:tag name="KSO_WM_UNIT_INDEX" val="216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7"/>
  <p:tag name="KSO_WM_UNIT_INDEX" val="217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8"/>
  <p:tag name="KSO_WM_UNIT_INDEX" val="218"/>
  <p:tag name="KSO_WM_UNIT_LAYERLEVEL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9"/>
  <p:tag name="KSO_WM_UNIT_INDEX" val="219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0"/>
  <p:tag name="KSO_WM_UNIT_INDEX" val="220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1"/>
  <p:tag name="KSO_WM_UNIT_INDEX" val="221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"/>
  <p:tag name="KSO_WM_UNIT_INDEX" val="24"/>
  <p:tag name="KSO_WM_UNIT_LAYERLEVEL" val="1"/>
  <p:tag name="KSO_WM_UNIT_TYPE" val="i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2"/>
  <p:tag name="KSO_WM_UNIT_INDEX" val="222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3"/>
  <p:tag name="KSO_WM_UNIT_INDEX" val="223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4"/>
  <p:tag name="KSO_WM_UNIT_INDEX" val="224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5"/>
  <p:tag name="KSO_WM_UNIT_INDEX" val="225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6"/>
  <p:tag name="KSO_WM_UNIT_INDEX" val="226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7"/>
  <p:tag name="KSO_WM_UNIT_INDEX" val="227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8"/>
  <p:tag name="KSO_WM_UNIT_INDEX" val="228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9"/>
  <p:tag name="KSO_WM_UNIT_INDEX" val="229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0"/>
  <p:tag name="KSO_WM_UNIT_INDEX" val="230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1"/>
  <p:tag name="KSO_WM_UNIT_INDEX" val="231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"/>
  <p:tag name="KSO_WM_UNIT_INDEX" val="25"/>
  <p:tag name="KSO_WM_UNIT_LAYERLEVEL" val="1"/>
  <p:tag name="KSO_WM_UNIT_TYPE" val="i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2"/>
  <p:tag name="KSO_WM_UNIT_INDEX" val="232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3"/>
  <p:tag name="KSO_WM_UNIT_INDEX" val="233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4"/>
  <p:tag name="KSO_WM_UNIT_INDEX" val="234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5"/>
  <p:tag name="KSO_WM_UNIT_INDEX" val="235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6"/>
  <p:tag name="KSO_WM_UNIT_INDEX" val="236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7"/>
  <p:tag name="KSO_WM_UNIT_INDEX" val="237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8"/>
  <p:tag name="KSO_WM_UNIT_INDEX" val="238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9"/>
  <p:tag name="KSO_WM_UNIT_INDEX" val="239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0"/>
  <p:tag name="KSO_WM_UNIT_INDEX" val="240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1"/>
  <p:tag name="KSO_WM_UNIT_INDEX" val="241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6"/>
  <p:tag name="KSO_WM_UNIT_INDEX" val="26"/>
  <p:tag name="KSO_WM_UNIT_LAYERLEVEL" val="1"/>
  <p:tag name="KSO_WM_UNIT_TYPE" val="i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2"/>
  <p:tag name="KSO_WM_UNIT_INDEX" val="242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3"/>
  <p:tag name="KSO_WM_UNIT_INDEX" val="243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4"/>
  <p:tag name="KSO_WM_UNIT_INDEX" val="244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5"/>
  <p:tag name="KSO_WM_UNIT_INDEX" val="245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6"/>
  <p:tag name="KSO_WM_UNIT_INDEX" val="246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7"/>
  <p:tag name="KSO_WM_UNIT_INDEX" val="247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8"/>
  <p:tag name="KSO_WM_UNIT_INDEX" val="248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9"/>
  <p:tag name="KSO_WM_UNIT_INDEX" val="249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0"/>
  <p:tag name="KSO_WM_UNIT_INDEX" val="250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1"/>
  <p:tag name="KSO_WM_UNIT_INDEX" val="25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7"/>
  <p:tag name="KSO_WM_UNIT_INDEX" val="27"/>
  <p:tag name="KSO_WM_UNIT_LAYERLEVEL" val="1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2"/>
  <p:tag name="KSO_WM_UNIT_INDEX" val="252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3"/>
  <p:tag name="KSO_WM_UNIT_INDEX" val="253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4"/>
  <p:tag name="KSO_WM_UNIT_INDEX" val="254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5*i*2"/>
  <p:tag name="KSO_WM_UNIT_INDEX" val="2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3"/>
  <p:tag name="KSO_WM_UNIT_INDEX" val="1_3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55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4"/>
  <p:tag name="KSO_WM_UNIT_INDEX" val="1_4"/>
  <p:tag name="KSO_WM_UNIT_LAYERLEVEL" val="1_1"/>
  <p:tag name="KSO_WM_UNIT_LINE_FILL_TYPE" val="2"/>
  <p:tag name="KSO_WM_UNIT_LINE_FORE_SCHEMECOLOR_INDEX" val="13"/>
  <p:tag name="KSO_WM_UNIT_TYPE" val="m_i"/>
  <p:tag name="KSO_WM_UNIT_USESOURCEFORMAT_APPLY" val="0"/>
</p:tagLst>
</file>

<file path=ppt/tags/tag256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5"/>
  <p:tag name="KSO_WM_UNIT_INDEX" val="1_5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57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6"/>
  <p:tag name="KSO_WM_UNIT_INDEX" val="1_6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58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7"/>
  <p:tag name="KSO_WM_UNIT_INDEX" val="1_7"/>
  <p:tag name="KSO_WM_UNIT_LAYERLEVEL" val="1_1"/>
  <p:tag name="KSO_WM_UNIT_LINE_FILL_TYPE" val="2"/>
  <p:tag name="KSO_WM_UNIT_LINE_FORE_SCHEMECOLOR_INDEX" val="13"/>
  <p:tag name="KSO_WM_UNIT_TYPE" val="m_i"/>
  <p:tag name="KSO_WM_UNIT_USESOURCEFORMAT_APPLY" val="0"/>
</p:tagLst>
</file>

<file path=ppt/tags/tag259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8"/>
  <p:tag name="KSO_WM_UNIT_INDEX" val="1_8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8"/>
  <p:tag name="KSO_WM_UNIT_INDEX" val="28"/>
  <p:tag name="KSO_WM_UNIT_LAYERLEVEL" val="1"/>
  <p:tag name="KSO_WM_UNIT_TYPE" val="i"/>
</p:tagLst>
</file>

<file path=ppt/tags/tag260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9"/>
  <p:tag name="KSO_WM_UNIT_INDEX" val="1_9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61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11"/>
  <p:tag name="KSO_WM_UNIT_INDEX" val="1_11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62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2"/>
  <p:tag name="KSO_WM_UNIT_INDEX" val="1_2"/>
  <p:tag name="KSO_WM_UNIT_LAYERLEVEL" val="1_1"/>
  <p:tag name="KSO_WM_UNIT_LINE_FILL_TYPE" val="2"/>
  <p:tag name="KSO_WM_UNIT_LINE_FORE_SCHEMECOLOR_INDEX" val="13"/>
  <p:tag name="KSO_WM_UNIT_TYPE" val="m_i"/>
  <p:tag name="KSO_WM_UNIT_USESOURCEFORMAT_APPLY" val="0"/>
</p:tagLst>
</file>

<file path=ppt/tags/tag263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FILL_FORE_SCHEMECOLOR_INDEX" val="5"/>
  <p:tag name="KSO_WM_UNIT_FILL_TYPE" val="1"/>
  <p:tag name="KSO_WM_UNIT_HIGHLIGHT" val="0"/>
  <p:tag name="KSO_WM_UNIT_ID" val="custom222_11*m_h_i*1_1_1"/>
  <p:tag name="KSO_WM_UNIT_INDEX" val="1_1_1"/>
  <p:tag name="KSO_WM_UNIT_LAYERLEVEL" val="1_1_1"/>
  <p:tag name="KSO_WM_UNIT_LINE_FILL_TYPE" val="2"/>
  <p:tag name="KSO_WM_UNIT_LINE_FORE_SCHEMECOLOR_INDEX" val="5"/>
  <p:tag name="KSO_WM_UNIT_TEXT_FILL_FORE_SCHEMECOLOR_INDEX" val="2"/>
  <p:tag name="KSO_WM_UNIT_TEXT_FILL_TYPE" val="1"/>
  <p:tag name="KSO_WM_UNIT_TYPE" val="m_h_i"/>
  <p:tag name="KSO_WM_UNIT_USESOURCEFORMAT_APPLY" val="0"/>
</p:tagLst>
</file>

<file path=ppt/tags/tag264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FILL_FORE_SCHEMECOLOR_INDEX" val="6"/>
  <p:tag name="KSO_WM_UNIT_FILL_TYPE" val="1"/>
  <p:tag name="KSO_WM_UNIT_HIGHLIGHT" val="0"/>
  <p:tag name="KSO_WM_UNIT_ID" val="custom222_11*m_h_i*1_2_1"/>
  <p:tag name="KSO_WM_UNIT_INDEX" val="1_2_1"/>
  <p:tag name="KSO_WM_UNIT_LAYERLEVEL" val="1_1_1"/>
  <p:tag name="KSO_WM_UNIT_LINE_FILL_TYPE" val="2"/>
  <p:tag name="KSO_WM_UNIT_LINE_FORE_SCHEMECOLOR_INDEX" val="6"/>
  <p:tag name="KSO_WM_UNIT_TEXT_FILL_FORE_SCHEMECOLOR_INDEX" val="2"/>
  <p:tag name="KSO_WM_UNIT_TEXT_FILL_TYPE" val="1"/>
  <p:tag name="KSO_WM_UNIT_TYPE" val="m_h_i"/>
  <p:tag name="KSO_WM_UNIT_USESOURCEFORMAT_APPLY" val="0"/>
</p:tagLst>
</file>

<file path=ppt/tags/tag265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FILL_FORE_SCHEMECOLOR_INDEX" val="7"/>
  <p:tag name="KSO_WM_UNIT_FILL_TYPE" val="1"/>
  <p:tag name="KSO_WM_UNIT_HIGHLIGHT" val="0"/>
  <p:tag name="KSO_WM_UNIT_ID" val="custom222_11*m_h_i*1_3_1"/>
  <p:tag name="KSO_WM_UNIT_INDEX" val="1_3_1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m_h_i"/>
  <p:tag name="KSO_WM_UNIT_USESOURCEFORMAT_APPLY" val="0"/>
</p:tagLst>
</file>

<file path=ppt/tags/tag266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12"/>
  <p:tag name="KSO_WM_UNIT_INDEX" val="1_12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67.xml><?xml version="1.0" encoding="utf-8"?>
<p:tagLst xmlns:p="http://schemas.openxmlformats.org/presentationml/2006/main">
  <p:tag name="KSO_WM_BEAUTIFY_FLAG" val="#wm#"/>
  <p:tag name="KSO_WM_DIAGRAM_GROUP_CODE" val="m1-5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1*m_i*1_10"/>
  <p:tag name="KSO_WM_UNIT_INDEX" val="1_10"/>
  <p:tag name="KSO_WM_UNIT_LAYERLEVEL" val="1_1"/>
  <p:tag name="KSO_WM_UNIT_LINE_FILL_TYPE" val="2"/>
  <p:tag name="KSO_WM_UNIT_LINE_FORE_SCHEMECOLOR_INDEX" val="13"/>
  <p:tag name="KSO_WM_UNIT_TYPE" val="m_i"/>
  <p:tag name="KSO_WM_UNIT_USESOURCEFORMAT_APPLY" val="0"/>
</p:tagLst>
</file>

<file path=ppt/tags/tag268.xml><?xml version="1.0" encoding="utf-8"?>
<p:tagLst xmlns:p="http://schemas.openxmlformats.org/presentationml/2006/main">
  <p:tag name="KSO_WM_BEAUTIFY_FLAG" val="#wm#"/>
  <p:tag name="KSO_WM_DIAGRAM_GROUP_CODE" val="m1-4"/>
  <p:tag name="KSO_WM_TAG_VERSION" val="1.0"/>
  <p:tag name="KSO_WM_TEMPLATE_CATEGORY" val="custom"/>
  <p:tag name="KSO_WM_TEMPLATE_INDEX" val="222"/>
  <p:tag name="KSO_WM_UNIT_COMPATIBLE" val="0"/>
  <p:tag name="KSO_WM_UNIT_FILL_FORE_SCHEMECOLOR_INDEX" val="8"/>
  <p:tag name="KSO_WM_UNIT_FILL_TYPE" val="1"/>
  <p:tag name="KSO_WM_UNIT_HIGHLIGHT" val="0"/>
  <p:tag name="KSO_WM_UNIT_ID" val="custom222_10*m_h_i*1_4_2"/>
  <p:tag name="KSO_WM_UNIT_INDEX" val="1_4_2"/>
  <p:tag name="KSO_WM_UNIT_LAYERLEVEL" val="1_1_1"/>
  <p:tag name="KSO_WM_UNIT_LINE_FILL_TYPE" val="2"/>
  <p:tag name="KSO_WM_UNIT_LINE_FORE_SCHEMECOLOR_INDEX" val="8"/>
  <p:tag name="KSO_WM_UNIT_TEXT_FILL_FORE_SCHEMECOLOR_INDEX" val="2"/>
  <p:tag name="KSO_WM_UNIT_TEXT_FILL_TYPE" val="1"/>
  <p:tag name="KSO_WM_UNIT_TYPE" val="m_h_i"/>
  <p:tag name="KSO_WM_UNIT_USESOURCEFORMAT_APPLY" val="0"/>
</p:tagLst>
</file>

<file path=ppt/tags/tag269.xml><?xml version="1.0" encoding="utf-8"?>
<p:tagLst xmlns:p="http://schemas.openxmlformats.org/presentationml/2006/main">
  <p:tag name="KSO_WM_BEAUTIFY_FLAG" val="#wm#"/>
  <p:tag name="KSO_WM_DIAGRAM_GROUP_CODE" val="m1-4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0*m_i*1_11"/>
  <p:tag name="KSO_WM_UNIT_INDEX" val="1_11"/>
  <p:tag name="KSO_WM_UNIT_LAYERLEVEL" val="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i"/>
  <p:tag name="KSO_WM_UNIT_USESOURCEFORMAT_APPLY" val="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9"/>
  <p:tag name="KSO_WM_UNIT_INDEX" val="29"/>
  <p:tag name="KSO_WM_UNIT_LAYERLEVEL" val="1"/>
  <p:tag name="KSO_WM_UNIT_TYPE" val="i"/>
</p:tagLst>
</file>

<file path=ppt/tags/tag270.xml><?xml version="1.0" encoding="utf-8"?>
<p:tagLst xmlns:p="http://schemas.openxmlformats.org/presentationml/2006/main">
  <p:tag name="KSO_WM_BEAUTIFY_FLAG" val="#wm#"/>
  <p:tag name="KSO_WM_DIAGRAM_GROUP_CODE" val="m1-4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0*m_i*1_12"/>
  <p:tag name="KSO_WM_UNIT_INDEX" val="1_12"/>
  <p:tag name="KSO_WM_UNIT_LAYERLEVEL" val="1_1"/>
  <p:tag name="KSO_WM_UNIT_LINE_FILL_TYPE" val="2"/>
  <p:tag name="KSO_WM_UNIT_LINE_FORE_SCHEMECOLOR_INDEX" val="13"/>
  <p:tag name="KSO_WM_UNIT_TYPE" val="m_i"/>
  <p:tag name="KSO_WM_UNIT_USESOURCEFORMAT_APPLY" val="0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2*i*2"/>
  <p:tag name="KSO_WM_UNIT_INDEX" val="2"/>
  <p:tag name="KSO_WM_UNIT_LAYERLEVEL" val="1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2*i*3"/>
  <p:tag name="KSO_WM_UNIT_INDEX" val="3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2*i*4"/>
  <p:tag name="KSO_WM_UNIT_INDEX" val="4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TAG_VERSION" val="1.0"/>
  <p:tag name="KSO_WM_TEMPLATE_CATEGORY" val="custom"/>
  <p:tag name="KSO_WM_TEMPLATE_INDEX" val="222"/>
</p:tagLst>
</file>

<file path=ppt/tags/tag275.xml><?xml version="1.0" encoding="utf-8"?>
<p:tagLst xmlns:p="http://schemas.openxmlformats.org/presentationml/2006/main">
  <p:tag name="KSO_WM_TAG_VERSION" val="1.0"/>
  <p:tag name="KSO_WM_TEMPLATE_CATEGORY" val="custom"/>
  <p:tag name="KSO_WM_TEMPLATE_INDEX" val="222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TEMPLATE_THUMBS_INDEX" val="1、2、3、4、5、6、9、14、18、22、23、24、25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"/>
  <p:tag name="KSO_WM_UNIT_INDEX" val="3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"/>
  <p:tag name="KSO_WM_UNIT_INDEX" val="4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"/>
  <p:tag name="KSO_WM_UNIT_INDEX" val="5"/>
  <p:tag name="KSO_WM_UNIT_LAYERLEVEL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0"/>
  <p:tag name="KSO_WM_UNIT_INDEX" val="30"/>
  <p:tag name="KSO_WM_UNIT_LAYERLEVEL" val="1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"/>
  <p:tag name="KSO_WM_UNIT_INDEX" val="6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"/>
  <p:tag name="KSO_WM_UNIT_INDEX" val="7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"/>
  <p:tag name="KSO_WM_UNIT_INDEX" val="8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"/>
  <p:tag name="KSO_WM_UNIT_INDEX" val="9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"/>
  <p:tag name="KSO_WM_UNIT_INDEX" val="10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"/>
  <p:tag name="KSO_WM_UNIT_INDEX" val="11"/>
  <p:tag name="KSO_WM_UNIT_LAYERLEVEL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"/>
  <p:tag name="KSO_WM_UNIT_INDEX" val="12"/>
  <p:tag name="KSO_WM_UNIT_LAYERLEVEL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"/>
  <p:tag name="KSO_WM_UNIT_INDEX" val="13"/>
  <p:tag name="KSO_WM_UNIT_LAYERLEVEL" val="1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"/>
  <p:tag name="KSO_WM_UNIT_INDEX" val="14"/>
  <p:tag name="KSO_WM_UNIT_LAYERLEVEL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"/>
  <p:tag name="KSO_WM_UNIT_INDEX" val="15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1"/>
  <p:tag name="KSO_WM_UNIT_INDEX" val="31"/>
  <p:tag name="KSO_WM_UNIT_LAYERLEVEL" val="1"/>
  <p:tag name="KSO_WM_UNIT_TYPE" val="i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"/>
  <p:tag name="KSO_WM_UNIT_INDEX" val="16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"/>
  <p:tag name="KSO_WM_UNIT_INDEX" val="17"/>
  <p:tag name="KSO_WM_UNIT_LAYERLEVEL" val="1"/>
  <p:tag name="KSO_WM_UNIT_TYPE" val="i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"/>
  <p:tag name="KSO_WM_UNIT_INDEX" val="18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"/>
  <p:tag name="KSO_WM_UNIT_INDEX" val="19"/>
  <p:tag name="KSO_WM_UNIT_LAYERLEVEL" val="1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"/>
  <p:tag name="KSO_WM_UNIT_INDEX" val="20"/>
  <p:tag name="KSO_WM_UNIT_LAYERLEVEL" val="1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"/>
  <p:tag name="KSO_WM_UNIT_INDEX" val="21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"/>
  <p:tag name="KSO_WM_UNIT_INDEX" val="2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"/>
  <p:tag name="KSO_WM_UNIT_INDEX" val="23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"/>
  <p:tag name="KSO_WM_UNIT_INDEX" val="24"/>
  <p:tag name="KSO_WM_UNIT_LAYERLEVEL" val="1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"/>
  <p:tag name="KSO_WM_UNIT_INDEX" val="25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"/>
  <p:tag name="KSO_WM_UNIT_INDEX" val="5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2"/>
  <p:tag name="KSO_WM_UNIT_INDEX" val="32"/>
  <p:tag name="KSO_WM_UNIT_LAYERLEVEL" val="1"/>
  <p:tag name="KSO_WM_UNIT_TYPE" val="i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6"/>
  <p:tag name="KSO_WM_UNIT_INDEX" val="26"/>
  <p:tag name="KSO_WM_UNIT_LAYERLEVEL" val="1"/>
  <p:tag name="KSO_WM_UNIT_TYPE" val="i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7"/>
  <p:tag name="KSO_WM_UNIT_INDEX" val="27"/>
  <p:tag name="KSO_WM_UNIT_LAYERLEVEL" val="1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8"/>
  <p:tag name="KSO_WM_UNIT_INDEX" val="28"/>
  <p:tag name="KSO_WM_UNIT_LAYERLEVEL" val="1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9"/>
  <p:tag name="KSO_WM_UNIT_INDEX" val="29"/>
  <p:tag name="KSO_WM_UNIT_LAYERLEVEL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0"/>
  <p:tag name="KSO_WM_UNIT_INDEX" val="30"/>
  <p:tag name="KSO_WM_UNIT_LAYERLEVEL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1"/>
  <p:tag name="KSO_WM_UNIT_INDEX" val="31"/>
  <p:tag name="KSO_WM_UNIT_LAYERLEVEL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2"/>
  <p:tag name="KSO_WM_UNIT_INDEX" val="32"/>
  <p:tag name="KSO_WM_UNIT_LAYERLEVEL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3"/>
  <p:tag name="KSO_WM_UNIT_INDEX" val="33"/>
  <p:tag name="KSO_WM_UNIT_LAYERLEVEL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4"/>
  <p:tag name="KSO_WM_UNIT_INDEX" val="34"/>
  <p:tag name="KSO_WM_UNIT_LAYERLEVEL" val="1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5"/>
  <p:tag name="KSO_WM_UNIT_INDEX" val="35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3"/>
  <p:tag name="KSO_WM_UNIT_INDEX" val="33"/>
  <p:tag name="KSO_WM_UNIT_LAYERLEVEL" val="1"/>
  <p:tag name="KSO_WM_UNIT_TYPE" val="i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6"/>
  <p:tag name="KSO_WM_UNIT_INDEX" val="36"/>
  <p:tag name="KSO_WM_UNIT_LAYERLEVEL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7"/>
  <p:tag name="KSO_WM_UNIT_INDEX" val="37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8"/>
  <p:tag name="KSO_WM_UNIT_INDEX" val="38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9"/>
  <p:tag name="KSO_WM_UNIT_INDEX" val="39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0"/>
  <p:tag name="KSO_WM_UNIT_INDEX" val="40"/>
  <p:tag name="KSO_WM_UNIT_LAYERLEVEL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1"/>
  <p:tag name="KSO_WM_UNIT_INDEX" val="41"/>
  <p:tag name="KSO_WM_UNIT_LAYERLEVEL" val="1"/>
  <p:tag name="KSO_WM_UNIT_TYPE" val="i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2"/>
  <p:tag name="KSO_WM_UNIT_INDEX" val="42"/>
  <p:tag name="KSO_WM_UNIT_LAYERLEVEL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3"/>
  <p:tag name="KSO_WM_UNIT_INDEX" val="43"/>
  <p:tag name="KSO_WM_UNIT_LAYERLEVEL" val="1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4"/>
  <p:tag name="KSO_WM_UNIT_INDEX" val="44"/>
  <p:tag name="KSO_WM_UNIT_LAYERLEVEL" val="1"/>
  <p:tag name="KSO_WM_UNIT_TYPE" val="i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5"/>
  <p:tag name="KSO_WM_UNIT_INDEX" val="45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4"/>
  <p:tag name="KSO_WM_UNIT_INDEX" val="34"/>
  <p:tag name="KSO_WM_UNIT_LAYERLEVEL" val="1"/>
  <p:tag name="KSO_WM_UNIT_TYPE" val="i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6"/>
  <p:tag name="KSO_WM_UNIT_INDEX" val="46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7"/>
  <p:tag name="KSO_WM_UNIT_INDEX" val="47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8"/>
  <p:tag name="KSO_WM_UNIT_INDEX" val="48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9"/>
  <p:tag name="KSO_WM_UNIT_INDEX" val="49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0"/>
  <p:tag name="KSO_WM_UNIT_INDEX" val="50"/>
  <p:tag name="KSO_WM_UNIT_LAYERLEVEL" val="1"/>
  <p:tag name="KSO_WM_UNIT_TYPE" val="i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1"/>
  <p:tag name="KSO_WM_UNIT_INDEX" val="51"/>
  <p:tag name="KSO_WM_UNIT_LAYERLEVEL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2"/>
  <p:tag name="KSO_WM_UNIT_INDEX" val="52"/>
  <p:tag name="KSO_WM_UNIT_LAYERLEVEL" val="1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3"/>
  <p:tag name="KSO_WM_UNIT_INDEX" val="53"/>
  <p:tag name="KSO_WM_UNIT_LAYERLEVEL" val="1"/>
  <p:tag name="KSO_WM_UNIT_TYPE" val="i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4"/>
  <p:tag name="KSO_WM_UNIT_INDEX" val="54"/>
  <p:tag name="KSO_WM_UNIT_LAYERLEVEL" val="1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5"/>
  <p:tag name="KSO_WM_UNIT_INDEX" val="55"/>
  <p:tag name="KSO_WM_UNIT_LAYERLEVEL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5"/>
  <p:tag name="KSO_WM_UNIT_INDEX" val="35"/>
  <p:tag name="KSO_WM_UNIT_LAYERLEVEL" val="1"/>
  <p:tag name="KSO_WM_UNIT_TYPE" val="i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6"/>
  <p:tag name="KSO_WM_UNIT_INDEX" val="56"/>
  <p:tag name="KSO_WM_UNIT_LAYERLEVEL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7"/>
  <p:tag name="KSO_WM_UNIT_INDEX" val="57"/>
  <p:tag name="KSO_WM_UNIT_LAYERLEVEL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8"/>
  <p:tag name="KSO_WM_UNIT_INDEX" val="58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9"/>
  <p:tag name="KSO_WM_UNIT_INDEX" val="59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0"/>
  <p:tag name="KSO_WM_UNIT_INDEX" val="60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1"/>
  <p:tag name="KSO_WM_UNIT_INDEX" val="61"/>
  <p:tag name="KSO_WM_UNIT_LAYERLEVEL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2"/>
  <p:tag name="KSO_WM_UNIT_INDEX" val="62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3"/>
  <p:tag name="KSO_WM_UNIT_INDEX" val="63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4"/>
  <p:tag name="KSO_WM_UNIT_INDEX" val="64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5"/>
  <p:tag name="KSO_WM_UNIT_INDEX" val="65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6"/>
  <p:tag name="KSO_WM_UNIT_INDEX" val="36"/>
  <p:tag name="KSO_WM_UNIT_LAYERLEVEL" val="1"/>
  <p:tag name="KSO_WM_UNIT_TYPE" val="i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6"/>
  <p:tag name="KSO_WM_UNIT_INDEX" val="66"/>
  <p:tag name="KSO_WM_UNIT_LAYERLEVEL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7"/>
  <p:tag name="KSO_WM_UNIT_INDEX" val="67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8"/>
  <p:tag name="KSO_WM_UNIT_INDEX" val="68"/>
  <p:tag name="KSO_WM_UNIT_LAYERLEVEL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9"/>
  <p:tag name="KSO_WM_UNIT_INDEX" val="69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0"/>
  <p:tag name="KSO_WM_UNIT_INDEX" val="70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1"/>
  <p:tag name="KSO_WM_UNIT_INDEX" val="71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2"/>
  <p:tag name="KSO_WM_UNIT_INDEX" val="72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3"/>
  <p:tag name="KSO_WM_UNIT_INDEX" val="73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4"/>
  <p:tag name="KSO_WM_UNIT_INDEX" val="74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5"/>
  <p:tag name="KSO_WM_UNIT_INDEX" val="75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7"/>
  <p:tag name="KSO_WM_UNIT_INDEX" val="37"/>
  <p:tag name="KSO_WM_UNIT_LAYERLEVEL" val="1"/>
  <p:tag name="KSO_WM_UNIT_TYPE" val="i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6"/>
  <p:tag name="KSO_WM_UNIT_INDEX" val="76"/>
  <p:tag name="KSO_WM_UNIT_LAYERLEVEL" val="1"/>
  <p:tag name="KSO_WM_UNIT_TYPE" val="i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7"/>
  <p:tag name="KSO_WM_UNIT_INDEX" val="77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8"/>
  <p:tag name="KSO_WM_UNIT_INDEX" val="78"/>
  <p:tag name="KSO_WM_UNIT_LAYERLEVEL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9"/>
  <p:tag name="KSO_WM_UNIT_INDEX" val="79"/>
  <p:tag name="KSO_WM_UNIT_LAYERLEVEL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0"/>
  <p:tag name="KSO_WM_UNIT_INDEX" val="80"/>
  <p:tag name="KSO_WM_UNIT_LAYERLEVEL" val="1"/>
  <p:tag name="KSO_WM_UNIT_TYPE" val="i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1"/>
  <p:tag name="KSO_WM_UNIT_INDEX" val="81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2"/>
  <p:tag name="KSO_WM_UNIT_INDEX" val="82"/>
  <p:tag name="KSO_WM_UNIT_LAYERLEVEL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3"/>
  <p:tag name="KSO_WM_UNIT_INDEX" val="83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4"/>
  <p:tag name="KSO_WM_UNIT_INDEX" val="84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5"/>
  <p:tag name="KSO_WM_UNIT_INDEX" val="85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8"/>
  <p:tag name="KSO_WM_UNIT_INDEX" val="38"/>
  <p:tag name="KSO_WM_UNIT_LAYERLEVEL" val="1"/>
  <p:tag name="KSO_WM_UNIT_TYPE" val="i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6"/>
  <p:tag name="KSO_WM_UNIT_INDEX" val="86"/>
  <p:tag name="KSO_WM_UNIT_LAYERLEVEL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7"/>
  <p:tag name="KSO_WM_UNIT_INDEX" val="87"/>
  <p:tag name="KSO_WM_UNIT_LAYERLEVEL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8"/>
  <p:tag name="KSO_WM_UNIT_INDEX" val="88"/>
  <p:tag name="KSO_WM_UNIT_LAYERLEVEL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9"/>
  <p:tag name="KSO_WM_UNIT_INDEX" val="89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0"/>
  <p:tag name="KSO_WM_UNIT_INDEX" val="90"/>
  <p:tag name="KSO_WM_UNIT_LAYERLEVEL" val="1"/>
  <p:tag name="KSO_WM_UNIT_TYPE" val="i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1"/>
  <p:tag name="KSO_WM_UNIT_INDEX" val="91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2"/>
  <p:tag name="KSO_WM_UNIT_INDEX" val="92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3"/>
  <p:tag name="KSO_WM_UNIT_INDEX" val="93"/>
  <p:tag name="KSO_WM_UNIT_LAYERLEVEL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4"/>
  <p:tag name="KSO_WM_UNIT_INDEX" val="94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5"/>
  <p:tag name="KSO_WM_UNIT_INDEX" val="95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39"/>
  <p:tag name="KSO_WM_UNIT_INDEX" val="39"/>
  <p:tag name="KSO_WM_UNIT_LAYERLEVEL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6"/>
  <p:tag name="KSO_WM_UNIT_INDEX" val="96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7"/>
  <p:tag name="KSO_WM_UNIT_INDEX" val="97"/>
  <p:tag name="KSO_WM_UNIT_LAYERLEVEL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8"/>
  <p:tag name="KSO_WM_UNIT_INDEX" val="98"/>
  <p:tag name="KSO_WM_UNIT_LAYERLEVEL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9"/>
  <p:tag name="KSO_WM_UNIT_INDEX" val="99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0"/>
  <p:tag name="KSO_WM_UNIT_INDEX" val="100"/>
  <p:tag name="KSO_WM_UNIT_LAYERLEVEL" val="1"/>
  <p:tag name="KSO_WM_UNIT_TYPE" val="i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1"/>
  <p:tag name="KSO_WM_UNIT_INDEX" val="101"/>
  <p:tag name="KSO_WM_UNIT_LAYERLEVEL" val="1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2"/>
  <p:tag name="KSO_WM_UNIT_INDEX" val="102"/>
  <p:tag name="KSO_WM_UNIT_LAYERLEVEL" val="1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3"/>
  <p:tag name="KSO_WM_UNIT_INDEX" val="103"/>
  <p:tag name="KSO_WM_UNIT_LAYERLEVEL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4"/>
  <p:tag name="KSO_WM_UNIT_INDEX" val="104"/>
  <p:tag name="KSO_WM_UNIT_LAYERLEVEL" val="1"/>
  <p:tag name="KSO_WM_UNIT_TYPE" val="i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5"/>
  <p:tag name="KSO_WM_UNIT_INDEX" val="105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0"/>
  <p:tag name="KSO_WM_UNIT_INDEX" val="40"/>
  <p:tag name="KSO_WM_UNIT_LAYERLEVEL" val="1"/>
  <p:tag name="KSO_WM_UNIT_TYPE" val="i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6"/>
  <p:tag name="KSO_WM_UNIT_INDEX" val="106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7"/>
  <p:tag name="KSO_WM_UNIT_INDEX" val="107"/>
  <p:tag name="KSO_WM_UNIT_LAYERLEVEL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8"/>
  <p:tag name="KSO_WM_UNIT_INDEX" val="108"/>
  <p:tag name="KSO_WM_UNIT_LAYERLEVEL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9"/>
  <p:tag name="KSO_WM_UNIT_INDEX" val="109"/>
  <p:tag name="KSO_WM_UNIT_LAYERLEVEL" val="1"/>
  <p:tag name="KSO_WM_UNIT_TYPE" val="i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0"/>
  <p:tag name="KSO_WM_UNIT_INDEX" val="110"/>
  <p:tag name="KSO_WM_UNIT_LAYERLEVEL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1"/>
  <p:tag name="KSO_WM_UNIT_INDEX" val="111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2"/>
  <p:tag name="KSO_WM_UNIT_INDEX" val="112"/>
  <p:tag name="KSO_WM_UNIT_LAYERLEVEL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3"/>
  <p:tag name="KSO_WM_UNIT_INDEX" val="113"/>
  <p:tag name="KSO_WM_UNIT_LAYERLEVEL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4"/>
  <p:tag name="KSO_WM_UNIT_INDEX" val="114"/>
  <p:tag name="KSO_WM_UNIT_LAYERLEVEL" val="1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5"/>
  <p:tag name="KSO_WM_UNIT_INDEX" val="115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1"/>
  <p:tag name="KSO_WM_UNIT_INDEX" val="41"/>
  <p:tag name="KSO_WM_UNIT_LAYERLEVEL" val="1"/>
  <p:tag name="KSO_WM_UNIT_TYPE" val="i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6"/>
  <p:tag name="KSO_WM_UNIT_INDEX" val="116"/>
  <p:tag name="KSO_WM_UNIT_LAYERLEVEL" val="1"/>
  <p:tag name="KSO_WM_UNIT_TYPE" val="i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7"/>
  <p:tag name="KSO_WM_UNIT_INDEX" val="117"/>
  <p:tag name="KSO_WM_UNIT_LAYERLEVEL" val="1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8"/>
  <p:tag name="KSO_WM_UNIT_INDEX" val="118"/>
  <p:tag name="KSO_WM_UNIT_LAYERLEVEL" val="1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9"/>
  <p:tag name="KSO_WM_UNIT_INDEX" val="119"/>
  <p:tag name="KSO_WM_UNIT_LAYERLEVEL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0"/>
  <p:tag name="KSO_WM_UNIT_INDEX" val="120"/>
  <p:tag name="KSO_WM_UNIT_LAYERLEVEL" val="1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1"/>
  <p:tag name="KSO_WM_UNIT_INDEX" val="121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2"/>
  <p:tag name="KSO_WM_UNIT_INDEX" val="122"/>
  <p:tag name="KSO_WM_UNIT_LAYERLEVEL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3"/>
  <p:tag name="KSO_WM_UNIT_INDEX" val="123"/>
  <p:tag name="KSO_WM_UNIT_LAYERLEVEL" val="1"/>
  <p:tag name="KSO_WM_UNIT_TYPE" val="i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4"/>
  <p:tag name="KSO_WM_UNIT_INDEX" val="124"/>
  <p:tag name="KSO_WM_UNIT_LAYERLEVEL" val="1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5"/>
  <p:tag name="KSO_WM_UNIT_INDEX" val="125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"/>
  <p:tag name="KSO_WM_UNIT_INDEX" val="6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2"/>
  <p:tag name="KSO_WM_UNIT_INDEX" val="42"/>
  <p:tag name="KSO_WM_UNIT_LAYERLEVEL" val="1"/>
  <p:tag name="KSO_WM_UNIT_TYPE" val="i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6"/>
  <p:tag name="KSO_WM_UNIT_INDEX" val="126"/>
  <p:tag name="KSO_WM_UNIT_LAYERLEVEL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7"/>
  <p:tag name="KSO_WM_UNIT_INDEX" val="127"/>
  <p:tag name="KSO_WM_UNIT_LAYERLEVEL" val="1"/>
  <p:tag name="KSO_WM_UNIT_TYPE" val="i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8"/>
  <p:tag name="KSO_WM_UNIT_INDEX" val="128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29"/>
  <p:tag name="KSO_WM_UNIT_INDEX" val="129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0"/>
  <p:tag name="KSO_WM_UNIT_INDEX" val="130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1"/>
  <p:tag name="KSO_WM_UNIT_INDEX" val="131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2"/>
  <p:tag name="KSO_WM_UNIT_INDEX" val="132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3"/>
  <p:tag name="KSO_WM_UNIT_INDEX" val="133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4"/>
  <p:tag name="KSO_WM_UNIT_INDEX" val="134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5"/>
  <p:tag name="KSO_WM_UNIT_INDEX" val="135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3"/>
  <p:tag name="KSO_WM_UNIT_INDEX" val="43"/>
  <p:tag name="KSO_WM_UNIT_LAYERLEVEL" val="1"/>
  <p:tag name="KSO_WM_UNIT_TYPE" val="i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6"/>
  <p:tag name="KSO_WM_UNIT_INDEX" val="136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7"/>
  <p:tag name="KSO_WM_UNIT_INDEX" val="137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8"/>
  <p:tag name="KSO_WM_UNIT_INDEX" val="138"/>
  <p:tag name="KSO_WM_UNIT_LAYERLEVEL" val="1"/>
  <p:tag name="KSO_WM_UNIT_TYPE" val="i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39"/>
  <p:tag name="KSO_WM_UNIT_INDEX" val="139"/>
  <p:tag name="KSO_WM_UNIT_LAYERLEVEL" val="1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0"/>
  <p:tag name="KSO_WM_UNIT_INDEX" val="140"/>
  <p:tag name="KSO_WM_UNIT_LAYERLEVEL" val="1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1"/>
  <p:tag name="KSO_WM_UNIT_INDEX" val="141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2"/>
  <p:tag name="KSO_WM_UNIT_INDEX" val="142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3"/>
  <p:tag name="KSO_WM_UNIT_INDEX" val="143"/>
  <p:tag name="KSO_WM_UNIT_LAYERLEVEL" val="1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4"/>
  <p:tag name="KSO_WM_UNIT_INDEX" val="144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5"/>
  <p:tag name="KSO_WM_UNIT_INDEX" val="145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4"/>
  <p:tag name="KSO_WM_UNIT_INDEX" val="44"/>
  <p:tag name="KSO_WM_UNIT_LAYERLEVEL" val="1"/>
  <p:tag name="KSO_WM_UNIT_TYPE" val="i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6"/>
  <p:tag name="KSO_WM_UNIT_INDEX" val="146"/>
  <p:tag name="KSO_WM_UNIT_LAYERLEVEL" val="1"/>
  <p:tag name="KSO_WM_UNIT_TYPE" val="i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7"/>
  <p:tag name="KSO_WM_UNIT_INDEX" val="147"/>
  <p:tag name="KSO_WM_UNIT_LAYERLEVEL" val="1"/>
  <p:tag name="KSO_WM_UNIT_TYPE" val="i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8"/>
  <p:tag name="KSO_WM_UNIT_INDEX" val="148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49"/>
  <p:tag name="KSO_WM_UNIT_INDEX" val="149"/>
  <p:tag name="KSO_WM_UNIT_LAYERLEVEL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0"/>
  <p:tag name="KSO_WM_UNIT_INDEX" val="150"/>
  <p:tag name="KSO_WM_UNIT_LAYERLEVEL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1"/>
  <p:tag name="KSO_WM_UNIT_INDEX" val="151"/>
  <p:tag name="KSO_WM_UNIT_LAYERLEVEL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2"/>
  <p:tag name="KSO_WM_UNIT_INDEX" val="152"/>
  <p:tag name="KSO_WM_UNIT_LAYERLEVEL" val="1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3"/>
  <p:tag name="KSO_WM_UNIT_INDEX" val="153"/>
  <p:tag name="KSO_WM_UNIT_LAYERLEVEL" val="1"/>
  <p:tag name="KSO_WM_UNIT_TYPE" val="i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4"/>
  <p:tag name="KSO_WM_UNIT_INDEX" val="154"/>
  <p:tag name="KSO_WM_UNIT_LAYERLEVEL" val="1"/>
  <p:tag name="KSO_WM_UNIT_TYPE" val="i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5"/>
  <p:tag name="KSO_WM_UNIT_INDEX" val="155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5"/>
  <p:tag name="KSO_WM_UNIT_INDEX" val="45"/>
  <p:tag name="KSO_WM_UNIT_LAYERLEVEL" val="1"/>
  <p:tag name="KSO_WM_UNIT_TYPE" val="i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6"/>
  <p:tag name="KSO_WM_UNIT_INDEX" val="156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7"/>
  <p:tag name="KSO_WM_UNIT_INDEX" val="157"/>
  <p:tag name="KSO_WM_UNIT_LAYERLEVEL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8"/>
  <p:tag name="KSO_WM_UNIT_INDEX" val="158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59"/>
  <p:tag name="KSO_WM_UNIT_INDEX" val="159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0"/>
  <p:tag name="KSO_WM_UNIT_INDEX" val="160"/>
  <p:tag name="KSO_WM_UNIT_LAYERLEVEL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1"/>
  <p:tag name="KSO_WM_UNIT_INDEX" val="161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2"/>
  <p:tag name="KSO_WM_UNIT_INDEX" val="162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3"/>
  <p:tag name="KSO_WM_UNIT_INDEX" val="163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4"/>
  <p:tag name="KSO_WM_UNIT_INDEX" val="164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5"/>
  <p:tag name="KSO_WM_UNIT_INDEX" val="165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6"/>
  <p:tag name="KSO_WM_UNIT_INDEX" val="46"/>
  <p:tag name="KSO_WM_UNIT_LAYERLEVEL" val="1"/>
  <p:tag name="KSO_WM_UNIT_TYPE" val="i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6"/>
  <p:tag name="KSO_WM_UNIT_INDEX" val="166"/>
  <p:tag name="KSO_WM_UNIT_LAYERLEVEL" val="1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7"/>
  <p:tag name="KSO_WM_UNIT_INDEX" val="167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8"/>
  <p:tag name="KSO_WM_UNIT_INDEX" val="168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69"/>
  <p:tag name="KSO_WM_UNIT_INDEX" val="169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0"/>
  <p:tag name="KSO_WM_UNIT_INDEX" val="170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1"/>
  <p:tag name="KSO_WM_UNIT_INDEX" val="171"/>
  <p:tag name="KSO_WM_UNIT_LAYERLEVEL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2"/>
  <p:tag name="KSO_WM_UNIT_INDEX" val="172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3"/>
  <p:tag name="KSO_WM_UNIT_INDEX" val="173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4"/>
  <p:tag name="KSO_WM_UNIT_INDEX" val="174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5"/>
  <p:tag name="KSO_WM_UNIT_INDEX" val="175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7"/>
  <p:tag name="KSO_WM_UNIT_INDEX" val="47"/>
  <p:tag name="KSO_WM_UNIT_LAYERLEVEL" val="1"/>
  <p:tag name="KSO_WM_UNIT_TYPE" val="i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6"/>
  <p:tag name="KSO_WM_UNIT_INDEX" val="176"/>
  <p:tag name="KSO_WM_UNIT_LAYERLEVEL" val="1"/>
  <p:tag name="KSO_WM_UNIT_TYPE" val="i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7"/>
  <p:tag name="KSO_WM_UNIT_INDEX" val="177"/>
  <p:tag name="KSO_WM_UNIT_LAYERLEVEL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8"/>
  <p:tag name="KSO_WM_UNIT_INDEX" val="178"/>
  <p:tag name="KSO_WM_UNIT_LAYERLEVEL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79"/>
  <p:tag name="KSO_WM_UNIT_INDEX" val="179"/>
  <p:tag name="KSO_WM_UNIT_LAYERLEVEL" val="1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0"/>
  <p:tag name="KSO_WM_UNIT_INDEX" val="180"/>
  <p:tag name="KSO_WM_UNIT_LAYERLEVEL" val="1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1"/>
  <p:tag name="KSO_WM_UNIT_INDEX" val="181"/>
  <p:tag name="KSO_WM_UNIT_LAYERLEVEL" val="1"/>
  <p:tag name="KSO_WM_UNIT_TYPE" val="i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2"/>
  <p:tag name="KSO_WM_UNIT_INDEX" val="182"/>
  <p:tag name="KSO_WM_UNIT_LAYERLEVEL" val="1"/>
  <p:tag name="KSO_WM_UNIT_TYPE" val="i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3"/>
  <p:tag name="KSO_WM_UNIT_INDEX" val="183"/>
  <p:tag name="KSO_WM_UNIT_LAYERLEVEL" val="1"/>
  <p:tag name="KSO_WM_UNIT_TYPE" val="i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4"/>
  <p:tag name="KSO_WM_UNIT_INDEX" val="184"/>
  <p:tag name="KSO_WM_UNIT_LAYERLEVEL" val="1"/>
  <p:tag name="KSO_WM_UNIT_TYPE" val="i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5"/>
  <p:tag name="KSO_WM_UNIT_INDEX" val="185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8"/>
  <p:tag name="KSO_WM_UNIT_INDEX" val="48"/>
  <p:tag name="KSO_WM_UNIT_LAYERLEVEL" val="1"/>
  <p:tag name="KSO_WM_UNIT_TYPE" val="i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6"/>
  <p:tag name="KSO_WM_UNIT_INDEX" val="186"/>
  <p:tag name="KSO_WM_UNIT_LAYERLEVEL" val="1"/>
  <p:tag name="KSO_WM_UNIT_TYPE" val="i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7"/>
  <p:tag name="KSO_WM_UNIT_INDEX" val="187"/>
  <p:tag name="KSO_WM_UNIT_LAYERLEVEL" val="1"/>
  <p:tag name="KSO_WM_UNIT_TYPE" val="i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8"/>
  <p:tag name="KSO_WM_UNIT_INDEX" val="188"/>
  <p:tag name="KSO_WM_UNIT_LAYERLEVEL" val="1"/>
  <p:tag name="KSO_WM_UNIT_TYPE" val="i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89"/>
  <p:tag name="KSO_WM_UNIT_INDEX" val="189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0"/>
  <p:tag name="KSO_WM_UNIT_INDEX" val="190"/>
  <p:tag name="KSO_WM_UNIT_LAYERLEVEL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1"/>
  <p:tag name="KSO_WM_UNIT_INDEX" val="191"/>
  <p:tag name="KSO_WM_UNIT_LAYERLEVEL" val="1"/>
  <p:tag name="KSO_WM_UNIT_TYPE" val="i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2"/>
  <p:tag name="KSO_WM_UNIT_INDEX" val="192"/>
  <p:tag name="KSO_WM_UNIT_LAYERLEVEL" val="1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3"/>
  <p:tag name="KSO_WM_UNIT_INDEX" val="193"/>
  <p:tag name="KSO_WM_UNIT_LAYERLEVEL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4"/>
  <p:tag name="KSO_WM_UNIT_INDEX" val="194"/>
  <p:tag name="KSO_WM_UNIT_LAYERLEVEL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5"/>
  <p:tag name="KSO_WM_UNIT_INDEX" val="195"/>
  <p:tag name="KSO_WM_UNIT_LAYERLEVEL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49"/>
  <p:tag name="KSO_WM_UNIT_INDEX" val="49"/>
  <p:tag name="KSO_WM_UNIT_LAYERLEVEL" val="1"/>
  <p:tag name="KSO_WM_UNIT_TYPE" val="i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6"/>
  <p:tag name="KSO_WM_UNIT_INDEX" val="196"/>
  <p:tag name="KSO_WM_UNIT_LAYERLEVEL" val="1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7"/>
  <p:tag name="KSO_WM_UNIT_INDEX" val="197"/>
  <p:tag name="KSO_WM_UNIT_LAYERLEVEL" val="1"/>
  <p:tag name="KSO_WM_UNIT_TYPE" val="i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8"/>
  <p:tag name="KSO_WM_UNIT_INDEX" val="198"/>
  <p:tag name="KSO_WM_UNIT_LAYERLEVEL" val="1"/>
  <p:tag name="KSO_WM_UNIT_TYPE" val="i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99"/>
  <p:tag name="KSO_WM_UNIT_INDEX" val="199"/>
  <p:tag name="KSO_WM_UNIT_LAYERLEVEL" val="1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0"/>
  <p:tag name="KSO_WM_UNIT_INDEX" val="200"/>
  <p:tag name="KSO_WM_UNIT_LAYERLEVEL" val="1"/>
  <p:tag name="KSO_WM_UNIT_TYPE" val="i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1"/>
  <p:tag name="KSO_WM_UNIT_INDEX" val="201"/>
  <p:tag name="KSO_WM_UNIT_LAYERLEVEL" val="1"/>
  <p:tag name="KSO_WM_UNIT_TYPE" val="i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2"/>
  <p:tag name="KSO_WM_UNIT_INDEX" val="202"/>
  <p:tag name="KSO_WM_UNIT_LAYERLEVEL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3"/>
  <p:tag name="KSO_WM_UNIT_INDEX" val="203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4"/>
  <p:tag name="KSO_WM_UNIT_INDEX" val="204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5"/>
  <p:tag name="KSO_WM_UNIT_INDEX" val="205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0"/>
  <p:tag name="KSO_WM_UNIT_INDEX" val="50"/>
  <p:tag name="KSO_WM_UNIT_LAYERLEVEL" val="1"/>
  <p:tag name="KSO_WM_UNIT_TYPE" val="i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6"/>
  <p:tag name="KSO_WM_UNIT_INDEX" val="206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7"/>
  <p:tag name="KSO_WM_UNIT_INDEX" val="207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8"/>
  <p:tag name="KSO_WM_UNIT_INDEX" val="208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09"/>
  <p:tag name="KSO_WM_UNIT_INDEX" val="209"/>
  <p:tag name="KSO_WM_UNIT_LAYERLEVEL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0"/>
  <p:tag name="KSO_WM_UNIT_INDEX" val="210"/>
  <p:tag name="KSO_WM_UNIT_LAYERLEVEL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1"/>
  <p:tag name="KSO_WM_UNIT_INDEX" val="211"/>
  <p:tag name="KSO_WM_UNIT_LAYERLEVEL" val="1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2"/>
  <p:tag name="KSO_WM_UNIT_INDEX" val="212"/>
  <p:tag name="KSO_WM_UNIT_LAYERLEVEL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3"/>
  <p:tag name="KSO_WM_UNIT_INDEX" val="213"/>
  <p:tag name="KSO_WM_UNIT_LAYERLEVEL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4"/>
  <p:tag name="KSO_WM_UNIT_INDEX" val="214"/>
  <p:tag name="KSO_WM_UNIT_LAYERLEVEL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5"/>
  <p:tag name="KSO_WM_UNIT_INDEX" val="215"/>
  <p:tag name="KSO_WM_UNIT_LAYERLEVEL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1"/>
  <p:tag name="KSO_WM_UNIT_INDEX" val="51"/>
  <p:tag name="KSO_WM_UNIT_LAYERLEVEL" val="1"/>
  <p:tag name="KSO_WM_UNIT_TYPE" val="i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6"/>
  <p:tag name="KSO_WM_UNIT_INDEX" val="216"/>
  <p:tag name="KSO_WM_UNIT_LAYERLEVEL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7"/>
  <p:tag name="KSO_WM_UNIT_INDEX" val="217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8"/>
  <p:tag name="KSO_WM_UNIT_INDEX" val="218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19"/>
  <p:tag name="KSO_WM_UNIT_INDEX" val="219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0"/>
  <p:tag name="KSO_WM_UNIT_INDEX" val="220"/>
  <p:tag name="KSO_WM_UNIT_LAYERLEVEL" val="1"/>
  <p:tag name="KSO_WM_UNIT_TYPE" val="i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1"/>
  <p:tag name="KSO_WM_UNIT_INDEX" val="221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2"/>
  <p:tag name="KSO_WM_UNIT_INDEX" val="222"/>
  <p:tag name="KSO_WM_UNIT_LAYERLEVEL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3"/>
  <p:tag name="KSO_WM_UNIT_INDEX" val="223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4"/>
  <p:tag name="KSO_WM_UNIT_INDEX" val="224"/>
  <p:tag name="KSO_WM_UNIT_LAYERLEVEL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5"/>
  <p:tag name="KSO_WM_UNIT_INDEX" val="225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"/>
  <p:tag name="KSO_WM_UNIT_INDEX" val="7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2"/>
  <p:tag name="KSO_WM_UNIT_INDEX" val="52"/>
  <p:tag name="KSO_WM_UNIT_LAYERLEVEL" val="1"/>
  <p:tag name="KSO_WM_UNIT_TYPE" val="i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6"/>
  <p:tag name="KSO_WM_UNIT_INDEX" val="226"/>
  <p:tag name="KSO_WM_UNIT_LAYERLEVEL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7"/>
  <p:tag name="KSO_WM_UNIT_INDEX" val="227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8"/>
  <p:tag name="KSO_WM_UNIT_INDEX" val="228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29"/>
  <p:tag name="KSO_WM_UNIT_INDEX" val="229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0"/>
  <p:tag name="KSO_WM_UNIT_INDEX" val="230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1"/>
  <p:tag name="KSO_WM_UNIT_INDEX" val="231"/>
  <p:tag name="KSO_WM_UNIT_LAYERLEVEL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2"/>
  <p:tag name="KSO_WM_UNIT_INDEX" val="232"/>
  <p:tag name="KSO_WM_UNIT_LAYERLEVEL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3"/>
  <p:tag name="KSO_WM_UNIT_INDEX" val="233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4"/>
  <p:tag name="KSO_WM_UNIT_INDEX" val="234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5"/>
  <p:tag name="KSO_WM_UNIT_INDEX" val="235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3"/>
  <p:tag name="KSO_WM_UNIT_INDEX" val="53"/>
  <p:tag name="KSO_WM_UNIT_LAYERLEVEL" val="1"/>
  <p:tag name="KSO_WM_UNIT_TYPE" val="i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6"/>
  <p:tag name="KSO_WM_UNIT_INDEX" val="236"/>
  <p:tag name="KSO_WM_UNIT_LAYERLEVEL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7"/>
  <p:tag name="KSO_WM_UNIT_INDEX" val="237"/>
  <p:tag name="KSO_WM_UNIT_LAYERLEVEL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8"/>
  <p:tag name="KSO_WM_UNIT_INDEX" val="238"/>
  <p:tag name="KSO_WM_UNIT_LAYERLEVEL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39"/>
  <p:tag name="KSO_WM_UNIT_INDEX" val="239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0"/>
  <p:tag name="KSO_WM_UNIT_INDEX" val="240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1"/>
  <p:tag name="KSO_WM_UNIT_INDEX" val="241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2"/>
  <p:tag name="KSO_WM_UNIT_INDEX" val="242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3"/>
  <p:tag name="KSO_WM_UNIT_INDEX" val="243"/>
  <p:tag name="KSO_WM_UNIT_LAYERLEVEL" val="1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4"/>
  <p:tag name="KSO_WM_UNIT_INDEX" val="244"/>
  <p:tag name="KSO_WM_UNIT_LAYERLEVEL" val="1"/>
  <p:tag name="KSO_WM_UNIT_TYPE" val="i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5"/>
  <p:tag name="KSO_WM_UNIT_INDEX" val="245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4"/>
  <p:tag name="KSO_WM_UNIT_INDEX" val="54"/>
  <p:tag name="KSO_WM_UNIT_LAYERLEVEL" val="1"/>
  <p:tag name="KSO_WM_UNIT_TYPE" val="i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6"/>
  <p:tag name="KSO_WM_UNIT_INDEX" val="246"/>
  <p:tag name="KSO_WM_UNIT_LAYERLEVEL" val="1"/>
  <p:tag name="KSO_WM_UNIT_TYPE" val="i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7"/>
  <p:tag name="KSO_WM_UNIT_INDEX" val="247"/>
  <p:tag name="KSO_WM_UNIT_LAYERLEVEL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8"/>
  <p:tag name="KSO_WM_UNIT_INDEX" val="248"/>
  <p:tag name="KSO_WM_UNIT_LAYERLEVEL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49"/>
  <p:tag name="KSO_WM_UNIT_INDEX" val="249"/>
  <p:tag name="KSO_WM_UNIT_LAYERLEVEL" val="1"/>
  <p:tag name="KSO_WM_UNIT_TYPE" val="i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0"/>
  <p:tag name="KSO_WM_UNIT_INDEX" val="250"/>
  <p:tag name="KSO_WM_UNIT_LAYERLEVEL" val="1"/>
  <p:tag name="KSO_WM_UNIT_TYPE" val="i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1"/>
  <p:tag name="KSO_WM_UNIT_INDEX" val="251"/>
  <p:tag name="KSO_WM_UNIT_LAYERLEVEL" val="1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2"/>
  <p:tag name="KSO_WM_UNIT_INDEX" val="252"/>
  <p:tag name="KSO_WM_UNIT_LAYERLEVEL" val="1"/>
  <p:tag name="KSO_WM_UNIT_TYPE" val="i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3"/>
  <p:tag name="KSO_WM_UNIT_INDEX" val="253"/>
  <p:tag name="KSO_WM_UNIT_LAYERLEVEL" val="1"/>
  <p:tag name="KSO_WM_UNIT_TYPE" val="i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254"/>
  <p:tag name="KSO_WM_UNIT_INDEX" val="254"/>
  <p:tag name="KSO_WM_UNIT_LAYERLEVEL" val="1"/>
  <p:tag name="KSO_WM_UNIT_TYPE" val="i"/>
</p:tagLst>
</file>

<file path=ppt/tags/tag5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5"/>
  <p:tag name="KSO_WM_UNIT_INDEX" val="55"/>
  <p:tag name="KSO_WM_UNIT_LAYERLEVEL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6"/>
  <p:tag name="KSO_WM_UNIT_INDEX" val="56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7"/>
  <p:tag name="KSO_WM_UNIT_INDEX" val="57"/>
  <p:tag name="KSO_WM_UNIT_LAYERLEVEL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8"/>
  <p:tag name="KSO_WM_UNIT_INDEX" val="58"/>
  <p:tag name="KSO_WM_UNIT_LAYERLEVEL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59"/>
  <p:tag name="KSO_WM_UNIT_INDEX" val="59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0"/>
  <p:tag name="KSO_WM_UNIT_INDEX" val="60"/>
  <p:tag name="KSO_WM_UNIT_LAYERLEVEL" val="1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1"/>
  <p:tag name="KSO_WM_UNIT_INDEX" val="61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"/>
  <p:tag name="KSO_WM_UNIT_INDEX" val="8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2"/>
  <p:tag name="KSO_WM_UNIT_INDEX" val="62"/>
  <p:tag name="KSO_WM_UNIT_LAYERLEVEL" val="1"/>
  <p:tag name="KSO_WM_UNIT_TYPE" val="i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3"/>
  <p:tag name="KSO_WM_UNIT_INDEX" val="63"/>
  <p:tag name="KSO_WM_UNIT_LAYERLEVEL" val="1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4"/>
  <p:tag name="KSO_WM_UNIT_INDEX" val="64"/>
  <p:tag name="KSO_WM_UNIT_LAYERLEVEL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5"/>
  <p:tag name="KSO_WM_UNIT_INDEX" val="65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6"/>
  <p:tag name="KSO_WM_UNIT_INDEX" val="66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7"/>
  <p:tag name="KSO_WM_UNIT_INDEX" val="67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8"/>
  <p:tag name="KSO_WM_UNIT_INDEX" val="68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69"/>
  <p:tag name="KSO_WM_UNIT_INDEX" val="69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0"/>
  <p:tag name="KSO_WM_UNIT_INDEX" val="70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1"/>
  <p:tag name="KSO_WM_UNIT_INDEX" val="71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"/>
  <p:tag name="KSO_WM_UNIT_INDEX" val="9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2"/>
  <p:tag name="KSO_WM_UNIT_INDEX" val="72"/>
  <p:tag name="KSO_WM_UNIT_LAYERLEVEL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3"/>
  <p:tag name="KSO_WM_UNIT_INDEX" val="73"/>
  <p:tag name="KSO_WM_UNIT_LAYERLEVEL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4"/>
  <p:tag name="KSO_WM_UNIT_INDEX" val="74"/>
  <p:tag name="KSO_WM_UNIT_LAYERLEVEL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5"/>
  <p:tag name="KSO_WM_UNIT_INDEX" val="75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6"/>
  <p:tag name="KSO_WM_UNIT_INDEX" val="76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7"/>
  <p:tag name="KSO_WM_UNIT_INDEX" val="77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8"/>
  <p:tag name="KSO_WM_UNIT_INDEX" val="78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79"/>
  <p:tag name="KSO_WM_UNIT_INDEX" val="79"/>
  <p:tag name="KSO_WM_UNIT_LAYERLEVEL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0"/>
  <p:tag name="KSO_WM_UNIT_INDEX" val="80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1"/>
  <p:tag name="KSO_WM_UNIT_INDEX" val="8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"/>
  <p:tag name="KSO_WM_UNIT_INDEX" val="10"/>
  <p:tag name="KSO_WM_UNIT_LAYERLEVEL" val="1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2"/>
  <p:tag name="KSO_WM_UNIT_INDEX" val="82"/>
  <p:tag name="KSO_WM_UNIT_LAYERLEVEL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3"/>
  <p:tag name="KSO_WM_UNIT_INDEX" val="83"/>
  <p:tag name="KSO_WM_UNIT_LAYERLEVEL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4"/>
  <p:tag name="KSO_WM_UNIT_INDEX" val="84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5"/>
  <p:tag name="KSO_WM_UNIT_INDEX" val="85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6"/>
  <p:tag name="KSO_WM_UNIT_INDEX" val="86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7"/>
  <p:tag name="KSO_WM_UNIT_INDEX" val="87"/>
  <p:tag name="KSO_WM_UNIT_LAYERLEVEL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8"/>
  <p:tag name="KSO_WM_UNIT_INDEX" val="88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89"/>
  <p:tag name="KSO_WM_UNIT_INDEX" val="89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0"/>
  <p:tag name="KSO_WM_UNIT_INDEX" val="90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1"/>
  <p:tag name="KSO_WM_UNIT_INDEX" val="9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1"/>
  <p:tag name="KSO_WM_UNIT_INDEX" val="11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2"/>
  <p:tag name="KSO_WM_UNIT_INDEX" val="92"/>
  <p:tag name="KSO_WM_UNIT_LAYERLEVEL" val="1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3"/>
  <p:tag name="KSO_WM_UNIT_INDEX" val="93"/>
  <p:tag name="KSO_WM_UNIT_LAYERLEVEL" val="1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4"/>
  <p:tag name="KSO_WM_UNIT_INDEX" val="94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5"/>
  <p:tag name="KSO_WM_UNIT_INDEX" val="95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6"/>
  <p:tag name="KSO_WM_UNIT_INDEX" val="96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7"/>
  <p:tag name="KSO_WM_UNIT_INDEX" val="97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8"/>
  <p:tag name="KSO_WM_UNIT_INDEX" val="98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99"/>
  <p:tag name="KSO_WM_UNIT_INDEX" val="99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0"/>
  <p:tag name="KSO_WM_UNIT_INDEX" val="100"/>
  <p:tag name="KSO_WM_UNIT_LAYERLEVEL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22"/>
  <p:tag name="KSO_WM_UNIT_COMPATIBLE" val="0"/>
  <p:tag name="KSO_WM_UNIT_HIGHLIGHT" val="0"/>
  <p:tag name="KSO_WM_UNIT_ID" val="custom222_1*i*101"/>
  <p:tag name="KSO_WM_UNIT_INDEX" val="101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party culture 2">
  <a:themeElements>
    <a:clrScheme name="20180710">
      <a:dk1>
        <a:srgbClr val="2C2C2C"/>
      </a:dk1>
      <a:lt1>
        <a:srgbClr val="FFFFFF"/>
      </a:lt1>
      <a:dk2>
        <a:srgbClr val="4C4C4C"/>
      </a:dk2>
      <a:lt2>
        <a:srgbClr val="BFBFBF"/>
      </a:lt2>
      <a:accent1>
        <a:srgbClr val="C11723"/>
      </a:accent1>
      <a:accent2>
        <a:srgbClr val="FBEB19"/>
      </a:accent2>
      <a:accent3>
        <a:srgbClr val="9E1B12"/>
      </a:accent3>
      <a:accent4>
        <a:srgbClr val="F37A07"/>
      </a:accent4>
      <a:accent5>
        <a:srgbClr val="EE2630"/>
      </a:accent5>
      <a:accent6>
        <a:srgbClr val="969291"/>
      </a:accent6>
      <a:hlink>
        <a:srgbClr val="C00000"/>
      </a:hlink>
      <a:folHlink>
        <a:srgbClr val="954F72"/>
      </a:folHlink>
    </a:clrScheme>
    <a:fontScheme name="kzpc23rn">
      <a:majorFont>
        <a:latin typeface="Arial"/>
        <a:ea typeface="Microsoft YaHei"/>
        <a:cs typeface="Arial"/>
      </a:majorFont>
      <a:minorFont>
        <a:latin typeface="Arial"/>
        <a:ea typeface="Microsoft YaHe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254</Paragraphs>
  <Slides>41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8">
      <vt:lpstr>Arial</vt:lpstr>
      <vt:lpstr>Microsoft YaHei</vt:lpstr>
      <vt:lpstr>微软雅黑</vt:lpstr>
      <vt:lpstr>黑体</vt:lpstr>
      <vt:lpstr>宋体</vt:lpstr>
      <vt:lpstr>Cambria</vt:lpstr>
      <vt:lpstr>Calibri</vt:lpstr>
      <vt:lpstr>Times New Roman</vt:lpstr>
      <vt:lpstr>华文楷体</vt:lpstr>
      <vt:lpstr>楷体_GB2312</vt:lpstr>
      <vt:lpstr>华文行楷</vt:lpstr>
      <vt:lpstr>ˎ̥</vt:lpstr>
      <vt:lpstr>Wingdings</vt:lpstr>
      <vt:lpstr>华文琥珀</vt:lpstr>
      <vt:lpstr>华文彩云</vt:lpstr>
      <vt:lpstr>华文隶书</vt:lpstr>
      <vt:lpstr>party culture 2</vt:lpstr>
      <vt:lpstr>PowerPoint Presentation</vt:lpstr>
      <vt:lpstr>PowerPoint Presentation</vt:lpstr>
      <vt:lpstr>PowerPoint Presentation</vt:lpstr>
      <vt:lpstr>PowerPoint Presentation</vt:lpstr>
      <vt:lpstr>修改技巧</vt:lpstr>
      <vt:lpstr>PowerPoint Presentation</vt:lpstr>
      <vt:lpstr>什么是句式杂糅？ </vt:lpstr>
      <vt:lpstr>PowerPoint Presentation</vt:lpstr>
      <vt:lpstr>PowerPoint Presentation</vt:lpstr>
      <vt:lpstr>修改病句的步骤、方法</vt:lpstr>
      <vt:lpstr>真题演练</vt:lpstr>
      <vt:lpstr>真题演练</vt:lpstr>
      <vt:lpstr>真题演练</vt:lpstr>
      <vt:lpstr>实 战 演 练（一）</vt:lpstr>
      <vt:lpstr>PowerPoint Presentation</vt:lpstr>
      <vt:lpstr>PowerPoint Presentation</vt:lpstr>
      <vt:lpstr>PowerPoint Presentation</vt:lpstr>
      <vt:lpstr>初中生巧妙识别病句的十种方法</vt:lpstr>
      <vt:lpstr>1 发现介宾短语开头的句子时,要看是否缺少主语。</vt:lpstr>
      <vt:lpstr>2 发现句中有并列结构（动词并列、名词并列以及形容词并列等）时，要看是否符合逻辑，是否语序错位，是否搭配不当。</vt:lpstr>
      <vt:lpstr>修改后的句子：</vt:lpstr>
      <vt:lpstr>3 发现具有两面意思的词语（如“是否”“能否”“优劣”“好坏”“成败”等）时，要看前后是否对应。</vt:lpstr>
      <vt:lpstr>4 发现句中有否定词时，要看它们是否因多次否定将意思说反了。</vt:lpstr>
      <vt:lpstr>另外：有一些词语本身就有否定的意思或起到否定作用，它的后面往往不带否定词语，如果带了，意思就会截然相反。</vt:lpstr>
      <vt:lpstr>5 发现句中有“对”“对于”“关于” 等词语时，要看他们是否混用，或主客是否颠倒。</vt:lpstr>
      <vt:lpstr>6 发现代词时，要看是否指代不明。</vt:lpstr>
      <vt:lpstr>7 发现数词或表约数的词语连用，看是否造成矛盾。</vt:lpstr>
      <vt:lpstr>8 发现“是”表判断的句子时，要看主宾搭配是否恰当。</vt:lpstr>
      <vt:lpstr>9 发现缩小，减小，降低等词语同倍数相搭配时，要看是否犯了不合逻辑的毛病。</vt:lpstr>
      <vt:lpstr>10 发现“不管”或者“尽管”时，要看是否将两次无用。</vt:lpstr>
      <vt:lpstr>11、发现关联词，看是否出现关联词语搭配不当、关联词语错位等毛病。</vt:lpstr>
      <vt:lpstr>初中生巧妙识别病句的十种方法</vt:lpstr>
      <vt:lpstr>1 发现介宾短语开头的句子时,要看是否缺少主语。</vt:lpstr>
      <vt:lpstr>2 发现句中有并列结构（动词并列、名词并列以及形容词并列等）时，要看是否符合逻辑，是否语序错位，是否搭配不当。</vt:lpstr>
      <vt:lpstr>修改后的句子：</vt:lpstr>
      <vt:lpstr>3 发现具有两面意思的词语（如“是否”“能否”“优劣”“好坏”“成败”等）时，要看前后是否对应。</vt:lpstr>
      <vt:lpstr>4 发现句中有否定词时，要看它们是否因多次否定将意思说反了。</vt:lpstr>
      <vt:lpstr>另外：有一些词语本身就有否定的意思或起到否定作用，它的后面往往不带否定词语，如果带了，意思就会截然相反。</vt:lpstr>
      <vt:lpstr>5 发现句中有“对”“对于”“关于” 等词语时，要看他们是否混用，或主客是否颠倒。</vt:lpstr>
      <vt:lpstr>6 发现代词时，要看是否指代不明。</vt:lpstr>
      <vt:lpstr>7 发现数词或表约数的词语连用，看是否造成矛盾。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2021-11-08T11:09:22.623</cp:lastPrinted>
  <dcterms:created xsi:type="dcterms:W3CDTF">2021-11-08T11:09:22Z</dcterms:created>
  <dcterms:modified xsi:type="dcterms:W3CDTF">2021-11-08T03:09:23Z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