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6" r:id="rId7"/>
    <p:sldId id="265" r:id="rId8"/>
    <p:sldId id="267" r:id="rId9"/>
    <p:sldId id="268" r:id="rId10"/>
    <p:sldId id="269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tags" Target="tags/tag1.xml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家乡文化与生活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60811" y="909100"/>
            <a:ext cx="7383439" cy="4918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77500" y="11582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905509"/>
            <a:ext cx="10304145" cy="3811905"/>
          </a:xfrm>
        </p:spPr>
        <p:txBody>
          <a:bodyPr/>
          <a:lstStyle/>
          <a:p>
            <a:r>
              <a:rPr lang="zh-CN" altLang="en-US" smtClean="0"/>
              <a:t>        </a:t>
            </a:r>
            <a:r>
              <a:rPr lang="zh-CN" altLang="en-US" sz="3200" b="1" smtClean="0"/>
              <a:t>在文学的世界里，有太多太多关于故乡的描述。“举头望明月，低头思故乡。”那是一份想念。“停船暂借问，或恐是同乡。”那是一份亲近。当有一天我们走得很远，走得很久，会发现故乡，就像是妈妈缀扣子的针线，穿透了我的心胸。在我们每一个人的心里，都会有一个或者若干个故乡，地域的故乡安放我们的身体，精神的故乡安放我们的灵魂。</a:t>
            </a: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09683" y="1105469"/>
            <a:ext cx="2715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情境任务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905509"/>
            <a:ext cx="10304145" cy="3811905"/>
          </a:xfrm>
        </p:spPr>
        <p:txBody>
          <a:bodyPr/>
          <a:lstStyle/>
          <a:p>
            <a:r>
              <a:rPr lang="zh-CN" altLang="en-US" smtClean="0"/>
              <a:t>        </a:t>
            </a:r>
            <a:r>
              <a:rPr lang="zh-CN" altLang="en-US" sz="3600" b="1" smtClean="0"/>
              <a:t>假如让你从家乡选一个小镇或街道世代定居，你会选择哪里？试着从自然环境、文化底蕴、发展潜力三方面阐述你的理由，最终以微视频、访谈录音或访谈稿、颁奖词以及调查报告的形式展示，歌颂、审视家乡，为家乡文化建设献一策。</a:t>
            </a: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09683" y="1105469"/>
            <a:ext cx="2715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任务展示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728085"/>
            <a:ext cx="10304145" cy="3811905"/>
          </a:xfrm>
        </p:spPr>
        <p:txBody>
          <a:bodyPr>
            <a:normAutofit/>
          </a:bodyPr>
          <a:lstStyle/>
          <a:p>
            <a:r>
              <a:rPr lang="zh-CN" altLang="en-US" sz="2800" b="1" smtClean="0"/>
              <a:t>活动一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印象家乡</a:t>
            </a:r>
            <a:r>
              <a:rPr lang="en-US" altLang="zh-CN" sz="2800" b="1" smtClean="0"/>
              <a:t>——</a:t>
            </a:r>
            <a:r>
              <a:rPr lang="zh-CN" altLang="en-US" sz="2800" b="1" smtClean="0"/>
              <a:t>实地取景，展示美图。</a:t>
            </a:r>
          </a:p>
          <a:p>
            <a:r>
              <a:rPr lang="zh-CN" altLang="en-US" sz="2800" b="1" smtClean="0"/>
              <a:t>活动二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文化名片</a:t>
            </a:r>
            <a:r>
              <a:rPr lang="en-US" altLang="zh-CN" sz="2800" b="1" smtClean="0"/>
              <a:t>——</a:t>
            </a:r>
            <a:r>
              <a:rPr lang="zh-CN" altLang="en-US" sz="2800" b="1" smtClean="0"/>
              <a:t>探寻人物，分析内蕴。</a:t>
            </a:r>
          </a:p>
          <a:p>
            <a:r>
              <a:rPr lang="zh-CN" altLang="en-US" sz="2800" b="1" smtClean="0"/>
              <a:t>活动三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建言献策</a:t>
            </a:r>
            <a:r>
              <a:rPr lang="en-US" altLang="zh-CN" sz="2800" b="1" smtClean="0"/>
              <a:t>——</a:t>
            </a:r>
            <a:r>
              <a:rPr lang="zh-CN" altLang="en-US" sz="2800" b="1" smtClean="0"/>
              <a:t>调查整合，汇报献策。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955343" y="1037230"/>
            <a:ext cx="2661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任务框架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646197"/>
            <a:ext cx="10304145" cy="3811905"/>
          </a:xfrm>
        </p:spPr>
        <p:txBody>
          <a:bodyPr/>
          <a:lstStyle/>
          <a:p>
            <a:r>
              <a:rPr lang="zh-CN" altLang="en-US" b="1" smtClean="0"/>
              <a:t>        </a:t>
            </a:r>
            <a:r>
              <a:rPr lang="zh-CN" altLang="en-US" sz="3600" b="1" smtClean="0"/>
              <a:t>找寻能体现家乡美景或风物的切入口</a:t>
            </a:r>
            <a:r>
              <a:rPr lang="en-US" altLang="zh-CN" sz="3600" b="1" smtClean="0"/>
              <a:t>, </a:t>
            </a:r>
            <a:r>
              <a:rPr lang="zh-CN" altLang="en-US" sz="3600" b="1" smtClean="0"/>
              <a:t>拍摄照片或微视频，配上优美的介绍文字展示你最心动的一处美景或风物。</a:t>
            </a:r>
            <a:endParaRPr lang="zh-CN" altLang="en-US" sz="3600" b="1"/>
          </a:p>
        </p:txBody>
      </p:sp>
      <p:sp>
        <p:nvSpPr>
          <p:cNvPr id="5" name="TextBox 4"/>
          <p:cNvSpPr txBox="1"/>
          <p:nvPr/>
        </p:nvSpPr>
        <p:spPr>
          <a:xfrm>
            <a:off x="736979" y="1023582"/>
            <a:ext cx="1951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活动一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64024" y="928045"/>
          <a:ext cx="11232108" cy="45447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65230"/>
                <a:gridCol w="2976694"/>
                <a:gridCol w="2213713"/>
                <a:gridCol w="1758119"/>
                <a:gridCol w="1553687"/>
                <a:gridCol w="1664665"/>
              </a:tblGrid>
              <a:tr h="605960"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项目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维度</a:t>
                      </a:r>
                      <a:r>
                        <a:rPr lang="en-US" sz="1800" kern="100"/>
                        <a:t>1 (A)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维度</a:t>
                      </a:r>
                      <a:r>
                        <a:rPr lang="en-US" sz="1800" kern="100"/>
                        <a:t>2 (B)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维度</a:t>
                      </a:r>
                      <a:r>
                        <a:rPr lang="en-US" sz="1800" kern="100"/>
                        <a:t>3 (C)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自评等级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他组评价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</a:tr>
              <a:tr h="1211924"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选景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能彰显家乡特色，</a:t>
                      </a:r>
                    </a:p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角度独特，以小见大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真实别致贴切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能反映家乡之美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</a:tr>
              <a:tr h="1211924"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配文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生动形象，有联想，</a:t>
                      </a:r>
                    </a:p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情韵相生，引人深思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紧扣画面内容又不局限于画面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正确简洁生动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</a:tr>
              <a:tr h="908940"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结构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所有图文有统一的主题整合，有美感，有内涵。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图文风格一致</a:t>
                      </a:r>
                    </a:p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相辅相成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图文匹配合适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</a:tr>
              <a:tr h="605960"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主题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精准反映民俗文化内蕴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能见民风民情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r>
                        <a:rPr lang="zh-CN" sz="1800" kern="100"/>
                        <a:t>体现喜怒哀乐</a:t>
                      </a:r>
                      <a:endParaRPr lang="zh-CN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ct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宋体" pitchFamily="2" charset="-122"/>
                      </a:endParaRPr>
                    </a:p>
                  </a:txBody>
                  <a:tcPr marL="0" marR="0" marT="0" marB="0" anchor="ctr" anchorCtr="1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646197"/>
            <a:ext cx="10304145" cy="3811905"/>
          </a:xfrm>
        </p:spPr>
        <p:txBody>
          <a:bodyPr/>
          <a:lstStyle/>
          <a:p>
            <a:r>
              <a:rPr lang="zh-CN" altLang="en-US" b="1" smtClean="0"/>
              <a:t>        </a:t>
            </a:r>
            <a:r>
              <a:rPr lang="zh-CN" altLang="en-US" sz="3200" b="1" smtClean="0"/>
              <a:t>围绕“与家乡的共同滋养和成长”这一主题，对家乡传统手艺传承者做一个访谈，请拟写出访谈提纲。</a:t>
            </a:r>
            <a:endParaRPr lang="en-US" altLang="zh-CN" sz="3200" b="1" smtClean="0"/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        要有采访目的（主题）、采访时间、采访地点、采访对象、采访问题等要素。重点是预设采访问题，采访问题要围绕“与家乡的共同滋养和成长”这个主题展开。</a:t>
            </a:r>
            <a:endParaRPr lang="zh-CN" altLang="en-US" sz="2800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2388" y="1009934"/>
            <a:ext cx="1869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活动二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83149"/>
            <a:ext cx="10304145" cy="4694830"/>
          </a:xfrm>
        </p:spPr>
        <p:txBody>
          <a:bodyPr>
            <a:normAutofit/>
          </a:bodyPr>
          <a:lstStyle/>
          <a:p>
            <a:r>
              <a:rPr lang="zh-CN" altLang="en-US" smtClean="0"/>
              <a:t>例如</a:t>
            </a:r>
            <a:r>
              <a:rPr lang="en-US" altLang="zh-CN" smtClean="0"/>
              <a:t>1</a:t>
            </a:r>
            <a:r>
              <a:rPr lang="zh-CN" altLang="en-US" smtClean="0"/>
              <a:t>：和桥镇    当代著名画家、油画家、美术教育家吴冠中</a:t>
            </a:r>
          </a:p>
          <a:p>
            <a:r>
              <a:rPr lang="zh-CN" altLang="en-US" smtClean="0"/>
              <a:t>艺冠中西，不负丹青， 他是享誉中外的画坛巨匠 ；山水情韵，缠绵乡音，他是水乡文化的传播者；一生简朴、诗意淡泊 ，他是亲切如斯的一介布衣。“蜂采蜜，我采美”，他留大美在人间。</a:t>
            </a:r>
            <a:endParaRPr lang="en-US" altLang="zh-CN" smtClean="0"/>
          </a:p>
          <a:p>
            <a:r>
              <a:rPr lang="zh-CN" altLang="en-US" smtClean="0"/>
              <a:t>例如</a:t>
            </a:r>
            <a:r>
              <a:rPr lang="en-US" smtClean="0"/>
              <a:t>2</a:t>
            </a:r>
            <a:r>
              <a:rPr lang="zh-CN" altLang="en-US" smtClean="0"/>
              <a:t>：芳桥镇</a:t>
            </a:r>
            <a:r>
              <a:rPr lang="en-US" smtClean="0"/>
              <a:t>    </a:t>
            </a:r>
            <a:r>
              <a:rPr lang="zh-CN" altLang="en-US" smtClean="0"/>
              <a:t>著名流体力学家、理论物理学家、教育家和社会活动家。中国近代力学奠基人和理论物理奠基人之一 周培源</a:t>
            </a:r>
          </a:p>
          <a:p>
            <a:r>
              <a:rPr lang="zh-CN" altLang="en-US" smtClean="0"/>
              <a:t>特殊的岁月里，有人沉默、有人顺从、有人阿谀，你却像大河奔突向前。你是科学的战士，捍卫真理，不畏物议。奠基理论力学，建立湍流理论，你望之如神仙中人，却不乏赤子之心。你用独特的授课耕耘播种，蔚然大家比比皆是；你用科学的信仰，拯救祖国危亡，理论思辨不再浮云；你用无私的交流争取裁军，民间外交赢取世界和平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1695" y="941696"/>
            <a:ext cx="4135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给家乡名流写颁奖词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活动三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/>
              <a:t>1</a:t>
            </a:r>
            <a:r>
              <a:rPr lang="zh-CN" altLang="en-US" b="1" smtClean="0"/>
              <a:t>、交流自制的调查问卷</a:t>
            </a:r>
            <a:endParaRPr lang="en-US" altLang="zh-CN" b="1" smtClean="0"/>
          </a:p>
          <a:p>
            <a:r>
              <a:rPr lang="en-US" altLang="zh-CN" b="1" smtClean="0"/>
              <a:t>2</a:t>
            </a:r>
            <a:r>
              <a:rPr lang="zh-CN" altLang="en-US" b="1" smtClean="0"/>
              <a:t>、探讨调查报告的写作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</Paragraphs>
  <Slides>10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11">
      <vt:lpstr>Office 主题</vt:lpstr>
      <vt:lpstr>家乡文化与生活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2020-09-29T14:31:52.814</cp:lastPrinted>
  <dcterms:created xsi:type="dcterms:W3CDTF">2020-09-29T14:31:52Z</dcterms:created>
  <dcterms:modified xsi:type="dcterms:W3CDTF">2020-09-29T06:31:53Z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