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75" r:id="rId8"/>
    <p:sldId id="277" r:id="rId9"/>
    <p:sldId id="267" r:id="rId10"/>
    <p:sldId id="274" r:id="rId11"/>
    <p:sldId id="268" r:id="rId12"/>
    <p:sldId id="273" r:id="rId13"/>
    <p:sldId id="276" r:id="rId14"/>
    <p:sldId id="272" r:id="rId15"/>
    <p:sldId id="270" r:id="rId16"/>
    <p:sldId id="278" r:id="rId17"/>
    <p:sldId id="257" r:id="rId18"/>
    <p:sldId id="261" r:id="rId19"/>
    <p:sldId id="260" r:id="rId20"/>
    <p:sldId id="259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119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8E6-6161-4283-80A9-E556E4E160E8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89214-0724-45F3-9AEB-1767527B3E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8E6-6161-4283-80A9-E556E4E160E8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89214-0724-45F3-9AEB-1767527B3E6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8E6-6161-4283-80A9-E556E4E160E8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89214-0724-45F3-9AEB-1767527B3E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805738E6-6161-4283-80A9-E556E4E160E8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89214-0724-45F3-9AEB-1767527B3E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8E6-6161-4283-80A9-E556E4E160E8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89214-0724-45F3-9AEB-1767527B3E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8E6-6161-4283-80A9-E556E4E160E8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89214-0724-45F3-9AEB-1767527B3E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8E6-6161-4283-80A9-E556E4E160E8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89214-0724-45F3-9AEB-1767527B3E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8E6-6161-4283-80A9-E556E4E160E8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89214-0724-45F3-9AEB-1767527B3E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8E6-6161-4283-80A9-E556E4E160E8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89214-0724-45F3-9AEB-1767527B3E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8E6-6161-4283-80A9-E556E4E160E8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89214-0724-45F3-9AEB-1767527B3E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38E6-6161-4283-80A9-E556E4E160E8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89214-0724-45F3-9AEB-1767527B3E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805738E6-6161-4283-80A9-E556E4E160E8}" type="datetimeFigureOut">
              <a:rPr lang="zh-CN" altLang="en-US" smtClean="0"/>
              <a:t>2021/9/22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C4F89214-0724-45F3-9AEB-1767527B3E6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议论文写作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9522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462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9477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373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636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2376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04248" y="3451020"/>
            <a:ext cx="17281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chemeClr val="accent5">
                    <a:lumMod val="75000"/>
                  </a:schemeClr>
                </a:solidFill>
              </a:rPr>
              <a:t>举例论证</a:t>
            </a:r>
            <a:endParaRPr lang="zh-CN" altLang="en-US" sz="3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81711" y="1412776"/>
            <a:ext cx="17281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chemeClr val="accent5">
                    <a:lumMod val="75000"/>
                  </a:schemeClr>
                </a:solidFill>
              </a:rPr>
              <a:t>引用论证</a:t>
            </a:r>
            <a:endParaRPr lang="zh-CN" altLang="en-US" sz="3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1843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2251"/>
            <a:ext cx="9144000" cy="539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745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欲速则不达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800" dirty="0"/>
              <a:t>檀木需百年的生长才可以坚固如石，百虫不侵，毛竹在地下蛰伏数年方可破土而出，直插云霄，人生需数百年来吸取天地灵气</a:t>
            </a:r>
            <a:r>
              <a:rPr lang="zh-CN" altLang="en-US" sz="2800" dirty="0" smtClean="0"/>
              <a:t>，才可</a:t>
            </a:r>
            <a:r>
              <a:rPr lang="zh-CN" altLang="en-US" sz="2800" dirty="0"/>
              <a:t>成为灵丹妙药。大自然的生存规律在人类社会上同样适用。欲速则不达，让我们放慢脚步，聆听生活的美好。</a:t>
            </a:r>
          </a:p>
          <a:p>
            <a:endParaRPr lang="zh-CN" altLang="en-US" sz="2000" dirty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19034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686320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欲速则不达，我们要有摒弃浮躁的一份静气。</a:t>
            </a:r>
            <a:r>
              <a:rPr lang="zh-CN" altLang="en-US" dirty="0"/>
              <a:t>当面对唾手可得的成功时。不少人会被那</a:t>
            </a:r>
            <a:r>
              <a:rPr lang="zh-CN" altLang="en-US" dirty="0" smtClean="0"/>
              <a:t>份</a:t>
            </a:r>
            <a:r>
              <a:rPr lang="zh-CN" altLang="en-US" dirty="0"/>
              <a:t>急切</a:t>
            </a:r>
            <a:r>
              <a:rPr lang="zh-CN" altLang="en-US" dirty="0" smtClean="0"/>
              <a:t>的</a:t>
            </a:r>
            <a:r>
              <a:rPr lang="zh-CN" altLang="en-US" dirty="0"/>
              <a:t>欲望蒙住了</a:t>
            </a:r>
            <a:r>
              <a:rPr lang="zh-CN" altLang="en-US" dirty="0" smtClean="0"/>
              <a:t>双眼，还</a:t>
            </a:r>
            <a:r>
              <a:rPr lang="zh-CN" altLang="en-US" dirty="0"/>
              <a:t>被脚下一颗小小石子绊倒。当急功近利的浮躁，侵蚀你的内心时。只能获得揠苗助长的一样的悲剧，那份静气是朱</a:t>
            </a:r>
            <a:r>
              <a:rPr lang="zh-CN" altLang="en-US" dirty="0" smtClean="0"/>
              <a:t>元“高</a:t>
            </a:r>
            <a:r>
              <a:rPr lang="zh-CN" altLang="en-US" dirty="0"/>
              <a:t>筑墙，缓</a:t>
            </a:r>
            <a:r>
              <a:rPr lang="zh-CN" altLang="en-US" dirty="0" smtClean="0"/>
              <a:t>称王”的</a:t>
            </a:r>
            <a:r>
              <a:rPr lang="zh-CN" altLang="en-US" dirty="0"/>
              <a:t>韬略，是勾践忍辱负重数十年的智慧，是毛泽东从农村入手，一点点占据全国的长远目标。如果朱元璋急于占山为王，勾践急于仇雪恨，毛泽东急于夺下国土，怎得来日的辉煌，非淡泊无以明志，非宁静无以致远。只有拥有一份摒弃浮躁的静气，才可放慢脚步，在风雨之中安稳如山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02006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37780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欲速则不达，我们要有一份脚踏实地的稳重。</a:t>
            </a:r>
            <a:r>
              <a:rPr lang="zh-CN" altLang="en-US" dirty="0"/>
              <a:t>生活的全部，并不只是终点。站着那一面旗帜，并不是是需要我们极速前进。尽快的到达，更有一路的好山好水等我们缓行欣赏。积跬步方能至千里，一步一个脚印，虽耗时稍久，但重心稳，那一份稳重足以使我们稳操胜券</a:t>
            </a:r>
            <a:r>
              <a:rPr lang="zh-CN" altLang="en-US" dirty="0" smtClean="0"/>
              <a:t>。</a:t>
            </a:r>
            <a:r>
              <a:rPr lang="zh-CN" altLang="en-US" dirty="0"/>
              <a:t>如果斯大林不止追求速度，妄图用十几年来达到其他国家几十年才能达到的重工业领域的腾飞，是否现在世界格局早已改变。如果拿破仑在攻下一座城池同时能放慢脚步，安抚当地百姓，是否就不至于惨死至此。如果秦始皇能不妄图用暴力快速平定天下，而脚踏实地的从仁政做起，那么是否最繁盛的朝代便冠名盛情，只有那份脚踏实地的稳重，才可在乱世之中虽缓慢，但坚定的行走。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916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2815893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377800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欲速则不达，我们要有一份目光长远的智慧。</a:t>
            </a:r>
            <a:r>
              <a:rPr lang="zh-CN" altLang="en-US" dirty="0"/>
              <a:t>这是个快节奏的时代，为了快，我们在入口的食物上喷洒农药。就为了让他们早日成为盘中餐。为了快，我们喂动物激素，谋取更高的利益，为了快，诞生了一种名叫快餐的饮食。没有任何食物的美感，只起到了填饱肚子的作用。但从长远角度来看，它给我们带来的有多大好处呢？一个个食品安全问题，一次次敲响的警钟，使我们不得不扪心自问，会真的比健康，比安全更重要吗？答案一定是否定的欲速则不达，过快的节奏只会打破生活的平衡，只有慢下来，才能享受生活的美好，悟得人生的真谛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欲速则不达</a:t>
            </a:r>
            <a:r>
              <a:rPr lang="zh-CN" altLang="en-US" dirty="0"/>
              <a:t>，见小利则大不成，做一只缓慢爬行的蜗牛，虽行动缓慢，但步履坚定。不用担心，等我爬上，葡萄自然成熟。</a:t>
            </a:r>
          </a:p>
        </p:txBody>
      </p:sp>
    </p:spTree>
    <p:extLst>
      <p:ext uri="{BB962C8B-B14F-4D97-AF65-F5344CB8AC3E}">
        <p14:creationId xmlns:p14="http://schemas.microsoft.com/office/powerpoint/2010/main" val="951347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432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333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92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979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754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3353"/>
            <a:ext cx="9144000" cy="475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390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282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67</TotalTime>
  <Words>946</Words>
  <Application>Microsoft Office PowerPoint</Application>
  <PresentationFormat>全屏显示(4:3)</PresentationFormat>
  <Paragraphs>10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Franklin Gothic Book</vt:lpstr>
      <vt:lpstr>Wingdings 2</vt:lpstr>
      <vt:lpstr>黑体</vt:lpstr>
      <vt:lpstr>微软雅黑</vt:lpstr>
      <vt:lpstr>Arial</vt:lpstr>
      <vt:lpstr>Franklin Gothic Medium</vt:lpstr>
      <vt:lpstr>暗香扑面</vt:lpstr>
      <vt:lpstr>议论文写作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欲速则不达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议论文写作</dc:title>
  <dc:creator>Microsoft</dc:creator>
  <cp:lastModifiedBy>Administrator</cp:lastModifiedBy>
  <cp:revision>7</cp:revision>
  <dcterms:created xsi:type="dcterms:W3CDTF">2020-09-10T18:48:23Z</dcterms:created>
  <dcterms:modified xsi:type="dcterms:W3CDTF">2021-09-22T06:22:47Z</dcterms:modified>
</cp:coreProperties>
</file>