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theme/theme2.xml" ContentType="application/vnd.openxmlformats-officedocument.theme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3.xml" ContentType="application/vnd.openxmlformats-officedocument.theme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heme/theme4.xml" ContentType="application/vnd.openxmlformats-officedocument.theme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heme/theme5.xml" ContentType="application/vnd.openxmlformats-officedocument.theme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notesSlides/notesSlide1.xml" ContentType="application/vnd.openxmlformats-officedocument.presentationml.notesSlide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notesSlides/notesSlide2.xml" ContentType="application/vnd.openxmlformats-officedocument.presentationml.notesSlide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notesSlides/notesSlide3.xml" ContentType="application/vnd.openxmlformats-officedocument.presentationml.notesSlide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notesSlides/notesSlide4.xml" ContentType="application/vnd.openxmlformats-officedocument.presentationml.notesSlide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notesSlides/notesSlide5.xml" ContentType="application/vnd.openxmlformats-officedocument.presentationml.notesSlide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notesSlides/notesSlide6.xml" ContentType="application/vnd.openxmlformats-officedocument.presentationml.notesSlide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713" r:id="rId3"/>
  </p:sldMasterIdLst>
  <p:notesMasterIdLst>
    <p:notesMasterId r:id="rId25"/>
  </p:notesMasterIdLst>
  <p:handoutMasterIdLst>
    <p:handoutMasterId r:id="rId26"/>
  </p:handoutMasterIdLst>
  <p:sldIdLst>
    <p:sldId id="701" r:id="rId4"/>
    <p:sldId id="702" r:id="rId5"/>
    <p:sldId id="703" r:id="rId6"/>
    <p:sldId id="704" r:id="rId7"/>
    <p:sldId id="705" r:id="rId8"/>
    <p:sldId id="706" r:id="rId9"/>
    <p:sldId id="707" r:id="rId10"/>
    <p:sldId id="708" r:id="rId11"/>
    <p:sldId id="709" r:id="rId12"/>
    <p:sldId id="710" r:id="rId13"/>
    <p:sldId id="711" r:id="rId14"/>
    <p:sldId id="712" r:id="rId15"/>
    <p:sldId id="713" r:id="rId16"/>
    <p:sldId id="714" r:id="rId17"/>
    <p:sldId id="715" r:id="rId18"/>
    <p:sldId id="716" r:id="rId19"/>
    <p:sldId id="717" r:id="rId20"/>
    <p:sldId id="718" r:id="rId21"/>
    <p:sldId id="719" r:id="rId22"/>
    <p:sldId id="720" r:id="rId23"/>
    <p:sldId id="478" r:id="rId24"/>
  </p:sldIdLst>
  <p:sldSz cx="9144000" cy="5143500" type="screen16x9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田小兵" initials="W用" lastIdx="0" clrIdx="0"/>
  <p:cmAuthor id="1" name="Administrator" initials="A" lastIdx="0" clrIdx="0"/>
  <p:cmAuthor id="2" name="作者" initials="作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784AD"/>
    <a:srgbClr val="014E6A"/>
    <a:srgbClr val="AE0203"/>
    <a:srgbClr val="711000"/>
    <a:srgbClr val="01431D"/>
    <a:srgbClr val="01621F"/>
    <a:srgbClr val="AF0000"/>
    <a:srgbClr val="DCE797"/>
    <a:srgbClr val="637067"/>
    <a:srgbClr val="89D7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67556" autoAdjust="0"/>
  </p:normalViewPr>
  <p:slideViewPr>
    <p:cSldViewPr snapToGrid="0">
      <p:cViewPr>
        <p:scale>
          <a:sx n="100" d="100"/>
          <a:sy n="100" d="100"/>
        </p:scale>
        <p:origin x="-1950" y="-96"/>
      </p:cViewPr>
      <p:guideLst>
        <p:guide orient="horz" pos="2805"/>
        <p:guide orient="horz" pos="412"/>
        <p:guide pos="498"/>
        <p:guide pos="5286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83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commentAuthors" Target="commentAuthor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ags" Target="tags/tag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343.xml"/><Relationship Id="rId2" Type="http://schemas.openxmlformats.org/officeDocument/2006/relationships/tags" Target="../tags/tag342.xml"/><Relationship Id="rId1" Type="http://schemas.openxmlformats.org/officeDocument/2006/relationships/theme" Target="../theme/theme5.xml"/><Relationship Id="rId5" Type="http://schemas.openxmlformats.org/officeDocument/2006/relationships/tags" Target="../tags/tag345.xml"/><Relationship Id="rId4" Type="http://schemas.openxmlformats.org/officeDocument/2006/relationships/tags" Target="../tags/tag34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75FAC0-4E78-4B4A-9ADA-EE7413CBA2A2}" type="datetimeFigureOut">
              <a:rPr lang="zh-CN" altLang="en-US" smtClean="0"/>
              <a:t>2022/8/26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  <p:custDataLst>
              <p:tags r:id="rId4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8E8FE-40DA-41DC-AE77-8790382988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52894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337.xml"/><Relationship Id="rId7" Type="http://schemas.openxmlformats.org/officeDocument/2006/relationships/tags" Target="../tags/tag341.xml"/><Relationship Id="rId2" Type="http://schemas.openxmlformats.org/officeDocument/2006/relationships/tags" Target="../tags/tag336.xml"/><Relationship Id="rId1" Type="http://schemas.openxmlformats.org/officeDocument/2006/relationships/theme" Target="../theme/theme4.xml"/><Relationship Id="rId6" Type="http://schemas.openxmlformats.org/officeDocument/2006/relationships/tags" Target="../tags/tag340.xml"/><Relationship Id="rId5" Type="http://schemas.openxmlformats.org/officeDocument/2006/relationships/tags" Target="../tags/tag339.xml"/><Relationship Id="rId4" Type="http://schemas.openxmlformats.org/officeDocument/2006/relationships/tags" Target="../tags/tag33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4A302A-66E2-45C0-9113-4E5747328F9F}" type="datetimeFigureOut">
              <a:rPr lang="zh-CN" altLang="en-US" smtClean="0"/>
              <a:t>2022/8/26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6280" y="1143000"/>
            <a:ext cx="54854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540E3B-F9C0-48B6-A129-4D327DD306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4894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58.xml"/><Relationship Id="rId2" Type="http://schemas.openxmlformats.org/officeDocument/2006/relationships/tags" Target="../tags/tag357.xml"/><Relationship Id="rId1" Type="http://schemas.openxmlformats.org/officeDocument/2006/relationships/tags" Target="../tags/tag356.xml"/><Relationship Id="rId5" Type="http://schemas.openxmlformats.org/officeDocument/2006/relationships/slide" Target="../slides/slide1.xml"/><Relationship Id="rId4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368.xml"/><Relationship Id="rId2" Type="http://schemas.openxmlformats.org/officeDocument/2006/relationships/tags" Target="../tags/tag367.xml"/><Relationship Id="rId1" Type="http://schemas.openxmlformats.org/officeDocument/2006/relationships/tags" Target="../tags/tag366.xml"/><Relationship Id="rId5" Type="http://schemas.openxmlformats.org/officeDocument/2006/relationships/slide" Target="../slides/slide2.xml"/><Relationship Id="rId4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385.xml"/><Relationship Id="rId2" Type="http://schemas.openxmlformats.org/officeDocument/2006/relationships/tags" Target="../tags/tag384.xml"/><Relationship Id="rId1" Type="http://schemas.openxmlformats.org/officeDocument/2006/relationships/tags" Target="../tags/tag383.xml"/><Relationship Id="rId5" Type="http://schemas.openxmlformats.org/officeDocument/2006/relationships/slide" Target="../slides/slide6.xml"/><Relationship Id="rId4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405.xml"/><Relationship Id="rId2" Type="http://schemas.openxmlformats.org/officeDocument/2006/relationships/tags" Target="../tags/tag404.xml"/><Relationship Id="rId1" Type="http://schemas.openxmlformats.org/officeDocument/2006/relationships/tags" Target="../tags/tag403.xml"/><Relationship Id="rId5" Type="http://schemas.openxmlformats.org/officeDocument/2006/relationships/slide" Target="../slides/slide12.xml"/><Relationship Id="rId4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447.xml"/><Relationship Id="rId2" Type="http://schemas.openxmlformats.org/officeDocument/2006/relationships/tags" Target="../tags/tag446.xml"/><Relationship Id="rId1" Type="http://schemas.openxmlformats.org/officeDocument/2006/relationships/tags" Target="../tags/tag445.xml"/><Relationship Id="rId5" Type="http://schemas.openxmlformats.org/officeDocument/2006/relationships/slide" Target="../slides/slide19.xml"/><Relationship Id="rId4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458.xml"/><Relationship Id="rId2" Type="http://schemas.openxmlformats.org/officeDocument/2006/relationships/tags" Target="../tags/tag457.xml"/><Relationship Id="rId1" Type="http://schemas.openxmlformats.org/officeDocument/2006/relationships/tags" Target="../tags/tag456.xml"/><Relationship Id="rId5" Type="http://schemas.openxmlformats.org/officeDocument/2006/relationships/slide" Target="../slides/slide20.xml"/><Relationship Id="rId4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mtClean="0"/>
              <a:t>请注意：</a:t>
            </a:r>
            <a:endParaRPr lang="en-US" altLang="zh-CN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mtClean="0"/>
              <a:t>1.</a:t>
            </a:r>
            <a:r>
              <a:rPr lang="zh-CN" altLang="en-US" smtClean="0"/>
              <a:t>正文标题为：黑体，</a:t>
            </a:r>
            <a:r>
              <a:rPr lang="en-US" altLang="zh-CN" smtClean="0"/>
              <a:t>30</a:t>
            </a:r>
            <a:r>
              <a:rPr lang="zh-CN" altLang="en-US" smtClean="0"/>
              <a:t>号字；</a:t>
            </a:r>
            <a:endParaRPr lang="en-US" altLang="zh-CN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mtClean="0"/>
              <a:t>2.</a:t>
            </a:r>
            <a:r>
              <a:rPr lang="zh-CN" altLang="en-US" smtClean="0"/>
              <a:t>正文内容为：华文楷体，尽量不小于</a:t>
            </a:r>
            <a:r>
              <a:rPr lang="en-US" altLang="zh-CN" smtClean="0"/>
              <a:t>24</a:t>
            </a:r>
            <a:r>
              <a:rPr lang="zh-CN" altLang="en-US" smtClean="0"/>
              <a:t>号，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特殊辅助性文字不低于</a:t>
            </a:r>
            <a:r>
              <a:rPr lang="en-US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18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；</a:t>
            </a:r>
            <a:r>
              <a:rPr lang="zh-CN" altLang="en-US" smtClean="0"/>
              <a:t>根据文字量可适当调整。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内容文字一行一般</a:t>
            </a:r>
            <a:r>
              <a:rPr lang="zh-CN" altLang="zh-CN" sz="1200" b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不能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超过</a:t>
            </a:r>
            <a:r>
              <a:rPr lang="en-US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28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个字</a:t>
            </a:r>
            <a:r>
              <a:rPr lang="zh-CN" altLang="en-US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，单页文字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一般不能超过</a:t>
            </a:r>
            <a:r>
              <a:rPr lang="en-US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行</a:t>
            </a:r>
            <a:r>
              <a:rPr lang="zh-CN" altLang="en-US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en-US" altLang="zh-CN" sz="1200" kern="120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</a:t>
            </a:r>
            <a:r>
              <a:rPr lang="zh-CN" altLang="en-US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拍摄版本呈现内容务必与上传版本呈现的内容完全一致。</a:t>
            </a:r>
            <a:endParaRPr lang="en-US" altLang="zh-CN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altLang="zh-CN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mtClean="0"/>
              <a:t>英文</a:t>
            </a:r>
            <a:endParaRPr lang="en-US" altLang="zh-CN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mtClean="0"/>
              <a:t>1.</a:t>
            </a:r>
            <a:r>
              <a:rPr lang="zh-CN" altLang="en-US" smtClean="0"/>
              <a:t>正文标题为：以</a:t>
            </a:r>
            <a:r>
              <a:rPr lang="en-US" altLang="zh-CN" smtClean="0"/>
              <a:t>Times New Roman</a:t>
            </a:r>
            <a:r>
              <a:rPr lang="zh-CN" altLang="en-US" smtClean="0"/>
              <a:t>为主</a:t>
            </a:r>
            <a:r>
              <a:rPr lang="en-US" altLang="zh-CN" smtClean="0"/>
              <a:t>,</a:t>
            </a:r>
            <a:r>
              <a:rPr lang="zh-CN" altLang="en-US" smtClean="0"/>
              <a:t>可搭配使用</a:t>
            </a:r>
            <a:r>
              <a:rPr lang="en-US" altLang="zh-CN" smtClean="0"/>
              <a:t>Arial</a:t>
            </a:r>
            <a:r>
              <a:rPr lang="zh-CN" altLang="en-US" smtClean="0"/>
              <a:t>。字号为</a:t>
            </a:r>
            <a:r>
              <a:rPr lang="en-US" altLang="zh-CN" smtClean="0"/>
              <a:t>32—36</a:t>
            </a:r>
            <a:r>
              <a:rPr lang="zh-CN" altLang="en-US" smtClean="0"/>
              <a:t>号，特别强调可以用</a:t>
            </a:r>
            <a:r>
              <a:rPr lang="en-US" altLang="zh-CN" smtClean="0"/>
              <a:t>40</a:t>
            </a:r>
            <a:r>
              <a:rPr lang="zh-CN" altLang="en-US" smtClean="0"/>
              <a:t>号。</a:t>
            </a:r>
            <a:endParaRPr lang="en-US" altLang="zh-CN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mtClean="0"/>
              <a:t>2.</a:t>
            </a:r>
            <a:r>
              <a:rPr lang="zh-CN" altLang="en-US" smtClean="0"/>
              <a:t>正文内容为：以</a:t>
            </a:r>
            <a:r>
              <a:rPr lang="en-US" altLang="zh-CN" smtClean="0"/>
              <a:t>Times New Roman</a:t>
            </a:r>
            <a:r>
              <a:rPr lang="zh-CN" altLang="en-US" smtClean="0"/>
              <a:t>为主</a:t>
            </a:r>
            <a:r>
              <a:rPr lang="en-US" altLang="zh-CN" smtClean="0"/>
              <a:t>,</a:t>
            </a:r>
            <a:r>
              <a:rPr lang="zh-CN" altLang="en-US" smtClean="0"/>
              <a:t>可搭配使用</a:t>
            </a:r>
            <a:r>
              <a:rPr lang="en-US" altLang="zh-CN" smtClean="0"/>
              <a:t>Arial</a:t>
            </a:r>
            <a:r>
              <a:rPr lang="zh-CN" altLang="en-US" smtClean="0"/>
              <a:t>。字号为</a:t>
            </a:r>
            <a:r>
              <a:rPr lang="en-US" altLang="zh-CN" smtClean="0"/>
              <a:t>24—28</a:t>
            </a:r>
            <a:r>
              <a:rPr lang="zh-CN" altLang="en-US" smtClean="0"/>
              <a:t>号，特别强调可用</a:t>
            </a:r>
            <a:r>
              <a:rPr lang="en-US" altLang="zh-CN" smtClean="0"/>
              <a:t>32</a:t>
            </a:r>
            <a:r>
              <a:rPr lang="zh-CN" altLang="en-US" smtClean="0"/>
              <a:t>号。</a:t>
            </a:r>
            <a:endParaRPr lang="en-US" altLang="zh-CN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英文每行一般</a:t>
            </a:r>
            <a:r>
              <a:rPr lang="zh-CN" altLang="zh-CN" sz="1200" b="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不能超过</a:t>
            </a:r>
            <a:r>
              <a:rPr lang="en-US" altLang="zh-CN" sz="1200" b="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15</a:t>
            </a:r>
            <a:r>
              <a:rPr lang="zh-CN" altLang="zh-CN" sz="1200" b="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个单词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；</a:t>
            </a:r>
            <a:r>
              <a:rPr lang="zh-CN" altLang="en-US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单页文字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一般不能超过</a:t>
            </a:r>
            <a:r>
              <a:rPr lang="en-US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行。</a:t>
            </a:r>
            <a:endParaRPr lang="en-US" altLang="zh-CN" sz="1200" kern="120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mtClean="0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74.xml"/><Relationship Id="rId4" Type="http://schemas.openxmlformats.org/officeDocument/2006/relationships/tags" Target="../tags/tag7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79.xml"/><Relationship Id="rId4" Type="http://schemas.openxmlformats.org/officeDocument/2006/relationships/tags" Target="../tags/tag78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tags" Target="../tags/tag82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84.xml"/><Relationship Id="rId4" Type="http://schemas.openxmlformats.org/officeDocument/2006/relationships/tags" Target="../tags/tag83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tags" Target="../tags/tag87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86.xml"/><Relationship Id="rId1" Type="http://schemas.openxmlformats.org/officeDocument/2006/relationships/tags" Target="../tags/tag85.xml"/><Relationship Id="rId6" Type="http://schemas.openxmlformats.org/officeDocument/2006/relationships/tags" Target="../tags/tag90.xml"/><Relationship Id="rId5" Type="http://schemas.openxmlformats.org/officeDocument/2006/relationships/tags" Target="../tags/tag89.xml"/><Relationship Id="rId4" Type="http://schemas.openxmlformats.org/officeDocument/2006/relationships/tags" Target="../tags/tag88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98.xml"/><Relationship Id="rId3" Type="http://schemas.openxmlformats.org/officeDocument/2006/relationships/tags" Target="../tags/tag93.xml"/><Relationship Id="rId7" Type="http://schemas.openxmlformats.org/officeDocument/2006/relationships/tags" Target="../tags/tag97.xml"/><Relationship Id="rId2" Type="http://schemas.openxmlformats.org/officeDocument/2006/relationships/tags" Target="../tags/tag92.xml"/><Relationship Id="rId1" Type="http://schemas.openxmlformats.org/officeDocument/2006/relationships/tags" Target="../tags/tag91.xml"/><Relationship Id="rId6" Type="http://schemas.openxmlformats.org/officeDocument/2006/relationships/tags" Target="../tags/tag96.xml"/><Relationship Id="rId5" Type="http://schemas.openxmlformats.org/officeDocument/2006/relationships/tags" Target="../tags/tag95.xml"/><Relationship Id="rId4" Type="http://schemas.openxmlformats.org/officeDocument/2006/relationships/tags" Target="../tags/tag94.xml"/><Relationship Id="rId9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tags" Target="../tags/tag101.xml"/><Relationship Id="rId2" Type="http://schemas.openxmlformats.org/officeDocument/2006/relationships/tags" Target="../tags/tag100.xml"/><Relationship Id="rId1" Type="http://schemas.openxmlformats.org/officeDocument/2006/relationships/tags" Target="../tags/tag99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0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tags" Target="../tags/tag105.xml"/><Relationship Id="rId2" Type="http://schemas.openxmlformats.org/officeDocument/2006/relationships/tags" Target="../tags/tag104.xml"/><Relationship Id="rId1" Type="http://schemas.openxmlformats.org/officeDocument/2006/relationships/tags" Target="../tags/tag103.xml"/><Relationship Id="rId4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tags" Target="../tags/tag108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107.xml"/><Relationship Id="rId1" Type="http://schemas.openxmlformats.org/officeDocument/2006/relationships/tags" Target="../tags/tag106.xml"/><Relationship Id="rId6" Type="http://schemas.openxmlformats.org/officeDocument/2006/relationships/tags" Target="../tags/tag111.xml"/><Relationship Id="rId5" Type="http://schemas.openxmlformats.org/officeDocument/2006/relationships/tags" Target="../tags/tag110.xml"/><Relationship Id="rId4" Type="http://schemas.openxmlformats.org/officeDocument/2006/relationships/tags" Target="../tags/tag109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tags" Target="../tags/tag114.xml"/><Relationship Id="rId2" Type="http://schemas.openxmlformats.org/officeDocument/2006/relationships/tags" Target="../tags/tag113.xml"/><Relationship Id="rId1" Type="http://schemas.openxmlformats.org/officeDocument/2006/relationships/tags" Target="../tags/tag112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16.xml"/><Relationship Id="rId4" Type="http://schemas.openxmlformats.org/officeDocument/2006/relationships/tags" Target="../tags/tag115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tags" Target="../tags/tag119.xml"/><Relationship Id="rId2" Type="http://schemas.openxmlformats.org/officeDocument/2006/relationships/tags" Target="../tags/tag118.xml"/><Relationship Id="rId1" Type="http://schemas.openxmlformats.org/officeDocument/2006/relationships/tags" Target="../tags/tag117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20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tags" Target="../tags/tag123.xml"/><Relationship Id="rId2" Type="http://schemas.openxmlformats.org/officeDocument/2006/relationships/tags" Target="../tags/tag122.xml"/><Relationship Id="rId1" Type="http://schemas.openxmlformats.org/officeDocument/2006/relationships/tags" Target="../tags/tag121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25.xml"/><Relationship Id="rId4" Type="http://schemas.openxmlformats.org/officeDocument/2006/relationships/tags" Target="../tags/tag124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tags" Target="../tags/tag128.xml"/><Relationship Id="rId2" Type="http://schemas.openxmlformats.org/officeDocument/2006/relationships/tags" Target="../tags/tag127.xml"/><Relationship Id="rId1" Type="http://schemas.openxmlformats.org/officeDocument/2006/relationships/tags" Target="../tags/tag126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29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tags" Target="../tags/tag132.xml"/><Relationship Id="rId2" Type="http://schemas.openxmlformats.org/officeDocument/2006/relationships/tags" Target="../tags/tag131.xml"/><Relationship Id="rId1" Type="http://schemas.openxmlformats.org/officeDocument/2006/relationships/tags" Target="../tags/tag130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33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tags" Target="../tags/tag136.xml"/><Relationship Id="rId2" Type="http://schemas.openxmlformats.org/officeDocument/2006/relationships/tags" Target="../tags/tag135.xml"/><Relationship Id="rId1" Type="http://schemas.openxmlformats.org/officeDocument/2006/relationships/tags" Target="../tags/tag134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37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tags" Target="../tags/tag140.xml"/><Relationship Id="rId2" Type="http://schemas.openxmlformats.org/officeDocument/2006/relationships/tags" Target="../tags/tag139.xml"/><Relationship Id="rId1" Type="http://schemas.openxmlformats.org/officeDocument/2006/relationships/tags" Target="../tags/tag138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4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tags" Target="../tags/tag144.xml"/><Relationship Id="rId2" Type="http://schemas.openxmlformats.org/officeDocument/2006/relationships/tags" Target="../tags/tag143.xml"/><Relationship Id="rId1" Type="http://schemas.openxmlformats.org/officeDocument/2006/relationships/tags" Target="../tags/tag142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45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tags" Target="../tags/tag148.xml"/><Relationship Id="rId2" Type="http://schemas.openxmlformats.org/officeDocument/2006/relationships/tags" Target="../tags/tag147.xml"/><Relationship Id="rId1" Type="http://schemas.openxmlformats.org/officeDocument/2006/relationships/tags" Target="../tags/tag146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49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tags" Target="../tags/tag152.xml"/><Relationship Id="rId2" Type="http://schemas.openxmlformats.org/officeDocument/2006/relationships/tags" Target="../tags/tag151.xml"/><Relationship Id="rId1" Type="http://schemas.openxmlformats.org/officeDocument/2006/relationships/tags" Target="../tags/tag150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5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tags" Target="../tags/tag156.xml"/><Relationship Id="rId2" Type="http://schemas.openxmlformats.org/officeDocument/2006/relationships/tags" Target="../tags/tag155.xml"/><Relationship Id="rId1" Type="http://schemas.openxmlformats.org/officeDocument/2006/relationships/tags" Target="../tags/tag154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57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tags" Target="../tags/tag160.xml"/><Relationship Id="rId2" Type="http://schemas.openxmlformats.org/officeDocument/2006/relationships/tags" Target="../tags/tag159.xml"/><Relationship Id="rId1" Type="http://schemas.openxmlformats.org/officeDocument/2006/relationships/tags" Target="../tags/tag158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6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tags" Target="../tags/tag164.xml"/><Relationship Id="rId2" Type="http://schemas.openxmlformats.org/officeDocument/2006/relationships/tags" Target="../tags/tag163.xml"/><Relationship Id="rId1" Type="http://schemas.openxmlformats.org/officeDocument/2006/relationships/tags" Target="../tags/tag162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65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tags" Target="../tags/tag168.xml"/><Relationship Id="rId2" Type="http://schemas.openxmlformats.org/officeDocument/2006/relationships/tags" Target="../tags/tag167.xml"/><Relationship Id="rId1" Type="http://schemas.openxmlformats.org/officeDocument/2006/relationships/tags" Target="../tags/tag166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69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tags" Target="../tags/tag172.xml"/><Relationship Id="rId2" Type="http://schemas.openxmlformats.org/officeDocument/2006/relationships/tags" Target="../tags/tag171.xml"/><Relationship Id="rId1" Type="http://schemas.openxmlformats.org/officeDocument/2006/relationships/tags" Target="../tags/tag170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73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tags" Target="../tags/tag176.xml"/><Relationship Id="rId2" Type="http://schemas.openxmlformats.org/officeDocument/2006/relationships/tags" Target="../tags/tag175.xml"/><Relationship Id="rId1" Type="http://schemas.openxmlformats.org/officeDocument/2006/relationships/tags" Target="../tags/tag174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77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tags" Target="../tags/tag180.xml"/><Relationship Id="rId2" Type="http://schemas.openxmlformats.org/officeDocument/2006/relationships/tags" Target="../tags/tag179.xml"/><Relationship Id="rId1" Type="http://schemas.openxmlformats.org/officeDocument/2006/relationships/tags" Target="../tags/tag178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8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tags" Target="../tags/tag184.xml"/><Relationship Id="rId2" Type="http://schemas.openxmlformats.org/officeDocument/2006/relationships/tags" Target="../tags/tag183.xml"/><Relationship Id="rId1" Type="http://schemas.openxmlformats.org/officeDocument/2006/relationships/tags" Target="../tags/tag182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85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tags" Target="../tags/tag188.xml"/><Relationship Id="rId2" Type="http://schemas.openxmlformats.org/officeDocument/2006/relationships/tags" Target="../tags/tag187.xml"/><Relationship Id="rId1" Type="http://schemas.openxmlformats.org/officeDocument/2006/relationships/tags" Target="../tags/tag186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89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tags" Target="../tags/tag192.xml"/><Relationship Id="rId2" Type="http://schemas.openxmlformats.org/officeDocument/2006/relationships/tags" Target="../tags/tag191.xml"/><Relationship Id="rId1" Type="http://schemas.openxmlformats.org/officeDocument/2006/relationships/tags" Target="../tags/tag190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9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tags" Target="../tags/tag196.xml"/><Relationship Id="rId2" Type="http://schemas.openxmlformats.org/officeDocument/2006/relationships/tags" Target="../tags/tag195.xml"/><Relationship Id="rId1" Type="http://schemas.openxmlformats.org/officeDocument/2006/relationships/tags" Target="../tags/tag194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97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tags" Target="../tags/tag200.xml"/><Relationship Id="rId2" Type="http://schemas.openxmlformats.org/officeDocument/2006/relationships/tags" Target="../tags/tag199.xml"/><Relationship Id="rId1" Type="http://schemas.openxmlformats.org/officeDocument/2006/relationships/tags" Target="../tags/tag198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201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tags" Target="../tags/tag204.xml"/><Relationship Id="rId2" Type="http://schemas.openxmlformats.org/officeDocument/2006/relationships/tags" Target="../tags/tag203.xml"/><Relationship Id="rId1" Type="http://schemas.openxmlformats.org/officeDocument/2006/relationships/tags" Target="../tags/tag202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205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tags" Target="../tags/tag208.xml"/><Relationship Id="rId2" Type="http://schemas.openxmlformats.org/officeDocument/2006/relationships/tags" Target="../tags/tag207.xml"/><Relationship Id="rId1" Type="http://schemas.openxmlformats.org/officeDocument/2006/relationships/tags" Target="../tags/tag206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209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tags" Target="../tags/tag212.xml"/><Relationship Id="rId2" Type="http://schemas.openxmlformats.org/officeDocument/2006/relationships/tags" Target="../tags/tag211.xml"/><Relationship Id="rId1" Type="http://schemas.openxmlformats.org/officeDocument/2006/relationships/tags" Target="../tags/tag210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213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tags" Target="../tags/tag216.xml"/><Relationship Id="rId2" Type="http://schemas.openxmlformats.org/officeDocument/2006/relationships/tags" Target="../tags/tag215.xml"/><Relationship Id="rId1" Type="http://schemas.openxmlformats.org/officeDocument/2006/relationships/tags" Target="../tags/tag214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217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tags" Target="../tags/tag220.xml"/><Relationship Id="rId2" Type="http://schemas.openxmlformats.org/officeDocument/2006/relationships/tags" Target="../tags/tag219.xml"/><Relationship Id="rId1" Type="http://schemas.openxmlformats.org/officeDocument/2006/relationships/tags" Target="../tags/tag218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221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tags" Target="../tags/tag224.xml"/><Relationship Id="rId2" Type="http://schemas.openxmlformats.org/officeDocument/2006/relationships/tags" Target="../tags/tag223.xml"/><Relationship Id="rId1" Type="http://schemas.openxmlformats.org/officeDocument/2006/relationships/tags" Target="../tags/tag222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225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tags" Target="../tags/tag228.xml"/><Relationship Id="rId2" Type="http://schemas.openxmlformats.org/officeDocument/2006/relationships/tags" Target="../tags/tag227.xml"/><Relationship Id="rId1" Type="http://schemas.openxmlformats.org/officeDocument/2006/relationships/tags" Target="../tags/tag226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229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tags" Target="../tags/tag232.xml"/><Relationship Id="rId2" Type="http://schemas.openxmlformats.org/officeDocument/2006/relationships/tags" Target="../tags/tag231.xml"/><Relationship Id="rId1" Type="http://schemas.openxmlformats.org/officeDocument/2006/relationships/tags" Target="../tags/tag230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233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tags" Target="../tags/tag236.xml"/><Relationship Id="rId2" Type="http://schemas.openxmlformats.org/officeDocument/2006/relationships/tags" Target="../tags/tag235.xml"/><Relationship Id="rId1" Type="http://schemas.openxmlformats.org/officeDocument/2006/relationships/tags" Target="../tags/tag234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237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tags" Target="../tags/tag240.xml"/><Relationship Id="rId2" Type="http://schemas.openxmlformats.org/officeDocument/2006/relationships/tags" Target="../tags/tag239.xml"/><Relationship Id="rId1" Type="http://schemas.openxmlformats.org/officeDocument/2006/relationships/tags" Target="../tags/tag238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241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tags" Target="../tags/tag244.xml"/><Relationship Id="rId2" Type="http://schemas.openxmlformats.org/officeDocument/2006/relationships/tags" Target="../tags/tag243.xml"/><Relationship Id="rId1" Type="http://schemas.openxmlformats.org/officeDocument/2006/relationships/tags" Target="../tags/tag242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245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tags" Target="../tags/tag248.xml"/><Relationship Id="rId2" Type="http://schemas.openxmlformats.org/officeDocument/2006/relationships/tags" Target="../tags/tag247.xml"/><Relationship Id="rId1" Type="http://schemas.openxmlformats.org/officeDocument/2006/relationships/tags" Target="../tags/tag246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249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tags" Target="../tags/tag252.xml"/><Relationship Id="rId2" Type="http://schemas.openxmlformats.org/officeDocument/2006/relationships/tags" Target="../tags/tag251.xml"/><Relationship Id="rId1" Type="http://schemas.openxmlformats.org/officeDocument/2006/relationships/tags" Target="../tags/tag250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253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tags" Target="../tags/tag256.xml"/><Relationship Id="rId2" Type="http://schemas.openxmlformats.org/officeDocument/2006/relationships/tags" Target="../tags/tag255.xml"/><Relationship Id="rId1" Type="http://schemas.openxmlformats.org/officeDocument/2006/relationships/tags" Target="../tags/tag254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257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tags" Target="../tags/tag260.xml"/><Relationship Id="rId2" Type="http://schemas.openxmlformats.org/officeDocument/2006/relationships/tags" Target="../tags/tag259.xml"/><Relationship Id="rId1" Type="http://schemas.openxmlformats.org/officeDocument/2006/relationships/tags" Target="../tags/tag258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261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tags" Target="../tags/tag264.xml"/><Relationship Id="rId2" Type="http://schemas.openxmlformats.org/officeDocument/2006/relationships/tags" Target="../tags/tag263.xml"/><Relationship Id="rId1" Type="http://schemas.openxmlformats.org/officeDocument/2006/relationships/tags" Target="../tags/tag262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265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tags" Target="../tags/tag268.xml"/><Relationship Id="rId2" Type="http://schemas.openxmlformats.org/officeDocument/2006/relationships/tags" Target="../tags/tag267.xml"/><Relationship Id="rId1" Type="http://schemas.openxmlformats.org/officeDocument/2006/relationships/tags" Target="../tags/tag266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269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tags" Target="../tags/tag272.xml"/><Relationship Id="rId2" Type="http://schemas.openxmlformats.org/officeDocument/2006/relationships/tags" Target="../tags/tag271.xml"/><Relationship Id="rId1" Type="http://schemas.openxmlformats.org/officeDocument/2006/relationships/tags" Target="../tags/tag270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27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tags" Target="../tags/tag276.xml"/><Relationship Id="rId2" Type="http://schemas.openxmlformats.org/officeDocument/2006/relationships/tags" Target="../tags/tag275.xml"/><Relationship Id="rId1" Type="http://schemas.openxmlformats.org/officeDocument/2006/relationships/tags" Target="../tags/tag274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277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tags" Target="../tags/tag280.xml"/><Relationship Id="rId2" Type="http://schemas.openxmlformats.org/officeDocument/2006/relationships/tags" Target="../tags/tag279.xml"/><Relationship Id="rId1" Type="http://schemas.openxmlformats.org/officeDocument/2006/relationships/tags" Target="../tags/tag278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281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tags" Target="../tags/tag284.xml"/><Relationship Id="rId2" Type="http://schemas.openxmlformats.org/officeDocument/2006/relationships/tags" Target="../tags/tag283.xml"/><Relationship Id="rId1" Type="http://schemas.openxmlformats.org/officeDocument/2006/relationships/tags" Target="../tags/tag282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285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tags" Target="../tags/tag288.xml"/><Relationship Id="rId2" Type="http://schemas.openxmlformats.org/officeDocument/2006/relationships/tags" Target="../tags/tag287.xml"/><Relationship Id="rId1" Type="http://schemas.openxmlformats.org/officeDocument/2006/relationships/tags" Target="../tags/tag286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289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tags" Target="../tags/tag292.xml"/><Relationship Id="rId2" Type="http://schemas.openxmlformats.org/officeDocument/2006/relationships/tags" Target="../tags/tag291.xml"/><Relationship Id="rId1" Type="http://schemas.openxmlformats.org/officeDocument/2006/relationships/tags" Target="../tags/tag290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tags" Target="../tags/tag295.xml"/><Relationship Id="rId7" Type="http://schemas.openxmlformats.org/officeDocument/2006/relationships/image" Target="../media/image4.png"/><Relationship Id="rId2" Type="http://schemas.openxmlformats.org/officeDocument/2006/relationships/tags" Target="../tags/tag294.xml"/><Relationship Id="rId1" Type="http://schemas.openxmlformats.org/officeDocument/2006/relationships/tags" Target="../tags/tag293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297.xml"/><Relationship Id="rId4" Type="http://schemas.openxmlformats.org/officeDocument/2006/relationships/tags" Target="../tags/tag296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tags" Target="../tags/tag300.xml"/><Relationship Id="rId2" Type="http://schemas.openxmlformats.org/officeDocument/2006/relationships/tags" Target="../tags/tag299.xml"/><Relationship Id="rId1" Type="http://schemas.openxmlformats.org/officeDocument/2006/relationships/tags" Target="../tags/tag298.xml"/><Relationship Id="rId4" Type="http://schemas.openxmlformats.org/officeDocument/2006/relationships/slideMaster" Target="../slideMasters/slideMaster3.xml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tags" Target="../tags/tag303.xml"/><Relationship Id="rId2" Type="http://schemas.openxmlformats.org/officeDocument/2006/relationships/tags" Target="../tags/tag302.xml"/><Relationship Id="rId1" Type="http://schemas.openxmlformats.org/officeDocument/2006/relationships/tags" Target="../tags/tag301.xml"/><Relationship Id="rId4" Type="http://schemas.openxmlformats.org/officeDocument/2006/relationships/slideMaster" Target="../slideMasters/slideMaster3.xml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tags" Target="../tags/tag306.xml"/><Relationship Id="rId2" Type="http://schemas.openxmlformats.org/officeDocument/2006/relationships/tags" Target="../tags/tag305.xml"/><Relationship Id="rId1" Type="http://schemas.openxmlformats.org/officeDocument/2006/relationships/tags" Target="../tags/tag304.xml"/><Relationship Id="rId5" Type="http://schemas.openxmlformats.org/officeDocument/2006/relationships/slideMaster" Target="../slideMasters/slideMaster3.xml"/><Relationship Id="rId4" Type="http://schemas.openxmlformats.org/officeDocument/2006/relationships/tags" Target="../tags/tag307.xml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tags" Target="../tags/tag310.xml"/><Relationship Id="rId2" Type="http://schemas.openxmlformats.org/officeDocument/2006/relationships/tags" Target="../tags/tag309.xml"/><Relationship Id="rId1" Type="http://schemas.openxmlformats.org/officeDocument/2006/relationships/tags" Target="../tags/tag308.xml"/><Relationship Id="rId5" Type="http://schemas.openxmlformats.org/officeDocument/2006/relationships/slideMaster" Target="../slideMasters/slideMaster3.xml"/><Relationship Id="rId4" Type="http://schemas.openxmlformats.org/officeDocument/2006/relationships/tags" Target="../tags/tag31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tags" Target="../tags/tag314.xml"/><Relationship Id="rId2" Type="http://schemas.openxmlformats.org/officeDocument/2006/relationships/tags" Target="../tags/tag313.xml"/><Relationship Id="rId1" Type="http://schemas.openxmlformats.org/officeDocument/2006/relationships/tags" Target="../tags/tag312.xml"/><Relationship Id="rId5" Type="http://schemas.openxmlformats.org/officeDocument/2006/relationships/slideMaster" Target="../slideMasters/slideMaster3.xml"/><Relationship Id="rId4" Type="http://schemas.openxmlformats.org/officeDocument/2006/relationships/tags" Target="../tags/tag315.xml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tags" Target="../tags/tag318.xml"/><Relationship Id="rId2" Type="http://schemas.openxmlformats.org/officeDocument/2006/relationships/tags" Target="../tags/tag317.xml"/><Relationship Id="rId1" Type="http://schemas.openxmlformats.org/officeDocument/2006/relationships/tags" Target="../tags/tag316.xml"/><Relationship Id="rId5" Type="http://schemas.openxmlformats.org/officeDocument/2006/relationships/slideMaster" Target="../slideMasters/slideMaster3.xml"/><Relationship Id="rId4" Type="http://schemas.openxmlformats.org/officeDocument/2006/relationships/tags" Target="../tags/tag319.xml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tags" Target="../tags/tag322.xml"/><Relationship Id="rId2" Type="http://schemas.openxmlformats.org/officeDocument/2006/relationships/tags" Target="../tags/tag321.xml"/><Relationship Id="rId1" Type="http://schemas.openxmlformats.org/officeDocument/2006/relationships/tags" Target="../tags/tag320.xml"/><Relationship Id="rId5" Type="http://schemas.openxmlformats.org/officeDocument/2006/relationships/slideMaster" Target="../slideMasters/slideMaster3.xml"/><Relationship Id="rId4" Type="http://schemas.openxmlformats.org/officeDocument/2006/relationships/tags" Target="../tags/tag323.xml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tags" Target="../tags/tag326.xml"/><Relationship Id="rId2" Type="http://schemas.openxmlformats.org/officeDocument/2006/relationships/tags" Target="../tags/tag325.xml"/><Relationship Id="rId1" Type="http://schemas.openxmlformats.org/officeDocument/2006/relationships/tags" Target="../tags/tag324.xml"/><Relationship Id="rId5" Type="http://schemas.openxmlformats.org/officeDocument/2006/relationships/slideMaster" Target="../slideMasters/slideMaster3.xml"/><Relationship Id="rId4" Type="http://schemas.openxmlformats.org/officeDocument/2006/relationships/tags" Target="../tags/tag327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tags" Target="../tags/tag330.xml"/><Relationship Id="rId2" Type="http://schemas.openxmlformats.org/officeDocument/2006/relationships/tags" Target="../tags/tag329.xml"/><Relationship Id="rId1" Type="http://schemas.openxmlformats.org/officeDocument/2006/relationships/tags" Target="../tags/tag328.xml"/><Relationship Id="rId5" Type="http://schemas.openxmlformats.org/officeDocument/2006/relationships/slideMaster" Target="../slideMasters/slideMaster3.xml"/><Relationship Id="rId4" Type="http://schemas.openxmlformats.org/officeDocument/2006/relationships/tags" Target="../tags/tag331.xml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tags" Target="../tags/tag334.xml"/><Relationship Id="rId2" Type="http://schemas.openxmlformats.org/officeDocument/2006/relationships/tags" Target="../tags/tag333.xml"/><Relationship Id="rId1" Type="http://schemas.openxmlformats.org/officeDocument/2006/relationships/tags" Target="../tags/tag332.xml"/><Relationship Id="rId5" Type="http://schemas.openxmlformats.org/officeDocument/2006/relationships/slideMaster" Target="../slideMasters/slideMaster3.xml"/><Relationship Id="rId4" Type="http://schemas.openxmlformats.org/officeDocument/2006/relationships/tags" Target="../tags/tag335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899100" y="685800"/>
            <a:ext cx="7349400" cy="19278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899100" y="2670300"/>
            <a:ext cx="7349400" cy="11043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18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2022/8/26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456300" y="580500"/>
            <a:ext cx="8229600" cy="4112100"/>
          </a:xfrm>
        </p:spPr>
        <p:txBody>
          <a:bodyPr/>
          <a:lstStyle>
            <a:lvl1pPr marL="171450" indent="-171450" eaLnBrk="1" fontAlgn="auto" latinLnBrk="0" hangingPunct="1">
              <a:lnSpc>
                <a:spcPct val="130000"/>
              </a:lnSpc>
              <a:buFont typeface="Arial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buFont typeface="Arial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899100" y="1863000"/>
            <a:ext cx="7349400" cy="7641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5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899100" y="2670300"/>
            <a:ext cx="7349400" cy="3537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899100" y="685800"/>
            <a:ext cx="7349400" cy="19278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3375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899100" y="2670300"/>
            <a:ext cx="7349400" cy="11043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135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pPr fontAlgn="auto"/>
            <a:r>
              <a:rPr lang="zh-CN" altLang="en-US" strike="noStrike" noProof="1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458391" y="4736306"/>
            <a:ext cx="202644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2022/8/26</a:t>
            </a:fld>
            <a:endParaRPr lang="zh-CN" altLang="en-US" strike="noStrike" noProof="1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3087291" y="4736306"/>
            <a:ext cx="2969419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657975" y="4736306"/>
            <a:ext cx="202525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025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6300" y="1117800"/>
            <a:ext cx="8226900" cy="3569400"/>
          </a:xfrm>
        </p:spPr>
        <p:txBody>
          <a:bodyPr vert="horz" lIns="90000" tIns="46800" rIns="90000" bIns="46800" rtlCol="0">
            <a:norm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●"/>
              <a:defRPr kumimoji="0" lang="zh-CN" altLang="en-US" sz="1015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9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/>
              <a:buChar char=""/>
              <a:defRPr kumimoji="0" lang="zh-CN" altLang="en-US" sz="79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itchFamily="34" charset="0"/>
              <a:buChar char="•"/>
              <a:defRPr kumimoji="0" lang="zh-CN" altLang="en-US" sz="79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5pPr>
            <a:lvl6pPr marL="1285875" indent="0">
              <a:buNone/>
              <a:defRPr/>
            </a:lvl6pPr>
          </a:lstStyle>
          <a:p>
            <a:pPr lvl="0" fontAlgn="auto"/>
            <a:r>
              <a:rPr sz="1350"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z="1050"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z="1050"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458391" y="4736306"/>
            <a:ext cx="202644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2022/8/26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3087291" y="4736306"/>
            <a:ext cx="2969419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657975" y="4736306"/>
            <a:ext cx="202525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493100" y="2886300"/>
            <a:ext cx="5826600" cy="5751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2475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493100" y="3461400"/>
            <a:ext cx="5826600" cy="6507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015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z="1350" strike="noStrike" noProof="1"/>
              <a:t>单击此处编辑文本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458391" y="4736306"/>
            <a:ext cx="202644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2022/8/26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3087291" y="4736306"/>
            <a:ext cx="2969419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657975" y="4736306"/>
            <a:ext cx="202525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025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456300" y="1125900"/>
            <a:ext cx="3882600" cy="3561300"/>
          </a:xfrm>
        </p:spPr>
        <p:txBody>
          <a:bodyPr vert="horz" lIns="90000" tIns="46800" rIns="90000" bIns="46800" rtlCol="0">
            <a:norm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9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9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/>
              <a:buChar char=""/>
              <a:defRPr kumimoji="0" lang="zh-CN" altLang="en-US" sz="79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itchFamily="34" charset="0"/>
              <a:buChar char="•"/>
              <a:defRPr kumimoji="0" lang="zh-CN" altLang="en-US" sz="79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z="1050"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z="1050"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808700" y="1125900"/>
            <a:ext cx="3882600" cy="3561300"/>
          </a:xfrm>
        </p:spPr>
        <p:txBody>
          <a:bodyPr lIns="90000" tIns="46800" rIns="90000" bIns="46800">
            <a:normAutofit/>
          </a:bodyPr>
          <a:lstStyle>
            <a:lvl1pPr marL="128905" indent="-12827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itchFamily="34" charset="0"/>
              <a:buChar char="●"/>
              <a:defRPr sz="9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itchFamily="34" charset="-122"/>
              </a:defRPr>
            </a:lvl1pPr>
            <a:lvl2pPr marL="386080" indent="-128270" defTabSz="914400" eaLnBrk="1" fontAlgn="auto" latinLnBrk="0" hangingPunct="1">
              <a:lnSpc>
                <a:spcPct val="120000"/>
              </a:lnSpc>
              <a:buFont typeface="Arial" pitchFamily="34" charset="0"/>
              <a:buChar char="●"/>
              <a:tabLst>
                <a:tab pos="1609725" algn="l"/>
              </a:tabLst>
              <a:defRPr sz="9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itchFamily="34" charset="-122"/>
              </a:defRPr>
            </a:lvl2pPr>
            <a:lvl3pPr marL="643255" indent="-128270" eaLnBrk="1" fontAlgn="auto" latinLnBrk="0" hangingPunct="1">
              <a:lnSpc>
                <a:spcPct val="120000"/>
              </a:lnSpc>
              <a:buFont typeface="Arial" pitchFamily="34" charset="0"/>
              <a:buChar char="●"/>
              <a:defRPr sz="9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itchFamily="34" charset="-122"/>
              </a:defRPr>
            </a:lvl3pPr>
            <a:lvl4pPr marL="900430" indent="-128270" eaLnBrk="1" fontAlgn="auto" latinLnBrk="0" hangingPunct="1">
              <a:lnSpc>
                <a:spcPct val="120000"/>
              </a:lnSpc>
              <a:buFont typeface="Wingdings"/>
              <a:buChar char=""/>
              <a:defRPr sz="79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79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z="105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0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458391" y="4736306"/>
            <a:ext cx="202644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2022/8/26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87291" y="4736306"/>
            <a:ext cx="2969419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657975" y="4736306"/>
            <a:ext cx="202525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025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456300" y="1071900"/>
            <a:ext cx="4006800" cy="2862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125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itchFamily="34" charset="0"/>
                <a:ea typeface="微软雅黑" pitchFamily="34" charset="-122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 fontAlgn="auto"/>
            <a:r>
              <a:rPr lang="zh-CN" altLang="en-US" strike="noStrike" noProof="1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56300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9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9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/>
              <a:buChar char=""/>
              <a:defRPr kumimoji="0" lang="zh-CN" altLang="en-US" sz="79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itchFamily="34" charset="0"/>
              <a:buChar char="•"/>
              <a:defRPr kumimoji="0" lang="zh-CN" altLang="en-US" sz="79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z="1050"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z="1050"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4676813" y="1066297"/>
            <a:ext cx="4006800" cy="2862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kumimoji="0" lang="zh-CN" altLang="en-US" sz="1125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 fontAlgn="auto"/>
            <a:r>
              <a:rPr strike="noStrike" noProof="1"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4676813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9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9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/>
              <a:buChar char=""/>
              <a:defRPr kumimoji="0" lang="zh-CN" altLang="en-US" sz="79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itchFamily="34" charset="0"/>
              <a:buChar char="•"/>
              <a:defRPr kumimoji="0" lang="zh-CN" altLang="en-US" sz="79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z="1050"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z="1050"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458391" y="4736306"/>
            <a:ext cx="202644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2022/8/26</a:t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3087291" y="4736306"/>
            <a:ext cx="2969419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6657975" y="4736306"/>
            <a:ext cx="202525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025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458391" y="4736306"/>
            <a:ext cx="202644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2022/8/26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291" y="4736306"/>
            <a:ext cx="2969419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657975" y="4736306"/>
            <a:ext cx="202525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458391" y="4736306"/>
            <a:ext cx="202644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2022/8/26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3087291" y="4736306"/>
            <a:ext cx="2969419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6657975" y="4736306"/>
            <a:ext cx="202525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456300" y="1166400"/>
            <a:ext cx="3924808" cy="3456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None/>
              <a:defRPr kumimoji="0" lang="zh-CN" altLang="en-US" sz="9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9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9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9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endParaRPr strike="noStrike"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4762800" y="1166400"/>
            <a:ext cx="3920400" cy="3456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None/>
              <a:defRPr kumimoji="0" lang="zh-CN" altLang="en-US" sz="9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257175" indent="0" defTabSz="914400" eaLnBrk="1" fontAlgn="auto" latinLnBrk="0" hangingPunct="1">
              <a:buFont typeface="Arial" pitchFamily="34" charset="0"/>
              <a:buNone/>
              <a:tabLst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</a:defRPr>
            </a:lvl2pPr>
            <a:lvl3pPr eaLnBrk="1" fontAlgn="auto" latinLnBrk="0" hangingPunct="1">
              <a:buFont typeface="Arial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458391" y="4736306"/>
            <a:ext cx="202644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9EFD9D74-47D9-4702-A33C-335B63B48DBF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2022/8/26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87291" y="4736306"/>
            <a:ext cx="2969419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657975" y="4736306"/>
            <a:ext cx="202525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FABC47A4-756D-490B-A52F-7D9E2C9FC05F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6300" y="1117800"/>
            <a:ext cx="8226900" cy="35694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●"/>
              <a:defRPr kumimoji="0" lang="zh-CN" altLang="en-US" sz="13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itchFamily="34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5pPr>
            <a:lvl6pPr marL="1714500" indent="0">
              <a:buNone/>
              <a:defRPr/>
            </a:lvl6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7676100" y="685800"/>
            <a:ext cx="783000" cy="37719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1575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85800" y="685800"/>
            <a:ext cx="6876900" cy="3771900"/>
          </a:xfrm>
        </p:spPr>
        <p:txBody>
          <a:bodyPr vert="eaVert" lIns="46800" tIns="46800" rIns="46800" bIns="46800"/>
          <a:lstStyle>
            <a:lvl1pPr marL="128905" indent="-12827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386080" indent="-12827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643255" indent="-12827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900430" indent="-12827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157605" indent="-12827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 fontAlgn="auto"/>
            <a:r>
              <a:rPr lang="zh-CN" altLang="en-US" sz="1350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z="105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0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458391" y="4736306"/>
            <a:ext cx="202644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2022/8/26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3087291" y="4736306"/>
            <a:ext cx="2969419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657975" y="4736306"/>
            <a:ext cx="202525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"/>
            </p:custDataLst>
          </p:nvPr>
        </p:nvSpPr>
        <p:spPr>
          <a:xfrm>
            <a:off x="456300" y="580500"/>
            <a:ext cx="8229600" cy="4112100"/>
          </a:xfrm>
        </p:spPr>
        <p:txBody>
          <a:bodyPr/>
          <a:lstStyle>
            <a:lvl1pPr marL="128905" indent="-128270" eaLnBrk="1" fontAlgn="auto" latinLnBrk="0" hangingPunct="1">
              <a:lnSpc>
                <a:spcPct val="130000"/>
              </a:lnSpc>
              <a:buFont typeface="Arial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386080" indent="-128270" defTabSz="914400" eaLnBrk="1" fontAlgn="auto" latinLnBrk="0" hangingPunct="1">
              <a:lnSpc>
                <a:spcPct val="120000"/>
              </a:lnSpc>
              <a:buFont typeface="Arial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643255" indent="-128270" eaLnBrk="1" fontAlgn="auto" latinLnBrk="0" hangingPunct="1">
              <a:lnSpc>
                <a:spcPct val="120000"/>
              </a:lnSpc>
              <a:buFont typeface="Arial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900430" indent="-128270" eaLnBrk="1" fontAlgn="auto" latinLnBrk="0" hangingPunct="1">
              <a:lnSpc>
                <a:spcPct val="120000"/>
              </a:lnSpc>
              <a:buFont typeface="Wingdings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157605" indent="-128270" eaLnBrk="1" fontAlgn="auto" latinLnBrk="0" hangingPunct="1">
              <a:lnSpc>
                <a:spcPct val="120000"/>
              </a:lnSpc>
              <a:buFont typeface="Arial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 fontAlgn="auto"/>
            <a:r>
              <a:rPr lang="zh-CN" altLang="en-US" sz="1350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z="105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0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458391" y="4736306"/>
            <a:ext cx="202644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2022/8/26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291" y="4736306"/>
            <a:ext cx="2969419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657975" y="4736306"/>
            <a:ext cx="202525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899100" y="1863000"/>
            <a:ext cx="7349400" cy="7641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3375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>
          <a:xfrm>
            <a:off x="899100" y="2670300"/>
            <a:ext cx="7349400" cy="3537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135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458391" y="4736306"/>
            <a:ext cx="202644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2022/8/26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3087291" y="4736306"/>
            <a:ext cx="2969419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657975" y="4736306"/>
            <a:ext cx="202525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2022/8/26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2022/8/26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2022/8/26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2022/8/26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2022/8/26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2022/8/26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2022/8/26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493100" y="2886300"/>
            <a:ext cx="5826600" cy="5751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3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493100" y="3461400"/>
            <a:ext cx="5826600" cy="6507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3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2022/8/26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2022/8/26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2022/8/26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2022/8/26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2022/8/26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2022/8/26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2022/8/26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2022/8/26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2022/8/26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2022/8/26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456300" y="1125900"/>
            <a:ext cx="3882600" cy="35613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itchFamily="34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808700" y="1125900"/>
            <a:ext cx="3882600" cy="3561300"/>
          </a:xfrm>
        </p:spPr>
        <p:txBody>
          <a:bodyPr lIns="90000" tIns="46800" rIns="90000" bIns="46800">
            <a:normAutofit/>
          </a:bodyPr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itchFamily="34" charset="-122"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itchFamily="34" charset="0"/>
              <a:buChar char="●"/>
              <a:tabLst>
                <a:tab pos="1609725" algn="l"/>
              </a:tabLst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itchFamily="34" charset="-122"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itchFamily="34" charset="-122"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/>
              <a:buChar char=""/>
              <a:defRPr sz="105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05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2022/8/26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2022/8/26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2022/8/26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2022/8/26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2022/8/26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2022/8/26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2022/8/26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2022/8/26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2022/8/26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2022/8/26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456300" y="1071900"/>
            <a:ext cx="4006800" cy="2862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5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itchFamily="34" charset="0"/>
                <a:ea typeface="微软雅黑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56300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itchFamily="34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4676813" y="1066297"/>
            <a:ext cx="4006800" cy="2862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kumimoji="0" lang="zh-CN" altLang="en-US" sz="15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4676813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itchFamily="34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2022/8/26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2022/8/26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2022/8/26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2022/8/26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2022/8/26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2022/8/26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2022/8/26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2022/8/26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2022/8/26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2022/8/26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2022/8/26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2022/8/26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2022/8/26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2022/8/26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2022/8/26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hape 120"/>
          <p:cNvSpPr/>
          <p:nvPr>
            <p:custDataLst>
              <p:tags r:id="rId1"/>
            </p:custDataLst>
          </p:nvPr>
        </p:nvSpPr>
        <p:spPr>
          <a:xfrm>
            <a:off x="571500" y="1411883"/>
            <a:ext cx="3505200" cy="768350"/>
          </a:xfrm>
          <a:prstGeom prst="rect">
            <a:avLst/>
          </a:prstGeom>
          <a:noFill/>
          <a:ln w="9525">
            <a:noFill/>
          </a:ln>
        </p:spPr>
        <p:txBody>
          <a:bodyPr wrap="none" lIns="38100" tIns="38100" rIns="38100" bIns="38100" anchor="ctr">
            <a:spAutoFit/>
          </a:bodyPr>
          <a:lstStyle/>
          <a:p>
            <a:pPr lvl="0"/>
            <a:r>
              <a:rPr lang="zh-CN" altLang="en-US" sz="4500" b="1">
                <a:solidFill>
                  <a:srgbClr val="FFFFFF"/>
                </a:solidFill>
                <a:latin typeface="微软雅黑" panose="020B0503020204020204" pitchFamily="34" charset="-122"/>
                <a:ea typeface="微软雅黑" pitchFamily="34" charset="-122"/>
                <a:sym typeface="微软雅黑" panose="020B0503020204020204" pitchFamily="34" charset="-122"/>
              </a:rPr>
              <a:t>开启轻轻之旅</a:t>
            </a:r>
            <a:endParaRPr lang="zh-CN" altLang="zh-CN" sz="4500" b="1">
              <a:solidFill>
                <a:srgbClr val="FFFFFF"/>
              </a:solidFill>
              <a:latin typeface="微软雅黑" panose="020B0503020204020204" pitchFamily="34" charset="-122"/>
              <a:ea typeface="微软雅黑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3075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420916" y="1626394"/>
            <a:ext cx="620315" cy="62031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323410" y="1620441"/>
            <a:ext cx="656034" cy="654844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86941" y="1646635"/>
            <a:ext cx="3536156" cy="232171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4228012" y="2068116"/>
            <a:ext cx="3534463" cy="503635"/>
          </a:xfrm>
        </p:spPr>
        <p:txBody>
          <a:bodyPr anchor="b">
            <a:normAutofit/>
          </a:bodyPr>
          <a:lstStyle>
            <a:lvl1pPr algn="l">
              <a:defRPr sz="2400" b="1" baseline="0">
                <a:solidFill>
                  <a:schemeClr val="tx1"/>
                </a:solidFill>
                <a:latin typeface="微软雅黑" panose="020B0503020204020204" pitchFamily="34" charset="-122"/>
                <a:ea typeface="汉仪旗黑-85S" panose="00020600040101010101" pitchFamily="18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60797" y="4214813"/>
            <a:ext cx="2024063" cy="178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itchFamily="34" charset="0"/>
                <a:ea typeface="宋体" pitchFamily="2" charset="-122"/>
                <a:cs typeface="+mn-cs"/>
              </a:rPr>
              <a:t>2022/8/26</a:t>
            </a:fld>
            <a:endParaRPr lang="zh-CN" altLang="en-US" strike="noStrike" noProof="1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3087291" y="4214813"/>
            <a:ext cx="2969419" cy="178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4214813"/>
            <a:ext cx="2025254" cy="178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itchFamily="34" charset="0"/>
                <a:ea typeface="宋体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3"/>
          <p:cNvSpPr>
            <a:spLocks noGrp="1" noChangeArrowheads="1"/>
          </p:cNvSpPr>
          <p:nvPr>
            <p:ph type="dt" sz="half" idx="2"/>
            <p:custDataLst>
              <p:tags r:id="rId1"/>
            </p:custDataLst>
          </p:nvPr>
        </p:nvSpPr>
        <p:spPr bwMode="auto"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224A0F3-EB2A-4E87-A40C-17DC91235173}" type="datetime1"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新宋体" panose="02010609030101010101" charset="-122"/>
                <a:sym typeface="微软雅黑" panose="020B0503020204020204" pitchFamily="34" charset="-122"/>
              </a:rPr>
              <a:t>8/26/2022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新宋体" panose="02010609030101010101" charset="-122"/>
              <a:ea typeface="宋体" pitchFamily="2" charset="-122"/>
              <a:cs typeface="新宋体" panose="02010609030101010101" charset="-122"/>
              <a:sym typeface="微软雅黑" panose="020B0503020204020204" pitchFamily="34" charset="-122"/>
            </a:endParaRPr>
          </a:p>
        </p:txBody>
      </p:sp>
      <p:sp>
        <p:nvSpPr>
          <p:cNvPr id="9" name="页脚占位符 4"/>
          <p:cNvSpPr>
            <a:spLocks noGrp="1" noChangeArrowheads="1"/>
          </p:cNvSpPr>
          <p:nvPr>
            <p:ph type="ftr" sz="quarter" idx="3"/>
            <p:custDataLst>
              <p:tags r:id="rId2"/>
            </p:custDataLst>
          </p:nvPr>
        </p:nvSpPr>
        <p:spPr bwMode="auto"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cs typeface="新宋体" panose="02010609030101010101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sym typeface="微软雅黑" panose="020B0503020204020204" pitchFamily="34" charset="-122"/>
            </a:endParaRPr>
          </a:p>
        </p:txBody>
      </p:sp>
      <p:sp>
        <p:nvSpPr>
          <p:cNvPr id="10" name="灯片编号占位符 5"/>
          <p:cNvSpPr>
            <a:spLocks noGrp="1" noChangeArrowheads="1"/>
          </p:cNvSpPr>
          <p:nvPr>
            <p:ph type="sldNum" sz="quarter" idx="4"/>
            <p:custDataLst>
              <p:tags r:id="rId3"/>
            </p:custDataLst>
          </p:nvPr>
        </p:nvSpPr>
        <p:spPr bwMode="auto"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fontAlgn="base">
              <a:buNone/>
            </a:pPr>
            <a:fld id="{9A0DB2DC-4C9A-4742-B13C-FB6460FD3503}" type="slidenum">
              <a:rPr lang="zh-CN" altLang="en-US" strike="noStrike" noProof="1">
                <a:latin typeface="微软雅黑" panose="020B0503020204020204" pitchFamily="34" charset="-122"/>
                <a:ea typeface="微软雅黑" pitchFamily="34" charset="-122"/>
                <a:cs typeface="新宋体" panose="02010609030101010101" charset="-122"/>
                <a:sym typeface="微软雅黑" panose="020B0503020204020204" pitchFamily="34" charset="-122"/>
              </a:rPr>
              <a:t>‹#›</a:t>
            </a:fld>
            <a:endParaRPr lang="zh-CN" altLang="en-US" strike="noStrike" noProof="1">
              <a:latin typeface="微软雅黑" panose="020B0503020204020204" pitchFamily="34" charset="-122"/>
              <a:ea typeface="微软雅黑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 thruBlk="1"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B41264D-2810-4FCF-9C27-04EBAC6DE07E}" type="datetime1"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新宋体" panose="02010609030101010101" charset="-122"/>
                <a:sym typeface="微软雅黑" panose="020B0503020204020204" pitchFamily="34" charset="-122"/>
              </a:rPr>
              <a:t>8/26/2022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新宋体" panose="02010609030101010101" charset="-122"/>
              <a:ea typeface="宋体" pitchFamily="2" charset="-122"/>
              <a:cs typeface="新宋体" panose="02010609030101010101" charset="-122"/>
              <a:sym typeface="微软雅黑" panose="020B0503020204020204" pitchFamily="34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sym typeface="微软雅黑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>
                <a:latin typeface="微软雅黑" panose="020B0503020204020204" pitchFamily="34" charset="-122"/>
                <a:ea typeface="微软雅黑" pitchFamily="34" charset="-122"/>
                <a:cs typeface="新宋体" panose="02010609030101010101" charset="-122"/>
                <a:sym typeface="微软雅黑" panose="020B0503020204020204" pitchFamily="34" charset="-122"/>
              </a:rPr>
              <a:t>‹#›</a:t>
            </a:fld>
            <a:endParaRPr lang="zh-CN" altLang="en-US" strike="noStrike" noProof="1"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 thruBlk="1"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Calibri"/>
                <a:ea typeface="宋体" pitchFamily="2" charset="-122"/>
                <a:cs typeface="+mn-cs"/>
              </a:rPr>
              <a:t>2022/8/26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Calibri"/>
                <a:ea typeface="宋体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Calibri"/>
                <a:ea typeface="宋体" pitchFamily="2" charset="-122"/>
                <a:cs typeface="+mn-cs"/>
              </a:rPr>
              <a:t>2022/8/26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Calibri"/>
                <a:ea typeface="宋体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2022/8/26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Calibri"/>
                <a:ea typeface="宋体" pitchFamily="2" charset="-122"/>
                <a:cs typeface="+mn-cs"/>
              </a:rPr>
              <a:t>2022/8/26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Calibri"/>
                <a:ea typeface="宋体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Calibri"/>
                <a:ea typeface="宋体" pitchFamily="2" charset="-122"/>
                <a:cs typeface="+mn-cs"/>
              </a:rPr>
              <a:t>2022/8/26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Calibri"/>
                <a:ea typeface="宋体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Calibri"/>
                <a:ea typeface="宋体" pitchFamily="2" charset="-122"/>
                <a:cs typeface="+mn-cs"/>
              </a:rPr>
              <a:t>2022/8/26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Calibri"/>
                <a:ea typeface="宋体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Calibri"/>
                <a:ea typeface="宋体" pitchFamily="2" charset="-122"/>
                <a:cs typeface="+mn-cs"/>
              </a:rPr>
              <a:t>2022/8/26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Calibri"/>
                <a:ea typeface="宋体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Calibri"/>
                <a:ea typeface="宋体" pitchFamily="2" charset="-122"/>
                <a:cs typeface="+mn-cs"/>
              </a:rPr>
              <a:t>2022/8/26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Calibri"/>
                <a:ea typeface="宋体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Calibri"/>
                <a:ea typeface="宋体" pitchFamily="2" charset="-122"/>
                <a:cs typeface="+mn-cs"/>
              </a:rPr>
              <a:t>2022/8/26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Calibri"/>
                <a:ea typeface="宋体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456300" y="1166400"/>
            <a:ext cx="3924808" cy="3456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None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4762800" y="1166400"/>
            <a:ext cx="3920400" cy="3456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None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342900" indent="0" defTabSz="914400" eaLnBrk="1" fontAlgn="auto" latinLnBrk="0" hangingPunct="1">
              <a:buFont typeface="Arial" pitchFamily="34" charset="0"/>
              <a:buNone/>
              <a:tabLst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</a:defRPr>
            </a:lvl2pPr>
            <a:lvl3pPr eaLnBrk="1" fontAlgn="auto" latinLnBrk="0" hangingPunct="1">
              <a:buFont typeface="Arial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2022/8/26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7676100" y="685800"/>
            <a:ext cx="783000" cy="37719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1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85800" y="685800"/>
            <a:ext cx="6876900" cy="3771900"/>
          </a:xfrm>
        </p:spPr>
        <p:txBody>
          <a:bodyPr vert="eaVert" lIns="46800" tIns="46800" rIns="46800" bIns="46800"/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18" Type="http://schemas.openxmlformats.org/officeDocument/2006/relationships/tags" Target="../tags/tag7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26" Type="http://schemas.openxmlformats.org/officeDocument/2006/relationships/slideLayout" Target="../slideLayouts/slideLayout37.xml"/><Relationship Id="rId39" Type="http://schemas.openxmlformats.org/officeDocument/2006/relationships/slideLayout" Target="../slideLayouts/slideLayout50.xml"/><Relationship Id="rId21" Type="http://schemas.openxmlformats.org/officeDocument/2006/relationships/slideLayout" Target="../slideLayouts/slideLayout32.xml"/><Relationship Id="rId34" Type="http://schemas.openxmlformats.org/officeDocument/2006/relationships/slideLayout" Target="../slideLayouts/slideLayout45.xml"/><Relationship Id="rId42" Type="http://schemas.openxmlformats.org/officeDocument/2006/relationships/slideLayout" Target="../slideLayouts/slideLayout53.xml"/><Relationship Id="rId47" Type="http://schemas.openxmlformats.org/officeDocument/2006/relationships/slideLayout" Target="../slideLayouts/slideLayout58.xml"/><Relationship Id="rId50" Type="http://schemas.openxmlformats.org/officeDocument/2006/relationships/slideLayout" Target="../slideLayouts/slideLayout61.xml"/><Relationship Id="rId55" Type="http://schemas.openxmlformats.org/officeDocument/2006/relationships/tags" Target="../tags/tag65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5" Type="http://schemas.openxmlformats.org/officeDocument/2006/relationships/slideLayout" Target="../slideLayouts/slideLayout36.xml"/><Relationship Id="rId33" Type="http://schemas.openxmlformats.org/officeDocument/2006/relationships/slideLayout" Target="../slideLayouts/slideLayout44.xml"/><Relationship Id="rId38" Type="http://schemas.openxmlformats.org/officeDocument/2006/relationships/slideLayout" Target="../slideLayouts/slideLayout49.xml"/><Relationship Id="rId46" Type="http://schemas.openxmlformats.org/officeDocument/2006/relationships/slideLayout" Target="../slideLayouts/slideLayout57.xml"/><Relationship Id="rId59" Type="http://schemas.openxmlformats.org/officeDocument/2006/relationships/tags" Target="../tags/tag69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31.xml"/><Relationship Id="rId29" Type="http://schemas.openxmlformats.org/officeDocument/2006/relationships/slideLayout" Target="../slideLayouts/slideLayout40.xml"/><Relationship Id="rId41" Type="http://schemas.openxmlformats.org/officeDocument/2006/relationships/slideLayout" Target="../slideLayouts/slideLayout52.xml"/><Relationship Id="rId54" Type="http://schemas.openxmlformats.org/officeDocument/2006/relationships/tags" Target="../tags/tag64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slideLayout" Target="../slideLayouts/slideLayout35.xml"/><Relationship Id="rId32" Type="http://schemas.openxmlformats.org/officeDocument/2006/relationships/slideLayout" Target="../slideLayouts/slideLayout43.xml"/><Relationship Id="rId37" Type="http://schemas.openxmlformats.org/officeDocument/2006/relationships/slideLayout" Target="../slideLayouts/slideLayout48.xml"/><Relationship Id="rId40" Type="http://schemas.openxmlformats.org/officeDocument/2006/relationships/slideLayout" Target="../slideLayouts/slideLayout51.xml"/><Relationship Id="rId45" Type="http://schemas.openxmlformats.org/officeDocument/2006/relationships/slideLayout" Target="../slideLayouts/slideLayout56.xml"/><Relationship Id="rId53" Type="http://schemas.openxmlformats.org/officeDocument/2006/relationships/theme" Target="../theme/theme2.xml"/><Relationship Id="rId58" Type="http://schemas.openxmlformats.org/officeDocument/2006/relationships/tags" Target="../tags/tag68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23" Type="http://schemas.openxmlformats.org/officeDocument/2006/relationships/slideLayout" Target="../slideLayouts/slideLayout34.xml"/><Relationship Id="rId28" Type="http://schemas.openxmlformats.org/officeDocument/2006/relationships/slideLayout" Target="../slideLayouts/slideLayout39.xml"/><Relationship Id="rId36" Type="http://schemas.openxmlformats.org/officeDocument/2006/relationships/slideLayout" Target="../slideLayouts/slideLayout47.xml"/><Relationship Id="rId49" Type="http://schemas.openxmlformats.org/officeDocument/2006/relationships/slideLayout" Target="../slideLayouts/slideLayout60.xml"/><Relationship Id="rId57" Type="http://schemas.openxmlformats.org/officeDocument/2006/relationships/tags" Target="../tags/tag67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31" Type="http://schemas.openxmlformats.org/officeDocument/2006/relationships/slideLayout" Target="../slideLayouts/slideLayout42.xml"/><Relationship Id="rId44" Type="http://schemas.openxmlformats.org/officeDocument/2006/relationships/slideLayout" Target="../slideLayouts/slideLayout55.xml"/><Relationship Id="rId52" Type="http://schemas.openxmlformats.org/officeDocument/2006/relationships/slideLayout" Target="../slideLayouts/slideLayout63.xml"/><Relationship Id="rId60" Type="http://schemas.openxmlformats.org/officeDocument/2006/relationships/image" Target="../media/image1.jpe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slideLayout" Target="../slideLayouts/slideLayout33.xml"/><Relationship Id="rId27" Type="http://schemas.openxmlformats.org/officeDocument/2006/relationships/slideLayout" Target="../slideLayouts/slideLayout38.xml"/><Relationship Id="rId30" Type="http://schemas.openxmlformats.org/officeDocument/2006/relationships/slideLayout" Target="../slideLayouts/slideLayout41.xml"/><Relationship Id="rId35" Type="http://schemas.openxmlformats.org/officeDocument/2006/relationships/slideLayout" Target="../slideLayouts/slideLayout46.xml"/><Relationship Id="rId43" Type="http://schemas.openxmlformats.org/officeDocument/2006/relationships/slideLayout" Target="../slideLayouts/slideLayout54.xml"/><Relationship Id="rId48" Type="http://schemas.openxmlformats.org/officeDocument/2006/relationships/slideLayout" Target="../slideLayouts/slideLayout59.xml"/><Relationship Id="rId56" Type="http://schemas.openxmlformats.org/officeDocument/2006/relationships/tags" Target="../tags/tag66.xml"/><Relationship Id="rId8" Type="http://schemas.openxmlformats.org/officeDocument/2006/relationships/slideLayout" Target="../slideLayouts/slideLayout19.xml"/><Relationship Id="rId51" Type="http://schemas.openxmlformats.org/officeDocument/2006/relationships/slideLayout" Target="../slideLayouts/slideLayout62.xml"/><Relationship Id="rId3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66.xml"/><Relationship Id="rId7" Type="http://schemas.openxmlformats.org/officeDocument/2006/relationships/slideLayout" Target="../slideLayouts/slideLayout70.xml"/><Relationship Id="rId12" Type="http://schemas.openxmlformats.org/officeDocument/2006/relationships/slideLayout" Target="../slideLayouts/slideLayout75.xml"/><Relationship Id="rId2" Type="http://schemas.openxmlformats.org/officeDocument/2006/relationships/slideLayout" Target="../slideLayouts/slideLayout65.xml"/><Relationship Id="rId1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9.xml"/><Relationship Id="rId11" Type="http://schemas.openxmlformats.org/officeDocument/2006/relationships/slideLayout" Target="../slideLayouts/slideLayout74.xml"/><Relationship Id="rId5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73.xml"/><Relationship Id="rId4" Type="http://schemas.openxmlformats.org/officeDocument/2006/relationships/slideLayout" Target="../slideLayouts/slideLayout67.xml"/><Relationship Id="rId9" Type="http://schemas.openxmlformats.org/officeDocument/2006/relationships/slideLayout" Target="../slideLayouts/slideLayout72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456300" y="456300"/>
            <a:ext cx="8226900" cy="5292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456300" y="1117800"/>
            <a:ext cx="8226900" cy="35694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4590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2022/8/26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3087000" y="4735800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66582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0" baseline="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itchFamily="34" charset="0"/>
          <a:ea typeface="微软雅黑" pitchFamily="3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itchFamily="3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itchFamily="34" charset="0"/>
        <a:buChar char="●"/>
        <a:tabLst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itchFamily="3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itchFamily="3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itchFamily="3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6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  <p:custDataLst>
              <p:tags r:id="rId55"/>
            </p:custDataLst>
          </p:nvPr>
        </p:nvSpPr>
        <p:spPr>
          <a:xfrm>
            <a:off x="456010" y="456010"/>
            <a:ext cx="8227219" cy="529828"/>
          </a:xfrm>
          <a:prstGeom prst="rect">
            <a:avLst/>
          </a:prstGeom>
          <a:noFill/>
          <a:ln w="9525">
            <a:noFill/>
          </a:ln>
        </p:spPr>
        <p:txBody>
          <a:bodyPr vert="horz" lIns="90170" tIns="46990" rIns="90170" bIns="46990"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56"/>
            </p:custDataLst>
          </p:nvPr>
        </p:nvSpPr>
        <p:spPr>
          <a:xfrm>
            <a:off x="456010" y="1117997"/>
            <a:ext cx="8227219" cy="3569494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 fontAlgn="auto"/>
            <a:r>
              <a:rPr lang="zh-CN" altLang="en-US" sz="1350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z="105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0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57"/>
            </p:custDataLst>
          </p:nvPr>
        </p:nvSpPr>
        <p:spPr>
          <a:xfrm>
            <a:off x="458391" y="4736306"/>
            <a:ext cx="202644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565" baseline="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 pitchFamily="34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2022/8/26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58"/>
            </p:custDataLst>
          </p:nvPr>
        </p:nvSpPr>
        <p:spPr>
          <a:xfrm>
            <a:off x="3087291" y="4736306"/>
            <a:ext cx="2969419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565" baseline="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 pitchFamily="34" charset="-122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59"/>
            </p:custDataLst>
          </p:nvPr>
        </p:nvSpPr>
        <p:spPr>
          <a:xfrm>
            <a:off x="6657975" y="4736306"/>
            <a:ext cx="202525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565" baseline="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 pitchFamily="34" charset="-122"/>
              </a:defRPr>
            </a:lvl1pPr>
          </a:lstStyle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  <p:custDataLst>
      <p:tags r:id="rId54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  <p:sldLayoutId id="2147483691" r:id="rId31"/>
    <p:sldLayoutId id="2147483692" r:id="rId32"/>
    <p:sldLayoutId id="2147483693" r:id="rId33"/>
    <p:sldLayoutId id="2147483694" r:id="rId34"/>
    <p:sldLayoutId id="2147483695" r:id="rId35"/>
    <p:sldLayoutId id="2147483696" r:id="rId36"/>
    <p:sldLayoutId id="2147483697" r:id="rId37"/>
    <p:sldLayoutId id="2147483698" r:id="rId38"/>
    <p:sldLayoutId id="2147483699" r:id="rId39"/>
    <p:sldLayoutId id="2147483700" r:id="rId40"/>
    <p:sldLayoutId id="2147483701" r:id="rId41"/>
    <p:sldLayoutId id="2147483702" r:id="rId42"/>
    <p:sldLayoutId id="2147483703" r:id="rId43"/>
    <p:sldLayoutId id="2147483704" r:id="rId44"/>
    <p:sldLayoutId id="2147483705" r:id="rId45"/>
    <p:sldLayoutId id="2147483706" r:id="rId46"/>
    <p:sldLayoutId id="2147483707" r:id="rId47"/>
    <p:sldLayoutId id="2147483708" r:id="rId48"/>
    <p:sldLayoutId id="2147483709" r:id="rId49"/>
    <p:sldLayoutId id="2147483710" r:id="rId50"/>
    <p:sldLayoutId id="2147483711" r:id="rId51"/>
    <p:sldLayoutId id="2147483712" r:id="rId52"/>
  </p:sldLayoutIdLst>
  <p:transition/>
  <p:txStyles>
    <p:titleStyle>
      <a:lvl1pPr algn="l" defTabSz="514350" rtl="0" eaLnBrk="1" fontAlgn="auto" latinLnBrk="0" hangingPunct="1">
        <a:lnSpc>
          <a:spcPct val="100000"/>
        </a:lnSpc>
        <a:spcBef>
          <a:spcPct val="0"/>
        </a:spcBef>
        <a:buNone/>
        <a:defRPr sz="2025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itchFamily="34" charset="0"/>
          <a:ea typeface="微软雅黑" pitchFamily="34" charset="-122"/>
          <a:cs typeface="+mj-cs"/>
        </a:defRPr>
      </a:lvl1pPr>
    </p:titleStyle>
    <p:bodyStyle>
      <a:lvl1pPr marL="128905" indent="-128270" algn="l" defTabSz="51435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itchFamily="34" charset="0"/>
        <a:buChar char="●"/>
        <a:defRPr sz="101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itchFamily="34" charset="-122"/>
          <a:cs typeface="+mn-cs"/>
        </a:defRPr>
      </a:lvl1pPr>
      <a:lvl2pPr marL="386080" indent="-128270" algn="l" defTabSz="51435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itchFamily="34" charset="0"/>
        <a:buChar char="●"/>
        <a:tabLst>
          <a:tab pos="905510" algn="l"/>
        </a:tabLst>
        <a:defRPr sz="9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itchFamily="34" charset="-122"/>
          <a:cs typeface="+mn-cs"/>
        </a:defRPr>
      </a:lvl2pPr>
      <a:lvl3pPr marL="643255" indent="-128270" algn="l" defTabSz="51435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itchFamily="34" charset="0"/>
        <a:buChar char="●"/>
        <a:defRPr sz="9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itchFamily="34" charset="-122"/>
          <a:cs typeface="+mn-cs"/>
        </a:defRPr>
      </a:lvl3pPr>
      <a:lvl4pPr marL="900430" indent="-128270" algn="l" defTabSz="51435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/>
        <a:buChar char=""/>
        <a:defRPr sz="79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itchFamily="34" charset="-122"/>
          <a:cs typeface="+mn-cs"/>
        </a:defRPr>
      </a:lvl4pPr>
      <a:lvl5pPr marL="1157605" indent="-128270" algn="l" defTabSz="51435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itchFamily="34" charset="0"/>
        <a:buChar char="•"/>
        <a:defRPr sz="79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itchFamily="34" charset="-122"/>
          <a:cs typeface="+mn-cs"/>
        </a:defRPr>
      </a:lvl5pPr>
      <a:lvl6pPr marL="1414780" indent="-128270" algn="l" defTabSz="514350" rtl="0" eaLnBrk="1" latinLnBrk="0" hangingPunct="1">
        <a:lnSpc>
          <a:spcPct val="90000"/>
        </a:lnSpc>
        <a:spcBef>
          <a:spcPts val="280"/>
        </a:spcBef>
        <a:buFont typeface="Arial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671955" indent="-128270" algn="l" defTabSz="514350" rtl="0" eaLnBrk="1" latinLnBrk="0" hangingPunct="1">
        <a:lnSpc>
          <a:spcPct val="90000"/>
        </a:lnSpc>
        <a:spcBef>
          <a:spcPts val="280"/>
        </a:spcBef>
        <a:buFont typeface="Arial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929130" indent="-128270" algn="l" defTabSz="514350" rtl="0" eaLnBrk="1" latinLnBrk="0" hangingPunct="1">
        <a:lnSpc>
          <a:spcPct val="90000"/>
        </a:lnSpc>
        <a:spcBef>
          <a:spcPts val="280"/>
        </a:spcBef>
        <a:buFont typeface="Arial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186305" indent="-128270" algn="l" defTabSz="514350" rtl="0" eaLnBrk="1" latinLnBrk="0" hangingPunct="1">
        <a:lnSpc>
          <a:spcPct val="90000"/>
        </a:lnSpc>
        <a:spcBef>
          <a:spcPts val="280"/>
        </a:spcBef>
        <a:buFont typeface="Arial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25" r:id="rId12"/>
  </p:sldLayoutIdLst>
  <p:transition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353.xml"/><Relationship Id="rId13" Type="http://schemas.openxmlformats.org/officeDocument/2006/relationships/image" Target="../media/image5.png"/><Relationship Id="rId3" Type="http://schemas.openxmlformats.org/officeDocument/2006/relationships/tags" Target="../tags/tag348.xml"/><Relationship Id="rId7" Type="http://schemas.openxmlformats.org/officeDocument/2006/relationships/tags" Target="../tags/tag352.xml"/><Relationship Id="rId12" Type="http://schemas.openxmlformats.org/officeDocument/2006/relationships/notesSlide" Target="../notesSlides/notesSlide1.xml"/><Relationship Id="rId17" Type="http://schemas.openxmlformats.org/officeDocument/2006/relationships/image" Target="../media/image9.png"/><Relationship Id="rId2" Type="http://schemas.openxmlformats.org/officeDocument/2006/relationships/tags" Target="../tags/tag347.xml"/><Relationship Id="rId16" Type="http://schemas.openxmlformats.org/officeDocument/2006/relationships/image" Target="../media/image8.png"/><Relationship Id="rId1" Type="http://schemas.openxmlformats.org/officeDocument/2006/relationships/tags" Target="../tags/tag346.xml"/><Relationship Id="rId6" Type="http://schemas.openxmlformats.org/officeDocument/2006/relationships/tags" Target="../tags/tag351.xml"/><Relationship Id="rId11" Type="http://schemas.openxmlformats.org/officeDocument/2006/relationships/slideLayout" Target="../slideLayouts/slideLayout13.xml"/><Relationship Id="rId5" Type="http://schemas.openxmlformats.org/officeDocument/2006/relationships/tags" Target="../tags/tag350.xml"/><Relationship Id="rId15" Type="http://schemas.openxmlformats.org/officeDocument/2006/relationships/image" Target="../media/image7.png"/><Relationship Id="rId10" Type="http://schemas.openxmlformats.org/officeDocument/2006/relationships/tags" Target="../tags/tag355.xml"/><Relationship Id="rId4" Type="http://schemas.openxmlformats.org/officeDocument/2006/relationships/tags" Target="../tags/tag349.xml"/><Relationship Id="rId9" Type="http://schemas.openxmlformats.org/officeDocument/2006/relationships/tags" Target="../tags/tag354.xml"/><Relationship Id="rId1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390.xml"/><Relationship Id="rId1" Type="http://schemas.openxmlformats.org/officeDocument/2006/relationships/tags" Target="../tags/tag389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9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399.xml"/><Relationship Id="rId13" Type="http://schemas.openxmlformats.org/officeDocument/2006/relationships/notesSlide" Target="../notesSlides/notesSlide4.xml"/><Relationship Id="rId3" Type="http://schemas.openxmlformats.org/officeDocument/2006/relationships/tags" Target="../tags/tag394.xml"/><Relationship Id="rId7" Type="http://schemas.openxmlformats.org/officeDocument/2006/relationships/tags" Target="../tags/tag398.xml"/><Relationship Id="rId12" Type="http://schemas.openxmlformats.org/officeDocument/2006/relationships/slideLayout" Target="../slideLayouts/slideLayout13.xml"/><Relationship Id="rId2" Type="http://schemas.openxmlformats.org/officeDocument/2006/relationships/tags" Target="../tags/tag393.xml"/><Relationship Id="rId1" Type="http://schemas.openxmlformats.org/officeDocument/2006/relationships/tags" Target="../tags/tag392.xml"/><Relationship Id="rId6" Type="http://schemas.openxmlformats.org/officeDocument/2006/relationships/tags" Target="../tags/tag397.xml"/><Relationship Id="rId11" Type="http://schemas.openxmlformats.org/officeDocument/2006/relationships/tags" Target="../tags/tag402.xml"/><Relationship Id="rId5" Type="http://schemas.openxmlformats.org/officeDocument/2006/relationships/tags" Target="../tags/tag396.xml"/><Relationship Id="rId10" Type="http://schemas.openxmlformats.org/officeDocument/2006/relationships/tags" Target="../tags/tag401.xml"/><Relationship Id="rId4" Type="http://schemas.openxmlformats.org/officeDocument/2006/relationships/tags" Target="../tags/tag395.xml"/><Relationship Id="rId9" Type="http://schemas.openxmlformats.org/officeDocument/2006/relationships/tags" Target="../tags/tag40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40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tags" Target="../tags/tag409.xml"/><Relationship Id="rId7" Type="http://schemas.openxmlformats.org/officeDocument/2006/relationships/tags" Target="../tags/tag413.xml"/><Relationship Id="rId2" Type="http://schemas.openxmlformats.org/officeDocument/2006/relationships/tags" Target="../tags/tag408.xml"/><Relationship Id="rId1" Type="http://schemas.openxmlformats.org/officeDocument/2006/relationships/tags" Target="../tags/tag407.xml"/><Relationship Id="rId6" Type="http://schemas.openxmlformats.org/officeDocument/2006/relationships/tags" Target="../tags/tag412.xml"/><Relationship Id="rId5" Type="http://schemas.openxmlformats.org/officeDocument/2006/relationships/tags" Target="../tags/tag411.xml"/><Relationship Id="rId4" Type="http://schemas.openxmlformats.org/officeDocument/2006/relationships/tags" Target="../tags/tag410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tags" Target="../tags/tag416.xml"/><Relationship Id="rId7" Type="http://schemas.openxmlformats.org/officeDocument/2006/relationships/tags" Target="../tags/tag420.xml"/><Relationship Id="rId2" Type="http://schemas.openxmlformats.org/officeDocument/2006/relationships/tags" Target="../tags/tag415.xml"/><Relationship Id="rId1" Type="http://schemas.openxmlformats.org/officeDocument/2006/relationships/tags" Target="../tags/tag414.xml"/><Relationship Id="rId6" Type="http://schemas.openxmlformats.org/officeDocument/2006/relationships/tags" Target="../tags/tag419.xml"/><Relationship Id="rId5" Type="http://schemas.openxmlformats.org/officeDocument/2006/relationships/tags" Target="../tags/tag418.xml"/><Relationship Id="rId4" Type="http://schemas.openxmlformats.org/officeDocument/2006/relationships/tags" Target="../tags/tag41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42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423.xml"/><Relationship Id="rId1" Type="http://schemas.openxmlformats.org/officeDocument/2006/relationships/tags" Target="../tags/tag422.xml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425.xml"/><Relationship Id="rId1" Type="http://schemas.openxmlformats.org/officeDocument/2006/relationships/tags" Target="../tags/tag424.xml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433.xml"/><Relationship Id="rId13" Type="http://schemas.openxmlformats.org/officeDocument/2006/relationships/tags" Target="../tags/tag438.xml"/><Relationship Id="rId18" Type="http://schemas.openxmlformats.org/officeDocument/2006/relationships/tags" Target="../tags/tag443.xml"/><Relationship Id="rId3" Type="http://schemas.openxmlformats.org/officeDocument/2006/relationships/tags" Target="../tags/tag428.xml"/><Relationship Id="rId21" Type="http://schemas.openxmlformats.org/officeDocument/2006/relationships/notesSlide" Target="../notesSlides/notesSlide5.xml"/><Relationship Id="rId7" Type="http://schemas.openxmlformats.org/officeDocument/2006/relationships/tags" Target="../tags/tag432.xml"/><Relationship Id="rId12" Type="http://schemas.openxmlformats.org/officeDocument/2006/relationships/tags" Target="../tags/tag437.xml"/><Relationship Id="rId17" Type="http://schemas.openxmlformats.org/officeDocument/2006/relationships/tags" Target="../tags/tag442.xml"/><Relationship Id="rId2" Type="http://schemas.openxmlformats.org/officeDocument/2006/relationships/tags" Target="../tags/tag427.xml"/><Relationship Id="rId16" Type="http://schemas.openxmlformats.org/officeDocument/2006/relationships/tags" Target="../tags/tag441.xml"/><Relationship Id="rId20" Type="http://schemas.openxmlformats.org/officeDocument/2006/relationships/slideLayout" Target="../slideLayouts/slideLayout13.xml"/><Relationship Id="rId1" Type="http://schemas.openxmlformats.org/officeDocument/2006/relationships/tags" Target="../tags/tag426.xml"/><Relationship Id="rId6" Type="http://schemas.openxmlformats.org/officeDocument/2006/relationships/tags" Target="../tags/tag431.xml"/><Relationship Id="rId11" Type="http://schemas.openxmlformats.org/officeDocument/2006/relationships/tags" Target="../tags/tag436.xml"/><Relationship Id="rId5" Type="http://schemas.openxmlformats.org/officeDocument/2006/relationships/tags" Target="../tags/tag430.xml"/><Relationship Id="rId15" Type="http://schemas.openxmlformats.org/officeDocument/2006/relationships/tags" Target="../tags/tag440.xml"/><Relationship Id="rId10" Type="http://schemas.openxmlformats.org/officeDocument/2006/relationships/tags" Target="../tags/tag435.xml"/><Relationship Id="rId19" Type="http://schemas.openxmlformats.org/officeDocument/2006/relationships/tags" Target="../tags/tag444.xml"/><Relationship Id="rId4" Type="http://schemas.openxmlformats.org/officeDocument/2006/relationships/tags" Target="../tags/tag429.xml"/><Relationship Id="rId9" Type="http://schemas.openxmlformats.org/officeDocument/2006/relationships/tags" Target="../tags/tag434.xml"/><Relationship Id="rId14" Type="http://schemas.openxmlformats.org/officeDocument/2006/relationships/tags" Target="../tags/tag43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tags" Target="../tags/tag361.xml"/><Relationship Id="rId7" Type="http://schemas.openxmlformats.org/officeDocument/2006/relationships/tags" Target="../tags/tag365.xml"/><Relationship Id="rId2" Type="http://schemas.openxmlformats.org/officeDocument/2006/relationships/tags" Target="../tags/tag360.xml"/><Relationship Id="rId1" Type="http://schemas.openxmlformats.org/officeDocument/2006/relationships/tags" Target="../tags/tag359.xml"/><Relationship Id="rId6" Type="http://schemas.openxmlformats.org/officeDocument/2006/relationships/tags" Target="../tags/tag364.xml"/><Relationship Id="rId5" Type="http://schemas.openxmlformats.org/officeDocument/2006/relationships/tags" Target="../tags/tag363.xml"/><Relationship Id="rId4" Type="http://schemas.openxmlformats.org/officeDocument/2006/relationships/tags" Target="../tags/tag362.xml"/><Relationship Id="rId9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455.xml"/><Relationship Id="rId3" Type="http://schemas.openxmlformats.org/officeDocument/2006/relationships/tags" Target="../tags/tag450.xml"/><Relationship Id="rId7" Type="http://schemas.openxmlformats.org/officeDocument/2006/relationships/tags" Target="../tags/tag454.xml"/><Relationship Id="rId2" Type="http://schemas.openxmlformats.org/officeDocument/2006/relationships/tags" Target="../tags/tag449.xml"/><Relationship Id="rId1" Type="http://schemas.openxmlformats.org/officeDocument/2006/relationships/tags" Target="../tags/tag448.xml"/><Relationship Id="rId6" Type="http://schemas.openxmlformats.org/officeDocument/2006/relationships/tags" Target="../tags/tag453.xml"/><Relationship Id="rId5" Type="http://schemas.openxmlformats.org/officeDocument/2006/relationships/tags" Target="../tags/tag452.xml"/><Relationship Id="rId10" Type="http://schemas.openxmlformats.org/officeDocument/2006/relationships/notesSlide" Target="../notesSlides/notesSlide6.xml"/><Relationship Id="rId4" Type="http://schemas.openxmlformats.org/officeDocument/2006/relationships/tags" Target="../tags/tag451.xml"/><Relationship Id="rId9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tags" Target="../tags/tag461.xml"/><Relationship Id="rId7" Type="http://schemas.openxmlformats.org/officeDocument/2006/relationships/slideLayout" Target="../slideLayouts/slideLayout65.xml"/><Relationship Id="rId2" Type="http://schemas.openxmlformats.org/officeDocument/2006/relationships/tags" Target="../tags/tag460.xml"/><Relationship Id="rId1" Type="http://schemas.openxmlformats.org/officeDocument/2006/relationships/tags" Target="../tags/tag459.xml"/><Relationship Id="rId6" Type="http://schemas.openxmlformats.org/officeDocument/2006/relationships/tags" Target="../tags/tag464.xml"/><Relationship Id="rId11" Type="http://schemas.openxmlformats.org/officeDocument/2006/relationships/image" Target="../media/image19.png"/><Relationship Id="rId5" Type="http://schemas.openxmlformats.org/officeDocument/2006/relationships/tags" Target="../tags/tag463.xml"/><Relationship Id="rId10" Type="http://schemas.openxmlformats.org/officeDocument/2006/relationships/image" Target="../media/image18.png"/><Relationship Id="rId4" Type="http://schemas.openxmlformats.org/officeDocument/2006/relationships/tags" Target="../tags/tag462.xml"/><Relationship Id="rId9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370.xml"/><Relationship Id="rId1" Type="http://schemas.openxmlformats.org/officeDocument/2006/relationships/tags" Target="../tags/tag36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373.xml"/><Relationship Id="rId2" Type="http://schemas.openxmlformats.org/officeDocument/2006/relationships/tags" Target="../tags/tag372.xml"/><Relationship Id="rId1" Type="http://schemas.openxmlformats.org/officeDocument/2006/relationships/tags" Target="../tags/tag371.xml"/><Relationship Id="rId5" Type="http://schemas.openxmlformats.org/officeDocument/2006/relationships/image" Target="../media/image10.png"/><Relationship Id="rId4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7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382.xml"/><Relationship Id="rId3" Type="http://schemas.openxmlformats.org/officeDocument/2006/relationships/tags" Target="../tags/tag377.xml"/><Relationship Id="rId7" Type="http://schemas.openxmlformats.org/officeDocument/2006/relationships/tags" Target="../tags/tag381.xml"/><Relationship Id="rId12" Type="http://schemas.openxmlformats.org/officeDocument/2006/relationships/image" Target="../media/image12.png"/><Relationship Id="rId2" Type="http://schemas.openxmlformats.org/officeDocument/2006/relationships/tags" Target="../tags/tag376.xml"/><Relationship Id="rId1" Type="http://schemas.openxmlformats.org/officeDocument/2006/relationships/tags" Target="../tags/tag375.xml"/><Relationship Id="rId6" Type="http://schemas.openxmlformats.org/officeDocument/2006/relationships/tags" Target="../tags/tag380.xml"/><Relationship Id="rId11" Type="http://schemas.openxmlformats.org/officeDocument/2006/relationships/image" Target="../media/image11.png"/><Relationship Id="rId5" Type="http://schemas.openxmlformats.org/officeDocument/2006/relationships/tags" Target="../tags/tag379.xml"/><Relationship Id="rId10" Type="http://schemas.openxmlformats.org/officeDocument/2006/relationships/notesSlide" Target="../notesSlides/notesSlide3.xml"/><Relationship Id="rId4" Type="http://schemas.openxmlformats.org/officeDocument/2006/relationships/tags" Target="../tags/tag378.xml"/><Relationship Id="rId9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8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8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8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>
            <p:custDataLst>
              <p:tags r:id="rId1"/>
            </p:custDataLst>
          </p:nvPr>
        </p:nvCxnSpPr>
        <p:spPr>
          <a:xfrm flipV="1">
            <a:off x="2570984" y="1362887"/>
            <a:ext cx="4167554" cy="17585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>
            <p:custDataLst>
              <p:tags r:id="rId2"/>
            </p:custDataLst>
          </p:nvPr>
        </p:nvGrpSpPr>
        <p:grpSpPr>
          <a:xfrm>
            <a:off x="1971779" y="1083943"/>
            <a:ext cx="334111" cy="352210"/>
            <a:chOff x="2121873" y="1511588"/>
            <a:chExt cx="445481" cy="469613"/>
          </a:xfrm>
        </p:grpSpPr>
        <p:sp>
          <p:nvSpPr>
            <p:cNvPr id="7" name="矩形 6"/>
            <p:cNvSpPr/>
            <p:nvPr>
              <p:custDataLst>
                <p:tags r:id="rId9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>
              <p:custDataLst>
                <p:tags r:id="rId10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2442158" y="876194"/>
            <a:ext cx="4167554" cy="437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5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细节</a:t>
            </a:r>
            <a:endParaRPr lang="zh-CN" altLang="en-US" sz="225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3973801" y="3271403"/>
            <a:ext cx="1980345" cy="135434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6293197" y="1653896"/>
            <a:ext cx="1376363" cy="295261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4006518" y="1682858"/>
            <a:ext cx="1947628" cy="140439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1971779" y="3252275"/>
            <a:ext cx="1557242" cy="1392599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1597170" y="1646925"/>
            <a:ext cx="1947628" cy="144734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1914521" y="1290055"/>
            <a:ext cx="3078866" cy="2999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350" kern="100">
                <a:latin typeface="楷体" panose="02010609060101010101" pitchFamily="49" charset="-122"/>
                <a:ea typeface="DengXian" charset="-122"/>
                <a:cs typeface="Times New Roman" panose="02020603050405020304" pitchFamily="18" charset="0"/>
              </a:rPr>
              <a:t> </a:t>
            </a:r>
            <a:r>
              <a:rPr lang="zh-CN" altLang="en-US" sz="1350" kern="100" smtClean="0">
                <a:latin typeface="楷体" panose="02010609060101010101" pitchFamily="49" charset="-122"/>
                <a:ea typeface="DengXian" charset="-122"/>
                <a:cs typeface="Times New Roman" panose="02020603050405020304" pitchFamily="18" charset="0"/>
              </a:rPr>
              <a:t>    </a:t>
            </a:r>
            <a:r>
              <a:rPr lang="zh-CN" altLang="zh-CN" kern="100" smtClean="0">
                <a:latin typeface="STKaiti" charset="-122"/>
                <a:ea typeface="STKaiti" charset="-122"/>
                <a:cs typeface="STKaiti" charset="-122"/>
              </a:rPr>
              <a:t>夜晚</a:t>
            </a:r>
            <a:r>
              <a:rPr lang="zh-CN" altLang="zh-CN" kern="100">
                <a:latin typeface="STKaiti" charset="-122"/>
                <a:ea typeface="STKaiti" charset="-122"/>
                <a:cs typeface="STKaiti" charset="-122"/>
              </a:rPr>
              <a:t>降临了，不同于前几日，家家户户电脑屏幕、手机屏幕散发出的微光汇成了一条银河，缓缓流淌在这个小山村里。而老刘，也在自家的微光中琢磨着明天怎么清积雪通道路。</a:t>
            </a:r>
            <a:endParaRPr lang="zh-CN" altLang="en-US" kern="100">
              <a:latin typeface="STKaiti" charset="-122"/>
              <a:ea typeface="STKaiti" charset="-122"/>
              <a:cs typeface="STKaiti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254544" y="1290055"/>
            <a:ext cx="2330069" cy="309566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1977917" y="1456607"/>
            <a:ext cx="5529805" cy="2261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25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细节描写要运用得当</a:t>
            </a:r>
            <a:r>
              <a:rPr lang="zh-CN" altLang="en-US" sz="225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：</a:t>
            </a:r>
            <a:endParaRPr lang="en-US" altLang="zh-CN" sz="2250" smtClean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  <a:p>
            <a:pPr marL="457200" indent="-457200">
              <a:lnSpc>
                <a:spcPct val="200000"/>
              </a:lnSpc>
              <a:buFont typeface="Wingdings" pitchFamily="2" charset="2"/>
              <a:buChar char="u"/>
            </a:pPr>
            <a:r>
              <a:rPr lang="zh-CN" altLang="en-US" sz="2400" smtClean="0">
                <a:solidFill>
                  <a:prstClr val="black"/>
                </a:solidFill>
                <a:latin typeface="STKaiti" charset="-122"/>
                <a:ea typeface="STKaiti" charset="-122"/>
                <a:cs typeface="STKaiti" charset="-122"/>
              </a:rPr>
              <a:t>最是细处能动人</a:t>
            </a:r>
            <a:r>
              <a:rPr lang="en-US" altLang="zh-CN" sz="2400" smtClean="0">
                <a:solidFill>
                  <a:prstClr val="black"/>
                </a:solidFill>
                <a:latin typeface="STKaiti" charset="-122"/>
                <a:ea typeface="STKaiti" charset="-122"/>
                <a:cs typeface="STKaiti" charset="-122"/>
              </a:rPr>
              <a:t>——</a:t>
            </a:r>
            <a:r>
              <a:rPr lang="zh-CN" altLang="en-US" sz="2400" smtClean="0">
                <a:solidFill>
                  <a:prstClr val="black"/>
                </a:solidFill>
                <a:latin typeface="STKaiti" charset="-122"/>
                <a:ea typeface="STKaiti" charset="-122"/>
                <a:cs typeface="STKaiti" charset="-122"/>
              </a:rPr>
              <a:t>捕捉动情点</a:t>
            </a:r>
            <a:endParaRPr lang="en-US" altLang="zh-CN" sz="2400" smtClean="0">
              <a:solidFill>
                <a:prstClr val="black"/>
              </a:solidFill>
              <a:latin typeface="STKaiti" charset="-122"/>
              <a:ea typeface="STKaiti" charset="-122"/>
              <a:cs typeface="STKaiti" charset="-122"/>
            </a:endParaRPr>
          </a:p>
          <a:p>
            <a:pPr marL="457200" indent="-457200">
              <a:lnSpc>
                <a:spcPct val="200000"/>
              </a:lnSpc>
              <a:buFont typeface="Wingdings" pitchFamily="2" charset="2"/>
              <a:buChar char="u"/>
            </a:pPr>
            <a:r>
              <a:rPr lang="zh-CN" altLang="en-US" sz="2400" smtClean="0">
                <a:solidFill>
                  <a:prstClr val="black"/>
                </a:solidFill>
                <a:latin typeface="STKaiti" charset="-122"/>
                <a:ea typeface="STKaiti" charset="-122"/>
                <a:cs typeface="STKaiti" charset="-122"/>
              </a:rPr>
              <a:t>于细微处见精神</a:t>
            </a:r>
            <a:r>
              <a:rPr lang="en-US" altLang="zh-CN" sz="2400" smtClean="0">
                <a:solidFill>
                  <a:prstClr val="black"/>
                </a:solidFill>
                <a:latin typeface="STKaiti" charset="-122"/>
                <a:ea typeface="STKaiti" charset="-122"/>
                <a:cs typeface="STKaiti" charset="-122"/>
              </a:rPr>
              <a:t>——</a:t>
            </a:r>
            <a:r>
              <a:rPr lang="zh-CN" altLang="en-US" sz="2400" smtClean="0">
                <a:solidFill>
                  <a:prstClr val="black"/>
                </a:solidFill>
                <a:latin typeface="STKaiti" charset="-122"/>
                <a:ea typeface="STKaiti" charset="-122"/>
                <a:cs typeface="STKaiti" charset="-122"/>
              </a:rPr>
              <a:t>凸显主题处</a:t>
            </a:r>
            <a:endParaRPr lang="zh-CN" altLang="en-US" sz="2400">
              <a:solidFill>
                <a:prstClr val="black"/>
              </a:solidFill>
              <a:latin typeface="STKaiti" charset="-122"/>
              <a:ea typeface="STKaiti" charset="-122"/>
              <a:cs typeface="STKaiti" charset="-122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>
            <p:custDataLst>
              <p:tags r:id="rId1"/>
            </p:custDataLst>
          </p:nvPr>
        </p:nvCxnSpPr>
        <p:spPr>
          <a:xfrm flipV="1">
            <a:off x="2574036" y="1493559"/>
            <a:ext cx="4167554" cy="17585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>
            <p:custDataLst>
              <p:tags r:id="rId2"/>
            </p:custDataLst>
          </p:nvPr>
        </p:nvGrpSpPr>
        <p:grpSpPr>
          <a:xfrm>
            <a:off x="1867551" y="1224928"/>
            <a:ext cx="334111" cy="352210"/>
            <a:chOff x="2121873" y="1511588"/>
            <a:chExt cx="445481" cy="469613"/>
          </a:xfrm>
        </p:grpSpPr>
        <p:sp>
          <p:nvSpPr>
            <p:cNvPr id="7" name="矩形 6"/>
            <p:cNvSpPr/>
            <p:nvPr>
              <p:custDataLst>
                <p:tags r:id="rId10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>
              <p:custDataLst>
                <p:tags r:id="rId11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2440439" y="981561"/>
            <a:ext cx="4167554" cy="437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5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三、技法点津，掌握描写方法</a:t>
            </a:r>
            <a:endParaRPr lang="zh-CN" altLang="en-US" sz="225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12" name="组合 2"/>
          <p:cNvGrpSpPr/>
          <p:nvPr>
            <p:custDataLst>
              <p:tags r:id="rId4"/>
            </p:custDataLst>
          </p:nvPr>
        </p:nvGrpSpPr>
        <p:grpSpPr>
          <a:xfrm>
            <a:off x="1245329" y="1690446"/>
            <a:ext cx="3966659" cy="405000"/>
            <a:chOff x="996173" y="2188583"/>
            <a:chExt cx="4790425" cy="540000"/>
          </a:xfrm>
        </p:grpSpPr>
        <p:grpSp>
          <p:nvGrpSpPr>
            <p:cNvPr id="13" name="组合 17"/>
            <p:cNvGrpSpPr/>
            <p:nvPr>
              <p:custDataLst>
                <p:tags r:id="rId6"/>
              </p:custDataLst>
            </p:nvPr>
          </p:nvGrpSpPr>
          <p:grpSpPr>
            <a:xfrm>
              <a:off x="996173" y="2188583"/>
              <a:ext cx="3287795" cy="540000"/>
              <a:chOff x="1635964" y="1686127"/>
              <a:chExt cx="3662867" cy="601602"/>
            </a:xfrm>
          </p:grpSpPr>
          <p:sp>
            <p:nvSpPr>
              <p:cNvPr id="16" name="圆角矩形 15"/>
              <p:cNvSpPr/>
              <p:nvPr>
                <p:custDataLst>
                  <p:tags r:id="rId8"/>
                </p:custDataLst>
              </p:nvPr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01431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矩形 16"/>
              <p:cNvSpPr/>
              <p:nvPr>
                <p:custDataLst>
                  <p:tags r:id="rId9"/>
                </p:custDataLst>
              </p:nvPr>
            </p:nvSpPr>
            <p:spPr>
              <a:xfrm rot="18614180">
                <a:off x="1635965" y="1686126"/>
                <a:ext cx="601602" cy="601603"/>
              </a:xfrm>
              <a:prstGeom prst="rect">
                <a:avLst/>
              </a:prstGeom>
              <a:solidFill>
                <a:srgbClr val="01621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5" name="文本框 14"/>
            <p:cNvSpPr txBox="1"/>
            <p:nvPr>
              <p:custDataLst>
                <p:tags r:id="rId7"/>
              </p:custDataLst>
            </p:nvPr>
          </p:nvSpPr>
          <p:spPr>
            <a:xfrm>
              <a:off x="1071477" y="2188583"/>
              <a:ext cx="4715121" cy="4910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mtClean="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1    </a:t>
              </a:r>
              <a:r>
                <a:rPr lang="zh-CN" altLang="en-US" smtClean="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要展示，不要讲述</a:t>
              </a:r>
              <a:endParaRPr lang="zh-CN" altLang="en-US">
                <a:solidFill>
                  <a:prstClr val="white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3" name="矩形 2"/>
          <p:cNvSpPr/>
          <p:nvPr>
            <p:custDataLst>
              <p:tags r:id="rId5"/>
            </p:custDataLst>
          </p:nvPr>
        </p:nvSpPr>
        <p:spPr>
          <a:xfrm>
            <a:off x="1618596" y="2133194"/>
            <a:ext cx="5811238" cy="2584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ct val="0"/>
              </a:spcAft>
            </a:pPr>
            <a:r>
              <a:rPr lang="zh-CN" altLang="en-US" sz="1350" kern="100" smtClean="0">
                <a:latin typeface="DengXian" charset="-122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zh-CN" kern="100">
                <a:latin typeface="STKaiti" charset="-122"/>
                <a:ea typeface="STKaiti" charset="-122"/>
                <a:cs typeface="STKaiti" charset="-122"/>
              </a:rPr>
              <a:t>你如果在鱼跳起来的时候兴奋起来，你就回想一下，使你产生这种感觉的具体动作是什么。是钓丝从水面上升起来，是它象琴弦似的绷紧，水开始滴下来，还是它跳的时候猛撞泼水的动作……找到使你激动的行为，然后写下来，要写清楚，叫读者也看得见</a:t>
            </a:r>
            <a:r>
              <a:rPr lang="zh-CN" altLang="zh-CN" kern="100" smtClean="0">
                <a:latin typeface="STKaiti" charset="-122"/>
                <a:ea typeface="STKaiti" charset="-122"/>
                <a:cs typeface="STKaiti" charset="-122"/>
              </a:rPr>
              <a:t>。</a:t>
            </a:r>
            <a:endParaRPr lang="en-US" altLang="zh-CN" kern="100" smtClean="0">
              <a:latin typeface="STKaiti" charset="-122"/>
              <a:ea typeface="STKaiti" charset="-122"/>
              <a:cs typeface="STKaiti" charset="-122"/>
            </a:endParaRPr>
          </a:p>
          <a:p>
            <a:pPr indent="266700" algn="r">
              <a:lnSpc>
                <a:spcPct val="150000"/>
              </a:lnSpc>
              <a:spcAft>
                <a:spcPct val="0"/>
              </a:spcAft>
            </a:pPr>
            <a:r>
              <a:rPr lang="en-US" altLang="zh-CN" kern="100" smtClean="0">
                <a:latin typeface="STKaiti" charset="-122"/>
                <a:ea typeface="STKaiti" charset="-122"/>
                <a:cs typeface="STKaiti" charset="-122"/>
              </a:rPr>
              <a:t>——</a:t>
            </a:r>
            <a:r>
              <a:rPr lang="zh-CN" altLang="en-US" kern="100" smtClean="0">
                <a:latin typeface="STKaiti" charset="-122"/>
                <a:ea typeface="STKaiti" charset="-122"/>
                <a:cs typeface="STKaiti" charset="-122"/>
              </a:rPr>
              <a:t>海明威</a:t>
            </a:r>
            <a:r>
              <a:rPr lang="en-US" altLang="zh-CN" kern="100" smtClean="0">
                <a:latin typeface="STKaiti" charset="-122"/>
                <a:ea typeface="STKaiti" charset="-122"/>
                <a:cs typeface="STKaiti" charset="-122"/>
              </a:rPr>
              <a:t>《</a:t>
            </a:r>
            <a:r>
              <a:rPr lang="zh-CN" altLang="en-US" kern="100" smtClean="0">
                <a:latin typeface="STKaiti" charset="-122"/>
                <a:ea typeface="STKaiti" charset="-122"/>
                <a:cs typeface="STKaiti" charset="-122"/>
              </a:rPr>
              <a:t>同“音乐家”的一席独白</a:t>
            </a:r>
            <a:r>
              <a:rPr lang="en-US" altLang="zh-CN" kern="100" smtClean="0">
                <a:latin typeface="STKaiti" charset="-122"/>
                <a:ea typeface="STKaiti" charset="-122"/>
                <a:cs typeface="STKaiti" charset="-122"/>
              </a:rPr>
              <a:t>》</a:t>
            </a:r>
            <a:endParaRPr lang="zh-CN" altLang="zh-CN" kern="100">
              <a:latin typeface="STKaiti" charset="-122"/>
              <a:ea typeface="STKaiti" charset="-122"/>
              <a:cs typeface="STKaiti" charset="-122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1524250" y="1085641"/>
            <a:ext cx="6076709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kern="100">
                <a:latin typeface="STKaiti" charset="-122"/>
                <a:ea typeface="STKaiti" charset="-122"/>
                <a:cs typeface="STKaiti" charset="-122"/>
              </a:rPr>
              <a:t>本就崎岖的山路在冰雪覆盖之下更为艰险，每一次</a:t>
            </a:r>
            <a:r>
              <a:rPr lang="zh-CN" altLang="zh-CN" u="sng" kern="100">
                <a:latin typeface="STKaiti" charset="-122"/>
                <a:ea typeface="STKaiti" charset="-122"/>
                <a:cs typeface="STKaiti" charset="-122"/>
              </a:rPr>
              <a:t>下脚</a:t>
            </a:r>
            <a:r>
              <a:rPr lang="zh-CN" altLang="zh-CN" kern="100">
                <a:latin typeface="STKaiti" charset="-122"/>
                <a:ea typeface="STKaiti" charset="-122"/>
                <a:cs typeface="STKaiti" charset="-122"/>
              </a:rPr>
              <a:t>都是一场试炼</a:t>
            </a:r>
            <a:r>
              <a:rPr lang="zh-CN" altLang="zh-CN" kern="100" smtClean="0">
                <a:latin typeface="STKaiti" charset="-122"/>
                <a:ea typeface="STKaiti" charset="-122"/>
                <a:cs typeface="STKaiti" charset="-122"/>
              </a:rPr>
              <a:t>。前方</a:t>
            </a:r>
            <a:r>
              <a:rPr lang="zh-CN" altLang="zh-CN" kern="100">
                <a:latin typeface="STKaiti" charset="-122"/>
                <a:ea typeface="STKaiti" charset="-122"/>
                <a:cs typeface="STKaiti" charset="-122"/>
              </a:rPr>
              <a:t>的路被白雪隐藏了，望不到尽头，天地苍茫，</a:t>
            </a:r>
            <a:r>
              <a:rPr lang="zh-CN" altLang="zh-CN" u="sng" kern="100">
                <a:latin typeface="STKaiti" charset="-122"/>
                <a:ea typeface="STKaiti" charset="-122"/>
                <a:cs typeface="STKaiti" charset="-122"/>
              </a:rPr>
              <a:t>只有脚底石子的摩擦声在阒寂中被不断放大</a:t>
            </a:r>
            <a:r>
              <a:rPr lang="zh-CN" altLang="zh-CN" kern="100" smtClean="0">
                <a:latin typeface="STKaiti" charset="-122"/>
                <a:ea typeface="STKaiti" charset="-122"/>
                <a:cs typeface="STKaiti" charset="-122"/>
              </a:rPr>
              <a:t>。啪</a:t>
            </a:r>
            <a:r>
              <a:rPr lang="zh-CN" altLang="zh-CN" kern="100">
                <a:latin typeface="STKaiti" charset="-122"/>
                <a:ea typeface="STKaiti" charset="-122"/>
                <a:cs typeface="STKaiti" charset="-122"/>
              </a:rPr>
              <a:t>！一脚踩空，老刘不慎</a:t>
            </a:r>
            <a:r>
              <a:rPr lang="zh-CN" altLang="zh-CN" u="sng" kern="100">
                <a:latin typeface="STKaiti" charset="-122"/>
                <a:ea typeface="STKaiti" charset="-122"/>
                <a:cs typeface="STKaiti" charset="-122"/>
              </a:rPr>
              <a:t>砸</a:t>
            </a:r>
            <a:r>
              <a:rPr lang="zh-CN" altLang="zh-CN" kern="100">
                <a:latin typeface="STKaiti" charset="-122"/>
                <a:ea typeface="STKaiti" charset="-122"/>
                <a:cs typeface="STKaiti" charset="-122"/>
              </a:rPr>
              <a:t>在地上，</a:t>
            </a:r>
            <a:r>
              <a:rPr lang="zh-CN" altLang="zh-CN" u="sng" kern="100">
                <a:latin typeface="STKaiti" charset="-122"/>
                <a:ea typeface="STKaiti" charset="-122"/>
                <a:cs typeface="STKaiti" charset="-122"/>
              </a:rPr>
              <a:t>连带</a:t>
            </a:r>
            <a:r>
              <a:rPr lang="zh-CN" altLang="zh-CN" kern="100">
                <a:latin typeface="STKaiti" charset="-122"/>
                <a:ea typeface="STKaiti" charset="-122"/>
                <a:cs typeface="STKaiti" charset="-122"/>
              </a:rPr>
              <a:t>着碎冰块和小石子，</a:t>
            </a:r>
            <a:r>
              <a:rPr lang="zh-CN" altLang="zh-CN" u="sng" kern="100">
                <a:latin typeface="STKaiti" charset="-122"/>
                <a:ea typeface="STKaiti" charset="-122"/>
                <a:cs typeface="STKaiti" charset="-122"/>
              </a:rPr>
              <a:t>滚落</a:t>
            </a:r>
            <a:r>
              <a:rPr lang="zh-CN" altLang="zh-CN" kern="100">
                <a:latin typeface="STKaiti" charset="-122"/>
                <a:ea typeface="STKaiti" charset="-122"/>
                <a:cs typeface="STKaiti" charset="-122"/>
              </a:rPr>
              <a:t>了下来。幸好有大石阻挡，不然……老刘望着只离着半米的悬崖，暗暗心惊：“老了老了……”这下老刘可不敢再大意了，他把</a:t>
            </a:r>
            <a:r>
              <a:rPr lang="zh-CN" altLang="zh-CN" u="sng" kern="100">
                <a:latin typeface="STKaiti" charset="-122"/>
                <a:ea typeface="STKaiti" charset="-122"/>
                <a:cs typeface="STKaiti" charset="-122"/>
              </a:rPr>
              <a:t>心提到了嗓子眼儿</a:t>
            </a:r>
            <a:r>
              <a:rPr lang="zh-CN" altLang="zh-CN" kern="100">
                <a:latin typeface="STKaiti" charset="-122"/>
                <a:ea typeface="STKaiti" charset="-122"/>
                <a:cs typeface="STKaiti" charset="-122"/>
              </a:rPr>
              <a:t>，</a:t>
            </a:r>
            <a:r>
              <a:rPr lang="zh-CN" altLang="zh-CN" u="sng" kern="100">
                <a:latin typeface="STKaiti" charset="-122"/>
                <a:ea typeface="STKaiti" charset="-122"/>
                <a:cs typeface="STKaiti" charset="-122"/>
              </a:rPr>
              <a:t>脚趾蜷起抓紧了地面</a:t>
            </a:r>
            <a:r>
              <a:rPr lang="zh-CN" altLang="zh-CN" kern="100">
                <a:latin typeface="STKaiti" charset="-122"/>
                <a:ea typeface="STKaiti" charset="-122"/>
                <a:cs typeface="STKaiti" charset="-122"/>
              </a:rPr>
              <a:t>，</a:t>
            </a:r>
            <a:r>
              <a:rPr lang="zh-CN" altLang="zh-CN" u="sng" kern="100">
                <a:latin typeface="STKaiti" charset="-122"/>
                <a:ea typeface="STKaiti" charset="-122"/>
                <a:cs typeface="STKaiti" charset="-122"/>
              </a:rPr>
              <a:t>目不斜视</a:t>
            </a:r>
            <a:r>
              <a:rPr lang="zh-CN" altLang="zh-CN" kern="100">
                <a:latin typeface="STKaiti" charset="-122"/>
                <a:ea typeface="STKaiti" charset="-122"/>
                <a:cs typeface="STKaiti" charset="-122"/>
              </a:rPr>
              <a:t>，一步一步往前</a:t>
            </a:r>
            <a:r>
              <a:rPr lang="zh-CN" altLang="zh-CN" u="sng" kern="100">
                <a:latin typeface="STKaiti" charset="-122"/>
                <a:ea typeface="STKaiti" charset="-122"/>
                <a:cs typeface="STKaiti" charset="-122"/>
              </a:rPr>
              <a:t>挪</a:t>
            </a:r>
            <a:r>
              <a:rPr lang="zh-CN" altLang="zh-CN" kern="100" smtClean="0">
                <a:latin typeface="STKaiti" charset="-122"/>
                <a:ea typeface="STKaiti" charset="-122"/>
                <a:cs typeface="STKaiti" charset="-122"/>
              </a:rPr>
              <a:t>。</a:t>
            </a:r>
            <a:endParaRPr lang="zh-CN" altLang="zh-CN" kern="100">
              <a:effectLst/>
              <a:latin typeface="STKaiti" charset="-122"/>
              <a:ea typeface="STKaiti" charset="-122"/>
              <a:cs typeface="STKaiti" charset="-122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2"/>
          <p:cNvGrpSpPr/>
          <p:nvPr>
            <p:custDataLst>
              <p:tags r:id="rId1"/>
            </p:custDataLst>
          </p:nvPr>
        </p:nvGrpSpPr>
        <p:grpSpPr>
          <a:xfrm>
            <a:off x="1503171" y="1092373"/>
            <a:ext cx="3966659" cy="405000"/>
            <a:chOff x="996173" y="2188583"/>
            <a:chExt cx="4790425" cy="540000"/>
          </a:xfrm>
        </p:grpSpPr>
        <p:grpSp>
          <p:nvGrpSpPr>
            <p:cNvPr id="5" name="组合 17"/>
            <p:cNvGrpSpPr/>
            <p:nvPr>
              <p:custDataLst>
                <p:tags r:id="rId4"/>
              </p:custDataLst>
            </p:nvPr>
          </p:nvGrpSpPr>
          <p:grpSpPr>
            <a:xfrm>
              <a:off x="996173" y="2188583"/>
              <a:ext cx="3287795" cy="540000"/>
              <a:chOff x="1635964" y="1686127"/>
              <a:chExt cx="3662867" cy="601602"/>
            </a:xfrm>
          </p:grpSpPr>
          <p:sp>
            <p:nvSpPr>
              <p:cNvPr id="7" name="圆角矩形 6"/>
              <p:cNvSpPr/>
              <p:nvPr>
                <p:custDataLst>
                  <p:tags r:id="rId6"/>
                </p:custDataLst>
              </p:nvPr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01431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矩形 7"/>
              <p:cNvSpPr/>
              <p:nvPr>
                <p:custDataLst>
                  <p:tags r:id="rId7"/>
                </p:custDataLst>
              </p:nvPr>
            </p:nvSpPr>
            <p:spPr>
              <a:xfrm rot="18614180">
                <a:off x="1635965" y="1686126"/>
                <a:ext cx="601602" cy="601603"/>
              </a:xfrm>
              <a:prstGeom prst="rect">
                <a:avLst/>
              </a:prstGeom>
              <a:solidFill>
                <a:srgbClr val="01621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" name="文本框 5"/>
            <p:cNvSpPr txBox="1"/>
            <p:nvPr>
              <p:custDataLst>
                <p:tags r:id="rId5"/>
              </p:custDataLst>
            </p:nvPr>
          </p:nvSpPr>
          <p:spPr>
            <a:xfrm>
              <a:off x="1071477" y="2188583"/>
              <a:ext cx="4715121" cy="4910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mtClean="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   </a:t>
              </a:r>
              <a:r>
                <a:rPr lang="zh-CN" altLang="en-US" smtClean="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要修饰，不要干瘪</a:t>
              </a:r>
              <a:endParaRPr lang="zh-CN" altLang="en-US">
                <a:solidFill>
                  <a:prstClr val="white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1726742" y="1668946"/>
            <a:ext cx="5822810" cy="1337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spcAft>
                <a:spcPct val="0"/>
              </a:spcAft>
              <a:buFont typeface="Wingdings" pitchFamily="2" charset="2"/>
              <a:buChar char="u"/>
            </a:pPr>
            <a:r>
              <a:rPr lang="zh-CN" altLang="zh-CN" kern="100" smtClean="0">
                <a:latin typeface="DengXian" charset="-122"/>
                <a:ea typeface="楷体" panose="02010609060101010101" pitchFamily="49" charset="-122"/>
                <a:cs typeface="Times New Roman" panose="02020603050405020304" pitchFamily="18" charset="0"/>
              </a:rPr>
              <a:t>厚重</a:t>
            </a:r>
            <a:r>
              <a:rPr lang="zh-CN" altLang="zh-CN" kern="100">
                <a:latin typeface="DengXian" charset="-122"/>
                <a:ea typeface="楷体" panose="02010609060101010101" pitchFamily="49" charset="-122"/>
                <a:cs typeface="Times New Roman" panose="02020603050405020304" pitchFamily="18" charset="0"/>
              </a:rPr>
              <a:t>的棉大衣抵不住刺骨寒风。那阴冷的寒气透过衣物刺痛了皮肤，又顺着脊柱一路蔓延到脖颈。</a:t>
            </a:r>
            <a:r>
              <a:rPr lang="zh-CN" altLang="zh-CN" u="sng" kern="100">
                <a:latin typeface="DengXian" charset="-122"/>
                <a:ea typeface="楷体" panose="02010609060101010101" pitchFamily="49" charset="-122"/>
                <a:cs typeface="Times New Roman" panose="02020603050405020304" pitchFamily="18" charset="0"/>
              </a:rPr>
              <a:t>老刘觉得自己像是一只被拔了毛的鸡，在砧板上任寒冷宰割</a:t>
            </a:r>
            <a:r>
              <a:rPr lang="zh-CN" altLang="zh-CN" kern="100">
                <a:latin typeface="DengXian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kern="100">
              <a:effectLst/>
              <a:latin typeface="DengXian" charset="-122"/>
              <a:ea typeface="DengXian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1726742" y="3059764"/>
            <a:ext cx="5657870" cy="1337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spcAft>
                <a:spcPct val="0"/>
              </a:spcAft>
              <a:buFont typeface="Wingdings" pitchFamily="2" charset="2"/>
              <a:buChar char="u"/>
            </a:pPr>
            <a:r>
              <a:rPr lang="zh-CN" altLang="zh-CN" kern="100" smtClean="0">
                <a:latin typeface="DengXian" charset="-122"/>
                <a:ea typeface="楷体" panose="02010609060101010101" pitchFamily="49" charset="-122"/>
                <a:cs typeface="Times New Roman" panose="02020603050405020304" pitchFamily="18" charset="0"/>
              </a:rPr>
              <a:t>电工</a:t>
            </a:r>
            <a:r>
              <a:rPr lang="zh-CN" altLang="zh-CN" kern="100">
                <a:latin typeface="DengXian" charset="-122"/>
                <a:ea typeface="楷体" panose="02010609060101010101" pitchFamily="49" charset="-122"/>
                <a:cs typeface="Times New Roman" panose="02020603050405020304" pitchFamily="18" charset="0"/>
              </a:rPr>
              <a:t>一听，惊得愣了一下：</a:t>
            </a:r>
            <a:r>
              <a:rPr lang="en-US" altLang="zh-CN" kern="100">
                <a:latin typeface="DengXian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kern="100">
                <a:latin typeface="DengXian" charset="-122"/>
                <a:ea typeface="楷体" panose="02010609060101010101" pitchFamily="49" charset="-122"/>
                <a:cs typeface="Times New Roman" panose="02020603050405020304" pitchFamily="18" charset="0"/>
              </a:rPr>
              <a:t>同志，你的腿脚怎样？</a:t>
            </a:r>
            <a:r>
              <a:rPr lang="en-US" altLang="zh-CN" kern="100">
                <a:latin typeface="DengXian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kern="100">
                <a:latin typeface="DengXian" charset="-122"/>
                <a:ea typeface="楷体" panose="02010609060101010101" pitchFamily="49" charset="-122"/>
                <a:cs typeface="Times New Roman" panose="02020603050405020304" pitchFamily="18" charset="0"/>
              </a:rPr>
              <a:t>老刘一听，顿时发现双腿麻木没知觉了。他掀开裤脚，</a:t>
            </a:r>
            <a:r>
              <a:rPr lang="zh-CN" altLang="zh-CN" u="sng" kern="100">
                <a:latin typeface="DengXian" charset="-122"/>
                <a:ea typeface="楷体" panose="02010609060101010101" pitchFamily="49" charset="-122"/>
                <a:cs typeface="Times New Roman" panose="02020603050405020304" pitchFamily="18" charset="0"/>
              </a:rPr>
              <a:t>干瘪的小腿像两条冻了霜的紫茄子</a:t>
            </a:r>
            <a:r>
              <a:rPr lang="zh-CN" altLang="zh-CN" kern="100">
                <a:latin typeface="DengXian" charset="-122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endParaRPr lang="zh-CN" altLang="zh-CN" kern="100">
              <a:effectLst/>
              <a:latin typeface="DengXian" charset="-122"/>
              <a:ea typeface="DengXian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2"/>
          <p:cNvGrpSpPr/>
          <p:nvPr>
            <p:custDataLst>
              <p:tags r:id="rId1"/>
            </p:custDataLst>
          </p:nvPr>
        </p:nvGrpSpPr>
        <p:grpSpPr>
          <a:xfrm>
            <a:off x="1389636" y="1117186"/>
            <a:ext cx="3966659" cy="405000"/>
            <a:chOff x="996173" y="2188583"/>
            <a:chExt cx="4790425" cy="540000"/>
          </a:xfrm>
        </p:grpSpPr>
        <p:grpSp>
          <p:nvGrpSpPr>
            <p:cNvPr id="5" name="组合 17"/>
            <p:cNvGrpSpPr/>
            <p:nvPr>
              <p:custDataLst>
                <p:tags r:id="rId4"/>
              </p:custDataLst>
            </p:nvPr>
          </p:nvGrpSpPr>
          <p:grpSpPr>
            <a:xfrm>
              <a:off x="996173" y="2188583"/>
              <a:ext cx="3287795" cy="540000"/>
              <a:chOff x="1635964" y="1686127"/>
              <a:chExt cx="3662867" cy="601602"/>
            </a:xfrm>
          </p:grpSpPr>
          <p:sp>
            <p:nvSpPr>
              <p:cNvPr id="7" name="圆角矩形 6"/>
              <p:cNvSpPr/>
              <p:nvPr>
                <p:custDataLst>
                  <p:tags r:id="rId6"/>
                </p:custDataLst>
              </p:nvPr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01431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矩形 7"/>
              <p:cNvSpPr/>
              <p:nvPr>
                <p:custDataLst>
                  <p:tags r:id="rId7"/>
                </p:custDataLst>
              </p:nvPr>
            </p:nvSpPr>
            <p:spPr>
              <a:xfrm rot="18614180">
                <a:off x="1635965" y="1686126"/>
                <a:ext cx="601602" cy="601603"/>
              </a:xfrm>
              <a:prstGeom prst="rect">
                <a:avLst/>
              </a:prstGeom>
              <a:solidFill>
                <a:srgbClr val="01621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" name="文本框 5"/>
            <p:cNvSpPr txBox="1"/>
            <p:nvPr>
              <p:custDataLst>
                <p:tags r:id="rId5"/>
              </p:custDataLst>
            </p:nvPr>
          </p:nvSpPr>
          <p:spPr>
            <a:xfrm>
              <a:off x="1071477" y="2188583"/>
              <a:ext cx="4715121" cy="4910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mtClean="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3   </a:t>
              </a:r>
              <a:r>
                <a:rPr lang="zh-CN" altLang="en-US" smtClean="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 要照应，不要孤立</a:t>
              </a:r>
              <a:endParaRPr lang="zh-CN" altLang="en-US">
                <a:solidFill>
                  <a:prstClr val="white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1700461" y="1715185"/>
            <a:ext cx="5900939" cy="2802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40000"/>
              </a:lnSpc>
              <a:buFont typeface="+mj-ea"/>
              <a:buAutoNum type="circleNumDbPlain"/>
            </a:pPr>
            <a:r>
              <a:rPr lang="zh-CN" altLang="en-US" kern="100" smtClean="0">
                <a:latin typeface="DengXian" charset="-122"/>
                <a:ea typeface="楷体" panose="02010609060101010101" pitchFamily="49" charset="-122"/>
                <a:cs typeface="Times New Roman" panose="02020603050405020304" pitchFamily="18" charset="0"/>
              </a:rPr>
              <a:t>不</a:t>
            </a:r>
            <a:r>
              <a:rPr lang="zh-CN" altLang="en-US" kern="100">
                <a:latin typeface="DengXian" charset="-122"/>
                <a:ea typeface="楷体" panose="02010609060101010101" pitchFamily="49" charset="-122"/>
                <a:cs typeface="Times New Roman" panose="02020603050405020304" pitchFamily="18" charset="0"/>
              </a:rPr>
              <a:t>想他一步还没有走出去，就听见“嘶”的一声，</a:t>
            </a:r>
            <a:r>
              <a:rPr lang="zh-CN" altLang="en-US" u="sng" kern="100">
                <a:latin typeface="DengXian" charset="-122"/>
                <a:ea typeface="楷体" panose="02010609060101010101" pitchFamily="49" charset="-122"/>
                <a:cs typeface="Times New Roman" panose="02020603050405020304" pitchFamily="18" charset="0"/>
              </a:rPr>
              <a:t>衣服挂住了门钩，在肩膀处，挂下一片布来，口子撕得不小</a:t>
            </a:r>
            <a:r>
              <a:rPr lang="zh-CN" altLang="en-US" kern="100">
                <a:latin typeface="DengXian" charset="-122"/>
                <a:ea typeface="楷体" panose="02010609060101010101" pitchFamily="49" charset="-122"/>
                <a:cs typeface="Times New Roman" panose="02020603050405020304" pitchFamily="18" charset="0"/>
              </a:rPr>
              <a:t>。那媳妇一面笑着，一面赶忙找针拿线，要给他缝上。通讯员却高低不肯，挟了被子就走</a:t>
            </a:r>
            <a:r>
              <a:rPr lang="zh-CN" altLang="en-US" kern="100" smtClean="0">
                <a:latin typeface="DengXian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kern="100" smtClean="0">
              <a:latin typeface="DengXian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40000"/>
              </a:lnSpc>
              <a:buFont typeface="+mj-ea"/>
              <a:buAutoNum type="circleNumDbPlain"/>
            </a:pPr>
            <a:r>
              <a:rPr lang="zh-CN" altLang="en-US" kern="100">
                <a:latin typeface="DengXian" charset="-122"/>
                <a:ea typeface="楷体" panose="02010609060101010101" pitchFamily="49" charset="-122"/>
                <a:cs typeface="Times New Roman" panose="02020603050405020304" pitchFamily="18" charset="0"/>
              </a:rPr>
              <a:t>他已走远了，但</a:t>
            </a:r>
            <a:r>
              <a:rPr lang="zh-CN" altLang="en-US" u="sng" kern="100">
                <a:latin typeface="DengXian" charset="-122"/>
                <a:ea typeface="楷体" panose="02010609060101010101" pitchFamily="49" charset="-122"/>
                <a:cs typeface="Times New Roman" panose="02020603050405020304" pitchFamily="18" charset="0"/>
              </a:rPr>
              <a:t>还见他肩上撕挂下来的布片，在风里一飘一飘</a:t>
            </a:r>
            <a:r>
              <a:rPr lang="zh-CN" altLang="en-US" kern="100">
                <a:latin typeface="DengXian" charset="-122"/>
                <a:ea typeface="楷体" panose="02010609060101010101" pitchFamily="49" charset="-122"/>
                <a:cs typeface="Times New Roman" panose="02020603050405020304" pitchFamily="18" charset="0"/>
              </a:rPr>
              <a:t>。我真后悔没给他缝上再走。现在，至少他要裸露一晚上的肩膀了。</a:t>
            </a:r>
          </a:p>
        </p:txBody>
      </p:sp>
      <p:sp>
        <p:nvSpPr>
          <p:cNvPr id="11" name="矩形 10"/>
          <p:cNvSpPr/>
          <p:nvPr>
            <p:custDataLst>
              <p:tags r:id="rId3"/>
            </p:custDataLst>
          </p:nvPr>
        </p:nvSpPr>
        <p:spPr>
          <a:xfrm>
            <a:off x="400113" y="3340614"/>
            <a:ext cx="5945707" cy="450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kern="100" smtClean="0">
                <a:latin typeface="DengXian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</a:t>
            </a:r>
            <a:endParaRPr lang="zh-CN" altLang="en-US" kern="100">
              <a:latin typeface="DengXian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1358372" y="1129439"/>
            <a:ext cx="6056453" cy="3622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AutoNum type="circleNumDbPlain" startAt="3"/>
            </a:pPr>
            <a:r>
              <a:rPr lang="zh-CN" altLang="en-US" kern="100" smtClean="0">
                <a:latin typeface="DengXian" charset="-122"/>
                <a:ea typeface="楷体" panose="02010609060101010101" pitchFamily="49" charset="-122"/>
                <a:cs typeface="Times New Roman" panose="02020603050405020304" pitchFamily="18" charset="0"/>
              </a:rPr>
              <a:t>她</a:t>
            </a:r>
            <a:r>
              <a:rPr lang="zh-CN" altLang="en-US" kern="100">
                <a:latin typeface="DengXian" charset="-122"/>
                <a:ea typeface="楷体" panose="02010609060101010101" pitchFamily="49" charset="-122"/>
                <a:cs typeface="Times New Roman" panose="02020603050405020304" pitchFamily="18" charset="0"/>
              </a:rPr>
              <a:t>低着头，</a:t>
            </a:r>
            <a:r>
              <a:rPr lang="zh-CN" altLang="en-US" u="sng" kern="100">
                <a:latin typeface="DengXian" charset="-122"/>
                <a:ea typeface="楷体" panose="02010609060101010101" pitchFamily="49" charset="-122"/>
                <a:cs typeface="Times New Roman" panose="02020603050405020304" pitchFamily="18" charset="0"/>
              </a:rPr>
              <a:t>正一针一针地在缝他衣肩上那个破洞</a:t>
            </a:r>
            <a:r>
              <a:rPr lang="zh-CN" altLang="en-US" kern="100">
                <a:latin typeface="DengXian" charset="-122"/>
                <a:ea typeface="楷体" panose="02010609060101010101" pitchFamily="49" charset="-122"/>
                <a:cs typeface="Times New Roman" panose="02020603050405020304" pitchFamily="18" charset="0"/>
              </a:rPr>
              <a:t>。医生听了听通讯员的心脏，默默地站起身说：“不用打针了。”我过去一摸，果然手都冰冷了。新媳妇却像什么也没看见，什么也没听到，</a:t>
            </a:r>
            <a:r>
              <a:rPr lang="zh-CN" altLang="en-US" u="sng" kern="100">
                <a:latin typeface="DengXian" charset="-122"/>
                <a:ea typeface="楷体" panose="02010609060101010101" pitchFamily="49" charset="-122"/>
                <a:cs typeface="Times New Roman" panose="02020603050405020304" pitchFamily="18" charset="0"/>
              </a:rPr>
              <a:t>依然拿着针，细细地、密密地缝着那个破洞</a:t>
            </a:r>
            <a:r>
              <a:rPr lang="zh-CN" altLang="en-US" kern="100">
                <a:latin typeface="DengXian" charset="-122"/>
                <a:ea typeface="楷体" panose="02010609060101010101" pitchFamily="49" charset="-122"/>
                <a:cs typeface="Times New Roman" panose="02020603050405020304" pitchFamily="18" charset="0"/>
              </a:rPr>
              <a:t>。我实在看不下去了，低声地说：“不要缝了。”她却对我异样地瞟了一眼，</a:t>
            </a:r>
            <a:r>
              <a:rPr lang="zh-CN" altLang="en-US" u="sng" kern="100">
                <a:latin typeface="DengXian" charset="-122"/>
                <a:ea typeface="楷体" panose="02010609060101010101" pitchFamily="49" charset="-122"/>
                <a:cs typeface="Times New Roman" panose="02020603050405020304" pitchFamily="18" charset="0"/>
              </a:rPr>
              <a:t>低下头，还是一针一针地缝</a:t>
            </a:r>
            <a:r>
              <a:rPr lang="zh-CN" altLang="en-US" kern="100" smtClean="0">
                <a:latin typeface="DengXian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kern="100" smtClean="0">
              <a:latin typeface="DengXian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r">
              <a:lnSpc>
                <a:spcPct val="150000"/>
              </a:lnSpc>
            </a:pPr>
            <a:r>
              <a:rPr lang="en-US" altLang="zh-CN" kern="100" smtClean="0">
                <a:latin typeface="DengXian" charset="-122"/>
                <a:ea typeface="楷体" panose="02010609060101010101" pitchFamily="49" charset="-122"/>
                <a:cs typeface="Times New Roman" panose="02020603050405020304" pitchFamily="18" charset="0"/>
              </a:rPr>
              <a:t>——</a:t>
            </a:r>
            <a:r>
              <a:rPr lang="zh-CN" altLang="en-US" kern="100" smtClean="0">
                <a:latin typeface="DengXian" charset="-122"/>
                <a:ea typeface="楷体" panose="02010609060101010101" pitchFamily="49" charset="-122"/>
                <a:cs typeface="Times New Roman" panose="02020603050405020304" pitchFamily="18" charset="0"/>
              </a:rPr>
              <a:t>茹志鹃</a:t>
            </a:r>
            <a:r>
              <a:rPr lang="en-US" altLang="zh-CN" kern="100" smtClean="0">
                <a:latin typeface="DengXian" charset="-122"/>
                <a:ea typeface="楷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kern="100" smtClean="0">
                <a:latin typeface="DengXian" charset="-122"/>
                <a:ea typeface="楷体" panose="02010609060101010101" pitchFamily="49" charset="-122"/>
                <a:cs typeface="Times New Roman" panose="02020603050405020304" pitchFamily="18" charset="0"/>
              </a:rPr>
              <a:t>百合花</a:t>
            </a:r>
            <a:r>
              <a:rPr lang="en-US" altLang="zh-CN" kern="100" smtClean="0">
                <a:latin typeface="DengXian" charset="-122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endParaRPr lang="zh-CN" altLang="en-US" kern="100">
              <a:latin typeface="DengXian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endParaRPr lang="zh-CN" altLang="en-US" sz="1350"/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4503756" y="843172"/>
            <a:ext cx="3385594" cy="4246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ct val="0"/>
              </a:spcAft>
            </a:pPr>
            <a:r>
              <a:rPr lang="zh-CN" altLang="en-US" kern="100" smtClean="0">
                <a:latin typeface="STKaiti" charset="-122"/>
                <a:ea typeface="STKaiti" charset="-122"/>
                <a:cs typeface="STKaiti" charset="-122"/>
              </a:rPr>
              <a:t>   </a:t>
            </a:r>
            <a:r>
              <a:rPr lang="zh-CN" altLang="zh-CN" kern="100" smtClean="0">
                <a:latin typeface="STKaiti" charset="-122"/>
                <a:ea typeface="STKaiti" charset="-122"/>
                <a:cs typeface="STKaiti" charset="-122"/>
              </a:rPr>
              <a:t>山头</a:t>
            </a:r>
            <a:r>
              <a:rPr lang="zh-CN" altLang="zh-CN" kern="100">
                <a:latin typeface="STKaiti" charset="-122"/>
                <a:ea typeface="STKaiti" charset="-122"/>
                <a:cs typeface="STKaiti" charset="-122"/>
              </a:rPr>
              <a:t>上白雪皑皑，遥遥望去，</a:t>
            </a:r>
            <a:r>
              <a:rPr lang="zh-CN" altLang="zh-CN" u="sng" kern="100">
                <a:latin typeface="STKaiti" charset="-122"/>
                <a:ea typeface="STKaiti" charset="-122"/>
                <a:cs typeface="STKaiti" charset="-122"/>
              </a:rPr>
              <a:t>几个小身影正拿着手机找循信号，陆陆续续地一间间简陋的小帐篷在山头排列开来，风雪中甚是</a:t>
            </a:r>
            <a:r>
              <a:rPr lang="zh-CN" altLang="zh-CN" u="sng" kern="100" smtClean="0">
                <a:latin typeface="STKaiti" charset="-122"/>
                <a:ea typeface="STKaiti" charset="-122"/>
                <a:cs typeface="STKaiti" charset="-122"/>
              </a:rPr>
              <a:t>扎眼</a:t>
            </a:r>
            <a:r>
              <a:rPr lang="zh-CN" altLang="en-US" kern="100">
                <a:latin typeface="STKaiti" charset="-122"/>
                <a:ea typeface="STKaiti" charset="-122"/>
                <a:cs typeface="STKaiti" charset="-122"/>
              </a:rPr>
              <a:t>。</a:t>
            </a:r>
            <a:r>
              <a:rPr lang="zh-CN" altLang="zh-CN" kern="100" smtClean="0">
                <a:latin typeface="STKaiti" charset="-122"/>
                <a:ea typeface="STKaiti" charset="-122"/>
                <a:cs typeface="STKaiti" charset="-122"/>
              </a:rPr>
              <a:t>雪压</a:t>
            </a:r>
            <a:r>
              <a:rPr lang="zh-CN" altLang="zh-CN" kern="100">
                <a:latin typeface="STKaiti" charset="-122"/>
                <a:ea typeface="STKaiti" charset="-122"/>
                <a:cs typeface="STKaiti" charset="-122"/>
              </a:rPr>
              <a:t>风吹，一想到孩子们</a:t>
            </a:r>
            <a:r>
              <a:rPr lang="zh-CN" altLang="zh-CN" u="sng" kern="100">
                <a:latin typeface="STKaiti" charset="-122"/>
                <a:ea typeface="STKaiti" charset="-122"/>
                <a:cs typeface="STKaiti" charset="-122"/>
              </a:rPr>
              <a:t>睫毛都冷得结冰了，还坚持用冻着红肿的手写字</a:t>
            </a:r>
            <a:r>
              <a:rPr lang="zh-CN" altLang="zh-CN" kern="100">
                <a:latin typeface="STKaiti" charset="-122"/>
                <a:ea typeface="STKaiti" charset="-122"/>
                <a:cs typeface="STKaiti" charset="-122"/>
              </a:rPr>
              <a:t>，老刘羞愧地无地自容，说什么也待不下去了，抓起帽子，就径直往风雪中走去。</a:t>
            </a: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883161" y="1128532"/>
            <a:ext cx="2393083" cy="3238017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1518013" y="1046223"/>
            <a:ext cx="3165677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ct val="0"/>
              </a:spcAft>
            </a:pPr>
            <a:r>
              <a:rPr lang="zh-CN" altLang="en-US" kern="100" smtClean="0">
                <a:latin typeface="STKaiti" charset="-122"/>
                <a:ea typeface="STKaiti" charset="-122"/>
                <a:cs typeface="STKaiti" charset="-122"/>
              </a:rPr>
              <a:t>   </a:t>
            </a:r>
            <a:r>
              <a:rPr lang="zh-CN" altLang="zh-CN" kern="100" smtClean="0">
                <a:latin typeface="STKaiti" charset="-122"/>
                <a:ea typeface="STKaiti" charset="-122"/>
                <a:cs typeface="STKaiti" charset="-122"/>
              </a:rPr>
              <a:t>“</a:t>
            </a:r>
            <a:r>
              <a:rPr lang="zh-CN" altLang="zh-CN" kern="100">
                <a:latin typeface="STKaiti" charset="-122"/>
                <a:ea typeface="STKaiti" charset="-122"/>
                <a:cs typeface="STKaiti" charset="-122"/>
              </a:rPr>
              <a:t>下山啦，村里有信号了！</a:t>
            </a:r>
            <a:r>
              <a:rPr lang="en-US" altLang="zh-CN" kern="100">
                <a:latin typeface="STKaiti" charset="-122"/>
                <a:ea typeface="STKaiti" charset="-122"/>
                <a:cs typeface="STKaiti" charset="-122"/>
              </a:rPr>
              <a:t>”</a:t>
            </a:r>
            <a:r>
              <a:rPr lang="zh-CN" altLang="zh-CN" kern="100">
                <a:latin typeface="STKaiti" charset="-122"/>
                <a:ea typeface="STKaiti" charset="-122"/>
                <a:cs typeface="STKaiti" charset="-122"/>
              </a:rPr>
              <a:t>老刘听见身后屋里的王大妈一边奔上山坡，一边兴奋地大喊着：“赶紧下山吧，都别冻坏啦！”山顶皑皑白雪中，</a:t>
            </a:r>
            <a:r>
              <a:rPr lang="zh-CN" altLang="zh-CN" u="sng" kern="100">
                <a:latin typeface="STKaiti" charset="-122"/>
                <a:ea typeface="STKaiti" charset="-122"/>
                <a:cs typeface="STKaiti" charset="-122"/>
              </a:rPr>
              <a:t>有几个小身影钻出了帐篷，眺望着远处耸立的信号塔</a:t>
            </a:r>
            <a:r>
              <a:rPr lang="zh-CN" altLang="zh-CN" kern="100">
                <a:latin typeface="STKaiti" charset="-122"/>
                <a:ea typeface="STKaiti" charset="-122"/>
                <a:cs typeface="STKaiti" charset="-122"/>
              </a:rPr>
              <a:t>，那是希望，那是孩子们心中的光！</a:t>
            </a: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951076" y="1046223"/>
            <a:ext cx="2768409" cy="3498447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2208046" y="1548699"/>
            <a:ext cx="4652460" cy="405000"/>
            <a:chOff x="996173" y="2188583"/>
            <a:chExt cx="4871076" cy="540000"/>
          </a:xfrm>
        </p:grpSpPr>
        <p:grpSp>
          <p:nvGrpSpPr>
            <p:cNvPr id="18" name="组合 17"/>
            <p:cNvGrpSpPr/>
            <p:nvPr>
              <p:custDataLst>
                <p:tags r:id="rId16"/>
              </p:custDataLst>
            </p:nvPr>
          </p:nvGrpSpPr>
          <p:grpSpPr>
            <a:xfrm>
              <a:off x="996173" y="2188583"/>
              <a:ext cx="3287795" cy="540000"/>
              <a:chOff x="1635964" y="1686127"/>
              <a:chExt cx="3662867" cy="601602"/>
            </a:xfrm>
          </p:grpSpPr>
          <p:sp>
            <p:nvSpPr>
              <p:cNvPr id="19" name="圆角矩形 18"/>
              <p:cNvSpPr/>
              <p:nvPr>
                <p:custDataLst>
                  <p:tags r:id="rId18"/>
                </p:custDataLst>
              </p:nvPr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01431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20" name="矩形 19"/>
              <p:cNvSpPr/>
              <p:nvPr>
                <p:custDataLst>
                  <p:tags r:id="rId19"/>
                </p:custDataLst>
              </p:nvPr>
            </p:nvSpPr>
            <p:spPr>
              <a:xfrm rot="18614180">
                <a:off x="1635965" y="1686126"/>
                <a:ext cx="601602" cy="601603"/>
              </a:xfrm>
              <a:prstGeom prst="rect">
                <a:avLst/>
              </a:prstGeom>
              <a:solidFill>
                <a:srgbClr val="01621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1" name="文本框 20"/>
            <p:cNvSpPr txBox="1"/>
            <p:nvPr>
              <p:custDataLst>
                <p:tags r:id="rId17"/>
              </p:custDataLst>
            </p:nvPr>
          </p:nvSpPr>
          <p:spPr>
            <a:xfrm>
              <a:off x="1152128" y="2201994"/>
              <a:ext cx="4715121" cy="4910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mtClean="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1    </a:t>
              </a:r>
              <a:r>
                <a:rPr lang="zh-CN" altLang="en-US" smtClean="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厘定概念，感受细节魅力</a:t>
              </a:r>
              <a:endParaRPr lang="zh-CN" altLang="en-US">
                <a:solidFill>
                  <a:prstClr val="white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22" name="文本框 21"/>
          <p:cNvSpPr txBox="1"/>
          <p:nvPr>
            <p:custDataLst>
              <p:tags r:id="rId2"/>
            </p:custDataLst>
          </p:nvPr>
        </p:nvSpPr>
        <p:spPr>
          <a:xfrm>
            <a:off x="2718403" y="2058433"/>
            <a:ext cx="4890403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kern="100">
                <a:latin typeface="STKaiti" charset="-122"/>
                <a:ea typeface="STKaiti" charset="-122"/>
                <a:cs typeface="STKaiti" charset="-122"/>
              </a:rPr>
              <a:t>借一斑略知全貌，以一目尽传精神</a:t>
            </a:r>
            <a:r>
              <a:rPr lang="zh-CN" altLang="en-US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4" name="组合 3"/>
          <p:cNvGrpSpPr/>
          <p:nvPr>
            <p:custDataLst>
              <p:tags r:id="rId3"/>
            </p:custDataLst>
          </p:nvPr>
        </p:nvGrpSpPr>
        <p:grpSpPr>
          <a:xfrm>
            <a:off x="2210856" y="3496715"/>
            <a:ext cx="4786433" cy="405000"/>
            <a:chOff x="996172" y="4633625"/>
            <a:chExt cx="4879459" cy="540000"/>
          </a:xfrm>
        </p:grpSpPr>
        <p:grpSp>
          <p:nvGrpSpPr>
            <p:cNvPr id="23" name="组合 22"/>
            <p:cNvGrpSpPr/>
            <p:nvPr>
              <p:custDataLst>
                <p:tags r:id="rId12"/>
              </p:custDataLst>
            </p:nvPr>
          </p:nvGrpSpPr>
          <p:grpSpPr>
            <a:xfrm>
              <a:off x="996172" y="4633625"/>
              <a:ext cx="3287795" cy="540000"/>
              <a:chOff x="1635964" y="1686127"/>
              <a:chExt cx="3662867" cy="601602"/>
            </a:xfrm>
          </p:grpSpPr>
          <p:sp>
            <p:nvSpPr>
              <p:cNvPr id="24" name="圆角矩形 23"/>
              <p:cNvSpPr/>
              <p:nvPr>
                <p:custDataLst>
                  <p:tags r:id="rId14"/>
                </p:custDataLst>
              </p:nvPr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711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矩形 24"/>
              <p:cNvSpPr/>
              <p:nvPr>
                <p:custDataLst>
                  <p:tags r:id="rId15"/>
                </p:custDataLst>
              </p:nvPr>
            </p:nvSpPr>
            <p:spPr>
              <a:xfrm rot="18614180">
                <a:off x="1635965" y="1686126"/>
                <a:ext cx="601602" cy="601603"/>
              </a:xfrm>
              <a:prstGeom prst="rect">
                <a:avLst/>
              </a:prstGeom>
              <a:solidFill>
                <a:srgbClr val="AF0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6" name="文本框 25"/>
            <p:cNvSpPr txBox="1"/>
            <p:nvPr>
              <p:custDataLst>
                <p:tags r:id="rId13"/>
              </p:custDataLst>
            </p:nvPr>
          </p:nvSpPr>
          <p:spPr>
            <a:xfrm>
              <a:off x="1160510" y="4663053"/>
              <a:ext cx="4715121" cy="4910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mtClean="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3</a:t>
              </a:r>
              <a:r>
                <a:rPr lang="zh-CN" altLang="en-US" smtClean="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    技法点津，掌握描写方法</a:t>
              </a:r>
              <a:endParaRPr lang="zh-CN" altLang="en-US">
                <a:solidFill>
                  <a:prstClr val="white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27" name="文本框 26"/>
          <p:cNvSpPr txBox="1"/>
          <p:nvPr>
            <p:custDataLst>
              <p:tags r:id="rId4"/>
            </p:custDataLst>
          </p:nvPr>
        </p:nvSpPr>
        <p:spPr>
          <a:xfrm>
            <a:off x="2647829" y="4048640"/>
            <a:ext cx="503155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学会三要三不要，提升表达的能力。</a:t>
            </a:r>
            <a:endParaRPr lang="zh-CN" altLang="en-US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1" name="标题 27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1664388" y="872568"/>
            <a:ext cx="6156722" cy="430776"/>
          </a:xfrm>
        </p:spPr>
        <p:txBody>
          <a:bodyPr>
            <a:normAutofit fontScale="90000"/>
          </a:bodyPr>
          <a:lstStyle/>
          <a:p>
            <a:r>
              <a:rPr lang="zh-CN" altLang="en-US" sz="2250" smtClean="0">
                <a:latin typeface="黑体" pitchFamily="49" charset="-122"/>
                <a:ea typeface="黑体" pitchFamily="49" charset="-122"/>
              </a:rPr>
              <a:t>写人要学会细节描写</a:t>
            </a:r>
            <a:endParaRPr lang="zh-CN" altLang="en-US" sz="2250"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2" name="组合 1"/>
          <p:cNvGrpSpPr/>
          <p:nvPr>
            <p:custDataLst>
              <p:tags r:id="rId6"/>
            </p:custDataLst>
          </p:nvPr>
        </p:nvGrpSpPr>
        <p:grpSpPr>
          <a:xfrm>
            <a:off x="2175129" y="2524371"/>
            <a:ext cx="4712227" cy="405000"/>
            <a:chOff x="996172" y="3505024"/>
            <a:chExt cx="4865520" cy="540000"/>
          </a:xfrm>
        </p:grpSpPr>
        <p:grpSp>
          <p:nvGrpSpPr>
            <p:cNvPr id="28" name="组合 27"/>
            <p:cNvGrpSpPr/>
            <p:nvPr>
              <p:custDataLst>
                <p:tags r:id="rId8"/>
              </p:custDataLst>
            </p:nvPr>
          </p:nvGrpSpPr>
          <p:grpSpPr>
            <a:xfrm>
              <a:off x="996172" y="3505024"/>
              <a:ext cx="3285115" cy="540000"/>
              <a:chOff x="1635964" y="1686127"/>
              <a:chExt cx="3659881" cy="601602"/>
            </a:xfrm>
          </p:grpSpPr>
          <p:sp>
            <p:nvSpPr>
              <p:cNvPr id="29" name="圆角矩形 28"/>
              <p:cNvSpPr/>
              <p:nvPr>
                <p:custDataLst>
                  <p:tags r:id="rId10"/>
                </p:custDataLst>
              </p:nvPr>
            </p:nvSpPr>
            <p:spPr>
              <a:xfrm>
                <a:off x="1849347" y="1743703"/>
                <a:ext cx="3446498" cy="528105"/>
              </a:xfrm>
              <a:prstGeom prst="roundRect">
                <a:avLst/>
              </a:prstGeom>
              <a:solidFill>
                <a:srgbClr val="014E6A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30" name="矩形 29"/>
              <p:cNvSpPr/>
              <p:nvPr>
                <p:custDataLst>
                  <p:tags r:id="rId11"/>
                </p:custDataLst>
              </p:nvPr>
            </p:nvSpPr>
            <p:spPr>
              <a:xfrm rot="18614180">
                <a:off x="1635965" y="1686126"/>
                <a:ext cx="601602" cy="601603"/>
              </a:xfrm>
              <a:prstGeom prst="rect">
                <a:avLst/>
              </a:prstGeom>
              <a:solidFill>
                <a:srgbClr val="1784A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32" name="文本框 31"/>
            <p:cNvSpPr txBox="1"/>
            <p:nvPr>
              <p:custDataLst>
                <p:tags r:id="rId9"/>
              </p:custDataLst>
            </p:nvPr>
          </p:nvSpPr>
          <p:spPr>
            <a:xfrm>
              <a:off x="1146571" y="3548265"/>
              <a:ext cx="4715121" cy="4910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mtClean="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    </a:t>
              </a:r>
              <a:r>
                <a:rPr lang="zh-CN" altLang="en-US" smtClean="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切中肯綮，练就火眼金睛</a:t>
              </a:r>
              <a:endParaRPr lang="zh-CN" altLang="en-US">
                <a:solidFill>
                  <a:prstClr val="white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33" name="文本框 32"/>
          <p:cNvSpPr txBox="1"/>
          <p:nvPr>
            <p:custDataLst>
              <p:tags r:id="rId7"/>
            </p:custDataLst>
          </p:nvPr>
        </p:nvSpPr>
        <p:spPr>
          <a:xfrm>
            <a:off x="2577255" y="3054715"/>
            <a:ext cx="503155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kern="100">
                <a:latin typeface="STKaiti" charset="-122"/>
                <a:ea typeface="STKaiti" charset="-122"/>
                <a:cs typeface="STKaiti" charset="-122"/>
              </a:rPr>
              <a:t>  细节</a:t>
            </a:r>
            <a:r>
              <a:rPr lang="zh-CN" altLang="en-US" kern="100" smtClean="0">
                <a:latin typeface="STKaiti" charset="-122"/>
                <a:ea typeface="STKaiti" charset="-122"/>
                <a:cs typeface="STKaiti" charset="-122"/>
              </a:rPr>
              <a:t>描写运用</a:t>
            </a:r>
            <a:r>
              <a:rPr lang="zh-CN" altLang="en-US" kern="100">
                <a:latin typeface="STKaiti" charset="-122"/>
                <a:ea typeface="STKaiti" charset="-122"/>
                <a:cs typeface="STKaiti" charset="-122"/>
              </a:rPr>
              <a:t>得当</a:t>
            </a:r>
            <a:r>
              <a:rPr lang="zh-CN" altLang="en-US" kern="100" smtClean="0">
                <a:latin typeface="STKaiti" charset="-122"/>
                <a:ea typeface="STKaiti" charset="-122"/>
                <a:cs typeface="STKaiti" charset="-122"/>
              </a:rPr>
              <a:t>，做到不</a:t>
            </a:r>
            <a:r>
              <a:rPr lang="zh-CN" altLang="en-US" kern="100">
                <a:latin typeface="STKaiti" charset="-122"/>
                <a:ea typeface="STKaiti" charset="-122"/>
                <a:cs typeface="STKaiti" charset="-122"/>
              </a:rPr>
              <a:t>枝不蔓。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>
            <p:custDataLst>
              <p:tags r:id="rId1"/>
            </p:custDataLst>
          </p:nvPr>
        </p:nvCxnSpPr>
        <p:spPr>
          <a:xfrm flipV="1">
            <a:off x="2625392" y="1621989"/>
            <a:ext cx="4167554" cy="17585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>
            <p:custDataLst>
              <p:tags r:id="rId2"/>
            </p:custDataLst>
          </p:nvPr>
        </p:nvGrpSpPr>
        <p:grpSpPr>
          <a:xfrm>
            <a:off x="2059711" y="1297146"/>
            <a:ext cx="334111" cy="352210"/>
            <a:chOff x="2121873" y="1511588"/>
            <a:chExt cx="445481" cy="469613"/>
          </a:xfrm>
        </p:grpSpPr>
        <p:sp>
          <p:nvSpPr>
            <p:cNvPr id="7" name="矩形 6"/>
            <p:cNvSpPr/>
            <p:nvPr>
              <p:custDataLst>
                <p:tags r:id="rId6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>
              <p:custDataLst>
                <p:tags r:id="rId7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2625392" y="1117180"/>
            <a:ext cx="4167554" cy="437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5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一、厘定概念，发现细节魅力</a:t>
            </a:r>
            <a:endParaRPr lang="zh-CN" altLang="en-US" sz="225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1769369" y="1996455"/>
            <a:ext cx="5345209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200000"/>
              </a:lnSpc>
              <a:spcAft>
                <a:spcPct val="0"/>
              </a:spcAft>
            </a:pPr>
            <a:r>
              <a:rPr lang="zh-CN" altLang="en-US" kern="100" smtClean="0">
                <a:latin typeface="STKaiti" charset="-122"/>
                <a:ea typeface="STKaiti" charset="-122"/>
                <a:cs typeface="STKaiti" charset="-122"/>
              </a:rPr>
              <a:t>   </a:t>
            </a:r>
            <a:r>
              <a:rPr lang="zh-CN" altLang="zh-CN" kern="100" smtClean="0">
                <a:latin typeface="STKaiti" charset="-122"/>
                <a:ea typeface="STKaiti" charset="-122"/>
                <a:cs typeface="STKaiti" charset="-122"/>
              </a:rPr>
              <a:t>①</a:t>
            </a:r>
            <a:r>
              <a:rPr lang="zh-CN" altLang="zh-CN" kern="100">
                <a:latin typeface="STKaiti" charset="-122"/>
                <a:ea typeface="STKaiti" charset="-122"/>
                <a:cs typeface="STKaiti" charset="-122"/>
              </a:rPr>
              <a:t>她有一头花白的头发，有一张瘦削的脸庞，脸上是一双没有神采的眼睛，身上是破破烂烂的衣服，脚上穿着一双破了洞的布鞋，十分悲惨。</a:t>
            </a:r>
          </a:p>
        </p:txBody>
      </p: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5516963" y="3972184"/>
            <a:ext cx="31952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u"/>
            </a:pPr>
            <a:r>
              <a:rPr kumimoji="1" lang="zh-CN" altLang="en-US" sz="2400" b="1" smtClean="0">
                <a:latin typeface="STKaiti" charset="-122"/>
                <a:ea typeface="STKaiti" charset="-122"/>
                <a:cs typeface="STKaiti" charset="-122"/>
              </a:rPr>
              <a:t>描写≠记叙</a:t>
            </a:r>
            <a:endParaRPr kumimoji="1" lang="zh-CN" altLang="en-US" sz="2400" b="1">
              <a:latin typeface="STKaiti" charset="-122"/>
              <a:ea typeface="STKaiti" charset="-122"/>
              <a:cs typeface="STKaiti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>
            <p:custDataLst>
              <p:tags r:id="rId1"/>
            </p:custDataLst>
          </p:nvPr>
        </p:nvCxnSpPr>
        <p:spPr>
          <a:xfrm flipV="1">
            <a:off x="3031486" y="1911320"/>
            <a:ext cx="4167554" cy="17585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>
            <p:custDataLst>
              <p:tags r:id="rId2"/>
            </p:custDataLst>
          </p:nvPr>
        </p:nvGrpSpPr>
        <p:grpSpPr>
          <a:xfrm>
            <a:off x="2369772" y="1633579"/>
            <a:ext cx="334111" cy="352210"/>
            <a:chOff x="2121873" y="1511588"/>
            <a:chExt cx="445481" cy="469613"/>
          </a:xfrm>
        </p:grpSpPr>
        <p:sp>
          <p:nvSpPr>
            <p:cNvPr id="7" name="矩形 6"/>
            <p:cNvSpPr/>
            <p:nvPr>
              <p:custDataLst>
                <p:tags r:id="rId7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>
              <p:custDataLst>
                <p:tags r:id="rId8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515732" y="2117142"/>
            <a:ext cx="5855490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mtClean="0"/>
              <a:t>       </a:t>
            </a:r>
            <a:endParaRPr lang="zh-CN" altLang="zh-CN">
              <a:latin typeface="STKaiti" charset="-122"/>
              <a:ea typeface="STKaiti" charset="-122"/>
              <a:cs typeface="STKaiti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2969141" y="1385653"/>
            <a:ext cx="4167554" cy="437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5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课后练习</a:t>
            </a:r>
            <a:endParaRPr lang="zh-CN" altLang="en-US" sz="225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矩形 1"/>
          <p:cNvSpPr/>
          <p:nvPr>
            <p:custDataLst>
              <p:tags r:id="rId5"/>
            </p:custDataLst>
          </p:nvPr>
        </p:nvSpPr>
        <p:spPr>
          <a:xfrm>
            <a:off x="408156" y="1985789"/>
            <a:ext cx="585549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mtClean="0">
                <a:latin typeface="STKaiti" charset="-122"/>
                <a:ea typeface="STKaiti" charset="-122"/>
                <a:cs typeface="STKaiti" charset="-122"/>
              </a:rPr>
              <a:t>      </a:t>
            </a:r>
            <a:endParaRPr lang="zh-CN" altLang="en-US">
              <a:latin typeface="STKaiti" charset="-122"/>
              <a:ea typeface="STKaiti" charset="-122"/>
              <a:cs typeface="STKaiti" charset="-122"/>
            </a:endParaRPr>
          </a:p>
        </p:txBody>
      </p:sp>
      <p:sp>
        <p:nvSpPr>
          <p:cNvPr id="3" name="矩形 2"/>
          <p:cNvSpPr/>
          <p:nvPr>
            <p:custDataLst>
              <p:tags r:id="rId6"/>
            </p:custDataLst>
          </p:nvPr>
        </p:nvSpPr>
        <p:spPr>
          <a:xfrm>
            <a:off x="1789361" y="2359516"/>
            <a:ext cx="5747914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6070" algn="just">
              <a:lnSpc>
                <a:spcPct val="200000"/>
              </a:lnSpc>
              <a:spcAft>
                <a:spcPct val="0"/>
              </a:spcAft>
            </a:pPr>
            <a:r>
              <a:rPr lang="zh-CN" altLang="en-US" kern="100" smtClean="0">
                <a:latin typeface="STKaiti" charset="-122"/>
                <a:ea typeface="STKaiti" charset="-122"/>
                <a:cs typeface="STKaiti" charset="-122"/>
              </a:rPr>
              <a:t>   </a:t>
            </a:r>
            <a:r>
              <a:rPr lang="zh-CN" altLang="zh-CN" kern="100" smtClean="0">
                <a:latin typeface="STKaiti" charset="-122"/>
                <a:ea typeface="STKaiti" charset="-122"/>
                <a:cs typeface="STKaiti" charset="-122"/>
              </a:rPr>
              <a:t>回看</a:t>
            </a:r>
            <a:r>
              <a:rPr lang="zh-CN" altLang="zh-CN" kern="100">
                <a:latin typeface="STKaiti" charset="-122"/>
                <a:ea typeface="STKaiti" charset="-122"/>
                <a:cs typeface="STKaiti" charset="-122"/>
              </a:rPr>
              <a:t>上一节课课</a:t>
            </a:r>
            <a:r>
              <a:rPr lang="zh-CN" altLang="zh-CN" kern="100" smtClean="0">
                <a:latin typeface="STKaiti" charset="-122"/>
                <a:ea typeface="STKaiti" charset="-122"/>
                <a:cs typeface="STKaiti" charset="-122"/>
              </a:rPr>
              <a:t>后</a:t>
            </a:r>
            <a:r>
              <a:rPr lang="zh-CN" altLang="en-US" kern="100" smtClean="0">
                <a:latin typeface="STKaiti" charset="-122"/>
                <a:ea typeface="STKaiti" charset="-122"/>
                <a:cs typeface="STKaiti" charset="-122"/>
              </a:rPr>
              <a:t>要求写一篇题为</a:t>
            </a:r>
            <a:r>
              <a:rPr lang="zh-CN" altLang="en-US" kern="100">
                <a:latin typeface="STKaiti" charset="-122"/>
                <a:ea typeface="STKaiti" charset="-122"/>
                <a:cs typeface="STKaiti" charset="-122"/>
              </a:rPr>
              <a:t>“</a:t>
            </a:r>
            <a:r>
              <a:rPr lang="zh-CN" altLang="en-US" kern="100" smtClean="0">
                <a:latin typeface="黑体" pitchFamily="49" charset="-122"/>
                <a:ea typeface="黑体" pitchFamily="49" charset="-122"/>
                <a:cs typeface="黑体" panose="02010609060101010101" pitchFamily="49" charset="-122"/>
              </a:rPr>
              <a:t>凡人微光</a:t>
            </a:r>
            <a:r>
              <a:rPr lang="zh-CN" altLang="en-US" kern="100" smtClean="0">
                <a:latin typeface="STKaiti" charset="-122"/>
                <a:ea typeface="STKaiti" charset="-122"/>
                <a:cs typeface="STKaiti" charset="-122"/>
              </a:rPr>
              <a:t>”的记叙文</a:t>
            </a:r>
            <a:r>
              <a:rPr lang="zh-CN" altLang="zh-CN" kern="100" smtClean="0">
                <a:latin typeface="STKaiti" charset="-122"/>
                <a:ea typeface="STKaiti" charset="-122"/>
                <a:cs typeface="STKaiti" charset="-122"/>
              </a:rPr>
              <a:t>，</a:t>
            </a:r>
            <a:r>
              <a:rPr lang="zh-CN" altLang="en-US" kern="100" smtClean="0">
                <a:latin typeface="STKaiti" charset="-122"/>
                <a:ea typeface="STKaiti" charset="-122"/>
                <a:cs typeface="STKaiti" charset="-122"/>
              </a:rPr>
              <a:t>请</a:t>
            </a:r>
            <a:r>
              <a:rPr lang="zh-CN" altLang="zh-CN" kern="100" smtClean="0">
                <a:latin typeface="STKaiti" charset="-122"/>
                <a:ea typeface="STKaiti" charset="-122"/>
                <a:cs typeface="STKaiti" charset="-122"/>
              </a:rPr>
              <a:t>根据刚</a:t>
            </a:r>
            <a:r>
              <a:rPr lang="zh-CN" altLang="zh-CN" kern="100">
                <a:latin typeface="STKaiti" charset="-122"/>
                <a:ea typeface="STKaiti" charset="-122"/>
                <a:cs typeface="STKaiti" charset="-122"/>
              </a:rPr>
              <a:t>学习的细节</a:t>
            </a:r>
            <a:r>
              <a:rPr lang="zh-CN" altLang="zh-CN" kern="100" smtClean="0">
                <a:latin typeface="STKaiti" charset="-122"/>
                <a:ea typeface="STKaiti" charset="-122"/>
                <a:cs typeface="STKaiti" charset="-122"/>
              </a:rPr>
              <a:t>描写方法</a:t>
            </a:r>
            <a:r>
              <a:rPr lang="zh-CN" altLang="zh-CN" kern="100">
                <a:latin typeface="STKaiti" charset="-122"/>
                <a:ea typeface="STKaiti" charset="-122"/>
                <a:cs typeface="STKaiti" charset="-122"/>
              </a:rPr>
              <a:t>加以修改润饰</a:t>
            </a:r>
            <a:r>
              <a:rPr lang="zh-CN" altLang="zh-CN" kern="100" smtClean="0">
                <a:latin typeface="STKaiti" charset="-122"/>
                <a:ea typeface="STKaiti" charset="-122"/>
                <a:cs typeface="STKaiti" charset="-122"/>
              </a:rPr>
              <a:t>。</a:t>
            </a:r>
            <a:endParaRPr lang="zh-CN" altLang="zh-CN" kern="100">
              <a:effectLst/>
              <a:latin typeface="STKaiti" charset="-122"/>
              <a:ea typeface="STKaiti" charset="-122"/>
              <a:cs typeface="STKaiti" charset="-122"/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371975" y="2349341"/>
            <a:ext cx="3043238" cy="503873"/>
          </a:xfrm>
        </p:spPr>
        <p:txBody>
          <a:bodyPr anchor="b">
            <a:noAutofit/>
          </a:bodyPr>
          <a:lstStyle/>
          <a:p>
            <a:pPr marL="0" indent="0" algn="l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000" strike="noStrike" noProof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ial" pitchFamily="34" charset="0"/>
                <a:ea typeface="微软雅黑" pitchFamily="34" charset="-122"/>
              </a:rPr>
              <a:t>同学们，再见！</a:t>
            </a:r>
          </a:p>
        </p:txBody>
      </p:sp>
      <p:pic>
        <p:nvPicPr>
          <p:cNvPr id="7" name="New picture" hidden="1"/>
          <p:cNvPicPr/>
          <p:nvPr>
            <p:custDataLst>
              <p:tags r:id="rId3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1010900" y="11379201"/>
            <a:ext cx="330200" cy="368300"/>
          </a:xfrm>
          <a:prstGeom prst="cube">
            <a:avLst/>
          </a:prstGeom>
        </p:spPr>
      </p:pic>
      <p:pic>
        <p:nvPicPr>
          <p:cNvPr id="9" name="New picture" hidden="1"/>
          <p:cNvPicPr/>
          <p:nvPr>
            <p:custDataLst>
              <p:tags r:id="rId4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7820025" y="9420225"/>
            <a:ext cx="276225" cy="304800"/>
          </a:xfrm>
          <a:prstGeom prst="cube">
            <a:avLst/>
          </a:prstGeom>
        </p:spPr>
      </p:pic>
      <p:pic>
        <p:nvPicPr>
          <p:cNvPr id="10" name="New picture"/>
          <p:cNvPicPr/>
          <p:nvPr>
            <p:custDataLst>
              <p:tags r:id="rId5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9353550" y="9086850"/>
            <a:ext cx="247650" cy="180975"/>
          </a:xfrm>
          <a:prstGeom prst="cube">
            <a:avLst/>
          </a:prstGeom>
        </p:spPr>
      </p:pic>
      <p:pic>
        <p:nvPicPr>
          <p:cNvPr id="11" name="New picture"/>
          <p:cNvPicPr/>
          <p:nvPr>
            <p:custDataLst>
              <p:tags r:id="rId6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0655300" y="10401300"/>
            <a:ext cx="317500" cy="228600"/>
          </a:xfrm>
          <a:prstGeom prst="cube">
            <a:avLst/>
          </a:prstGeom>
        </p:spPr>
      </p:pic>
    </p:spTree>
    <p:custDataLst>
      <p:tags r:id="rId1"/>
    </p:custData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1462358" y="897044"/>
            <a:ext cx="6215604" cy="3207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25000"/>
              </a:lnSpc>
              <a:spcAft>
                <a:spcPct val="0"/>
              </a:spcAft>
            </a:pPr>
            <a:r>
              <a:rPr lang="zh-CN" altLang="zh-CN" b="1" kern="100">
                <a:latin typeface="STKaiti" charset="-122"/>
                <a:ea typeface="STKaiti" charset="-122"/>
                <a:cs typeface="STKaiti" charset="-122"/>
              </a:rPr>
              <a:t>②</a:t>
            </a:r>
            <a:r>
              <a:rPr lang="zh-CN" altLang="zh-CN" kern="100">
                <a:latin typeface="STKaiti" charset="-122"/>
                <a:ea typeface="STKaiti" charset="-122"/>
                <a:cs typeface="STKaiti" charset="-122"/>
              </a:rPr>
              <a:t>她现在是彻底落魄了。头发已经全白，脸上瘦削不堪，先前红润的脸庞如今变成了灰黄，皱纹深刻在脸上，眼睛暗淡无神，嘴唇因长期皲裂脱皮，已经结痂。她穿着一件看不出颜色的旧袄子，内里灰黑的棉絮在寒风中不时翻飞出来，似在极力逃脱自己悲惨的命运。她脊背弯曲，仿佛背着一座移不开的小山，那双唯一露在外面的手黝黑、粗糙、干枯，手背上是深深的裂纹，如松树皮一般。脚下穿着一双破了洞的布鞋，鞋帮早已不见了，露着黢黑的后脚跟，不见一丝血色。我真没想到，几年没见，她竟如此悲惨了。</a:t>
            </a: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4482732" y="4160297"/>
            <a:ext cx="319523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u"/>
            </a:pPr>
            <a:r>
              <a:rPr kumimoji="1" lang="zh-CN" altLang="en-US" sz="2400" b="1" smtClean="0">
                <a:latin typeface="STKaiti" charset="-122"/>
                <a:ea typeface="STKaiti" charset="-122"/>
                <a:cs typeface="STKaiti" charset="-122"/>
              </a:rPr>
              <a:t>细节描写≠细致描写</a:t>
            </a:r>
            <a:endParaRPr kumimoji="1" lang="zh-CN" altLang="en-US" sz="2400" b="1">
              <a:latin typeface="STKaiti" charset="-122"/>
              <a:ea typeface="STKaiti" charset="-122"/>
              <a:cs typeface="STKaiti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3756519" y="1004709"/>
            <a:ext cx="3845687" cy="357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40000"/>
              </a:lnSpc>
              <a:spcAft>
                <a:spcPct val="0"/>
              </a:spcAft>
            </a:pPr>
            <a:r>
              <a:rPr lang="zh-CN" altLang="zh-CN" kern="100">
                <a:latin typeface="STKaiti" charset="-122"/>
                <a:ea typeface="STKaiti" charset="-122"/>
                <a:cs typeface="STKaiti" charset="-122"/>
              </a:rPr>
              <a:t>③五年前的花白的头发，即今已经全白，全不像四十上下的人；脸上瘦削不堪，黄中带黑，而且消尽了先前悲哀的神色，仿佛是木刻似的；只有那眼珠间或一轮，还可以表示她是一个活物。她一手提着竹篮。内中一个破碗，空的；一手拄着一支比她更长的竹竿，下端开了裂：她分明已经纯乎是一个乞丐了。（鲁迅《祝福》）</a:t>
            </a: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1662908" y="1004709"/>
            <a:ext cx="31952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u"/>
            </a:pPr>
            <a:r>
              <a:rPr kumimoji="1" lang="zh-CN" altLang="en-US" sz="2400" b="1" smtClean="0">
                <a:latin typeface="STKaiti" charset="-122"/>
                <a:ea typeface="STKaiti" charset="-122"/>
                <a:cs typeface="STKaiti" charset="-122"/>
              </a:rPr>
              <a:t>细节描写</a:t>
            </a:r>
            <a:endParaRPr kumimoji="1" lang="zh-CN" altLang="en-US" sz="2400" b="1">
              <a:latin typeface="STKaiti" charset="-122"/>
              <a:ea typeface="STKaiti" charset="-122"/>
              <a:cs typeface="STKaiti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662908" y="1706105"/>
            <a:ext cx="1709798" cy="270425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1711925" y="1088761"/>
            <a:ext cx="5874152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kern="100" smtClean="0">
                <a:latin typeface="STKaiti" charset="-122"/>
                <a:ea typeface="STKaiti" charset="-122"/>
                <a:cs typeface="STKaiti" charset="-122"/>
              </a:rPr>
              <a:t>        </a:t>
            </a:r>
            <a:r>
              <a:rPr lang="zh-CN" altLang="zh-CN" kern="100" smtClean="0">
                <a:latin typeface="STKaiti" charset="-122"/>
                <a:ea typeface="STKaiti" charset="-122"/>
                <a:cs typeface="STKaiti" charset="-122"/>
              </a:rPr>
              <a:t>细节</a:t>
            </a:r>
            <a:r>
              <a:rPr lang="zh-CN" altLang="zh-CN" kern="100">
                <a:latin typeface="STKaiti" charset="-122"/>
                <a:ea typeface="STKaiti" charset="-122"/>
                <a:cs typeface="STKaiti" charset="-122"/>
              </a:rPr>
              <a:t>是指生活中的细微而又具体的典型情节。真正具有文学意义的细节应该要对人物的性格特征、精神</a:t>
            </a:r>
            <a:r>
              <a:rPr lang="zh-CN" altLang="en-US" kern="100">
                <a:latin typeface="STKaiti" charset="-122"/>
                <a:ea typeface="STKaiti" charset="-122"/>
                <a:cs typeface="STKaiti" charset="-122"/>
              </a:rPr>
              <a:t>品质</a:t>
            </a:r>
            <a:r>
              <a:rPr lang="zh-CN" altLang="zh-CN" kern="100">
                <a:latin typeface="STKaiti" charset="-122"/>
                <a:ea typeface="STKaiti" charset="-122"/>
                <a:cs typeface="STKaiti" charset="-122"/>
              </a:rPr>
              <a:t>有高度的概括性。对这些细节的生动形象的描绘，就是细节描写。好的细节描写可以 “以一当十”。正所谓“借一斑略知全貌，以一目尽传精神”，细节描写的魅力就在于此。 </a:t>
            </a:r>
            <a:endParaRPr lang="zh-CN" altLang="en-US" kern="100">
              <a:latin typeface="STKaiti" charset="-122"/>
              <a:ea typeface="STKaiti" charset="-122"/>
              <a:cs typeface="STKaiti" charset="-122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>
            <p:custDataLst>
              <p:tags r:id="rId1"/>
            </p:custDataLst>
          </p:nvPr>
        </p:nvCxnSpPr>
        <p:spPr>
          <a:xfrm flipV="1">
            <a:off x="2856687" y="1649854"/>
            <a:ext cx="4167554" cy="17585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>
            <p:custDataLst>
              <p:tags r:id="rId2"/>
            </p:custDataLst>
          </p:nvPr>
        </p:nvGrpSpPr>
        <p:grpSpPr>
          <a:xfrm>
            <a:off x="2307589" y="1407548"/>
            <a:ext cx="334111" cy="352210"/>
            <a:chOff x="2121873" y="1511588"/>
            <a:chExt cx="445481" cy="469613"/>
          </a:xfrm>
        </p:grpSpPr>
        <p:sp>
          <p:nvSpPr>
            <p:cNvPr id="7" name="矩形 6"/>
            <p:cNvSpPr/>
            <p:nvPr>
              <p:custDataLst>
                <p:tags r:id="rId7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>
              <p:custDataLst>
                <p:tags r:id="rId8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2856687" y="1128330"/>
            <a:ext cx="4167554" cy="437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5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二、切中肯綮，练就火眼金睛</a:t>
            </a:r>
            <a:endParaRPr lang="zh-CN" altLang="en-US" sz="225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" name="矩形 13"/>
          <p:cNvSpPr/>
          <p:nvPr>
            <p:custDataLst>
              <p:tags r:id="rId4"/>
            </p:custDataLst>
          </p:nvPr>
        </p:nvSpPr>
        <p:spPr>
          <a:xfrm>
            <a:off x="1700615" y="1988111"/>
            <a:ext cx="2196296" cy="2999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ct val="0"/>
              </a:spcAft>
            </a:pPr>
            <a:r>
              <a:rPr lang="zh-CN" altLang="zh-CN" kern="100">
                <a:latin typeface="DengXian" charset="-122"/>
                <a:ea typeface="楷体" panose="02010609060101010101" pitchFamily="49" charset="-122"/>
                <a:cs typeface="Times New Roman" panose="02020603050405020304" pitchFamily="18" charset="0"/>
              </a:rPr>
              <a:t>凡人微光</a:t>
            </a:r>
            <a:endParaRPr lang="zh-CN" altLang="zh-CN" kern="100">
              <a:latin typeface="DengXian" charset="-122"/>
              <a:ea typeface="DengXian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ct val="0"/>
              </a:spcAft>
            </a:pPr>
            <a:r>
              <a:rPr lang="zh-CN" altLang="en-US" kern="100" smtClean="0">
                <a:latin typeface="DengXian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kern="100" smtClean="0">
                <a:latin typeface="DengXian" charset="-122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zh-CN" altLang="zh-CN" kern="100">
                <a:latin typeface="DengXian" charset="-122"/>
                <a:ea typeface="楷体" panose="02010609060101010101" pitchFamily="49" charset="-122"/>
                <a:cs typeface="Times New Roman" panose="02020603050405020304" pitchFamily="18" charset="0"/>
              </a:rPr>
              <a:t>知识的阳光终于照进了这个偏僻的小山村，老刘的一颗心才总算落了地</a:t>
            </a:r>
            <a:r>
              <a:rPr lang="zh-CN" altLang="zh-CN" kern="100" smtClean="0">
                <a:latin typeface="DengXian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kern="100" smtClean="0">
              <a:latin typeface="DengXian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ct val="0"/>
              </a:spcAft>
            </a:pPr>
            <a:r>
              <a:rPr lang="zh-CN" altLang="en-US" kern="100">
                <a:effectLst/>
                <a:latin typeface="DengXian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kern="100" smtClean="0">
                <a:effectLst/>
                <a:latin typeface="DengXian" charset="-122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endParaRPr lang="zh-CN" altLang="zh-CN" kern="100">
              <a:effectLst/>
              <a:latin typeface="DengXian" charset="-122"/>
              <a:ea typeface="DengXian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5936816" y="1850162"/>
            <a:ext cx="1835622" cy="262020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4044356" y="1850162"/>
            <a:ext cx="1792217" cy="262020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1659388" y="1045203"/>
            <a:ext cx="5908877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200000"/>
              </a:lnSpc>
              <a:spcAft>
                <a:spcPct val="0"/>
              </a:spcAft>
            </a:pPr>
            <a:r>
              <a:rPr lang="zh-CN" altLang="en-US" kern="100" smtClean="0">
                <a:latin typeface="DengXian" charset="-122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kern="100" smtClean="0">
                <a:latin typeface="DengXian" charset="-122"/>
                <a:ea typeface="楷体" panose="02010609060101010101" pitchFamily="49" charset="-122"/>
                <a:cs typeface="Times New Roman" panose="02020603050405020304" pitchFamily="18" charset="0"/>
              </a:rPr>
              <a:t>老刘</a:t>
            </a:r>
            <a:r>
              <a:rPr lang="zh-CN" altLang="zh-CN" kern="100">
                <a:latin typeface="DengXian" charset="-122"/>
                <a:ea typeface="楷体" panose="02010609060101010101" pitchFamily="49" charset="-122"/>
                <a:cs typeface="Times New Roman" panose="02020603050405020304" pitchFamily="18" charset="0"/>
              </a:rPr>
              <a:t>是这个小山村的书记。这几天突发暴风雪，村子里唯一的一座信号塔没能经得住风雪的考验，倒在了山坡上，所幸没伤到人。可是，没有信号塔，就断了与外界的联系了。大人还好说，就是苦了孩子。</a:t>
            </a:r>
            <a:r>
              <a:rPr lang="zh-CN" altLang="zh-CN" u="sng" kern="100">
                <a:latin typeface="DengXian" charset="-122"/>
                <a:ea typeface="楷体" panose="02010609060101010101" pitchFamily="49" charset="-122"/>
                <a:cs typeface="Times New Roman" panose="02020603050405020304" pitchFamily="18" charset="0"/>
              </a:rPr>
              <a:t>一想到这，老刘羞愧地无地自容</a:t>
            </a:r>
            <a:r>
              <a:rPr lang="zh-CN" altLang="zh-CN" kern="100">
                <a:latin typeface="DengXian" charset="-122"/>
                <a:ea typeface="楷体" panose="02010609060101010101" pitchFamily="49" charset="-122"/>
                <a:cs typeface="Times New Roman" panose="02020603050405020304" pitchFamily="18" charset="0"/>
              </a:rPr>
              <a:t>，说什么也待不下去了，抓起帽子，就径直往风雪中走去。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1697870" y="968075"/>
            <a:ext cx="5988433" cy="3830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ct val="0"/>
              </a:spcAft>
            </a:pPr>
            <a:r>
              <a:rPr lang="zh-CN" altLang="en-US" kern="100" smtClean="0">
                <a:latin typeface="STKaiti" charset="-122"/>
                <a:ea typeface="STKaiti" charset="-122"/>
                <a:cs typeface="STKaiti" charset="-122"/>
              </a:rPr>
              <a:t>     </a:t>
            </a:r>
            <a:r>
              <a:rPr lang="zh-CN" altLang="zh-CN" u="sng" kern="100" smtClean="0">
                <a:latin typeface="STKaiti" charset="-122"/>
                <a:ea typeface="STKaiti" charset="-122"/>
                <a:cs typeface="STKaiti" charset="-122"/>
              </a:rPr>
              <a:t>本</a:t>
            </a:r>
            <a:r>
              <a:rPr lang="zh-CN" altLang="zh-CN" u="sng" kern="100">
                <a:latin typeface="STKaiti" charset="-122"/>
                <a:ea typeface="STKaiti" charset="-122"/>
                <a:cs typeface="STKaiti" charset="-122"/>
              </a:rPr>
              <a:t>就崎岖的山路在冰雪覆盖之下更为艰险，不知走了多久，他走出了山区</a:t>
            </a:r>
            <a:r>
              <a:rPr lang="zh-CN" altLang="zh-CN" kern="100">
                <a:latin typeface="STKaiti" charset="-122"/>
                <a:ea typeface="STKaiti" charset="-122"/>
                <a:cs typeface="STKaiti" charset="-122"/>
              </a:rPr>
              <a:t>，见到了远方的小白楼，灌了铅似的双腿又有了力量。</a:t>
            </a:r>
          </a:p>
          <a:p>
            <a:pPr indent="266700" algn="just">
              <a:lnSpc>
                <a:spcPct val="150000"/>
              </a:lnSpc>
              <a:spcAft>
                <a:spcPct val="0"/>
              </a:spcAft>
            </a:pPr>
            <a:r>
              <a:rPr lang="zh-CN" altLang="en-US" kern="100" smtClean="0">
                <a:latin typeface="STKaiti" charset="-122"/>
                <a:ea typeface="STKaiti" charset="-122"/>
                <a:cs typeface="STKaiti" charset="-122"/>
              </a:rPr>
              <a:t>    </a:t>
            </a:r>
            <a:r>
              <a:rPr lang="zh-CN" altLang="zh-CN" kern="100" smtClean="0">
                <a:latin typeface="STKaiti" charset="-122"/>
                <a:ea typeface="STKaiti" charset="-122"/>
                <a:cs typeface="STKaiti" charset="-122"/>
              </a:rPr>
              <a:t>他</a:t>
            </a:r>
            <a:r>
              <a:rPr lang="zh-CN" altLang="zh-CN" kern="100">
                <a:latin typeface="STKaiti" charset="-122"/>
                <a:ea typeface="STKaiti" charset="-122"/>
                <a:cs typeface="STKaiti" charset="-122"/>
              </a:rPr>
              <a:t>加快了脚步，总算到了镇电力局。说明事态后，还没等老刘歇口气呢，电工却说得等两天：</a:t>
            </a:r>
            <a:r>
              <a:rPr lang="en-US" altLang="zh-CN" kern="100">
                <a:latin typeface="STKaiti" charset="-122"/>
                <a:ea typeface="STKaiti" charset="-122"/>
                <a:cs typeface="STKaiti" charset="-122"/>
              </a:rPr>
              <a:t>“</a:t>
            </a:r>
            <a:r>
              <a:rPr lang="zh-CN" altLang="zh-CN" kern="100">
                <a:latin typeface="STKaiti" charset="-122"/>
                <a:ea typeface="STKaiti" charset="-122"/>
                <a:cs typeface="STKaiti" charset="-122"/>
              </a:rPr>
              <a:t>大雪封路了，过不去。</a:t>
            </a:r>
            <a:r>
              <a:rPr lang="en-US" altLang="zh-CN" kern="100">
                <a:latin typeface="STKaiti" charset="-122"/>
                <a:ea typeface="STKaiti" charset="-122"/>
                <a:cs typeface="STKaiti" charset="-122"/>
              </a:rPr>
              <a:t>”</a:t>
            </a:r>
            <a:r>
              <a:rPr lang="zh-CN" altLang="zh-CN" kern="100">
                <a:latin typeface="STKaiti" charset="-122"/>
                <a:ea typeface="STKaiti" charset="-122"/>
                <a:cs typeface="STKaiti" charset="-122"/>
              </a:rPr>
              <a:t>老刘急得直跺脚：</a:t>
            </a:r>
            <a:r>
              <a:rPr lang="en-US" altLang="zh-CN" kern="100">
                <a:latin typeface="STKaiti" charset="-122"/>
                <a:ea typeface="STKaiti" charset="-122"/>
                <a:cs typeface="STKaiti" charset="-122"/>
              </a:rPr>
              <a:t>“</a:t>
            </a:r>
            <a:r>
              <a:rPr lang="zh-CN" altLang="zh-CN" kern="100">
                <a:latin typeface="STKaiti" charset="-122"/>
                <a:ea typeface="STKaiti" charset="-122"/>
                <a:cs typeface="STKaiti" charset="-122"/>
              </a:rPr>
              <a:t>事不容缓啊！</a:t>
            </a:r>
            <a:r>
              <a:rPr lang="zh-CN" altLang="zh-CN" u="sng" kern="100">
                <a:latin typeface="STKaiti" charset="-122"/>
                <a:ea typeface="STKaiti" charset="-122"/>
                <a:cs typeface="STKaiti" charset="-122"/>
              </a:rPr>
              <a:t>我走都走过来了！</a:t>
            </a:r>
            <a:r>
              <a:rPr lang="en-US" altLang="zh-CN" kern="100">
                <a:latin typeface="STKaiti" charset="-122"/>
                <a:ea typeface="STKaiti" charset="-122"/>
                <a:cs typeface="STKaiti" charset="-122"/>
              </a:rPr>
              <a:t>”</a:t>
            </a:r>
            <a:r>
              <a:rPr lang="zh-CN" altLang="zh-CN" kern="100">
                <a:latin typeface="STKaiti" charset="-122"/>
                <a:ea typeface="STKaiti" charset="-122"/>
                <a:cs typeface="STKaiti" charset="-122"/>
              </a:rPr>
              <a:t>电工一听，惊得愣了一下：</a:t>
            </a:r>
            <a:r>
              <a:rPr lang="en-US" altLang="zh-CN" kern="100">
                <a:latin typeface="STKaiti" charset="-122"/>
                <a:ea typeface="STKaiti" charset="-122"/>
                <a:cs typeface="STKaiti" charset="-122"/>
              </a:rPr>
              <a:t>“</a:t>
            </a:r>
            <a:r>
              <a:rPr lang="zh-CN" altLang="zh-CN" kern="100">
                <a:latin typeface="STKaiti" charset="-122"/>
                <a:ea typeface="STKaiti" charset="-122"/>
                <a:cs typeface="STKaiti" charset="-122"/>
              </a:rPr>
              <a:t>同志，你的腿脚怎样？</a:t>
            </a:r>
            <a:r>
              <a:rPr lang="en-US" altLang="zh-CN" kern="100">
                <a:latin typeface="STKaiti" charset="-122"/>
                <a:ea typeface="STKaiti" charset="-122"/>
                <a:cs typeface="STKaiti" charset="-122"/>
              </a:rPr>
              <a:t>”</a:t>
            </a:r>
            <a:r>
              <a:rPr lang="zh-CN" altLang="zh-CN" kern="100">
                <a:latin typeface="STKaiti" charset="-122"/>
                <a:ea typeface="STKaiti" charset="-122"/>
                <a:cs typeface="STKaiti" charset="-122"/>
              </a:rPr>
              <a:t>老刘一听，顿时发现双腿麻木没知觉了。</a:t>
            </a:r>
            <a:r>
              <a:rPr lang="zh-CN" altLang="zh-CN" u="sng" kern="100">
                <a:latin typeface="STKaiti" charset="-122"/>
                <a:ea typeface="STKaiti" charset="-122"/>
                <a:cs typeface="STKaiti" charset="-122"/>
              </a:rPr>
              <a:t>电工看着老刘着急的样子，改口道：</a:t>
            </a:r>
            <a:r>
              <a:rPr lang="en-US" altLang="zh-CN" u="sng" kern="100">
                <a:latin typeface="STKaiti" charset="-122"/>
                <a:ea typeface="STKaiti" charset="-122"/>
                <a:cs typeface="STKaiti" charset="-122"/>
              </a:rPr>
              <a:t>“</a:t>
            </a:r>
            <a:r>
              <a:rPr lang="zh-CN" altLang="zh-CN" u="sng" kern="100">
                <a:latin typeface="STKaiti" charset="-122"/>
                <a:ea typeface="STKaiti" charset="-122"/>
                <a:cs typeface="STKaiti" charset="-122"/>
              </a:rPr>
              <a:t>我跟你去！</a:t>
            </a:r>
            <a:r>
              <a:rPr lang="en-US" altLang="zh-CN" u="sng" kern="100">
                <a:latin typeface="STKaiti" charset="-122"/>
                <a:ea typeface="STKaiti" charset="-122"/>
                <a:cs typeface="STKaiti" charset="-122"/>
              </a:rPr>
              <a:t>”</a:t>
            </a:r>
            <a:endParaRPr lang="zh-CN" altLang="zh-CN" kern="100">
              <a:effectLst/>
              <a:latin typeface="STKaiti" charset="-122"/>
              <a:ea typeface="STKaiti" charset="-122"/>
              <a:cs typeface="STKaiti" charset="-122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1497493" y="984540"/>
            <a:ext cx="5908877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ct val="0"/>
              </a:spcAft>
            </a:pPr>
            <a:r>
              <a:rPr lang="zh-CN" altLang="en-US" kern="100" smtClean="0">
                <a:latin typeface="STKaiti" charset="-122"/>
                <a:ea typeface="STKaiti" charset="-122"/>
                <a:cs typeface="STKaiti" charset="-122"/>
              </a:rPr>
              <a:t>  </a:t>
            </a:r>
            <a:r>
              <a:rPr lang="zh-CN" altLang="zh-CN" kern="100" smtClean="0">
                <a:latin typeface="STKaiti" charset="-122"/>
                <a:ea typeface="STKaiti" charset="-122"/>
                <a:cs typeface="STKaiti" charset="-122"/>
              </a:rPr>
              <a:t>一行人</a:t>
            </a:r>
            <a:r>
              <a:rPr lang="zh-CN" altLang="zh-CN" kern="100">
                <a:latin typeface="STKaiti" charset="-122"/>
                <a:ea typeface="STKaiti" charset="-122"/>
                <a:cs typeface="STKaiti" charset="-122"/>
              </a:rPr>
              <a:t>走过千艰万险，终于回了村。电工们抄家伙鼓捣了一会儿，终于修好了信号塔。</a:t>
            </a:r>
            <a:r>
              <a:rPr lang="zh-CN" altLang="zh-CN" u="sng" kern="100">
                <a:latin typeface="STKaiti" charset="-122"/>
                <a:ea typeface="STKaiti" charset="-122"/>
                <a:cs typeface="STKaiti" charset="-122"/>
              </a:rPr>
              <a:t>老刘鼻子一酸</a:t>
            </a:r>
            <a:r>
              <a:rPr lang="zh-CN" altLang="zh-CN" kern="100">
                <a:latin typeface="STKaiti" charset="-122"/>
                <a:ea typeface="STKaiti" charset="-122"/>
                <a:cs typeface="STKaiti" charset="-122"/>
              </a:rPr>
              <a:t>，谢过了电工们，正准备回家休整。这时，山顶上的孩子们陆续冲将下来，将他团团围住，七嘴八舌地嚷着：</a:t>
            </a:r>
            <a:r>
              <a:rPr lang="en-US" altLang="zh-CN" kern="100">
                <a:latin typeface="STKaiti" charset="-122"/>
                <a:ea typeface="STKaiti" charset="-122"/>
                <a:cs typeface="STKaiti" charset="-122"/>
              </a:rPr>
              <a:t>“</a:t>
            </a:r>
            <a:r>
              <a:rPr lang="zh-CN" altLang="zh-CN" kern="100">
                <a:latin typeface="STKaiti" charset="-122"/>
                <a:ea typeface="STKaiti" charset="-122"/>
                <a:cs typeface="STKaiti" charset="-122"/>
              </a:rPr>
              <a:t>刘大爷，谢谢您！</a:t>
            </a:r>
            <a:r>
              <a:rPr lang="en-US" altLang="zh-CN" kern="100">
                <a:latin typeface="STKaiti" charset="-122"/>
                <a:ea typeface="STKaiti" charset="-122"/>
                <a:cs typeface="STKaiti" charset="-122"/>
              </a:rPr>
              <a:t>”</a:t>
            </a:r>
            <a:r>
              <a:rPr lang="zh-CN" altLang="zh-CN" kern="100">
                <a:latin typeface="STKaiti" charset="-122"/>
                <a:ea typeface="STKaiti" charset="-122"/>
                <a:cs typeface="STKaiti" charset="-122"/>
              </a:rPr>
              <a:t>“谢谢刘大爷！”老刘一张老脸上飞起两片红晕，不知是冻的还是因为不好意思。</a:t>
            </a:r>
            <a:r>
              <a:rPr lang="en-US" altLang="zh-CN" kern="100">
                <a:latin typeface="STKaiti" charset="-122"/>
                <a:ea typeface="STKaiti" charset="-122"/>
                <a:cs typeface="STKaiti" charset="-122"/>
              </a:rPr>
              <a:t>“</a:t>
            </a:r>
            <a:r>
              <a:rPr lang="zh-CN" altLang="zh-CN" kern="100">
                <a:latin typeface="STKaiti" charset="-122"/>
                <a:ea typeface="STKaiti" charset="-122"/>
                <a:cs typeface="STKaiti" charset="-122"/>
              </a:rPr>
              <a:t>谢谢您给我们带回了信号！您就是那座高高的信号塔，光芒万丈！</a:t>
            </a:r>
            <a:r>
              <a:rPr lang="en-US" altLang="zh-CN" kern="100">
                <a:latin typeface="STKaiti" charset="-122"/>
                <a:ea typeface="STKaiti" charset="-122"/>
                <a:cs typeface="STKaiti" charset="-122"/>
              </a:rPr>
              <a:t>”</a:t>
            </a:r>
            <a:r>
              <a:rPr lang="zh-CN" altLang="zh-CN" kern="100">
                <a:latin typeface="STKaiti" charset="-122"/>
                <a:ea typeface="STKaiti" charset="-122"/>
                <a:cs typeface="STKaiti" charset="-122"/>
              </a:rPr>
              <a:t>老刘的眼泪夺眶而出，就这一句话，再苦再累也值了。</a:t>
            </a:r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9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0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6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7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2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7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8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3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4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5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6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8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9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0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3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4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5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6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8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0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1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3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4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5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6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8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9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0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3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4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5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6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8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9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0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1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3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5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6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8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9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0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1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3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4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5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6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8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9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0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1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3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4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5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6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8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9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0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1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3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4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5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6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8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9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0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3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4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5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6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8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9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0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1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3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5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6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8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9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0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1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3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4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5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6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8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9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0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1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3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4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5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6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8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9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0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1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3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4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5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6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8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9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0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3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4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5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6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8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9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0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1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3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5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6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8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9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0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1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3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4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5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6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8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9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0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1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3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4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5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6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8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9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0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1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3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4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5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6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8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9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0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3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4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5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6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8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9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0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1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3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4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5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6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8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9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0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1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3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4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5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6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4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5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6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9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4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0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6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8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9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0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2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3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4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5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7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8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9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0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2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3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4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5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7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8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9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2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3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4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5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7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8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9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0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2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3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4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5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7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8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9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0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2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3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4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5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6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7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9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0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1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2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0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1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4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5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6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7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8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9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2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3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6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7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8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5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6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9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0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1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7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8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1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2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3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3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4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6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7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8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0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6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7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0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1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2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3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8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9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2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3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4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5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7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9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2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4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0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1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4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5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0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6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9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1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8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2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3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6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7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8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2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4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9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5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8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6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7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2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7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8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3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6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4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5"/>
</p:tagLst>
</file>

<file path=ppt/tags/tag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0"/>
</p:tagLst>
</file>

<file path=ppt/tags/tag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2"/>
</p:tagLst>
</file>

<file path=ppt/tags/tag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3"/>
</p:tagLst>
</file>

<file path=ppt/tags/tag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5"/>
</p:tagLst>
</file>

<file path=ppt/tags/tag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6"/>
</p:tagLst>
</file>

<file path=ppt/tags/tag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2"/>
</p:tagLst>
</file>

<file path=ppt/tags/tag4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7"/>
</p:tagLst>
</file>

<file path=ppt/tags/tag4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8"/>
</p:tagLst>
</file>

<file path=ppt/tags/tag4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3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4"/>
</p:tagLst>
</file>

<file path=ppt/tags/tag4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5"/>
</p:tagLst>
</file>

<file path=ppt/tags/tag4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40"/>
</p:tagLst>
</file>

<file path=ppt/tags/tag4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6"/>
</p:tagLst>
</file>

<file path=ppt/tags/tag4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9"/>
</p:tagLst>
</file>

<file path=ppt/tags/tag4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7"/>
</p:tagLst>
</file>

<file path=ppt/tags/tag4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8"/>
</p:tagLst>
</file>

<file path=ppt/tags/tag4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9"/>
</p:tagLst>
</file>

<file path=ppt/tags/tag4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2"/>
</p:tagLst>
</file>

<file path=ppt/tags/tag4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1"/>
</p:tagLst>
</file>

<file path=ppt/tags/tag4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3"/>
</p:tagLst>
</file>

<file path=ppt/tags/tag4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6"/>
</p:tagLst>
</file>

<file path=ppt/tags/tag4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4"/>
</p:tagLst>
</file>

<file path=ppt/tags/tag4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5"/>
</p:tagLst>
</file>

<file path=ppt/tags/tag4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8"/>
</p:tagLst>
</file>

<file path=ppt/tags/tag4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9"/>
</p:tagLst>
</file>

<file path=ppt/tags/tag4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0"/>
</p:tagLst>
</file>

<file path=ppt/tags/tag4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46"/>
</p:tagLst>
</file>

<file path=ppt/tags/tag4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47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50"/>
</p:tagLst>
</file>

<file path=ppt/tags/tag4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51"/>
</p:tagLst>
</file>

<file path=ppt/tags/tag4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52"/>
</p:tagLst>
</file>

<file path=ppt/tags/tag4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53"/>
</p:tagLst>
</file>

<file path=ppt/tags/tag4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48"/>
</p:tagLst>
</file>

<file path=ppt/tags/tag4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49"/>
</p:tagLst>
</file>

<file path=ppt/tags/tag4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42"/>
</p:tagLst>
</file>

<file path=ppt/tags/tag4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43"/>
</p:tagLst>
</file>

<file path=ppt/tags/tag4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44"/>
</p:tagLst>
</file>

<file path=ppt/tags/tag4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186329_7"/>
  <p:tag name="KSO_WM_SLIDE_INDEX" val="7"/>
  <p:tag name="KSO_WM_SLIDE_ITEM_CNT" val="0"/>
  <p:tag name="KSO_WM_SLIDE_LAYOUT" val="a_e"/>
  <p:tag name="KSO_WM_SLIDE_LAYOUT_CNT" val="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186329"/>
  <p:tag name="KSO_WM_TEMPLATE_MASTER_TYPE" val="1"/>
  <p:tag name="KSO_WM_TEMPLATE_SUBCATEGORY" val="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0"/>
  <p:tag name="KSO_WM_BEAUTIFY_FLAG" val="#wm#"/>
  <p:tag name="KSO_WM_TAG_VERSION" val="1.0"/>
  <p:tag name="KSO_WM_TEMPLATE_CATEGORY" val="custom"/>
  <p:tag name="KSO_WM_TEMPLATE_INDEX" val="20186329"/>
  <p:tag name="KSO_WM_UNIT_COMPATIBLE" val="0"/>
  <p:tag name="KSO_WM_UNIT_DIAGRAM_ISNUMVISUAL" val="0"/>
  <p:tag name="KSO_WM_UNIT_DIAGRAM_ISREFERUNIT" val="0"/>
  <p:tag name="KSO_WM_UNIT_HIGHLIGHT" val="0"/>
  <p:tag name="KSO_WM_UNIT_ID" val="custom20186329_7*a*1"/>
  <p:tag name="KSO_WM_UNIT_INDEX" val="1"/>
  <p:tag name="KSO_WM_UNIT_ISCONTENTSTITLE" val="0"/>
  <p:tag name="KSO_WM_UNIT_LAYERLEVEL" val="1"/>
  <p:tag name="KSO_WM_UNIT_NOCLEAR" val="0"/>
  <p:tag name="KSO_WM_UNIT_PRESET_TEXT" val="点击此处添加小标题"/>
  <p:tag name="KSO_WM_UNIT_TYPE" val="a"/>
  <p:tag name="KSO_WM_UNIT_VALUE" val="16"/>
</p:tagLst>
</file>

<file path=ppt/tags/tag4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3"/>
</p:tagLst>
</file>

<file path=ppt/tags/tag4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0"/>
</p:tagLst>
</file>

<file path=ppt/tags/tag4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1"/>
</p:tagLst>
</file>

<file path=ppt/tags/tag4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55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8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9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6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7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2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3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8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9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4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5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6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2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3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4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5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0"/>
</p:tagLst>
</file>

<file path=ppt/theme/theme1.xml><?xml version="1.0" encoding="utf-8"?>
<a:theme xmlns:a="http://schemas.openxmlformats.org/drawingml/2006/main" name="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1925</Words>
  <Application>Microsoft Office PowerPoint</Application>
  <PresentationFormat>全屏显示(16:9)</PresentationFormat>
  <Paragraphs>64</Paragraphs>
  <Slides>21</Slides>
  <Notes>6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21</vt:i4>
      </vt:variant>
    </vt:vector>
  </HeadingPairs>
  <TitlesOfParts>
    <vt:vector size="24" baseType="lpstr">
      <vt:lpstr>自定义设计方案</vt:lpstr>
      <vt:lpstr>1_自定义设计方案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写人要学会细节描写</vt:lpstr>
      <vt:lpstr>PowerPoint 演示文稿</vt:lpstr>
      <vt:lpstr>同学们，再见！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User</cp:lastModifiedBy>
  <cp:revision>2</cp:revision>
  <cp:lastPrinted>2020-10-29T17:48:11Z</cp:lastPrinted>
  <dcterms:created xsi:type="dcterms:W3CDTF">2020-10-29T17:48:11Z</dcterms:created>
  <dcterms:modified xsi:type="dcterms:W3CDTF">2022-08-26T07:36:22Z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