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284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刘 国青" initials="刘" lastIdx="0" clrIdx="0"/>
  <p:cmAuthor id="2" name="作者" initials="A" lastIdx="0" clrIdx="1"/>
  <p:cmAuthor id="3" name="Author" initials="A" lastIdx="0" clrIdx="2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tags" Target="tags/tag240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7.xml" /><Relationship Id="rId2" Type="http://schemas.openxmlformats.org/officeDocument/2006/relationships/tags" Target="../tags/tag78.xml" /><Relationship Id="rId3" Type="http://schemas.openxmlformats.org/officeDocument/2006/relationships/tags" Target="../tags/tag79.xml" /><Relationship Id="rId4" Type="http://schemas.openxmlformats.org/officeDocument/2006/relationships/tags" Target="../tags/tag80.xml" /><Relationship Id="rId5" Type="http://schemas.openxmlformats.org/officeDocument/2006/relationships/tags" Target="../tags/tag81.xml" /><Relationship Id="rId6" Type="http://schemas.openxmlformats.org/officeDocument/2006/relationships/tags" Target="../tags/tag82.xml" /><Relationship Id="rId7" Type="http://schemas.openxmlformats.org/officeDocument/2006/relationships/tags" Target="../tags/tag83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7.xml" /><Relationship Id="rId4" Type="http://schemas.openxmlformats.org/officeDocument/2006/relationships/tags" Target="../tags/tag198.xml" /><Relationship Id="rId5" Type="http://schemas.openxmlformats.org/officeDocument/2006/relationships/tags" Target="../tags/tag199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 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70.xml" /><Relationship Id="rId13" Type="http://schemas.openxmlformats.org/officeDocument/2006/relationships/tags" Target="../tags/tag71.xml" /><Relationship Id="rId14" Type="http://schemas.openxmlformats.org/officeDocument/2006/relationships/tags" Target="../tags/tag72.xml" /><Relationship Id="rId15" Type="http://schemas.openxmlformats.org/officeDocument/2006/relationships/tags" Target="../tags/tag73.xml" /><Relationship Id="rId16" Type="http://schemas.openxmlformats.org/officeDocument/2006/relationships/tags" Target="../tags/tag74.xml" /><Relationship Id="rId17" Type="http://schemas.openxmlformats.org/officeDocument/2006/relationships/tags" Target="../tags/tag75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1.png" /><Relationship Id="rId2" Type="http://schemas.openxmlformats.org/officeDocument/2006/relationships/slideLayout" Target="../slideLayouts/slideLayout2.xml" /><Relationship Id="rId20" Type="http://schemas.openxmlformats.org/officeDocument/2006/relationships/tags" Target="../tags/tag76.xml" /><Relationship Id="rId21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学科网 zxxk.com" title="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4.xml" /><Relationship Id="rId3" Type="http://schemas.openxmlformats.org/officeDocument/2006/relationships/image" Target="../media/image2.jpeg" /><Relationship Id="rId4" Type="http://schemas.openxmlformats.org/officeDocument/2006/relationships/tags" Target="../tags/tag85.xml" /><Relationship Id="rId5" Type="http://schemas.openxmlformats.org/officeDocument/2006/relationships/tags" Target="../tags/tag8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35.xml" /><Relationship Id="rId3" Type="http://schemas.openxmlformats.org/officeDocument/2006/relationships/image" Target="../media/image5.png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tags" Target="../tags/tag138.xml" /><Relationship Id="rId7" Type="http://schemas.openxmlformats.org/officeDocument/2006/relationships/tags" Target="../tags/tag139.xml" /><Relationship Id="rId8" Type="http://schemas.openxmlformats.org/officeDocument/2006/relationships/tags" Target="../tags/tag140.xml" /><Relationship Id="rId9" Type="http://schemas.openxmlformats.org/officeDocument/2006/relationships/tags" Target="../tags/tag14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42.xml" /><Relationship Id="rId3" Type="http://schemas.openxmlformats.org/officeDocument/2006/relationships/tags" Target="../tags/tag143.xml" /><Relationship Id="rId4" Type="http://schemas.openxmlformats.org/officeDocument/2006/relationships/tags" Target="../tags/tag14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45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tags" Target="../tags/tag15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60.xml" /><Relationship Id="rId11" Type="http://schemas.openxmlformats.org/officeDocument/2006/relationships/tags" Target="../tags/tag161.xml" /><Relationship Id="rId2" Type="http://schemas.openxmlformats.org/officeDocument/2006/relationships/tags" Target="../tags/tag154.xml" /><Relationship Id="rId3" Type="http://schemas.openxmlformats.org/officeDocument/2006/relationships/image" Target="../media/image6.png" /><Relationship Id="rId4" Type="http://schemas.openxmlformats.org/officeDocument/2006/relationships/tags" Target="../tags/tag155.xml" /><Relationship Id="rId5" Type="http://schemas.openxmlformats.org/officeDocument/2006/relationships/image" Target="../media/image5.png" /><Relationship Id="rId6" Type="http://schemas.openxmlformats.org/officeDocument/2006/relationships/tags" Target="../tags/tag156.xml" /><Relationship Id="rId7" Type="http://schemas.openxmlformats.org/officeDocument/2006/relationships/tags" Target="../tags/tag157.xml" /><Relationship Id="rId8" Type="http://schemas.openxmlformats.org/officeDocument/2006/relationships/tags" Target="../tags/tag158.xml" /><Relationship Id="rId9" Type="http://schemas.openxmlformats.org/officeDocument/2006/relationships/tags" Target="../tags/tag15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62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73.xml" /><Relationship Id="rId2" Type="http://schemas.openxmlformats.org/officeDocument/2006/relationships/tags" Target="../tags/tag167.xml" /><Relationship Id="rId3" Type="http://schemas.openxmlformats.org/officeDocument/2006/relationships/image" Target="../media/image6.png" /><Relationship Id="rId4" Type="http://schemas.openxmlformats.org/officeDocument/2006/relationships/tags" Target="../tags/tag168.xml" /><Relationship Id="rId5" Type="http://schemas.openxmlformats.org/officeDocument/2006/relationships/image" Target="../media/image5.png" /><Relationship Id="rId6" Type="http://schemas.openxmlformats.org/officeDocument/2006/relationships/tags" Target="../tags/tag169.xml" /><Relationship Id="rId7" Type="http://schemas.openxmlformats.org/officeDocument/2006/relationships/tags" Target="../tags/tag170.xml" /><Relationship Id="rId8" Type="http://schemas.openxmlformats.org/officeDocument/2006/relationships/tags" Target="../tags/tag171.xml" /><Relationship Id="rId9" Type="http://schemas.openxmlformats.org/officeDocument/2006/relationships/tags" Target="../tags/tag17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tags" Target="../tags/tag17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0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image" Target="../media/image7.png" /><Relationship Id="rId9" Type="http://schemas.openxmlformats.org/officeDocument/2006/relationships/tags" Target="../tags/tag18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7.xml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tags" Target="../tags/tag19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3.jpeg" /><Relationship Id="rId11" Type="http://schemas.openxmlformats.org/officeDocument/2006/relationships/tags" Target="../tags/tag95.xml" /><Relationship Id="rId12" Type="http://schemas.openxmlformats.org/officeDocument/2006/relationships/tags" Target="../tags/tag96.xml" /><Relationship Id="rId2" Type="http://schemas.openxmlformats.org/officeDocument/2006/relationships/tags" Target="../tags/tag87.xml" /><Relationship Id="rId3" Type="http://schemas.openxmlformats.org/officeDocument/2006/relationships/tags" Target="../tags/tag88.xml" /><Relationship Id="rId4" Type="http://schemas.openxmlformats.org/officeDocument/2006/relationships/tags" Target="../tags/tag89.xml" /><Relationship Id="rId5" Type="http://schemas.openxmlformats.org/officeDocument/2006/relationships/tags" Target="../tags/tag90.xml" /><Relationship Id="rId6" Type="http://schemas.openxmlformats.org/officeDocument/2006/relationships/tags" Target="../tags/tag91.xml" /><Relationship Id="rId7" Type="http://schemas.openxmlformats.org/officeDocument/2006/relationships/tags" Target="../tags/tag92.xml" /><Relationship Id="rId8" Type="http://schemas.openxmlformats.org/officeDocument/2006/relationships/tags" Target="../tags/tag93.xml" /><Relationship Id="rId9" Type="http://schemas.openxmlformats.org/officeDocument/2006/relationships/tags" Target="../tags/tag94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1.xml" /><Relationship Id="rId3" Type="http://schemas.openxmlformats.org/officeDocument/2006/relationships/tags" Target="../tags/tag192.xml" /><Relationship Id="rId4" Type="http://schemas.openxmlformats.org/officeDocument/2006/relationships/tags" Target="../tags/tag19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4.xml" /><Relationship Id="rId3" Type="http://schemas.openxmlformats.org/officeDocument/2006/relationships/tags" Target="../tags/tag195.xml" /><Relationship Id="rId4" Type="http://schemas.openxmlformats.org/officeDocument/2006/relationships/tags" Target="../tags/tag19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06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200.xml" /><Relationship Id="rId4" Type="http://schemas.openxmlformats.org/officeDocument/2006/relationships/image" Target="../media/image5.png" /><Relationship Id="rId5" Type="http://schemas.openxmlformats.org/officeDocument/2006/relationships/tags" Target="../tags/tag201.xml" /><Relationship Id="rId6" Type="http://schemas.openxmlformats.org/officeDocument/2006/relationships/tags" Target="../tags/tag202.xml" /><Relationship Id="rId7" Type="http://schemas.openxmlformats.org/officeDocument/2006/relationships/tags" Target="../tags/tag203.xml" /><Relationship Id="rId8" Type="http://schemas.openxmlformats.org/officeDocument/2006/relationships/tags" Target="../tags/tag204.xml" /><Relationship Id="rId9" Type="http://schemas.openxmlformats.org/officeDocument/2006/relationships/tags" Target="../tags/tag205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image" Target="../media/image8.png" /><Relationship Id="rId11" Type="http://schemas.openxmlformats.org/officeDocument/2006/relationships/tags" Target="../tags/tag213.xml" /><Relationship Id="rId12" Type="http://schemas.openxmlformats.org/officeDocument/2006/relationships/tags" Target="../tags/tag214.xml" /><Relationship Id="rId2" Type="http://schemas.openxmlformats.org/officeDocument/2006/relationships/tags" Target="../tags/tag207.xml" /><Relationship Id="rId3" Type="http://schemas.openxmlformats.org/officeDocument/2006/relationships/image" Target="../media/image6.png" /><Relationship Id="rId4" Type="http://schemas.openxmlformats.org/officeDocument/2006/relationships/tags" Target="../tags/tag208.xml" /><Relationship Id="rId5" Type="http://schemas.openxmlformats.org/officeDocument/2006/relationships/image" Target="../media/image5.png" /><Relationship Id="rId6" Type="http://schemas.openxmlformats.org/officeDocument/2006/relationships/tags" Target="../tags/tag209.xml" /><Relationship Id="rId7" Type="http://schemas.openxmlformats.org/officeDocument/2006/relationships/tags" Target="../tags/tag210.xml" /><Relationship Id="rId8" Type="http://schemas.openxmlformats.org/officeDocument/2006/relationships/tags" Target="../tags/tag211.xml" /><Relationship Id="rId9" Type="http://schemas.openxmlformats.org/officeDocument/2006/relationships/tags" Target="../tags/tag21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5.xml" /><Relationship Id="rId3" Type="http://schemas.openxmlformats.org/officeDocument/2006/relationships/tags" Target="../tags/tag216.xml" /><Relationship Id="rId4" Type="http://schemas.openxmlformats.org/officeDocument/2006/relationships/tags" Target="../tags/tag217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8.xml" /><Relationship Id="rId3" Type="http://schemas.openxmlformats.org/officeDocument/2006/relationships/tags" Target="../tags/tag219.xml" /><Relationship Id="rId4" Type="http://schemas.openxmlformats.org/officeDocument/2006/relationships/image" Target="../media/image9.png" /><Relationship Id="rId5" Type="http://schemas.openxmlformats.org/officeDocument/2006/relationships/tags" Target="../tags/tag220.xml" /><Relationship Id="rId6" Type="http://schemas.openxmlformats.org/officeDocument/2006/relationships/tags" Target="../tags/tag221.xml" /><Relationship Id="rId7" Type="http://schemas.openxmlformats.org/officeDocument/2006/relationships/tags" Target="../tags/tag22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3.xml" /><Relationship Id="rId3" Type="http://schemas.openxmlformats.org/officeDocument/2006/relationships/tags" Target="../tags/tag224.xml" /><Relationship Id="rId4" Type="http://schemas.openxmlformats.org/officeDocument/2006/relationships/image" Target="../media/image9.png" /><Relationship Id="rId5" Type="http://schemas.openxmlformats.org/officeDocument/2006/relationships/tags" Target="../tags/tag225.xml" /><Relationship Id="rId6" Type="http://schemas.openxmlformats.org/officeDocument/2006/relationships/tags" Target="../tags/tag226.xml" /><Relationship Id="rId7" Type="http://schemas.openxmlformats.org/officeDocument/2006/relationships/tags" Target="../tags/tag22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8.xml" /><Relationship Id="rId3" Type="http://schemas.openxmlformats.org/officeDocument/2006/relationships/tags" Target="../tags/tag229.xml" /><Relationship Id="rId4" Type="http://schemas.openxmlformats.org/officeDocument/2006/relationships/tags" Target="../tags/tag230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1.xml" /><Relationship Id="rId3" Type="http://schemas.openxmlformats.org/officeDocument/2006/relationships/tags" Target="../tags/tag232.xml" /><Relationship Id="rId4" Type="http://schemas.openxmlformats.org/officeDocument/2006/relationships/tags" Target="../tags/tag23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4.xml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tags" Target="../tags/tag237.xml" /><Relationship Id="rId6" Type="http://schemas.openxmlformats.org/officeDocument/2006/relationships/tags" Target="../tags/tag238.xml" /><Relationship Id="rId7" Type="http://schemas.openxmlformats.org/officeDocument/2006/relationships/image" Target="../media/image6.png" /><Relationship Id="rId8" Type="http://schemas.openxmlformats.org/officeDocument/2006/relationships/tags" Target="../tags/tag23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tags" Target="../tags/tag100.xml" /><Relationship Id="rId6" Type="http://schemas.openxmlformats.org/officeDocument/2006/relationships/tags" Target="../tags/tag10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2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image" Target="../media/image4.png" /><Relationship Id="rId7" Type="http://schemas.openxmlformats.org/officeDocument/2006/relationships/tags" Target="../tags/tag10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0.xml" /><Relationship Id="rId3" Type="http://schemas.openxmlformats.org/officeDocument/2006/relationships/tags" Target="../tags/tag111.xml" /><Relationship Id="rId4" Type="http://schemas.openxmlformats.org/officeDocument/2006/relationships/tags" Target="../tags/tag11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tags" Target="../tags/tag124.xml" /><Relationship Id="rId8" Type="http://schemas.openxmlformats.org/officeDocument/2006/relationships/tags" Target="../tags/tag125.xml" /><Relationship Id="rId9" Type="http://schemas.openxmlformats.org/officeDocument/2006/relationships/tags" Target="../tags/tag12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27.xml" /><Relationship Id="rId3" Type="http://schemas.openxmlformats.org/officeDocument/2006/relationships/tags" Target="../tags/tag128.xml" /><Relationship Id="rId4" Type="http://schemas.openxmlformats.org/officeDocument/2006/relationships/tags" Target="../tags/tag129.xml" /><Relationship Id="rId5" Type="http://schemas.openxmlformats.org/officeDocument/2006/relationships/tags" Target="../tags/tag130.xml" /><Relationship Id="rId6" Type="http://schemas.openxmlformats.org/officeDocument/2006/relationships/tags" Target="../tags/tag131.xml" /><Relationship Id="rId7" Type="http://schemas.openxmlformats.org/officeDocument/2006/relationships/tags" Target="../tags/tag132.xml" /><Relationship Id="rId8" Type="http://schemas.openxmlformats.org/officeDocument/2006/relationships/tags" Target="../tags/tag133.xml" /><Relationship Id="rId9" Type="http://schemas.openxmlformats.org/officeDocument/2006/relationships/tags" Target="../tags/tag134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26" name="Picture 2" title="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0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 title=""/>
          <p:cNvSpPr txBox="1"/>
          <p:nvPr>
            <p:custDataLst>
              <p:tags r:id="rId5"/>
            </p:custDataLst>
          </p:nvPr>
        </p:nvSpPr>
        <p:spPr>
          <a:xfrm>
            <a:off x="2875280" y="314960"/>
            <a:ext cx="44907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登快阁</a:t>
            </a:r>
            <a:endParaRPr lang="en-US" altLang="zh-CN" sz="88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algn="ctr"/>
            <a:r>
              <a:rPr lang="zh-CN" altLang="en-US" sz="720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黄庭坚</a:t>
            </a:r>
            <a:endParaRPr lang="zh-CN" altLang="en-US" sz="720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88844" y="857250"/>
            <a:ext cx="2330756" cy="1852544"/>
          </a:xfrm>
          <a:prstGeom prst="rect">
            <a:avLst/>
          </a:prstGeom>
        </p:spPr>
      </p:pic>
      <p:sp>
        <p:nvSpPr>
          <p:cNvPr id="4" name="矩形 3" title=""/>
          <p:cNvSpPr/>
          <p:nvPr>
            <p:custDataLst>
              <p:tags r:id="rId5"/>
            </p:custDataLst>
          </p:nvPr>
        </p:nvSpPr>
        <p:spPr>
          <a:xfrm>
            <a:off x="1524000" y="1020552"/>
            <a:ext cx="1767037" cy="49771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 b="1" smtClean="0">
                <a:latin typeface="微软雅黑" panose="020b0503020204020204" charset="-122"/>
                <a:ea typeface="微软雅黑" panose="020b0503020204020204" charset="-122"/>
              </a:rPr>
              <a:t>颔  联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6"/>
            </p:custDataLst>
          </p:nvPr>
        </p:nvSpPr>
        <p:spPr>
          <a:xfrm>
            <a:off x="1758791" y="1864995"/>
            <a:ext cx="2944178" cy="348424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江西诗派以杜诗为宗，处处追摹。本诗的颔联与杜甫《登高》的颔联都写到了“落木”、“江”这样相同的景物，但表达的意境却不尽相同。试分析其</a:t>
            </a:r>
            <a:r>
              <a:rPr lang="zh-CN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异同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100" b="1"/>
          </a:p>
        </p:txBody>
      </p:sp>
      <p:sp>
        <p:nvSpPr>
          <p:cNvPr id="11" name="文本框 10" title=""/>
          <p:cNvSpPr txBox="1"/>
          <p:nvPr>
            <p:custDataLst>
              <p:tags r:id="rId7"/>
            </p:custDataLst>
          </p:nvPr>
        </p:nvSpPr>
        <p:spPr>
          <a:xfrm>
            <a:off x="5186839" y="2709863"/>
            <a:ext cx="5007293" cy="3484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都表现了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景物的辽远和阔大的特点，意境开阔。</a:t>
            </a:r>
            <a:endParaRPr lang="zh-CN" altLang="zh-CN" sz="21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但与</a:t>
            </a:r>
            <a:r>
              <a:rPr lang="zh-CN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杜诗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</a:t>
            </a:r>
            <a:r>
              <a:rPr lang="zh-CN" altLang="zh-CN" sz="21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沉郁顿挫、慷慨悲壮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的意境，</a:t>
            </a:r>
            <a:r>
              <a:rPr lang="zh-CN" altLang="zh-CN" sz="21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黄诗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通过辽远阔大、空明澄澈的景物表现出一种</a:t>
            </a:r>
            <a:r>
              <a:rPr lang="zh-CN" altLang="zh-CN" sz="21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如释重负，放达不羁</a:t>
            </a:r>
            <a:r>
              <a:rPr lang="zh-CN" altLang="zh-CN" sz="21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的胸襟。</a:t>
            </a:r>
            <a:endParaRPr lang="zh-CN" altLang="zh-CN" sz="21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charset="0"/>
              <a:buChar char="Ø"/>
            </a:pPr>
            <a:endParaRPr lang="zh-CN" altLang="en-US" sz="2100" b="1"/>
          </a:p>
        </p:txBody>
      </p:sp>
      <p:sp>
        <p:nvSpPr>
          <p:cNvPr id="12" name="文本框 11" title=""/>
          <p:cNvSpPr txBox="1"/>
          <p:nvPr>
            <p:custDataLst>
              <p:tags r:id="rId8"/>
            </p:custDataLst>
          </p:nvPr>
        </p:nvSpPr>
        <p:spPr>
          <a:xfrm>
            <a:off x="4712494" y="1931194"/>
            <a:ext cx="5974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</a:rPr>
              <a:t>杜甫：无边落木萧萧下，不尽长江滚滚来。</a:t>
            </a:r>
            <a:endParaRPr lang="zh-CN" altLang="zh-CN" sz="2400" b="1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3" title=""/>
          <p:cNvSpPr txBox="1"/>
          <p:nvPr>
            <p:custDataLst>
              <p:tags r:id="rId9"/>
            </p:custDataLst>
          </p:nvPr>
        </p:nvSpPr>
        <p:spPr>
          <a:xfrm>
            <a:off x="3528169" y="1117162"/>
            <a:ext cx="5359241" cy="1614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 algn="l">
              <a:lnSpc>
                <a:spcPct val="150000"/>
              </a:lnSpc>
              <a:buClrTx/>
              <a:buSzTx/>
              <a:buFontTx/>
            </a:pP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落木千山天远大，澄江一道月分明。</a:t>
            </a:r>
            <a:endParaRPr lang="zh-CN" altLang="zh-CN" sz="2400" b="1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zh-CN" sz="1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70" name="Text Box 5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68450" y="91281"/>
            <a:ext cx="8966200" cy="1670050"/>
          </a:xfrm>
          <a:solidFill>
            <a:srgbClr val="FFC000">
              <a:alpha val="100000"/>
            </a:srgbClr>
          </a:solidFill>
        </p:spPr>
        <p:txBody>
          <a:bodyPr vert="horz" wrap="square" lIns="91440" tIns="45720" rIns="91440" bIns="45720" anchor="ctr" anchorCtr="0">
            <a:spAutoFit/>
          </a:bodyPr>
          <a:lstStyle/>
          <a:p>
            <a:pPr algn="l" eaLnBrk="1" hangingPunct="1"/>
            <a:r>
              <a:rPr lang="zh-CN" altLang="en-US" sz="60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 </a:t>
            </a:r>
            <a:r>
              <a:rPr lang="zh-CN" altLang="en-US" sz="5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诗人登阁看到了什么？</a:t>
            </a:r>
            <a:br>
              <a:rPr lang="en-US" altLang="zh-CN" sz="5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</a:br>
            <a:r>
              <a:rPr lang="zh-CN" altLang="en-US" sz="5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提示：意象、画面</a:t>
            </a:r>
            <a:endParaRPr lang="zh-CN" altLang="en-US" sz="54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</p:txBody>
      </p:sp>
      <p:sp>
        <p:nvSpPr>
          <p:cNvPr id="5" name="TextBox 6" title=""/>
          <p:cNvSpPr/>
          <p:nvPr>
            <p:custDataLst>
              <p:tags r:id="rId4"/>
            </p:custDataLst>
          </p:nvPr>
        </p:nvSpPr>
        <p:spPr>
          <a:xfrm>
            <a:off x="1566863" y="2174875"/>
            <a:ext cx="8966200" cy="19380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9933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黑体" panose="02010609060101010101" charset="-122"/>
              </a:rPr>
              <a:t>   </a:t>
            </a:r>
            <a:r>
              <a:rPr lang="zh-CN" altLang="en-US" sz="40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“落木千山天远大，澄江一道月分明”</a:t>
            </a:r>
            <a:endParaRPr lang="en-US" altLang="zh-CN" sz="4000" b="1">
              <a:solidFill>
                <a:srgbClr val="9933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r>
              <a:rPr lang="zh-CN" altLang="en-US" sz="40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意象：</a:t>
            </a:r>
            <a:endParaRPr lang="en-US" altLang="zh-CN" sz="4000" b="1">
              <a:solidFill>
                <a:srgbClr val="9933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r>
              <a:rPr lang="zh-CN" altLang="en-US" sz="40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画面：空明阔大、澄澈壮丽、秋景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2" name="Text Box 5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46263" y="305753"/>
            <a:ext cx="8229600" cy="922020"/>
          </a:xfrm>
          <a:solidFill>
            <a:srgbClr val="FFC000">
              <a:alpha val="100000"/>
            </a:srgbClr>
          </a:solidFill>
        </p:spPr>
        <p:txBody>
          <a:bodyPr vert="horz" wrap="square" lIns="91440" tIns="45720" rIns="91440" bIns="45720" anchor="ctr" anchorCtr="0">
            <a:spAutoFit/>
          </a:bodyPr>
          <a:lstStyle/>
          <a:p>
            <a:pPr eaLnBrk="1" hangingPunct="1"/>
            <a:r>
              <a:rPr lang="zh-CN" altLang="en-US" sz="60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 诗人登阁想到了什么？</a:t>
            </a:r>
            <a:endParaRPr lang="zh-CN" altLang="en-US" sz="60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</p:txBody>
      </p:sp>
      <p:sp>
        <p:nvSpPr>
          <p:cNvPr id="5" name="TextBox 6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524000" y="1600200"/>
            <a:ext cx="9144000" cy="132715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eaLnBrk="1" hangingPunct="1">
              <a:buNone/>
            </a:pPr>
            <a:r>
              <a:rPr lang="zh-CN" altLang="en-US" sz="40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“朱弦已为佳人绝，青眼聊因美酒横”</a:t>
            </a:r>
            <a:endParaRPr lang="en-US" altLang="zh-CN" sz="4000" b="1">
              <a:solidFill>
                <a:srgbClr val="9933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pPr marL="0" indent="0" eaLnBrk="1" hangingPunct="1">
              <a:buNone/>
            </a:pPr>
            <a:r>
              <a:rPr lang="zh-CN" altLang="en-US" sz="40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如何理解？</a:t>
            </a:r>
            <a:endParaRPr lang="zh-CN" altLang="en-US" sz="4000" b="1">
              <a:solidFill>
                <a:srgbClr val="9933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</p:txBody>
      </p:sp>
      <p:sp>
        <p:nvSpPr>
          <p:cNvPr id="6" name="Text Box 6" title=""/>
          <p:cNvSpPr txBox="1"/>
          <p:nvPr>
            <p:custDataLst>
              <p:tags r:id="rId5"/>
            </p:custDataLst>
          </p:nvPr>
        </p:nvSpPr>
        <p:spPr>
          <a:xfrm>
            <a:off x="1701800" y="3213100"/>
            <a:ext cx="850106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4" title=""/>
          <p:cNvSpPr/>
          <p:nvPr>
            <p:custDataLst>
              <p:tags r:id="rId3"/>
            </p:custDataLst>
          </p:nvPr>
        </p:nvSpPr>
        <p:spPr>
          <a:xfrm>
            <a:off x="5205000" y="1069991"/>
            <a:ext cx="1782000" cy="432000"/>
          </a:xfrm>
          <a:prstGeom prst="roundRect">
            <a:avLst/>
          </a:prstGeom>
          <a:solidFill>
            <a:srgbClr val="BF1A2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>
                <a:latin typeface="隶书" panose="02010509060101010101" pitchFamily="49" charset="-122"/>
                <a:ea typeface="隶书" panose="02010509060101010101" pitchFamily="49" charset="-122"/>
              </a:rPr>
              <a:t>诗句赏析</a:t>
            </a:r>
            <a:endParaRPr lang="zh-CN" altLang="en-US" sz="3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Text Box 6" title=""/>
          <p:cNvSpPr/>
          <p:nvPr>
            <p:custDataLst>
              <p:tags r:id="rId4"/>
            </p:custDataLst>
          </p:nvPr>
        </p:nvSpPr>
        <p:spPr>
          <a:xfrm>
            <a:off x="1256823" y="1501991"/>
            <a:ext cx="6065996" cy="64516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朱弦已为佳人绝，青眼聊因美酒横。</a:t>
            </a:r>
            <a:endParaRPr lang="zh-CN" altLang="en-US" sz="24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5"/>
            </p:custDataLst>
          </p:nvPr>
        </p:nvSpPr>
        <p:spPr>
          <a:xfrm>
            <a:off x="2220184" y="2617970"/>
            <a:ext cx="7826136" cy="17532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颔联写诗人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独自登临的孤寂之感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，叹世无知音，只能寄怀于酒。在良辰美景中，诗人心里的烦恼无端而来，诗人感受到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自己的抱负无法实现、自己的胸怀无人理解</a:t>
            </a:r>
            <a:r>
              <a:rPr lang="zh-CN" altLang="en-US" sz="24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altLang="zh-CN" sz="24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6"/>
            </p:custDataLst>
          </p:nvPr>
        </p:nvSpPr>
        <p:spPr>
          <a:xfrm>
            <a:off x="2285072" y="2177786"/>
            <a:ext cx="4934414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/>
              </a:rPr>
              <a:t>表达了作者什么情感？</a:t>
            </a:r>
            <a:endParaRPr lang="zh-CN" altLang="en-US" sz="10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30655" y="1156811"/>
            <a:ext cx="2379644" cy="4786789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688844" y="857250"/>
            <a:ext cx="2330756" cy="1852544"/>
          </a:xfrm>
          <a:prstGeom prst="rect">
            <a:avLst/>
          </a:prstGeom>
        </p:spPr>
      </p:pic>
      <p:sp>
        <p:nvSpPr>
          <p:cNvPr id="4" name="矩形 3" title=""/>
          <p:cNvSpPr/>
          <p:nvPr>
            <p:custDataLst>
              <p:tags r:id="rId7"/>
            </p:custDataLst>
          </p:nvPr>
        </p:nvSpPr>
        <p:spPr>
          <a:xfrm>
            <a:off x="1524000" y="1020552"/>
            <a:ext cx="1767037" cy="49771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 b="1" smtClean="0">
                <a:latin typeface="微软雅黑" panose="020b0503020204020204" charset="-122"/>
                <a:ea typeface="微软雅黑" panose="020b0503020204020204" charset="-122"/>
              </a:rPr>
              <a:t>颈  联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11" title=""/>
          <p:cNvSpPr txBox="1"/>
          <p:nvPr>
            <p:custDataLst>
              <p:tags r:id="rId8"/>
            </p:custDataLst>
          </p:nvPr>
        </p:nvSpPr>
        <p:spPr>
          <a:xfrm>
            <a:off x="3608546" y="1472565"/>
            <a:ext cx="6343174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朱弦已为佳人绝，青眼聊因美酒横。</a:t>
            </a:r>
            <a:endParaRPr lang="zh-CN" altLang="zh-CN" sz="1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12" title=""/>
          <p:cNvSpPr txBox="1"/>
          <p:nvPr>
            <p:custDataLst>
              <p:tags r:id="rId9"/>
            </p:custDataLst>
          </p:nvPr>
        </p:nvSpPr>
        <p:spPr>
          <a:xfrm>
            <a:off x="3290921" y="2180484"/>
            <a:ext cx="6370504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 algn="l" eaLnBrk="0" hangingPunct="0">
              <a:lnSpc>
                <a:spcPct val="150000"/>
              </a:lnSpc>
              <a:buClrTx/>
              <a:buSzTx/>
              <a:buFontTx/>
            </a:pPr>
            <a:r>
              <a:rPr lang="en-US" altLang="zh-CN" sz="1800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  </a:t>
            </a:r>
            <a:r>
              <a:rPr lang="zh-CN" altLang="en-US" sz="1800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因为知音不在，我弄断了琴上的朱弦，不再弹奏，于是只好清樽美酒，聊以解忧了。</a:t>
            </a:r>
            <a:endParaRPr lang="zh-CN" altLang="en-US" sz="1800">
              <a:solidFill>
                <a:srgbClr val="0000CC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</p:txBody>
      </p:sp>
      <p:sp>
        <p:nvSpPr>
          <p:cNvPr id="10" name="文本框 9" title=""/>
          <p:cNvSpPr txBox="1"/>
          <p:nvPr>
            <p:custDataLst>
              <p:tags r:id="rId10"/>
            </p:custDataLst>
          </p:nvPr>
        </p:nvSpPr>
        <p:spPr>
          <a:xfrm>
            <a:off x="1959293" y="3193256"/>
            <a:ext cx="8444389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-457200" fontAlgn="auto">
              <a:buFont typeface="Wingdings" panose="05000000000000000000" charset="0"/>
              <a:buChar char="ü"/>
            </a:pPr>
            <a:r>
              <a:rPr lang="zh-CN" altLang="zh-CN" sz="1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《吕氏春秋•本味》载：“钟子期死，伯牙破琴绝弦，终身不复鼓琴，以为世无足复为鼓琴者。”</a:t>
            </a:r>
            <a:r>
              <a:rPr lang="zh-CN" altLang="zh-CN" sz="1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朱弦，这里指琴。佳人，本指美人，引申为知己、知音</a:t>
            </a:r>
            <a:r>
              <a:rPr lang="zh-CN" altLang="zh-CN" sz="1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1800" b="1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-457200" fontAlgn="auto">
              <a:buFont typeface="Wingdings" panose="05000000000000000000" charset="0"/>
              <a:buChar char="ü"/>
            </a:pPr>
            <a:r>
              <a:rPr lang="zh-CN" altLang="zh-CN" sz="1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《晋书·阮籍传》载：史载阮籍善为青白眼，“见礼俗之士，以白眼对之，见所悦之人，乃见青眼”。</a:t>
            </a:r>
            <a:r>
              <a:rPr lang="zh-CN" altLang="zh-CN" sz="18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横，睨视，斜着眼看</a:t>
            </a:r>
            <a:r>
              <a:rPr lang="zh-CN" altLang="zh-CN" sz="1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zh-CN" sz="18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11"/>
            </p:custDataLst>
          </p:nvPr>
        </p:nvSpPr>
        <p:spPr>
          <a:xfrm>
            <a:off x="2280285" y="4582478"/>
            <a:ext cx="8028146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711200" fontAlgn="auto">
              <a:buNone/>
            </a:pPr>
            <a:r>
              <a:rPr lang="zh-CN" altLang="zh-CN" sz="21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此处“横”字用得很生动，把诗人</a:t>
            </a:r>
            <a:r>
              <a:rPr lang="zh-CN" altLang="zh-CN" sz="21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无可奈何、孤独无聊的形象神情托</a:t>
            </a:r>
            <a:r>
              <a:rPr lang="zh-CN" altLang="zh-CN" sz="21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了出来。生动写出作者</a:t>
            </a:r>
            <a:r>
              <a:rPr lang="zh-CN" altLang="zh-CN" sz="21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感叹自己有志向，有抱负不能得</a:t>
            </a:r>
            <a:endParaRPr lang="zh-CN" altLang="zh-CN" sz="21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zh-CN" sz="21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以实现的寂寞与无奈。</a:t>
            </a:r>
            <a:endParaRPr lang="zh-CN" altLang="zh-CN" sz="21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0" indent="711200" fontAlgn="auto">
              <a:buNone/>
            </a:pPr>
            <a:endParaRPr lang="en-US" altLang="zh-CN" sz="2100" b="1" smtClean="0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6" name="Text Box 5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50988" y="846614"/>
            <a:ext cx="8966200" cy="1419860"/>
          </a:xfrm>
          <a:solidFill>
            <a:srgbClr val="FFC000">
              <a:alpha val="100000"/>
            </a:srgbClr>
          </a:solidFill>
        </p:spPr>
        <p:txBody>
          <a:bodyPr vert="horz" wrap="square" lIns="91440" tIns="45720" rIns="91440" bIns="45720" anchor="ctr" anchorCtr="0">
            <a:spAutoFit/>
          </a:bodyPr>
          <a:lstStyle/>
          <a:p>
            <a:pPr indent="457200" algn="l" eaLnBrk="1" latinLnBrk="0" hangingPunct="1"/>
            <a:r>
              <a:rPr lang="zh-CN" altLang="en-US" sz="48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正因如此，诗人最后又有了什么想法？从哪儿看出来的？</a:t>
            </a:r>
            <a:endParaRPr lang="zh-CN" altLang="en-US" sz="48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</p:txBody>
      </p:sp>
      <p:sp>
        <p:nvSpPr>
          <p:cNvPr id="5" name="TextBox 6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2638425" y="3068638"/>
            <a:ext cx="1439863" cy="2009775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 anchorCtr="0">
            <a:spAutoFit/>
          </a:bodyPr>
          <a:lstStyle/>
          <a:p>
            <a:pPr marL="0" indent="0" eaLnBrk="1" hangingPunct="1">
              <a:buNone/>
            </a:pPr>
            <a:r>
              <a:rPr lang="zh-CN" altLang="en-US" sz="40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归船</a:t>
            </a:r>
            <a:endParaRPr lang="zh-CN" altLang="en-US" sz="4000" b="1">
              <a:solidFill>
                <a:srgbClr val="9933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pPr marL="0" indent="0" eaLnBrk="1" hangingPunct="1">
              <a:buNone/>
            </a:pPr>
            <a:r>
              <a:rPr lang="zh-CN" altLang="en-US" sz="40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长笛</a:t>
            </a:r>
            <a:endParaRPr lang="zh-CN" altLang="en-US" sz="4000" b="1">
              <a:solidFill>
                <a:srgbClr val="9933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pPr marL="0" indent="0" eaLnBrk="1" hangingPunct="1">
              <a:buNone/>
            </a:pPr>
            <a:r>
              <a:rPr lang="zh-CN" altLang="en-US" sz="40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白鸥</a:t>
            </a:r>
            <a:endParaRPr lang="zh-CN" altLang="en-US" sz="4000" b="1">
              <a:solidFill>
                <a:srgbClr val="9933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</p:txBody>
      </p:sp>
      <p:sp>
        <p:nvSpPr>
          <p:cNvPr id="6" name="Text Box 6" title=""/>
          <p:cNvSpPr txBox="1"/>
          <p:nvPr>
            <p:custDataLst>
              <p:tags r:id="rId5"/>
            </p:custDataLst>
          </p:nvPr>
        </p:nvSpPr>
        <p:spPr>
          <a:xfrm>
            <a:off x="4943475" y="3429000"/>
            <a:ext cx="518636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将抽象的思想感情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用形象的东西表达出来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6" title=""/>
          <p:cNvSpPr txBox="1"/>
          <p:nvPr>
            <p:custDataLst>
              <p:tags r:id="rId6"/>
            </p:custDataLst>
          </p:nvPr>
        </p:nvSpPr>
        <p:spPr>
          <a:xfrm>
            <a:off x="1846263" y="5399088"/>
            <a:ext cx="7707312" cy="64516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安得酒船两万斛，棹歌长入白鸥群。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4000" y="1360170"/>
            <a:ext cx="1801258" cy="4786789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688844" y="857250"/>
            <a:ext cx="2330756" cy="1852544"/>
          </a:xfrm>
          <a:prstGeom prst="rect">
            <a:avLst/>
          </a:prstGeom>
        </p:spPr>
      </p:pic>
      <p:sp>
        <p:nvSpPr>
          <p:cNvPr id="5" name="矩形 4" title=""/>
          <p:cNvSpPr/>
          <p:nvPr>
            <p:custDataLst>
              <p:tags r:id="rId7"/>
            </p:custDataLst>
          </p:nvPr>
        </p:nvSpPr>
        <p:spPr>
          <a:xfrm>
            <a:off x="2385536" y="3050381"/>
            <a:ext cx="7697153" cy="306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720090">
              <a:spcBef>
                <a:spcPct val="20000"/>
              </a:spcBef>
            </a:pPr>
            <a:r>
              <a:rPr lang="en-US" altLang="zh-CN" sz="2100" b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100" b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列子</a:t>
            </a:r>
            <a:r>
              <a:rPr lang="en-US" altLang="zh-CN" sz="21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•</a:t>
            </a:r>
            <a:r>
              <a:rPr lang="zh-CN" altLang="en-US" sz="21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黄帝</a:t>
            </a:r>
            <a:r>
              <a:rPr lang="en-US" altLang="zh-CN" sz="2100" b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100" b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载：</a:t>
            </a:r>
            <a:r>
              <a:rPr lang="zh-CN" altLang="en-US" sz="21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“海上之人有好沤（òu）鸟者，每旦之海上，从沤鸟游，沤鸟之至者，百住而不止。其父曰：‘吾闻沤鸟皆从汝游，汝取来，吾玩之。’</a:t>
            </a:r>
            <a:r>
              <a:rPr lang="zh-CN" altLang="en-US" sz="21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明日之海上，沤鸟舞而不下也。故曰：‘至言去言，至为无为。</a:t>
            </a:r>
            <a:r>
              <a:rPr lang="zh-CN" altLang="en-US" sz="21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zh-CN" altLang="en-US" sz="2100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720090">
              <a:spcBef>
                <a:spcPct val="20000"/>
              </a:spcBef>
            </a:pPr>
            <a:r>
              <a:rPr lang="zh-CN" altLang="en-US" sz="21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《列子·黄帝》载，海边有一人常和鸥鸟玩耍，其父让他把鸥鸟捉来与自己玩。第二天此人来到海边，鸥鸟在空中飞舞而不落下。</a:t>
            </a:r>
            <a:r>
              <a:rPr lang="zh-CN" altLang="en-US" sz="21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鸥鸟善猜疑，有心机之人与之相交，则盘桓空中不肯接近。</a:t>
            </a:r>
            <a:r>
              <a:rPr lang="zh-CN" altLang="en-US" sz="21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后人常用与鸥订盟表示</a:t>
            </a:r>
            <a:r>
              <a:rPr lang="zh-CN" altLang="en-US" sz="21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归隐之志已决，再无俗念牵挂</a:t>
            </a:r>
            <a:r>
              <a:rPr lang="zh-CN" altLang="en-US" sz="21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100" b="1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8"/>
            </p:custDataLst>
          </p:nvPr>
        </p:nvSpPr>
        <p:spPr>
          <a:xfrm>
            <a:off x="3653423" y="1359986"/>
            <a:ext cx="5376386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 algn="l">
              <a:lnSpc>
                <a:spcPct val="150000"/>
              </a:lnSpc>
              <a:buClrTx/>
              <a:buSzTx/>
              <a:buFontTx/>
            </a:pP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万里归船弄长笛，此心吾与白鸥盟。</a:t>
            </a:r>
            <a:endParaRPr lang="zh-CN" altLang="zh-CN" sz="2400" b="1" smtClean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矩形 6" title=""/>
          <p:cNvSpPr/>
          <p:nvPr>
            <p:custDataLst>
              <p:tags r:id="rId9"/>
            </p:custDataLst>
          </p:nvPr>
        </p:nvSpPr>
        <p:spPr>
          <a:xfrm>
            <a:off x="1558290" y="913872"/>
            <a:ext cx="1767037" cy="49771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 b="1" smtClean="0">
                <a:latin typeface="微软雅黑" panose="020b0503020204020204" charset="-122"/>
                <a:ea typeface="微软雅黑" panose="020b0503020204020204" charset="-122"/>
              </a:rPr>
              <a:t>尾  联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14" title=""/>
          <p:cNvSpPr txBox="1"/>
          <p:nvPr>
            <p:custDataLst>
              <p:tags r:id="rId10"/>
            </p:custDataLst>
          </p:nvPr>
        </p:nvSpPr>
        <p:spPr>
          <a:xfrm>
            <a:off x="2622599" y="1993967"/>
            <a:ext cx="722275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 algn="just" eaLnBrk="0" hangingPunct="0">
              <a:lnSpc>
                <a:spcPct val="150000"/>
              </a:lnSpc>
              <a:buClrTx/>
              <a:buSzTx/>
              <a:buNone/>
            </a:pPr>
            <a:r>
              <a:rPr lang="en-US" altLang="zh-CN" sz="1800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想想人生羁绊、为官艰辛，还真不如找只船坐上去吹着笛子，漂流</a:t>
            </a:r>
            <a:r>
              <a:rPr lang="zh-CN" altLang="en-US" sz="1800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而</a:t>
            </a:r>
            <a:r>
              <a:rPr lang="en-US" altLang="zh-CN" sz="1800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去，在那里与白鸥做伴逍遥</a:t>
            </a:r>
            <a:r>
              <a:rPr lang="zh-CN" altLang="en-US" sz="1800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于山海间</a:t>
            </a:r>
            <a:r>
              <a:rPr lang="en-US" altLang="zh-CN" sz="1800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。</a:t>
            </a:r>
            <a:endParaRPr lang="en-US" altLang="zh-CN" sz="1800">
              <a:solidFill>
                <a:srgbClr val="0000CC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4" title=""/>
          <p:cNvSpPr/>
          <p:nvPr>
            <p:custDataLst>
              <p:tags r:id="rId3"/>
            </p:custDataLst>
          </p:nvPr>
        </p:nvSpPr>
        <p:spPr>
          <a:xfrm>
            <a:off x="5205000" y="1069991"/>
            <a:ext cx="1782000" cy="432000"/>
          </a:xfrm>
          <a:prstGeom prst="roundRect">
            <a:avLst/>
          </a:prstGeom>
          <a:solidFill>
            <a:srgbClr val="BF1A2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>
                <a:latin typeface="隶书" panose="02010509060101010101" pitchFamily="49" charset="-122"/>
                <a:ea typeface="隶书" panose="02010509060101010101" pitchFamily="49" charset="-122"/>
              </a:rPr>
              <a:t>鸥鸟意象</a:t>
            </a:r>
            <a:endParaRPr lang="zh-CN" altLang="en-US" sz="3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2031086" y="2002393"/>
            <a:ext cx="7554754" cy="154559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457200" algn="just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李商隐《樊南文集卷八》：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“海翁无机，鸥故不飞。”</a:t>
            </a:r>
            <a:endParaRPr lang="zh-CN" altLang="en-US" sz="24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indent="457200" algn="just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鸥鸟无机心，起初人也无机心，于是相处甚好；而人一旦没了诚心，有了巧诈之心，鸥鸟就会远之。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" name="标题 1" title=""/>
          <p:cNvSpPr txBox="1"/>
          <p:nvPr>
            <p:custDataLst>
              <p:tags r:id="rId5"/>
            </p:custDataLst>
          </p:nvPr>
        </p:nvSpPr>
        <p:spPr>
          <a:xfrm>
            <a:off x="1915120" y="1578761"/>
            <a:ext cx="3675460" cy="473869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远离心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机、与世无争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标题 1" title=""/>
          <p:cNvSpPr txBox="1"/>
          <p:nvPr>
            <p:custDataLst>
              <p:tags r:id="rId6"/>
            </p:custDataLst>
          </p:nvPr>
        </p:nvSpPr>
        <p:spPr>
          <a:xfrm>
            <a:off x="1915120" y="3262532"/>
            <a:ext cx="3893344" cy="473869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2.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高洁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孤傲、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潇洒自由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7"/>
            </p:custDataLst>
          </p:nvPr>
        </p:nvSpPr>
        <p:spPr>
          <a:xfrm>
            <a:off x="1737374" y="3800121"/>
            <a:ext cx="8620383" cy="182507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noAutofit/>
          </a:bodyPr>
          <a:lstStyle/>
          <a:p>
            <a:pPr indent="457200" algn="l" latinLnBrk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杜甫《奉赠韦左丞二十二韵》：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“白鸥没浩荡，万里谁能驯”。</a:t>
            </a:r>
            <a:endParaRPr lang="zh-CN" altLang="en-US" sz="24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457200" algn="l" latinLnBrk="0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白鸥是诗人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高洁孤傲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的形象，有“天高任鸟飞”的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自信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豪情，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积极用世、蔑视无所作为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，可谓意气豪迈、壮怀激烈。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457200" algn="l" latinLnBrk="0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4" title=""/>
          <p:cNvSpPr/>
          <p:nvPr>
            <p:custDataLst>
              <p:tags r:id="rId3"/>
            </p:custDataLst>
          </p:nvPr>
        </p:nvSpPr>
        <p:spPr>
          <a:xfrm>
            <a:off x="5205000" y="1069991"/>
            <a:ext cx="1782000" cy="432000"/>
          </a:xfrm>
          <a:prstGeom prst="roundRect">
            <a:avLst/>
          </a:prstGeom>
          <a:solidFill>
            <a:srgbClr val="BF1A2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>
                <a:latin typeface="隶书" panose="02010509060101010101" pitchFamily="49" charset="-122"/>
                <a:ea typeface="隶书" panose="02010509060101010101" pitchFamily="49" charset="-122"/>
              </a:rPr>
              <a:t>鸥鸟意象</a:t>
            </a:r>
            <a:endParaRPr lang="zh-CN" altLang="en-US" sz="3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标题 1" title=""/>
          <p:cNvSpPr txBox="1"/>
          <p:nvPr>
            <p:custDataLst>
              <p:tags r:id="rId4"/>
            </p:custDataLst>
          </p:nvPr>
        </p:nvSpPr>
        <p:spPr>
          <a:xfrm>
            <a:off x="1872854" y="1515123"/>
            <a:ext cx="3537347" cy="473869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淡泊寡欲，闲适归隐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1872853" y="1884731"/>
            <a:ext cx="8340734" cy="191516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indent="457200" algn="just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杜甫《江村》：“清江一曲抱村流，长夏江村事事幽。自去自来梁上燕，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相亲相近水中鸥。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457200" algn="just">
              <a:buFont typeface="Arial" panose="020b0604020202020204" pitchFamily="34" charset="0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梁间燕子时来时去，自由自在；江上白鸥忽远忽近，相亲相伴。飞鸟与人相亲无猜，正扣住一个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“幽”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字，表现出作者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归隐田园，怡然自乐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的生活情趣。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标题 1" title=""/>
          <p:cNvSpPr txBox="1"/>
          <p:nvPr>
            <p:custDataLst>
              <p:tags r:id="rId6"/>
            </p:custDataLst>
          </p:nvPr>
        </p:nvSpPr>
        <p:spPr>
          <a:xfrm>
            <a:off x="1858118" y="3800639"/>
            <a:ext cx="4145756" cy="473869"/>
          </a:xfrm>
          <a:prstGeom prst="rect">
            <a:avLst/>
          </a:prstGeom>
          <a:ln>
            <a:noFill/>
          </a:ln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4.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漂泊无依、凄凉孤独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7"/>
            </p:custDataLst>
          </p:nvPr>
        </p:nvSpPr>
        <p:spPr>
          <a:xfrm>
            <a:off x="1872853" y="4183379"/>
            <a:ext cx="7752398" cy="191516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 anchor="t">
            <a:spAutoFit/>
          </a:bodyPr>
          <a:lstStyle/>
          <a:p>
            <a:pPr indent="457200" algn="just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杜甫《旅夜书怀》：“名岂文章著，官因老病休。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飘飘何所似，天地一沙鸥。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”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457200" algn="just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这里的沙鸥有一种</a:t>
            </a:r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漂泊凄凉的身世之叹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，杜甫孤独无依，栖身无所，像沙鸥一样漂泊于茫茫天地之间。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457200" algn="just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7" name="Picture 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 flipH="1">
            <a:off x="11557000" y="109982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4" title=""/>
          <p:cNvSpPr/>
          <p:nvPr>
            <p:custDataLst>
              <p:tags r:id="rId3"/>
            </p:custDataLst>
          </p:nvPr>
        </p:nvSpPr>
        <p:spPr>
          <a:xfrm>
            <a:off x="5205000" y="1069991"/>
            <a:ext cx="2123210" cy="432000"/>
          </a:xfrm>
          <a:prstGeom prst="roundRect">
            <a:avLst/>
          </a:prstGeom>
          <a:solidFill>
            <a:srgbClr val="BF1A2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>
                <a:latin typeface="隶书" panose="02010509060101010101" pitchFamily="49" charset="-122"/>
                <a:ea typeface="隶书" panose="02010509060101010101" pitchFamily="49" charset="-122"/>
              </a:rPr>
              <a:t>闲适类意象</a:t>
            </a:r>
            <a:endParaRPr lang="zh-CN" altLang="en-US" sz="3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标题 1" title="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716097" y="1501991"/>
            <a:ext cx="8759807" cy="1178719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b="0" i="0" u="none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b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高考链接：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  <a:sym typeface="+mn-ea"/>
              </a:rPr>
              <a:t>闲适类意象</a:t>
            </a:r>
            <a:endParaRPr lang="zh-CN" altLang="en-US" sz="24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华文中宋" panose="02010600040101010101" pitchFamily="2" charset="-122"/>
              <a:sym typeface="+mn-ea"/>
            </a:endParaRPr>
          </a:p>
          <a:p>
            <a:pPr algn="l"/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</a:rPr>
              <a:t>     （或</a:t>
            </a:r>
            <a:r>
              <a:rPr lang="zh-CN" altLang="en-US" sz="2400" b="1">
                <a:solidFill>
                  <a:prstClr val="black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</a:rPr>
              <a:t>表达</a:t>
            </a:r>
            <a:r>
              <a:rPr lang="zh-CN" altLang="en-US" sz="2400" b="1" u="sng">
                <a:solidFill>
                  <a:srgbClr val="0000CC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</a:rPr>
              <a:t>清闲恬淡</a:t>
            </a:r>
            <a:r>
              <a:rPr lang="zh-CN" altLang="en-US" sz="2400" b="1">
                <a:solidFill>
                  <a:prstClr val="black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</a:rPr>
              <a:t>的心情，或表达</a:t>
            </a:r>
            <a:r>
              <a:rPr lang="zh-CN" altLang="en-US" sz="2400" b="1" u="sng">
                <a:solidFill>
                  <a:srgbClr val="0000CC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</a:rPr>
              <a:t>对隐居生活</a:t>
            </a:r>
            <a:r>
              <a:rPr lang="zh-CN" altLang="en-US" sz="2400" b="1">
                <a:solidFill>
                  <a:prstClr val="black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</a:rPr>
              <a:t>的向往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华文中宋" panose="02010600040101010101" pitchFamily="2" charset="-122"/>
              </a:rPr>
              <a:t>)</a:t>
            </a:r>
            <a:b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</a:br>
            <a:endParaRPr lang="zh-CN" altLang="en-US" sz="24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内容占位符 2" title="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976888" y="2551900"/>
            <a:ext cx="8238225" cy="2804111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1.五柳。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隐者的代称。</a:t>
            </a:r>
            <a:endParaRPr lang="en-US" altLang="zh-CN" sz="24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2.东篱。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辞官归隐后的田园生活或娴雅的情致。</a:t>
            </a:r>
            <a:endParaRPr lang="zh-CN" altLang="en-US" sz="24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三径。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指代隐士居住的地方。</a:t>
            </a:r>
            <a:endParaRPr lang="zh-CN" altLang="en-US" sz="24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渔樵。（绿蓑青笠）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归隐后闲适自由的生活。</a:t>
            </a:r>
            <a:endParaRPr lang="zh-CN" altLang="en-US" sz="24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渔竿。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隐逸的代称。</a:t>
            </a:r>
            <a:endParaRPr lang="zh-CN" altLang="en-US" sz="24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6.鹭约鸥盟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r>
              <a:rPr lang="en-US" altLang="zh-CN" sz="2400" b="1" err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指与鹭、鸥相约结盟。比喻隐居者的生活。</a:t>
            </a:r>
            <a:endParaRPr lang="en-US" altLang="zh-CN" sz="2400" b="1" err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indent="0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7.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山林。 </a:t>
            </a:r>
            <a:r>
              <a:rPr lang="zh-CN" altLang="en-US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例：只在此山中，云深不知处。</a:t>
            </a:r>
            <a:endParaRPr lang="zh-CN" altLang="en-US" sz="24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矩形 6" title=""/>
          <p:cNvSpPr/>
          <p:nvPr>
            <p:custDataLst>
              <p:tags r:id="rId3"/>
            </p:custDataLst>
          </p:nvPr>
        </p:nvSpPr>
        <p:spPr>
          <a:xfrm>
            <a:off x="0" y="2186247"/>
            <a:ext cx="7043511" cy="4671753"/>
          </a:xfrm>
          <a:prstGeom prst="rect">
            <a:avLst/>
          </a:prstGeom>
          <a:solidFill>
            <a:srgbClr val="FFFFFF">
              <a:lumMod val="9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椭圆 41" title=""/>
          <p:cNvSpPr/>
          <p:nvPr>
            <p:custDataLst>
              <p:tags r:id="rId4"/>
            </p:custDataLst>
          </p:nvPr>
        </p:nvSpPr>
        <p:spPr>
          <a:xfrm>
            <a:off x="535343" y="2853538"/>
            <a:ext cx="145143" cy="145143"/>
          </a:xfrm>
          <a:prstGeom prst="ellipse">
            <a:avLst/>
          </a:prstGeom>
          <a:noFill/>
          <a:ln w="38100" cap="flat" cmpd="sng" algn="ctr">
            <a:solidFill>
              <a:srgbClr val="E34D4D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7" name="文本框 16" title=""/>
          <p:cNvSpPr txBox="1"/>
          <p:nvPr>
            <p:custDataLst>
              <p:tags r:id="rId5"/>
            </p:custDataLst>
          </p:nvPr>
        </p:nvSpPr>
        <p:spPr>
          <a:xfrm>
            <a:off x="787400" y="2735580"/>
            <a:ext cx="5518150" cy="381000"/>
          </a:xfrm>
          <a:prstGeom prst="rect">
            <a:avLst/>
          </a:prstGeom>
          <a:noFill/>
        </p:spPr>
        <p:txBody>
          <a:bodyPr wrap="square" lIns="101600" tIns="38100" rIns="76200" bIns="3810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000" b="1" err="1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sym typeface="+mn-ea"/>
              </a:rPr>
              <a:t>不得见用之愁；思乡怀人之情；</a:t>
            </a:r>
            <a:endParaRPr sz="2000" b="1" err="1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sym typeface="+mn-ea"/>
            </a:endParaRPr>
          </a:p>
        </p:txBody>
      </p:sp>
      <p:sp>
        <p:nvSpPr>
          <p:cNvPr id="20" name="文本框 19" title=""/>
          <p:cNvSpPr txBox="1"/>
          <p:nvPr>
            <p:custDataLst>
              <p:tags r:id="rId6"/>
            </p:custDataLst>
          </p:nvPr>
        </p:nvSpPr>
        <p:spPr>
          <a:xfrm>
            <a:off x="787400" y="3161030"/>
            <a:ext cx="5518150" cy="3234055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sz="2800" b="1" err="1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贬谪异乡之苦；忧国忧民之心；</a:t>
            </a:r>
            <a:endParaRPr sz="2800" b="1" err="1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sz="2800" b="1" err="1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吊古伤今之叹；功成身退之志；</a:t>
            </a:r>
            <a:endParaRPr sz="2800" b="1" err="1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 panose="05000000000000000000" charset="0"/>
              <a:buChar char="l"/>
            </a:pPr>
            <a:r>
              <a:rPr sz="2800" b="1" err="1">
                <a:solidFill>
                  <a:srgbClr val="000000">
                    <a:lumMod val="50000"/>
                    <a:lumOff val="50000"/>
                  </a:srgb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知音难觅之憾；壮志难酬之忧。</a:t>
            </a:r>
            <a:endParaRPr sz="2800" b="1" err="1">
              <a:solidFill>
                <a:srgbClr val="000000">
                  <a:lumMod val="50000"/>
                  <a:lumOff val="50000"/>
                </a:srgb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8" name="文本框 27" title=""/>
          <p:cNvSpPr txBox="1"/>
          <p:nvPr>
            <p:custDataLst>
              <p:tags r:id="rId7"/>
            </p:custDataLst>
          </p:nvPr>
        </p:nvSpPr>
        <p:spPr>
          <a:xfrm>
            <a:off x="787400" y="1260475"/>
            <a:ext cx="2851150" cy="316865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/>
          <a:p>
            <a:pPr marL="0" lvl="0" indent="0" algn="l" fontAlgn="auto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1600" spc="15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登临诗常见情感：</a:t>
            </a:r>
            <a:endParaRPr lang="zh-CN" altLang="en-US" sz="1600" spc="15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1" name="文本框 30" title=""/>
          <p:cNvSpPr txBox="1"/>
          <p:nvPr>
            <p:custDataLst>
              <p:tags r:id="rId8"/>
            </p:custDataLst>
          </p:nvPr>
        </p:nvSpPr>
        <p:spPr>
          <a:xfrm>
            <a:off x="787400" y="591185"/>
            <a:ext cx="3632200" cy="6248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微软雅黑" panose="020b0503020204020204" charset="-122"/>
              </a:rPr>
              <a:t>资料链接</a:t>
            </a:r>
            <a:endParaRPr lang="zh-CN" altLang="en-US" sz="3600" b="1" spc="300">
              <a:solidFill>
                <a:srgbClr val="000000">
                  <a:lumMod val="75000"/>
                  <a:lumOff val="25000"/>
                </a:srgb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矩形 7" title=""/>
          <p:cNvSpPr/>
          <p:nvPr>
            <p:custDataLst>
              <p:tags r:id="rId9"/>
            </p:custDataLst>
          </p:nvPr>
        </p:nvSpPr>
        <p:spPr>
          <a:xfrm>
            <a:off x="6981913" y="2186247"/>
            <a:ext cx="61597" cy="4671753"/>
          </a:xfrm>
          <a:prstGeom prst="rect">
            <a:avLst/>
          </a:prstGeom>
          <a:solidFill>
            <a:srgbClr val="E34D4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 title="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043511" y="-6654"/>
            <a:ext cx="5148489" cy="6864654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spd="slow">
    <p:wipe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4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630363" y="187325"/>
            <a:ext cx="3744912" cy="1230313"/>
          </a:xfrm>
          <a:solidFill>
            <a:srgbClr val="FFC000">
              <a:alpha val="100000"/>
            </a:srgbClr>
          </a:solidFill>
        </p:spPr>
        <p:txBody>
          <a:bodyPr vert="horz" wrap="square" lIns="91440" tIns="45720" rIns="91440" bIns="45720" anchor="ctr" anchorCtr="0"/>
          <a:lstStyle/>
          <a:p>
            <a:pPr algn="l" eaLnBrk="1" hangingPunct="1"/>
            <a:r>
              <a:rPr lang="zh-CN" altLang="en-US" sz="6000">
                <a:latin typeface="楷体" panose="02010609060101010101" pitchFamily="49" charset="-122"/>
                <a:ea typeface="楷体" panose="02010609060101010101" pitchFamily="49" charset="-122"/>
              </a:rPr>
              <a:t>梳理总结</a:t>
            </a:r>
            <a:endParaRPr lang="zh-CN" altLang="en-US" sz="6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15" name="Rectangle 3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1524000" y="1600200"/>
            <a:ext cx="9144000" cy="5257800"/>
          </a:xfrm>
        </p:spPr>
        <p:txBody>
          <a:bodyPr vert="horz" wrap="square" lIns="91440" tIns="45720" rIns="91440" bIns="45720" anchor="t" anchorCtr="0"/>
          <a:lstStyle/>
          <a:p>
            <a:pPr marL="0" indent="0" eaLnBrk="1" hangingPunct="1"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首联入题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，诗人忙完了一天的公务，在晚霞满天的时分，登上快阁，游目骋怀，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透露出对官场生涯的厌倦和对登快阁亭欣赏自然景色的渴望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颔联写景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，远望秋山，山岭上的树木叶落殆尽，浩渺的天空此时显得更加阔远广大。映照在澄净如镜的江水中月亮，显得更加空明澄澈。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颈联抒情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，在良辰美景中，诗人心内的烦忧无端而来，</a:t>
            </a: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感叹仕途艰辛，世无知音，自己的胸怀无人理解，惟有借酒浇愁。</a:t>
            </a:r>
            <a:endParaRPr lang="zh-CN" altLang="en-US" sz="28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eaLnBrk="1" hangingPunct="1"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尾联述志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诗人要结束宦游生活，踏上归船，与白鸥为伴，自由快乐地开始新的生活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8" name="Text Box 5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846263" y="441325"/>
            <a:ext cx="8229600" cy="755650"/>
          </a:xfrm>
          <a:solidFill>
            <a:srgbClr val="FFC000">
              <a:alpha val="100000"/>
            </a:srgbClr>
          </a:solidFill>
        </p:spPr>
        <p:txBody>
          <a:bodyPr vert="horz" wrap="square" lIns="91440" tIns="45720" rIns="91440" bIns="45720" anchor="ctr" anchorCtr="0">
            <a:spAutoFit/>
          </a:bodyPr>
          <a:lstStyle/>
          <a:p>
            <a:pPr eaLnBrk="1" hangingPunct="1"/>
            <a:r>
              <a:rPr lang="zh-CN" altLang="en-US" sz="4800" b="1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诗人为何有这样的想法？</a:t>
            </a:r>
            <a:endParaRPr lang="zh-CN" altLang="en-US" sz="4800" b="1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7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 vert="horz" wrap="square" lIns="91440" tIns="45720" rIns="91440" bIns="45720" anchor="t" anchorCtr="0"/>
          <a:lstStyle/>
          <a:p>
            <a:pPr marL="0" indent="457200" eaLnBrk="1" latinLnBrk="0" hangingPunct="1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注释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诗中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自称“痴儿”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，使用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晋书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•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傅咸传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夏侯济与傅咸书信中的话：“天下大器，非可稍了，而相关每事欲了。生子痴。了官事，官事未易了也。了事正作痴，复为快耳。”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457200" eaLnBrk="1" latinLnBrk="0" hangingPunct="1">
              <a:spcBef>
                <a:spcPct val="0"/>
              </a:spcBef>
            </a:pP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457200" eaLnBrk="1" latinLnBrk="0" hangingPunct="1">
              <a:spcBef>
                <a:spcPct val="0"/>
              </a:spcBef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意思是只会“了官事”的是痴子，非大器。诗人在这里借其语，颇有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自我嘲笑的意味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，说自己是痴儿，</a:t>
            </a:r>
            <a:r>
              <a:rPr lang="zh-CN" altLang="en-US" sz="28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没有什么本领，不是办大事的材料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688844" y="857250"/>
            <a:ext cx="2330756" cy="1852544"/>
          </a:xfrm>
          <a:prstGeom prst="rect">
            <a:avLst/>
          </a:prstGeom>
        </p:spPr>
      </p:pic>
      <p:sp>
        <p:nvSpPr>
          <p:cNvPr id="4" name="矩形 3" title=""/>
          <p:cNvSpPr/>
          <p:nvPr>
            <p:custDataLst>
              <p:tags r:id="rId6"/>
            </p:custDataLst>
          </p:nvPr>
        </p:nvSpPr>
        <p:spPr>
          <a:xfrm>
            <a:off x="1524000" y="1020552"/>
            <a:ext cx="1767037" cy="49771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 b="1" smtClean="0">
                <a:latin typeface="微软雅黑" panose="020b0503020204020204" charset="-122"/>
                <a:ea typeface="微软雅黑" panose="020b0503020204020204" charset="-122"/>
              </a:rPr>
              <a:t>首  联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12" title=""/>
          <p:cNvSpPr txBox="1"/>
          <p:nvPr>
            <p:custDataLst>
              <p:tags r:id="rId7"/>
            </p:custDataLst>
          </p:nvPr>
        </p:nvSpPr>
        <p:spPr>
          <a:xfrm>
            <a:off x="2981182" y="1810651"/>
            <a:ext cx="6977723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 algn="l" eaLnBrk="0" hangingPunct="0">
              <a:lnSpc>
                <a:spcPct val="150000"/>
              </a:lnSpc>
              <a:buClrTx/>
              <a:buSzTx/>
              <a:buNone/>
            </a:pPr>
            <a:r>
              <a:rPr lang="en-US" altLang="zh-CN" sz="1800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     </a:t>
            </a:r>
            <a:r>
              <a:rPr lang="zh-CN" altLang="en-US" sz="1800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我并非大器，只会敷衍官事，忙碌了一天了，趁着  </a:t>
            </a:r>
            <a:endParaRPr lang="zh-CN" altLang="en-US" sz="1800">
              <a:solidFill>
                <a:srgbClr val="0000CC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indent="609600" algn="l" eaLnBrk="0" hangingPunct="0">
              <a:lnSpc>
                <a:spcPct val="150000"/>
              </a:lnSpc>
              <a:buClrTx/>
              <a:buSzTx/>
              <a:buNone/>
            </a:pPr>
            <a:r>
              <a:rPr lang="zh-CN" altLang="en-US" sz="1800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傍晚雨后初晴，登上快阁来放松一下心情。</a:t>
            </a:r>
            <a:endParaRPr lang="zh-CN" altLang="zh-CN" sz="2100" b="1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  <a:sym typeface="+mn-ea"/>
            </a:endParaRPr>
          </a:p>
        </p:txBody>
      </p:sp>
      <p:sp>
        <p:nvSpPr>
          <p:cNvPr id="8" name="文本框 2" title=""/>
          <p:cNvSpPr txBox="1"/>
          <p:nvPr>
            <p:custDataLst>
              <p:tags r:id="rId8"/>
            </p:custDataLst>
          </p:nvPr>
        </p:nvSpPr>
        <p:spPr>
          <a:xfrm>
            <a:off x="2769193" y="4735693"/>
            <a:ext cx="6932295" cy="1060450"/>
          </a:xfrm>
          <a:prstGeom prst="rect">
            <a:avLst/>
          </a:prstGeom>
          <a:noFill/>
          <a:ln w="19050">
            <a:noFill/>
            <a:beve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楷体" panose="02010609060101010101" pitchFamily="49" charset="-122"/>
                <a:sym typeface="+mn-ea"/>
              </a:rPr>
              <a:t>登</a:t>
            </a:r>
            <a:r>
              <a:rPr lang="zh-CN" altLang="en-US" sz="2100" b="1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楷体" panose="02010609060101010101" pitchFamily="49" charset="-122"/>
                <a:sym typeface="+mn-ea"/>
              </a:rPr>
              <a:t>阁的</a:t>
            </a:r>
            <a:r>
              <a:rPr lang="zh-CN" altLang="en-US" sz="2100" b="1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楷体" panose="02010609060101010101" pitchFamily="49" charset="-122"/>
                <a:sym typeface="+mn-ea"/>
              </a:rPr>
              <a:t>原因：</a:t>
            </a:r>
            <a:r>
              <a:rPr lang="zh-CN" altLang="en-US" sz="2100" b="1" u="sng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公事</a:t>
            </a:r>
            <a:r>
              <a:rPr lang="zh-CN" altLang="en-US" sz="2100" b="1" u="sng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扰人</a:t>
            </a:r>
            <a:r>
              <a:rPr lang="zh-CN" altLang="en-US" sz="21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，心中略有“</a:t>
            </a:r>
            <a:r>
              <a:rPr lang="zh-CN" altLang="en-US" sz="2100" b="1">
                <a:solidFill>
                  <a:srgbClr val="0000FF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不快</a:t>
            </a:r>
            <a:r>
              <a:rPr lang="zh-CN" altLang="en-US" sz="21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1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endParaRPr lang="en-US" altLang="zh-CN" sz="2100" b="1" smtClean="0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100" b="1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楷体" panose="02010609060101010101" pitchFamily="49" charset="-122"/>
                <a:sym typeface="+mn-ea"/>
              </a:rPr>
              <a:t>登</a:t>
            </a:r>
            <a:r>
              <a:rPr lang="zh-CN" altLang="en-US" sz="2100" b="1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楷体" panose="02010609060101010101" pitchFamily="49" charset="-122"/>
                <a:sym typeface="+mn-ea"/>
              </a:rPr>
              <a:t>阁的</a:t>
            </a:r>
            <a:r>
              <a:rPr lang="zh-CN" altLang="en-US" sz="2100" b="1" smtClean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楷体" panose="02010609060101010101" pitchFamily="49" charset="-122"/>
                <a:sym typeface="+mn-ea"/>
              </a:rPr>
              <a:t>目的：</a:t>
            </a:r>
            <a:r>
              <a:rPr lang="zh-CN" altLang="en-US" sz="21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100" b="1" smtClean="0">
                <a:solidFill>
                  <a:srgbClr val="0000FF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寻快</a:t>
            </a:r>
            <a:r>
              <a:rPr lang="zh-CN" altLang="en-US" sz="21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1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。具体来说就是欣赏美景</a:t>
            </a:r>
            <a:r>
              <a:rPr lang="zh-CN" altLang="en-US" sz="18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18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3" title=""/>
          <p:cNvSpPr txBox="1"/>
          <p:nvPr>
            <p:custDataLst>
              <p:tags r:id="rId9"/>
            </p:custDataLst>
          </p:nvPr>
        </p:nvSpPr>
        <p:spPr>
          <a:xfrm>
            <a:off x="1842135" y="2817019"/>
            <a:ext cx="8672513" cy="1706880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zh-CN" sz="21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作者</a:t>
            </a:r>
            <a:r>
              <a:rPr lang="zh-CN" altLang="en-US" sz="21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用典</a:t>
            </a:r>
            <a:r>
              <a:rPr lang="zh-CN" altLang="zh-CN" sz="21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《晋书·傅咸传》载杨济与傅咸书云：“天下大器，非可稍了，而相观每事欲了。生子痴，了官事，官事未易了也，了事正作痴，复为快耳。”这是当时的清谈家崇尚清谈，反对务实的观点，认为</a:t>
            </a:r>
            <a:r>
              <a:rPr lang="zh-CN" altLang="en-US" sz="21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一心想把官事办好的人是“痴”</a:t>
            </a:r>
            <a:r>
              <a:rPr lang="zh-CN" altLang="en-US" sz="2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zh-CN" sz="21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黄庭坚</a:t>
            </a:r>
            <a:r>
              <a:rPr lang="zh-CN" altLang="en-US" sz="21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以“痴儿”自许</a:t>
            </a:r>
            <a:r>
              <a:rPr lang="zh-CN" altLang="zh-CN" sz="21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buClrTx/>
              <a:buSzTx/>
              <a:buFontTx/>
            </a:pPr>
            <a:r>
              <a:rPr lang="zh-CN" altLang="en-US" sz="21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zh-CN" sz="21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“快阁东西倚晚晴”</a:t>
            </a:r>
            <a:r>
              <a:rPr lang="zh-CN" altLang="en-US" sz="21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化用</a:t>
            </a:r>
            <a:r>
              <a:rPr lang="zh-CN" altLang="zh-CN" sz="21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杜甫“注目寒江倚山阁”之典。</a:t>
            </a:r>
            <a:endParaRPr lang="zh-CN" altLang="zh-CN" sz="21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11" title=""/>
          <p:cNvSpPr txBox="1"/>
          <p:nvPr>
            <p:custDataLst>
              <p:tags r:id="rId10"/>
            </p:custDataLst>
          </p:nvPr>
        </p:nvSpPr>
        <p:spPr>
          <a:xfrm>
            <a:off x="3597495" y="1181381"/>
            <a:ext cx="5275898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痴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儿了却公家事，快阁东西倚晚晴。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609600">
              <a:lnSpc>
                <a:spcPct val="150000"/>
              </a:lnSpc>
            </a:pPr>
            <a:endParaRPr lang="zh-CN" altLang="zh-CN" sz="24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24000" y="1360170"/>
            <a:ext cx="1826046" cy="4786789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697416" y="857250"/>
            <a:ext cx="2330756" cy="1852544"/>
          </a:xfrm>
          <a:prstGeom prst="rect">
            <a:avLst/>
          </a:prstGeom>
        </p:spPr>
      </p:pic>
      <p:sp>
        <p:nvSpPr>
          <p:cNvPr id="4" name="矩形 3" title=""/>
          <p:cNvSpPr/>
          <p:nvPr>
            <p:custDataLst>
              <p:tags r:id="rId7"/>
            </p:custDataLst>
          </p:nvPr>
        </p:nvSpPr>
        <p:spPr>
          <a:xfrm>
            <a:off x="1524000" y="1020552"/>
            <a:ext cx="1767037" cy="497710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 b="1" smtClean="0">
                <a:latin typeface="微软雅黑" panose="020b0503020204020204" charset="-122"/>
                <a:ea typeface="微软雅黑" panose="020b0503020204020204" charset="-122"/>
              </a:rPr>
              <a:t>首  联</a:t>
            </a:r>
            <a:endParaRPr lang="zh-CN" altLang="en-US" sz="27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11" title=""/>
          <p:cNvSpPr txBox="1"/>
          <p:nvPr>
            <p:custDataLst>
              <p:tags r:id="rId8"/>
            </p:custDataLst>
          </p:nvPr>
        </p:nvSpPr>
        <p:spPr>
          <a:xfrm>
            <a:off x="3376039" y="1271393"/>
            <a:ext cx="5275898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>
              <a:lnSpc>
                <a:spcPct val="150000"/>
              </a:lnSpc>
            </a:pP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痴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儿了却公家事，快阁东西倚晚晴。</a:t>
            </a:r>
            <a:endParaRPr lang="zh-CN" altLang="zh-CN" sz="240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609600">
              <a:lnSpc>
                <a:spcPct val="150000"/>
              </a:lnSpc>
            </a:pPr>
            <a:endParaRPr lang="zh-CN" altLang="zh-CN" sz="24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" name="文本框 12" title=""/>
          <p:cNvSpPr txBox="1"/>
          <p:nvPr>
            <p:custDataLst>
              <p:tags r:id="rId9"/>
            </p:custDataLst>
          </p:nvPr>
        </p:nvSpPr>
        <p:spPr>
          <a:xfrm>
            <a:off x="2566367" y="2194032"/>
            <a:ext cx="6895096" cy="922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indent="609600" algn="l" eaLnBrk="0" hangingPunct="0">
              <a:lnSpc>
                <a:spcPct val="150000"/>
              </a:lnSpc>
            </a:pPr>
            <a:r>
              <a:rPr lang="en-US" altLang="zh-CN" sz="1800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      </a:t>
            </a:r>
            <a:r>
              <a:rPr lang="zh-CN" altLang="en-US" sz="1800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我并非大器，只会敷衍官事，忙碌了一天了，趁着  </a:t>
            </a:r>
            <a:endParaRPr lang="zh-CN" altLang="en-US" sz="1800">
              <a:solidFill>
                <a:srgbClr val="0000CC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  <a:sym typeface="+mn-ea"/>
            </a:endParaRPr>
          </a:p>
          <a:p>
            <a:pPr indent="609600" algn="l" eaLnBrk="0" hangingPunct="0">
              <a:lnSpc>
                <a:spcPct val="150000"/>
              </a:lnSpc>
            </a:pPr>
            <a:r>
              <a:rPr lang="zh-CN" altLang="en-US" sz="1800">
                <a:solidFill>
                  <a:srgbClr val="0000CC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傍晚雨后初晴，登上快阁来放松一下心情。</a:t>
            </a:r>
            <a:endParaRPr lang="zh-CN" altLang="en-US" sz="1800" b="1">
              <a:solidFill>
                <a:srgbClr val="0000CC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pitchFamily="2" charset="-122"/>
              <a:ea typeface="方正粗黑宋简体" panose="02000000000000000000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9" name="图片 8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67953" y="3271459"/>
            <a:ext cx="2338864" cy="2338864"/>
          </a:xfrm>
          <a:prstGeom prst="rect">
            <a:avLst/>
          </a:prstGeom>
        </p:spPr>
      </p:pic>
      <p:sp>
        <p:nvSpPr>
          <p:cNvPr id="8" name="文本框 3" title=""/>
          <p:cNvSpPr txBox="1"/>
          <p:nvPr>
            <p:custDataLst>
              <p:tags r:id="rId12"/>
            </p:custDataLst>
          </p:nvPr>
        </p:nvSpPr>
        <p:spPr>
          <a:xfrm>
            <a:off x="3132296" y="3194685"/>
            <a:ext cx="4722495" cy="2515235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“了却”</a:t>
            </a:r>
            <a:r>
              <a:rPr lang="zh-CN" altLang="zh-CN" sz="21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渲染出办完公事后如释重负的轻快心情，含蓄表达诗人了对官场的厌烦。</a:t>
            </a:r>
            <a:endParaRPr lang="zh-CN" altLang="zh-CN" sz="21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en-US" sz="18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“倚”</a:t>
            </a:r>
            <a:r>
              <a:rPr lang="zh-CN" altLang="zh-CN" sz="2100" b="1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指斜靠栏杆远眺晚晴余辉，体现了诗人对自然美景的热爱。</a:t>
            </a:r>
            <a:endParaRPr lang="zh-CN" altLang="zh-CN" sz="21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5121" title=""/>
          <p:cNvSpPr txBox="1"/>
          <p:nvPr>
            <p:custDataLst>
              <p:tags r:id="rId3"/>
            </p:custDataLst>
          </p:nvPr>
        </p:nvSpPr>
        <p:spPr>
          <a:xfrm>
            <a:off x="1962626" y="1871112"/>
            <a:ext cx="8129588" cy="35534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lstStyle/>
          <a:p>
            <a:pPr indent="457200" fontAlgn="base"/>
            <a:r>
              <a:rPr lang="zh-CN" altLang="en-US" sz="2250" b="1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快阁：在吉州泰和县</a:t>
            </a:r>
            <a:r>
              <a:rPr lang="zh-CN" altLang="en-US" sz="225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（</a:t>
            </a:r>
            <a:r>
              <a:rPr lang="zh-CN" altLang="en-US" sz="2250" b="1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今属江西</a:t>
            </a:r>
            <a:r>
              <a:rPr lang="zh-CN" altLang="en-US" sz="2250" b="1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</a:t>
            </a:r>
            <a:r>
              <a:rPr lang="zh-CN" altLang="en-US" sz="2250" b="1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东澄江（赣江）之上，以江山广远、景物清秀华美著称。</a:t>
            </a:r>
            <a:endParaRPr lang="zh-CN" altLang="en-US" sz="2250" b="1" strike="noStrike" noProof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indent="457200" fontAlgn="base"/>
            <a:r>
              <a:rPr lang="zh-CN" altLang="en-US" sz="2250" b="1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宋神宗元丰五年（</a:t>
            </a:r>
            <a:r>
              <a:rPr lang="en-US" altLang="zh-CN" sz="2250" b="1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1082</a:t>
            </a:r>
            <a:r>
              <a:rPr lang="zh-CN" altLang="en-US" sz="2250" b="1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），黄庭坚当时在吉州太和县（今江西泰和）任知县。 这是他入仕以来首次担任地方官，所以处理公事十分认真负责。</a:t>
            </a:r>
            <a:r>
              <a:rPr lang="zh-CN" altLang="en-US" sz="2250" b="1" strike="noStrike" noProof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他亲见人民的种种疾苦，而王安石新法在实行过程中受到扭曲，并不能给人民带来实际好处，甚至有时还加重他们的负担。</a:t>
            </a:r>
            <a:r>
              <a:rPr lang="zh-CN" altLang="en-US" sz="2250" b="1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黄庭坚对这一切深感忧虑而又无能为力，所以时时</a:t>
            </a:r>
            <a:r>
              <a:rPr lang="zh-CN" altLang="en-US" sz="2250" b="1" strike="noStrike" noProof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生出归隐之念。</a:t>
            </a:r>
            <a:r>
              <a:rPr lang="zh-CN" altLang="en-US" sz="2250" b="1" strike="noStrike" noProof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元丰五年(1082)秋天的一个傍晚，他在处理公事之余，登上赣江边上的快阁，目有所见，心有所感，即将其所见所感写入了《登快阁》这首诗。        </a:t>
            </a:r>
            <a:r>
              <a:rPr lang="zh-CN" altLang="en-US" sz="2250" b="1" strike="noStrike" noProof="1">
                <a:latin typeface="微软雅黑" panose="020b0503020204020204" charset="-122"/>
                <a:ea typeface="微软雅黑" panose="020b0503020204020204" charset="-122"/>
              </a:rPr>
              <a:t>          </a:t>
            </a:r>
            <a:endParaRPr lang="zh-CN" altLang="x-none" sz="2250" b="1" strike="noStrike" noProof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圆角矩形 4" title=""/>
          <p:cNvSpPr/>
          <p:nvPr>
            <p:custDataLst>
              <p:tags r:id="rId4"/>
            </p:custDataLst>
          </p:nvPr>
        </p:nvSpPr>
        <p:spPr>
          <a:xfrm>
            <a:off x="5205000" y="1069991"/>
            <a:ext cx="1782000" cy="432000"/>
          </a:xfrm>
          <a:prstGeom prst="roundRect">
            <a:avLst/>
          </a:prstGeom>
          <a:solidFill>
            <a:srgbClr val="BF1A2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>
                <a:latin typeface="隶书" panose="02010509060101010101" pitchFamily="49" charset="-122"/>
                <a:ea typeface="隶书" panose="02010509060101010101" pitchFamily="49" charset="-122"/>
              </a:rPr>
              <a:t>写作背景</a:t>
            </a:r>
            <a:endParaRPr lang="zh-CN" altLang="en-US" sz="3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4" title=""/>
          <p:cNvSpPr/>
          <p:nvPr>
            <p:custDataLst>
              <p:tags r:id="rId3"/>
            </p:custDataLst>
          </p:nvPr>
        </p:nvSpPr>
        <p:spPr>
          <a:xfrm>
            <a:off x="5205000" y="1069991"/>
            <a:ext cx="1782000" cy="432000"/>
          </a:xfrm>
          <a:prstGeom prst="roundRect">
            <a:avLst/>
          </a:prstGeom>
          <a:solidFill>
            <a:srgbClr val="BF1A2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>
                <a:latin typeface="隶书" panose="02010509060101010101" pitchFamily="49" charset="-122"/>
                <a:ea typeface="隶书" panose="02010509060101010101" pitchFamily="49" charset="-122"/>
              </a:rPr>
              <a:t>走近作者</a:t>
            </a:r>
            <a:endParaRPr lang="zh-CN" altLang="en-US" sz="3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t="15755"/>
          <a:stretch>
            <a:fillRect/>
          </a:stretch>
        </p:blipFill>
        <p:spPr>
          <a:xfrm>
            <a:off x="1794749" y="1929289"/>
            <a:ext cx="2225201" cy="292608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4" name="Text Box 3" title=""/>
          <p:cNvSpPr txBox="1"/>
          <p:nvPr>
            <p:custDataLst>
              <p:tags r:id="rId6"/>
            </p:custDataLst>
          </p:nvPr>
        </p:nvSpPr>
        <p:spPr>
          <a:xfrm>
            <a:off x="4312920" y="1709223"/>
            <a:ext cx="5730239" cy="36360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黄庭坚，字</a:t>
            </a:r>
            <a:r>
              <a:rPr lang="zh-CN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鲁直</a:t>
            </a:r>
            <a:r>
              <a:rPr lang="zh-CN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，号</a:t>
            </a:r>
            <a:r>
              <a:rPr lang="zh-CN" altLang="zh-CN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山谷道人</a:t>
            </a:r>
            <a:r>
              <a:rPr lang="zh-CN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，晚号</a:t>
            </a:r>
            <a:r>
              <a:rPr lang="zh-CN" altLang="zh-CN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涪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（</a:t>
            </a:r>
            <a:r>
              <a:rPr lang="en-US" altLang="zh-CN" sz="2400" b="1" err="1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fú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）</a:t>
            </a:r>
            <a:r>
              <a:rPr lang="zh-CN" altLang="zh-CN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翁</a:t>
            </a:r>
            <a:r>
              <a:rPr lang="zh-CN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，黔安居士，八桂老人。北宋诗人，书法家。修水县人。其父黄庶庆历二年（1042）进士，</a:t>
            </a:r>
            <a:r>
              <a:rPr lang="zh-CN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仕不得志，遂刻意于文词</a:t>
            </a:r>
            <a:r>
              <a:rPr lang="zh-CN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，作诗学杜甫，有《伐檀集》传世。舅父李常（字公择）也是一位诗人兼藏书家</a:t>
            </a: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，</a:t>
            </a:r>
            <a:r>
              <a:rPr lang="zh-CN" altLang="zh-CN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使黄庭坚从小生长在文学空气浓厚的书香家庭。   </a:t>
            </a:r>
            <a:endParaRPr lang="zh-CN" altLang="zh-CN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7"/>
            </p:custDataLst>
          </p:nvPr>
        </p:nvSpPr>
        <p:spPr>
          <a:xfrm>
            <a:off x="1954579" y="4928711"/>
            <a:ext cx="1905540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zh-CN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 panose="020b0604020202020204" pitchFamily="34" charset="0"/>
              </a:rPr>
              <a:t>黄庭坚</a:t>
            </a:r>
            <a:endParaRPr kumimoji="0" lang="en-US" altLang="zh-CN" sz="2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 panose="020b0604020202020204" pitchFamily="34" charset="0"/>
            </a:endParaRPr>
          </a:p>
          <a:p>
            <a:pPr algn="ctr"/>
            <a:r>
              <a:rPr kumimoji="0" lang="zh-CN" altLang="zh-CN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rPr>
              <a:t>（1045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rPr>
              <a:t>-</a:t>
            </a:r>
            <a:r>
              <a:rPr kumimoji="0" lang="zh-CN" altLang="zh-CN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rPr>
              <a:t>1105）</a:t>
            </a:r>
            <a:endParaRPr lang="zh-CN" altLang="en-US" sz="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4" title=""/>
          <p:cNvSpPr/>
          <p:nvPr>
            <p:custDataLst>
              <p:tags r:id="rId3"/>
            </p:custDataLst>
          </p:nvPr>
        </p:nvSpPr>
        <p:spPr>
          <a:xfrm>
            <a:off x="5205000" y="1069991"/>
            <a:ext cx="1782000" cy="432000"/>
          </a:xfrm>
          <a:prstGeom prst="roundRect">
            <a:avLst/>
          </a:prstGeom>
          <a:solidFill>
            <a:srgbClr val="BF1A2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>
                <a:latin typeface="隶书" panose="02010509060101010101" pitchFamily="49" charset="-122"/>
                <a:ea typeface="隶书" panose="02010509060101010101" pitchFamily="49" charset="-122"/>
              </a:rPr>
              <a:t>走近作者</a:t>
            </a:r>
            <a:endParaRPr lang="zh-CN" altLang="en-US" sz="3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rcRect t="15755"/>
          <a:stretch>
            <a:fillRect/>
          </a:stretch>
        </p:blipFill>
        <p:spPr>
          <a:xfrm>
            <a:off x="1794749" y="1929289"/>
            <a:ext cx="2225201" cy="2926080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6" name="文本框 5" title=""/>
          <p:cNvSpPr txBox="1"/>
          <p:nvPr>
            <p:custDataLst>
              <p:tags r:id="rId6"/>
            </p:custDataLst>
          </p:nvPr>
        </p:nvSpPr>
        <p:spPr>
          <a:xfrm>
            <a:off x="1954579" y="4928711"/>
            <a:ext cx="1905540" cy="7372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zh-CN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/>
                <a:sym typeface="Arial" panose="020b0604020202020204" pitchFamily="34" charset="0"/>
              </a:rPr>
              <a:t>黄庭坚</a:t>
            </a:r>
            <a:endParaRPr kumimoji="0" lang="en-US" altLang="zh-CN" sz="2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/>
              <a:sym typeface="Arial" panose="020b0604020202020204" pitchFamily="34" charset="0"/>
            </a:endParaRPr>
          </a:p>
          <a:p>
            <a:pPr algn="ctr"/>
            <a:r>
              <a:rPr kumimoji="0" lang="zh-CN" altLang="zh-CN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rPr>
              <a:t>（1045</a:t>
            </a:r>
            <a:r>
              <a:rPr kumimoji="0" lang="en-US" altLang="zh-CN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rPr>
              <a:t>-</a:t>
            </a:r>
            <a:r>
              <a:rPr kumimoji="0" lang="zh-CN" altLang="zh-CN" sz="2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Arial" panose="020b0604020202020204" pitchFamily="34" charset="0"/>
              </a:rPr>
              <a:t>1105）</a:t>
            </a:r>
            <a:endParaRPr lang="zh-CN" altLang="en-US" sz="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3" title=""/>
          <p:cNvSpPr txBox="1"/>
          <p:nvPr>
            <p:custDataLst>
              <p:tags r:id="rId7"/>
            </p:custDataLst>
          </p:nvPr>
        </p:nvSpPr>
        <p:spPr>
          <a:xfrm>
            <a:off x="4119010" y="1766307"/>
            <a:ext cx="6414689" cy="3900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2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黄庭坚自幼聪颖，五岁能背诵五经，七岁写过一首《牧童诗》。李常为之惊奇，称他有“一日千里之功。” </a:t>
            </a:r>
            <a:endParaRPr lang="zh-CN" altLang="zh-CN" sz="225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609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2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英宗治平三年（1066年），黄庭坚第二次参加省试，以一首《野无遗贤》诗，中了第一名。第二年，再到汴京（今开封）参加礼部考试，中了三甲进士，登上仕途。</a:t>
            </a:r>
            <a:endParaRPr lang="zh-CN" altLang="zh-CN" sz="225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  <a:p>
            <a:pPr indent="609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225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元丰三年（1080年），黄庭坚入京改官，被任为吉州太和县（今江西省太和县）知县。为了了解人民的生活实际情况，他常常深入穷乡僻壤，将农民的疾苦，如实上报，减轻农民负担。  </a:t>
            </a:r>
            <a:endParaRPr lang="zh-CN" altLang="zh-CN" sz="225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4" title=""/>
          <p:cNvSpPr/>
          <p:nvPr>
            <p:custDataLst>
              <p:tags r:id="rId3"/>
            </p:custDataLst>
          </p:nvPr>
        </p:nvSpPr>
        <p:spPr>
          <a:xfrm>
            <a:off x="5205000" y="1069991"/>
            <a:ext cx="1782000" cy="432000"/>
          </a:xfrm>
          <a:prstGeom prst="roundRect">
            <a:avLst/>
          </a:prstGeom>
          <a:solidFill>
            <a:srgbClr val="BF1A2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>
                <a:latin typeface="隶书" panose="02010509060101010101" pitchFamily="49" charset="-122"/>
                <a:ea typeface="隶书" panose="02010509060101010101" pitchFamily="49" charset="-122"/>
              </a:rPr>
              <a:t>走近作者</a:t>
            </a:r>
            <a:endParaRPr lang="zh-CN" altLang="en-US" sz="3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 title=""/>
          <p:cNvSpPr/>
          <p:nvPr>
            <p:custDataLst>
              <p:tags r:id="rId4"/>
            </p:custDataLst>
          </p:nvPr>
        </p:nvSpPr>
        <p:spPr>
          <a:xfrm>
            <a:off x="1962150" y="1765561"/>
            <a:ext cx="8267699" cy="35534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l" fontAlgn="auto">
              <a:buFont typeface="Arial" panose="020b0604020202020204" pitchFamily="34" charset="0"/>
            </a:pPr>
            <a:r>
              <a:rPr sz="2250" b="1" err="1">
                <a:latin typeface="微软雅黑" panose="020b0503020204020204" charset="-122"/>
                <a:ea typeface="微软雅黑" panose="020b0503020204020204" charset="-122"/>
              </a:rPr>
              <a:t>黄庭坚出于</a:t>
            </a:r>
            <a:r>
              <a:rPr sz="2250" b="1" err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苏轼</a:t>
            </a:r>
            <a:r>
              <a:rPr sz="2250" b="1" err="1">
                <a:latin typeface="微软雅黑" panose="020b0503020204020204" charset="-122"/>
                <a:ea typeface="微软雅黑" panose="020b0503020204020204" charset="-122"/>
              </a:rPr>
              <a:t>门下，与</a:t>
            </a:r>
            <a:r>
              <a:rPr sz="225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张耒</a:t>
            </a:r>
            <a:r>
              <a:rPr sz="2250" b="1" err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225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秦观</a:t>
            </a:r>
            <a:r>
              <a:rPr sz="2250" b="1" err="1"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sz="225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晁补之</a:t>
            </a:r>
            <a:r>
              <a:rPr sz="2250" b="1" err="1">
                <a:latin typeface="微软雅黑" panose="020b0503020204020204" charset="-122"/>
                <a:ea typeface="微软雅黑" panose="020b0503020204020204" charset="-122"/>
              </a:rPr>
              <a:t>并称为“</a:t>
            </a:r>
            <a:r>
              <a:rPr sz="225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苏门四学士</a:t>
            </a:r>
            <a:r>
              <a:rPr sz="2250" b="1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zh-CN" altLang="en-US" sz="2250" b="1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sz="2250" b="1">
                <a:latin typeface="微软雅黑" panose="020b0503020204020204" charset="-122"/>
                <a:ea typeface="微软雅黑" panose="020b0503020204020204" charset="-122"/>
              </a:rPr>
              <a:t>后</a:t>
            </a:r>
            <a:r>
              <a:rPr lang="zh-CN" altLang="en-US" sz="2250" b="1">
                <a:latin typeface="微软雅黑" panose="020b0503020204020204" charset="-122"/>
                <a:ea typeface="微软雅黑" panose="020b0503020204020204" charset="-122"/>
              </a:rPr>
              <a:t>在诗歌方面</a:t>
            </a:r>
            <a:r>
              <a:rPr sz="2250" b="1" err="1">
                <a:latin typeface="微软雅黑" panose="020b0503020204020204" charset="-122"/>
                <a:ea typeface="微软雅黑" panose="020b0503020204020204" charset="-122"/>
              </a:rPr>
              <a:t>与苏轼齐名，世称“</a:t>
            </a:r>
            <a:r>
              <a:rPr sz="2250" b="1" err="1">
                <a:solidFill>
                  <a:srgbClr val="4F0FBD"/>
                </a:solidFill>
                <a:latin typeface="微软雅黑" panose="020b0503020204020204" charset="-122"/>
                <a:ea typeface="微软雅黑" panose="020b0503020204020204" charset="-122"/>
              </a:rPr>
              <a:t>苏黄</a:t>
            </a:r>
            <a:r>
              <a:rPr sz="2250" b="1">
                <a:latin typeface="微软雅黑" panose="020b0503020204020204" charset="-122"/>
                <a:ea typeface="微软雅黑" panose="020b0503020204020204" charset="-122"/>
              </a:rPr>
              <a:t>”。</a:t>
            </a:r>
            <a:endParaRPr sz="225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l" fontAlgn="auto">
              <a:buFont typeface="Arial" panose="020b0604020202020204" pitchFamily="34" charset="0"/>
            </a:pPr>
            <a:r>
              <a:rPr sz="225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诗论</a:t>
            </a:r>
            <a:r>
              <a:rPr sz="2250" b="1">
                <a:latin typeface="微软雅黑" panose="020b0503020204020204" charset="-122"/>
                <a:ea typeface="微软雅黑" panose="020b0503020204020204" charset="-122"/>
              </a:rPr>
              <a:t>标榜杜甫，</a:t>
            </a:r>
            <a:r>
              <a:rPr sz="225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但是强调读书查据，以故为新</a:t>
            </a:r>
            <a:r>
              <a:rPr sz="2250" b="1">
                <a:latin typeface="微软雅黑" panose="020b0503020204020204" charset="-122"/>
                <a:ea typeface="微软雅黑" panose="020b0503020204020204" charset="-122"/>
              </a:rPr>
              <a:t>，“</a:t>
            </a:r>
            <a:r>
              <a:rPr sz="225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无一字无来处</a:t>
            </a:r>
            <a:r>
              <a:rPr sz="2250" b="1">
                <a:latin typeface="微软雅黑" panose="020b0503020204020204" charset="-122"/>
                <a:ea typeface="微软雅黑" panose="020b0503020204020204" charset="-122"/>
              </a:rPr>
              <a:t>”和“</a:t>
            </a:r>
            <a:r>
              <a:rPr sz="225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脱胎换骨，点铁成金</a:t>
            </a:r>
            <a:r>
              <a:rPr sz="2250" b="1">
                <a:latin typeface="微软雅黑" panose="020b0503020204020204" charset="-122"/>
                <a:ea typeface="微软雅黑" panose="020b0503020204020204" charset="-122"/>
              </a:rPr>
              <a:t>”之论。艺求上讲究修辞造句，追求奇拗硬涩的风格，其诗多写个人生活。他在宋代影响颇大，开创了</a:t>
            </a:r>
            <a:r>
              <a:rPr sz="2250" b="1" u="sng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江西诗派</a:t>
            </a:r>
            <a:r>
              <a:rPr sz="225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sz="225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l" fontAlgn="auto">
              <a:buFont typeface="Arial" panose="020b0604020202020204" pitchFamily="34" charset="0"/>
            </a:pPr>
            <a:r>
              <a:rPr sz="2250" b="1" err="1">
                <a:latin typeface="微软雅黑" panose="020b0503020204020204" charset="-122"/>
                <a:ea typeface="微软雅黑" panose="020b0503020204020204" charset="-122"/>
              </a:rPr>
              <a:t>他又</a:t>
            </a:r>
            <a:r>
              <a:rPr sz="2250" b="1" err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能词</a:t>
            </a:r>
            <a:r>
              <a:rPr sz="2250" b="1" err="1">
                <a:latin typeface="微软雅黑" panose="020b0503020204020204" charset="-122"/>
                <a:ea typeface="微软雅黑" panose="020b0503020204020204" charset="-122"/>
              </a:rPr>
              <a:t>，兼</a:t>
            </a:r>
            <a:r>
              <a:rPr sz="2250" b="1" err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擅行、草书</a:t>
            </a:r>
            <a:r>
              <a:rPr sz="2250" b="1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en-US" sz="2250" b="1">
              <a:latin typeface="微软雅黑" panose="020b0503020204020204" charset="-122"/>
              <a:ea typeface="微软雅黑" panose="020b0503020204020204" charset="-122"/>
            </a:endParaRPr>
          </a:p>
          <a:p>
            <a:pPr indent="457200" algn="l" fontAlgn="auto">
              <a:buFont typeface="Arial" panose="020b0604020202020204" pitchFamily="34" charset="0"/>
            </a:pPr>
            <a:r>
              <a:rPr sz="2250" b="1" err="1">
                <a:latin typeface="微软雅黑" panose="020b0503020204020204" charset="-122"/>
                <a:ea typeface="微软雅黑" panose="020b0503020204020204" charset="-122"/>
              </a:rPr>
              <a:t>书法初以周越为师，后取法颜真卿及怀素，受杨凝式影响，尤得力于《痊鹳铭》，</a:t>
            </a:r>
            <a:r>
              <a:rPr sz="2250" b="1" err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</a:rPr>
              <a:t>笔法以侧险取势，纵横奇倔</a:t>
            </a:r>
            <a:r>
              <a:rPr sz="2250" b="1" err="1">
                <a:latin typeface="微软雅黑" panose="020b0503020204020204" charset="-122"/>
                <a:ea typeface="微软雅黑" panose="020b0503020204020204" charset="-122"/>
              </a:rPr>
              <a:t>，自成风格，为“</a:t>
            </a:r>
            <a:r>
              <a:rPr sz="225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宋四家</a:t>
            </a:r>
            <a:r>
              <a:rPr sz="2250" b="1"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lang="en-US" sz="2250" b="1">
                <a:latin typeface="微软雅黑" panose="020b0503020204020204" charset="-122"/>
                <a:ea typeface="微软雅黑" panose="020b0503020204020204" charset="-122"/>
              </a:rPr>
              <a:t>(</a:t>
            </a:r>
            <a:r>
              <a:rPr lang="zh-CN" altLang="en-US" sz="225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苏黄米蔡</a:t>
            </a:r>
            <a:r>
              <a:rPr lang="en-US" sz="2250" b="1">
                <a:latin typeface="微软雅黑" panose="020b0503020204020204" charset="-122"/>
                <a:ea typeface="微软雅黑" panose="020b0503020204020204" charset="-122"/>
              </a:rPr>
              <a:t>)</a:t>
            </a:r>
            <a:r>
              <a:rPr sz="2250" b="1" err="1">
                <a:latin typeface="微软雅黑" panose="020b0503020204020204" charset="-122"/>
                <a:ea typeface="微软雅黑" panose="020b0503020204020204" charset="-122"/>
              </a:rPr>
              <a:t>之一。</a:t>
            </a:r>
            <a:endParaRPr sz="2250" b="1" err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4" title=""/>
          <p:cNvSpPr/>
          <p:nvPr>
            <p:custDataLst>
              <p:tags r:id="rId3"/>
            </p:custDataLst>
          </p:nvPr>
        </p:nvSpPr>
        <p:spPr>
          <a:xfrm>
            <a:off x="5205000" y="1069991"/>
            <a:ext cx="1782000" cy="432000"/>
          </a:xfrm>
          <a:prstGeom prst="roundRect">
            <a:avLst/>
          </a:prstGeom>
          <a:solidFill>
            <a:srgbClr val="BF1A2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>
                <a:latin typeface="隶书" panose="02010509060101010101" pitchFamily="49" charset="-122"/>
                <a:ea typeface="隶书" panose="02010509060101010101" pitchFamily="49" charset="-122"/>
              </a:rPr>
              <a:t>江西诗派</a:t>
            </a:r>
            <a:endParaRPr lang="zh-CN" altLang="en-US" sz="3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文本占位符 1048610" title=""/>
          <p:cNvSpPr txBox="1"/>
          <p:nvPr>
            <p:custDataLst>
              <p:tags r:id="rId4"/>
            </p:custDataLst>
          </p:nvPr>
        </p:nvSpPr>
        <p:spPr>
          <a:xfrm>
            <a:off x="2143399" y="1742981"/>
            <a:ext cx="7905202" cy="3511010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t">
            <a:noAutofit/>
          </a:bodyPr>
          <a:lstStyle>
            <a:lvl1pPr marL="342900" indent="-3429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3200" b="0" i="0" u="none" kern="1200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defRPr>
            </a:lvl1pPr>
            <a:lvl2pPr marL="742950" indent="-28575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kern="1200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defRPr>
            </a:lvl2pPr>
            <a:lvl3pPr marL="1143000" indent="-2286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kern="1200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defRPr>
            </a:lvl3pPr>
            <a:lvl4pPr marL="1600200" indent="-2286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kern="1200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defRPr>
            </a:lvl4pPr>
            <a:lvl5pPr marL="2057400" indent="-228600" algn="l" defTabSz="914400" rtl="0" eaLnBrk="1" fontAlgn="base" latinLnBrk="1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chemeClr val="dk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spcBef>
                <a:spcPct val="0"/>
              </a:spcBef>
              <a:spcAft>
                <a:spcPts val="1200"/>
              </a:spcAft>
              <a:buNone/>
            </a:pPr>
            <a:r>
              <a:rPr lang="en-US" altLang="zh-CN" sz="2400" b="1" err="1"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江西诗派是我国文学史上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第一个</a:t>
            </a:r>
            <a:r>
              <a:rPr lang="en-US" altLang="zh-CN" sz="240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有正式名称的诗文派别</a:t>
            </a:r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。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  <a:cs typeface="阿里巴巴普惠体" panose="00020600040101010101" pitchFamily="18" charset="-122"/>
            </a:endParaRPr>
          </a:p>
          <a:p>
            <a:pPr marL="0" indent="457200">
              <a:spcBef>
                <a:spcPct val="0"/>
              </a:spcBef>
              <a:spcAft>
                <a:spcPts val="1200"/>
              </a:spcAft>
              <a:buNone/>
            </a:pPr>
            <a:r>
              <a:rPr lang="zh-CN" altLang="en-US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  祖</a:t>
            </a:r>
            <a:r>
              <a:rPr lang="en-US" altLang="zh-CN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：杜甫</a:t>
            </a:r>
            <a:endParaRPr lang="en-US" altLang="zh-CN" sz="24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阿里巴巴普惠体" panose="00020600040101010101" pitchFamily="18" charset="-122"/>
            </a:endParaRPr>
          </a:p>
          <a:p>
            <a:pPr marL="0" indent="457200">
              <a:spcBef>
                <a:spcPct val="0"/>
              </a:spcBef>
              <a:spcAft>
                <a:spcPts val="1200"/>
              </a:spcAft>
              <a:buNone/>
            </a:pPr>
            <a:r>
              <a:rPr lang="zh-CN" altLang="en-US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  宗</a:t>
            </a:r>
            <a:r>
              <a:rPr lang="en-US" altLang="zh-CN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：黄庭坚、陈师道、陈与义</a:t>
            </a:r>
            <a:endParaRPr lang="en-US" altLang="zh-CN" sz="2400" b="1">
              <a:solidFill>
                <a:srgbClr val="7030A0"/>
              </a:solidFill>
              <a:latin typeface="微软雅黑" panose="020b0503020204020204" charset="-122"/>
              <a:ea typeface="微软雅黑" panose="020b0503020204020204" charset="-122"/>
              <a:cs typeface="阿里巴巴普惠体" panose="00020600040101010101" pitchFamily="18" charset="-122"/>
            </a:endParaRPr>
          </a:p>
          <a:p>
            <a:pPr marL="0" indent="457200">
              <a:spcBef>
                <a:spcPct val="0"/>
              </a:spcBef>
              <a:spcAft>
                <a:spcPts val="1200"/>
              </a:spcAft>
              <a:buNone/>
            </a:pPr>
            <a:r>
              <a:rPr lang="zh-CN" altLang="en-US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     </a:t>
            </a:r>
            <a:r>
              <a:rPr lang="en-US" altLang="zh-CN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——</a:t>
            </a:r>
            <a:r>
              <a:rPr lang="zh-CN" altLang="en-US" sz="24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“一祖三宗” 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（方回《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瀛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[yíng]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奎律髓</a:t>
            </a:r>
            <a:r>
              <a:rPr lang="en-US" altLang="zh-CN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》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）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阿里巴巴普惠体" panose="00020600040101010101" pitchFamily="18" charset="-122"/>
            </a:endParaRPr>
          </a:p>
          <a:p>
            <a:pPr marL="0" indent="457200">
              <a:spcBef>
                <a:spcPct val="0"/>
              </a:spcBef>
              <a:spcAft>
                <a:spcPts val="1200"/>
              </a:spcAft>
              <a:buNone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提出 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“夺胎换骨”“点铁成金</a:t>
            </a:r>
            <a:r>
              <a:rPr lang="en-US" altLang="zh-CN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”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“无一字无来处”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的诗学理论。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阿里巴巴普惠体" panose="00020600040101010101" pitchFamily="18" charset="-122"/>
            </a:endParaRPr>
          </a:p>
          <a:p>
            <a:pPr marL="0" indent="457200">
              <a:spcBef>
                <a:spcPct val="0"/>
              </a:spcBef>
              <a:spcAft>
                <a:spcPts val="1200"/>
              </a:spcAft>
              <a:buNone/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阿里巴巴普惠体" panose="00020600040101010101" pitchFamily="18" charset="-122"/>
              </a:rPr>
              <a:t>北宋后期，黄庭坚在诗坛上影响很大，追随和效法黄庭坚的诗人颇多，逐渐形成以黄庭坚为中心的诗歌流派。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阿里巴巴普惠体" panose="00020600040101010101" pitchFamily="18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5" name="组合 5" title=""/>
          <p:cNvGrpSpPr/>
          <p:nvPr>
            <p:custDataLst>
              <p:tags r:id="rId3"/>
            </p:custDataLst>
          </p:nvPr>
        </p:nvGrpSpPr>
        <p:grpSpPr>
          <a:xfrm>
            <a:off x="1664018" y="946785"/>
            <a:ext cx="4143851" cy="553086"/>
            <a:chOff x="715402" y="1441789"/>
            <a:chExt cx="2589124" cy="737506"/>
          </a:xfrm>
        </p:grpSpPr>
        <p:sp>
          <p:nvSpPr>
            <p:cNvPr id="7" name="矩形: 圆角 6"/>
            <p:cNvSpPr/>
            <p:nvPr>
              <p:custDataLst>
                <p:tags r:id="rId4"/>
              </p:custDataLst>
            </p:nvPr>
          </p:nvSpPr>
          <p:spPr>
            <a:xfrm>
              <a:off x="715402" y="1441789"/>
              <a:ext cx="1828800" cy="624254"/>
            </a:xfrm>
            <a:prstGeom prst="roundRect">
              <a:avLst/>
            </a:prstGeom>
            <a:solidFill>
              <a:srgbClr val="85B0BE"/>
            </a:solidFill>
            <a:ln>
              <a:solidFill>
                <a:srgbClr val="9FC2C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6" name="文本框 5"/>
            <p:cNvSpPr txBox="1"/>
            <p:nvPr>
              <p:custDataLst>
                <p:tags r:id="rId5"/>
              </p:custDataLst>
            </p:nvPr>
          </p:nvSpPr>
          <p:spPr>
            <a:xfrm>
              <a:off x="997792" y="1441790"/>
              <a:ext cx="2306734" cy="7375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3000" spc="-600">
                  <a:solidFill>
                    <a:schemeClr val="accent6">
                      <a:lumMod val="50000"/>
                    </a:schemeClr>
                  </a:solidFill>
                  <a:latin typeface="Aa马上行楷" pitchFamily="2" charset="-122"/>
                  <a:ea typeface="Aa马上行楷" pitchFamily="2" charset="-122"/>
                  <a:sym typeface="+mn-ea"/>
                </a:rPr>
                <a:t>内容拓展</a:t>
              </a:r>
              <a:endParaRPr lang="zh-CN" altLang="en-US" sz="3000" spc="-600">
                <a:solidFill>
                  <a:schemeClr val="accent6">
                    <a:lumMod val="50000"/>
                  </a:schemeClr>
                </a:solidFill>
                <a:latin typeface="Aa马上行楷" pitchFamily="2" charset="-122"/>
                <a:ea typeface="Aa马上行楷" pitchFamily="2" charset="-122"/>
                <a:sym typeface="+mn-ea"/>
              </a:endParaRPr>
            </a:p>
          </p:txBody>
        </p:sp>
      </p:grpSp>
      <p:sp>
        <p:nvSpPr>
          <p:cNvPr id="2" name="文本框 1" title=""/>
          <p:cNvSpPr txBox="1"/>
          <p:nvPr>
            <p:custDataLst>
              <p:tags r:id="rId6"/>
            </p:custDataLst>
          </p:nvPr>
        </p:nvSpPr>
        <p:spPr>
          <a:xfrm>
            <a:off x="1663541" y="1807369"/>
            <a:ext cx="9004459" cy="5169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ts val="3960"/>
              </a:lnSpc>
            </a:pPr>
            <a:r>
              <a:rPr lang="en-US" sz="2100" b="1">
                <a:sym typeface="+mn-ea"/>
              </a:rPr>
              <a:t>        </a:t>
            </a:r>
            <a:r>
              <a:rPr sz="2100" b="1">
                <a:sym typeface="+mn-ea"/>
              </a:rPr>
              <a:t>归隐，似乎是中国古代士人与出世、入世之间的一种矛盾选择。初唐诗人王绩，三仕三隐，最终还是隐居以终老；陶渊明久居樊笼，认清了官场污浊与昏暗，他选择“穷则独善其身”般的内心坚守，归隐山林，终“复得返自然”。但黄庭坚不一样。通过知人论世可知，</a:t>
            </a:r>
            <a:r>
              <a:rPr sz="21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他一生尽管他因“痴留”于繁冗（rǒnɡ）的仕事而登阁抒怀，倚晚晴而得以暂时地忘却烦恼。</a:t>
            </a:r>
            <a:endParaRPr sz="21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indent="0" fontAlgn="auto">
              <a:lnSpc>
                <a:spcPts val="3960"/>
              </a:lnSpc>
            </a:pPr>
            <a:r>
              <a:rPr lang="en-US" sz="2100" b="1">
                <a:sym typeface="+mn-ea"/>
              </a:rPr>
              <a:t>        </a:t>
            </a:r>
            <a:r>
              <a:rPr sz="2100" b="1">
                <a:sym typeface="+mn-ea"/>
              </a:rPr>
              <a:t>他渴望归隐山间，却终未归隐，一生都在浮沉之中走过，他的坚持不是强撑硬扛，而是中国古代仁人志士最初的坚持：“修身齐家治国平天下”中的“修身”，或者说是《孟子》所言：“穷则独善其身，达则兼善天下。”在动荡不安的年代，有志之士能坚守初心，便能守住那个时代的风骨。这才是黄庭坚的处境中“自得其快”的真正原因。</a:t>
            </a:r>
            <a:endParaRPr sz="2100" b="1">
              <a:sym typeface="+mn-ea"/>
            </a:endParaRP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922615" y="1415023"/>
            <a:ext cx="2380130" cy="4216634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Text Box 8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981200" y="496729"/>
            <a:ext cx="8229600" cy="700405"/>
          </a:xfrm>
          <a:solidFill>
            <a:srgbClr val="9966FF">
              <a:alpha val="100000"/>
            </a:srgbClr>
          </a:solidFill>
        </p:spPr>
        <p:txBody>
          <a:bodyPr vert="horz" wrap="square" lIns="91440" tIns="45720" rIns="91440" bIns="45720" anchor="ctr" anchorCtr="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登临诗</a:t>
            </a:r>
            <a:endParaRPr lang="zh-CN" altLang="en-US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7" title=""/>
          <p:cNvSpPr txBox="1"/>
          <p:nvPr>
            <p:custDataLst>
              <p:tags r:id="rId4"/>
            </p:custDataLst>
          </p:nvPr>
        </p:nvSpPr>
        <p:spPr>
          <a:xfrm>
            <a:off x="1820863" y="1654175"/>
            <a:ext cx="7991475" cy="64516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写作思路：登高</a:t>
            </a:r>
            <a:r>
              <a:rPr lang="en-US" altLang="zh-CN" sz="36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望远</a:t>
            </a:r>
            <a:r>
              <a:rPr lang="en-US" altLang="zh-CN" sz="36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思深</a:t>
            </a:r>
            <a:endParaRPr lang="zh-CN" altLang="en-US" sz="3600" b="1">
              <a:solidFill>
                <a:srgbClr val="99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5" title=""/>
          <p:cNvSpPr txBox="1"/>
          <p:nvPr>
            <p:custDataLst>
              <p:tags r:id="rId5"/>
            </p:custDataLst>
          </p:nvPr>
        </p:nvSpPr>
        <p:spPr>
          <a:xfrm>
            <a:off x="1820863" y="2420938"/>
            <a:ext cx="2736850" cy="304609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Arial" panose="020b0604020202020204" pitchFamily="34" charset="0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登鹳雀楼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王之涣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白日依山尽，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黄河入海流。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欲穷千里目，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更上一层楼。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4" title=""/>
          <p:cNvSpPr txBox="1"/>
          <p:nvPr>
            <p:custDataLst>
              <p:tags r:id="rId6"/>
            </p:custDataLst>
          </p:nvPr>
        </p:nvSpPr>
        <p:spPr>
          <a:xfrm>
            <a:off x="4943475" y="2492375"/>
            <a:ext cx="5257800" cy="286131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     望岳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                 （唐）杜甫   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岱宗夫如何？齐鲁青未了。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造化钟神秀，阴阳割昏晓。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荡胸生曾云，决眦入归鸟。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会当凌绝顶，一览众山小。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4" title=""/>
          <p:cNvSpPr/>
          <p:nvPr>
            <p:custDataLst>
              <p:tags r:id="rId3"/>
            </p:custDataLst>
          </p:nvPr>
        </p:nvSpPr>
        <p:spPr>
          <a:xfrm>
            <a:off x="5205000" y="1069991"/>
            <a:ext cx="1782000" cy="432000"/>
          </a:xfrm>
          <a:prstGeom prst="roundRect">
            <a:avLst/>
          </a:prstGeom>
          <a:solidFill>
            <a:srgbClr val="BF1A2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>
                <a:latin typeface="隶书" panose="02010509060101010101" pitchFamily="49" charset="-122"/>
                <a:ea typeface="隶书" panose="02010509060101010101" pitchFamily="49" charset="-122"/>
              </a:rPr>
              <a:t>整体感知</a:t>
            </a:r>
            <a:endParaRPr lang="zh-CN" altLang="en-US" sz="3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3149620" y="2101315"/>
            <a:ext cx="5892761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spcAft>
                <a:spcPts val="1200"/>
              </a:spcAft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《登快阁》</a:t>
            </a:r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 </a:t>
            </a:r>
            <a:endParaRPr lang="en-US" altLang="zh-CN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charset="-122"/>
            </a:endParaRPr>
          </a:p>
          <a:p>
            <a:pPr algn="ctr">
              <a:spcBef>
                <a:spcPct val="0"/>
              </a:spcBef>
              <a:spcAft>
                <a:spcPts val="1200"/>
              </a:spcAft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charset="-122"/>
              </a:rPr>
              <a:t>黄庭坚</a:t>
            </a:r>
            <a:endParaRPr lang="zh-CN" altLang="en-US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charset="-122"/>
            </a:endParaRPr>
          </a:p>
          <a:p>
            <a:pPr algn="ctr">
              <a:spcAft>
                <a:spcPts val="1200"/>
              </a:spcAft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痴儿了却公家事，快阁东西倚晚晴。</a:t>
            </a:r>
            <a:endParaRPr lang="zh-CN" altLang="en-US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spcAft>
                <a:spcPts val="1200"/>
              </a:spcAft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落木千山天远大，澄江一道月分明。</a:t>
            </a:r>
            <a:endParaRPr lang="zh-CN" altLang="en-US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spcAft>
                <a:spcPts val="1200"/>
              </a:spcAft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朱弦已为佳人绝，青眼聊因美酒横。</a:t>
            </a:r>
            <a:endParaRPr lang="zh-CN" altLang="en-US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spcAft>
                <a:spcPts val="1200"/>
              </a:spcAft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万里归船弄长笛，此心吾与白鸥盟。</a:t>
            </a:r>
            <a:endParaRPr lang="zh-CN" altLang="en-US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charset="-122"/>
              <a:sym typeface="+mn-ea"/>
            </a:endParaRPr>
          </a:p>
          <a:p>
            <a:pPr>
              <a:spcBef>
                <a:spcPct val="0"/>
              </a:spcBef>
              <a:spcAft>
                <a:spcPts val="1200"/>
              </a:spcAft>
            </a:pPr>
            <a:endParaRPr lang="zh-CN" altLang="en-US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charset="-122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5"/>
            </p:custDataLst>
          </p:nvPr>
        </p:nvSpPr>
        <p:spPr>
          <a:xfrm>
            <a:off x="1750458" y="1582362"/>
            <a:ext cx="661951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b="1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5" name="Picture 5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0067925" y="9686925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 spd="slow">
    <p:wip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146" name="Text Box 7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24000" y="234315"/>
            <a:ext cx="8509000" cy="922020"/>
          </a:xfrm>
          <a:solidFill>
            <a:srgbClr val="FFC000">
              <a:alpha val="100000"/>
            </a:srgbClr>
          </a:solidFill>
        </p:spPr>
        <p:txBody>
          <a:bodyPr vert="horz" wrap="square" lIns="91440" tIns="45720" rIns="91440" bIns="45720" anchor="ctr" anchorCtr="0"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  <a:sym typeface="黑体" panose="02010609060101010101" charset="-122"/>
              </a:rPr>
              <a:t> </a:t>
            </a:r>
            <a:r>
              <a:rPr lang="zh-CN" altLang="en-US" sz="60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梳理诗文，完成填空</a:t>
            </a:r>
            <a:endParaRPr lang="zh-CN" altLang="en-US" sz="60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</p:txBody>
      </p:sp>
      <p:sp>
        <p:nvSpPr>
          <p:cNvPr id="4" name="TextBox 6" title=""/>
          <p:cNvSpPr/>
          <p:nvPr>
            <p:custDataLst>
              <p:tags r:id="rId4"/>
            </p:custDataLst>
          </p:nvPr>
        </p:nvSpPr>
        <p:spPr>
          <a:xfrm>
            <a:off x="1555750" y="1628775"/>
            <a:ext cx="9144000" cy="41541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9933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黑体" panose="02010609060101010101" charset="-122"/>
              </a:rPr>
              <a:t>        </a:t>
            </a:r>
            <a:r>
              <a:rPr lang="zh-CN" altLang="en-US" sz="32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古人登高登阁，或览胜，或寄远</a:t>
            </a:r>
            <a:r>
              <a:rPr lang="en-US" altLang="zh-CN" sz="32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……</a:t>
            </a:r>
            <a:endParaRPr lang="en-US" altLang="zh-CN" sz="3200" b="1">
              <a:solidFill>
                <a:srgbClr val="9933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r>
              <a:rPr lang="zh-CN" altLang="en-US" sz="32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王之涣登鹳雀楼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，他看见了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落日西沉、黄河东流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想到了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望远须登高的朴素哲理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r>
              <a:rPr lang="zh-CN" altLang="en-US" sz="32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杜甫登泰山，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他看见了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巍峨泰山，神奇缥缈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产生了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敢于攀登绝顶的雄心壮志。</a:t>
            </a:r>
            <a:endParaRPr lang="en-US" altLang="zh-CN" sz="3200" b="1" u="sng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endParaRPr lang="zh-CN" altLang="en-US" sz="3200" b="1" u="sng"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那么，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黄庭坚登快阁，他看见了</a:t>
            </a:r>
            <a:r>
              <a:rPr lang="zh-CN" altLang="en-US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    ？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，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  <a:p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他又想到了</a:t>
            </a:r>
            <a:r>
              <a:rPr lang="zh-CN" altLang="en-US" sz="3600" b="1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    ？    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。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170" name="Text Box 5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68450" y="91281"/>
            <a:ext cx="8966200" cy="1670050"/>
          </a:xfrm>
          <a:solidFill>
            <a:srgbClr val="FFC000">
              <a:alpha val="100000"/>
            </a:srgbClr>
          </a:solidFill>
        </p:spPr>
        <p:txBody>
          <a:bodyPr vert="horz" wrap="square" lIns="91440" tIns="45720" rIns="91440" bIns="45720" anchor="ctr" anchorCtr="0">
            <a:spAutoFit/>
          </a:bodyPr>
          <a:lstStyle/>
          <a:p>
            <a:pPr algn="l" eaLnBrk="1" hangingPunct="1"/>
            <a:r>
              <a:rPr lang="zh-CN" altLang="en-US" sz="60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 </a:t>
            </a:r>
            <a:r>
              <a:rPr lang="zh-CN" altLang="en-US" sz="5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诗人登阁看到了什么？</a:t>
            </a:r>
            <a:br>
              <a:rPr lang="en-US" altLang="zh-CN" sz="5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</a:br>
            <a:r>
              <a:rPr lang="zh-CN" altLang="en-US" sz="5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提示：意象、画面</a:t>
            </a:r>
            <a:endParaRPr lang="zh-CN" altLang="en-US" sz="54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  <a:sym typeface="黑体" panose="02010609060101010101" charset="-122"/>
            </a:endParaRPr>
          </a:p>
        </p:txBody>
      </p:sp>
      <p:sp>
        <p:nvSpPr>
          <p:cNvPr id="5" name="TextBox 6" title=""/>
          <p:cNvSpPr/>
          <p:nvPr>
            <p:custDataLst>
              <p:tags r:id="rId4"/>
            </p:custDataLst>
          </p:nvPr>
        </p:nvSpPr>
        <p:spPr>
          <a:xfrm>
            <a:off x="1566863" y="2174875"/>
            <a:ext cx="8966200" cy="7067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993300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黑体" panose="02010609060101010101" charset="-122"/>
              </a:rPr>
              <a:t>   </a:t>
            </a:r>
            <a:r>
              <a:rPr lang="zh-CN" altLang="en-US" sz="4000" b="1">
                <a:solidFill>
                  <a:srgbClr val="99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黑体" panose="02010609060101010101" charset="-122"/>
              </a:rPr>
              <a:t>“</a:t>
            </a:r>
            <a:endParaRPr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4" title=""/>
          <p:cNvSpPr/>
          <p:nvPr>
            <p:custDataLst>
              <p:tags r:id="rId3"/>
            </p:custDataLst>
          </p:nvPr>
        </p:nvSpPr>
        <p:spPr>
          <a:xfrm>
            <a:off x="5205000" y="1069991"/>
            <a:ext cx="1782000" cy="432000"/>
          </a:xfrm>
          <a:prstGeom prst="roundRect">
            <a:avLst/>
          </a:prstGeom>
          <a:solidFill>
            <a:srgbClr val="BF1A2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>
                <a:latin typeface="隶书" panose="02010509060101010101" pitchFamily="49" charset="-122"/>
                <a:ea typeface="隶书" panose="02010509060101010101" pitchFamily="49" charset="-122"/>
              </a:rPr>
              <a:t>诗句赏析</a:t>
            </a:r>
            <a:endParaRPr lang="zh-CN" altLang="en-US" sz="3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矩形 2" title=""/>
          <p:cNvSpPr/>
          <p:nvPr>
            <p:custDataLst>
              <p:tags r:id="rId4"/>
            </p:custDataLst>
          </p:nvPr>
        </p:nvSpPr>
        <p:spPr>
          <a:xfrm>
            <a:off x="1707424" y="2540798"/>
            <a:ext cx="8119315" cy="714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zh-CN" sz="2700" b="1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颔联描写了哪些景物？</a:t>
            </a:r>
            <a:r>
              <a:rPr lang="zh-CN" altLang="en-US" sz="2700" b="1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意境上有何</a:t>
            </a:r>
            <a:r>
              <a:rPr lang="zh-CN" altLang="zh-CN" sz="2700" b="1">
                <a:solidFill>
                  <a:prstClr val="blac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特点？                         </a:t>
            </a:r>
            <a:endParaRPr lang="zh-CN" altLang="zh-CN" sz="2700" b="1">
              <a:solidFill>
                <a:prstClr val="black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" name="Text Box 6" title=""/>
          <p:cNvSpPr/>
          <p:nvPr>
            <p:custDataLst>
              <p:tags r:id="rId5"/>
            </p:custDataLst>
          </p:nvPr>
        </p:nvSpPr>
        <p:spPr>
          <a:xfrm>
            <a:off x="1256823" y="1501991"/>
            <a:ext cx="6065996" cy="64516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落木千山天远大，澄江一道月分明。</a:t>
            </a:r>
            <a:endParaRPr lang="zh-CN" altLang="zh-CN" sz="24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 title=""/>
          <p:cNvSpPr txBox="1"/>
          <p:nvPr>
            <p:custDataLst>
              <p:tags r:id="rId6"/>
            </p:custDataLst>
          </p:nvPr>
        </p:nvSpPr>
        <p:spPr>
          <a:xfrm>
            <a:off x="1999840" y="3173904"/>
            <a:ext cx="8192321" cy="2183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景物：</a:t>
            </a:r>
            <a:endParaRPr lang="en-US" altLang="zh-CN" sz="27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457200">
              <a:spcAft>
                <a:spcPts val="1200"/>
              </a:spcAf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+mn-ea"/>
              </a:rPr>
              <a:t>重叠的千山，无边的落木，高远的天空，澄澈的江水，清明的夜（秋）月；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zh-CN" altLang="en-US" sz="27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意境特点：</a:t>
            </a:r>
            <a:endParaRPr lang="en-US" altLang="zh-CN" sz="27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indent="457200"/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辽阔、空旷、悠远、明净。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7"/>
            </p:custDataLst>
          </p:nvPr>
        </p:nvSpPr>
        <p:spPr>
          <a:xfrm>
            <a:off x="1707424" y="1933991"/>
            <a:ext cx="829926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4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（举目远望）千山落叶，天远地阔，赣江澄澈如练，在朗月下分外鲜明。</a:t>
            </a:r>
            <a:endParaRPr lang="zh-CN" altLang="en-US" sz="2400" b="1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4" title=""/>
          <p:cNvSpPr/>
          <p:nvPr>
            <p:custDataLst>
              <p:tags r:id="rId3"/>
            </p:custDataLst>
          </p:nvPr>
        </p:nvSpPr>
        <p:spPr>
          <a:xfrm>
            <a:off x="5205000" y="1069991"/>
            <a:ext cx="1782000" cy="432000"/>
          </a:xfrm>
          <a:prstGeom prst="roundRect">
            <a:avLst/>
          </a:prstGeom>
          <a:solidFill>
            <a:srgbClr val="BF1A2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>
                <a:latin typeface="隶书" panose="02010509060101010101" pitchFamily="49" charset="-122"/>
                <a:ea typeface="隶书" panose="02010509060101010101" pitchFamily="49" charset="-122"/>
              </a:rPr>
              <a:t>诗句赏析</a:t>
            </a:r>
            <a:endParaRPr lang="zh-CN" altLang="en-US" sz="3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Text Box 6" title=""/>
          <p:cNvSpPr/>
          <p:nvPr>
            <p:custDataLst>
              <p:tags r:id="rId4"/>
            </p:custDataLst>
          </p:nvPr>
        </p:nvSpPr>
        <p:spPr>
          <a:xfrm>
            <a:off x="1256823" y="1501991"/>
            <a:ext cx="6065996" cy="64516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落木千山天远大，澄江一道月分明。</a:t>
            </a:r>
            <a:endParaRPr lang="zh-CN" altLang="zh-CN" sz="24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5"/>
            </p:custDataLst>
          </p:nvPr>
        </p:nvSpPr>
        <p:spPr>
          <a:xfrm>
            <a:off x="2354941" y="2421620"/>
            <a:ext cx="4132061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联想：落木千山天远大    →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6"/>
            </p:custDataLst>
          </p:nvPr>
        </p:nvSpPr>
        <p:spPr>
          <a:xfrm>
            <a:off x="1780291" y="1847231"/>
            <a:ext cx="4706711" cy="1337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609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/>
              </a:rPr>
              <a:t>2.</a:t>
            </a:r>
            <a:r>
              <a:rPr kumimoji="0" lang="zh-CN" altLang="zh-CN" sz="2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/>
              </a:rPr>
              <a:t>表现了作者怎样的襟怀？                            </a:t>
            </a:r>
            <a:endParaRPr kumimoji="0" lang="zh-CN" altLang="zh-CN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Arial"/>
            </a:endParaRPr>
          </a:p>
        </p:txBody>
      </p:sp>
      <p:sp>
        <p:nvSpPr>
          <p:cNvPr id="14" name="文本框 13" title=""/>
          <p:cNvSpPr txBox="1"/>
          <p:nvPr>
            <p:custDataLst>
              <p:tags r:id="rId7"/>
            </p:custDataLst>
          </p:nvPr>
        </p:nvSpPr>
        <p:spPr>
          <a:xfrm>
            <a:off x="6453632" y="2416869"/>
            <a:ext cx="2635024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无边落木萧萧下</a:t>
            </a:r>
            <a:endParaRPr lang="zh-CN" altLang="en-US" sz="100"/>
          </a:p>
        </p:txBody>
      </p:sp>
      <p:sp>
        <p:nvSpPr>
          <p:cNvPr id="16" name="文本框 15" title=""/>
          <p:cNvSpPr txBox="1"/>
          <p:nvPr>
            <p:custDataLst>
              <p:tags r:id="rId8"/>
            </p:custDataLst>
          </p:nvPr>
        </p:nvSpPr>
        <p:spPr>
          <a:xfrm>
            <a:off x="6096000" y="3110832"/>
            <a:ext cx="3337524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/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有一种秋天的萧瑟感和时不我待的紧迫感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 title=""/>
          <p:cNvSpPr txBox="1"/>
          <p:nvPr>
            <p:custDataLst>
              <p:tags r:id="rId9"/>
            </p:custDataLst>
          </p:nvPr>
        </p:nvSpPr>
        <p:spPr>
          <a:xfrm>
            <a:off x="2424181" y="2841977"/>
            <a:ext cx="3418931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黄诗则着重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表现秋天的高旷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，有无限广阔的天地，可以任鸟儿自由飞翔，让人们自由呼吸。放眼天际，使人感到身心舒服，飘飘然有飞翔天外之想。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4" title=""/>
          <p:cNvSpPr/>
          <p:nvPr>
            <p:custDataLst>
              <p:tags r:id="rId3"/>
            </p:custDataLst>
          </p:nvPr>
        </p:nvSpPr>
        <p:spPr>
          <a:xfrm>
            <a:off x="5205000" y="1069991"/>
            <a:ext cx="1782000" cy="432000"/>
          </a:xfrm>
          <a:prstGeom prst="roundRect">
            <a:avLst/>
          </a:prstGeom>
          <a:solidFill>
            <a:srgbClr val="BF1A2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000" b="1">
                <a:latin typeface="隶书" panose="02010509060101010101" pitchFamily="49" charset="-122"/>
                <a:ea typeface="隶书" panose="02010509060101010101" pitchFamily="49" charset="-122"/>
              </a:rPr>
              <a:t>诗句赏析</a:t>
            </a:r>
            <a:endParaRPr lang="zh-CN" altLang="en-US" sz="3000" b="1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Text Box 6" title=""/>
          <p:cNvSpPr/>
          <p:nvPr>
            <p:custDataLst>
              <p:tags r:id="rId4"/>
            </p:custDataLst>
          </p:nvPr>
        </p:nvSpPr>
        <p:spPr>
          <a:xfrm>
            <a:off x="1256823" y="1501991"/>
            <a:ext cx="6065996" cy="645160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lstStyle/>
          <a:p>
            <a:pPr indent="711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落木千山天远大，澄江一道月分明。</a:t>
            </a:r>
            <a:endParaRPr lang="zh-CN" altLang="zh-CN" sz="2400" b="1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5"/>
            </p:custDataLst>
          </p:nvPr>
        </p:nvSpPr>
        <p:spPr>
          <a:xfrm>
            <a:off x="2354941" y="2421620"/>
            <a:ext cx="81076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联想：澄江一道月分明→余霞散成绮，</a:t>
            </a:r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澄江净如练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（谢眺）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sp>
        <p:nvSpPr>
          <p:cNvPr id="11" name="文本框 10" title=""/>
          <p:cNvSpPr txBox="1"/>
          <p:nvPr>
            <p:custDataLst>
              <p:tags r:id="rId6"/>
            </p:custDataLst>
          </p:nvPr>
        </p:nvSpPr>
        <p:spPr>
          <a:xfrm>
            <a:off x="1780291" y="1847231"/>
            <a:ext cx="4706711" cy="1337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60960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/>
              </a:rPr>
              <a:t>2.</a:t>
            </a:r>
            <a:r>
              <a:rPr kumimoji="0" lang="zh-CN" altLang="zh-CN" sz="27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Arial"/>
              </a:rPr>
              <a:t>表现了作者怎样的襟怀？                            </a:t>
            </a:r>
            <a:endParaRPr kumimoji="0" lang="zh-CN" altLang="zh-CN" sz="27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Arial"/>
            </a:endParaRPr>
          </a:p>
        </p:txBody>
      </p:sp>
      <p:sp>
        <p:nvSpPr>
          <p:cNvPr id="12" name="矩形 11" title=""/>
          <p:cNvSpPr/>
          <p:nvPr>
            <p:custDataLst>
              <p:tags r:id="rId7"/>
            </p:custDataLst>
          </p:nvPr>
        </p:nvSpPr>
        <p:spPr>
          <a:xfrm>
            <a:off x="1925649" y="4493873"/>
            <a:ext cx="8340702" cy="829945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pPr indent="6096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颔联</a:t>
            </a:r>
            <a:r>
              <a:rPr lang="zh-CN" altLang="zh-CN" sz="2400" b="1">
                <a:latin typeface="微软雅黑" panose="020b0503020204020204" charset="-122"/>
                <a:ea typeface="微软雅黑" panose="020b0503020204020204" charset="-122"/>
              </a:rPr>
              <a:t>表现了作者心境的空明，襟怀的辽阔，感悟的幽深。</a:t>
            </a:r>
            <a:endParaRPr lang="en-US" altLang="zh-CN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5645026" y="3098639"/>
            <a:ext cx="3516766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/>
            <a:r>
              <a:rPr lang="zh-CN" altLang="en-US" sz="2400" b="1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</a:rPr>
              <a:t>表现晚霞夕照的江景</a:t>
            </a:r>
            <a:endParaRPr lang="zh-CN" altLang="en-US" sz="2400" b="1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 title=""/>
          <p:cNvSpPr txBox="1"/>
          <p:nvPr>
            <p:custDataLst>
              <p:tags r:id="rId9"/>
            </p:custDataLst>
          </p:nvPr>
        </p:nvSpPr>
        <p:spPr>
          <a:xfrm>
            <a:off x="2217964" y="2860202"/>
            <a:ext cx="3663826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</a:rPr>
              <a:t>着重表现月影澄江的夜色，表现一种高远的思致，一种宁静、澄清、温馨的境界。 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2" animBg="1"/>
      <p:bldP spid="5" grpId="0"/>
      <p:bldP spid="8" grpId="0"/>
    </p:bldLst>
  </p:timing>
</p:sld>
</file>

<file path=ppt/tags/tag1.xml><?xml version="1.0" encoding="utf-8"?>
<p:tagLst xmlns:p="http://schemas.openxmlformats.org/presentationml/2006/main">
  <p:tag name="AS_UNIQUEID" val="12300"/>
</p:tagLst>
</file>

<file path=ppt/tags/tag10.xml><?xml version="1.0" encoding="utf-8"?>
<p:tagLst xmlns:p="http://schemas.openxmlformats.org/presentationml/2006/main">
  <p:tag name="AS_UNIQUEID" val="12309"/>
</p:tagLst>
</file>

<file path=ppt/tags/tag100.xml><?xml version="1.0" encoding="utf-8"?>
<p:tagLst xmlns:p="http://schemas.openxmlformats.org/presentationml/2006/main">
  <p:tag name="AS_UNIQUEID" val="12396"/>
</p:tagLst>
</file>

<file path=ppt/tags/tag101.xml><?xml version="1.0" encoding="utf-8"?>
<p:tagLst xmlns:p="http://schemas.openxmlformats.org/presentationml/2006/main">
  <p:tag name="AS_UNIQUEID" val="12397"/>
</p:tagLst>
</file>

<file path=ppt/tags/tag102.xml><?xml version="1.0" encoding="utf-8"?>
<p:tagLst xmlns:p="http://schemas.openxmlformats.org/presentationml/2006/main">
  <p:tag name="AS_UNIQUEID" val="12398"/>
</p:tagLst>
</file>

<file path=ppt/tags/tag103.xml><?xml version="1.0" encoding="utf-8"?>
<p:tagLst xmlns:p="http://schemas.openxmlformats.org/presentationml/2006/main">
  <p:tag name="AS_UNIQUEID" val="12128"/>
  <p:tag name="KSO_WM_BEAUTIFY_FLAG" val=""/>
</p:tagLst>
</file>

<file path=ppt/tags/tag104.xml><?xml version="1.0" encoding="utf-8"?>
<p:tagLst xmlns:p="http://schemas.openxmlformats.org/presentationml/2006/main">
  <p:tag name="AS_UNIQUEID" val="5069"/>
</p:tagLst>
</file>

<file path=ppt/tags/tag105.xml><?xml version="1.0" encoding="utf-8"?>
<p:tagLst xmlns:p="http://schemas.openxmlformats.org/presentationml/2006/main">
  <p:tag name="AS_UNIQUEID" val="3759"/>
  <p:tag name="KSO_WM_UNIT_TEXT_FILL_FORE_SCHEMECOLOR_INDEX" val="13"/>
  <p:tag name="KSO_WM_UNIT_TEXT_FILL_FORE_SCHEMECOLOR_INDEX_BRIGHTNESS" val="0"/>
  <p:tag name="KSO_WM_UNIT_TEXT_FILL_TYPE" val="1"/>
</p:tagLst>
</file>

<file path=ppt/tags/tag106.xml><?xml version="1.0" encoding="utf-8"?>
<p:tagLst xmlns:p="http://schemas.openxmlformats.org/presentationml/2006/main">
  <p:tag name="AS_UNIQUEID" val="12299"/>
</p:tagLst>
</file>

<file path=ppt/tags/tag107.xml><?xml version="1.0" encoding="utf-8"?>
<p:tagLst xmlns:p="http://schemas.openxmlformats.org/presentationml/2006/main">
  <p:tag name="AS_UNIQUEID" val="12399"/>
</p:tagLst>
</file>

<file path=ppt/tags/tag108.xml><?xml version="1.0" encoding="utf-8"?>
<p:tagLst xmlns:p="http://schemas.openxmlformats.org/presentationml/2006/main">
  <p:tag name="AS_UNIQUEID" val="12400"/>
</p:tagLst>
</file>

<file path=ppt/tags/tag109.xml><?xml version="1.0" encoding="utf-8"?>
<p:tagLst xmlns:p="http://schemas.openxmlformats.org/presentationml/2006/main">
  <p:tag name="AS_UNIQUEID" val="12401"/>
</p:tagLst>
</file>

<file path=ppt/tags/tag11.xml><?xml version="1.0" encoding="utf-8"?>
<p:tagLst xmlns:p="http://schemas.openxmlformats.org/presentationml/2006/main">
  <p:tag name="AS_UNIQUEID" val="12310"/>
</p:tagLst>
</file>

<file path=ppt/tags/tag110.xml><?xml version="1.0" encoding="utf-8"?>
<p:tagLst xmlns:p="http://schemas.openxmlformats.org/presentationml/2006/main">
  <p:tag name="AS_UNIQUEID" val="12402"/>
</p:tagLst>
</file>

<file path=ppt/tags/tag111.xml><?xml version="1.0" encoding="utf-8"?>
<p:tagLst xmlns:p="http://schemas.openxmlformats.org/presentationml/2006/main">
  <p:tag name="AS_UNIQUEID" val="12403"/>
</p:tagLst>
</file>

<file path=ppt/tags/tag112.xml><?xml version="1.0" encoding="utf-8"?>
<p:tagLst xmlns:p="http://schemas.openxmlformats.org/presentationml/2006/main">
  <p:tag name="AS_UNIQUEID" val="12404"/>
</p:tagLst>
</file>

<file path=ppt/tags/tag113.xml><?xml version="1.0" encoding="utf-8"?>
<p:tagLst xmlns:p="http://schemas.openxmlformats.org/presentationml/2006/main">
  <p:tag name="AS_UNIQUEID" val="12405"/>
</p:tagLst>
</file>

<file path=ppt/tags/tag114.xml><?xml version="1.0" encoding="utf-8"?>
<p:tagLst xmlns:p="http://schemas.openxmlformats.org/presentationml/2006/main">
  <p:tag name="AS_UNIQUEID" val="12128"/>
  <p:tag name="KSO_WM_BEAUTIFY_FLAG" val=""/>
</p:tagLst>
</file>

<file path=ppt/tags/tag115.xml><?xml version="1.0" encoding="utf-8"?>
<p:tagLst xmlns:p="http://schemas.openxmlformats.org/presentationml/2006/main">
  <p:tag name="AS_UNIQUEID" val="12270"/>
</p:tagLst>
</file>

<file path=ppt/tags/tag116.xml><?xml version="1.0" encoding="utf-8"?>
<p:tagLst xmlns:p="http://schemas.openxmlformats.org/presentationml/2006/main">
  <p:tag name="AS_UNIQUEID" val="47"/>
</p:tagLst>
</file>

<file path=ppt/tags/tag117.xml><?xml version="1.0" encoding="utf-8"?>
<p:tagLst xmlns:p="http://schemas.openxmlformats.org/presentationml/2006/main">
  <p:tag name="AS_UNIQUEID" val="5132"/>
</p:tagLst>
</file>

<file path=ppt/tags/tag118.xml><?xml version="1.0" encoding="utf-8"?>
<p:tagLst xmlns:p="http://schemas.openxmlformats.org/presentationml/2006/main">
  <p:tag name="AS_UNIQUEID" val="12271"/>
</p:tagLst>
</file>

<file path=ppt/tags/tag119.xml><?xml version="1.0" encoding="utf-8"?>
<p:tagLst xmlns:p="http://schemas.openxmlformats.org/presentationml/2006/main">
  <p:tag name="AS_UNIQUEID" val="12406"/>
</p:tagLst>
</file>

<file path=ppt/tags/tag12.xml><?xml version="1.0" encoding="utf-8"?>
<p:tagLst xmlns:p="http://schemas.openxmlformats.org/presentationml/2006/main">
  <p:tag name="AS_UNIQUEID" val="12311"/>
</p:tagLst>
</file>

<file path=ppt/tags/tag120.xml><?xml version="1.0" encoding="utf-8"?>
<p:tagLst xmlns:p="http://schemas.openxmlformats.org/presentationml/2006/main">
  <p:tag name="AS_UNIQUEID" val="12128"/>
  <p:tag name="KSO_WM_BEAUTIFY_FLAG" val=""/>
</p:tagLst>
</file>

<file path=ppt/tags/tag121.xml><?xml version="1.0" encoding="utf-8"?>
<p:tagLst xmlns:p="http://schemas.openxmlformats.org/presentationml/2006/main">
  <p:tag name="AS_UNIQUEID" val="47"/>
</p:tagLst>
</file>

<file path=ppt/tags/tag122.xml><?xml version="1.0" encoding="utf-8"?>
<p:tagLst xmlns:p="http://schemas.openxmlformats.org/presentationml/2006/main">
  <p:tag name="AS_UNIQUEID" val="1284"/>
</p:tagLst>
</file>

<file path=ppt/tags/tag123.xml><?xml version="1.0" encoding="utf-8"?>
<p:tagLst xmlns:p="http://schemas.openxmlformats.org/presentationml/2006/main">
  <p:tag name="AS_UNIQUEID" val="12273"/>
</p:tagLst>
</file>

<file path=ppt/tags/tag124.xml><?xml version="1.0" encoding="utf-8"?>
<p:tagLst xmlns:p="http://schemas.openxmlformats.org/presentationml/2006/main">
  <p:tag name="AS_UNIQUEID" val="12274"/>
</p:tagLst>
</file>

<file path=ppt/tags/tag125.xml><?xml version="1.0" encoding="utf-8"?>
<p:tagLst xmlns:p="http://schemas.openxmlformats.org/presentationml/2006/main">
  <p:tag name="AS_UNIQUEID" val="12275"/>
</p:tagLst>
</file>

<file path=ppt/tags/tag126.xml><?xml version="1.0" encoding="utf-8"?>
<p:tagLst xmlns:p="http://schemas.openxmlformats.org/presentationml/2006/main">
  <p:tag name="AS_UNIQUEID" val="12276"/>
</p:tagLst>
</file>

<file path=ppt/tags/tag127.xml><?xml version="1.0" encoding="utf-8"?>
<p:tagLst xmlns:p="http://schemas.openxmlformats.org/presentationml/2006/main">
  <p:tag name="AS_UNIQUEID" val="12407"/>
</p:tagLst>
</file>

<file path=ppt/tags/tag128.xml><?xml version="1.0" encoding="utf-8"?>
<p:tagLst xmlns:p="http://schemas.openxmlformats.org/presentationml/2006/main">
  <p:tag name="AS_UNIQUEID" val="12128"/>
  <p:tag name="KSO_WM_BEAUTIFY_FLAG" val=""/>
</p:tagLst>
</file>

<file path=ppt/tags/tag129.xml><?xml version="1.0" encoding="utf-8"?>
<p:tagLst xmlns:p="http://schemas.openxmlformats.org/presentationml/2006/main">
  <p:tag name="AS_UNIQUEID" val="47"/>
</p:tagLst>
</file>

<file path=ppt/tags/tag13.xml><?xml version="1.0" encoding="utf-8"?>
<p:tagLst xmlns:p="http://schemas.openxmlformats.org/presentationml/2006/main">
  <p:tag name="AS_UNIQUEID" val="12312"/>
</p:tagLst>
</file>

<file path=ppt/tags/tag130.xml><?xml version="1.0" encoding="utf-8"?>
<p:tagLst xmlns:p="http://schemas.openxmlformats.org/presentationml/2006/main">
  <p:tag name="AS_UNIQUEID" val="1284"/>
</p:tagLst>
</file>

<file path=ppt/tags/tag131.xml><?xml version="1.0" encoding="utf-8"?>
<p:tagLst xmlns:p="http://schemas.openxmlformats.org/presentationml/2006/main">
  <p:tag name="AS_UNIQUEID" val="12278"/>
</p:tagLst>
</file>

<file path=ppt/tags/tag132.xml><?xml version="1.0" encoding="utf-8"?>
<p:tagLst xmlns:p="http://schemas.openxmlformats.org/presentationml/2006/main">
  <p:tag name="AS_UNIQUEID" val="12279"/>
</p:tagLst>
</file>

<file path=ppt/tags/tag133.xml><?xml version="1.0" encoding="utf-8"?>
<p:tagLst xmlns:p="http://schemas.openxmlformats.org/presentationml/2006/main">
  <p:tag name="AS_UNIQUEID" val="12280"/>
</p:tagLst>
</file>

<file path=ppt/tags/tag134.xml><?xml version="1.0" encoding="utf-8"?>
<p:tagLst xmlns:p="http://schemas.openxmlformats.org/presentationml/2006/main">
  <p:tag name="AS_UNIQUEID" val="12281"/>
</p:tagLst>
</file>

<file path=ppt/tags/tag135.xml><?xml version="1.0" encoding="utf-8"?>
<p:tagLst xmlns:p="http://schemas.openxmlformats.org/presentationml/2006/main">
  <p:tag name="AS_UNIQUEID" val="12408"/>
</p:tagLst>
</file>

<file path=ppt/tags/tag136.xml><?xml version="1.0" encoding="utf-8"?>
<p:tagLst xmlns:p="http://schemas.openxmlformats.org/presentationml/2006/main">
  <p:tag name="AS_UNIQUEID" val="2103"/>
  <p:tag name="KSO_WM_UNIT_PLACING_PICTURE_USER_VIEWPORT" val="{&quot;height&quot;:8640,&quot;width&quot;:10694}"/>
</p:tagLst>
</file>

<file path=ppt/tags/tag137.xml><?xml version="1.0" encoding="utf-8"?>
<p:tagLst xmlns:p="http://schemas.openxmlformats.org/presentationml/2006/main">
  <p:tag name="AS_UNIQUEID" val="2104"/>
</p:tagLst>
</file>

<file path=ppt/tags/tag138.xml><?xml version="1.0" encoding="utf-8"?>
<p:tagLst xmlns:p="http://schemas.openxmlformats.org/presentationml/2006/main">
  <p:tag name="AS_UNIQUEID" val="11499"/>
</p:tagLst>
</file>

<file path=ppt/tags/tag139.xml><?xml version="1.0" encoding="utf-8"?>
<p:tagLst xmlns:p="http://schemas.openxmlformats.org/presentationml/2006/main">
  <p:tag name="AS_UNIQUEID" val="11500"/>
</p:tagLst>
</file>

<file path=ppt/tags/tag14.xml><?xml version="1.0" encoding="utf-8"?>
<p:tagLst xmlns:p="http://schemas.openxmlformats.org/presentationml/2006/main">
  <p:tag name="AS_UNIQUEID" val="12313"/>
</p:tagLst>
</file>

<file path=ppt/tags/tag140.xml><?xml version="1.0" encoding="utf-8"?>
<p:tagLst xmlns:p="http://schemas.openxmlformats.org/presentationml/2006/main">
  <p:tag name="AS_UNIQUEID" val="11501"/>
</p:tagLst>
</file>

<file path=ppt/tags/tag141.xml><?xml version="1.0" encoding="utf-8"?>
<p:tagLst xmlns:p="http://schemas.openxmlformats.org/presentationml/2006/main">
  <p:tag name="AS_UNIQUEID" val="2105"/>
</p:tagLst>
</file>

<file path=ppt/tags/tag142.xml><?xml version="1.0" encoding="utf-8"?>
<p:tagLst xmlns:p="http://schemas.openxmlformats.org/presentationml/2006/main">
  <p:tag name="AS_UNIQUEID" val="12409"/>
</p:tagLst>
</file>

<file path=ppt/tags/tag143.xml><?xml version="1.0" encoding="utf-8"?>
<p:tagLst xmlns:p="http://schemas.openxmlformats.org/presentationml/2006/main">
  <p:tag name="AS_UNIQUEID" val="12410"/>
</p:tagLst>
</file>

<file path=ppt/tags/tag144.xml><?xml version="1.0" encoding="utf-8"?>
<p:tagLst xmlns:p="http://schemas.openxmlformats.org/presentationml/2006/main">
  <p:tag name="AS_UNIQUEID" val="12411"/>
</p:tagLst>
</file>

<file path=ppt/tags/tag145.xml><?xml version="1.0" encoding="utf-8"?>
<p:tagLst xmlns:p="http://schemas.openxmlformats.org/presentationml/2006/main">
  <p:tag name="AS_UNIQUEID" val="12412"/>
</p:tagLst>
</file>

<file path=ppt/tags/tag146.xml><?xml version="1.0" encoding="utf-8"?>
<p:tagLst xmlns:p="http://schemas.openxmlformats.org/presentationml/2006/main">
  <p:tag name="AS_UNIQUEID" val="12413"/>
</p:tagLst>
</file>

<file path=ppt/tags/tag147.xml><?xml version="1.0" encoding="utf-8"?>
<p:tagLst xmlns:p="http://schemas.openxmlformats.org/presentationml/2006/main">
  <p:tag name="AS_UNIQUEID" val="12414"/>
</p:tagLst>
</file>

<file path=ppt/tags/tag148.xml><?xml version="1.0" encoding="utf-8"?>
<p:tagLst xmlns:p="http://schemas.openxmlformats.org/presentationml/2006/main">
  <p:tag name="AS_UNIQUEID" val="12415"/>
</p:tagLst>
</file>

<file path=ppt/tags/tag149.xml><?xml version="1.0" encoding="utf-8"?>
<p:tagLst xmlns:p="http://schemas.openxmlformats.org/presentationml/2006/main">
  <p:tag name="AS_UNIQUEID" val="12416"/>
</p:tagLst>
</file>

<file path=ppt/tags/tag15.xml><?xml version="1.0" encoding="utf-8"?>
<p:tagLst xmlns:p="http://schemas.openxmlformats.org/presentationml/2006/main">
  <p:tag name="AS_UNIQUEID" val="12314"/>
</p:tagLst>
</file>

<file path=ppt/tags/tag150.xml><?xml version="1.0" encoding="utf-8"?>
<p:tagLst xmlns:p="http://schemas.openxmlformats.org/presentationml/2006/main">
  <p:tag name="AS_UNIQUEID" val="12128"/>
  <p:tag name="KSO_WM_BEAUTIFY_FLAG" val=""/>
</p:tagLst>
</file>

<file path=ppt/tags/tag151.xml><?xml version="1.0" encoding="utf-8"?>
<p:tagLst xmlns:p="http://schemas.openxmlformats.org/presentationml/2006/main">
  <p:tag name="AS_UNIQUEID" val="47"/>
</p:tagLst>
</file>

<file path=ppt/tags/tag152.xml><?xml version="1.0" encoding="utf-8"?>
<p:tagLst xmlns:p="http://schemas.openxmlformats.org/presentationml/2006/main">
  <p:tag name="AS_UNIQUEID" val="1305"/>
</p:tagLst>
</file>

<file path=ppt/tags/tag153.xml><?xml version="1.0" encoding="utf-8"?>
<p:tagLst xmlns:p="http://schemas.openxmlformats.org/presentationml/2006/main">
  <p:tag name="AS_UNIQUEID" val="12286"/>
</p:tagLst>
</file>

<file path=ppt/tags/tag154.xml><?xml version="1.0" encoding="utf-8"?>
<p:tagLst xmlns:p="http://schemas.openxmlformats.org/presentationml/2006/main">
  <p:tag name="AS_UNIQUEID" val="12417"/>
</p:tagLst>
</file>

<file path=ppt/tags/tag155.xml><?xml version="1.0" encoding="utf-8"?>
<p:tagLst xmlns:p="http://schemas.openxmlformats.org/presentationml/2006/main">
  <p:tag name="AS_UNIQUEID" val="2114"/>
</p:tagLst>
</file>

<file path=ppt/tags/tag156.xml><?xml version="1.0" encoding="utf-8"?>
<p:tagLst xmlns:p="http://schemas.openxmlformats.org/presentationml/2006/main">
  <p:tag name="AS_UNIQUEID" val="2115"/>
  <p:tag name="KSO_WM_UNIT_PLACING_PICTURE_USER_VIEWPORT" val="{&quot;height&quot;:8640,&quot;width&quot;:10694}"/>
</p:tagLst>
</file>

<file path=ppt/tags/tag157.xml><?xml version="1.0" encoding="utf-8"?>
<p:tagLst xmlns:p="http://schemas.openxmlformats.org/presentationml/2006/main">
  <p:tag name="AS_UNIQUEID" val="2116"/>
</p:tagLst>
</file>

<file path=ppt/tags/tag158.xml><?xml version="1.0" encoding="utf-8"?>
<p:tagLst xmlns:p="http://schemas.openxmlformats.org/presentationml/2006/main">
  <p:tag name="AS_UNIQUEID" val="2117"/>
</p:tagLst>
</file>

<file path=ppt/tags/tag159.xml><?xml version="1.0" encoding="utf-8"?>
<p:tagLst xmlns:p="http://schemas.openxmlformats.org/presentationml/2006/main">
  <p:tag name="AS_UNIQUEID" val="2118"/>
</p:tagLst>
</file>

<file path=ppt/tags/tag16.xml><?xml version="1.0" encoding="utf-8"?>
<p:tagLst xmlns:p="http://schemas.openxmlformats.org/presentationml/2006/main">
  <p:tag name="AS_UNIQUEID" val="12315"/>
</p:tagLst>
</file>

<file path=ppt/tags/tag160.xml><?xml version="1.0" encoding="utf-8"?>
<p:tagLst xmlns:p="http://schemas.openxmlformats.org/presentationml/2006/main">
  <p:tag name="AS_UNIQUEID" val="11503"/>
</p:tagLst>
</file>

<file path=ppt/tags/tag161.xml><?xml version="1.0" encoding="utf-8"?>
<p:tagLst xmlns:p="http://schemas.openxmlformats.org/presentationml/2006/main">
  <p:tag name="AS_UNIQUEID" val="11504"/>
</p:tagLst>
</file>

<file path=ppt/tags/tag162.xml><?xml version="1.0" encoding="utf-8"?>
<p:tagLst xmlns:p="http://schemas.openxmlformats.org/presentationml/2006/main">
  <p:tag name="AS_UNIQUEID" val="12418"/>
</p:tagLst>
</file>

<file path=ppt/tags/tag163.xml><?xml version="1.0" encoding="utf-8"?>
<p:tagLst xmlns:p="http://schemas.openxmlformats.org/presentationml/2006/main">
  <p:tag name="AS_UNIQUEID" val="12419"/>
</p:tagLst>
</file>

<file path=ppt/tags/tag164.xml><?xml version="1.0" encoding="utf-8"?>
<p:tagLst xmlns:p="http://schemas.openxmlformats.org/presentationml/2006/main">
  <p:tag name="AS_UNIQUEID" val="12420"/>
</p:tagLst>
</file>

<file path=ppt/tags/tag165.xml><?xml version="1.0" encoding="utf-8"?>
<p:tagLst xmlns:p="http://schemas.openxmlformats.org/presentationml/2006/main">
  <p:tag name="AS_UNIQUEID" val="12421"/>
</p:tagLst>
</file>

<file path=ppt/tags/tag166.xml><?xml version="1.0" encoding="utf-8"?>
<p:tagLst xmlns:p="http://schemas.openxmlformats.org/presentationml/2006/main">
  <p:tag name="AS_UNIQUEID" val="12422"/>
</p:tagLst>
</file>

<file path=ppt/tags/tag167.xml><?xml version="1.0" encoding="utf-8"?>
<p:tagLst xmlns:p="http://schemas.openxmlformats.org/presentationml/2006/main">
  <p:tag name="AS_UNIQUEID" val="12423"/>
</p:tagLst>
</file>

<file path=ppt/tags/tag168.xml><?xml version="1.0" encoding="utf-8"?>
<p:tagLst xmlns:p="http://schemas.openxmlformats.org/presentationml/2006/main">
  <p:tag name="AS_UNIQUEID" val="2121"/>
</p:tagLst>
</file>

<file path=ppt/tags/tag169.xml><?xml version="1.0" encoding="utf-8"?>
<p:tagLst xmlns:p="http://schemas.openxmlformats.org/presentationml/2006/main">
  <p:tag name="AS_UNIQUEID" val="2122"/>
  <p:tag name="KSO_WM_UNIT_PLACING_PICTURE_USER_VIEWPORT" val="{&quot;height&quot;:8640,&quot;width&quot;:10694}"/>
</p:tagLst>
</file>

<file path=ppt/tags/tag17.xml><?xml version="1.0" encoding="utf-8"?>
<p:tagLst xmlns:p="http://schemas.openxmlformats.org/presentationml/2006/main">
  <p:tag name="AS_UNIQUEID" val="12316"/>
</p:tagLst>
</file>

<file path=ppt/tags/tag170.xml><?xml version="1.0" encoding="utf-8"?>
<p:tagLst xmlns:p="http://schemas.openxmlformats.org/presentationml/2006/main">
  <p:tag name="AS_UNIQUEID" val="1489"/>
</p:tagLst>
</file>

<file path=ppt/tags/tag171.xml><?xml version="1.0" encoding="utf-8"?>
<p:tagLst xmlns:p="http://schemas.openxmlformats.org/presentationml/2006/main">
  <p:tag name="AS_UNIQUEID" val="2131"/>
</p:tagLst>
</file>

<file path=ppt/tags/tag172.xml><?xml version="1.0" encoding="utf-8"?>
<p:tagLst xmlns:p="http://schemas.openxmlformats.org/presentationml/2006/main">
  <p:tag name="AS_UNIQUEID" val="2130"/>
</p:tagLst>
</file>

<file path=ppt/tags/tag173.xml><?xml version="1.0" encoding="utf-8"?>
<p:tagLst xmlns:p="http://schemas.openxmlformats.org/presentationml/2006/main">
  <p:tag name="AS_UNIQUEID" val="2132"/>
</p:tagLst>
</file>

<file path=ppt/tags/tag174.xml><?xml version="1.0" encoding="utf-8"?>
<p:tagLst xmlns:p="http://schemas.openxmlformats.org/presentationml/2006/main">
  <p:tag name="AS_UNIQUEID" val="12424"/>
</p:tagLst>
</file>

<file path=ppt/tags/tag175.xml><?xml version="1.0" encoding="utf-8"?>
<p:tagLst xmlns:p="http://schemas.openxmlformats.org/presentationml/2006/main">
  <p:tag name="AS_UNIQUEID" val="12128"/>
  <p:tag name="KSO_WM_BEAUTIFY_FLAG" val=""/>
</p:tagLst>
</file>

<file path=ppt/tags/tag176.xml><?xml version="1.0" encoding="utf-8"?>
<p:tagLst xmlns:p="http://schemas.openxmlformats.org/presentationml/2006/main">
  <p:tag name="AS_UNIQUEID" val="1782"/>
</p:tagLst>
</file>

<file path=ppt/tags/tag177.xml><?xml version="1.0" encoding="utf-8"?>
<p:tagLst xmlns:p="http://schemas.openxmlformats.org/presentationml/2006/main">
  <p:tag name="AS_UNIQUEID" val="1781"/>
</p:tagLst>
</file>

<file path=ppt/tags/tag178.xml><?xml version="1.0" encoding="utf-8"?>
<p:tagLst xmlns:p="http://schemas.openxmlformats.org/presentationml/2006/main">
  <p:tag name="AS_UNIQUEID" val="1781"/>
</p:tagLst>
</file>

<file path=ppt/tags/tag179.xml><?xml version="1.0" encoding="utf-8"?>
<p:tagLst xmlns:p="http://schemas.openxmlformats.org/presentationml/2006/main">
  <p:tag name="AS_UNIQUEID" val="1782"/>
</p:tagLst>
</file>

<file path=ppt/tags/tag18.xml><?xml version="1.0" encoding="utf-8"?>
<p:tagLst xmlns:p="http://schemas.openxmlformats.org/presentationml/2006/main">
  <p:tag name="AS_UNIQUEID" val="12317"/>
</p:tagLst>
</file>

<file path=ppt/tags/tag180.xml><?xml version="1.0" encoding="utf-8"?>
<p:tagLst xmlns:p="http://schemas.openxmlformats.org/presentationml/2006/main">
  <p:tag name="AS_UNIQUEID" val="12425"/>
</p:tagLst>
</file>

<file path=ppt/tags/tag181.xml><?xml version="1.0" encoding="utf-8"?>
<p:tagLst xmlns:p="http://schemas.openxmlformats.org/presentationml/2006/main">
  <p:tag name="AS_UNIQUEID" val="12128"/>
  <p:tag name="KSO_WM_BEAUTIFY_FLAG" val=""/>
</p:tagLst>
</file>

<file path=ppt/tags/tag182.xml><?xml version="1.0" encoding="utf-8"?>
<p:tagLst xmlns:p="http://schemas.openxmlformats.org/presentationml/2006/main">
  <p:tag name="AS_UNIQUEID" val="1781"/>
</p:tagLst>
</file>

<file path=ppt/tags/tag183.xml><?xml version="1.0" encoding="utf-8"?>
<p:tagLst xmlns:p="http://schemas.openxmlformats.org/presentationml/2006/main">
  <p:tag name="AS_UNIQUEID" val="1782"/>
</p:tagLst>
</file>

<file path=ppt/tags/tag184.xml><?xml version="1.0" encoding="utf-8"?>
<p:tagLst xmlns:p="http://schemas.openxmlformats.org/presentationml/2006/main">
  <p:tag name="AS_UNIQUEID" val="1781"/>
</p:tagLst>
</file>

<file path=ppt/tags/tag185.xml><?xml version="1.0" encoding="utf-8"?>
<p:tagLst xmlns:p="http://schemas.openxmlformats.org/presentationml/2006/main">
  <p:tag name="AS_UNIQUEID" val="1782"/>
</p:tagLst>
</file>

<file path=ppt/tags/tag186.xml><?xml version="1.0" encoding="utf-8"?>
<p:tagLst xmlns:p="http://schemas.openxmlformats.org/presentationml/2006/main">
  <p:tag name="AS_UNIQUEID" val="12442"/>
</p:tagLst>
</file>

<file path=ppt/tags/tag187.xml><?xml version="1.0" encoding="utf-8"?>
<p:tagLst xmlns:p="http://schemas.openxmlformats.org/presentationml/2006/main">
  <p:tag name="AS_UNIQUEID" val="12426"/>
</p:tagLst>
</file>

<file path=ppt/tags/tag188.xml><?xml version="1.0" encoding="utf-8"?>
<p:tagLst xmlns:p="http://schemas.openxmlformats.org/presentationml/2006/main">
  <p:tag name="AS_UNIQUEID" val="12128"/>
  <p:tag name="KSO_WM_BEAUTIFY_FLAG" val=""/>
</p:tagLst>
</file>

<file path=ppt/tags/tag189.xml><?xml version="1.0" encoding="utf-8"?>
<p:tagLst xmlns:p="http://schemas.openxmlformats.org/presentationml/2006/main">
  <p:tag name="AS_UNIQUEID" val="1940"/>
</p:tagLst>
</file>

<file path=ppt/tags/tag19.xml><?xml version="1.0" encoding="utf-8"?>
<p:tagLst xmlns:p="http://schemas.openxmlformats.org/presentationml/2006/main">
  <p:tag name="AS_UNIQUEID" val="12318"/>
</p:tagLst>
</file>

<file path=ppt/tags/tag190.xml><?xml version="1.0" encoding="utf-8"?>
<p:tagLst xmlns:p="http://schemas.openxmlformats.org/presentationml/2006/main">
  <p:tag name="AS_UNIQUEID" val="1941"/>
</p:tagLst>
</file>

<file path=ppt/tags/tag191.xml><?xml version="1.0" encoding="utf-8"?>
<p:tagLst xmlns:p="http://schemas.openxmlformats.org/presentationml/2006/main">
  <p:tag name="AS_UNIQUEID" val="12427"/>
</p:tagLst>
</file>

<file path=ppt/tags/tag192.xml><?xml version="1.0" encoding="utf-8"?>
<p:tagLst xmlns:p="http://schemas.openxmlformats.org/presentationml/2006/main">
  <p:tag name="AS_UNIQUEID" val="12428"/>
</p:tagLst>
</file>

<file path=ppt/tags/tag193.xml><?xml version="1.0" encoding="utf-8"?>
<p:tagLst xmlns:p="http://schemas.openxmlformats.org/presentationml/2006/main">
  <p:tag name="AS_UNIQUEID" val="12429"/>
</p:tagLst>
</file>

<file path=ppt/tags/tag194.xml><?xml version="1.0" encoding="utf-8"?>
<p:tagLst xmlns:p="http://schemas.openxmlformats.org/presentationml/2006/main">
  <p:tag name="AS_UNIQUEID" val="12430"/>
</p:tagLst>
</file>

<file path=ppt/tags/tag195.xml><?xml version="1.0" encoding="utf-8"?>
<p:tagLst xmlns:p="http://schemas.openxmlformats.org/presentationml/2006/main">
  <p:tag name="AS_UNIQUEID" val="12431"/>
</p:tagLst>
</file>

<file path=ppt/tags/tag196.xml><?xml version="1.0" encoding="utf-8"?>
<p:tagLst xmlns:p="http://schemas.openxmlformats.org/presentationml/2006/main">
  <p:tag name="AS_UNIQUEID" val="12432"/>
</p:tagLst>
</file>

<file path=ppt/tags/tag197.xml><?xml version="1.0" encoding="utf-8"?>
<p:tagLst xmlns:p="http://schemas.openxmlformats.org/presentationml/2006/main">
  <p:tag name="AS_UNIQUEID" val="12433"/>
</p:tagLst>
</file>

<file path=ppt/tags/tag198.xml><?xml version="1.0" encoding="utf-8"?>
<p:tagLst xmlns:p="http://schemas.openxmlformats.org/presentationml/2006/main">
  <p:tag name="AS_UNIQUEID" val="11492"/>
</p:tagLst>
</file>

<file path=ppt/tags/tag199.xml><?xml version="1.0" encoding="utf-8"?>
<p:tagLst xmlns:p="http://schemas.openxmlformats.org/presentationml/2006/main">
  <p:tag name="AS_UNIQUEID" val="11493"/>
</p:tagLst>
</file>

<file path=ppt/tags/tag2.xml><?xml version="1.0" encoding="utf-8"?>
<p:tagLst xmlns:p="http://schemas.openxmlformats.org/presentationml/2006/main">
  <p:tag name="AS_UNIQUEID" val="12301"/>
</p:tagLst>
</file>

<file path=ppt/tags/tag20.xml><?xml version="1.0" encoding="utf-8"?>
<p:tagLst xmlns:p="http://schemas.openxmlformats.org/presentationml/2006/main">
  <p:tag name="AS_UNIQUEID" val="12319"/>
</p:tagLst>
</file>

<file path=ppt/tags/tag200.xml><?xml version="1.0" encoding="utf-8"?>
<p:tagLst xmlns:p="http://schemas.openxmlformats.org/presentationml/2006/main">
  <p:tag name="AS_UNIQUEID" val="12434"/>
</p:tagLst>
</file>

<file path=ppt/tags/tag201.xml><?xml version="1.0" encoding="utf-8"?>
<p:tagLst xmlns:p="http://schemas.openxmlformats.org/presentationml/2006/main">
  <p:tag name="AS_UNIQUEID" val="2097"/>
  <p:tag name="KSO_WM_UNIT_PLACING_PICTURE_USER_VIEWPORT" val="{&quot;height&quot;:8640,&quot;width&quot;:10694}"/>
</p:tagLst>
</file>

<file path=ppt/tags/tag202.xml><?xml version="1.0" encoding="utf-8"?>
<p:tagLst xmlns:p="http://schemas.openxmlformats.org/presentationml/2006/main">
  <p:tag name="AS_UNIQUEID" val="2098"/>
</p:tagLst>
</file>

<file path=ppt/tags/tag203.xml><?xml version="1.0" encoding="utf-8"?>
<p:tagLst xmlns:p="http://schemas.openxmlformats.org/presentationml/2006/main">
  <p:tag name="AS_UNIQUEID" val="2100"/>
</p:tagLst>
</file>

<file path=ppt/tags/tag204.xml><?xml version="1.0" encoding="utf-8"?>
<p:tagLst xmlns:p="http://schemas.openxmlformats.org/presentationml/2006/main">
  <p:tag name="AS_UNIQUEID" val="427"/>
</p:tagLst>
</file>

<file path=ppt/tags/tag205.xml><?xml version="1.0" encoding="utf-8"?>
<p:tagLst xmlns:p="http://schemas.openxmlformats.org/presentationml/2006/main">
  <p:tag name="AS_UNIQUEID" val="428"/>
</p:tagLst>
</file>

<file path=ppt/tags/tag206.xml><?xml version="1.0" encoding="utf-8"?>
<p:tagLst xmlns:p="http://schemas.openxmlformats.org/presentationml/2006/main">
  <p:tag name="AS_UNIQUEID" val="2090"/>
</p:tagLst>
</file>

<file path=ppt/tags/tag207.xml><?xml version="1.0" encoding="utf-8"?>
<p:tagLst xmlns:p="http://schemas.openxmlformats.org/presentationml/2006/main">
  <p:tag name="AS_UNIQUEID" val="12435"/>
</p:tagLst>
</file>

<file path=ppt/tags/tag208.xml><?xml version="1.0" encoding="utf-8"?>
<p:tagLst xmlns:p="http://schemas.openxmlformats.org/presentationml/2006/main">
  <p:tag name="AS_UNIQUEID" val="2087"/>
</p:tagLst>
</file>

<file path=ppt/tags/tag209.xml><?xml version="1.0" encoding="utf-8"?>
<p:tagLst xmlns:p="http://schemas.openxmlformats.org/presentationml/2006/main">
  <p:tag name="AS_UNIQUEID" val="2088"/>
  <p:tag name="KSO_WM_UNIT_PLACING_PICTURE_USER_VIEWPORT" val="{&quot;height&quot;:8640,&quot;width&quot;:10694}"/>
</p:tagLst>
</file>

<file path=ppt/tags/tag21.xml><?xml version="1.0" encoding="utf-8"?>
<p:tagLst xmlns:p="http://schemas.openxmlformats.org/presentationml/2006/main">
  <p:tag name="AS_UNIQUEID" val="12320"/>
</p:tagLst>
</file>

<file path=ppt/tags/tag210.xml><?xml version="1.0" encoding="utf-8"?>
<p:tagLst xmlns:p="http://schemas.openxmlformats.org/presentationml/2006/main">
  <p:tag name="AS_UNIQUEID" val="2089"/>
</p:tagLst>
</file>

<file path=ppt/tags/tag211.xml><?xml version="1.0" encoding="utf-8"?>
<p:tagLst xmlns:p="http://schemas.openxmlformats.org/presentationml/2006/main">
  <p:tag name="AS_UNIQUEID" val="2090"/>
</p:tagLst>
</file>

<file path=ppt/tags/tag212.xml><?xml version="1.0" encoding="utf-8"?>
<p:tagLst xmlns:p="http://schemas.openxmlformats.org/presentationml/2006/main">
  <p:tag name="AS_UNIQUEID" val="2091"/>
</p:tagLst>
</file>

<file path=ppt/tags/tag213.xml><?xml version="1.0" encoding="utf-8"?>
<p:tagLst xmlns:p="http://schemas.openxmlformats.org/presentationml/2006/main">
  <p:tag name="AS_UNIQUEID" val="2094"/>
  <p:tag name="KSO_WM_BEAUTIFY_FLAG" val=""/>
</p:tagLst>
</file>

<file path=ppt/tags/tag214.xml><?xml version="1.0" encoding="utf-8"?>
<p:tagLst xmlns:p="http://schemas.openxmlformats.org/presentationml/2006/main">
  <p:tag name="AS_UNIQUEID" val="2093"/>
</p:tagLst>
</file>

<file path=ppt/tags/tag215.xml><?xml version="1.0" encoding="utf-8"?>
<p:tagLst xmlns:p="http://schemas.openxmlformats.org/presentationml/2006/main">
  <p:tag name="AS_UNIQUEID" val="12436"/>
</p:tagLst>
</file>

<file path=ppt/tags/tag216.xml><?xml version="1.0" encoding="utf-8"?>
<p:tagLst xmlns:p="http://schemas.openxmlformats.org/presentationml/2006/main">
  <p:tag name="AS_UNIQUEID" val="1265"/>
</p:tagLst>
</file>

<file path=ppt/tags/tag217.xml><?xml version="1.0" encoding="utf-8"?>
<p:tagLst xmlns:p="http://schemas.openxmlformats.org/presentationml/2006/main">
  <p:tag name="AS_UNIQUEID" val="12128"/>
  <p:tag name="KSO_WM_BEAUTIFY_FLAG" val=""/>
</p:tagLst>
</file>

<file path=ppt/tags/tag218.xml><?xml version="1.0" encoding="utf-8"?>
<p:tagLst xmlns:p="http://schemas.openxmlformats.org/presentationml/2006/main">
  <p:tag name="AS_UNIQUEID" val="12437"/>
</p:tagLst>
</file>

<file path=ppt/tags/tag219.xml><?xml version="1.0" encoding="utf-8"?>
<p:tagLst xmlns:p="http://schemas.openxmlformats.org/presentationml/2006/main">
  <p:tag name="AS_UNIQUEID" val="12128"/>
  <p:tag name="KSO_WM_BEAUTIFY_FLAG" val=""/>
</p:tagLst>
</file>

<file path=ppt/tags/tag22.xml><?xml version="1.0" encoding="utf-8"?>
<p:tagLst xmlns:p="http://schemas.openxmlformats.org/presentationml/2006/main">
  <p:tag name="AS_UNIQUEID" val="12321"/>
</p:tagLst>
</file>

<file path=ppt/tags/tag220.xml><?xml version="1.0" encoding="utf-8"?>
<p:tagLst xmlns:p="http://schemas.openxmlformats.org/presentationml/2006/main">
  <p:tag name="AS_UNIQUEID" val="12244"/>
</p:tagLst>
</file>

<file path=ppt/tags/tag221.xml><?xml version="1.0" encoding="utf-8"?>
<p:tagLst xmlns:p="http://schemas.openxmlformats.org/presentationml/2006/main">
  <p:tag name="AS_UNIQUEID" val="12245"/>
</p:tagLst>
</file>

<file path=ppt/tags/tag222.xml><?xml version="1.0" encoding="utf-8"?>
<p:tagLst xmlns:p="http://schemas.openxmlformats.org/presentationml/2006/main">
  <p:tag name="AS_UNIQUEID" val="12246"/>
</p:tagLst>
</file>

<file path=ppt/tags/tag223.xml><?xml version="1.0" encoding="utf-8"?>
<p:tagLst xmlns:p="http://schemas.openxmlformats.org/presentationml/2006/main">
  <p:tag name="AS_UNIQUEID" val="12438"/>
</p:tagLst>
</file>

<file path=ppt/tags/tag224.xml><?xml version="1.0" encoding="utf-8"?>
<p:tagLst xmlns:p="http://schemas.openxmlformats.org/presentationml/2006/main">
  <p:tag name="AS_UNIQUEID" val="12128"/>
  <p:tag name="KSO_WM_BEAUTIFY_FLAG" val=""/>
</p:tagLst>
</file>

<file path=ppt/tags/tag225.xml><?xml version="1.0" encoding="utf-8"?>
<p:tagLst xmlns:p="http://schemas.openxmlformats.org/presentationml/2006/main">
  <p:tag name="AS_UNIQUEID" val="12248"/>
</p:tagLst>
</file>

<file path=ppt/tags/tag226.xml><?xml version="1.0" encoding="utf-8"?>
<p:tagLst xmlns:p="http://schemas.openxmlformats.org/presentationml/2006/main">
  <p:tag name="AS_UNIQUEID" val="12249"/>
</p:tagLst>
</file>

<file path=ppt/tags/tag227.xml><?xml version="1.0" encoding="utf-8"?>
<p:tagLst xmlns:p="http://schemas.openxmlformats.org/presentationml/2006/main">
  <p:tag name="AS_UNIQUEID" val="12250"/>
</p:tagLst>
</file>

<file path=ppt/tags/tag228.xml><?xml version="1.0" encoding="utf-8"?>
<p:tagLst xmlns:p="http://schemas.openxmlformats.org/presentationml/2006/main">
  <p:tag name="AS_UNIQUEID" val="12439"/>
</p:tagLst>
</file>

<file path=ppt/tags/tag229.xml><?xml version="1.0" encoding="utf-8"?>
<p:tagLst xmlns:p="http://schemas.openxmlformats.org/presentationml/2006/main">
  <p:tag name="AS_UNIQUEID" val="12128"/>
  <p:tag name="KSO_WM_BEAUTIFY_FLAG" val=""/>
</p:tagLst>
</file>

<file path=ppt/tags/tag23.xml><?xml version="1.0" encoding="utf-8"?>
<p:tagLst xmlns:p="http://schemas.openxmlformats.org/presentationml/2006/main">
  <p:tag name="AS_UNIQUEID" val="12322"/>
</p:tagLst>
</file>

<file path=ppt/tags/tag230.xml><?xml version="1.0" encoding="utf-8"?>
<p:tagLst xmlns:p="http://schemas.openxmlformats.org/presentationml/2006/main">
  <p:tag name="AS_UNIQUEID" val="277"/>
</p:tagLst>
</file>

<file path=ppt/tags/tag231.xml><?xml version="1.0" encoding="utf-8"?>
<p:tagLst xmlns:p="http://schemas.openxmlformats.org/presentationml/2006/main">
  <p:tag name="AS_UNIQUEID" val="12440"/>
</p:tagLst>
</file>

<file path=ppt/tags/tag232.xml><?xml version="1.0" encoding="utf-8"?>
<p:tagLst xmlns:p="http://schemas.openxmlformats.org/presentationml/2006/main">
  <p:tag name="AS_UNIQUEID" val="12128"/>
  <p:tag name="KSO_WM_BEAUTIFY_FLAG" val=""/>
</p:tagLst>
</file>

<file path=ppt/tags/tag233.xml><?xml version="1.0" encoding="utf-8"?>
<p:tagLst xmlns:p="http://schemas.openxmlformats.org/presentationml/2006/main">
  <p:tag name="AS_UNIQUEID" val="297"/>
</p:tagLst>
</file>

<file path=ppt/tags/tag234.xml><?xml version="1.0" encoding="utf-8"?>
<p:tagLst xmlns:p="http://schemas.openxmlformats.org/presentationml/2006/main">
  <p:tag name="AS_UNIQUEID" val="12441"/>
</p:tagLst>
</file>

<file path=ppt/tags/tag235.xml><?xml version="1.0" encoding="utf-8"?>
<p:tagLst xmlns:p="http://schemas.openxmlformats.org/presentationml/2006/main">
  <p:tag name="AS_UNIQUEID" val="11316"/>
</p:tagLst>
</file>

<file path=ppt/tags/tag236.xml><?xml version="1.0" encoding="utf-8"?>
<p:tagLst xmlns:p="http://schemas.openxmlformats.org/presentationml/2006/main">
  <p:tag name="AS_UNIQUEID" val="11317"/>
</p:tagLst>
</file>

<file path=ppt/tags/tag237.xml><?xml version="1.0" encoding="utf-8"?>
<p:tagLst xmlns:p="http://schemas.openxmlformats.org/presentationml/2006/main">
  <p:tag name="AS_UNIQUEID" val="11318"/>
</p:tagLst>
</file>

<file path=ppt/tags/tag238.xml><?xml version="1.0" encoding="utf-8"?>
<p:tagLst xmlns:p="http://schemas.openxmlformats.org/presentationml/2006/main">
  <p:tag name="AS_UNIQUEID" val="11450"/>
</p:tagLst>
</file>

<file path=ppt/tags/tag239.xml><?xml version="1.0" encoding="utf-8"?>
<p:tagLst xmlns:p="http://schemas.openxmlformats.org/presentationml/2006/main">
  <p:tag name="AS_UNIQUEID" val="2137"/>
</p:tagLst>
</file>

<file path=ppt/tags/tag24.xml><?xml version="1.0" encoding="utf-8"?>
<p:tagLst xmlns:p="http://schemas.openxmlformats.org/presentationml/2006/main">
  <p:tag name="AS_UNIQUEID" val="12323"/>
</p:tagLst>
</file>

<file path=ppt/tags/tag240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OGY1NDFkMDlmOWE3NzIzNjhiMjFmMWY2Mjc0MTcyZWUifQ=="/>
</p:tagLst>
</file>

<file path=ppt/tags/tag25.xml><?xml version="1.0" encoding="utf-8"?>
<p:tagLst xmlns:p="http://schemas.openxmlformats.org/presentationml/2006/main">
  <p:tag name="AS_UNIQUEID" val="12324"/>
</p:tagLst>
</file>

<file path=ppt/tags/tag26.xml><?xml version="1.0" encoding="utf-8"?>
<p:tagLst xmlns:p="http://schemas.openxmlformats.org/presentationml/2006/main">
  <p:tag name="AS_UNIQUEID" val="12325"/>
</p:tagLst>
</file>

<file path=ppt/tags/tag27.xml><?xml version="1.0" encoding="utf-8"?>
<p:tagLst xmlns:p="http://schemas.openxmlformats.org/presentationml/2006/main">
  <p:tag name="AS_UNIQUEID" val="12326"/>
</p:tagLst>
</file>

<file path=ppt/tags/tag28.xml><?xml version="1.0" encoding="utf-8"?>
<p:tagLst xmlns:p="http://schemas.openxmlformats.org/presentationml/2006/main">
  <p:tag name="AS_UNIQUEID" val="12327"/>
</p:tagLst>
</file>

<file path=ppt/tags/tag29.xml><?xml version="1.0" encoding="utf-8"?>
<p:tagLst xmlns:p="http://schemas.openxmlformats.org/presentationml/2006/main">
  <p:tag name="AS_UNIQUEID" val="12328"/>
</p:tagLst>
</file>

<file path=ppt/tags/tag3.xml><?xml version="1.0" encoding="utf-8"?>
<p:tagLst xmlns:p="http://schemas.openxmlformats.org/presentationml/2006/main">
  <p:tag name="AS_UNIQUEID" val="12302"/>
</p:tagLst>
</file>

<file path=ppt/tags/tag30.xml><?xml version="1.0" encoding="utf-8"?>
<p:tagLst xmlns:p="http://schemas.openxmlformats.org/presentationml/2006/main">
  <p:tag name="AS_UNIQUEID" val="12329"/>
</p:tagLst>
</file>

<file path=ppt/tags/tag31.xml><?xml version="1.0" encoding="utf-8"?>
<p:tagLst xmlns:p="http://schemas.openxmlformats.org/presentationml/2006/main">
  <p:tag name="AS_UNIQUEID" val="12330"/>
</p:tagLst>
</file>

<file path=ppt/tags/tag32.xml><?xml version="1.0" encoding="utf-8"?>
<p:tagLst xmlns:p="http://schemas.openxmlformats.org/presentationml/2006/main">
  <p:tag name="AS_UNIQUEID" val="12331"/>
</p:tagLst>
</file>

<file path=ppt/tags/tag33.xml><?xml version="1.0" encoding="utf-8"?>
<p:tagLst xmlns:p="http://schemas.openxmlformats.org/presentationml/2006/main">
  <p:tag name="AS_UNIQUEID" val="12332"/>
</p:tagLst>
</file>

<file path=ppt/tags/tag34.xml><?xml version="1.0" encoding="utf-8"?>
<p:tagLst xmlns:p="http://schemas.openxmlformats.org/presentationml/2006/main">
  <p:tag name="AS_UNIQUEID" val="12333"/>
</p:tagLst>
</file>

<file path=ppt/tags/tag35.xml><?xml version="1.0" encoding="utf-8"?>
<p:tagLst xmlns:p="http://schemas.openxmlformats.org/presentationml/2006/main">
  <p:tag name="AS_UNIQUEID" val="12334"/>
</p:tagLst>
</file>

<file path=ppt/tags/tag36.xml><?xml version="1.0" encoding="utf-8"?>
<p:tagLst xmlns:p="http://schemas.openxmlformats.org/presentationml/2006/main">
  <p:tag name="AS_UNIQUEID" val="12335"/>
</p:tagLst>
</file>

<file path=ppt/tags/tag37.xml><?xml version="1.0" encoding="utf-8"?>
<p:tagLst xmlns:p="http://schemas.openxmlformats.org/presentationml/2006/main">
  <p:tag name="AS_UNIQUEID" val="12336"/>
</p:tagLst>
</file>

<file path=ppt/tags/tag38.xml><?xml version="1.0" encoding="utf-8"?>
<p:tagLst xmlns:p="http://schemas.openxmlformats.org/presentationml/2006/main">
  <p:tag name="AS_UNIQUEID" val="12337"/>
</p:tagLst>
</file>

<file path=ppt/tags/tag39.xml><?xml version="1.0" encoding="utf-8"?>
<p:tagLst xmlns:p="http://schemas.openxmlformats.org/presentationml/2006/main">
  <p:tag name="AS_UNIQUEID" val="12338"/>
</p:tagLst>
</file>

<file path=ppt/tags/tag4.xml><?xml version="1.0" encoding="utf-8"?>
<p:tagLst xmlns:p="http://schemas.openxmlformats.org/presentationml/2006/main">
  <p:tag name="AS_UNIQUEID" val="12303"/>
</p:tagLst>
</file>

<file path=ppt/tags/tag40.xml><?xml version="1.0" encoding="utf-8"?>
<p:tagLst xmlns:p="http://schemas.openxmlformats.org/presentationml/2006/main">
  <p:tag name="AS_UNIQUEID" val="12339"/>
</p:tagLst>
</file>

<file path=ppt/tags/tag41.xml><?xml version="1.0" encoding="utf-8"?>
<p:tagLst xmlns:p="http://schemas.openxmlformats.org/presentationml/2006/main">
  <p:tag name="AS_UNIQUEID" val="12340"/>
</p:tagLst>
</file>

<file path=ppt/tags/tag42.xml><?xml version="1.0" encoding="utf-8"?>
<p:tagLst xmlns:p="http://schemas.openxmlformats.org/presentationml/2006/main">
  <p:tag name="AS_UNIQUEID" val="12341"/>
</p:tagLst>
</file>

<file path=ppt/tags/tag43.xml><?xml version="1.0" encoding="utf-8"?>
<p:tagLst xmlns:p="http://schemas.openxmlformats.org/presentationml/2006/main">
  <p:tag name="AS_UNIQUEID" val="12342"/>
</p:tagLst>
</file>

<file path=ppt/tags/tag44.xml><?xml version="1.0" encoding="utf-8"?>
<p:tagLst xmlns:p="http://schemas.openxmlformats.org/presentationml/2006/main">
  <p:tag name="AS_UNIQUEID" val="12343"/>
</p:tagLst>
</file>

<file path=ppt/tags/tag45.xml><?xml version="1.0" encoding="utf-8"?>
<p:tagLst xmlns:p="http://schemas.openxmlformats.org/presentationml/2006/main">
  <p:tag name="AS_UNIQUEID" val="12344"/>
</p:tagLst>
</file>

<file path=ppt/tags/tag46.xml><?xml version="1.0" encoding="utf-8"?>
<p:tagLst xmlns:p="http://schemas.openxmlformats.org/presentationml/2006/main">
  <p:tag name="AS_UNIQUEID" val="12345"/>
</p:tagLst>
</file>

<file path=ppt/tags/tag47.xml><?xml version="1.0" encoding="utf-8"?>
<p:tagLst xmlns:p="http://schemas.openxmlformats.org/presentationml/2006/main">
  <p:tag name="AS_UNIQUEID" val="12346"/>
</p:tagLst>
</file>

<file path=ppt/tags/tag48.xml><?xml version="1.0" encoding="utf-8"?>
<p:tagLst xmlns:p="http://schemas.openxmlformats.org/presentationml/2006/main">
  <p:tag name="AS_UNIQUEID" val="12347"/>
</p:tagLst>
</file>

<file path=ppt/tags/tag49.xml><?xml version="1.0" encoding="utf-8"?>
<p:tagLst xmlns:p="http://schemas.openxmlformats.org/presentationml/2006/main">
  <p:tag name="AS_UNIQUEID" val="12348"/>
</p:tagLst>
</file>

<file path=ppt/tags/tag5.xml><?xml version="1.0" encoding="utf-8"?>
<p:tagLst xmlns:p="http://schemas.openxmlformats.org/presentationml/2006/main">
  <p:tag name="AS_UNIQUEID" val="12304"/>
</p:tagLst>
</file>

<file path=ppt/tags/tag50.xml><?xml version="1.0" encoding="utf-8"?>
<p:tagLst xmlns:p="http://schemas.openxmlformats.org/presentationml/2006/main">
  <p:tag name="AS_UNIQUEID" val="12349"/>
</p:tagLst>
</file>

<file path=ppt/tags/tag51.xml><?xml version="1.0" encoding="utf-8"?>
<p:tagLst xmlns:p="http://schemas.openxmlformats.org/presentationml/2006/main">
  <p:tag name="AS_UNIQUEID" val="12350"/>
</p:tagLst>
</file>

<file path=ppt/tags/tag52.xml><?xml version="1.0" encoding="utf-8"?>
<p:tagLst xmlns:p="http://schemas.openxmlformats.org/presentationml/2006/main">
  <p:tag name="AS_UNIQUEID" val="12351"/>
</p:tagLst>
</file>

<file path=ppt/tags/tag53.xml><?xml version="1.0" encoding="utf-8"?>
<p:tagLst xmlns:p="http://schemas.openxmlformats.org/presentationml/2006/main">
  <p:tag name="AS_UNIQUEID" val="12352"/>
</p:tagLst>
</file>

<file path=ppt/tags/tag54.xml><?xml version="1.0" encoding="utf-8"?>
<p:tagLst xmlns:p="http://schemas.openxmlformats.org/presentationml/2006/main">
  <p:tag name="AS_UNIQUEID" val="12353"/>
</p:tagLst>
</file>

<file path=ppt/tags/tag55.xml><?xml version="1.0" encoding="utf-8"?>
<p:tagLst xmlns:p="http://schemas.openxmlformats.org/presentationml/2006/main">
  <p:tag name="AS_UNIQUEID" val="12354"/>
</p:tagLst>
</file>

<file path=ppt/tags/tag56.xml><?xml version="1.0" encoding="utf-8"?>
<p:tagLst xmlns:p="http://schemas.openxmlformats.org/presentationml/2006/main">
  <p:tag name="AS_UNIQUEID" val="12355"/>
</p:tagLst>
</file>

<file path=ppt/tags/tag57.xml><?xml version="1.0" encoding="utf-8"?>
<p:tagLst xmlns:p="http://schemas.openxmlformats.org/presentationml/2006/main">
  <p:tag name="AS_UNIQUEID" val="12356"/>
</p:tagLst>
</file>

<file path=ppt/tags/tag58.xml><?xml version="1.0" encoding="utf-8"?>
<p:tagLst xmlns:p="http://schemas.openxmlformats.org/presentationml/2006/main">
  <p:tag name="AS_UNIQUEID" val="12357"/>
</p:tagLst>
</file>

<file path=ppt/tags/tag59.xml><?xml version="1.0" encoding="utf-8"?>
<p:tagLst xmlns:p="http://schemas.openxmlformats.org/presentationml/2006/main">
  <p:tag name="AS_UNIQUEID" val="12358"/>
</p:tagLst>
</file>

<file path=ppt/tags/tag6.xml><?xml version="1.0" encoding="utf-8"?>
<p:tagLst xmlns:p="http://schemas.openxmlformats.org/presentationml/2006/main">
  <p:tag name="AS_UNIQUEID" val="12305"/>
</p:tagLst>
</file>

<file path=ppt/tags/tag60.xml><?xml version="1.0" encoding="utf-8"?>
<p:tagLst xmlns:p="http://schemas.openxmlformats.org/presentationml/2006/main">
  <p:tag name="AS_UNIQUEID" val="12359"/>
</p:tagLst>
</file>

<file path=ppt/tags/tag61.xml><?xml version="1.0" encoding="utf-8"?>
<p:tagLst xmlns:p="http://schemas.openxmlformats.org/presentationml/2006/main">
  <p:tag name="AS_UNIQUEID" val="12360"/>
</p:tagLst>
</file>

<file path=ppt/tags/tag62.xml><?xml version="1.0" encoding="utf-8"?>
<p:tagLst xmlns:p="http://schemas.openxmlformats.org/presentationml/2006/main">
  <p:tag name="AS_UNIQUEID" val="12361"/>
</p:tagLst>
</file>

<file path=ppt/tags/tag63.xml><?xml version="1.0" encoding="utf-8"?>
<p:tagLst xmlns:p="http://schemas.openxmlformats.org/presentationml/2006/main">
  <p:tag name="AS_UNIQUEID" val="12362"/>
</p:tagLst>
</file>

<file path=ppt/tags/tag64.xml><?xml version="1.0" encoding="utf-8"?>
<p:tagLst xmlns:p="http://schemas.openxmlformats.org/presentationml/2006/main">
  <p:tag name="AS_UNIQUEID" val="12363"/>
</p:tagLst>
</file>

<file path=ppt/tags/tag65.xml><?xml version="1.0" encoding="utf-8"?>
<p:tagLst xmlns:p="http://schemas.openxmlformats.org/presentationml/2006/main">
  <p:tag name="AS_UNIQUEID" val="12364"/>
</p:tagLst>
</file>

<file path=ppt/tags/tag66.xml><?xml version="1.0" encoding="utf-8"?>
<p:tagLst xmlns:p="http://schemas.openxmlformats.org/presentationml/2006/main">
  <p:tag name="AS_UNIQUEID" val="12365"/>
</p:tagLst>
</file>

<file path=ppt/tags/tag67.xml><?xml version="1.0" encoding="utf-8"?>
<p:tagLst xmlns:p="http://schemas.openxmlformats.org/presentationml/2006/main">
  <p:tag name="AS_UNIQUEID" val="12366"/>
</p:tagLst>
</file>

<file path=ppt/tags/tag68.xml><?xml version="1.0" encoding="utf-8"?>
<p:tagLst xmlns:p="http://schemas.openxmlformats.org/presentationml/2006/main">
  <p:tag name="AS_UNIQUEID" val="12367"/>
</p:tagLst>
</file>

<file path=ppt/tags/tag69.xml><?xml version="1.0" encoding="utf-8"?>
<p:tagLst xmlns:p="http://schemas.openxmlformats.org/presentationml/2006/main">
  <p:tag name="AS_UNIQUEID" val="12368"/>
</p:tagLst>
</file>

<file path=ppt/tags/tag7.xml><?xml version="1.0" encoding="utf-8"?>
<p:tagLst xmlns:p="http://schemas.openxmlformats.org/presentationml/2006/main">
  <p:tag name="AS_UNIQUEID" val="12306"/>
</p:tagLst>
</file>

<file path=ppt/tags/tag70.xml><?xml version="1.0" encoding="utf-8"?>
<p:tagLst xmlns:p="http://schemas.openxmlformats.org/presentationml/2006/main">
  <p:tag name="AS_UNIQUEID" val="12369"/>
</p:tagLst>
</file>

<file path=ppt/tags/tag71.xml><?xml version="1.0" encoding="utf-8"?>
<p:tagLst xmlns:p="http://schemas.openxmlformats.org/presentationml/2006/main">
  <p:tag name="AS_UNIQUEID" val="12370"/>
</p:tagLst>
</file>

<file path=ppt/tags/tag72.xml><?xml version="1.0" encoding="utf-8"?>
<p:tagLst xmlns:p="http://schemas.openxmlformats.org/presentationml/2006/main">
  <p:tag name="AS_UNIQUEID" val="12371"/>
</p:tagLst>
</file>

<file path=ppt/tags/tag73.xml><?xml version="1.0" encoding="utf-8"?>
<p:tagLst xmlns:p="http://schemas.openxmlformats.org/presentationml/2006/main">
  <p:tag name="AS_UNIQUEID" val="12372"/>
</p:tagLst>
</file>

<file path=ppt/tags/tag74.xml><?xml version="1.0" encoding="utf-8"?>
<p:tagLst xmlns:p="http://schemas.openxmlformats.org/presentationml/2006/main">
  <p:tag name="AS_UNIQUEID" val="12373"/>
</p:tagLst>
</file>

<file path=ppt/tags/tag75.xml><?xml version="1.0" encoding="utf-8"?>
<p:tagLst xmlns:p="http://schemas.openxmlformats.org/presentationml/2006/main">
  <p:tag name="AS_UNIQUEID" val="12374"/>
</p:tagLst>
</file>

<file path=ppt/tags/tag76.xml><?xml version="1.0" encoding="utf-8"?>
<p:tagLst xmlns:p="http://schemas.openxmlformats.org/presentationml/2006/main">
  <p:tag name="AS_UNIQUEID" val="12375"/>
</p:tagLst>
</file>

<file path=ppt/tags/tag77.xml><?xml version="1.0" encoding="utf-8"?>
<p:tagLst xmlns:p="http://schemas.openxmlformats.org/presentationml/2006/main">
  <p:tag name="AS_UNIQUEID" val="12376"/>
</p:tagLst>
</file>

<file path=ppt/tags/tag78.xml><?xml version="1.0" encoding="utf-8"?>
<p:tagLst xmlns:p="http://schemas.openxmlformats.org/presentationml/2006/main">
  <p:tag name="AS_UNIQUEID" val="12377"/>
</p:tagLst>
</file>

<file path=ppt/tags/tag79.xml><?xml version="1.0" encoding="utf-8"?>
<p:tagLst xmlns:p="http://schemas.openxmlformats.org/presentationml/2006/main">
  <p:tag name="AS_UNIQUEID" val="12378"/>
</p:tagLst>
</file>

<file path=ppt/tags/tag8.xml><?xml version="1.0" encoding="utf-8"?>
<p:tagLst xmlns:p="http://schemas.openxmlformats.org/presentationml/2006/main">
  <p:tag name="AS_UNIQUEID" val="12307"/>
</p:tagLst>
</file>

<file path=ppt/tags/tag80.xml><?xml version="1.0" encoding="utf-8"?>
<p:tagLst xmlns:p="http://schemas.openxmlformats.org/presentationml/2006/main">
  <p:tag name="AS_UNIQUEID" val="12379"/>
</p:tagLst>
</file>

<file path=ppt/tags/tag81.xml><?xml version="1.0" encoding="utf-8"?>
<p:tagLst xmlns:p="http://schemas.openxmlformats.org/presentationml/2006/main">
  <p:tag name="AS_UNIQUEID" val="12380"/>
</p:tagLst>
</file>

<file path=ppt/tags/tag82.xml><?xml version="1.0" encoding="utf-8"?>
<p:tagLst xmlns:p="http://schemas.openxmlformats.org/presentationml/2006/main">
  <p:tag name="AS_UNIQUEID" val="12381"/>
</p:tagLst>
</file>

<file path=ppt/tags/tag83.xml><?xml version="1.0" encoding="utf-8"?>
<p:tagLst xmlns:p="http://schemas.openxmlformats.org/presentationml/2006/main">
  <p:tag name="AS_UNIQUEID" val="12382"/>
</p:tagLst>
</file>

<file path=ppt/tags/tag84.xml><?xml version="1.0" encoding="utf-8"?>
<p:tagLst xmlns:p="http://schemas.openxmlformats.org/presentationml/2006/main">
  <p:tag name="AS_UNIQUEID" val="12383"/>
</p:tagLst>
</file>

<file path=ppt/tags/tag85.xml><?xml version="1.0" encoding="utf-8"?>
<p:tagLst xmlns:p="http://schemas.openxmlformats.org/presentationml/2006/main">
  <p:tag name="AS_UNIQUEID" val="12241"/>
</p:tagLst>
</file>

<file path=ppt/tags/tag86.xml><?xml version="1.0" encoding="utf-8"?>
<p:tagLst xmlns:p="http://schemas.openxmlformats.org/presentationml/2006/main">
  <p:tag name="AS_UNIQUEID" val="12242"/>
</p:tagLst>
</file>

<file path=ppt/tags/tag87.xml><?xml version="1.0" encoding="utf-8"?>
<p:tagLst xmlns:p="http://schemas.openxmlformats.org/presentationml/2006/main">
  <p:tag name="AS_UNIQUEID" val="12384"/>
</p:tagLst>
</file>

<file path=ppt/tags/tag88.xml><?xml version="1.0" encoding="utf-8"?>
<p:tagLst xmlns:p="http://schemas.openxmlformats.org/presentationml/2006/main">
  <p:tag name="AS_UNIQUEID" val="12385"/>
  <p:tag name="KSO_WM_BEAUTIFY_FLAG" val="#wm#"/>
  <p:tag name="KSO_WM_TAG_VERSION" val="1.0"/>
  <p:tag name="KSO_WM_TEMPLATE_CATEGORY" val="diagram"/>
  <p:tag name="KSO_WM_TEMPLATE_INDEX" val="30178629"/>
  <p:tag name="KSO_WM_UNIT_ADJUSTLAYOUT_ID" val="5"/>
  <p:tag name="KSO_WM_UNIT_COLOR_SCHEME_PARENT_PAGE" val="0_1"/>
  <p:tag name="KSO_WM_UNIT_COLOR_SCHEME_SHAPE_ID" val="5"/>
  <p:tag name="KSO_WM_UNIT_COMPATIBLE" val="0"/>
  <p:tag name="KSO_WM_UNIT_DIAGRAM_ISNUMVISUAL" val="0"/>
  <p:tag name="KSO_WM_UNIT_DIAGRAM_ISREFERUNIT" val="0"/>
  <p:tag name="KSO_WM_UNIT_FOIL_COLOR" val="1"/>
  <p:tag name="KSO_WM_UNIT_HIGHLIGHT" val="0"/>
  <p:tag name="KSO_WM_UNIT_ID" val="diagram30178629_1*i*1"/>
  <p:tag name="KSO_WM_UNIT_INDEX" val="1"/>
  <p:tag name="KSO_WM_UNIT_LAYERLEVEL" val="1"/>
  <p:tag name="KSO_WM_UNIT_TYPE" val="i"/>
</p:tagLst>
</file>

<file path=ppt/tags/tag89.xml><?xml version="1.0" encoding="utf-8"?>
<p:tagLst xmlns:p="http://schemas.openxmlformats.org/presentationml/2006/main">
  <p:tag name="AS_UNIQUEID" val="12386"/>
  <p:tag name="KSO_WM_BEAUTIFY_FLAG" val="#wm#"/>
  <p:tag name="KSO_WM_TAG_VERSION" val="1.0"/>
  <p:tag name="KSO_WM_TEMPLATE_CATEGORY" val="diagram"/>
  <p:tag name="KSO_WM_TEMPLATE_INDEX" val="30178629"/>
  <p:tag name="KSO_WM_UNIT_ADJUSTLAYOUT_ID" val="42"/>
  <p:tag name="KSO_WM_UNIT_COLOR_SCHEME_PARENT_PAGE" val="0_1"/>
  <p:tag name="KSO_WM_UNIT_COLOR_SCHEME_SHAPE_ID" val="42"/>
  <p:tag name="KSO_WM_UNIT_COMPATIBLE" val="0"/>
  <p:tag name="KSO_WM_UNIT_DIAGRAM_ISNUMVISUAL" val="0"/>
  <p:tag name="KSO_WM_UNIT_DIAGRAM_ISREFERUNIT" val="0"/>
  <p:tag name="KSO_WM_UNIT_HIGHLIGHT" val="0"/>
  <p:tag name="KSO_WM_UNIT_ID" val="diagram30178629_1*h_i*1_1"/>
  <p:tag name="KSO_WM_UNIT_INDEX" val="1_1"/>
  <p:tag name="KSO_WM_UNIT_LAYERLEVEL" val="1_1"/>
  <p:tag name="KSO_WM_UNIT_TYPE" val="h_i"/>
</p:tagLst>
</file>

<file path=ppt/tags/tag9.xml><?xml version="1.0" encoding="utf-8"?>
<p:tagLst xmlns:p="http://schemas.openxmlformats.org/presentationml/2006/main">
  <p:tag name="AS_UNIQUEID" val="12308"/>
</p:tagLst>
</file>

<file path=ppt/tags/tag90.xml><?xml version="1.0" encoding="utf-8"?>
<p:tagLst xmlns:p="http://schemas.openxmlformats.org/presentationml/2006/main">
  <p:tag name="AS_UNIQUEID" val="12387"/>
  <p:tag name="KSO_WM_BEAUTIFY_FLAG" val="#wm#"/>
  <p:tag name="KSO_WM_TAG_VERSION" val="1.0"/>
  <p:tag name="KSO_WM_TEMPLATE_CATEGORY" val="diagram"/>
  <p:tag name="KSO_WM_TEMPLATE_INDEX" val="30178629"/>
  <p:tag name="KSO_WM_UNIT_ADJUSTLAYOUT_ID" val="17"/>
  <p:tag name="KSO_WM_UNIT_COLOR_SCHEME_PARENT_PAGE" val="0_1"/>
  <p:tag name="KSO_WM_UNIT_COLOR_SCHEME_SHAPE_ID" val="17"/>
  <p:tag name="KSO_WM_UNIT_COMPATIBLE" val="0"/>
  <p:tag name="KSO_WM_UNIT_DIAGRAM_ISNUMVISUAL" val="0"/>
  <p:tag name="KSO_WM_UNIT_DIAGRAM_ISREFERUNIT" val="0"/>
  <p:tag name="KSO_WM_UNIT_HIGHLIGHT" val="0"/>
  <p:tag name="KSO_WM_UNIT_ID" val="diagram30178629_1*h_a*1_1"/>
  <p:tag name="KSO_WM_UNIT_INDEX" val="1_1"/>
  <p:tag name="KSO_WM_UNIT_ISCONTENTSTITLE" val="0"/>
  <p:tag name="KSO_WM_UNIT_LAYERLEVEL" val="1_1"/>
  <p:tag name="KSO_WM_UNIT_PRESET_TEXT" val="单击此处添加小标题"/>
  <p:tag name="KSO_WM_UNIT_TEXT_PART_ID" val="2-Z"/>
  <p:tag name="KSO_WM_UNIT_TEXT_PART_SIZE" val="30*434.5"/>
  <p:tag name="KSO_WM_UNIT_TYPE" val="h_a"/>
  <p:tag name="KSO_WM_UNIT_VALUE" val="46"/>
</p:tagLst>
</file>

<file path=ppt/tags/tag91.xml><?xml version="1.0" encoding="utf-8"?>
<p:tagLst xmlns:p="http://schemas.openxmlformats.org/presentationml/2006/main">
  <p:tag name="AS_UNIQUEID" val="12388"/>
  <p:tag name="KSO_WM_BEAUTIFY_FLAG" val="#wm#"/>
  <p:tag name="KSO_WM_TAG_VERSION" val="1.0"/>
  <p:tag name="KSO_WM_TEMPLATE_CATEGORY" val="diagram"/>
  <p:tag name="KSO_WM_TEMPLATE_INDEX" val="30178629"/>
  <p:tag name="KSO_WM_UNIT_ADJUSTLAYOUT_ID" val="20"/>
  <p:tag name="KSO_WM_UNIT_COLOR_SCHEME_PARENT_PAGE" val="0_1"/>
  <p:tag name="KSO_WM_UNIT_COLOR_SCHEME_SHAPE_ID" val="20"/>
  <p:tag name="KSO_WM_UNIT_COMPATIBLE" val="0"/>
  <p:tag name="KSO_WM_UNIT_DIAGRAM_ISNUMVISUAL" val="0"/>
  <p:tag name="KSO_WM_UNIT_DIAGRAM_ISREFERUNIT" val="0"/>
  <p:tag name="KSO_WM_UNIT_HIGHLIGHT" val="0"/>
  <p:tag name="KSO_WM_UNIT_ID" val="diagram30178629_1*h_f*1_1"/>
  <p:tag name="KSO_WM_UNIT_INDEX" val="1_1"/>
  <p:tag name="KSO_WM_UNIT_LAYERLEVEL" val="1_1"/>
  <p:tag name="KSO_WM_UNIT_PRESET_TEXT" val="点击此处添加正文，文字是您思想的提炼，请言简意赅的阐述您的观点。&#13;根据需要您可以酌情增减文字，以便观者可以准确的理解您所传达的完整信息。&#13;您的正文已经字字珠玑，但信息却错综复杂，需要用更多的文字来表述；但请您尽可能提炼思想的精髓，否则容易造成观者的阅读压力，适得其反。&#13;您输入的文字到这里，就是最佳视觉效果，请务必注意"/>
  <p:tag name="KSO_WM_UNIT_TEXT_PART_ID" val="2-d"/>
  <p:tag name="KSO_WM_UNIT_TEXT_PART_ID_V2" val="d-2-1"/>
  <p:tag name="KSO_WM_UNIT_TEXT_PART_SIZE" val="254.64*434.5"/>
  <p:tag name="KSO_WM_UNIT_TYPE" val="h_f"/>
  <p:tag name="KSO_WM_UNIT_VALUE" val="260"/>
</p:tagLst>
</file>

<file path=ppt/tags/tag92.xml><?xml version="1.0" encoding="utf-8"?>
<p:tagLst xmlns:p="http://schemas.openxmlformats.org/presentationml/2006/main">
  <p:tag name="AS_UNIQUEID" val="12389"/>
  <p:tag name="KSO_WM_BEAUTIFY_FLAG" val="#wm#"/>
  <p:tag name="KSO_WM_TAG_VERSION" val="1.0"/>
  <p:tag name="KSO_WM_TEMPLATE_CATEGORY" val="diagram"/>
  <p:tag name="KSO_WM_TEMPLATE_INDEX" val="30178629"/>
  <p:tag name="KSO_WM_UNIT_ADJUSTLAYOUT_ID" val="28"/>
  <p:tag name="KSO_WM_UNIT_COLOR_SCHEME_PARENT_PAGE" val="0_1"/>
  <p:tag name="KSO_WM_UNIT_COLOR_SCHEME_SHAPE_ID" val="28"/>
  <p:tag name="KSO_WM_UNIT_COMPATIBLE" val="0"/>
  <p:tag name="KSO_WM_UNIT_DIAGRAM_ISNUMVISUAL" val="0"/>
  <p:tag name="KSO_WM_UNIT_DIAGRAM_ISREFERUNIT" val="0"/>
  <p:tag name="KSO_WM_UNIT_HIGHLIGHT" val="0"/>
  <p:tag name="KSO_WM_UNIT_ID" val="diagram30178629_1*f*1"/>
  <p:tag name="KSO_WM_UNIT_INDEX" val="1"/>
  <p:tag name="KSO_WM_UNIT_LAYERLEVEL" val="1"/>
  <p:tag name="KSO_WM_UNIT_PRESET_TEXT" val="点击此处添加正文。"/>
  <p:tag name="KSO_WM_UNIT_TEXT_PART_ID" val="1-a"/>
  <p:tag name="KSO_WM_UNIT_TEXT_PART_ID_V2" val="d-1-1"/>
  <p:tag name="KSO_WM_UNIT_TEXT_PART_SIZE" val="24.96*224.5"/>
  <p:tag name="KSO_WM_UNIT_TYPE" val="f"/>
  <p:tag name="KSO_WM_UNIT_VALUE" val="13"/>
</p:tagLst>
</file>

<file path=ppt/tags/tag93.xml><?xml version="1.0" encoding="utf-8"?>
<p:tagLst xmlns:p="http://schemas.openxmlformats.org/presentationml/2006/main">
  <p:tag name="AS_UNIQUEID" val="12390"/>
  <p:tag name="KSO_WM_BEAUTIFY_FLAG" val="#wm#"/>
  <p:tag name="KSO_WM_TAG_VERSION" val="1.0"/>
  <p:tag name="KSO_WM_TEMPLATE_CATEGORY" val="diagram"/>
  <p:tag name="KSO_WM_TEMPLATE_INDEX" val="30178629"/>
  <p:tag name="KSO_WM_UNIT_ADJUSTLAYOUT_ID" val="31"/>
  <p:tag name="KSO_WM_UNIT_COLOR_SCHEME_PARENT_PAGE" val="0_1"/>
  <p:tag name="KSO_WM_UNIT_COLOR_SCHEME_SHAPE_ID" val="31"/>
  <p:tag name="KSO_WM_UNIT_COMPATIBLE" val="0"/>
  <p:tag name="KSO_WM_UNIT_DIAGRAM_ISNUMVISUAL" val="0"/>
  <p:tag name="KSO_WM_UNIT_DIAGRAM_ISREFERUNIT" val="0"/>
  <p:tag name="KSO_WM_UNIT_HIGHLIGHT" val="0"/>
  <p:tag name="KSO_WM_UNIT_ID" val="diagram30178629_1*a*1"/>
  <p:tag name="KSO_WM_UNIT_INDEX" val="1"/>
  <p:tag name="KSO_WM_UNIT_ISCONTENTSTITLE" val="0"/>
  <p:tag name="KSO_WM_UNIT_LAYERLEVEL" val="1"/>
  <p:tag name="KSO_WM_UNIT_PRESET_TEXT" val="单击添加大标题"/>
  <p:tag name="KSO_WM_UNIT_TEXT_PART_ID" val="1-X"/>
  <p:tag name="KSO_WM_UNIT_TEXT_PART_SIZE" val="49.2*286"/>
  <p:tag name="KSO_WM_UNIT_TYPE" val="a"/>
  <p:tag name="KSO_WM_UNIT_VALUE" val="26"/>
</p:tagLst>
</file>

<file path=ppt/tags/tag94.xml><?xml version="1.0" encoding="utf-8"?>
<p:tagLst xmlns:p="http://schemas.openxmlformats.org/presentationml/2006/main">
  <p:tag name="AS_UNIQUEID" val="12391"/>
  <p:tag name="KSO_WM_BEAUTIFY_FLAG" val="#wm#"/>
  <p:tag name="KSO_WM_TAG_VERSION" val="1.0"/>
  <p:tag name="KSO_WM_TEMPLATE_CATEGORY" val="diagram"/>
  <p:tag name="KSO_WM_TEMPLATE_INDEX" val="30178629"/>
  <p:tag name="KSO_WM_UNIT_ADJUSTLAYOUT_ID" val="6"/>
  <p:tag name="KSO_WM_UNIT_COLOR_SCHEME_PARENT_PAGE" val="0_1"/>
  <p:tag name="KSO_WM_UNIT_COLOR_SCHEME_SHAPE_ID" val="6"/>
  <p:tag name="KSO_WM_UNIT_COMPATIBLE" val="0"/>
  <p:tag name="KSO_WM_UNIT_DIAGRAM_ISNUMVISUAL" val="0"/>
  <p:tag name="KSO_WM_UNIT_DIAGRAM_ISREFERUNIT" val="0"/>
  <p:tag name="KSO_WM_UNIT_HIGHLIGHT" val="0"/>
  <p:tag name="KSO_WM_UNIT_ID" val="diagram30178629_1*i*4"/>
  <p:tag name="KSO_WM_UNIT_INDEX" val="4"/>
  <p:tag name="KSO_WM_UNIT_LAYERLEVEL" val="1"/>
  <p:tag name="KSO_WM_UNIT_TYPE" val="i"/>
</p:tagLst>
</file>

<file path=ppt/tags/tag95.xml><?xml version="1.0" encoding="utf-8"?>
<p:tagLst xmlns:p="http://schemas.openxmlformats.org/presentationml/2006/main">
  <p:tag name="AS_UNIQUEID" val="12392"/>
  <p:tag name="KSO_WM_BEAUTIFY_FLAG" val="#wm#"/>
  <p:tag name="KSO_WM_TAG_VERSION" val="1.0"/>
  <p:tag name="KSO_WM_TEMPLATE_CATEGORY" val="diagram"/>
  <p:tag name="KSO_WM_TEMPLATE_INDEX" val="30178629"/>
  <p:tag name="KSO_WM_UNIT_COLOR_SCHEME_PARENT_PAGE" val="0_1"/>
  <p:tag name="KSO_WM_UNIT_COLOR_SCHEME_SHAPE_ID" val="12"/>
  <p:tag name="KSO_WM_UNIT_COMPATIBLE" val="0"/>
  <p:tag name="KSO_WM_UNIT_DIAGRAM_ISNUMVISUAL" val="0"/>
  <p:tag name="KSO_WM_UNIT_DIAGRAM_ISREFERUNIT" val="0"/>
  <p:tag name="KSO_WM_UNIT_HIGHLIGHT" val="0"/>
  <p:tag name="KSO_WM_UNIT_ID" val="diagram30178629_1*x*1"/>
  <p:tag name="KSO_WM_UNIT_INDEX" val="1"/>
  <p:tag name="KSO_WM_UNIT_LAYERLEVEL" val="1"/>
  <p:tag name="KSO_WM_UNIT_TYPE" val="x"/>
  <p:tag name="KSO_WM_UNIT_VALUE" val="1905*1429"/>
</p:tagLst>
</file>

<file path=ppt/tags/tag96.xml><?xml version="1.0" encoding="utf-8"?>
<p:tagLst xmlns:p="http://schemas.openxmlformats.org/presentationml/2006/main">
  <p:tag name="KSO_WM_BEAUTIFY_FLAG" val="#wm#"/>
  <p:tag name="KSO_WM_SLIDE_COLORSCHEME_VERSION" val="3.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30178629_1"/>
  <p:tag name="KSO_WM_SLIDE_INDEX" val="1"/>
  <p:tag name="KSO_WM_SLIDE_ITEM_CNT" val="0"/>
  <p:tag name="KSO_WM_SLIDE_LAYOUT" val="a_f_x_h"/>
  <p:tag name="KSO_WM_SLIDE_LAYOUT_CNT" val="1_1_1_1"/>
  <p:tag name="KSO_WM_SLIDE_MODEL_TYPE" val="cover"/>
  <p:tag name="KSO_WM_SLIDE_POSITION" val="42.153*224.688"/>
  <p:tag name="KSO_WM_SLIDE_SIZE" val="454.329*278.854"/>
  <p:tag name="KSO_WM_SLIDE_SUBTYPE" val="picTxt"/>
  <p:tag name="KSO_WM_SLIDE_TYPE" val="text"/>
  <p:tag name="KSO_WM_TAG_VERSION" val="1.0"/>
  <p:tag name="KSO_WM_TEMPLATE_CATEGORY" val="diagram"/>
  <p:tag name="KSO_WM_TEMPLATE_INDEX" val="30178629"/>
</p:tagLst>
</file>

<file path=ppt/tags/tag97.xml><?xml version="1.0" encoding="utf-8"?>
<p:tagLst xmlns:p="http://schemas.openxmlformats.org/presentationml/2006/main">
  <p:tag name="AS_UNIQUEID" val="12393"/>
</p:tagLst>
</file>

<file path=ppt/tags/tag98.xml><?xml version="1.0" encoding="utf-8"?>
<p:tagLst xmlns:p="http://schemas.openxmlformats.org/presentationml/2006/main">
  <p:tag name="AS_UNIQUEID" val="12394"/>
</p:tagLst>
</file>

<file path=ppt/tags/tag99.xml><?xml version="1.0" encoding="utf-8"?>
<p:tagLst xmlns:p="http://schemas.openxmlformats.org/presentationml/2006/main">
  <p:tag name="AS_UNIQUEID" val="12395"/>
</p:tagLst>
</file>

<file path=ppt/theme/theme1.xml><?xml version="1.0" encoding="utf-8"?>
<a:theme xmlns:r="http://schemas.openxmlformats.org/officeDocument/2006/relationships" xmlns:a="http://schemas.openxmlformats.org/drawingml/2006/main" name="WPS">
  <a:themeElements>
    <a:clrScheme name="WPS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4874CB"/>
      </a:accent1>
      <a:accent2>
        <a:srgbClr val="E6724B"/>
      </a:accent2>
      <a:accent3>
        <a:srgbClr val="EFBB1F"/>
      </a:accent3>
      <a:accent4>
        <a:srgbClr val="75BD42"/>
      </a:accent4>
      <a:accent5>
        <a:srgbClr val="30C0B4"/>
      </a:accent5>
      <a:accent6>
        <a:srgbClr val="E05269"/>
      </a:accent6>
      <a:hlink>
        <a:srgbClr val="0026E5"/>
      </a:hlink>
      <a:folHlink>
        <a:srgbClr val="7E1FAD"/>
      </a:folHlink>
    </a:clrScheme>
    <a:fontScheme name="WPS">
      <a:majorFont>
        <a:latin typeface="Calibri"/>
        <a:ea typeface="微软雅黑" panose="020b0503020204020204" charset="-122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微软雅黑" panose="020b0503020204020204" charset="-122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172</Paragraphs>
  <Slides>29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7">
      <vt:lpstr>Arial</vt:lpstr>
      <vt:lpstr>Calibri</vt:lpstr>
      <vt:lpstr>微软雅黑</vt:lpstr>
      <vt:lpstr>Calibri Light</vt:lpstr>
      <vt:lpstr>华文行楷</vt:lpstr>
      <vt:lpstr>Wingdings</vt:lpstr>
      <vt:lpstr>楷体</vt:lpstr>
      <vt:lpstr>隶书</vt:lpstr>
      <vt:lpstr>华文楷体</vt:lpstr>
      <vt:lpstr>华文新魏</vt:lpstr>
      <vt:lpstr>黑体</vt:lpstr>
      <vt:lpstr>方正粗黑宋简体</vt:lpstr>
      <vt:lpstr>宋体</vt:lpstr>
      <vt:lpstr>华文中宋</vt:lpstr>
      <vt:lpstr>Times New Roman</vt:lpstr>
      <vt:lpstr>阿里巴巴普惠体</vt:lpstr>
      <vt:lpstr>Aa马上行楷</vt:lpstr>
      <vt:lpstr>WPS</vt:lpstr>
      <vt:lpstr>PowerPoint Presentation</vt:lpstr>
      <vt:lpstr>PowerPoint Presentation</vt:lpstr>
      <vt:lpstr>登临诗</vt:lpstr>
      <vt:lpstr>PowerPoint Presentation</vt:lpstr>
      <vt:lpstr> 梳理诗文，完成填空</vt:lpstr>
      <vt:lpstr> 诗人登阁看到了什么？提示：意象、画面</vt:lpstr>
      <vt:lpstr>PowerPoint Presentation</vt:lpstr>
      <vt:lpstr>PowerPoint Presentation</vt:lpstr>
      <vt:lpstr>PowerPoint Presentation</vt:lpstr>
      <vt:lpstr>PowerPoint Presentation</vt:lpstr>
      <vt:lpstr> 诗人登阁看到了什么？提示：意象、画面</vt:lpstr>
      <vt:lpstr> 诗人登阁想到了什么？</vt:lpstr>
      <vt:lpstr>PowerPoint Presentation</vt:lpstr>
      <vt:lpstr>PowerPoint Presentation</vt:lpstr>
      <vt:lpstr>正因如此，诗人最后又有了什么想法？从哪儿看出来的？</vt:lpstr>
      <vt:lpstr>PowerPoint Presentation</vt:lpstr>
      <vt:lpstr>PowerPoint Presentation</vt:lpstr>
      <vt:lpstr>PowerPoint Presentation</vt:lpstr>
      <vt:lpstr>PowerPoint Presentation</vt:lpstr>
      <vt:lpstr>梳理总结</vt:lpstr>
      <vt:lpstr>诗人为何有这样的想法？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2023-09-05T12:38:59.369</cp:lastPrinted>
  <dcterms:created xsi:type="dcterms:W3CDTF">2023-09-05T12:38:59Z</dcterms:created>
  <dcterms:modified xsi:type="dcterms:W3CDTF">2023-09-05T04:38:59Z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