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15790" y="2804790"/>
            <a:ext cx="5143501" cy="714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专题</a:t>
            </a:r>
            <a:r>
              <a:rPr lang="en-US" altLang="zh-CN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 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词语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endParaRPr lang="zh-CN" altLang="zh-CN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2053" y="2901852"/>
            <a:ext cx="5143501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一､词语运用错误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类型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及辨析方法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词语运用错误类型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词语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运用常设置的考点有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感情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色彩是否恰当､与语境是否相符､语义是否矛盾､适用对象是否正确等｡在判断词语（含成语）运用是否正确时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一定要认真理解句意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根据句意来判断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避免出现以下错误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对象､范围和场合误用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巧夺天工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的自然美景真是让人流连忘返｡（巧夺天工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精巧的人工胜过天然｡形容技艺极其精巧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多指工艺品｡不能指天然形成的事物｡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望文生义｡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我们要提高电信安全意识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因为每天接到的让人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不厌其烦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的骚扰电话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有不少以诈骗为目的｡（不厌其烦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不嫌烦琐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指很有耐心｡并非指十分厌烦｡）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语义重复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我国目前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当务之急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的大事是健全各项法律法规制度｡（当务之急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指当前急切应办的要事｡与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语义重复｡）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褒贬不分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老校长为了这群孩子成长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起早贪黑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处心积虑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｡（处心积虑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指费尽心机做坏事｡贬义词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褒贬误用｡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词义轻重误用｡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每个考生都要注意休息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否则有个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三长两短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就会影响考试｡（三长两短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多用来指意外的事故或灾祸｡常用作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死亡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的委婉语｡用来形容考生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有些言重了｡）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谦敬错位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你放心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你的困难就是我的困难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我一定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鼎力相助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｡（鼎力相助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指别人对自己的大力帮助｡敬辞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一般用于请人帮助时的客气话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不能用在自己身上｡）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二､词语辨析的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方法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看词义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忌望文生义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这部电视剧播出时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几乎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万人空巷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人们都在家里守着电视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街上静悄悄的｡（万人空巷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是指家家户户的人都从巷里出来了｡多形容庆祝､欢迎等盛况｡句中误理解为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街上空荡荡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静悄悄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看色彩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忌褒贬颠倒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齐白石画展在美术馆开幕了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艺术爱好者都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趋之若鹜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｡（趋之若鹜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指像鸭子一样成群跑过去｡比喻很多人争着赶去｡含贬义｡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看谦敬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忌词语错位｡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小明经常向老师请教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真是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不耻下问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｡（不耻下问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指不以向地位比自己低､知识比自己少的人请教为耻｡这里明显颠倒了师生之间的关系｡）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看对象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忌张冠李戴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舞台上这位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亭亭玉立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的小伙子是少数民族的歌手｡（亭亭玉立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形容女子身材修长或花木等形体挺拔｡用在小伙子身上属于张冠李戴｡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看表达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忌重复赘余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忍俊不禁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地大笑起来｡（忍俊不禁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指忍不住笑｡与句中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大笑起来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重复｡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看逻辑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忌自相矛盾｡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时下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网络文学蓬勃发展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唐家三少就是</a:t>
            </a:r>
            <a:r>
              <a:rPr lang="zh-CN" altLang="zh-CN" sz="2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屈指可数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的网络作家之一｡（屈指可数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形容数目很少｡与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蓬勃发展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矛盾｡）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看意思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忌正反不分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如果学习方法没找对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你就会有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事半功倍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的结果｡（事半功倍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只用一半的力气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而收到加倍的功效｡形容用力小而收获大｡此处应改为形容花费的力气大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收到的成效小的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事倍功半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8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看程度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忌轻重失度</a:t>
            </a: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他任我们班的班长已有两年了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德高望重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大家都很信任他｡（德高望重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指道德高尚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名望很大｡用在这里夸大其词了｡）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中考常考易错成语辨析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110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请结合第一编“教材知识梳理”中的“重点成语”全面复习备考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美轮美奂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用来形容屋舍高大华美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不用来形容艺术品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相敬如宾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琴瑟之好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破镜重圆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只用于夫妻之间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不用于朋友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同事之间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青梅竹马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只用于年幼的男女之间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休戚相关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只用于人物之间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不用于事物之间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置若罔闻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不用于视觉方面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筚路蓝缕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只用来形容创业艰苦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不用来形容生活艰辛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汗牛充栋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用来形容书籍多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不用来形容其他东西多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耳提面命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用于长辈对晚辈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不用于平辈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朋友之间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三令五申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用于上级对下级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络绎不绝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挥洒自如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画画的运笔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不用于举止风度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豁然开朗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不用来形容人的性格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哀而不伤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用于诗歌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音乐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不用于悲哀而不伤心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哀鸿遍野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用于残酷统治下呻吟呼号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流离失所的灾民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不用于灾难造成的灾民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安之若素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用于反常现象或不顺利的情况下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不用于顺利情况下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八面玲珑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用于人处世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待人接物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不用于其他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半青半黄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用来比喻事物或思想未达到成熟阶段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不用来形容脸色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杯弓蛇影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用来比喻因疑神疑鬼而引起恐惧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不用来表示无中生有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笔走龙蛇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信笔涂鸦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龙蛇飞动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用来形容书法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敝帚自珍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用于对自己的东西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不用于别人送给自己的东西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0166" y="2901852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凉山考什么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变本加厉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用于坏的程度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情况的严重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不用于好的发展趋势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别出机杼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用于诗文构思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布局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别具匠心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艺术构思独特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别无长物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用来形容生活清贫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不用来形容没有长处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不耻下问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用于地位学识高的人对地位学识低的人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不胫而走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用来形容消息传播快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不绝如缕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用来形容情势危急或声音细微悠长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不用来形容连绵不绝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不刊之论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用来指不可更改的言论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不用来指不能刊登的文章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不可理喻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用来表示态度蛮横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不用来表示不可理解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不落窠臼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用于绘画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不名一文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用来形容人贫穷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不用来形容不值钱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不忍卒读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用来形容文章悲惨动人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不用来形容文章的好或差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不同凡响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多用于文艺作品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不瘟不火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用于表演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不用于商品销售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不学无术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用来表示没有学问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没有本领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不用来表示不学习就没有本领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不能用“整天”“整月”修饰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不翼而飞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用来比喻东西丢失或不见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不用来形容事情传播快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不赞一词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用来指文章写得很好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也指一言不发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不用来表示不赞扬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不知所措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用于人在窘迫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发急时的状态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不用于人兴奋高兴时的行为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不足为训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用来表示不值得作为典范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准则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不用来表示教训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惨淡经营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用来表示尽心竭力地从事某项事业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不用来表示经营得不好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侧目而视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用来形容畏惧而又愤恨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不用来表示轻视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瞧不起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姹紫嫣红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用于多种花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不用于一种花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差强人意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用来形容大体上还令人满意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不用来形容太差劲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长此以往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用于将来的情况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指不好的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朝思暮想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用来形容思念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不用来形容向往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希望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瞠目结舌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用来形容受窘或惊呆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不用来形容生气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城下之盟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用来指被迫签订的屈服的和约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不用来指平等的磋商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赤地千里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用来形容旱灾或虫灾造成大量土地荒凉的景象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不用来形容火灾后果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充耳不闻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用来形容不愿听取别人的意见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不用来形容人专心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没有听到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出神入化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用来形容技艺达到了绝妙的境界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不用来形容听得出神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楚楚动人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用来形容女子或柔媚的景物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不用来形容文章动人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处心积虑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殚精竭虑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前者用于贬义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后者用于褒义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穿云裂石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响遏行云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用于歌声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春兰秋菊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用来形容人物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不用来指兰花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菊花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不可磨灭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用来与痕迹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印象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功绩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道理等搭配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不用来与情感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友谊搭配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人老珠黄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只用于妇女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巧夺天工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只用来形容人工的精巧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不用来形容天然的精巧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如履薄冰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用于人的心绪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不能用于环境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莘莘学子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用于多个学生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不能用于一个学生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大方之家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泛指见多识广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学问深厚的人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三人成虎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比喻流言惑众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蛊惑人心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高山流水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指知音难遇或乐曲高妙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万人空巷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指家家户户的人都从巷子里出来观看或参加某些大的活动等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多用来形容庆祝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欢迎等盛况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萍水相逢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素不相识的人偶然相遇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期期艾艾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形容口吃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首当其冲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指最先受到攻击或遭遇灾难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振聋发聩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比喻用语言文字唤醒糊涂的人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炙手可热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手一挨近就感觉热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形容气焰很盛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权势很大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不负众望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没辜负大家的期望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褒义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不孚众望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未符合大家的期望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抛砖引玉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自谦之辞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不能用于对方或第三方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文不加点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写文章一气呵成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不须删改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不可理解为“不加标点”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弹冠相庆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常被误解为中性的互相庆贺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侃侃而谈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侃侃”本为刚直之意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谈得理直气壮才叫侃侃而谈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人们大多用此语形容聊天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属误用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良莠不齐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一群人中有好有坏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侧重于品质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不用于水平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豆蔻年华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指女子十三四岁时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蓬荜生辉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使寒门增添光辉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多用作宾客来到家里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或赠送可以张挂的字画等物的客套话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济济一堂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形容很多有才能的人聚集在一起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妄自菲薄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过分看轻自己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形容自卑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不能说“妄自菲薄自己的成绩”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贻笑大方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指让内行人笑话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用于自谦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难言之隐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隐藏在内心深处不便说出口的原因或事情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不能说“难言之隐的苦衷”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南柯一梦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形容一场大梦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或比喻一场空欢喜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不能说“一场南柯一梦”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相形见绌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和同类的事物相比较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显出不足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不能说“显得相形见绌”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如芒在背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像芒和刺在背上一样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形容极度不安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不能说“好像如芒在背”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责无旁贷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自己应尽的责任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不能推卸给旁人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不能说“责无旁贷的责任”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安土重迁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留恋故土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不肯轻易迁移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不能理解为“告别家乡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重新安居”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不胜其烦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贬义词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指不能忍受其烦琐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不能误用为“不厌其烦”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不嫌烦琐与麻烦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形容耐心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不以为然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指不认为是对的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表示不同意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多含轻蔑意味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易和“不以为意”相混淆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指不把它放在心上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表示不重视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无所谓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不知所云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不知说的是什么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形容说话内容混乱或空洞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它指的是说话人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不能理解为“听者没有理解”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5912" y="1999110"/>
            <a:ext cx="807265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凉山州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下列加点词语使用正确的一项是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闻一多先生的最后一次演讲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动人心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鼓壮志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气冲斗牛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声震天地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走在湿地公园的滨海路上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看到邛海边桑树苍翠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荷叶田田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沧海桑田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在这个伟大的时代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各自为政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各展其长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为祖国的繁荣富强而努力奋斗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初一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班的学生学习基础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良莠不齐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所以老师辅导起来很伤脑筋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8062" y="2061686"/>
            <a:ext cx="375920" cy="5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5912" y="1543050"/>
            <a:ext cx="8515826" cy="541020"/>
            <a:chOff x="340995" y="914400"/>
            <a:chExt cx="11354435" cy="721360"/>
          </a:xfrm>
        </p:grpSpPr>
        <p:sp>
          <p:nvSpPr>
            <p:cNvPr id="5" name="矩形 4"/>
            <p:cNvSpPr/>
            <p:nvPr/>
          </p:nvSpPr>
          <p:spPr>
            <a:xfrm>
              <a:off x="340995" y="914400"/>
              <a:ext cx="11354435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Shape 16870"/>
            <p:cNvSpPr/>
            <p:nvPr/>
          </p:nvSpPr>
          <p:spPr>
            <a:xfrm>
              <a:off x="340995" y="1036275"/>
              <a:ext cx="510379" cy="44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曾几何时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表示时间过去没有多久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不能理解为“曾经”“不知何时”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登堂入室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比喻学问或技能由浅入深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循序渐进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达到更高的水平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不能理解为“进入”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鼎力相助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敬辞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指别人对自己的大力帮助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不能用于“自己对他人的帮助”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独善其身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意思是做不上官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就搞好自身的修养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现在也指只顾自己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缺乏集体精神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94.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瓜田李下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比喻容易引起嫌疑的地方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或指比较容易引起嫌疑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让人误会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而又有理难辩的场合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不能用来形容田园生活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鬼斧神工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形容建筑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雕塑等技艺的精巧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非自然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不能用来形容自然景观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与“巧夺天工”同义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间不容发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形容事物之间距离极小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也形容与灾祸相距极近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情势极其危急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不能理解为“空隙狭小”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97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屡试不爽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屡次试验都没有差错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差错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不能理解为“没有成功”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名噪一时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指在当时很有名声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不能用作贬义词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目无全牛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指人的技艺高超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得心应手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形容技艺已经到达非常纯熟的地步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不能理解为“缺乏整体观念”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求全责备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指对人对事苛求完善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后面不能带宾语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与此类似的还有“漠不关心”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101.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如坐春风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形容受到良师的教诲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熏陶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与“如沐春风”同义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与“景物”无关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102.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身无长物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指除自身外再没有多余的东西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形容人贫穷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不能用来形容没有特长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103.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师心自用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固执己见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自以为是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师心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以自己的想法为师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指只相信自己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不能理解为“善于学习借鉴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为我所用”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104.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始作俑者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泛指恶劣风气的创始者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不能用作褒义词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105.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首鼠两端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迟疑不决或动摇不定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踌躇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不能理解为“行为前后不一致”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106.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望尘莫及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形容远远落后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易和“鞭长莫及”相混淆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指力量达不到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107.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无所不至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指凡能做的都做到了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用于坏事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与“无所不为”同义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108.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擢发难数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形容罪恶多得像头发那样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数也数不清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与“罄竹难书”同义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不能用来形容事物多得难以计算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29097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109.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罪不容诛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罪大恶极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处死都不能抵偿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与“死有余辜”同义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不能理解为“罪行还没有达到被杀的程度”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110.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当务之急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当前急切应办的事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不能说“目前的当务之急”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3765" y="2920427"/>
            <a:ext cx="2332355" cy="8705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课堂变式练</a:t>
            </a:r>
            <a:endParaRPr lang="zh-CN" altLang="en-US" sz="3375" b="1" dirty="0" smtClean="0">
              <a:solidFill>
                <a:srgbClr val="F47349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132" y="1528440"/>
            <a:ext cx="848790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1.(2019•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衡阳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下列加点成语使用正确的一项是 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)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国际马拉松比赛首次在衡阳激情开跑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在这场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万众瞩目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的比赛中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衡阳人以奔跑的姿势跑进春天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拥抱春天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撒贝宁主持的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开讲啦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节目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鲜为人知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在此节目中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其青春活泼的主持风格深受广大青少年朋友的青睐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近期在东洲岛举行的焰火表演晚会中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璀璨夺目的焰火以及具有衡阳地方特色的民俗表演让人们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拍手称快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在新中国成立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70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周年即将到来之际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我们深情缅怀革命前辈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虽然他们早已离开人世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但他们的恩情我们一直铭记于心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耿耿于怀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6472" y="1664387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万众瞩目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大家十分关注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目不转睛地注视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鲜为人知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很少有人知道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与句意相左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应用“广为人知”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拍手称快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拍着手喊痛快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多指仇恨得到消除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望文生义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应用“赞不绝口”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耿耿于怀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令人牵挂的或不愉快的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事情在心里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难以排解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应用“难以忘怀”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 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1" y="1538665"/>
            <a:ext cx="8487904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邵阳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在王老师的耐心讲解下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李菁同学突然就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恍然大悟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以什么样的方式迎接即将到来的毕业典礼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同学们的意见空前一致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莫衷一是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那位一夜窜红的明星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很快成为学生课后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津津有味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作为一名外交家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他的睿智和妙语连珠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让人忍不住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拍案叫绝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52175" y="1636512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恍然大悟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忽然间明白过来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与句中的“突然”语义重复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莫衷一是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不能得出一致的结论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与句中的“意见空前一致”语义矛盾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津津有味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形容兴味特别浓厚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不能做定语修饰名词“话题”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拍案叫绝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形容非常赞赏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 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63521"/>
            <a:ext cx="8096535" cy="299974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本题考查正确使用词语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包括成语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气冲斗牛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形容气势或怒气很盛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沧海桑田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大海变成农田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农田变成大海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形容世事变化很大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此处望文生义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各自为政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按照各自的主张做事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不互相配合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不顾全局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各搞自己的一套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此处望文生义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良莠不齐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指好的坏的混杂在一起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对象使用错误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不能用来形容“学习基础”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攀枝花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老王为人热情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无论遇见谁都要拉着别人嘘寒问暖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强聒不舍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大家都特喜欢同他聊天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看着别人在联谊会上有说有笑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自己却在角落里默默不语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显得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鹤立鸡群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心里很不是滋味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中国南极科考队经过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锲而不舍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的努力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在南极成功架设了天文望远镜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小刚的作业字迹潦草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杂乱无章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群蚁排衙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9116" y="1656683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强聒不舍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唠唠叨叨说个没完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贬义词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与“老王为人热情”的语境不符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鹤立鸡群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比喻一个人的才能或者仪表在一群人里显得很实出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与“自己却在角落里默默不语”“心里很不是滋味”语境不符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群蚁排衙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指整齐地排列着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与前文“字迹潦草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杂乱无章”矛盾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 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北部湾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下列句子加点词语使用不正确的一项是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在亚洲艺术作品展上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中国画家的作品创意独特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受到专家一致好评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亚洲文明为世界文明发展史书写了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浓墨重彩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人类文明因亚洲而更加绚烂多姿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纪录片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超级工程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中的工匠们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无不对技术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精益求精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其精神令观众深受感动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网络直播规则的建立和实施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需要经历一个过程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操之过急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也不宜“一刀切”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65513" y="1646598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指意志不坚定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喜爱不专一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形容人意志不坚定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易受外物引诱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就改变想法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用在此处属于褒贬误用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青岛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下列句子加点词语使用不正确的一项是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儿童剧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芝麻开门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抑扬顿挫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台词幽默诙谐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受到现场观众的热烈称赞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春天的公园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阳光明媚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草长莺飞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我们一家人徜徉其中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尽享美景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在海军建军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周年阅兵式上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人民海军挥戈闯大洋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砺剑海天间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民族自豪感在我们心中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油然而生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先进文化理念是科技创新的思想源泉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科技推动文化产业转型升级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文化和科技是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相辅相成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39681" y="1636513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抑扬顿挫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指声音高低曲折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十分和谐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多用于形容悦耳的声音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用在此处形容儿童剧不恰当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江西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下列句子加点词语使用不正确的一项是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走进桃花源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看到朵朵含苞待放的桃花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情绪低落的她不禁眉开眼笑了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一个人如果目空一切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一意孤行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就很容易停滞不前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甚至迷失方向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相识犹如昨天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离别却又在即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回首逝去的日子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往事浮光掠影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历历在目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这座古朴与现代相得益彰的老城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将成为中国西部的物流中心和商贸中心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9425" y="1676854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浮光掠影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比喻观察不细致或印象不深刻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像水上的反光和一闪而过的影子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一晃就过去了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也比喻景物景象飘忽不定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难以捉摸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与“相识犹在昨天”“历历在目”的意思相反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192" y="2994757"/>
            <a:ext cx="8639033" cy="819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中的“考点过关训练八”</a:t>
            </a:r>
            <a:endParaRPr lang="zh-CN" altLang="zh-CN" sz="3375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498" y="1493947"/>
            <a:ext cx="807606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凉山州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下列加点词语使用正确的一项是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为了改变交通拥堵的现象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我校组织部分老师担任交通疏导员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拥堵现象便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戛然而止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一年一度的校园文化艺术节到了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我校师生欢聚一堂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举行了别开生面的歌舞晚会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大家尽情享受着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天伦之乐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如果我们不会自行减压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学习效率往往会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事半功倍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班会课上他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口若悬河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出众的口才让大家都很佩服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50542" y="1544373"/>
            <a:ext cx="375920" cy="542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63521"/>
            <a:ext cx="8076063" cy="251523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本题考查正确使用词语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包括成语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要想正确地使用成语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必须准确理解成语的意义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可从以下几方面进行分析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词义的范围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词义的轻重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感情色彩等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戛然而止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形容声音突然终止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不能用于形容拥堵现象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天伦之乐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泛指家庭的乐趣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与此处的语境不符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事半功倍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形容费力小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收效大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此处应该用“事倍功半”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498" y="1463239"/>
            <a:ext cx="807606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(2017•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凉山州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下列加点成语使用有误的一项是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小强给爸妈汇报在校表现时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讲成绩喜欢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夸大其词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说缺点常常含糊其辞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这里虽然交通不便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但是山清水秀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民风淳朴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世外桃源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朱自清先生宁愿饿死也不吃美国人的救济粮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这种不受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嗟来之食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的民族精神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值得我们永远铭记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这件事关乎上千人的性命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我们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如芒在背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不敢有丝毫懈怠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4114" y="1494366"/>
            <a:ext cx="297724" cy="528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2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sz="2025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63521"/>
            <a:ext cx="807606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本题考查正确使用词语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包括成语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如芒在背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形容极度不安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很不自在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此处应该用“如履薄冰”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6128" y="1594870"/>
            <a:ext cx="2326481" cy="575786"/>
            <a:chOff x="608" y="1180"/>
            <a:chExt cx="4885" cy="1209"/>
          </a:xfrm>
        </p:grpSpPr>
        <p:sp>
          <p:nvSpPr>
            <p:cNvPr id="5" name="矩形 4"/>
            <p:cNvSpPr/>
            <p:nvPr/>
          </p:nvSpPr>
          <p:spPr>
            <a:xfrm>
              <a:off x="608" y="1180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100" b="1" kern="10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命题规律</a:t>
              </a:r>
              <a:endParaRPr lang="zh-CN" altLang="en-US" sz="2100" b="1" kern="100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33005" y="2187746"/>
            <a:ext cx="809579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从近几年中考题来看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词语运用是凉山中考的必考内容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主要考查词语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包括成语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在具体语言环境中运用是否正确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所考查词语大多来自课内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从考查形式和分值上看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以客观选择题的形式出现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分值为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学生在做此类题时要强化语境意识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坚持“词不离句”的原则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7664</Words>
  <Application>WPS 演示</Application>
  <PresentationFormat>在屏幕上显示</PresentationFormat>
  <Paragraphs>274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