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53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354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355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357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56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55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79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65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1924988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08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20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92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533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6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41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397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641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8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4.emf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2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3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3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4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.vml"/><Relationship Id="rId6" Type="http://schemas.openxmlformats.org/officeDocument/2006/relationships/image" Target="../media/image66.e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65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7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8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9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0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1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2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4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5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6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7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78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79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80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1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2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4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5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6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87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88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89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90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1.e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2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2195736" y="3717032"/>
            <a:ext cx="511256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记叙文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高分模板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专题</a:t>
            </a:r>
            <a:endParaRPr lang="zh-CN" altLang="en-US" sz="3400" dirty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40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52438" y="1020763"/>
          <a:ext cx="8062912" cy="514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5" name="文档" r:id="rId3" imgW="8489616" imgH="5428619" progId="Word.Document.8">
                  <p:embed/>
                </p:oleObj>
              </mc:Choice>
              <mc:Fallback>
                <p:oleObj name="文档" r:id="rId3" imgW="8489616" imgH="542861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20763"/>
                        <a:ext cx="8062912" cy="5145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82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WordArt 2"/>
          <p:cNvSpPr>
            <a:spLocks noChangeArrowheads="1" noChangeShapeType="1" noTextEdit="1"/>
          </p:cNvSpPr>
          <p:nvPr/>
        </p:nvSpPr>
        <p:spPr bwMode="gray">
          <a:xfrm>
            <a:off x="2267744" y="2420888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50687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378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125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5696" y="3212976"/>
            <a:ext cx="6624736" cy="163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五种模板了如指掌，记叙文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水到渠成</a:t>
            </a:r>
            <a:endParaRPr lang="en-US" altLang="zh-CN" sz="2800" b="1" kern="100" dirty="0" smtClean="0">
              <a:solidFill>
                <a:srgbClr val="0000FF"/>
              </a:solidFill>
              <a:latin typeface="Arial"/>
              <a:ea typeface="方正大黑_GBK"/>
              <a:cs typeface="Times New Roman"/>
            </a:endParaRPr>
          </a:p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（</a:t>
            </a:r>
            <a:r>
              <a:rPr lang="zh-CN" altLang="zh-CN" sz="2800" b="1" kern="100" dirty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重点突破一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）</a:t>
            </a:r>
            <a:endParaRPr lang="zh-CN" altLang="zh-CN" sz="1200" b="1" kern="100" dirty="0">
              <a:solidFill>
                <a:srgbClr val="0000FF"/>
              </a:solidFill>
              <a:latin typeface="Arial"/>
              <a:ea typeface="黑体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1268760"/>
            <a:ext cx="6480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12140" algn="ctr">
              <a:lnSpc>
                <a:spcPct val="150000"/>
              </a:lnSpc>
              <a:tabLst>
                <a:tab pos="4914900" algn="l"/>
              </a:tabLst>
            </a:pPr>
            <a:r>
              <a:rPr lang="zh-CN" altLang="en-US" sz="3600" b="1" kern="100" dirty="0">
                <a:solidFill>
                  <a:srgbClr val="FF0000"/>
                </a:solidFill>
                <a:latin typeface="宋体"/>
                <a:ea typeface="方正大黑_GBK"/>
                <a:cs typeface="Times New Roman"/>
              </a:rPr>
              <a:t>模板二　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宋体"/>
                <a:ea typeface="方正大黑_GBK"/>
                <a:cs typeface="Times New Roman"/>
              </a:rPr>
              <a:t> 双</a:t>
            </a:r>
            <a:r>
              <a:rPr lang="zh-CN" altLang="en-US" sz="3600" b="1" kern="100" dirty="0">
                <a:solidFill>
                  <a:srgbClr val="FF0000"/>
                </a:solidFill>
                <a:latin typeface="宋体"/>
                <a:ea typeface="方正大黑_GBK"/>
                <a:cs typeface="Times New Roman"/>
              </a:rPr>
              <a:t>线映照式结构</a:t>
            </a:r>
            <a:endParaRPr lang="zh-CN" altLang="zh-CN" sz="1400" kern="100" dirty="0">
              <a:solidFill>
                <a:srgbClr val="FF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297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275669"/>
              </p:ext>
            </p:extLst>
          </p:nvPr>
        </p:nvGraphicFramePr>
        <p:xfrm>
          <a:off x="452438" y="1209675"/>
          <a:ext cx="7999412" cy="5053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Document" r:id="rId3" imgW="8504693" imgH="5375083" progId="Word.Document.8">
                  <p:embed/>
                </p:oleObj>
              </mc:Choice>
              <mc:Fallback>
                <p:oleObj name="Document" r:id="rId3" imgW="8504693" imgH="53750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7999412" cy="5053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833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419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167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38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833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11366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66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727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2708920"/>
            <a:ext cx="8136904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4914900" algn="l"/>
              </a:tabLst>
            </a:pPr>
            <a:r>
              <a:rPr lang="zh-CN" altLang="zh-CN" sz="36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众里寻他千百度　感情打动最软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处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2720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272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970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551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586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059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965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503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61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61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832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876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5696" y="3212976"/>
            <a:ext cx="6624736" cy="163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五种模板了如指掌，记叙文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水到渠成</a:t>
            </a:r>
            <a:endParaRPr lang="en-US" altLang="zh-CN" sz="2800" b="1" kern="100" dirty="0" smtClean="0">
              <a:solidFill>
                <a:srgbClr val="0000FF"/>
              </a:solidFill>
              <a:latin typeface="Arial"/>
              <a:ea typeface="方正大黑_GBK"/>
              <a:cs typeface="Times New Roman"/>
            </a:endParaRPr>
          </a:p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（</a:t>
            </a:r>
            <a:r>
              <a:rPr lang="zh-CN" altLang="zh-CN" sz="2800" b="1" kern="100" dirty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重点突破一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）</a:t>
            </a:r>
            <a:endParaRPr lang="zh-CN" altLang="zh-CN" sz="1200" b="1" kern="100" dirty="0">
              <a:solidFill>
                <a:srgbClr val="0000FF"/>
              </a:solidFill>
              <a:latin typeface="Arial"/>
              <a:ea typeface="黑体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1268760"/>
            <a:ext cx="6480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12140" algn="ctr">
              <a:lnSpc>
                <a:spcPct val="150000"/>
              </a:lnSpc>
              <a:tabLst>
                <a:tab pos="4914900" algn="l"/>
              </a:tabLst>
            </a:pPr>
            <a:r>
              <a:rPr lang="zh-CN" altLang="en-US" sz="3600" b="1" kern="100" dirty="0">
                <a:solidFill>
                  <a:srgbClr val="FF0000"/>
                </a:solidFill>
                <a:latin typeface="宋体"/>
                <a:ea typeface="方正大黑_GBK"/>
                <a:cs typeface="Times New Roman"/>
              </a:rPr>
              <a:t>模板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宋体"/>
                <a:ea typeface="方正大黑_GBK"/>
                <a:cs typeface="Times New Roman"/>
              </a:rPr>
              <a:t>三   插叙</a:t>
            </a:r>
            <a:r>
              <a:rPr lang="zh-CN" altLang="en-US" sz="3600" b="1" kern="100" dirty="0">
                <a:solidFill>
                  <a:srgbClr val="FF0000"/>
                </a:solidFill>
                <a:latin typeface="宋体"/>
                <a:ea typeface="方正大黑_GBK"/>
                <a:cs typeface="Times New Roman"/>
              </a:rPr>
              <a:t>回忆式结构</a:t>
            </a:r>
            <a:endParaRPr lang="zh-CN" altLang="zh-CN" sz="1400" kern="100" dirty="0">
              <a:solidFill>
                <a:srgbClr val="FF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5835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2133600"/>
            <a:ext cx="8229600" cy="792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>
              <a:lnSpc>
                <a:spcPct val="150000"/>
              </a:lnSpc>
              <a:buNone/>
              <a:tabLst>
                <a:tab pos="4914900" algn="l"/>
              </a:tabLst>
            </a:pPr>
            <a:r>
              <a:rPr lang="zh-CN" altLang="zh-CN" sz="3600" b="1" kern="100" dirty="0">
                <a:solidFill>
                  <a:srgbClr val="FF0000"/>
                </a:solidFill>
                <a:latin typeface="宋体"/>
                <a:cs typeface="宋体"/>
              </a:rPr>
              <a:t>高考中如何记叙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宋体"/>
                <a:cs typeface="宋体"/>
              </a:rPr>
              <a:t>才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宋体"/>
                <a:cs typeface="宋体"/>
              </a:rPr>
              <a:t>能写出</a:t>
            </a:r>
            <a:r>
              <a:rPr lang="zh-CN" altLang="zh-CN" sz="3600" b="1" kern="100" dirty="0" smtClean="0">
                <a:solidFill>
                  <a:srgbClr val="FF0000"/>
                </a:solidFill>
                <a:latin typeface="宋体"/>
                <a:cs typeface="宋体"/>
              </a:rPr>
              <a:t>好的</a:t>
            </a:r>
            <a:r>
              <a:rPr lang="zh-CN" altLang="zh-CN" sz="3600" b="1" kern="100" dirty="0">
                <a:solidFill>
                  <a:srgbClr val="FF0000"/>
                </a:solidFill>
                <a:latin typeface="宋体"/>
                <a:cs typeface="宋体"/>
              </a:rPr>
              <a:t>记叙文</a:t>
            </a:r>
            <a:endParaRPr lang="zh-CN" altLang="zh-CN" sz="14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955959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89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3" imgW="8489616" imgH="6218262" progId="Word.Document.8">
                  <p:embed/>
                </p:oleObj>
              </mc:Choice>
              <mc:Fallback>
                <p:oleObj name="文档" r:id="rId3" imgW="8489616" imgH="621826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894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101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631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602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26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098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815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355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836613"/>
          <a:ext cx="8051800" cy="5176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3" imgW="8479913" imgH="5460622" progId="Word.Document.8">
                  <p:embed/>
                </p:oleObj>
              </mc:Choice>
              <mc:Fallback>
                <p:oleObj name="文档" r:id="rId3" imgW="8479913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51800" cy="5176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2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795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96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5696" y="3212976"/>
            <a:ext cx="6624736" cy="163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五种模板了如指掌，记叙文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水到渠成</a:t>
            </a:r>
            <a:endParaRPr lang="en-US" altLang="zh-CN" sz="2800" b="1" kern="100" dirty="0" smtClean="0">
              <a:solidFill>
                <a:srgbClr val="0000FF"/>
              </a:solidFill>
              <a:latin typeface="Arial"/>
              <a:ea typeface="方正大黑_GBK"/>
              <a:cs typeface="Times New Roman"/>
            </a:endParaRPr>
          </a:p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（</a:t>
            </a:r>
            <a:r>
              <a:rPr lang="zh-CN" altLang="zh-CN" sz="2800" b="1" kern="100" dirty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重点突破一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）</a:t>
            </a:r>
            <a:endParaRPr lang="zh-CN" altLang="zh-CN" sz="1200" b="1" kern="100" dirty="0">
              <a:solidFill>
                <a:srgbClr val="0000FF"/>
              </a:solidFill>
              <a:latin typeface="Arial"/>
              <a:ea typeface="黑体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1268760"/>
            <a:ext cx="6480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12140" algn="ctr">
              <a:lnSpc>
                <a:spcPct val="150000"/>
              </a:lnSpc>
              <a:tabLst>
                <a:tab pos="4914900" algn="l"/>
              </a:tabLst>
            </a:pPr>
            <a:r>
              <a:rPr lang="zh-CN" altLang="zh-CN" sz="3600" b="1" kern="100" dirty="0">
                <a:solidFill>
                  <a:srgbClr val="FF0000"/>
                </a:solidFill>
                <a:latin typeface="宋体"/>
                <a:ea typeface="方正大黑_GBK"/>
                <a:cs typeface="Times New Roman"/>
              </a:rPr>
              <a:t>模板一　时序顺进式结构</a:t>
            </a:r>
            <a:endParaRPr lang="zh-CN" altLang="zh-CN" sz="1400" kern="100" dirty="0">
              <a:solidFill>
                <a:srgbClr val="FF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2243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801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443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5696" y="3212976"/>
            <a:ext cx="6624736" cy="163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五种模板了如指掌，记叙文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水到渠成</a:t>
            </a:r>
            <a:endParaRPr lang="en-US" altLang="zh-CN" sz="2800" b="1" kern="100" dirty="0" smtClean="0">
              <a:solidFill>
                <a:srgbClr val="0000FF"/>
              </a:solidFill>
              <a:latin typeface="Arial"/>
              <a:ea typeface="方正大黑_GBK"/>
              <a:cs typeface="Times New Roman"/>
            </a:endParaRPr>
          </a:p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（</a:t>
            </a:r>
            <a:r>
              <a:rPr lang="zh-CN" altLang="zh-CN" sz="2800" b="1" kern="100" dirty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重点突破一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）</a:t>
            </a:r>
            <a:endParaRPr lang="zh-CN" altLang="zh-CN" sz="1200" b="1" kern="100" dirty="0">
              <a:solidFill>
                <a:srgbClr val="0000FF"/>
              </a:solidFill>
              <a:latin typeface="Arial"/>
              <a:ea typeface="黑体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1268760"/>
            <a:ext cx="6480720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12140" algn="ctr">
              <a:lnSpc>
                <a:spcPct val="150000"/>
              </a:lnSpc>
              <a:tabLst>
                <a:tab pos="4914900" algn="l"/>
              </a:tabLst>
            </a:pPr>
            <a:r>
              <a:rPr lang="zh-CN" altLang="en-US" sz="3600" b="1" kern="100" dirty="0">
                <a:solidFill>
                  <a:srgbClr val="FF0000"/>
                </a:solidFill>
                <a:latin typeface="宋体"/>
                <a:ea typeface="方正大黑_GBK"/>
                <a:cs typeface="Times New Roman"/>
              </a:rPr>
              <a:t>模板</a:t>
            </a:r>
            <a:r>
              <a:rPr lang="zh-CN" altLang="en-US" sz="3600" b="1" kern="100" dirty="0" smtClean="0">
                <a:solidFill>
                  <a:srgbClr val="FF0000"/>
                </a:solidFill>
                <a:latin typeface="宋体"/>
                <a:ea typeface="方正大黑_GBK"/>
                <a:cs typeface="Times New Roman"/>
              </a:rPr>
              <a:t>四   倒叙式</a:t>
            </a:r>
            <a:r>
              <a:rPr lang="zh-CN" altLang="en-US" sz="3600" b="1" kern="100" dirty="0">
                <a:solidFill>
                  <a:srgbClr val="FF0000"/>
                </a:solidFill>
                <a:latin typeface="宋体"/>
                <a:ea typeface="方正大黑_GBK"/>
                <a:cs typeface="Times New Roman"/>
              </a:rPr>
              <a:t>结构</a:t>
            </a:r>
            <a:endParaRPr lang="zh-CN" altLang="zh-CN" sz="1400" kern="100" dirty="0">
              <a:solidFill>
                <a:srgbClr val="FF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2627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756777"/>
              </p:ext>
            </p:extLst>
          </p:nvPr>
        </p:nvGraphicFramePr>
        <p:xfrm>
          <a:off x="452438" y="960438"/>
          <a:ext cx="7989887" cy="504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Document" r:id="rId3" imgW="8494905" imgH="5369061" progId="Word.Document.8">
                  <p:embed/>
                </p:oleObj>
              </mc:Choice>
              <mc:Fallback>
                <p:oleObj name="Document" r:id="rId3" imgW="8494905" imgH="536906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0438"/>
                        <a:ext cx="7989887" cy="5043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733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808038"/>
          <a:ext cx="8042275" cy="586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3" imgW="8470569" imgH="6174034" progId="Word.Document.8">
                  <p:embed/>
                </p:oleObj>
              </mc:Choice>
              <mc:Fallback>
                <p:oleObj name="文档" r:id="rId3" imgW="8470569" imgH="617403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08038"/>
                        <a:ext cx="8042275" cy="586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541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695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181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文档" r:id="rId3" imgW="8489616" imgH="5434732" progId="Word.Document.8">
                  <p:embed/>
                </p:oleObj>
              </mc:Choice>
              <mc:Fallback>
                <p:oleObj name="文档" r:id="rId3" imgW="8489616" imgH="54347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029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786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151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452438" y="960438"/>
          <a:ext cx="8062912" cy="527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8489616" imgH="5568496" progId="Word.Document.8">
                  <p:embed/>
                </p:oleObj>
              </mc:Choice>
              <mc:Fallback>
                <p:oleObj name="文档" r:id="rId3" imgW="8489616" imgH="55684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0438"/>
                        <a:ext cx="8062912" cy="5276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08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925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449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133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746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928688"/>
          <a:ext cx="8051800" cy="574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文档" r:id="rId3" imgW="8479913" imgH="6045663" progId="Word.Document.8">
                  <p:embed/>
                </p:oleObj>
              </mc:Choice>
              <mc:Fallback>
                <p:oleObj name="文档" r:id="rId3" imgW="8479913" imgH="60456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28688"/>
                        <a:ext cx="8051800" cy="574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814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450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5696" y="3212976"/>
            <a:ext cx="6624736" cy="163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五种模板了如指掌，记叙文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水到渠成</a:t>
            </a:r>
            <a:endParaRPr lang="en-US" altLang="zh-CN" sz="2800" b="1" kern="100" dirty="0" smtClean="0">
              <a:solidFill>
                <a:srgbClr val="0000FF"/>
              </a:solidFill>
              <a:latin typeface="Arial"/>
              <a:ea typeface="方正大黑_GBK"/>
              <a:cs typeface="Times New Roman"/>
            </a:endParaRPr>
          </a:p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tabLst>
                <a:tab pos="491490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（</a:t>
            </a:r>
            <a:r>
              <a:rPr lang="zh-CN" altLang="zh-CN" sz="2800" b="1" kern="100" dirty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重点突破一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Arial"/>
                <a:ea typeface="方正大黑_GBK"/>
                <a:cs typeface="Times New Roman"/>
              </a:rPr>
              <a:t>）</a:t>
            </a:r>
            <a:endParaRPr lang="zh-CN" altLang="zh-CN" sz="1200" b="1" kern="100" dirty="0">
              <a:solidFill>
                <a:srgbClr val="0000FF"/>
              </a:solidFill>
              <a:latin typeface="Arial"/>
              <a:ea typeface="黑体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1268760"/>
            <a:ext cx="6480720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12140" algn="ctr">
              <a:lnSpc>
                <a:spcPct val="150000"/>
              </a:lnSpc>
              <a:tabLst>
                <a:tab pos="4914900" algn="l"/>
              </a:tabLst>
            </a:pPr>
            <a:r>
              <a:rPr lang="zh-CN" altLang="en-US" sz="3600" b="1" kern="100" dirty="0">
                <a:solidFill>
                  <a:srgbClr val="FF0000"/>
                </a:solidFill>
                <a:latin typeface="宋体"/>
                <a:ea typeface="方正大黑_GBK"/>
                <a:cs typeface="Times New Roman"/>
              </a:rPr>
              <a:t>模板五　线串珍珠式结构</a:t>
            </a:r>
            <a:endParaRPr lang="zh-CN" altLang="zh-CN" sz="1400" kern="100" dirty="0">
              <a:solidFill>
                <a:srgbClr val="FF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3834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248118"/>
              </p:ext>
            </p:extLst>
          </p:nvPr>
        </p:nvGraphicFramePr>
        <p:xfrm>
          <a:off x="452438" y="766763"/>
          <a:ext cx="7999412" cy="540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Document" r:id="rId3" imgW="8504693" imgH="5751437" progId="Word.Document.8">
                  <p:embed/>
                </p:oleObj>
              </mc:Choice>
              <mc:Fallback>
                <p:oleObj name="Document" r:id="rId3" imgW="8504693" imgH="575143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6763"/>
                        <a:ext cx="7999412" cy="540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178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029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706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149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892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1016000"/>
          <a:ext cx="8062912" cy="522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文档" r:id="rId3" imgW="8489616" imgH="5501974" progId="Word.Document.8">
                  <p:embed/>
                </p:oleObj>
              </mc:Choice>
              <mc:Fallback>
                <p:oleObj name="文档" r:id="rId3" imgW="8489616" imgH="550197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16000"/>
                        <a:ext cx="8062912" cy="5221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059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文档" r:id="rId3" imgW="8479913" imgH="5368569" progId="Word.Document.8">
                  <p:embed/>
                </p:oleObj>
              </mc:Choice>
              <mc:Fallback>
                <p:oleObj name="文档" r:id="rId3" imgW="8479913" imgH="536856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991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061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400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18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294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708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844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12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692150"/>
          <a:ext cx="8051800" cy="559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8479913" imgH="5896436" progId="Word.Document.8">
                  <p:embed/>
                </p:oleObj>
              </mc:Choice>
              <mc:Fallback>
                <p:oleObj name="文档" r:id="rId3" imgW="8479913" imgH="589643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51800" cy="559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41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970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692150"/>
          <a:ext cx="8062912" cy="559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文档" r:id="rId3" imgW="8489616" imgH="5896436" progId="Word.Document.8">
                  <p:embed/>
                </p:oleObj>
              </mc:Choice>
              <mc:Fallback>
                <p:oleObj name="文档" r:id="rId3" imgW="8489616" imgH="589643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2912" cy="559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285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9588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4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88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3" name="Object 3"/>
          <p:cNvGraphicFramePr>
            <a:graphicFrameLocks noChangeAspect="1"/>
          </p:cNvGraphicFramePr>
          <p:nvPr/>
        </p:nvGraphicFramePr>
        <p:xfrm>
          <a:off x="539750" y="3568700"/>
          <a:ext cx="8207375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5" name="文档" r:id="rId5" imgW="8872981" imgH="1975914" progId="Word.Document.8">
                  <p:embed/>
                </p:oleObj>
              </mc:Choice>
              <mc:Fallback>
                <p:oleObj name="文档" r:id="rId5" imgW="8872981" imgH="19759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568700"/>
                        <a:ext cx="8207375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564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6207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784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750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363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12080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80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74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653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559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476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763588"/>
          <a:ext cx="8062912" cy="561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8489616" imgH="5921966" progId="Word.Document.8">
                  <p:embed/>
                </p:oleObj>
              </mc:Choice>
              <mc:Fallback>
                <p:oleObj name="文档" r:id="rId3" imgW="8489616" imgH="592196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3588"/>
                        <a:ext cx="8062912" cy="561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12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16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834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52438" y="1065213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5213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634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945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057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142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593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文档" r:id="rId3" imgW="8489616" imgH="5527864" progId="Word.Document.8">
                  <p:embed/>
                </p:oleObj>
              </mc:Choice>
              <mc:Fallback>
                <p:oleObj name="文档" r:id="rId3" imgW="8489616" imgH="55278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82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46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934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086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804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15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698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248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1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318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0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5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0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646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9" name="文档" r:id="rId3" imgW="8489616" imgH="5460622" progId="Word.Document.8">
                  <p:embed/>
                </p:oleObj>
              </mc:Choice>
              <mc:Fallback>
                <p:oleObj name="文档" r:id="rId3" imgW="8489616" imgH="54606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75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19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7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954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52438" y="992188"/>
          <a:ext cx="8062912" cy="510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1" name="文档" r:id="rId3" imgW="8489616" imgH="5375041" progId="Word.Document.8">
                  <p:embed/>
                </p:oleObj>
              </mc:Choice>
              <mc:Fallback>
                <p:oleObj name="文档" r:id="rId3" imgW="8489616" imgH="53750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2188"/>
                        <a:ext cx="8062912" cy="510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221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105</Words>
  <Application>Microsoft Office PowerPoint</Application>
  <PresentationFormat>全屏显示(4:3)</PresentationFormat>
  <Paragraphs>21</Paragraphs>
  <Slides>101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101</vt:i4>
      </vt:variant>
    </vt:vector>
  </HeadingPairs>
  <TitlesOfParts>
    <vt:vector size="104" baseType="lpstr">
      <vt:lpstr>1_Office 主题</vt:lpstr>
      <vt:lpstr>Microsoft Word 文档</vt:lpstr>
      <vt:lpstr>Microsoft Word 97 - 2003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3</cp:revision>
  <dcterms:created xsi:type="dcterms:W3CDTF">2018-07-30T10:18:26Z</dcterms:created>
  <dcterms:modified xsi:type="dcterms:W3CDTF">2018-07-30T14:28:12Z</dcterms:modified>
</cp:coreProperties>
</file>