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08" r:id="rId4"/>
    <p:sldId id="307" r:id="rId5"/>
    <p:sldId id="311" r:id="rId6"/>
    <p:sldId id="312" r:id="rId7"/>
    <p:sldId id="297" r:id="rId8"/>
    <p:sldId id="315" r:id="rId9"/>
    <p:sldId id="314" r:id="rId10"/>
    <p:sldId id="257" r:id="rId11"/>
    <p:sldId id="364" r:id="rId12"/>
    <p:sldId id="296" r:id="rId13"/>
    <p:sldId id="298" r:id="rId14"/>
    <p:sldId id="294" r:id="rId15"/>
    <p:sldId id="317" r:id="rId16"/>
    <p:sldId id="324" r:id="rId17"/>
    <p:sldId id="461" r:id="rId18"/>
    <p:sldId id="321" r:id="rId19"/>
    <p:sldId id="462" r:id="rId20"/>
    <p:sldId id="365" r:id="rId21"/>
    <p:sldId id="369" r:id="rId22"/>
    <p:sldId id="370" r:id="rId23"/>
    <p:sldId id="326" r:id="rId24"/>
    <p:sldId id="371" r:id="rId25"/>
    <p:sldId id="466" r:id="rId26"/>
    <p:sldId id="468" r:id="rId27"/>
    <p:sldId id="469" r:id="rId28"/>
    <p:sldId id="608" r:id="rId29"/>
    <p:sldId id="901" r:id="rId30"/>
    <p:sldId id="902" r:id="rId31"/>
    <p:sldId id="903" r:id="rId32"/>
    <p:sldId id="904" r:id="rId33"/>
    <p:sldId id="458" r:id="rId34"/>
    <p:sldId id="519" r:id="rId35"/>
    <p:sldId id="521" r:id="rId36"/>
    <p:sldId id="520" r:id="rId37"/>
    <p:sldId id="664" r:id="rId38"/>
    <p:sldId id="665" r:id="rId39"/>
    <p:sldId id="667" r:id="rId40"/>
    <p:sldId id="666" r:id="rId41"/>
    <p:sldId id="606" r:id="rId42"/>
    <p:sldId id="328" r:id="rId43"/>
    <p:sldId id="374" r:id="rId44"/>
    <p:sldId id="375" r:id="rId45"/>
    <p:sldId id="376" r:id="rId46"/>
    <p:sldId id="327" r:id="rId47"/>
    <p:sldId id="809" r:id="rId48"/>
    <p:sldId id="765" r:id="rId49"/>
    <p:sldId id="716" r:id="rId50"/>
    <p:sldId id="717" r:id="rId51"/>
    <p:sldId id="269" r:id="rId52"/>
    <p:sldId id="271" r:id="rId53"/>
    <p:sldId id="291" r:id="rId54"/>
    <p:sldId id="730" r:id="rId55"/>
    <p:sldId id="732" r:id="rId56"/>
    <p:sldId id="733" r:id="rId57"/>
    <p:sldId id="368" r:id="rId58"/>
    <p:sldId id="273" r:id="rId59"/>
    <p:sldId id="274" r:id="rId60"/>
    <p:sldId id="275" r:id="rId61"/>
    <p:sldId id="265" r:id="rId62"/>
    <p:sldId id="276" r:id="rId63"/>
    <p:sldId id="277" r:id="rId64"/>
    <p:sldId id="278" r:id="rId65"/>
    <p:sldId id="279" r:id="rId66"/>
    <p:sldId id="266" r:id="rId67"/>
    <p:sldId id="280" r:id="rId68"/>
    <p:sldId id="281" r:id="rId69"/>
    <p:sldId id="282" r:id="rId70"/>
    <p:sldId id="283" r:id="rId71"/>
    <p:sldId id="284" r:id="rId72"/>
  </p:sldIdLst>
  <p:sldSz cx="12192000" cy="6858000"/>
  <p:notesSz cx="6858000" cy="9144000"/>
  <p:custDataLst>
    <p:tags r:id="rId7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74" d="100"/>
          <a:sy n="74" d="100"/>
        </p:scale>
        <p:origin x="576" y="84"/>
      </p:cViewPr>
      <p:guideLst>
        <p:guide orient="horz" pos="85"/>
        <p:guide orient="horz" pos="4208"/>
        <p:guide pos="342"/>
        <p:guide pos="7454"/>
        <p:guide orient="horz" pos="577"/>
        <p:guide orient="horz" pos="668"/>
        <p:guide orient="horz" pos="4005"/>
        <p:guide orient="horz" pos="39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tags" Target="tags/tag98.xml" /><Relationship Id="rId74" Type="http://schemas.openxmlformats.org/officeDocument/2006/relationships/presProps" Target="presProps.xml" /><Relationship Id="rId75" Type="http://schemas.openxmlformats.org/officeDocument/2006/relationships/viewProps" Target="viewProps.xml" /><Relationship Id="rId76" Type="http://schemas.openxmlformats.org/officeDocument/2006/relationships/theme" Target="theme/theme1.xml" /><Relationship Id="rId77" Type="http://schemas.openxmlformats.org/officeDocument/2006/relationships/tableStyles" Target="tableStyles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0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_rels/notesSlide5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5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5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4.xml" /><Relationship Id="rId2" Type="http://schemas.openxmlformats.org/officeDocument/2006/relationships/notesMaster" Target="../notesMasters/notesMaster1.xml" /></Relationships>
</file>

<file path=ppt/notesSlides/_rels/notesSlide5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/Relationships>
</file>

<file path=ppt/notesSlides/_rels/notesSlide6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7.xml" /><Relationship Id="rId2" Type="http://schemas.openxmlformats.org/officeDocument/2006/relationships/notesMaster" Target="../notesMasters/notesMaster1.xml" /></Relationships>
</file>

<file path=ppt/notesSlides/_rels/notesSlide6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8.xml" /><Relationship Id="rId2" Type="http://schemas.openxmlformats.org/officeDocument/2006/relationships/notesMaster" Target="../notesMasters/notesMaster1.xml" /></Relationships>
</file>

<file path=ppt/notesSlides/_rels/notesSlide6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9.xml" /><Relationship Id="rId2" Type="http://schemas.openxmlformats.org/officeDocument/2006/relationships/notesMaster" Target="../notesMasters/notesMaster1.xml" /></Relationships>
</file>

<file path=ppt/notesSlides/_rels/notesSlide6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microsoft.com/office/2007/relationships/hdphoto" Target="../media/image6.wdp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rcRect b="16809"/>
          <a:stretch>
            <a:fillRect/>
          </a:stretch>
        </p:blipFill>
        <p:spPr>
          <a:xfrm>
            <a:off x="-16866" y="-4057"/>
            <a:ext cx="13320916" cy="686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 b="30033"/>
          <a:stretch>
            <a:fillRect/>
          </a:stretch>
        </p:blipFill>
        <p:spPr>
          <a:xfrm>
            <a:off x="399141" y="5849257"/>
            <a:ext cx="2126345" cy="653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92838" y="3861991"/>
            <a:ext cx="1666667" cy="90476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576" y="928914"/>
            <a:ext cx="3745424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485" y="0"/>
            <a:ext cx="5413829" cy="406037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2"/>
          <p:cNvSpPr txBox="1"/>
          <p:nvPr userDrawn="1"/>
        </p:nvSpPr>
        <p:spPr>
          <a:xfrm>
            <a:off x="329804" y="1212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5A5119"/>
                </a:solidFill>
                <a:latin typeface="方正字迹-吕建德字体" pitchFamily="2" charset="-122"/>
                <a:ea typeface="方正字迹-吕建德字体" pitchFamily="2" charset="-122"/>
              </a:rPr>
              <a:t>输入标题</a:t>
            </a:r>
            <a:endParaRPr lang="zh-CN" altLang="en-US" sz="4000" b="1">
              <a:solidFill>
                <a:srgbClr val="5A5119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2566314" y="576906"/>
            <a:ext cx="6357982" cy="1588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image" Target="../media/image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/>
          <a:srcRect l="12299" r="7322"/>
          <a:stretch>
            <a:fillRect/>
          </a:stretch>
        </p:blipFill>
        <p:spPr>
          <a:xfrm>
            <a:off x="-1" y="-5375"/>
            <a:ext cx="12192001" cy="68646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2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8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9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3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5.xml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6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tags" Target="../tags/tag9.xml" /><Relationship Id="rId8" Type="http://schemas.openxmlformats.org/officeDocument/2006/relationships/tags" Target="../tags/tag10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8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49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50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8.xml" /><Relationship Id="rId11" Type="http://schemas.openxmlformats.org/officeDocument/2006/relationships/tags" Target="../tags/tag19.xml" /><Relationship Id="rId12" Type="http://schemas.openxmlformats.org/officeDocument/2006/relationships/tags" Target="../tags/tag20.xml" /><Relationship Id="rId13" Type="http://schemas.openxmlformats.org/officeDocument/2006/relationships/tags" Target="../tags/tag21.xml" /><Relationship Id="rId2" Type="http://schemas.openxmlformats.org/officeDocument/2006/relationships/notesSlide" Target="../notesSlides/notesSlide51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52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53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4.xml" /><Relationship Id="rId3" Type="http://schemas.openxmlformats.org/officeDocument/2006/relationships/image" Target="../media/image11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5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8.xml" /><Relationship Id="rId11" Type="http://schemas.openxmlformats.org/officeDocument/2006/relationships/tags" Target="../tags/tag49.xml" /><Relationship Id="rId12" Type="http://schemas.openxmlformats.org/officeDocument/2006/relationships/tags" Target="../tags/tag50.xml" /><Relationship Id="rId13" Type="http://schemas.openxmlformats.org/officeDocument/2006/relationships/tags" Target="../tags/tag51.xml" /><Relationship Id="rId2" Type="http://schemas.openxmlformats.org/officeDocument/2006/relationships/notesSlide" Target="../notesSlides/notesSlide56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tags" Target="../tags/tag47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7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tags" Target="../tags/tag5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8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tags" Target="../tags/tag63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9.xml" /><Relationship Id="rId3" Type="http://schemas.openxmlformats.org/officeDocument/2006/relationships/image" Target="../media/image11.png" /><Relationship Id="rId4" Type="http://schemas.openxmlformats.org/officeDocument/2006/relationships/tags" Target="../tags/tag64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0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tags" Target="../tags/tag85.xml" /><Relationship Id="rId19" Type="http://schemas.openxmlformats.org/officeDocument/2006/relationships/tags" Target="../tags/tag86.xml" /><Relationship Id="rId2" Type="http://schemas.openxmlformats.org/officeDocument/2006/relationships/notesSlide" Target="../notesSlides/notesSlide61.xml" /><Relationship Id="rId20" Type="http://schemas.openxmlformats.org/officeDocument/2006/relationships/tags" Target="../tags/tag87.xml" /><Relationship Id="rId21" Type="http://schemas.openxmlformats.org/officeDocument/2006/relationships/tags" Target="../tags/tag88.xml" /><Relationship Id="rId22" Type="http://schemas.openxmlformats.org/officeDocument/2006/relationships/tags" Target="../tags/tag8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2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3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4.xml" /><Relationship Id="rId3" Type="http://schemas.openxmlformats.org/officeDocument/2006/relationships/image" Target="../media/image2.png" /><Relationship Id="rId4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 b="30033"/>
          <a:stretch>
            <a:fillRect/>
          </a:stretch>
        </p:blipFill>
        <p:spPr>
          <a:xfrm>
            <a:off x="399141" y="5849257"/>
            <a:ext cx="2126345" cy="653143"/>
          </a:xfrm>
          <a:prstGeom prst="rect">
            <a:avLst/>
          </a:prstGeom>
        </p:spPr>
      </p:pic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4001135" y="2642870"/>
            <a:ext cx="8190865" cy="11760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  二  单  元</a:t>
            </a:r>
            <a:endParaRPr lang="zh-CN" sz="72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455"/>
            <a:ext cx="5153025" cy="67735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2380" y="84455"/>
            <a:ext cx="5588000" cy="66706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448098" y="180340"/>
            <a:ext cx="1659890" cy="3669665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孔   子</a:t>
            </a:r>
            <a:endParaRPr lang="zh-CN" altLang="en-US" sz="8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5337810" y="542290"/>
            <a:ext cx="2620010" cy="5755005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4400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删述六经，  垂宪万世</a:t>
            </a:r>
            <a:endParaRPr lang="zh-CN" altLang="en-US" sz="4400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德侔天地，  道冠古今</a:t>
            </a:r>
            <a:endParaRPr lang="zh-CN" altLang="en-US" sz="4400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知人论世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310323"/>
            <a:ext cx="12451080" cy="52622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孔子(公元前551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公元前479)，子姓，孔氏，名丘,字仲尼,鲁国陬邑人，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祖籍宋国,中国古代思想家、教育家,儒家学派创始人。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孔子开创私人讲学之风，倡导仁义礼智信。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有弟子三千，其中贤人七十二。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曾带领部分弟子周游列国十三年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去世后,其弟子及再传弟子把孔子及其弟子的言行语录和思想记录下来,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整理编成《论语》。该书被奉为儒家经典。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孔子是当时社会上最博学者之一，</a:t>
            </a:r>
            <a:endParaRPr lang="zh-CN" altLang="en-US" sz="2800" smtClean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在世时就被尊奉为“天纵之圣”“天之木铎”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更被后世尊为孔圣人、至圣、至圣先师、大成至圣文宣王先师、万世师表。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其思想对中国和世界都有深远的影响,其人被列为“世界十大文化名人”之首。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修订了六经《诗经》《尚书》《礼记》《周易》《春秋》《乐》等。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后来《乐》亡佚了，便成为五经《诗》《书》《礼》《易》《春秋》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160" y="1060768"/>
            <a:ext cx="11917680" cy="5692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《论语》是儒家学派的经典著作之一，全书共20篇，492章。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较为集中地体现了孔子的政治主张、伦理思想、道德观念及教育原则等，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与《大学》《中庸》《孟子》等合称为四书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《论语》的思想主要有三个既各自独立又紧密相依的范畴: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伦理道德范畴</a:t>
            </a:r>
            <a:r>
              <a:rPr lang="en-US" altLang="zh-CN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仁，社会政治范畴</a:t>
            </a:r>
            <a:r>
              <a:rPr lang="en-US" altLang="zh-CN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礼，认识方法论范畴</a:t>
            </a:r>
            <a:r>
              <a:rPr lang="en-US" altLang="zh-CN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中庸。</a:t>
            </a:r>
            <a:endParaRPr lang="zh-CN" altLang="en-US" sz="28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仁，首先是人内心深处的一种真实的状态，真的极致必然是善的，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这种真和善的全体状态就是“仁”。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孔子确立的仁的范畴，</a:t>
            </a:r>
            <a:endParaRPr lang="zh-CN" altLang="en-US" sz="28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进而将礼阐述为适应仁、表达仁的一种合理的社会关系与待人接物的规范，</a:t>
            </a:r>
            <a:endParaRPr lang="zh-CN" altLang="en-US" sz="28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进而明确“中庸”的系统方法论原则。</a:t>
            </a:r>
            <a:endParaRPr lang="zh-CN" altLang="en-US" sz="28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“仁”是《论语》的思想核心。</a:t>
            </a:r>
            <a:endParaRPr lang="zh-CN" altLang="en-US" sz="2800" b="1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24560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初读课文，整体感知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8430" y="1715770"/>
            <a:ext cx="7498080" cy="40767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君子食无求饱，居无求安，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敏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于事而慎于言，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有道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而正焉，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可谓好学也已。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（《学而》）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不仁，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如礼何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人而不仁，如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何？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（《八佾》）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 语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275" y="1219518"/>
            <a:ext cx="11854815" cy="54057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朝闻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，夕死可矣。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（《里仁》）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君子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喻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于义，小人喻于利。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（《里仁》）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贤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思齐焉，见不贤而内自省也。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（《里仁》）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质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胜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则野，文胜质则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史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文质彬彬，然后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君子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（《雍也》）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自读课文，疏通文意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7905" y="2606675"/>
            <a:ext cx="6007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ea typeface="宋体" panose="02010600030101010101" pitchFamily="2" charset="-122"/>
              </a:rPr>
              <a:t>结合课下注释，</a:t>
            </a:r>
            <a:endParaRPr lang="zh-CN" sz="6000" b="0">
              <a:ea typeface="宋体" pitchFamily="2" charset="-122"/>
            </a:endParaRPr>
          </a:p>
          <a:p>
            <a:pPr indent="0"/>
            <a:r>
              <a:rPr lang="zh-CN" sz="6000" b="0">
                <a:ea typeface="宋体" panose="02010600030101010101" pitchFamily="2" charset="-122"/>
              </a:rPr>
              <a:t>翻译文章内容。</a:t>
            </a:r>
            <a:endParaRPr lang="zh-CN" altLang="en-US" sz="3600"/>
          </a:p>
          <a:p>
            <a:pPr algn="r"/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（前六章）</a:t>
            </a:r>
            <a:endParaRPr lang="zh-CN" altLang="en-US" sz="400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自读反馈，夯实基础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7905" y="2606675"/>
            <a:ext cx="6007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ea typeface="宋体" panose="02010600030101010101" pitchFamily="2" charset="-122"/>
              </a:rPr>
              <a:t>结合课下注释，</a:t>
            </a:r>
            <a:endParaRPr lang="zh-CN" sz="6000" b="0">
              <a:ea typeface="宋体" panose="02010600030101010101" pitchFamily="2" charset="-122"/>
            </a:endParaRPr>
          </a:p>
          <a:p>
            <a:pPr indent="0"/>
            <a:r>
              <a:rPr lang="zh-CN" sz="6000" b="0">
                <a:ea typeface="宋体" panose="02010600030101010101" pitchFamily="2" charset="-122"/>
              </a:rPr>
              <a:t>翻译文章内容。</a:t>
            </a:r>
            <a:endParaRPr lang="zh-CN" altLang="en-US" sz="3600"/>
          </a:p>
          <a:p>
            <a:pPr algn="r"/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（前六章）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肆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品读鉴赏，合作探究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9090" y="2240280"/>
            <a:ext cx="6223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《论语》十二章</a:t>
            </a:r>
            <a:endParaRPr lang="zh-CN" sz="3600" b="0">
              <a:latin typeface="微软雅黑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主要涉及了哪些方面的内容？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请概括前六章的主要观点。</a:t>
            </a:r>
            <a:endParaRPr lang="zh-CN" altLang="en-US" sz="3600"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伍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品读鉴赏，成果展示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9090" y="2240280"/>
            <a:ext cx="6223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《论语》十二章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主要涉及了哪些方面的内容？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请概括前六章的主要观点。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96545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《学而》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" y="2604770"/>
            <a:ext cx="121913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本章讲的是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君子日常言行的基本要求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孔子认为，君子要善于抵制过分的物欲，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要尽可能地把精力用于追求理想和真理上。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人活着不仅仅为了求得饱暖安逸，还应该有一种对理想的追求精神。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有了这样的理想，就不应沉溺于物质的欲望，要有克制自己的能力，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把对物质的追求提升为对真善美的追求，以及精神的独立上来。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这样就不会去计较私欲得失，蝇营狗苟，而会敏于事而慎于言，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使自己的内心清澄，去接近有道之人来匡正自己。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8100" y="913765"/>
            <a:ext cx="907478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、君子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食无求饱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居无求安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endParaRPr lang="zh-CN" altLang="en-US" sz="3200" smtClean="0">
              <a:solidFill>
                <a:schemeClr val="tx1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敏于事而慎于言，就有道而正焉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，可谓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好学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也已。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299415" y="37875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陆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84048" y="38100"/>
            <a:ext cx="431482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精讲归纳，课堂总结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单元导语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" y="1011238"/>
            <a:ext cx="11562080" cy="5692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如果说传统文化是一株枝繁叶茂的大树，那先秦诸子就是这株大树的根。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先秦诸子，百家争鸣，百花齐放，铸就了中华思想文化史上的一段辉煌。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本单元选择了先秦诸子的一些经典论说，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包括儒家的《论语》十二章、《大学》一章、《孟子》一章，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道家的《老子》四章、《庄子》一章，以及墨家的《墨子·兼爱》篇。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可结合以前读过的孔子、孟子、庄子等人的语录或作品，</a:t>
            </a:r>
            <a:endParaRPr lang="zh-CN" altLang="en-US" sz="3200" smtClean="0">
              <a:solidFill>
                <a:schemeClr val="accent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感受先秦时期百家争鸣的盛况。</a:t>
            </a:r>
            <a:endParaRPr lang="zh-CN" altLang="en-US" sz="3200" smtClean="0">
              <a:solidFill>
                <a:schemeClr val="accent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本单元集中学习先秦诸子散文，以加深对传统文化之根的理解。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要注意领会先秦诸子对社会人生的洞察，</a:t>
            </a:r>
            <a:endParaRPr lang="zh-CN" altLang="en-US" sz="32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思考其思想学说对立德树人、修身养性的现实意义；</a:t>
            </a:r>
            <a:endParaRPr lang="zh-CN" altLang="en-US" sz="32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感受先秦诸子或雍容或犀利或雄奇或朴拙的论说风格，</a:t>
            </a:r>
            <a:endParaRPr lang="zh-CN" altLang="en-US" sz="3200" b="1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理解各家论说的方法，领悟其妙处。</a:t>
            </a:r>
            <a:endParaRPr lang="zh-CN" altLang="en-US" sz="3200" b="1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《八佾》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2360" y="606425"/>
            <a:ext cx="814260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、人而不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，如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礼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何？人而不仁，如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乐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何？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760" y="1841818"/>
            <a:ext cx="11968480" cy="5015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乐是表达人们思想情感的一种形式，在古代，它也是礼的一部分。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礼与乐都是外在的表现，而仁则是人们内心的道德情感和要求。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孔子把礼、乐与仁紧紧联系起来，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认为没有仁德的人，根本谈不上什么礼、乐的问题。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因此，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必须有仁的根本，才能够叫行礼乐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《礼记·儒行篇》中说：礼节者仁之貌也，歌乐者仁之和也。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有礼节就是有仁心的表现。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貌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就是表现的样子。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有仁心，必定外表有礼节，所谓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诚于中而形于外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这些歌乐都是表现和谐的，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乐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实际上是表现和谐的艺术，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所以称为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仁之和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《里仁》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0425" y="595630"/>
            <a:ext cx="454152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</a:rPr>
              <a:t>3</a:t>
            </a:r>
            <a:r>
              <a:rPr lang="zh-CN" altLang="en-US" sz="3200" smtClean="0">
                <a:solidFill>
                  <a:schemeClr val="tx1"/>
                </a:solidFill>
              </a:rPr>
              <a:t>、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朝闻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，夕</a:t>
            </a:r>
            <a:r>
              <a:rPr lang="zh-CN" altLang="en-US" sz="3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矣。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0" y="2372995"/>
            <a:ext cx="9530080" cy="40309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"仁"是儒家思想的核心，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是孔子的道德理想，也是最高的道德准则。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"道"不是一般的"道理"、"事理"，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而是特指儒家的"仁义之道"。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懂得了仁义的道理，就应该用自己的一生去实践它，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有时为了捍卫它，甚至不惜牺牲自己的生命。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这是孔子的道德价值观，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也就是这句话所包含的深刻内涵。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《里仁》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63030" y="637540"/>
            <a:ext cx="56280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</a:rPr>
              <a:t>4</a:t>
            </a:r>
            <a:r>
              <a:rPr lang="zh-CN" altLang="en-US" sz="3200" smtClean="0">
                <a:solidFill>
                  <a:schemeClr val="tx1"/>
                </a:solidFill>
              </a:rPr>
              <a:t>、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君子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喻于</a:t>
            </a:r>
            <a:r>
              <a:rPr lang="zh-CN" altLang="en-US" sz="3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义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小人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喻于</a:t>
            </a:r>
            <a:r>
              <a:rPr lang="zh-CN" altLang="en-US" sz="3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利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738313"/>
            <a:ext cx="11562080" cy="5015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君子与小人价值指向不同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道德高尚者只需晓以大义，而品质低劣者只能动之以利害。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君子于事必辨其是非，小人于事必计其利害。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小人以外在的东西作标准、作参照，并且主要以利来衡量，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其行事时不按义与不义、该与不该，而按有利无利、利多利少。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君子建立起了自己的内心标准——义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，所以能够“泰而不骄”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“病无能焉，不病人之不己知也”“内省不疚，夫何忧何惧”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“君子求诸己，小人求诸人”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“不义而富且贵，于我如浮云”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“可处有，可处无”“衣敝缊袍，与衣狐貉者立，而不耻者”。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这些差别都源于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标准不同：义利之辨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《里仁》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9305" y="651510"/>
            <a:ext cx="691324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、见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贤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思齐焉，见不贤而内自省也。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6805" y="3596005"/>
            <a:ext cx="62788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虚心学习，以人为鉴，取长补短。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《雍也》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5085" y="567055"/>
            <a:ext cx="94634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、质胜文则野，文胜质则史。文质彬彬，然后君子。</a:t>
            </a:r>
            <a:endParaRPr lang="en-US" altLang="zh-CN" sz="3200" smtClean="0">
              <a:solidFill>
                <a:schemeClr val="tx1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760" y="1524318"/>
            <a:ext cx="11562080" cy="50158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《朱子集注》里面讲到，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文质不可以相胜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然质之胜文，犹之甘可以受和，白可以受采也。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文胜而至于灭质，则其本亡矣。虽有文，将安施乎？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然则与其史也，宁野。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文质不可以相胜，就是指它们要均衡，哪个都不能够过多。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但是两者比较起来哪个更重要？应该是质比文更重要。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换句话说，我们的品性比我们外在的礼貌、文采要更重要。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因为如果是质之胜文，质多于文，这个人是一个老实憨厚的人，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但是没有什么文采，这种人还可以造就。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可见，质地很重要，做人首先要有一个良好的质地。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柒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课堂检测，巩固提升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430" y="621030"/>
            <a:ext cx="11143615" cy="59969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1.孔子在《论语·雍也》中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探讨文与质的关系的句子是: 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，                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2.孔子在《论语·学而》中谈到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君子不要求吃饱，不要求居住舒适的句子是: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，                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3.孔子在《论语·里仁》中谈到早晨懂得仁义之道，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当晚为它死去也甘心的句子是: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1275" y="1874520"/>
            <a:ext cx="50596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质胜文则野，文胜质则史。</a:t>
            </a:r>
            <a:endParaRPr lang="zh-CN" altLang="en-US" sz="3200" smtClean="0">
              <a:solidFill>
                <a:srgbClr val="0070C0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7675" y="4280535"/>
            <a:ext cx="46532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君子食无求饱，居无求安</a:t>
            </a:r>
            <a:endParaRPr lang="zh-CN" altLang="en-US" sz="320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5010" y="5935980"/>
            <a:ext cx="38404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朝闻道，夕死可矣。</a:t>
            </a:r>
            <a:endParaRPr lang="zh-CN" altLang="en-US" sz="320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情境默写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204595"/>
            <a:ext cx="1201928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4.孔子在《论语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里仁》中谈到君子和小人不同的义利观的句子是: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6.唐太宗李世民曾说“以人为鉴，可以明得失”，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由此可以联想到《论语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里仁》中的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7.青年担当着国家兴盛的重责，应以《论语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泰伯》中曾子所说的“                 ，                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自勉。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15" y="1772920"/>
            <a:ext cx="50596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君子喻于义，小人喻于利。</a:t>
            </a:r>
            <a:endParaRPr lang="zh-CN" altLang="en-US" sz="320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715" y="4078605"/>
            <a:ext cx="62788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见贤思齐焉，见不贤而内自省也。</a:t>
            </a:r>
            <a:endParaRPr lang="zh-CN" altLang="en-US" sz="320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345" y="5676900"/>
            <a:ext cx="5466080" cy="68199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士不可以不弘毅，任重而道远</a:t>
            </a:r>
            <a:endParaRPr lang="zh-CN" altLang="en-US" sz="320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5260" y="642303"/>
            <a:ext cx="11832590" cy="59391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阅读下面的文言文,完成下列问题。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子日:“饭疏食饮水，曲肱而枕之，乐亦在其中矣。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不义而富且贵，于我如浮云。”(《论语·述而》)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(苏秦)读书欲睡， 引锥自刺其股，血流至足，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曰:“安有说人主,不能出其金玉锦绣，取卿相之尊者乎？”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期年，揣摩成,曰:“此真可以说当世之君矣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苏秦曰:“嗟乎!贫穷则父母不子,富贵则亲戚畏惧。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人生世上,势位富贵,盖可以忽乎哉?”(《战国策·秦策》)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1.为什么苏秦认为不能忽视“势位富贵”？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2.综合上述材料，简析孔子的富贵观与苏秦的富贵观。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17990" y="176530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课下作业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339090"/>
            <a:ext cx="12171680" cy="65544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ts val="336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材料一: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子贡问政,子曰:“足食，足兵,民信之矣。”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子贡曰:“必不得已而去，于斯三者何先?”曰:“去兵。”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子贡曰:“必不得已而去，于斯二者何先?”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曰：“去食。自古皆有死,民无信不立。”(《论语·颜渊》)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材料二: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齐人伐燕胜之，宣王问曰:“或谓寡人勿取,或谓寡人取之。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以万乘之国伐万乘之国，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五旬而举之,人力不至于此，不取必有天殃。取之,何如?”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孟子对曰:“取之而燕民悦则取之，古之人有行之者，武王是也；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取之而燕民不悦则勿取,古之人有行之者，文王是也。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以万乘之国伐万乘之国,箪食壶浆以迎王师，岂有他哉?避水火也!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如水益深，如火益热,亦运而已矣。”(《孟子·梁惠王下》)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1.材料一中,“足食”和“去食”分别体现了孔子怎样的为政思想？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ts val="336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2.根据材料一和材料二，比较孔子和孟子对待战争的异同。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7965" y="454660"/>
            <a:ext cx="1118933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endParaRPr lang="en-US" altLang="zh-CN" sz="3200" b="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苏秦认为世态炎凉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endParaRPr lang="en-US" sz="3600" b="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一个人贫穷时连父母都会看不起，</a:t>
            </a:r>
            <a:endParaRPr lang="zh-CN" sz="3600" b="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而富贵时连亲戚都感到畏惧，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所以不能忽视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势位富贵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3200" b="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indent="0"/>
            <a:endParaRPr lang="zh-CN"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endParaRPr lang="en-US" sz="3200" b="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indent="0"/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孔子的富贵观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以仁义为重，安贫乐道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sz="3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追求富贵要合乎道义。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苏秦的富贵观</a:t>
            </a:r>
            <a:r>
              <a:rPr lang="en-US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以富贵为重，通过个人奋斗以求富贵。</a:t>
            </a:r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
</a:t>
            </a:r>
            <a:endParaRPr lang="zh-CN" altLang="en-US" sz="360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单元任务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061085"/>
            <a:ext cx="11910060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萧统在《文选序》中说: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“老、庄之作，管、孟之流，盖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以立意为宗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以能文为本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吕思勉在《经子解题·论读子之法》中说: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“诸子之文，各有其面貌性情，彼此不能相假;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亦实为中国文学，立极于前。”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总体看来，</a:t>
            </a:r>
            <a:r>
              <a:rPr lang="zh-CN" altLang="en-US" sz="32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先秦诸子并不把善写文章当作最高追求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但他们的很多论说又都文采斐然，自成一格。</a:t>
            </a:r>
            <a:endParaRPr lang="zh-CN" altLang="en-US" sz="3200" smtClean="0">
              <a:solidFill>
                <a:srgbClr val="C0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反复朗读本单元课文，总结概括其风格特点。你更喜欢谁的风格?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结合课文，联系你的语文学习经验，同学间相互交流。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635" y="545465"/>
            <a:ext cx="12191365" cy="59969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足食” 体现了孔子的富民政策,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“去食”体现了得到百姓信任的重要性。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（点睛：要结合上下文和所学孔子为政主张分析）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微软雅黑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同:孔子和孟子对战争的取舍都是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以“民本”(或“百姓的利益”)为出发点的。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异:孔子希望用“仁义"代替战争，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“足食”“民信之”远比用兵重要，先“去兵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表明对战争的否定。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孟子认为只要符合老百姓的意愿和利益，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使百姓远“避水火”，就可以使用战争的手段。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272405" y="2832735"/>
            <a:ext cx="334772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  谢  观  看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0" y="2488565"/>
            <a:ext cx="7951470" cy="19888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《论语》十二章</a:t>
            </a:r>
            <a:endParaRPr lang="zh-CN" sz="72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44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（第二课时）</a:t>
            </a:r>
            <a:endParaRPr lang="zh-CN" sz="44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 rot="5400000">
            <a:off x="1233805" y="-1059180"/>
            <a:ext cx="1300480" cy="353250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1325880" y="-952500"/>
            <a:ext cx="1103630" cy="333438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8263" y="326050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820" y="291783"/>
            <a:ext cx="311785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习  目  标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950" y="2611755"/>
            <a:ext cx="8412480" cy="20840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体会孔子仁、义、礼等学说的基本内涵，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并思考其现代意义。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7905" y="147955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复习回顾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8430" y="1350645"/>
            <a:ext cx="10504805" cy="48158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、说明文采和质朴兼备才符合君子修为的句子是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、强调读书人要树立远大志向，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积极承担责任的句子是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、向别人学习，发扬他人长处弥补自己短处就要做到</a:t>
            </a:r>
            <a:b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endParaRPr lang="en-US" altLang="zh-CN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、写出君子小人义利之辨的句子是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自读课文，疏通文意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430" y="1808480"/>
            <a:ext cx="7835265" cy="27482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曾子曰：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士不可以不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弘毅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，任重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道远。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仁以为己任，不亦重乎？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死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，不亦远乎？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（《泰伯》）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 语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920" y="1386523"/>
            <a:ext cx="12070080" cy="4741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譬如为山，未成一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篑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，止，吾止也。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地，虽覆一篑，进，吾往也。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（《子罕》）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60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不惑，</a:t>
            </a:r>
            <a:r>
              <a:rPr lang="zh-CN" altLang="en-US" sz="360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不忧，</a:t>
            </a:r>
            <a:r>
              <a:rPr lang="zh-CN" altLang="en-US" sz="360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勇者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不惧。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（《子罕》）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子贡问曰：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而可以终身行之者乎？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恕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乎！己所不欲，勿施于人。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（《卫灵公》）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 语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87718"/>
            <a:ext cx="12527280" cy="60699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颜渊问仁。子曰：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en-US" altLang="zh-CN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克己复礼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一日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克己复礼，天下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归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仁焉。为仁由己，而由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乎哉？”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颜渊曰：“请问其</a:t>
            </a:r>
            <a:r>
              <a:rPr lang="en-US" altLang="zh-CN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子曰：“非礼勿视，非礼勿听，非礼勿言，非礼勿动。”</a:t>
            </a:r>
            <a:endParaRPr lang="en-US" altLang="zh-CN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颜渊曰：“回虽不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敏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，请</a:t>
            </a:r>
            <a:r>
              <a:rPr lang="en-US" altLang="zh-CN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事</a:t>
            </a:r>
            <a:r>
              <a:rPr lang="en-US" altLang="zh-CN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斯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语矣。”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（《颜渊》）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小子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何莫学</a:t>
            </a: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夫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《诗》？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《诗》可以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群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</a:t>
            </a:r>
            <a:r>
              <a:rPr lang="zh-CN" altLang="en-US" sz="36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怨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迩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</a:t>
            </a:r>
            <a:r>
              <a:rPr lang="zh-CN" altLang="en-US" sz="3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事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父，远之事君。多识于鸟兽草木之名。”（《阳货》）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自读反馈，夯实基础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7905" y="2606675"/>
            <a:ext cx="6007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ea typeface="宋体" panose="02010600030101010101" pitchFamily="2" charset="-122"/>
              </a:rPr>
              <a:t>结合课下注释，</a:t>
            </a:r>
            <a:endParaRPr lang="zh-CN" sz="6000" b="0">
              <a:ea typeface="宋体" panose="02010600030101010101" pitchFamily="2" charset="-122"/>
            </a:endParaRPr>
          </a:p>
          <a:p>
            <a:pPr indent="0"/>
            <a:r>
              <a:rPr lang="zh-CN" sz="6000" b="0">
                <a:ea typeface="宋体" panose="02010600030101010101" pitchFamily="2" charset="-122"/>
              </a:rPr>
              <a:t>翻译文章内容。</a:t>
            </a:r>
            <a:endParaRPr lang="zh-CN" altLang="en-US" sz="3600"/>
          </a:p>
          <a:p>
            <a:pPr algn="r"/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（后六章）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138655" y="12995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肆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015" y="147955"/>
            <a:ext cx="52349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</a:rPr>
              <a:t>品读鉴赏，合作探究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9090" y="2240280"/>
            <a:ext cx="62230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《论语》十二章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sz="3600" b="0">
                <a:latin typeface="微软雅黑" panose="020b0503020204020204" pitchFamily="34" charset="-122"/>
                <a:ea typeface="微软雅黑" panose="020b0503020204020204" pitchFamily="34" charset="-122"/>
              </a:rPr>
              <a:t>主要涉及了哪些方面的内容？</a:t>
            </a:r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sz="36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请概括后六章的主要观点。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40030" y="-9906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吕思勉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7665" y="1149350"/>
            <a:ext cx="1103312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“后世文学，根源皆在古书。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同一熟诵，诵后世书，固不如诵古书之有益。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</a:t>
            </a: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欲精研文学，则数十百篇熟诵之文字，固亦决不能无也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读诸子者，固不为研习文辞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然诸子之文，各有其面貌性情，彼此不能相假；</a:t>
            </a:r>
            <a:endParaRPr lang="zh-CN" altLang="en-US" sz="3200" smtClean="0">
              <a:solidFill>
                <a:srgbClr val="C00000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亦实为中国文学，立极于前。</a:t>
            </a:r>
            <a:endParaRPr lang="zh-CN" altLang="en-US" sz="320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留心文学者，于此加以钻研，固胜徒读集部之书者甚远。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……近人研文学者，多徒知读集，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实为舍本而求末，故用力多而成功少……”。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《泰伯》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3105" y="510540"/>
            <a:ext cx="865441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士不可以不弘毅，任重而道远。</a:t>
            </a:r>
            <a:endParaRPr lang="zh-CN" altLang="en-US" sz="3200" smtClean="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仁以为己任，不亦重乎？死而后已，不亦远乎？</a:t>
            </a:r>
            <a:endParaRPr lang="zh-CN" altLang="en-US" sz="3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311083"/>
            <a:ext cx="11968480" cy="255333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弘毅”指的是远大的志向、坚忍的品质，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这是完成学业必须具有的精神状态。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曾子认为读书人应该具备刚毅的品格，因为只有具备了这种品格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才可以接受重任，才能够不不半途而废，才可以实现自己的理想。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应该是读书人毕生追求的目标。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《子罕》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1515" y="461010"/>
            <a:ext cx="864997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、子曰：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譬如为山，未成一篑，止，吾止也。</a:t>
            </a:r>
            <a:endParaRPr lang="zh-CN" altLang="en-US" sz="3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譬如平地，虽覆一篑，进，吾往也。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2135" y="2098993"/>
            <a:ext cx="10749280" cy="452310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朱熹注：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“书曰：‘为山九仞，功亏一篑。’夫子之言，盖出于此。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言山成而但少一篑，其止者，吾自止耳；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平地而方覆一篑，其进者，吾自往耳。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盖学者自强不息，则积少成多；中道而止，则前功尽弃。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其止其往，皆在我而不在人也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不论做事还是为人，贵在持之以恒，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功亏一篑也好，持之以恒也罢，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关键都在于自己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《子罕》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6405" y="475615"/>
            <a:ext cx="895286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、子曰：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知者不惑，仁者不忧，勇者不惧。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245" y="2051050"/>
            <a:ext cx="10749280" cy="15684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在儒家传统道德中，智、仁、勇是重要的三个范畴。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《礼记·中庸》说：“知、仁、勇，三者天下之达德也。”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一个人要达到完美的人格修养，智、仁、勇缺一不可。</a:t>
            </a:r>
            <a:endParaRPr lang="zh-CN" altLang="en-US" sz="3200" u="sng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《颜渊》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185" y="948055"/>
            <a:ext cx="1177163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、颜渊问仁。子曰：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”克己复礼为仁。一日克己复礼，天下归仁焉。</a:t>
            </a:r>
            <a:endParaRPr lang="en-US" altLang="zh-CN" sz="2800" smtClean="0">
              <a:solidFill>
                <a:schemeClr val="tx1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为仁由己，而由人乎哉？”颜渊曰：“请问其目。”</a:t>
            </a:r>
            <a:endParaRPr lang="en-US" altLang="zh-CN" sz="2800" smtClean="0">
              <a:solidFill>
                <a:schemeClr val="tx1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子曰：“非礼勿视，非礼勿听，非礼勿言，非礼勿动。”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颜渊曰：“回虽不敏，请事斯语矣。”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775" y="3612515"/>
            <a:ext cx="11982450" cy="20612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阐述了孔子对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的理解以及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如何通过自己的行动来实现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其关键是克己复礼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。具体是要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视、听、言、动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都符合礼。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克己复礼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就是通过人的道德修养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自觉地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遵守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的规定。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从这个层面上来说，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的内化和自觉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《卫灵公》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635" y="533400"/>
            <a:ext cx="895985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子贡问曰：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有一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言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而可以终身行之者乎？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恕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'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乎！己所不欲，勿施于人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430" y="2455863"/>
            <a:ext cx="9530080" cy="107632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孔子认为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推己及人的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恕</a:t>
            </a:r>
            <a:r>
              <a:rPr lang="en-US" altLang="zh-CN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是可以终身奉行的原则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己所不欲，勿施于人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强调的也是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修己</a:t>
            </a:r>
            <a:r>
              <a:rPr lang="en-US" altLang="zh-CN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《阳货》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1090" y="0"/>
            <a:ext cx="831215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、子曰：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小子何莫学夫《诗》？</a:t>
            </a:r>
            <a:endParaRPr lang="zh-CN" altLang="en-US" sz="2800" smtClean="0">
              <a:solidFill>
                <a:schemeClr val="tx1"/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《诗》可以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兴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群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怨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迩之事父，远之事君。多识于鸟兽草木之名。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760" y="2014855"/>
            <a:ext cx="11968480" cy="3538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《诗经》是我国最早的诗歌总集，在我国文学史上具有重要地位。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孔子很重视《诗经》的教化作用。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在《论语》中，孔子不仅多次引用《诗经》来说明自己的观点，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还多次强调《诗经》在为人处世上的重要作用，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教诲弟子要学《诗》。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这段文字全面而精确地概括了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u="sng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《诗经》的审美价值、社会价值、认识价值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《阳货》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1090" y="0"/>
            <a:ext cx="831215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、子曰：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小子何莫学夫《诗》？</a:t>
            </a:r>
            <a:endParaRPr lang="zh-CN" altLang="en-US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《诗》可以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兴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群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，可以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怨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迩之事父，远之事君。多识于鸟兽草木之名。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en-US" altLang="zh-CN" sz="28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375" y="2085975"/>
            <a:ext cx="10393680" cy="37846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昔我往矣，杨柳依依。今我来思，雨雪霏霏。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蒹葭苍苍，白露为霜。所谓伊人，在水一方。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巧笑倩兮，美目盼兮，素以为绚兮。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桃之夭夭，灼灼其华。之子于归，宜室宜家。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3619500" y="2326640"/>
            <a:ext cx="1536700" cy="2493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400">
                <a:solidFill>
                  <a:srgbClr val="FF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君子之德</a:t>
            </a:r>
            <a:endParaRPr kumimoji="1" lang="en-US" altLang="zh-CN" sz="4400">
              <a:solidFill>
                <a:srgbClr val="FF0000"/>
              </a:solidFill>
              <a:latin typeface="STXinwei" pitchFamily="2" charset="-122"/>
              <a:ea typeface="STXinwei" pitchFamily="2" charset="-122"/>
            </a:endParaRPr>
          </a:p>
          <a:p>
            <a:r>
              <a:rPr kumimoji="1" lang="zh-CN" altLang="en-US" sz="4400">
                <a:solidFill>
                  <a:srgbClr val="FF0000"/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修身养性</a:t>
            </a:r>
            <a:endParaRPr kumimoji="1" lang="zh-CN" altLang="en-US" sz="4400">
              <a:solidFill>
                <a:srgbClr val="FF0000"/>
              </a:solidFill>
              <a:latin typeface="STXinwei" pitchFamily="2" charset="-122"/>
              <a:ea typeface="STXinwei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5156456" y="606933"/>
            <a:ext cx="365760" cy="5614416"/>
          </a:xfrm>
          <a:prstGeom prst="leftBrac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5612130" y="476885"/>
            <a:ext cx="6391910" cy="58750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一、不求安饱，就有道而正：好学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二、礼乐应以仁为基础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三、执着追求仁道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四、义利观：重义轻利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五、虚心学习，自我反省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六、文质兼备，方为君子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七、仁为己任，意志坚强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八、为山平地，持之以恒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九、智、仁、勇成就完美人格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十、克己复礼为仁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十一、己所不欲，勿施于人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十二、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的社会功能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kumimoji="1" lang="zh-CN" altLang="en-US" sz="320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0170" y="95885"/>
            <a:ext cx="11591925" cy="649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学习《诗经》的七点好处：</a:t>
            </a:r>
            <a:endParaRPr lang="zh-CN" altLang="en-US" sz="320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                              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sz="320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写文章要文采和质朴相得益彰的两句话： 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，                    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一个人如果失去仁爱之心，</a:t>
            </a:r>
            <a:endParaRPr lang="zh-CN" altLang="en-US" sz="3200"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再怎么学习礼乐也没用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      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做到四点才能称得上好学之人，这四点是：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                                                     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272405" y="2832735"/>
            <a:ext cx="334772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  谢  观  看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吕思勉</a:t>
            </a:r>
            <a:endParaRPr lang="zh-CN" altLang="en-US" sz="4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150" y="1061085"/>
            <a:ext cx="11823065" cy="5554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他进而提出了一个学习文学的参照样本：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庄严典重之文字应求之于《书》，《檀弓》则为记事文之极，风韵独绝，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《文王世子》文最流畅，《礼运》、《礼器》文最古雅，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《学记》、《乐记》文最深纯，《祭义》文最清丽；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00B050"/>
                </a:solidFill>
                <a:sym typeface="+mn-ea"/>
              </a:rPr>
              <a:t>儒家之文最为中和纯粹，莫如于《小戴礼》中求之，</a:t>
            </a:r>
            <a:endParaRPr lang="zh-CN" altLang="en-US" sz="2800" smtClean="0">
              <a:solidFill>
                <a:srgbClr val="00B050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rgbClr val="00B0F0"/>
                </a:solidFill>
                <a:sym typeface="+mn-ea"/>
              </a:rPr>
              <a:t>道家《管》、《老》一派文最古质，《庄子》文最诙诡，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法家文最严肃，名家之文长于剖析，纵横家文最警快，而明于利害，</a:t>
            </a:r>
            <a:endParaRPr lang="zh-CN" altLang="en-US" sz="280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《吕览》文较质实，《淮南》尤纵横驰骋，意无不尽，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“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……</a:t>
            </a:r>
            <a:r>
              <a:rPr lang="zh-CN" altLang="en-US" sz="3200" smtClean="0">
                <a:solidFill>
                  <a:srgbClr val="C00000"/>
                </a:solidFill>
                <a:sym typeface="+mn-ea"/>
              </a:rPr>
              <a:t>诸子之文，可谓‘个性’最显著者，</a:t>
            </a:r>
            <a:endParaRPr lang="zh-CN" altLang="en-US" sz="3200" smtClean="0">
              <a:solidFill>
                <a:srgbClr val="C00000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C00000"/>
                </a:solidFill>
                <a:sym typeface="+mn-ea"/>
              </a:rPr>
              <a:t>欲治文学者，诚不可不加之意也。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0" name="千图PPT彼岸天：ID 8661124库_组合 59"/>
          <p:cNvGrpSpPr/>
          <p:nvPr>
            <p:custDataLst>
              <p:tags r:id="rId3"/>
            </p:custDataLst>
          </p:nvPr>
        </p:nvGrpSpPr>
        <p:grpSpPr>
          <a:xfrm>
            <a:off x="3529906" y="2380809"/>
            <a:ext cx="1029860" cy="2652857"/>
            <a:chOff x="3529906" y="2380809"/>
            <a:chExt cx="1029860" cy="2652857"/>
          </a:xfrm>
        </p:grpSpPr>
        <p:cxnSp>
          <p:nvCxnSpPr>
            <p:cNvPr id="10" name="Straight Connector 10"/>
            <p:cNvCxnSpPr/>
            <p:nvPr/>
          </p:nvCxnSpPr>
          <p:spPr>
            <a:xfrm rot="16200000">
              <a:off x="2665844" y="3705729"/>
              <a:ext cx="2651851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/>
            <p:nvPr/>
          </p:nvCxnSpPr>
          <p:spPr>
            <a:xfrm rot="10800000">
              <a:off x="3529906" y="5031655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 rot="10800000">
              <a:off x="3529906" y="2380809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/>
            <p:nvPr/>
          </p:nvCxnSpPr>
          <p:spPr>
            <a:xfrm flipH="1" flipV="1">
              <a:off x="3997597" y="3707699"/>
              <a:ext cx="562169" cy="9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5"/>
            <p:cNvCxnSpPr/>
            <p:nvPr/>
          </p:nvCxnSpPr>
          <p:spPr>
            <a:xfrm rot="10800000">
              <a:off x="3529906" y="3707157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千图PPT彼岸天：ID 8661124库_组合 33"/>
          <p:cNvGrpSpPr/>
          <p:nvPr>
            <p:custDataLst>
              <p:tags r:id="rId4"/>
            </p:custDataLst>
          </p:nvPr>
        </p:nvGrpSpPr>
        <p:grpSpPr>
          <a:xfrm>
            <a:off x="4431665" y="1948180"/>
            <a:ext cx="2131060" cy="1846580"/>
            <a:chOff x="5040311" y="1685926"/>
            <a:chExt cx="8732441" cy="8764191"/>
          </a:xfrm>
        </p:grpSpPr>
        <p:sp>
          <p:nvSpPr>
            <p:cNvPr id="56" name="Freeform: Shape 34"/>
            <p:cNvSpPr/>
            <p:nvPr/>
          </p:nvSpPr>
          <p:spPr bwMode="auto">
            <a:xfrm>
              <a:off x="5195886" y="1685926"/>
              <a:ext cx="6788151" cy="6938962"/>
            </a:xfrm>
            <a:custGeom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Freeform: Shape 35"/>
            <p:cNvSpPr/>
            <p:nvPr/>
          </p:nvSpPr>
          <p:spPr bwMode="auto">
            <a:xfrm>
              <a:off x="6849664" y="1846264"/>
              <a:ext cx="6923088" cy="6778624"/>
            </a:xfrm>
            <a:custGeom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Freeform: Shape 36"/>
            <p:cNvSpPr/>
            <p:nvPr/>
          </p:nvSpPr>
          <p:spPr bwMode="auto">
            <a:xfrm>
              <a:off x="5040311" y="3564336"/>
              <a:ext cx="6943726" cy="6791324"/>
            </a:xfrm>
            <a:custGeom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Freeform: Shape 37"/>
            <p:cNvSpPr/>
            <p:nvPr/>
          </p:nvSpPr>
          <p:spPr bwMode="auto">
            <a:xfrm>
              <a:off x="6829026" y="3525443"/>
              <a:ext cx="6778626" cy="6924674"/>
            </a:xfrm>
            <a:custGeom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694873" y="2010716"/>
            <a:ext cx="2831360" cy="3481689"/>
            <a:chOff x="694873" y="2010716"/>
            <a:chExt cx="2831360" cy="3481689"/>
          </a:xfrm>
        </p:grpSpPr>
        <p:sp>
          <p:nvSpPr>
            <p:cNvPr id="14" name="Oval 14"/>
            <p:cNvSpPr/>
            <p:nvPr/>
          </p:nvSpPr>
          <p:spPr>
            <a:xfrm rot="10800000">
              <a:off x="2779330" y="4658973"/>
              <a:ext cx="746903" cy="746903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Oval 16"/>
            <p:cNvSpPr/>
            <p:nvPr/>
          </p:nvSpPr>
          <p:spPr>
            <a:xfrm rot="10800000">
              <a:off x="2779330" y="3339078"/>
              <a:ext cx="746903" cy="746903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Oval 17"/>
            <p:cNvSpPr/>
            <p:nvPr/>
          </p:nvSpPr>
          <p:spPr>
            <a:xfrm rot="10800000">
              <a:off x="2720679" y="2013154"/>
              <a:ext cx="746903" cy="746903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Group 38"/>
            <p:cNvGrpSpPr/>
            <p:nvPr/>
          </p:nvGrpSpPr>
          <p:grpSpPr>
            <a:xfrm>
              <a:off x="2940534" y="2166627"/>
              <a:ext cx="311151" cy="366712"/>
              <a:chOff x="5721350" y="1593384"/>
              <a:chExt cx="311150" cy="366712"/>
            </a:xfrm>
            <a:solidFill>
              <a:schemeClr val="bg1"/>
            </a:solidFill>
          </p:grpSpPr>
          <p:sp>
            <p:nvSpPr>
              <p:cNvPr id="54" name="Freeform: Shape 39"/>
              <p:cNvSpPr/>
              <p:nvPr/>
            </p:nvSpPr>
            <p:spPr bwMode="auto">
              <a:xfrm>
                <a:off x="5721350" y="1680696"/>
                <a:ext cx="311150" cy="279400"/>
              </a:xfrm>
              <a:custGeom>
                <a:gdLst>
                  <a:gd name="T0" fmla="*/ 19 w 184"/>
                  <a:gd name="T1" fmla="*/ 16 h 165"/>
                  <a:gd name="T2" fmla="*/ 2 w 184"/>
                  <a:gd name="T3" fmla="*/ 50 h 165"/>
                  <a:gd name="T4" fmla="*/ 0 w 184"/>
                  <a:gd name="T5" fmla="*/ 60 h 165"/>
                  <a:gd name="T6" fmla="*/ 0 w 184"/>
                  <a:gd name="T7" fmla="*/ 61 h 165"/>
                  <a:gd name="T8" fmla="*/ 0 w 184"/>
                  <a:gd name="T9" fmla="*/ 70 h 165"/>
                  <a:gd name="T10" fmla="*/ 1 w 184"/>
                  <a:gd name="T11" fmla="*/ 77 h 165"/>
                  <a:gd name="T12" fmla="*/ 8 w 184"/>
                  <a:gd name="T13" fmla="*/ 107 h 165"/>
                  <a:gd name="T14" fmla="*/ 28 w 184"/>
                  <a:gd name="T15" fmla="*/ 144 h 165"/>
                  <a:gd name="T16" fmla="*/ 29 w 184"/>
                  <a:gd name="T17" fmla="*/ 145 h 165"/>
                  <a:gd name="T18" fmla="*/ 41 w 184"/>
                  <a:gd name="T19" fmla="*/ 158 h 165"/>
                  <a:gd name="T20" fmla="*/ 44 w 184"/>
                  <a:gd name="T21" fmla="*/ 161 h 165"/>
                  <a:gd name="T22" fmla="*/ 64 w 184"/>
                  <a:gd name="T23" fmla="*/ 163 h 165"/>
                  <a:gd name="T24" fmla="*/ 65 w 184"/>
                  <a:gd name="T25" fmla="*/ 163 h 165"/>
                  <a:gd name="T26" fmla="*/ 74 w 184"/>
                  <a:gd name="T27" fmla="*/ 160 h 165"/>
                  <a:gd name="T28" fmla="*/ 81 w 184"/>
                  <a:gd name="T29" fmla="*/ 157 h 165"/>
                  <a:gd name="T30" fmla="*/ 92 w 184"/>
                  <a:gd name="T31" fmla="*/ 156 h 165"/>
                  <a:gd name="T32" fmla="*/ 93 w 184"/>
                  <a:gd name="T33" fmla="*/ 156 h 165"/>
                  <a:gd name="T34" fmla="*/ 104 w 184"/>
                  <a:gd name="T35" fmla="*/ 157 h 165"/>
                  <a:gd name="T36" fmla="*/ 110 w 184"/>
                  <a:gd name="T37" fmla="*/ 160 h 165"/>
                  <a:gd name="T38" fmla="*/ 120 w 184"/>
                  <a:gd name="T39" fmla="*/ 163 h 165"/>
                  <a:gd name="T40" fmla="*/ 120 w 184"/>
                  <a:gd name="T41" fmla="*/ 163 h 165"/>
                  <a:gd name="T42" fmla="*/ 140 w 184"/>
                  <a:gd name="T43" fmla="*/ 161 h 165"/>
                  <a:gd name="T44" fmla="*/ 144 w 184"/>
                  <a:gd name="T45" fmla="*/ 158 h 165"/>
                  <a:gd name="T46" fmla="*/ 156 w 184"/>
                  <a:gd name="T47" fmla="*/ 145 h 165"/>
                  <a:gd name="T48" fmla="*/ 157 w 184"/>
                  <a:gd name="T49" fmla="*/ 144 h 165"/>
                  <a:gd name="T50" fmla="*/ 177 w 184"/>
                  <a:gd name="T51" fmla="*/ 107 h 165"/>
                  <a:gd name="T52" fmla="*/ 184 w 184"/>
                  <a:gd name="T53" fmla="*/ 77 h 165"/>
                  <a:gd name="T54" fmla="*/ 184 w 184"/>
                  <a:gd name="T55" fmla="*/ 70 h 165"/>
                  <a:gd name="T56" fmla="*/ 184 w 184"/>
                  <a:gd name="T57" fmla="*/ 61 h 165"/>
                  <a:gd name="T58" fmla="*/ 184 w 184"/>
                  <a:gd name="T59" fmla="*/ 60 h 165"/>
                  <a:gd name="T60" fmla="*/ 183 w 184"/>
                  <a:gd name="T61" fmla="*/ 50 h 165"/>
                  <a:gd name="T62" fmla="*/ 166 w 184"/>
                  <a:gd name="T63" fmla="*/ 16 h 165"/>
                  <a:gd name="T64" fmla="*/ 162 w 184"/>
                  <a:gd name="T65" fmla="*/ 12 h 165"/>
                  <a:gd name="T66" fmla="*/ 136 w 184"/>
                  <a:gd name="T67" fmla="*/ 1 h 165"/>
                  <a:gd name="T68" fmla="*/ 107 w 184"/>
                  <a:gd name="T69" fmla="*/ 5 h 165"/>
                  <a:gd name="T70" fmla="*/ 92 w 184"/>
                  <a:gd name="T71" fmla="*/ 10 h 165"/>
                  <a:gd name="T72" fmla="*/ 77 w 184"/>
                  <a:gd name="T73" fmla="*/ 5 h 165"/>
                  <a:gd name="T74" fmla="*/ 49 w 184"/>
                  <a:gd name="T75" fmla="*/ 1 h 165"/>
                  <a:gd name="T76" fmla="*/ 23 w 184"/>
                  <a:gd name="T77" fmla="*/ 12 h 165"/>
                  <a:gd name="T78" fmla="*/ 19 w 184"/>
                  <a:gd name="T79" fmla="*/ 16 h 1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5">
                    <a:moveTo>
                      <a:pt x="19" y="16"/>
                    </a:moveTo>
                    <a:cubicBezTo>
                      <a:pt x="9" y="25"/>
                      <a:pt x="4" y="37"/>
                      <a:pt x="2" y="50"/>
                    </a:cubicBezTo>
                    <a:cubicBezTo>
                      <a:pt x="1" y="53"/>
                      <a:pt x="1" y="56"/>
                      <a:pt x="0" y="60"/>
                    </a:cubicBezTo>
                    <a:cubicBezTo>
                      <a:pt x="0" y="60"/>
                      <a:pt x="0" y="60"/>
                      <a:pt x="0" y="61"/>
                    </a:cubicBezTo>
                    <a:cubicBezTo>
                      <a:pt x="0" y="64"/>
                      <a:pt x="0" y="67"/>
                      <a:pt x="0" y="70"/>
                    </a:cubicBezTo>
                    <a:cubicBezTo>
                      <a:pt x="0" y="73"/>
                      <a:pt x="1" y="75"/>
                      <a:pt x="1" y="77"/>
                    </a:cubicBezTo>
                    <a:cubicBezTo>
                      <a:pt x="2" y="87"/>
                      <a:pt x="4" y="98"/>
                      <a:pt x="8" y="107"/>
                    </a:cubicBezTo>
                    <a:cubicBezTo>
                      <a:pt x="13" y="121"/>
                      <a:pt x="19" y="133"/>
                      <a:pt x="28" y="144"/>
                    </a:cubicBezTo>
                    <a:cubicBezTo>
                      <a:pt x="28" y="144"/>
                      <a:pt x="28" y="145"/>
                      <a:pt x="29" y="145"/>
                    </a:cubicBezTo>
                    <a:cubicBezTo>
                      <a:pt x="32" y="150"/>
                      <a:pt x="36" y="155"/>
                      <a:pt x="41" y="158"/>
                    </a:cubicBezTo>
                    <a:cubicBezTo>
                      <a:pt x="42" y="159"/>
                      <a:pt x="43" y="160"/>
                      <a:pt x="44" y="161"/>
                    </a:cubicBezTo>
                    <a:cubicBezTo>
                      <a:pt x="50" y="165"/>
                      <a:pt x="57" y="165"/>
                      <a:pt x="64" y="163"/>
                    </a:cubicBezTo>
                    <a:cubicBezTo>
                      <a:pt x="64" y="163"/>
                      <a:pt x="65" y="163"/>
                      <a:pt x="65" y="163"/>
                    </a:cubicBezTo>
                    <a:cubicBezTo>
                      <a:pt x="68" y="162"/>
                      <a:pt x="71" y="161"/>
                      <a:pt x="74" y="160"/>
                    </a:cubicBezTo>
                    <a:cubicBezTo>
                      <a:pt x="76" y="159"/>
                      <a:pt x="78" y="158"/>
                      <a:pt x="81" y="157"/>
                    </a:cubicBezTo>
                    <a:cubicBezTo>
                      <a:pt x="84" y="156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7" y="156"/>
                      <a:pt x="100" y="156"/>
                      <a:pt x="104" y="157"/>
                    </a:cubicBezTo>
                    <a:cubicBezTo>
                      <a:pt x="106" y="158"/>
                      <a:pt x="108" y="159"/>
                      <a:pt x="110" y="160"/>
                    </a:cubicBezTo>
                    <a:cubicBezTo>
                      <a:pt x="113" y="161"/>
                      <a:pt x="117" y="162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7" y="165"/>
                      <a:pt x="134" y="165"/>
                      <a:pt x="140" y="161"/>
                    </a:cubicBezTo>
                    <a:cubicBezTo>
                      <a:pt x="142" y="160"/>
                      <a:pt x="143" y="159"/>
                      <a:pt x="144" y="158"/>
                    </a:cubicBezTo>
                    <a:cubicBezTo>
                      <a:pt x="149" y="155"/>
                      <a:pt x="152" y="150"/>
                      <a:pt x="156" y="145"/>
                    </a:cubicBezTo>
                    <a:cubicBezTo>
                      <a:pt x="156" y="145"/>
                      <a:pt x="157" y="144"/>
                      <a:pt x="157" y="144"/>
                    </a:cubicBezTo>
                    <a:cubicBezTo>
                      <a:pt x="165" y="133"/>
                      <a:pt x="172" y="121"/>
                      <a:pt x="177" y="107"/>
                    </a:cubicBezTo>
                    <a:cubicBezTo>
                      <a:pt x="180" y="98"/>
                      <a:pt x="183" y="87"/>
                      <a:pt x="184" y="77"/>
                    </a:cubicBezTo>
                    <a:cubicBezTo>
                      <a:pt x="184" y="75"/>
                      <a:pt x="184" y="73"/>
                      <a:pt x="184" y="70"/>
                    </a:cubicBezTo>
                    <a:cubicBezTo>
                      <a:pt x="184" y="67"/>
                      <a:pt x="184" y="64"/>
                      <a:pt x="184" y="61"/>
                    </a:cubicBezTo>
                    <a:cubicBezTo>
                      <a:pt x="184" y="60"/>
                      <a:pt x="184" y="60"/>
                      <a:pt x="184" y="60"/>
                    </a:cubicBezTo>
                    <a:cubicBezTo>
                      <a:pt x="184" y="56"/>
                      <a:pt x="184" y="53"/>
                      <a:pt x="183" y="50"/>
                    </a:cubicBezTo>
                    <a:cubicBezTo>
                      <a:pt x="181" y="37"/>
                      <a:pt x="175" y="25"/>
                      <a:pt x="166" y="16"/>
                    </a:cubicBezTo>
                    <a:cubicBezTo>
                      <a:pt x="164" y="15"/>
                      <a:pt x="163" y="14"/>
                      <a:pt x="162" y="12"/>
                    </a:cubicBezTo>
                    <a:cubicBezTo>
                      <a:pt x="154" y="6"/>
                      <a:pt x="145" y="3"/>
                      <a:pt x="136" y="1"/>
                    </a:cubicBezTo>
                    <a:cubicBezTo>
                      <a:pt x="126" y="0"/>
                      <a:pt x="116" y="2"/>
                      <a:pt x="107" y="5"/>
                    </a:cubicBezTo>
                    <a:cubicBezTo>
                      <a:pt x="102" y="7"/>
                      <a:pt x="92" y="10"/>
                      <a:pt x="92" y="10"/>
                    </a:cubicBezTo>
                    <a:cubicBezTo>
                      <a:pt x="92" y="10"/>
                      <a:pt x="82" y="7"/>
                      <a:pt x="77" y="5"/>
                    </a:cubicBezTo>
                    <a:cubicBezTo>
                      <a:pt x="68" y="2"/>
                      <a:pt x="59" y="0"/>
                      <a:pt x="49" y="1"/>
                    </a:cubicBezTo>
                    <a:cubicBezTo>
                      <a:pt x="39" y="3"/>
                      <a:pt x="30" y="6"/>
                      <a:pt x="23" y="12"/>
                    </a:cubicBezTo>
                    <a:cubicBezTo>
                      <a:pt x="22" y="14"/>
                      <a:pt x="20" y="15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40"/>
              <p:cNvSpPr/>
              <p:nvPr/>
            </p:nvSpPr>
            <p:spPr bwMode="auto">
              <a:xfrm>
                <a:off x="5802313" y="1593384"/>
                <a:ext cx="76200" cy="85725"/>
              </a:xfrm>
              <a:custGeom>
                <a:gdLst>
                  <a:gd name="T0" fmla="*/ 14 w 45"/>
                  <a:gd name="T1" fmla="*/ 37 h 50"/>
                  <a:gd name="T2" fmla="*/ 32 w 45"/>
                  <a:gd name="T3" fmla="*/ 48 h 50"/>
                  <a:gd name="T4" fmla="*/ 43 w 45"/>
                  <a:gd name="T5" fmla="*/ 50 h 50"/>
                  <a:gd name="T6" fmla="*/ 44 w 45"/>
                  <a:gd name="T7" fmla="*/ 48 h 50"/>
                  <a:gd name="T8" fmla="*/ 35 w 45"/>
                  <a:gd name="T9" fmla="*/ 19 h 50"/>
                  <a:gd name="T10" fmla="*/ 4 w 45"/>
                  <a:gd name="T11" fmla="*/ 0 h 50"/>
                  <a:gd name="T12" fmla="*/ 2 w 45"/>
                  <a:gd name="T13" fmla="*/ 0 h 50"/>
                  <a:gd name="T14" fmla="*/ 1 w 45"/>
                  <a:gd name="T15" fmla="*/ 0 h 50"/>
                  <a:gd name="T16" fmla="*/ 1 w 45"/>
                  <a:gd name="T17" fmla="*/ 12 h 50"/>
                  <a:gd name="T18" fmla="*/ 14 w 45"/>
                  <a:gd name="T19" fmla="*/ 37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0">
                    <a:moveTo>
                      <a:pt x="14" y="37"/>
                    </a:moveTo>
                    <a:cubicBezTo>
                      <a:pt x="19" y="42"/>
                      <a:pt x="25" y="46"/>
                      <a:pt x="32" y="48"/>
                    </a:cubicBezTo>
                    <a:cubicBezTo>
                      <a:pt x="36" y="49"/>
                      <a:pt x="39" y="50"/>
                      <a:pt x="43" y="50"/>
                    </a:cubicBezTo>
                    <a:cubicBezTo>
                      <a:pt x="44" y="50"/>
                      <a:pt x="44" y="49"/>
                      <a:pt x="44" y="48"/>
                    </a:cubicBezTo>
                    <a:cubicBezTo>
                      <a:pt x="45" y="37"/>
                      <a:pt x="41" y="28"/>
                      <a:pt x="35" y="19"/>
                    </a:cubicBezTo>
                    <a:cubicBezTo>
                      <a:pt x="27" y="9"/>
                      <a:pt x="17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4"/>
                      <a:pt x="1" y="8"/>
                      <a:pt x="1" y="12"/>
                    </a:cubicBezTo>
                    <a:cubicBezTo>
                      <a:pt x="3" y="22"/>
                      <a:pt x="8" y="30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41"/>
            <p:cNvGrpSpPr/>
            <p:nvPr/>
          </p:nvGrpSpPr>
          <p:grpSpPr>
            <a:xfrm>
              <a:off x="2952861" y="3525985"/>
              <a:ext cx="417513" cy="358776"/>
              <a:chOff x="1446213" y="940921"/>
              <a:chExt cx="417513" cy="358776"/>
            </a:xfrm>
            <a:solidFill>
              <a:schemeClr val="bg1"/>
            </a:solidFill>
          </p:grpSpPr>
          <p:sp>
            <p:nvSpPr>
              <p:cNvPr id="51" name="Freeform: Shape 42"/>
              <p:cNvSpPr/>
              <p:nvPr/>
            </p:nvSpPr>
            <p:spPr bwMode="auto">
              <a:xfrm>
                <a:off x="1727200" y="955209"/>
                <a:ext cx="68263" cy="85725"/>
              </a:xfrm>
              <a:custGeom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43"/>
              <p:cNvSpPr/>
              <p:nvPr/>
            </p:nvSpPr>
            <p:spPr bwMode="auto">
              <a:xfrm>
                <a:off x="1514475" y="1028234"/>
                <a:ext cx="280988" cy="271463"/>
              </a:xfrm>
              <a:custGeom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44"/>
              <p:cNvSpPr/>
              <p:nvPr/>
            </p:nvSpPr>
            <p:spPr bwMode="auto">
              <a:xfrm>
                <a:off x="1446213" y="940921"/>
                <a:ext cx="417513" cy="214313"/>
              </a:xfrm>
              <a:custGeom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Freeform: Shape 59"/>
            <p:cNvSpPr/>
            <p:nvPr/>
          </p:nvSpPr>
          <p:spPr bwMode="auto">
            <a:xfrm>
              <a:off x="2976910" y="4840304"/>
              <a:ext cx="335927" cy="382701"/>
            </a:xfrm>
            <a:custGeom>
              <a:gdLst>
                <a:gd name="T0" fmla="*/ 9 w 199"/>
                <a:gd name="T1" fmla="*/ 190 h 226"/>
                <a:gd name="T2" fmla="*/ 1 w 199"/>
                <a:gd name="T3" fmla="*/ 218 h 226"/>
                <a:gd name="T4" fmla="*/ 13 w 199"/>
                <a:gd name="T5" fmla="*/ 218 h 226"/>
                <a:gd name="T6" fmla="*/ 18 w 199"/>
                <a:gd name="T7" fmla="*/ 198 h 226"/>
                <a:gd name="T8" fmla="*/ 28 w 199"/>
                <a:gd name="T9" fmla="*/ 196 h 226"/>
                <a:gd name="T10" fmla="*/ 28 w 199"/>
                <a:gd name="T11" fmla="*/ 220 h 226"/>
                <a:gd name="T12" fmla="*/ 199 w 199"/>
                <a:gd name="T13" fmla="*/ 220 h 226"/>
                <a:gd name="T14" fmla="*/ 199 w 199"/>
                <a:gd name="T15" fmla="*/ 0 h 226"/>
                <a:gd name="T16" fmla="*/ 28 w 199"/>
                <a:gd name="T17" fmla="*/ 0 h 226"/>
                <a:gd name="T18" fmla="*/ 28 w 199"/>
                <a:gd name="T19" fmla="*/ 0 h 226"/>
                <a:gd name="T20" fmla="*/ 9 w 199"/>
                <a:gd name="T21" fmla="*/ 6 h 226"/>
                <a:gd name="T22" fmla="*/ 1 w 199"/>
                <a:gd name="T23" fmla="*/ 34 h 226"/>
                <a:gd name="T24" fmla="*/ 13 w 199"/>
                <a:gd name="T25" fmla="*/ 34 h 226"/>
                <a:gd name="T26" fmla="*/ 18 w 199"/>
                <a:gd name="T27" fmla="*/ 15 h 226"/>
                <a:gd name="T28" fmla="*/ 28 w 199"/>
                <a:gd name="T29" fmla="*/ 12 h 226"/>
                <a:gd name="T30" fmla="*/ 28 w 199"/>
                <a:gd name="T31" fmla="*/ 46 h 226"/>
                <a:gd name="T32" fmla="*/ 9 w 199"/>
                <a:gd name="T33" fmla="*/ 52 h 226"/>
                <a:gd name="T34" fmla="*/ 1 w 199"/>
                <a:gd name="T35" fmla="*/ 80 h 226"/>
                <a:gd name="T36" fmla="*/ 13 w 199"/>
                <a:gd name="T37" fmla="*/ 80 h 226"/>
                <a:gd name="T38" fmla="*/ 18 w 199"/>
                <a:gd name="T39" fmla="*/ 61 h 226"/>
                <a:gd name="T40" fmla="*/ 28 w 199"/>
                <a:gd name="T41" fmla="*/ 58 h 226"/>
                <a:gd name="T42" fmla="*/ 28 w 199"/>
                <a:gd name="T43" fmla="*/ 92 h 226"/>
                <a:gd name="T44" fmla="*/ 9 w 199"/>
                <a:gd name="T45" fmla="*/ 98 h 226"/>
                <a:gd name="T46" fmla="*/ 1 w 199"/>
                <a:gd name="T47" fmla="*/ 126 h 226"/>
                <a:gd name="T48" fmla="*/ 13 w 199"/>
                <a:gd name="T49" fmla="*/ 126 h 226"/>
                <a:gd name="T50" fmla="*/ 18 w 199"/>
                <a:gd name="T51" fmla="*/ 106 h 226"/>
                <a:gd name="T52" fmla="*/ 28 w 199"/>
                <a:gd name="T53" fmla="*/ 104 h 226"/>
                <a:gd name="T54" fmla="*/ 28 w 199"/>
                <a:gd name="T55" fmla="*/ 138 h 226"/>
                <a:gd name="T56" fmla="*/ 9 w 199"/>
                <a:gd name="T57" fmla="*/ 144 h 226"/>
                <a:gd name="T58" fmla="*/ 1 w 199"/>
                <a:gd name="T59" fmla="*/ 172 h 226"/>
                <a:gd name="T60" fmla="*/ 13 w 199"/>
                <a:gd name="T61" fmla="*/ 172 h 226"/>
                <a:gd name="T62" fmla="*/ 18 w 199"/>
                <a:gd name="T63" fmla="*/ 152 h 226"/>
                <a:gd name="T64" fmla="*/ 28 w 199"/>
                <a:gd name="T65" fmla="*/ 150 h 226"/>
                <a:gd name="T66" fmla="*/ 28 w 199"/>
                <a:gd name="T67" fmla="*/ 184 h 226"/>
                <a:gd name="T68" fmla="*/ 9 w 199"/>
                <a:gd name="T69" fmla="*/ 190 h 226"/>
                <a:gd name="T70" fmla="*/ 67 w 199"/>
                <a:gd name="T71" fmla="*/ 23 h 226"/>
                <a:gd name="T72" fmla="*/ 159 w 199"/>
                <a:gd name="T73" fmla="*/ 23 h 226"/>
                <a:gd name="T74" fmla="*/ 159 w 199"/>
                <a:gd name="T75" fmla="*/ 72 h 226"/>
                <a:gd name="T76" fmla="*/ 67 w 199"/>
                <a:gd name="T77" fmla="*/ 72 h 226"/>
                <a:gd name="T78" fmla="*/ 67 w 199"/>
                <a:gd name="T79" fmla="*/ 23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226">
                  <a:moveTo>
                    <a:pt x="9" y="190"/>
                  </a:moveTo>
                  <a:cubicBezTo>
                    <a:pt x="1" y="197"/>
                    <a:pt x="0" y="208"/>
                    <a:pt x="1" y="218"/>
                  </a:cubicBezTo>
                  <a:cubicBezTo>
                    <a:pt x="1" y="226"/>
                    <a:pt x="13" y="226"/>
                    <a:pt x="13" y="218"/>
                  </a:cubicBezTo>
                  <a:cubicBezTo>
                    <a:pt x="13" y="211"/>
                    <a:pt x="12" y="203"/>
                    <a:pt x="18" y="198"/>
                  </a:cubicBezTo>
                  <a:cubicBezTo>
                    <a:pt x="20" y="196"/>
                    <a:pt x="24" y="196"/>
                    <a:pt x="28" y="196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199" y="220"/>
                    <a:pt x="199" y="220"/>
                    <a:pt x="199" y="22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1"/>
                    <a:pt x="9" y="6"/>
                  </a:cubicBezTo>
                  <a:cubicBezTo>
                    <a:pt x="1" y="13"/>
                    <a:pt x="0" y="24"/>
                    <a:pt x="1" y="34"/>
                  </a:cubicBezTo>
                  <a:cubicBezTo>
                    <a:pt x="1" y="42"/>
                    <a:pt x="13" y="42"/>
                    <a:pt x="13" y="34"/>
                  </a:cubicBezTo>
                  <a:cubicBezTo>
                    <a:pt x="13" y="28"/>
                    <a:pt x="12" y="19"/>
                    <a:pt x="18" y="15"/>
                  </a:cubicBezTo>
                  <a:cubicBezTo>
                    <a:pt x="20" y="13"/>
                    <a:pt x="24" y="12"/>
                    <a:pt x="28" y="1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1" y="46"/>
                    <a:pt x="14" y="47"/>
                    <a:pt x="9" y="52"/>
                  </a:cubicBezTo>
                  <a:cubicBezTo>
                    <a:pt x="1" y="59"/>
                    <a:pt x="0" y="70"/>
                    <a:pt x="1" y="80"/>
                  </a:cubicBezTo>
                  <a:cubicBezTo>
                    <a:pt x="1" y="88"/>
                    <a:pt x="13" y="88"/>
                    <a:pt x="13" y="80"/>
                  </a:cubicBezTo>
                  <a:cubicBezTo>
                    <a:pt x="13" y="73"/>
                    <a:pt x="12" y="65"/>
                    <a:pt x="18" y="61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1" y="92"/>
                    <a:pt x="14" y="93"/>
                    <a:pt x="9" y="98"/>
                  </a:cubicBezTo>
                  <a:cubicBezTo>
                    <a:pt x="1" y="105"/>
                    <a:pt x="0" y="116"/>
                    <a:pt x="1" y="126"/>
                  </a:cubicBezTo>
                  <a:cubicBezTo>
                    <a:pt x="1" y="134"/>
                    <a:pt x="13" y="134"/>
                    <a:pt x="13" y="126"/>
                  </a:cubicBezTo>
                  <a:cubicBezTo>
                    <a:pt x="13" y="119"/>
                    <a:pt x="12" y="111"/>
                    <a:pt x="18" y="106"/>
                  </a:cubicBezTo>
                  <a:cubicBezTo>
                    <a:pt x="20" y="104"/>
                    <a:pt x="24" y="104"/>
                    <a:pt x="28" y="104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1" y="138"/>
                    <a:pt x="14" y="139"/>
                    <a:pt x="9" y="144"/>
                  </a:cubicBezTo>
                  <a:cubicBezTo>
                    <a:pt x="1" y="151"/>
                    <a:pt x="0" y="162"/>
                    <a:pt x="1" y="172"/>
                  </a:cubicBezTo>
                  <a:cubicBezTo>
                    <a:pt x="1" y="180"/>
                    <a:pt x="13" y="180"/>
                    <a:pt x="13" y="172"/>
                  </a:cubicBezTo>
                  <a:cubicBezTo>
                    <a:pt x="13" y="165"/>
                    <a:pt x="12" y="157"/>
                    <a:pt x="18" y="152"/>
                  </a:cubicBezTo>
                  <a:cubicBezTo>
                    <a:pt x="20" y="150"/>
                    <a:pt x="24" y="150"/>
                    <a:pt x="28" y="150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1" y="184"/>
                    <a:pt x="14" y="185"/>
                    <a:pt x="9" y="190"/>
                  </a:cubicBezTo>
                  <a:close/>
                  <a:moveTo>
                    <a:pt x="67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7" y="72"/>
                    <a:pt x="67" y="72"/>
                    <a:pt x="67" y="72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4" name="Group 60"/>
            <p:cNvGrpSpPr/>
            <p:nvPr/>
          </p:nvGrpSpPr>
          <p:grpSpPr>
            <a:xfrm>
              <a:off x="711509" y="2010716"/>
              <a:ext cx="2009171" cy="767261"/>
              <a:chOff x="4170418" y="1347816"/>
              <a:chExt cx="2163833" cy="767261"/>
            </a:xfrm>
          </p:grpSpPr>
          <p:sp>
            <p:nvSpPr>
              <p:cNvPr id="37" name="TextBox 61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</a:t>
                </a:r>
                <a:br>
                  <a:rPr lang="zh-CN" altLang="en-US" sz="1200"/>
                </a:br>
                <a:endParaRPr lang="zh-CN" altLang="en-US" sz="1200"/>
              </a:p>
            </p:txBody>
          </p:sp>
          <p:sp>
            <p:nvSpPr>
              <p:cNvPr id="38" name="TextBox 62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5" name="Group 63"/>
            <p:cNvGrpSpPr/>
            <p:nvPr/>
          </p:nvGrpSpPr>
          <p:grpSpPr>
            <a:xfrm>
              <a:off x="719139" y="3367931"/>
              <a:ext cx="2009171" cy="767261"/>
              <a:chOff x="4170418" y="1347816"/>
              <a:chExt cx="2163833" cy="767261"/>
            </a:xfrm>
          </p:grpSpPr>
          <p:sp>
            <p:nvSpPr>
              <p:cNvPr id="35" name="TextBox 64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</a:t>
                </a:r>
                <a:br>
                  <a:rPr lang="zh-CN" altLang="en-US" sz="1200"/>
                </a:br>
                <a:endParaRPr lang="zh-CN" altLang="en-US" sz="1200"/>
              </a:p>
            </p:txBody>
          </p:sp>
          <p:sp>
            <p:nvSpPr>
              <p:cNvPr id="36" name="TextBox 65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6" name="Group 66"/>
            <p:cNvGrpSpPr/>
            <p:nvPr/>
          </p:nvGrpSpPr>
          <p:grpSpPr>
            <a:xfrm>
              <a:off x="694873" y="4725144"/>
              <a:ext cx="2009171" cy="767261"/>
              <a:chOff x="4170418" y="1347816"/>
              <a:chExt cx="2163833" cy="767261"/>
            </a:xfrm>
          </p:grpSpPr>
          <p:sp>
            <p:nvSpPr>
              <p:cNvPr id="33" name="TextBox 67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</a:t>
                </a:r>
                <a:br>
                  <a:rPr lang="zh-CN" altLang="en-US" sz="1200"/>
                </a:br>
                <a:endParaRPr lang="zh-CN" altLang="en-US" sz="1200"/>
              </a:p>
            </p:txBody>
          </p:sp>
          <p:sp>
            <p:nvSpPr>
              <p:cNvPr id="34" name="TextBox 68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1" name="千图PPT彼岸天：ID 8661124库_组合 60"/>
          <p:cNvGrpSpPr/>
          <p:nvPr>
            <p:custDataLst>
              <p:tags r:id="rId6"/>
            </p:custDataLst>
          </p:nvPr>
        </p:nvGrpSpPr>
        <p:grpSpPr>
          <a:xfrm>
            <a:off x="7635134" y="1999066"/>
            <a:ext cx="3839731" cy="2136127"/>
            <a:chOff x="7635134" y="1999066"/>
            <a:chExt cx="3839731" cy="2136127"/>
          </a:xfrm>
        </p:grpSpPr>
        <p:cxnSp>
          <p:nvCxnSpPr>
            <p:cNvPr id="4" name="Straight Connector 4"/>
            <p:cNvCxnSpPr/>
            <p:nvPr/>
          </p:nvCxnSpPr>
          <p:spPr>
            <a:xfrm flipH="1">
              <a:off x="8191859" y="2386368"/>
              <a:ext cx="0" cy="1327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"/>
            <p:cNvCxnSpPr/>
            <p:nvPr/>
          </p:nvCxnSpPr>
          <p:spPr>
            <a:xfrm>
              <a:off x="8189849" y="2385361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"/>
            <p:cNvCxnSpPr/>
            <p:nvPr/>
          </p:nvCxnSpPr>
          <p:spPr>
            <a:xfrm flipV="1">
              <a:off x="7635134" y="3713996"/>
              <a:ext cx="549895" cy="440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7"/>
            <p:cNvSpPr/>
            <p:nvPr/>
          </p:nvSpPr>
          <p:spPr>
            <a:xfrm>
              <a:off x="8656390" y="2013154"/>
              <a:ext cx="746903" cy="746903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8" name="Straight Connector 8"/>
            <p:cNvCxnSpPr/>
            <p:nvPr/>
          </p:nvCxnSpPr>
          <p:spPr>
            <a:xfrm>
              <a:off x="8189849" y="3715193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9"/>
            <p:cNvSpPr/>
            <p:nvPr/>
          </p:nvSpPr>
          <p:spPr>
            <a:xfrm>
              <a:off x="8656390" y="3333049"/>
              <a:ext cx="746903" cy="746903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1" name="Group 45"/>
            <p:cNvGrpSpPr/>
            <p:nvPr/>
          </p:nvGrpSpPr>
          <p:grpSpPr>
            <a:xfrm>
              <a:off x="8846995" y="2241996"/>
              <a:ext cx="365692" cy="311828"/>
              <a:chOff x="3248025" y="1107281"/>
              <a:chExt cx="409575" cy="349250"/>
            </a:xfrm>
            <a:solidFill>
              <a:schemeClr val="bg1"/>
            </a:solidFill>
          </p:grpSpPr>
          <p:sp>
            <p:nvSpPr>
              <p:cNvPr id="48" name="Freeform: Shape 46"/>
              <p:cNvSpPr/>
              <p:nvPr/>
            </p:nvSpPr>
            <p:spPr bwMode="auto">
              <a:xfrm>
                <a:off x="3379788" y="1375569"/>
                <a:ext cx="144462" cy="49212"/>
              </a:xfrm>
              <a:custGeom>
                <a:gdLst>
                  <a:gd name="T0" fmla="*/ 2 w 91"/>
                  <a:gd name="T1" fmla="*/ 0 h 31"/>
                  <a:gd name="T2" fmla="*/ 0 w 91"/>
                  <a:gd name="T3" fmla="*/ 31 h 31"/>
                  <a:gd name="T4" fmla="*/ 91 w 91"/>
                  <a:gd name="T5" fmla="*/ 31 h 31"/>
                  <a:gd name="T6" fmla="*/ 90 w 91"/>
                  <a:gd name="T7" fmla="*/ 0 h 31"/>
                  <a:gd name="T8" fmla="*/ 2 w 91"/>
                  <a:gd name="T9" fmla="*/ 0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2" y="0"/>
                    </a:moveTo>
                    <a:lnTo>
                      <a:pt x="0" y="31"/>
                    </a:lnTo>
                    <a:lnTo>
                      <a:pt x="91" y="31"/>
                    </a:lnTo>
                    <a:lnTo>
                      <a:pt x="9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47"/>
              <p:cNvSpPr/>
              <p:nvPr/>
            </p:nvSpPr>
            <p:spPr bwMode="auto">
              <a:xfrm>
                <a:off x="3248025" y="1107281"/>
                <a:ext cx="409575" cy="254000"/>
              </a:xfrm>
              <a:custGeom>
                <a:gdLst>
                  <a:gd name="T0" fmla="*/ 173 w 258"/>
                  <a:gd name="T1" fmla="*/ 160 h 160"/>
                  <a:gd name="T2" fmla="*/ 258 w 258"/>
                  <a:gd name="T3" fmla="*/ 160 h 160"/>
                  <a:gd name="T4" fmla="*/ 258 w 258"/>
                  <a:gd name="T5" fmla="*/ 0 h 160"/>
                  <a:gd name="T6" fmla="*/ 0 w 258"/>
                  <a:gd name="T7" fmla="*/ 0 h 160"/>
                  <a:gd name="T8" fmla="*/ 0 w 258"/>
                  <a:gd name="T9" fmla="*/ 160 h 160"/>
                  <a:gd name="T10" fmla="*/ 85 w 258"/>
                  <a:gd name="T11" fmla="*/ 160 h 160"/>
                  <a:gd name="T12" fmla="*/ 173 w 258"/>
                  <a:gd name="T13" fmla="*/ 160 h 160"/>
                  <a:gd name="T14" fmla="*/ 23 w 258"/>
                  <a:gd name="T15" fmla="*/ 141 h 160"/>
                  <a:gd name="T16" fmla="*/ 23 w 258"/>
                  <a:gd name="T17" fmla="*/ 21 h 160"/>
                  <a:gd name="T18" fmla="*/ 234 w 258"/>
                  <a:gd name="T19" fmla="*/ 21 h 160"/>
                  <a:gd name="T20" fmla="*/ 234 w 258"/>
                  <a:gd name="T21" fmla="*/ 141 h 160"/>
                  <a:gd name="T22" fmla="*/ 172 w 258"/>
                  <a:gd name="T23" fmla="*/ 141 h 160"/>
                  <a:gd name="T24" fmla="*/ 86 w 258"/>
                  <a:gd name="T25" fmla="*/ 141 h 160"/>
                  <a:gd name="T26" fmla="*/ 23 w 258"/>
                  <a:gd name="T27" fmla="*/ 141 h 1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8" h="160">
                    <a:moveTo>
                      <a:pt x="173" y="160"/>
                    </a:moveTo>
                    <a:lnTo>
                      <a:pt x="258" y="160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160"/>
                    </a:lnTo>
                    <a:lnTo>
                      <a:pt x="85" y="160"/>
                    </a:lnTo>
                    <a:lnTo>
                      <a:pt x="173" y="160"/>
                    </a:lnTo>
                    <a:close/>
                    <a:moveTo>
                      <a:pt x="23" y="141"/>
                    </a:moveTo>
                    <a:lnTo>
                      <a:pt x="23" y="21"/>
                    </a:lnTo>
                    <a:lnTo>
                      <a:pt x="234" y="21"/>
                    </a:lnTo>
                    <a:lnTo>
                      <a:pt x="234" y="141"/>
                    </a:lnTo>
                    <a:lnTo>
                      <a:pt x="172" y="141"/>
                    </a:lnTo>
                    <a:lnTo>
                      <a:pt x="86" y="141"/>
                    </a:lnTo>
                    <a:lnTo>
                      <a:pt x="2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48"/>
              <p:cNvSpPr/>
              <p:nvPr/>
            </p:nvSpPr>
            <p:spPr bwMode="auto">
              <a:xfrm>
                <a:off x="3352800" y="1437481"/>
                <a:ext cx="200025" cy="19050"/>
              </a:xfrm>
              <a:custGeom>
                <a:gdLst>
                  <a:gd name="T0" fmla="*/ 0 w 126"/>
                  <a:gd name="T1" fmla="*/ 0 h 12"/>
                  <a:gd name="T2" fmla="*/ 0 w 126"/>
                  <a:gd name="T3" fmla="*/ 12 h 12"/>
                  <a:gd name="T4" fmla="*/ 126 w 126"/>
                  <a:gd name="T5" fmla="*/ 12 h 12"/>
                  <a:gd name="T6" fmla="*/ 126 w 126"/>
                  <a:gd name="T7" fmla="*/ 0 h 12"/>
                  <a:gd name="T8" fmla="*/ 108 w 126"/>
                  <a:gd name="T9" fmla="*/ 0 h 12"/>
                  <a:gd name="T10" fmla="*/ 17 w 126"/>
                  <a:gd name="T11" fmla="*/ 0 h 12"/>
                  <a:gd name="T12" fmla="*/ 0 w 126"/>
                  <a:gd name="T13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">
                    <a:moveTo>
                      <a:pt x="0" y="0"/>
                    </a:moveTo>
                    <a:lnTo>
                      <a:pt x="0" y="12"/>
                    </a:lnTo>
                    <a:lnTo>
                      <a:pt x="126" y="12"/>
                    </a:lnTo>
                    <a:lnTo>
                      <a:pt x="126" y="0"/>
                    </a:lnTo>
                    <a:lnTo>
                      <a:pt x="108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49"/>
            <p:cNvGrpSpPr/>
            <p:nvPr/>
          </p:nvGrpSpPr>
          <p:grpSpPr>
            <a:xfrm>
              <a:off x="8816859" y="3502375"/>
              <a:ext cx="424542" cy="423236"/>
              <a:chOff x="1241425" y="795338"/>
              <a:chExt cx="515937" cy="514350"/>
            </a:xfrm>
            <a:solidFill>
              <a:schemeClr val="bg1"/>
            </a:solidFill>
          </p:grpSpPr>
          <p:sp>
            <p:nvSpPr>
              <p:cNvPr id="39" name="Oval 50"/>
              <p:cNvSpPr/>
              <p:nvPr/>
            </p:nvSpPr>
            <p:spPr bwMode="auto">
              <a:xfrm>
                <a:off x="1336675" y="889000"/>
                <a:ext cx="327025" cy="327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51"/>
              <p:cNvSpPr/>
              <p:nvPr/>
            </p:nvSpPr>
            <p:spPr bwMode="auto">
              <a:xfrm>
                <a:off x="1455738" y="795338"/>
                <a:ext cx="90487" cy="73025"/>
              </a:xfrm>
              <a:custGeom>
                <a:gdLst>
                  <a:gd name="T0" fmla="*/ 28 w 57"/>
                  <a:gd name="T1" fmla="*/ 0 h 46"/>
                  <a:gd name="T2" fmla="*/ 0 w 57"/>
                  <a:gd name="T3" fmla="*/ 46 h 46"/>
                  <a:gd name="T4" fmla="*/ 57 w 57"/>
                  <a:gd name="T5" fmla="*/ 46 h 46"/>
                  <a:gd name="T6" fmla="*/ 28 w 57"/>
                  <a:gd name="T7" fmla="*/ 0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6">
                    <a:moveTo>
                      <a:pt x="28" y="0"/>
                    </a:moveTo>
                    <a:lnTo>
                      <a:pt x="0" y="46"/>
                    </a:lnTo>
                    <a:lnTo>
                      <a:pt x="57" y="46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52"/>
              <p:cNvSpPr/>
              <p:nvPr/>
            </p:nvSpPr>
            <p:spPr bwMode="auto">
              <a:xfrm>
                <a:off x="1685925" y="1008063"/>
                <a:ext cx="71437" cy="92075"/>
              </a:xfrm>
              <a:custGeom>
                <a:gdLst>
                  <a:gd name="T0" fmla="*/ 0 w 45"/>
                  <a:gd name="T1" fmla="*/ 0 h 58"/>
                  <a:gd name="T2" fmla="*/ 0 w 45"/>
                  <a:gd name="T3" fmla="*/ 58 h 58"/>
                  <a:gd name="T4" fmla="*/ 45 w 45"/>
                  <a:gd name="T5" fmla="*/ 28 h 58"/>
                  <a:gd name="T6" fmla="*/ 0 w 45"/>
                  <a:gd name="T7" fmla="*/ 0 h 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7">
                    <a:moveTo>
                      <a:pt x="0" y="0"/>
                    </a:moveTo>
                    <a:lnTo>
                      <a:pt x="0" y="58"/>
                    </a:lnTo>
                    <a:lnTo>
                      <a:pt x="45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53"/>
              <p:cNvSpPr/>
              <p:nvPr/>
            </p:nvSpPr>
            <p:spPr bwMode="auto">
              <a:xfrm>
                <a:off x="1455738" y="1238250"/>
                <a:ext cx="90487" cy="71438"/>
              </a:xfrm>
              <a:custGeom>
                <a:gdLst>
                  <a:gd name="T0" fmla="*/ 28 w 57"/>
                  <a:gd name="T1" fmla="*/ 45 h 45"/>
                  <a:gd name="T2" fmla="*/ 57 w 57"/>
                  <a:gd name="T3" fmla="*/ 0 h 45"/>
                  <a:gd name="T4" fmla="*/ 0 w 57"/>
                  <a:gd name="T5" fmla="*/ 0 h 45"/>
                  <a:gd name="T6" fmla="*/ 28 w 57"/>
                  <a:gd name="T7" fmla="*/ 45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28" y="45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2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54"/>
              <p:cNvSpPr/>
              <p:nvPr/>
            </p:nvSpPr>
            <p:spPr bwMode="auto">
              <a:xfrm>
                <a:off x="1241425" y="1008063"/>
                <a:ext cx="73025" cy="92075"/>
              </a:xfrm>
              <a:custGeom>
                <a:gdLst>
                  <a:gd name="T0" fmla="*/ 46 w 46"/>
                  <a:gd name="T1" fmla="*/ 0 h 58"/>
                  <a:gd name="T2" fmla="*/ 0 w 46"/>
                  <a:gd name="T3" fmla="*/ 28 h 58"/>
                  <a:gd name="T4" fmla="*/ 46 w 46"/>
                  <a:gd name="T5" fmla="*/ 58 h 58"/>
                  <a:gd name="T6" fmla="*/ 46 w 46"/>
                  <a:gd name="T7" fmla="*/ 0 h 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7">
                    <a:moveTo>
                      <a:pt x="46" y="0"/>
                    </a:moveTo>
                    <a:lnTo>
                      <a:pt x="0" y="28"/>
                    </a:lnTo>
                    <a:lnTo>
                      <a:pt x="46" y="58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55"/>
              <p:cNvSpPr/>
              <p:nvPr/>
            </p:nvSpPr>
            <p:spPr bwMode="auto">
              <a:xfrm>
                <a:off x="1598613" y="871538"/>
                <a:ext cx="82550" cy="82550"/>
              </a:xfrm>
              <a:custGeom>
                <a:gdLst>
                  <a:gd name="T0" fmla="*/ 52 w 52"/>
                  <a:gd name="T1" fmla="*/ 0 h 52"/>
                  <a:gd name="T2" fmla="*/ 0 w 52"/>
                  <a:gd name="T3" fmla="*/ 11 h 52"/>
                  <a:gd name="T4" fmla="*/ 41 w 52"/>
                  <a:gd name="T5" fmla="*/ 52 h 52"/>
                  <a:gd name="T6" fmla="*/ 52 w 52"/>
                  <a:gd name="T7" fmla="*/ 0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0" y="11"/>
                    </a:lnTo>
                    <a:lnTo>
                      <a:pt x="41" y="5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56"/>
              <p:cNvSpPr/>
              <p:nvPr/>
            </p:nvSpPr>
            <p:spPr bwMode="auto">
              <a:xfrm>
                <a:off x="1598613" y="1150938"/>
                <a:ext cx="82550" cy="82550"/>
              </a:xfrm>
              <a:custGeom>
                <a:gdLst>
                  <a:gd name="T0" fmla="*/ 52 w 52"/>
                  <a:gd name="T1" fmla="*/ 52 h 52"/>
                  <a:gd name="T2" fmla="*/ 41 w 52"/>
                  <a:gd name="T3" fmla="*/ 0 h 52"/>
                  <a:gd name="T4" fmla="*/ 0 w 52"/>
                  <a:gd name="T5" fmla="*/ 41 h 52"/>
                  <a:gd name="T6" fmla="*/ 52 w 52"/>
                  <a:gd name="T7" fmla="*/ 52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52"/>
                    </a:moveTo>
                    <a:lnTo>
                      <a:pt x="41" y="0"/>
                    </a:lnTo>
                    <a:lnTo>
                      <a:pt x="0" y="41"/>
                    </a:lnTo>
                    <a:lnTo>
                      <a:pt x="5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57"/>
              <p:cNvSpPr/>
              <p:nvPr/>
            </p:nvSpPr>
            <p:spPr bwMode="auto">
              <a:xfrm>
                <a:off x="1317625" y="1150938"/>
                <a:ext cx="84137" cy="82550"/>
              </a:xfrm>
              <a:custGeom>
                <a:gdLst>
                  <a:gd name="T0" fmla="*/ 12 w 53"/>
                  <a:gd name="T1" fmla="*/ 0 h 52"/>
                  <a:gd name="T2" fmla="*/ 0 w 53"/>
                  <a:gd name="T3" fmla="*/ 52 h 52"/>
                  <a:gd name="T4" fmla="*/ 53 w 53"/>
                  <a:gd name="T5" fmla="*/ 41 h 52"/>
                  <a:gd name="T6" fmla="*/ 12 w 53"/>
                  <a:gd name="T7" fmla="*/ 0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12" y="0"/>
                    </a:moveTo>
                    <a:lnTo>
                      <a:pt x="0" y="52"/>
                    </a:lnTo>
                    <a:lnTo>
                      <a:pt x="53" y="4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58"/>
              <p:cNvSpPr/>
              <p:nvPr/>
            </p:nvSpPr>
            <p:spPr bwMode="auto">
              <a:xfrm>
                <a:off x="1317625" y="871538"/>
                <a:ext cx="84137" cy="82550"/>
              </a:xfrm>
              <a:custGeom>
                <a:gdLst>
                  <a:gd name="T0" fmla="*/ 53 w 53"/>
                  <a:gd name="T1" fmla="*/ 11 h 52"/>
                  <a:gd name="T2" fmla="*/ 0 w 53"/>
                  <a:gd name="T3" fmla="*/ 0 h 52"/>
                  <a:gd name="T4" fmla="*/ 12 w 53"/>
                  <a:gd name="T5" fmla="*/ 52 h 52"/>
                  <a:gd name="T6" fmla="*/ 53 w 53"/>
                  <a:gd name="T7" fmla="*/ 11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3" y="11"/>
                    </a:moveTo>
                    <a:lnTo>
                      <a:pt x="0" y="0"/>
                    </a:lnTo>
                    <a:lnTo>
                      <a:pt x="12" y="52"/>
                    </a:lnTo>
                    <a:lnTo>
                      <a:pt x="5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7" name="Group 69"/>
            <p:cNvGrpSpPr/>
            <p:nvPr/>
          </p:nvGrpSpPr>
          <p:grpSpPr>
            <a:xfrm>
              <a:off x="9403292" y="1999066"/>
              <a:ext cx="2071573" cy="767260"/>
              <a:chOff x="4012199" y="1347817"/>
              <a:chExt cx="1656603" cy="767260"/>
            </a:xfrm>
          </p:grpSpPr>
          <p:sp>
            <p:nvSpPr>
              <p:cNvPr id="31" name="TextBox 70"/>
              <p:cNvSpPr txBox="1"/>
              <p:nvPr/>
            </p:nvSpPr>
            <p:spPr>
              <a:xfrm>
                <a:off x="4012200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</a:t>
                </a:r>
                <a:br>
                  <a:rPr lang="zh-CN" altLang="en-US" sz="1200"/>
                </a:br>
                <a:endParaRPr lang="zh-CN" altLang="en-US" sz="1200"/>
              </a:p>
            </p:txBody>
          </p:sp>
          <p:sp>
            <p:nvSpPr>
              <p:cNvPr id="32" name="TextBox 71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8" name="Group 72"/>
            <p:cNvGrpSpPr/>
            <p:nvPr/>
          </p:nvGrpSpPr>
          <p:grpSpPr>
            <a:xfrm>
              <a:off x="9403293" y="3367933"/>
              <a:ext cx="2071572" cy="767260"/>
              <a:chOff x="4012199" y="1347817"/>
              <a:chExt cx="1656602" cy="767260"/>
            </a:xfrm>
          </p:grpSpPr>
          <p:sp>
            <p:nvSpPr>
              <p:cNvPr id="29" name="TextBox 73"/>
              <p:cNvSpPr txBox="1"/>
              <p:nvPr/>
            </p:nvSpPr>
            <p:spPr>
              <a:xfrm>
                <a:off x="4012199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/>
                  <a:t>请替换文字内容复制你的内容到此</a:t>
                </a:r>
                <a:br>
                  <a:rPr lang="zh-CN" altLang="en-US" sz="1200"/>
                </a:br>
                <a:endParaRPr lang="zh-CN" altLang="en-US" sz="1200"/>
              </a:p>
            </p:txBody>
          </p:sp>
          <p:sp>
            <p:nvSpPr>
              <p:cNvPr id="30" name="TextBox 74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2207706" y="1116819"/>
            <a:ext cx="8036023" cy="2473987"/>
            <a:chOff x="86517" y="1124744"/>
            <a:chExt cx="13589718" cy="2456959"/>
          </a:xfrm>
        </p:grpSpPr>
        <p:sp>
          <p:nvSpPr>
            <p:cNvPr id="40" name="Freeform: Shape 47"/>
            <p:cNvSpPr/>
            <p:nvPr/>
          </p:nvSpPr>
          <p:spPr bwMode="auto">
            <a:xfrm>
              <a:off x="10443784" y="2236622"/>
              <a:ext cx="3232451" cy="966704"/>
            </a:xfrm>
            <a:custGeom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46"/>
            <p:cNvSpPr/>
            <p:nvPr/>
          </p:nvSpPr>
          <p:spPr bwMode="auto">
            <a:xfrm>
              <a:off x="8494749" y="2360958"/>
              <a:ext cx="4081911" cy="1220745"/>
            </a:xfrm>
            <a:custGeom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45"/>
            <p:cNvSpPr/>
            <p:nvPr/>
          </p:nvSpPr>
          <p:spPr bwMode="auto">
            <a:xfrm>
              <a:off x="86517" y="2332579"/>
              <a:ext cx="3173072" cy="948946"/>
            </a:xfrm>
            <a:custGeom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7"/>
            <p:cNvSpPr/>
            <p:nvPr/>
          </p:nvSpPr>
          <p:spPr bwMode="auto">
            <a:xfrm>
              <a:off x="3787659" y="1124744"/>
              <a:ext cx="5042016" cy="1696261"/>
            </a:xfrm>
            <a:custGeom>
              <a:gdLst>
                <a:gd name="T0" fmla="*/ 546 w 733"/>
                <a:gd name="T1" fmla="*/ 393 h 393"/>
                <a:gd name="T2" fmla="*/ 176 w 733"/>
                <a:gd name="T3" fmla="*/ 393 h 393"/>
                <a:gd name="T4" fmla="*/ 0 w 733"/>
                <a:gd name="T5" fmla="*/ 228 h 393"/>
                <a:gd name="T6" fmla="*/ 176 w 733"/>
                <a:gd name="T7" fmla="*/ 63 h 393"/>
                <a:gd name="T8" fmla="*/ 206 w 733"/>
                <a:gd name="T9" fmla="*/ 65 h 393"/>
                <a:gd name="T10" fmla="*/ 329 w 733"/>
                <a:gd name="T11" fmla="*/ 0 h 393"/>
                <a:gd name="T12" fmla="*/ 432 w 733"/>
                <a:gd name="T13" fmla="*/ 42 h 393"/>
                <a:gd name="T14" fmla="*/ 459 w 733"/>
                <a:gd name="T15" fmla="*/ 38 h 393"/>
                <a:gd name="T16" fmla="*/ 539 w 733"/>
                <a:gd name="T17" fmla="*/ 94 h 393"/>
                <a:gd name="T18" fmla="*/ 733 w 733"/>
                <a:gd name="T19" fmla="*/ 243 h 393"/>
                <a:gd name="T20" fmla="*/ 546 w 733"/>
                <a:gd name="T21" fmla="*/ 393 h 393"/>
                <a:gd name="T22" fmla="*/ 176 w 733"/>
                <a:gd name="T23" fmla="*/ 111 h 393"/>
                <a:gd name="T24" fmla="*/ 48 w 733"/>
                <a:gd name="T25" fmla="*/ 228 h 393"/>
                <a:gd name="T26" fmla="*/ 176 w 733"/>
                <a:gd name="T27" fmla="*/ 345 h 393"/>
                <a:gd name="T28" fmla="*/ 546 w 733"/>
                <a:gd name="T29" fmla="*/ 345 h 393"/>
                <a:gd name="T30" fmla="*/ 685 w 733"/>
                <a:gd name="T31" fmla="*/ 243 h 393"/>
                <a:gd name="T32" fmla="*/ 546 w 733"/>
                <a:gd name="T33" fmla="*/ 142 h 393"/>
                <a:gd name="T34" fmla="*/ 521 w 733"/>
                <a:gd name="T35" fmla="*/ 144 h 393"/>
                <a:gd name="T36" fmla="*/ 500 w 733"/>
                <a:gd name="T37" fmla="*/ 137 h 393"/>
                <a:gd name="T38" fmla="*/ 494 w 733"/>
                <a:gd name="T39" fmla="*/ 117 h 393"/>
                <a:gd name="T40" fmla="*/ 494 w 733"/>
                <a:gd name="T41" fmla="*/ 113 h 393"/>
                <a:gd name="T42" fmla="*/ 459 w 733"/>
                <a:gd name="T43" fmla="*/ 86 h 393"/>
                <a:gd name="T44" fmla="*/ 439 w 733"/>
                <a:gd name="T45" fmla="*/ 92 h 393"/>
                <a:gd name="T46" fmla="*/ 408 w 733"/>
                <a:gd name="T47" fmla="*/ 87 h 393"/>
                <a:gd name="T48" fmla="*/ 329 w 733"/>
                <a:gd name="T49" fmla="*/ 48 h 393"/>
                <a:gd name="T50" fmla="*/ 237 w 733"/>
                <a:gd name="T51" fmla="*/ 105 h 393"/>
                <a:gd name="T52" fmla="*/ 211 w 733"/>
                <a:gd name="T53" fmla="*/ 115 h 393"/>
                <a:gd name="T54" fmla="*/ 176 w 733"/>
                <a:gd name="T55" fmla="*/ 111 h 3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3" h="393">
                  <a:moveTo>
                    <a:pt x="546" y="393"/>
                  </a:moveTo>
                  <a:cubicBezTo>
                    <a:pt x="176" y="393"/>
                    <a:pt x="176" y="393"/>
                    <a:pt x="176" y="393"/>
                  </a:cubicBezTo>
                  <a:cubicBezTo>
                    <a:pt x="79" y="393"/>
                    <a:pt x="0" y="319"/>
                    <a:pt x="0" y="228"/>
                  </a:cubicBezTo>
                  <a:cubicBezTo>
                    <a:pt x="0" y="137"/>
                    <a:pt x="79" y="63"/>
                    <a:pt x="176" y="63"/>
                  </a:cubicBezTo>
                  <a:cubicBezTo>
                    <a:pt x="186" y="63"/>
                    <a:pt x="196" y="64"/>
                    <a:pt x="206" y="65"/>
                  </a:cubicBezTo>
                  <a:cubicBezTo>
                    <a:pt x="237" y="24"/>
                    <a:pt x="281" y="0"/>
                    <a:pt x="329" y="0"/>
                  </a:cubicBezTo>
                  <a:cubicBezTo>
                    <a:pt x="367" y="0"/>
                    <a:pt x="403" y="15"/>
                    <a:pt x="432" y="42"/>
                  </a:cubicBezTo>
                  <a:cubicBezTo>
                    <a:pt x="440" y="39"/>
                    <a:pt x="450" y="38"/>
                    <a:pt x="459" y="38"/>
                  </a:cubicBezTo>
                  <a:cubicBezTo>
                    <a:pt x="498" y="38"/>
                    <a:pt x="530" y="62"/>
                    <a:pt x="539" y="94"/>
                  </a:cubicBezTo>
                  <a:cubicBezTo>
                    <a:pt x="645" y="91"/>
                    <a:pt x="733" y="159"/>
                    <a:pt x="733" y="243"/>
                  </a:cubicBezTo>
                  <a:cubicBezTo>
                    <a:pt x="733" y="326"/>
                    <a:pt x="649" y="393"/>
                    <a:pt x="546" y="393"/>
                  </a:cubicBezTo>
                  <a:close/>
                  <a:moveTo>
                    <a:pt x="176" y="111"/>
                  </a:moveTo>
                  <a:cubicBezTo>
                    <a:pt x="105" y="111"/>
                    <a:pt x="48" y="163"/>
                    <a:pt x="48" y="228"/>
                  </a:cubicBezTo>
                  <a:cubicBezTo>
                    <a:pt x="48" y="292"/>
                    <a:pt x="105" y="345"/>
                    <a:pt x="176" y="345"/>
                  </a:cubicBezTo>
                  <a:cubicBezTo>
                    <a:pt x="546" y="345"/>
                    <a:pt x="546" y="345"/>
                    <a:pt x="546" y="345"/>
                  </a:cubicBezTo>
                  <a:cubicBezTo>
                    <a:pt x="622" y="345"/>
                    <a:pt x="685" y="299"/>
                    <a:pt x="685" y="243"/>
                  </a:cubicBezTo>
                  <a:cubicBezTo>
                    <a:pt x="685" y="188"/>
                    <a:pt x="622" y="142"/>
                    <a:pt x="546" y="142"/>
                  </a:cubicBezTo>
                  <a:cubicBezTo>
                    <a:pt x="538" y="142"/>
                    <a:pt x="529" y="143"/>
                    <a:pt x="521" y="144"/>
                  </a:cubicBezTo>
                  <a:cubicBezTo>
                    <a:pt x="513" y="145"/>
                    <a:pt x="506" y="142"/>
                    <a:pt x="500" y="137"/>
                  </a:cubicBezTo>
                  <a:cubicBezTo>
                    <a:pt x="495" y="132"/>
                    <a:pt x="492" y="124"/>
                    <a:pt x="494" y="117"/>
                  </a:cubicBezTo>
                  <a:cubicBezTo>
                    <a:pt x="494" y="115"/>
                    <a:pt x="494" y="114"/>
                    <a:pt x="494" y="113"/>
                  </a:cubicBezTo>
                  <a:cubicBezTo>
                    <a:pt x="494" y="98"/>
                    <a:pt x="478" y="86"/>
                    <a:pt x="459" y="86"/>
                  </a:cubicBezTo>
                  <a:cubicBezTo>
                    <a:pt x="452" y="86"/>
                    <a:pt x="445" y="88"/>
                    <a:pt x="439" y="92"/>
                  </a:cubicBezTo>
                  <a:cubicBezTo>
                    <a:pt x="429" y="98"/>
                    <a:pt x="416" y="96"/>
                    <a:pt x="408" y="87"/>
                  </a:cubicBezTo>
                  <a:cubicBezTo>
                    <a:pt x="386" y="62"/>
                    <a:pt x="358" y="48"/>
                    <a:pt x="329" y="48"/>
                  </a:cubicBezTo>
                  <a:cubicBezTo>
                    <a:pt x="293" y="48"/>
                    <a:pt x="259" y="69"/>
                    <a:pt x="237" y="105"/>
                  </a:cubicBezTo>
                  <a:cubicBezTo>
                    <a:pt x="232" y="114"/>
                    <a:pt x="221" y="118"/>
                    <a:pt x="211" y="115"/>
                  </a:cubicBezTo>
                  <a:cubicBezTo>
                    <a:pt x="199" y="112"/>
                    <a:pt x="188" y="111"/>
                    <a:pt x="176" y="11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8"/>
            <p:cNvSpPr/>
            <p:nvPr/>
          </p:nvSpPr>
          <p:spPr bwMode="auto">
            <a:xfrm>
              <a:off x="2164414" y="2096094"/>
              <a:ext cx="3173072" cy="948946"/>
            </a:xfrm>
            <a:custGeom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394217" y="3174662"/>
            <a:ext cx="2001270" cy="2294846"/>
            <a:chOff x="1394217" y="3174662"/>
            <a:chExt cx="2001270" cy="2294846"/>
          </a:xfrm>
        </p:grpSpPr>
        <p:sp>
          <p:nvSpPr>
            <p:cNvPr id="5" name="Straight Connector 2"/>
            <p:cNvSpPr/>
            <p:nvPr/>
          </p:nvSpPr>
          <p:spPr bwMode="auto">
            <a:xfrm flipH="1" flipV="1">
              <a:off x="2388658" y="3174662"/>
              <a:ext cx="0" cy="440068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14"/>
            <p:cNvSpPr/>
            <p:nvPr/>
          </p:nvSpPr>
          <p:spPr bwMode="auto">
            <a:xfrm>
              <a:off x="2197439" y="3794057"/>
              <a:ext cx="381735" cy="381736"/>
            </a:xfrm>
            <a:custGeom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38"/>
            <p:cNvGrpSpPr/>
            <p:nvPr/>
          </p:nvGrpSpPr>
          <p:grpSpPr>
            <a:xfrm>
              <a:off x="1394217" y="4175793"/>
              <a:ext cx="2001270" cy="1293715"/>
              <a:chOff x="4948086" y="299433"/>
              <a:chExt cx="2549181" cy="1293715"/>
            </a:xfrm>
          </p:grpSpPr>
          <p:sp>
            <p:nvSpPr>
              <p:cNvPr id="27" name="TextBox 39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TextBox 40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/>
          <p:cNvGrpSpPr/>
          <p:nvPr>
            <p:custDataLst>
              <p:tags r:id="rId5"/>
            </p:custDataLst>
          </p:nvPr>
        </p:nvGrpSpPr>
        <p:grpSpPr>
          <a:xfrm>
            <a:off x="5072779" y="3503965"/>
            <a:ext cx="2048972" cy="1592670"/>
            <a:chOff x="5072779" y="3503965"/>
            <a:chExt cx="2048972" cy="1592670"/>
          </a:xfrm>
        </p:grpSpPr>
        <p:grpSp>
          <p:nvGrpSpPr>
            <p:cNvPr id="7" name="Group 17"/>
            <p:cNvGrpSpPr/>
            <p:nvPr/>
          </p:nvGrpSpPr>
          <p:grpSpPr>
            <a:xfrm>
              <a:off x="5957812" y="3503965"/>
              <a:ext cx="317514" cy="298959"/>
              <a:chOff x="3870325" y="1641476"/>
              <a:chExt cx="488950" cy="460375"/>
            </a:xfrm>
            <a:solidFill>
              <a:schemeClr val="accent4"/>
            </a:solidFill>
          </p:grpSpPr>
          <p:sp>
            <p:nvSpPr>
              <p:cNvPr id="38" name="Freeform: Shape 18"/>
              <p:cNvSpPr/>
              <p:nvPr/>
            </p:nvSpPr>
            <p:spPr bwMode="auto">
              <a:xfrm>
                <a:off x="4184650" y="1830388"/>
                <a:ext cx="174625" cy="120650"/>
              </a:xfrm>
              <a:custGeom>
                <a:gdLst>
                  <a:gd name="T0" fmla="*/ 0 w 261"/>
                  <a:gd name="T1" fmla="*/ 57 h 179"/>
                  <a:gd name="T2" fmla="*/ 0 w 261"/>
                  <a:gd name="T3" fmla="*/ 122 h 179"/>
                  <a:gd name="T4" fmla="*/ 58 w 261"/>
                  <a:gd name="T5" fmla="*/ 179 h 179"/>
                  <a:gd name="T6" fmla="*/ 261 w 261"/>
                  <a:gd name="T7" fmla="*/ 179 h 179"/>
                  <a:gd name="T8" fmla="*/ 261 w 261"/>
                  <a:gd name="T9" fmla="*/ 0 h 179"/>
                  <a:gd name="T10" fmla="*/ 58 w 261"/>
                  <a:gd name="T11" fmla="*/ 0 h 179"/>
                  <a:gd name="T12" fmla="*/ 0 w 261"/>
                  <a:gd name="T13" fmla="*/ 57 h 179"/>
                  <a:gd name="T14" fmla="*/ 143 w 261"/>
                  <a:gd name="T15" fmla="*/ 89 h 179"/>
                  <a:gd name="T16" fmla="*/ 93 w 261"/>
                  <a:gd name="T17" fmla="*/ 140 h 179"/>
                  <a:gd name="T18" fmla="*/ 42 w 261"/>
                  <a:gd name="T19" fmla="*/ 89 h 179"/>
                  <a:gd name="T20" fmla="*/ 93 w 261"/>
                  <a:gd name="T21" fmla="*/ 39 h 179"/>
                  <a:gd name="T22" fmla="*/ 143 w 261"/>
                  <a:gd name="T23" fmla="*/ 89 h 1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1" h="179">
                    <a:moveTo>
                      <a:pt x="0" y="57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3"/>
                      <a:pt x="26" y="179"/>
                      <a:pt x="58" y="179"/>
                    </a:cubicBezTo>
                    <a:cubicBezTo>
                      <a:pt x="261" y="179"/>
                      <a:pt x="261" y="179"/>
                      <a:pt x="261" y="179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5"/>
                      <a:pt x="0" y="57"/>
                    </a:cubicBezTo>
                    <a:close/>
                    <a:moveTo>
                      <a:pt x="143" y="89"/>
                    </a:moveTo>
                    <a:cubicBezTo>
                      <a:pt x="143" y="117"/>
                      <a:pt x="120" y="140"/>
                      <a:pt x="93" y="140"/>
                    </a:cubicBezTo>
                    <a:cubicBezTo>
                      <a:pt x="65" y="140"/>
                      <a:pt x="42" y="117"/>
                      <a:pt x="42" y="89"/>
                    </a:cubicBezTo>
                    <a:cubicBezTo>
                      <a:pt x="42" y="62"/>
                      <a:pt x="65" y="39"/>
                      <a:pt x="93" y="39"/>
                    </a:cubicBezTo>
                    <a:cubicBezTo>
                      <a:pt x="120" y="39"/>
                      <a:pt x="143" y="62"/>
                      <a:pt x="143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9"/>
              <p:cNvSpPr/>
              <p:nvPr/>
            </p:nvSpPr>
            <p:spPr bwMode="auto">
              <a:xfrm>
                <a:off x="3870325" y="1641476"/>
                <a:ext cx="488950" cy="460375"/>
              </a:xfrm>
              <a:custGeom>
                <a:gdLst>
                  <a:gd name="T0" fmla="*/ 62 w 731"/>
                  <a:gd name="T1" fmla="*/ 19 h 688"/>
                  <a:gd name="T2" fmla="*/ 617 w 731"/>
                  <a:gd name="T3" fmla="*/ 19 h 688"/>
                  <a:gd name="T4" fmla="*/ 660 w 731"/>
                  <a:gd name="T5" fmla="*/ 19 h 688"/>
                  <a:gd name="T6" fmla="*/ 673 w 731"/>
                  <a:gd name="T7" fmla="*/ 19 h 688"/>
                  <a:gd name="T8" fmla="*/ 711 w 731"/>
                  <a:gd name="T9" fmla="*/ 50 h 688"/>
                  <a:gd name="T10" fmla="*/ 731 w 731"/>
                  <a:gd name="T11" fmla="*/ 66 h 688"/>
                  <a:gd name="T12" fmla="*/ 731 w 731"/>
                  <a:gd name="T13" fmla="*/ 57 h 688"/>
                  <a:gd name="T14" fmla="*/ 716 w 731"/>
                  <a:gd name="T15" fmla="*/ 19 h 688"/>
                  <a:gd name="T16" fmla="*/ 673 w 731"/>
                  <a:gd name="T17" fmla="*/ 0 h 688"/>
                  <a:gd name="T18" fmla="*/ 660 w 731"/>
                  <a:gd name="T19" fmla="*/ 0 h 688"/>
                  <a:gd name="T20" fmla="*/ 56 w 731"/>
                  <a:gd name="T21" fmla="*/ 0 h 688"/>
                  <a:gd name="T22" fmla="*/ 1 w 731"/>
                  <a:gd name="T23" fmla="*/ 28 h 688"/>
                  <a:gd name="T24" fmla="*/ 1 w 731"/>
                  <a:gd name="T25" fmla="*/ 50 h 688"/>
                  <a:gd name="T26" fmla="*/ 1 w 731"/>
                  <a:gd name="T27" fmla="*/ 62 h 688"/>
                  <a:gd name="T28" fmla="*/ 1 w 731"/>
                  <a:gd name="T29" fmla="*/ 72 h 688"/>
                  <a:gd name="T30" fmla="*/ 1 w 731"/>
                  <a:gd name="T31" fmla="*/ 116 h 688"/>
                  <a:gd name="T32" fmla="*/ 1 w 731"/>
                  <a:gd name="T33" fmla="*/ 174 h 688"/>
                  <a:gd name="T34" fmla="*/ 1 w 731"/>
                  <a:gd name="T35" fmla="*/ 243 h 688"/>
                  <a:gd name="T36" fmla="*/ 1 w 731"/>
                  <a:gd name="T37" fmla="*/ 317 h 688"/>
                  <a:gd name="T38" fmla="*/ 1 w 731"/>
                  <a:gd name="T39" fmla="*/ 390 h 688"/>
                  <a:gd name="T40" fmla="*/ 1 w 731"/>
                  <a:gd name="T41" fmla="*/ 458 h 688"/>
                  <a:gd name="T42" fmla="*/ 1 w 731"/>
                  <a:gd name="T43" fmla="*/ 515 h 688"/>
                  <a:gd name="T44" fmla="*/ 1 w 731"/>
                  <a:gd name="T45" fmla="*/ 556 h 688"/>
                  <a:gd name="T46" fmla="*/ 1 w 731"/>
                  <a:gd name="T47" fmla="*/ 575 h 688"/>
                  <a:gd name="T48" fmla="*/ 1 w 731"/>
                  <a:gd name="T49" fmla="*/ 575 h 688"/>
                  <a:gd name="T50" fmla="*/ 1 w 731"/>
                  <a:gd name="T51" fmla="*/ 630 h 688"/>
                  <a:gd name="T52" fmla="*/ 58 w 731"/>
                  <a:gd name="T53" fmla="*/ 688 h 688"/>
                  <a:gd name="T54" fmla="*/ 673 w 731"/>
                  <a:gd name="T55" fmla="*/ 688 h 688"/>
                  <a:gd name="T56" fmla="*/ 731 w 731"/>
                  <a:gd name="T57" fmla="*/ 630 h 688"/>
                  <a:gd name="T58" fmla="*/ 731 w 731"/>
                  <a:gd name="T59" fmla="*/ 584 h 688"/>
                  <a:gd name="T60" fmla="*/ 731 w 731"/>
                  <a:gd name="T61" fmla="*/ 492 h 688"/>
                  <a:gd name="T62" fmla="*/ 528 w 731"/>
                  <a:gd name="T63" fmla="*/ 492 h 688"/>
                  <a:gd name="T64" fmla="*/ 442 w 731"/>
                  <a:gd name="T65" fmla="*/ 406 h 688"/>
                  <a:gd name="T66" fmla="*/ 442 w 731"/>
                  <a:gd name="T67" fmla="*/ 341 h 688"/>
                  <a:gd name="T68" fmla="*/ 528 w 731"/>
                  <a:gd name="T69" fmla="*/ 255 h 688"/>
                  <a:gd name="T70" fmla="*/ 731 w 731"/>
                  <a:gd name="T71" fmla="*/ 255 h 688"/>
                  <a:gd name="T72" fmla="*/ 731 w 731"/>
                  <a:gd name="T73" fmla="*/ 191 h 688"/>
                  <a:gd name="T74" fmla="*/ 731 w 731"/>
                  <a:gd name="T75" fmla="*/ 179 h 688"/>
                  <a:gd name="T76" fmla="*/ 731 w 731"/>
                  <a:gd name="T77" fmla="*/ 175 h 688"/>
                  <a:gd name="T78" fmla="*/ 731 w 731"/>
                  <a:gd name="T79" fmla="*/ 141 h 688"/>
                  <a:gd name="T80" fmla="*/ 731 w 731"/>
                  <a:gd name="T81" fmla="*/ 116 h 688"/>
                  <a:gd name="T82" fmla="*/ 673 w 731"/>
                  <a:gd name="T83" fmla="*/ 59 h 688"/>
                  <a:gd name="T84" fmla="*/ 624 w 731"/>
                  <a:gd name="T85" fmla="*/ 59 h 688"/>
                  <a:gd name="T86" fmla="*/ 622 w 731"/>
                  <a:gd name="T87" fmla="*/ 59 h 688"/>
                  <a:gd name="T88" fmla="*/ 613 w 731"/>
                  <a:gd name="T89" fmla="*/ 59 h 688"/>
                  <a:gd name="T90" fmla="*/ 602 w 731"/>
                  <a:gd name="T91" fmla="*/ 59 h 688"/>
                  <a:gd name="T92" fmla="*/ 590 w 731"/>
                  <a:gd name="T93" fmla="*/ 59 h 688"/>
                  <a:gd name="T94" fmla="*/ 574 w 731"/>
                  <a:gd name="T95" fmla="*/ 59 h 688"/>
                  <a:gd name="T96" fmla="*/ 554 w 731"/>
                  <a:gd name="T97" fmla="*/ 59 h 688"/>
                  <a:gd name="T98" fmla="*/ 62 w 731"/>
                  <a:gd name="T99" fmla="*/ 59 h 688"/>
                  <a:gd name="T100" fmla="*/ 24 w 731"/>
                  <a:gd name="T101" fmla="*/ 37 h 688"/>
                  <a:gd name="T102" fmla="*/ 62 w 731"/>
                  <a:gd name="T103" fmla="*/ 19 h 6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31" h="688">
                    <a:moveTo>
                      <a:pt x="62" y="19"/>
                    </a:moveTo>
                    <a:cubicBezTo>
                      <a:pt x="62" y="19"/>
                      <a:pt x="617" y="19"/>
                      <a:pt x="617" y="19"/>
                    </a:cubicBezTo>
                    <a:cubicBezTo>
                      <a:pt x="660" y="19"/>
                      <a:pt x="660" y="19"/>
                      <a:pt x="660" y="19"/>
                    </a:cubicBezTo>
                    <a:cubicBezTo>
                      <a:pt x="673" y="19"/>
                      <a:pt x="673" y="19"/>
                      <a:pt x="673" y="19"/>
                    </a:cubicBezTo>
                    <a:cubicBezTo>
                      <a:pt x="692" y="19"/>
                      <a:pt x="707" y="32"/>
                      <a:pt x="711" y="50"/>
                    </a:cubicBezTo>
                    <a:cubicBezTo>
                      <a:pt x="718" y="54"/>
                      <a:pt x="725" y="59"/>
                      <a:pt x="731" y="66"/>
                    </a:cubicBezTo>
                    <a:cubicBezTo>
                      <a:pt x="731" y="57"/>
                      <a:pt x="731" y="57"/>
                      <a:pt x="731" y="57"/>
                    </a:cubicBezTo>
                    <a:cubicBezTo>
                      <a:pt x="731" y="42"/>
                      <a:pt x="725" y="29"/>
                      <a:pt x="716" y="19"/>
                    </a:cubicBezTo>
                    <a:cubicBezTo>
                      <a:pt x="705" y="7"/>
                      <a:pt x="690" y="0"/>
                      <a:pt x="673" y="0"/>
                    </a:cubicBezTo>
                    <a:cubicBezTo>
                      <a:pt x="660" y="0"/>
                      <a:pt x="660" y="0"/>
                      <a:pt x="660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6" y="6"/>
                      <a:pt x="1" y="28"/>
                    </a:cubicBezTo>
                    <a:cubicBezTo>
                      <a:pt x="0" y="35"/>
                      <a:pt x="1" y="43"/>
                      <a:pt x="1" y="50"/>
                    </a:cubicBezTo>
                    <a:cubicBezTo>
                      <a:pt x="1" y="54"/>
                      <a:pt x="1" y="58"/>
                      <a:pt x="1" y="62"/>
                    </a:cubicBezTo>
                    <a:cubicBezTo>
                      <a:pt x="1" y="66"/>
                      <a:pt x="1" y="69"/>
                      <a:pt x="1" y="72"/>
                    </a:cubicBezTo>
                    <a:cubicBezTo>
                      <a:pt x="1" y="86"/>
                      <a:pt x="1" y="101"/>
                      <a:pt x="1" y="116"/>
                    </a:cubicBezTo>
                    <a:cubicBezTo>
                      <a:pt x="1" y="135"/>
                      <a:pt x="1" y="155"/>
                      <a:pt x="1" y="174"/>
                    </a:cubicBezTo>
                    <a:cubicBezTo>
                      <a:pt x="1" y="197"/>
                      <a:pt x="1" y="220"/>
                      <a:pt x="1" y="243"/>
                    </a:cubicBezTo>
                    <a:cubicBezTo>
                      <a:pt x="1" y="268"/>
                      <a:pt x="1" y="292"/>
                      <a:pt x="1" y="317"/>
                    </a:cubicBezTo>
                    <a:cubicBezTo>
                      <a:pt x="1" y="341"/>
                      <a:pt x="1" y="366"/>
                      <a:pt x="1" y="390"/>
                    </a:cubicBezTo>
                    <a:cubicBezTo>
                      <a:pt x="1" y="413"/>
                      <a:pt x="1" y="436"/>
                      <a:pt x="1" y="458"/>
                    </a:cubicBezTo>
                    <a:cubicBezTo>
                      <a:pt x="1" y="477"/>
                      <a:pt x="1" y="496"/>
                      <a:pt x="1" y="515"/>
                    </a:cubicBezTo>
                    <a:cubicBezTo>
                      <a:pt x="1" y="529"/>
                      <a:pt x="1" y="542"/>
                      <a:pt x="1" y="556"/>
                    </a:cubicBezTo>
                    <a:cubicBezTo>
                      <a:pt x="1" y="562"/>
                      <a:pt x="1" y="568"/>
                      <a:pt x="1" y="575"/>
                    </a:cubicBezTo>
                    <a:cubicBezTo>
                      <a:pt x="1" y="575"/>
                      <a:pt x="1" y="575"/>
                      <a:pt x="1" y="575"/>
                    </a:cubicBezTo>
                    <a:cubicBezTo>
                      <a:pt x="1" y="630"/>
                      <a:pt x="1" y="630"/>
                      <a:pt x="1" y="630"/>
                    </a:cubicBezTo>
                    <a:cubicBezTo>
                      <a:pt x="1" y="662"/>
                      <a:pt x="26" y="688"/>
                      <a:pt x="58" y="688"/>
                    </a:cubicBezTo>
                    <a:cubicBezTo>
                      <a:pt x="673" y="688"/>
                      <a:pt x="673" y="688"/>
                      <a:pt x="673" y="688"/>
                    </a:cubicBezTo>
                    <a:cubicBezTo>
                      <a:pt x="705" y="688"/>
                      <a:pt x="731" y="662"/>
                      <a:pt x="731" y="630"/>
                    </a:cubicBezTo>
                    <a:cubicBezTo>
                      <a:pt x="731" y="584"/>
                      <a:pt x="731" y="584"/>
                      <a:pt x="731" y="584"/>
                    </a:cubicBezTo>
                    <a:cubicBezTo>
                      <a:pt x="731" y="492"/>
                      <a:pt x="731" y="492"/>
                      <a:pt x="731" y="492"/>
                    </a:cubicBezTo>
                    <a:cubicBezTo>
                      <a:pt x="528" y="492"/>
                      <a:pt x="528" y="492"/>
                      <a:pt x="528" y="492"/>
                    </a:cubicBezTo>
                    <a:cubicBezTo>
                      <a:pt x="480" y="492"/>
                      <a:pt x="442" y="453"/>
                      <a:pt x="442" y="406"/>
                    </a:cubicBezTo>
                    <a:cubicBezTo>
                      <a:pt x="442" y="341"/>
                      <a:pt x="442" y="341"/>
                      <a:pt x="442" y="341"/>
                    </a:cubicBezTo>
                    <a:cubicBezTo>
                      <a:pt x="442" y="294"/>
                      <a:pt x="480" y="255"/>
                      <a:pt x="528" y="255"/>
                    </a:cubicBezTo>
                    <a:cubicBezTo>
                      <a:pt x="731" y="255"/>
                      <a:pt x="731" y="255"/>
                      <a:pt x="731" y="255"/>
                    </a:cubicBezTo>
                    <a:cubicBezTo>
                      <a:pt x="731" y="191"/>
                      <a:pt x="731" y="191"/>
                      <a:pt x="731" y="191"/>
                    </a:cubicBezTo>
                    <a:cubicBezTo>
                      <a:pt x="731" y="179"/>
                      <a:pt x="731" y="179"/>
                      <a:pt x="731" y="179"/>
                    </a:cubicBezTo>
                    <a:cubicBezTo>
                      <a:pt x="731" y="175"/>
                      <a:pt x="731" y="175"/>
                      <a:pt x="731" y="175"/>
                    </a:cubicBezTo>
                    <a:cubicBezTo>
                      <a:pt x="731" y="141"/>
                      <a:pt x="731" y="141"/>
                      <a:pt x="731" y="141"/>
                    </a:cubicBezTo>
                    <a:cubicBezTo>
                      <a:pt x="731" y="116"/>
                      <a:pt x="731" y="116"/>
                      <a:pt x="731" y="116"/>
                    </a:cubicBezTo>
                    <a:cubicBezTo>
                      <a:pt x="731" y="84"/>
                      <a:pt x="705" y="59"/>
                      <a:pt x="673" y="59"/>
                    </a:cubicBezTo>
                    <a:cubicBezTo>
                      <a:pt x="624" y="59"/>
                      <a:pt x="624" y="59"/>
                      <a:pt x="624" y="59"/>
                    </a:cubicBezTo>
                    <a:cubicBezTo>
                      <a:pt x="622" y="59"/>
                      <a:pt x="622" y="59"/>
                      <a:pt x="622" y="59"/>
                    </a:cubicBezTo>
                    <a:cubicBezTo>
                      <a:pt x="613" y="59"/>
                      <a:pt x="613" y="59"/>
                      <a:pt x="613" y="59"/>
                    </a:cubicBezTo>
                    <a:cubicBezTo>
                      <a:pt x="602" y="59"/>
                      <a:pt x="602" y="59"/>
                      <a:pt x="602" y="59"/>
                    </a:cubicBezTo>
                    <a:cubicBezTo>
                      <a:pt x="590" y="59"/>
                      <a:pt x="590" y="59"/>
                      <a:pt x="590" y="59"/>
                    </a:cubicBezTo>
                    <a:cubicBezTo>
                      <a:pt x="574" y="59"/>
                      <a:pt x="574" y="59"/>
                      <a:pt x="574" y="59"/>
                    </a:cubicBezTo>
                    <a:cubicBezTo>
                      <a:pt x="554" y="59"/>
                      <a:pt x="554" y="59"/>
                      <a:pt x="554" y="59"/>
                    </a:cubicBezTo>
                    <a:cubicBezTo>
                      <a:pt x="554" y="59"/>
                      <a:pt x="63" y="59"/>
                      <a:pt x="62" y="59"/>
                    </a:cubicBezTo>
                    <a:cubicBezTo>
                      <a:pt x="50" y="59"/>
                      <a:pt x="22" y="56"/>
                      <a:pt x="24" y="37"/>
                    </a:cubicBezTo>
                    <a:cubicBezTo>
                      <a:pt x="27" y="21"/>
                      <a:pt x="50" y="19"/>
                      <a:pt x="6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5072779" y="3802920"/>
              <a:ext cx="2048972" cy="1293715"/>
              <a:chOff x="4948086" y="299433"/>
              <a:chExt cx="2549181" cy="1293715"/>
            </a:xfrm>
          </p:grpSpPr>
          <p:sp>
            <p:nvSpPr>
              <p:cNvPr id="25" name="TextBox 42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TextBox 43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6"/>
            </p:custDataLst>
          </p:nvPr>
        </p:nvGrpSpPr>
        <p:grpSpPr>
          <a:xfrm>
            <a:off x="3395298" y="2996952"/>
            <a:ext cx="2050966" cy="3087691"/>
            <a:chOff x="3395298" y="2996952"/>
            <a:chExt cx="2050966" cy="3087691"/>
          </a:xfrm>
        </p:grpSpPr>
        <p:sp>
          <p:nvSpPr>
            <p:cNvPr id="10" name="Straight Connector 6"/>
            <p:cNvSpPr/>
            <p:nvPr/>
          </p:nvSpPr>
          <p:spPr bwMode="auto">
            <a:xfrm flipH="1" flipV="1">
              <a:off x="4420781" y="2996952"/>
              <a:ext cx="0" cy="1292757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4233801" y="4416964"/>
              <a:ext cx="373964" cy="373964"/>
              <a:chOff x="1981200" y="163513"/>
              <a:chExt cx="609600" cy="609600"/>
            </a:xfrm>
            <a:solidFill>
              <a:schemeClr val="accent3"/>
            </a:solidFill>
          </p:grpSpPr>
          <p:sp>
            <p:nvSpPr>
              <p:cNvPr id="32" name="Freeform: Shape 29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30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44"/>
            <p:cNvGrpSpPr/>
            <p:nvPr/>
          </p:nvGrpSpPr>
          <p:grpSpPr>
            <a:xfrm>
              <a:off x="3395298" y="4790928"/>
              <a:ext cx="2050966" cy="1293715"/>
              <a:chOff x="4948086" y="299433"/>
              <a:chExt cx="2549181" cy="1293715"/>
            </a:xfrm>
          </p:grpSpPr>
          <p:sp>
            <p:nvSpPr>
              <p:cNvPr id="23" name="TextBox 51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52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7"/>
            </p:custDataLst>
          </p:nvPr>
        </p:nvGrpSpPr>
        <p:grpSpPr>
          <a:xfrm>
            <a:off x="6795474" y="3405695"/>
            <a:ext cx="2180846" cy="2902770"/>
            <a:chOff x="6795474" y="3405695"/>
            <a:chExt cx="2180846" cy="2902770"/>
          </a:xfrm>
        </p:grpSpPr>
        <p:sp>
          <p:nvSpPr>
            <p:cNvPr id="8" name="Straight Connector 4"/>
            <p:cNvSpPr/>
            <p:nvPr/>
          </p:nvSpPr>
          <p:spPr bwMode="auto">
            <a:xfrm flipH="1" flipV="1">
              <a:off x="7888532" y="3405695"/>
              <a:ext cx="0" cy="991183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22"/>
            <p:cNvGrpSpPr/>
            <p:nvPr/>
          </p:nvGrpSpPr>
          <p:grpSpPr>
            <a:xfrm>
              <a:off x="7712436" y="4563180"/>
              <a:ext cx="347817" cy="299812"/>
              <a:chOff x="2895600" y="206376"/>
              <a:chExt cx="609600" cy="525462"/>
            </a:xfrm>
            <a:solidFill>
              <a:schemeClr val="accent5"/>
            </a:solidFill>
          </p:grpSpPr>
          <p:sp>
            <p:nvSpPr>
              <p:cNvPr id="35" name="Freeform: Shape 23"/>
              <p:cNvSpPr/>
              <p:nvPr/>
            </p:nvSpPr>
            <p:spPr bwMode="auto">
              <a:xfrm>
                <a:off x="3040063" y="206376"/>
                <a:ext cx="319088" cy="109538"/>
              </a:xfrm>
              <a:custGeom>
                <a:gdLst>
                  <a:gd name="T0" fmla="*/ 238 w 476"/>
                  <a:gd name="T1" fmla="*/ 44 h 166"/>
                  <a:gd name="T2" fmla="*/ 427 w 476"/>
                  <a:gd name="T3" fmla="*/ 166 h 166"/>
                  <a:gd name="T4" fmla="*/ 476 w 476"/>
                  <a:gd name="T5" fmla="*/ 166 h 166"/>
                  <a:gd name="T6" fmla="*/ 238 w 476"/>
                  <a:gd name="T7" fmla="*/ 0 h 166"/>
                  <a:gd name="T8" fmla="*/ 0 w 476"/>
                  <a:gd name="T9" fmla="*/ 166 h 166"/>
                  <a:gd name="T10" fmla="*/ 48 w 476"/>
                  <a:gd name="T11" fmla="*/ 166 h 166"/>
                  <a:gd name="T12" fmla="*/ 238 w 476"/>
                  <a:gd name="T13" fmla="*/ 44 h 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166">
                    <a:moveTo>
                      <a:pt x="238" y="44"/>
                    </a:moveTo>
                    <a:cubicBezTo>
                      <a:pt x="322" y="44"/>
                      <a:pt x="395" y="94"/>
                      <a:pt x="427" y="166"/>
                    </a:cubicBezTo>
                    <a:cubicBezTo>
                      <a:pt x="476" y="166"/>
                      <a:pt x="476" y="166"/>
                      <a:pt x="476" y="166"/>
                    </a:cubicBezTo>
                    <a:cubicBezTo>
                      <a:pt x="440" y="69"/>
                      <a:pt x="347" y="0"/>
                      <a:pt x="238" y="0"/>
                    </a:cubicBezTo>
                    <a:cubicBezTo>
                      <a:pt x="128" y="0"/>
                      <a:pt x="35" y="69"/>
                      <a:pt x="0" y="16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81" y="94"/>
                      <a:pt x="153" y="44"/>
                      <a:pt x="2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24"/>
              <p:cNvSpPr/>
              <p:nvPr/>
            </p:nvSpPr>
            <p:spPr bwMode="auto">
              <a:xfrm>
                <a:off x="2895600" y="338138"/>
                <a:ext cx="609600" cy="174625"/>
              </a:xfrm>
              <a:custGeom>
                <a:gdLst>
                  <a:gd name="T0" fmla="*/ 856 w 912"/>
                  <a:gd name="T1" fmla="*/ 0 h 261"/>
                  <a:gd name="T2" fmla="*/ 55 w 912"/>
                  <a:gd name="T3" fmla="*/ 0 h 261"/>
                  <a:gd name="T4" fmla="*/ 0 w 912"/>
                  <a:gd name="T5" fmla="*/ 56 h 261"/>
                  <a:gd name="T6" fmla="*/ 0 w 912"/>
                  <a:gd name="T7" fmla="*/ 163 h 261"/>
                  <a:gd name="T8" fmla="*/ 456 w 912"/>
                  <a:gd name="T9" fmla="*/ 261 h 261"/>
                  <a:gd name="T10" fmla="*/ 912 w 912"/>
                  <a:gd name="T11" fmla="*/ 173 h 261"/>
                  <a:gd name="T12" fmla="*/ 912 w 912"/>
                  <a:gd name="T13" fmla="*/ 56 h 261"/>
                  <a:gd name="T14" fmla="*/ 856 w 912"/>
                  <a:gd name="T15" fmla="*/ 0 h 2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2" h="261">
                    <a:moveTo>
                      <a:pt x="85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56" y="261"/>
                      <a:pt x="456" y="261"/>
                      <a:pt x="456" y="261"/>
                    </a:cubicBezTo>
                    <a:cubicBezTo>
                      <a:pt x="912" y="173"/>
                      <a:pt x="912" y="173"/>
                      <a:pt x="912" y="173"/>
                    </a:cubicBezTo>
                    <a:cubicBezTo>
                      <a:pt x="912" y="56"/>
                      <a:pt x="912" y="56"/>
                      <a:pt x="912" y="56"/>
                    </a:cubicBezTo>
                    <a:cubicBezTo>
                      <a:pt x="912" y="25"/>
                      <a:pt x="887" y="0"/>
                      <a:pt x="8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5"/>
              <p:cNvSpPr/>
              <p:nvPr/>
            </p:nvSpPr>
            <p:spPr bwMode="auto">
              <a:xfrm>
                <a:off x="2895600" y="493713"/>
                <a:ext cx="609600" cy="238125"/>
              </a:xfrm>
              <a:custGeom>
                <a:gdLst>
                  <a:gd name="T0" fmla="*/ 0 w 912"/>
                  <a:gd name="T1" fmla="*/ 0 h 358"/>
                  <a:gd name="T2" fmla="*/ 0 w 912"/>
                  <a:gd name="T3" fmla="*/ 303 h 358"/>
                  <a:gd name="T4" fmla="*/ 55 w 912"/>
                  <a:gd name="T5" fmla="*/ 358 h 358"/>
                  <a:gd name="T6" fmla="*/ 856 w 912"/>
                  <a:gd name="T7" fmla="*/ 358 h 358"/>
                  <a:gd name="T8" fmla="*/ 912 w 912"/>
                  <a:gd name="T9" fmla="*/ 303 h 358"/>
                  <a:gd name="T10" fmla="*/ 912 w 912"/>
                  <a:gd name="T11" fmla="*/ 10 h 358"/>
                  <a:gd name="T12" fmla="*/ 455 w 912"/>
                  <a:gd name="T13" fmla="*/ 98 h 358"/>
                  <a:gd name="T14" fmla="*/ 0 w 912"/>
                  <a:gd name="T15" fmla="*/ 0 h 358"/>
                  <a:gd name="T16" fmla="*/ 112 w 912"/>
                  <a:gd name="T17" fmla="*/ 288 h 358"/>
                  <a:gd name="T18" fmla="*/ 49 w 912"/>
                  <a:gd name="T19" fmla="*/ 288 h 358"/>
                  <a:gd name="T20" fmla="*/ 49 w 912"/>
                  <a:gd name="T21" fmla="*/ 266 h 358"/>
                  <a:gd name="T22" fmla="*/ 112 w 912"/>
                  <a:gd name="T23" fmla="*/ 266 h 358"/>
                  <a:gd name="T24" fmla="*/ 112 w 912"/>
                  <a:gd name="T25" fmla="*/ 288 h 358"/>
                  <a:gd name="T26" fmla="*/ 237 w 912"/>
                  <a:gd name="T27" fmla="*/ 288 h 358"/>
                  <a:gd name="T28" fmla="*/ 174 w 912"/>
                  <a:gd name="T29" fmla="*/ 288 h 358"/>
                  <a:gd name="T30" fmla="*/ 174 w 912"/>
                  <a:gd name="T31" fmla="*/ 266 h 358"/>
                  <a:gd name="T32" fmla="*/ 237 w 912"/>
                  <a:gd name="T33" fmla="*/ 266 h 358"/>
                  <a:gd name="T34" fmla="*/ 237 w 912"/>
                  <a:gd name="T35" fmla="*/ 288 h 358"/>
                  <a:gd name="T36" fmla="*/ 362 w 912"/>
                  <a:gd name="T37" fmla="*/ 288 h 358"/>
                  <a:gd name="T38" fmla="*/ 299 w 912"/>
                  <a:gd name="T39" fmla="*/ 288 h 358"/>
                  <a:gd name="T40" fmla="*/ 299 w 912"/>
                  <a:gd name="T41" fmla="*/ 266 h 358"/>
                  <a:gd name="T42" fmla="*/ 362 w 912"/>
                  <a:gd name="T43" fmla="*/ 266 h 358"/>
                  <a:gd name="T44" fmla="*/ 362 w 912"/>
                  <a:gd name="T45" fmla="*/ 288 h 358"/>
                  <a:gd name="T46" fmla="*/ 800 w 912"/>
                  <a:gd name="T47" fmla="*/ 266 h 358"/>
                  <a:gd name="T48" fmla="*/ 862 w 912"/>
                  <a:gd name="T49" fmla="*/ 266 h 358"/>
                  <a:gd name="T50" fmla="*/ 862 w 912"/>
                  <a:gd name="T51" fmla="*/ 288 h 358"/>
                  <a:gd name="T52" fmla="*/ 800 w 912"/>
                  <a:gd name="T53" fmla="*/ 288 h 358"/>
                  <a:gd name="T54" fmla="*/ 800 w 912"/>
                  <a:gd name="T55" fmla="*/ 266 h 358"/>
                  <a:gd name="T56" fmla="*/ 675 w 912"/>
                  <a:gd name="T57" fmla="*/ 266 h 358"/>
                  <a:gd name="T58" fmla="*/ 737 w 912"/>
                  <a:gd name="T59" fmla="*/ 266 h 358"/>
                  <a:gd name="T60" fmla="*/ 737 w 912"/>
                  <a:gd name="T61" fmla="*/ 288 h 358"/>
                  <a:gd name="T62" fmla="*/ 675 w 912"/>
                  <a:gd name="T63" fmla="*/ 288 h 358"/>
                  <a:gd name="T64" fmla="*/ 675 w 912"/>
                  <a:gd name="T65" fmla="*/ 266 h 358"/>
                  <a:gd name="T66" fmla="*/ 550 w 912"/>
                  <a:gd name="T67" fmla="*/ 266 h 358"/>
                  <a:gd name="T68" fmla="*/ 612 w 912"/>
                  <a:gd name="T69" fmla="*/ 266 h 358"/>
                  <a:gd name="T70" fmla="*/ 612 w 912"/>
                  <a:gd name="T71" fmla="*/ 288 h 358"/>
                  <a:gd name="T72" fmla="*/ 550 w 912"/>
                  <a:gd name="T73" fmla="*/ 288 h 358"/>
                  <a:gd name="T74" fmla="*/ 550 w 912"/>
                  <a:gd name="T75" fmla="*/ 266 h 358"/>
                  <a:gd name="T76" fmla="*/ 487 w 912"/>
                  <a:gd name="T77" fmla="*/ 288 h 358"/>
                  <a:gd name="T78" fmla="*/ 424 w 912"/>
                  <a:gd name="T79" fmla="*/ 288 h 358"/>
                  <a:gd name="T80" fmla="*/ 424 w 912"/>
                  <a:gd name="T81" fmla="*/ 266 h 358"/>
                  <a:gd name="T82" fmla="*/ 487 w 912"/>
                  <a:gd name="T83" fmla="*/ 266 h 358"/>
                  <a:gd name="T84" fmla="*/ 487 w 912"/>
                  <a:gd name="T85" fmla="*/ 288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2" h="358">
                    <a:moveTo>
                      <a:pt x="0" y="0"/>
                    </a:move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33"/>
                      <a:pt x="25" y="358"/>
                      <a:pt x="55" y="358"/>
                    </a:cubicBezTo>
                    <a:cubicBezTo>
                      <a:pt x="856" y="358"/>
                      <a:pt x="856" y="358"/>
                      <a:pt x="856" y="358"/>
                    </a:cubicBezTo>
                    <a:cubicBezTo>
                      <a:pt x="887" y="358"/>
                      <a:pt x="912" y="333"/>
                      <a:pt x="912" y="303"/>
                    </a:cubicBezTo>
                    <a:cubicBezTo>
                      <a:pt x="912" y="10"/>
                      <a:pt x="912" y="10"/>
                      <a:pt x="912" y="10"/>
                    </a:cubicBezTo>
                    <a:cubicBezTo>
                      <a:pt x="455" y="98"/>
                      <a:pt x="455" y="98"/>
                      <a:pt x="455" y="98"/>
                    </a:cubicBezTo>
                    <a:lnTo>
                      <a:pt x="0" y="0"/>
                    </a:lnTo>
                    <a:close/>
                    <a:moveTo>
                      <a:pt x="112" y="288"/>
                    </a:moveTo>
                    <a:cubicBezTo>
                      <a:pt x="49" y="288"/>
                      <a:pt x="49" y="288"/>
                      <a:pt x="49" y="288"/>
                    </a:cubicBezTo>
                    <a:cubicBezTo>
                      <a:pt x="49" y="266"/>
                      <a:pt x="49" y="266"/>
                      <a:pt x="49" y="266"/>
                    </a:cubicBezTo>
                    <a:cubicBezTo>
                      <a:pt x="112" y="266"/>
                      <a:pt x="112" y="266"/>
                      <a:pt x="112" y="266"/>
                    </a:cubicBezTo>
                    <a:lnTo>
                      <a:pt x="112" y="288"/>
                    </a:lnTo>
                    <a:close/>
                    <a:moveTo>
                      <a:pt x="237" y="288"/>
                    </a:moveTo>
                    <a:cubicBezTo>
                      <a:pt x="174" y="288"/>
                      <a:pt x="174" y="288"/>
                      <a:pt x="174" y="288"/>
                    </a:cubicBezTo>
                    <a:cubicBezTo>
                      <a:pt x="174" y="266"/>
                      <a:pt x="174" y="266"/>
                      <a:pt x="174" y="266"/>
                    </a:cubicBezTo>
                    <a:cubicBezTo>
                      <a:pt x="237" y="266"/>
                      <a:pt x="237" y="266"/>
                      <a:pt x="237" y="266"/>
                    </a:cubicBezTo>
                    <a:lnTo>
                      <a:pt x="237" y="288"/>
                    </a:lnTo>
                    <a:close/>
                    <a:moveTo>
                      <a:pt x="362" y="288"/>
                    </a:moveTo>
                    <a:cubicBezTo>
                      <a:pt x="299" y="288"/>
                      <a:pt x="299" y="288"/>
                      <a:pt x="299" y="288"/>
                    </a:cubicBezTo>
                    <a:cubicBezTo>
                      <a:pt x="299" y="266"/>
                      <a:pt x="299" y="266"/>
                      <a:pt x="299" y="266"/>
                    </a:cubicBezTo>
                    <a:cubicBezTo>
                      <a:pt x="362" y="266"/>
                      <a:pt x="362" y="266"/>
                      <a:pt x="362" y="266"/>
                    </a:cubicBezTo>
                    <a:lnTo>
                      <a:pt x="362" y="288"/>
                    </a:lnTo>
                    <a:close/>
                    <a:moveTo>
                      <a:pt x="800" y="266"/>
                    </a:moveTo>
                    <a:cubicBezTo>
                      <a:pt x="862" y="266"/>
                      <a:pt x="862" y="266"/>
                      <a:pt x="862" y="266"/>
                    </a:cubicBezTo>
                    <a:cubicBezTo>
                      <a:pt x="862" y="288"/>
                      <a:pt x="862" y="288"/>
                      <a:pt x="862" y="288"/>
                    </a:cubicBezTo>
                    <a:cubicBezTo>
                      <a:pt x="800" y="288"/>
                      <a:pt x="800" y="288"/>
                      <a:pt x="800" y="288"/>
                    </a:cubicBezTo>
                    <a:lnTo>
                      <a:pt x="800" y="266"/>
                    </a:lnTo>
                    <a:close/>
                    <a:moveTo>
                      <a:pt x="675" y="266"/>
                    </a:moveTo>
                    <a:cubicBezTo>
                      <a:pt x="737" y="266"/>
                      <a:pt x="737" y="266"/>
                      <a:pt x="737" y="266"/>
                    </a:cubicBezTo>
                    <a:cubicBezTo>
                      <a:pt x="737" y="288"/>
                      <a:pt x="737" y="288"/>
                      <a:pt x="737" y="288"/>
                    </a:cubicBezTo>
                    <a:cubicBezTo>
                      <a:pt x="675" y="288"/>
                      <a:pt x="675" y="288"/>
                      <a:pt x="675" y="288"/>
                    </a:cubicBezTo>
                    <a:lnTo>
                      <a:pt x="675" y="266"/>
                    </a:lnTo>
                    <a:close/>
                    <a:moveTo>
                      <a:pt x="550" y="266"/>
                    </a:moveTo>
                    <a:cubicBezTo>
                      <a:pt x="612" y="266"/>
                      <a:pt x="612" y="266"/>
                      <a:pt x="612" y="266"/>
                    </a:cubicBezTo>
                    <a:cubicBezTo>
                      <a:pt x="612" y="288"/>
                      <a:pt x="612" y="288"/>
                      <a:pt x="612" y="288"/>
                    </a:cubicBezTo>
                    <a:cubicBezTo>
                      <a:pt x="550" y="288"/>
                      <a:pt x="550" y="288"/>
                      <a:pt x="550" y="288"/>
                    </a:cubicBezTo>
                    <a:lnTo>
                      <a:pt x="550" y="266"/>
                    </a:lnTo>
                    <a:close/>
                    <a:moveTo>
                      <a:pt x="487" y="288"/>
                    </a:moveTo>
                    <a:cubicBezTo>
                      <a:pt x="424" y="288"/>
                      <a:pt x="424" y="288"/>
                      <a:pt x="424" y="288"/>
                    </a:cubicBezTo>
                    <a:cubicBezTo>
                      <a:pt x="424" y="266"/>
                      <a:pt x="424" y="266"/>
                      <a:pt x="424" y="266"/>
                    </a:cubicBezTo>
                    <a:cubicBezTo>
                      <a:pt x="487" y="266"/>
                      <a:pt x="487" y="266"/>
                      <a:pt x="487" y="266"/>
                    </a:cubicBezTo>
                    <a:lnTo>
                      <a:pt x="487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53"/>
            <p:cNvGrpSpPr/>
            <p:nvPr/>
          </p:nvGrpSpPr>
          <p:grpSpPr>
            <a:xfrm>
              <a:off x="6795474" y="5014750"/>
              <a:ext cx="2180846" cy="1293715"/>
              <a:chOff x="4948086" y="299433"/>
              <a:chExt cx="2549181" cy="1293715"/>
            </a:xfrm>
          </p:grpSpPr>
          <p:sp>
            <p:nvSpPr>
              <p:cNvPr id="21" name="TextBox 54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2" name="TextBox 55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/>
          <p:cNvGrpSpPr/>
          <p:nvPr>
            <p:custDataLst>
              <p:tags r:id="rId8"/>
            </p:custDataLst>
          </p:nvPr>
        </p:nvGrpSpPr>
        <p:grpSpPr>
          <a:xfrm>
            <a:off x="8650949" y="3064726"/>
            <a:ext cx="2053564" cy="2179566"/>
            <a:chOff x="8650949" y="3064726"/>
            <a:chExt cx="2053564" cy="2179566"/>
          </a:xfrm>
        </p:grpSpPr>
        <p:sp>
          <p:nvSpPr>
            <p:cNvPr id="12" name="Straight Connector 5"/>
            <p:cNvSpPr/>
            <p:nvPr/>
          </p:nvSpPr>
          <p:spPr bwMode="auto">
            <a:xfrm flipH="1" flipV="1">
              <a:off x="9666838" y="3064726"/>
              <a:ext cx="0" cy="409306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3" name="Group 34"/>
            <p:cNvGrpSpPr/>
            <p:nvPr/>
          </p:nvGrpSpPr>
          <p:grpSpPr>
            <a:xfrm>
              <a:off x="9456718" y="3586797"/>
              <a:ext cx="420241" cy="363779"/>
              <a:chOff x="152400" y="198438"/>
              <a:chExt cx="609600" cy="541338"/>
            </a:xfrm>
            <a:solidFill>
              <a:schemeClr val="accent6"/>
            </a:solidFill>
          </p:grpSpPr>
          <p:sp>
            <p:nvSpPr>
              <p:cNvPr id="29" name="Freeform: Shape 3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3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8" name="Group 56"/>
            <p:cNvGrpSpPr/>
            <p:nvPr/>
          </p:nvGrpSpPr>
          <p:grpSpPr>
            <a:xfrm>
              <a:off x="8650949" y="3950577"/>
              <a:ext cx="2053564" cy="1293715"/>
              <a:chOff x="5195895" y="299433"/>
              <a:chExt cx="2053564" cy="1293715"/>
            </a:xfrm>
          </p:grpSpPr>
          <p:sp>
            <p:nvSpPr>
              <p:cNvPr id="19" name="TextBox 57"/>
              <p:cNvSpPr txBox="1"/>
              <p:nvPr/>
            </p:nvSpPr>
            <p:spPr>
              <a:xfrm>
                <a:off x="5195896" y="299433"/>
                <a:ext cx="2053562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0" name="TextBox 58"/>
              <p:cNvSpPr txBox="1"/>
              <p:nvPr/>
            </p:nvSpPr>
            <p:spPr>
              <a:xfrm>
                <a:off x="5195895" y="727586"/>
                <a:ext cx="2053564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椭圆 20"/>
          <p:cNvSpPr/>
          <p:nvPr/>
        </p:nvSpPr>
        <p:spPr>
          <a:xfrm>
            <a:off x="2058895" y="79416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148841" y="480470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肆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Freeform: Shape 10"/>
          <p:cNvSpPr/>
          <p:nvPr/>
        </p:nvSpPr>
        <p:spPr bwMode="auto">
          <a:xfrm>
            <a:off x="254000" y="0"/>
            <a:ext cx="2514600" cy="1061085"/>
          </a:xfrm>
          <a:custGeom>
            <a:gdLst>
              <a:gd name="T0" fmla="*/ 506 w 694"/>
              <a:gd name="T1" fmla="*/ 88 h 377"/>
              <a:gd name="T2" fmla="*/ 464 w 694"/>
              <a:gd name="T3" fmla="*/ 91 h 377"/>
              <a:gd name="T4" fmla="*/ 324 w 694"/>
              <a:gd name="T5" fmla="*/ 0 h 377"/>
              <a:gd name="T6" fmla="*/ 195 w 694"/>
              <a:gd name="T7" fmla="*/ 74 h 377"/>
              <a:gd name="T8" fmla="*/ 162 w 694"/>
              <a:gd name="T9" fmla="*/ 70 h 377"/>
              <a:gd name="T10" fmla="*/ 0 w 694"/>
              <a:gd name="T11" fmla="*/ 224 h 377"/>
              <a:gd name="T12" fmla="*/ 162 w 694"/>
              <a:gd name="T13" fmla="*/ 377 h 377"/>
              <a:gd name="T14" fmla="*/ 164 w 694"/>
              <a:gd name="T15" fmla="*/ 377 h 377"/>
              <a:gd name="T16" fmla="*/ 164 w 694"/>
              <a:gd name="T17" fmla="*/ 377 h 377"/>
              <a:gd name="T18" fmla="*/ 506 w 694"/>
              <a:gd name="T19" fmla="*/ 377 h 377"/>
              <a:gd name="T20" fmla="*/ 694 w 694"/>
              <a:gd name="T21" fmla="*/ 232 h 377"/>
              <a:gd name="T22" fmla="*/ 506 w 694"/>
              <a:gd name="T23" fmla="*/ 88 h 37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4" h="377">
                <a:moveTo>
                  <a:pt x="506" y="88"/>
                </a:moveTo>
                <a:cubicBezTo>
                  <a:pt x="492" y="88"/>
                  <a:pt x="477" y="89"/>
                  <a:pt x="464" y="91"/>
                </a:cubicBezTo>
                <a:cubicBezTo>
                  <a:pt x="436" y="37"/>
                  <a:pt x="384" y="0"/>
                  <a:pt x="324" y="0"/>
                </a:cubicBezTo>
                <a:cubicBezTo>
                  <a:pt x="271" y="0"/>
                  <a:pt x="224" y="29"/>
                  <a:pt x="195" y="74"/>
                </a:cubicBezTo>
                <a:cubicBezTo>
                  <a:pt x="184" y="72"/>
                  <a:pt x="173" y="70"/>
                  <a:pt x="162" y="70"/>
                </a:cubicBezTo>
                <a:cubicBezTo>
                  <a:pt x="73" y="70"/>
                  <a:pt x="0" y="139"/>
                  <a:pt x="0" y="224"/>
                </a:cubicBezTo>
                <a:cubicBezTo>
                  <a:pt x="0" y="308"/>
                  <a:pt x="73" y="377"/>
                  <a:pt x="162" y="377"/>
                </a:cubicBezTo>
                <a:cubicBezTo>
                  <a:pt x="163" y="377"/>
                  <a:pt x="164" y="377"/>
                  <a:pt x="164" y="377"/>
                </a:cubicBezTo>
                <a:cubicBezTo>
                  <a:pt x="164" y="377"/>
                  <a:pt x="164" y="377"/>
                  <a:pt x="164" y="377"/>
                </a:cubicBezTo>
                <a:cubicBezTo>
                  <a:pt x="506" y="377"/>
                  <a:pt x="506" y="377"/>
                  <a:pt x="506" y="377"/>
                </a:cubicBezTo>
                <a:cubicBezTo>
                  <a:pt x="610" y="377"/>
                  <a:pt x="694" y="312"/>
                  <a:pt x="694" y="232"/>
                </a:cubicBezTo>
                <a:cubicBezTo>
                  <a:pt x="694" y="152"/>
                  <a:pt x="610" y="88"/>
                  <a:pt x="506" y="88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vert="horz" wrap="none" lIns="121920" tIns="60960" rIns="121920" bIns="60960" anchor="ctr" anchorCtr="1" compatLnSpc="1"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作品简介</a:t>
            </a:r>
            <a:endParaRPr lang="zh-CN" altLang="en-US" sz="3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4"/>
          <p:cNvGrpSpPr/>
          <p:nvPr>
            <p:custDataLst>
              <p:tags r:id="rId3"/>
            </p:custDataLst>
          </p:nvPr>
        </p:nvGrpSpPr>
        <p:grpSpPr>
          <a:xfrm rot="16200000">
            <a:off x="4323261" y="2501896"/>
            <a:ext cx="3801310" cy="2447693"/>
            <a:chOff x="4368418" y="2523549"/>
            <a:chExt cx="3626941" cy="2335418"/>
          </a:xfrm>
        </p:grpSpPr>
        <p:sp>
          <p:nvSpPr>
            <p:cNvPr id="25" name="Freeform: Shape 5"/>
            <p:cNvSpPr/>
            <p:nvPr/>
          </p:nvSpPr>
          <p:spPr bwMode="auto">
            <a:xfrm rot="5400000">
              <a:off x="4570041" y="3489636"/>
              <a:ext cx="1059798" cy="404382"/>
            </a:xfrm>
            <a:custGeom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6"/>
            <p:cNvSpPr/>
            <p:nvPr/>
          </p:nvSpPr>
          <p:spPr bwMode="auto">
            <a:xfrm rot="5400000">
              <a:off x="4470082" y="3060265"/>
              <a:ext cx="528195" cy="731522"/>
            </a:xfrm>
            <a:custGeom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7"/>
            <p:cNvSpPr/>
            <p:nvPr/>
          </p:nvSpPr>
          <p:spPr bwMode="auto">
            <a:xfrm rot="5400000">
              <a:off x="4468378" y="3590164"/>
              <a:ext cx="531603" cy="731522"/>
            </a:xfrm>
            <a:custGeom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8"/>
            <p:cNvSpPr/>
            <p:nvPr/>
          </p:nvSpPr>
          <p:spPr bwMode="auto">
            <a:xfrm rot="5400000">
              <a:off x="4931827" y="3564038"/>
              <a:ext cx="1697039" cy="254442"/>
            </a:xfrm>
            <a:custGeom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9"/>
            <p:cNvSpPr/>
            <p:nvPr/>
          </p:nvSpPr>
          <p:spPr bwMode="auto">
            <a:xfrm rot="5400000">
              <a:off x="5005661" y="2915437"/>
              <a:ext cx="847384" cy="701988"/>
            </a:xfrm>
            <a:custGeom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10"/>
            <p:cNvSpPr/>
            <p:nvPr/>
          </p:nvSpPr>
          <p:spPr bwMode="auto">
            <a:xfrm rot="5400000">
              <a:off x="5004524" y="3763957"/>
              <a:ext cx="849656" cy="701988"/>
            </a:xfrm>
            <a:custGeom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11"/>
            <p:cNvSpPr/>
            <p:nvPr/>
          </p:nvSpPr>
          <p:spPr bwMode="auto">
            <a:xfrm rot="5400000">
              <a:off x="6733368" y="3490203"/>
              <a:ext cx="1059798" cy="403246"/>
            </a:xfrm>
            <a:custGeom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12"/>
            <p:cNvSpPr/>
            <p:nvPr/>
          </p:nvSpPr>
          <p:spPr bwMode="auto">
            <a:xfrm rot="5400000">
              <a:off x="7365499" y="3060265"/>
              <a:ext cx="528195" cy="731522"/>
            </a:xfrm>
            <a:custGeom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13"/>
            <p:cNvSpPr/>
            <p:nvPr/>
          </p:nvSpPr>
          <p:spPr bwMode="auto">
            <a:xfrm rot="5400000">
              <a:off x="7363796" y="3590164"/>
              <a:ext cx="531603" cy="731522"/>
            </a:xfrm>
            <a:custGeom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14"/>
            <p:cNvSpPr/>
            <p:nvPr/>
          </p:nvSpPr>
          <p:spPr bwMode="auto">
            <a:xfrm rot="5400000">
              <a:off x="5733774" y="3564038"/>
              <a:ext cx="1697039" cy="254442"/>
            </a:xfrm>
            <a:custGeom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15"/>
            <p:cNvSpPr/>
            <p:nvPr/>
          </p:nvSpPr>
          <p:spPr bwMode="auto">
            <a:xfrm rot="5400000">
              <a:off x="6510164" y="2916005"/>
              <a:ext cx="847384" cy="700853"/>
            </a:xfrm>
            <a:custGeom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16"/>
            <p:cNvSpPr/>
            <p:nvPr/>
          </p:nvSpPr>
          <p:spPr bwMode="auto">
            <a:xfrm rot="5400000">
              <a:off x="6509028" y="3764525"/>
              <a:ext cx="849656" cy="700853"/>
            </a:xfrm>
            <a:custGeom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17"/>
            <p:cNvSpPr/>
            <p:nvPr/>
          </p:nvSpPr>
          <p:spPr bwMode="auto">
            <a:xfrm rot="5400000">
              <a:off x="5594058" y="2742779"/>
              <a:ext cx="1166573" cy="728114"/>
            </a:xfrm>
            <a:custGeom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8"/>
            <p:cNvSpPr/>
            <p:nvPr/>
          </p:nvSpPr>
          <p:spPr bwMode="auto">
            <a:xfrm rot="5400000">
              <a:off x="5592922" y="3910488"/>
              <a:ext cx="1168845" cy="728114"/>
            </a:xfrm>
            <a:custGeom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9"/>
            <p:cNvSpPr/>
            <p:nvPr/>
          </p:nvSpPr>
          <p:spPr bwMode="auto">
            <a:xfrm rot="5400000">
              <a:off x="7725013" y="3425457"/>
              <a:ext cx="9087" cy="531603"/>
            </a:xfrm>
            <a:custGeom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20"/>
            <p:cNvSpPr/>
            <p:nvPr/>
          </p:nvSpPr>
          <p:spPr bwMode="auto">
            <a:xfrm rot="5400000">
              <a:off x="6992355" y="3403875"/>
              <a:ext cx="9087" cy="574767"/>
            </a:xfrm>
            <a:custGeom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21"/>
            <p:cNvSpPr/>
            <p:nvPr/>
          </p:nvSpPr>
          <p:spPr bwMode="auto">
            <a:xfrm rot="5400000">
              <a:off x="4629676" y="3425457"/>
              <a:ext cx="9087" cy="531603"/>
            </a:xfrm>
            <a:custGeom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22"/>
            <p:cNvSpPr/>
            <p:nvPr/>
          </p:nvSpPr>
          <p:spPr bwMode="auto">
            <a:xfrm rot="5400000">
              <a:off x="5361198" y="3403875"/>
              <a:ext cx="9087" cy="574767"/>
            </a:xfrm>
            <a:custGeom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23"/>
            <p:cNvSpPr/>
            <p:nvPr/>
          </p:nvSpPr>
          <p:spPr bwMode="auto">
            <a:xfrm rot="5400000">
              <a:off x="6172801" y="3327202"/>
              <a:ext cx="9087" cy="728114"/>
            </a:xfrm>
            <a:custGeom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24"/>
            <p:cNvSpPr/>
            <p:nvPr/>
          </p:nvSpPr>
          <p:spPr bwMode="auto">
            <a:xfrm rot="5400000">
              <a:off x="7303593" y="3529960"/>
              <a:ext cx="1059798" cy="323733"/>
            </a:xfrm>
            <a:custGeom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25"/>
            <p:cNvSpPr/>
            <p:nvPr/>
          </p:nvSpPr>
          <p:spPr bwMode="auto">
            <a:xfrm rot="5400000">
              <a:off x="6837871" y="3587891"/>
              <a:ext cx="1059798" cy="207871"/>
            </a:xfrm>
            <a:custGeom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26"/>
            <p:cNvSpPr/>
            <p:nvPr/>
          </p:nvSpPr>
          <p:spPr bwMode="auto">
            <a:xfrm rot="5400000">
              <a:off x="6303998" y="3559494"/>
              <a:ext cx="1697039" cy="263530"/>
            </a:xfrm>
            <a:custGeom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1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27"/>
            <p:cNvSpPr/>
            <p:nvPr/>
          </p:nvSpPr>
          <p:spPr bwMode="auto">
            <a:xfrm rot="5400000">
              <a:off x="5804200" y="3621969"/>
              <a:ext cx="1697039" cy="138580"/>
            </a:xfrm>
            <a:custGeom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28"/>
            <p:cNvSpPr/>
            <p:nvPr/>
          </p:nvSpPr>
          <p:spPr bwMode="auto">
            <a:xfrm rot="5400000">
              <a:off x="4000386" y="3529960"/>
              <a:ext cx="1059798" cy="323733"/>
            </a:xfrm>
            <a:custGeom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29"/>
            <p:cNvSpPr/>
            <p:nvPr/>
          </p:nvSpPr>
          <p:spPr bwMode="auto">
            <a:xfrm rot="5400000">
              <a:off x="4466105" y="3587891"/>
              <a:ext cx="1059798" cy="207871"/>
            </a:xfrm>
            <a:custGeom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30"/>
            <p:cNvSpPr/>
            <p:nvPr/>
          </p:nvSpPr>
          <p:spPr bwMode="auto">
            <a:xfrm rot="5400000">
              <a:off x="4362170" y="3558926"/>
              <a:ext cx="1697039" cy="264666"/>
            </a:xfrm>
            <a:custGeom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31"/>
            <p:cNvSpPr/>
            <p:nvPr/>
          </p:nvSpPr>
          <p:spPr bwMode="auto">
            <a:xfrm rot="5400000">
              <a:off x="4862537" y="3621969"/>
              <a:ext cx="1697039" cy="138580"/>
            </a:xfrm>
            <a:custGeom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32"/>
            <p:cNvSpPr/>
            <p:nvPr/>
          </p:nvSpPr>
          <p:spPr bwMode="auto">
            <a:xfrm rot="5400000">
              <a:off x="5303835" y="3621400"/>
              <a:ext cx="2335417" cy="139716"/>
            </a:xfrm>
            <a:custGeom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33"/>
            <p:cNvSpPr/>
            <p:nvPr/>
          </p:nvSpPr>
          <p:spPr bwMode="auto">
            <a:xfrm rot="5400000">
              <a:off x="4713165" y="3623672"/>
              <a:ext cx="2335417" cy="135173"/>
            </a:xfrm>
            <a:custGeom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" name="千图PPT彼岸天：ID 8661124库_Freeform: Shape 34"/>
          <p:cNvSpPr/>
          <p:nvPr>
            <p:custDataLst>
              <p:tags r:id="rId4"/>
            </p:custDataLst>
          </p:nvPr>
        </p:nvSpPr>
        <p:spPr bwMode="auto">
          <a:xfrm rot="20753228">
            <a:off x="4779311" y="1737373"/>
            <a:ext cx="608187" cy="766608"/>
          </a:xfrm>
          <a:custGeom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千图PPT彼岸天：ID 8661124库_Freeform: Shape 35"/>
          <p:cNvSpPr/>
          <p:nvPr>
            <p:custDataLst>
              <p:tags r:id="rId5"/>
            </p:custDataLst>
          </p:nvPr>
        </p:nvSpPr>
        <p:spPr bwMode="auto">
          <a:xfrm rot="1550989" flipH="1">
            <a:off x="7423432" y="2523455"/>
            <a:ext cx="608187" cy="766608"/>
          </a:xfrm>
          <a:custGeom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" name="千图PPT彼岸天：ID 8661124库_Freeform: Shape 36"/>
          <p:cNvSpPr/>
          <p:nvPr>
            <p:custDataLst>
              <p:tags r:id="rId6"/>
            </p:custDataLst>
          </p:nvPr>
        </p:nvSpPr>
        <p:spPr bwMode="auto">
          <a:xfrm rot="19719786">
            <a:off x="4019847" y="3367538"/>
            <a:ext cx="608187" cy="766608"/>
          </a:xfrm>
          <a:custGeom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" name="千图PPT彼岸天：ID 8661124库_Freeform: Shape 37"/>
          <p:cNvSpPr/>
          <p:nvPr>
            <p:custDataLst>
              <p:tags r:id="rId7"/>
            </p:custDataLst>
          </p:nvPr>
        </p:nvSpPr>
        <p:spPr bwMode="auto">
          <a:xfrm rot="19443382">
            <a:off x="4706504" y="4728635"/>
            <a:ext cx="608187" cy="766608"/>
          </a:xfrm>
          <a:custGeom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9" name="千图PPT彼岸天：ID 8661124库_Freeform: Shape 38"/>
          <p:cNvSpPr/>
          <p:nvPr>
            <p:custDataLst>
              <p:tags r:id="rId8"/>
            </p:custDataLst>
          </p:nvPr>
        </p:nvSpPr>
        <p:spPr bwMode="auto">
          <a:xfrm rot="2378522" flipH="1">
            <a:off x="7487084" y="4024977"/>
            <a:ext cx="608187" cy="766608"/>
          </a:xfrm>
          <a:custGeom>
            <a:gdLst>
              <a:gd name="T0" fmla="*/ 82 w 239"/>
              <a:gd name="T1" fmla="*/ 301 h 301"/>
              <a:gd name="T2" fmla="*/ 64 w 239"/>
              <a:gd name="T3" fmla="*/ 298 h 301"/>
              <a:gd name="T4" fmla="*/ 8 w 239"/>
              <a:gd name="T5" fmla="*/ 212 h 301"/>
              <a:gd name="T6" fmla="*/ 100 w 239"/>
              <a:gd name="T7" fmla="*/ 162 h 301"/>
              <a:gd name="T8" fmla="*/ 153 w 239"/>
              <a:gd name="T9" fmla="*/ 182 h 301"/>
              <a:gd name="T10" fmla="*/ 44 w 239"/>
              <a:gd name="T11" fmla="*/ 17 h 301"/>
              <a:gd name="T12" fmla="*/ 53 w 239"/>
              <a:gd name="T13" fmla="*/ 47 h 301"/>
              <a:gd name="T14" fmla="*/ 51 w 239"/>
              <a:gd name="T15" fmla="*/ 52 h 301"/>
              <a:gd name="T16" fmla="*/ 46 w 239"/>
              <a:gd name="T17" fmla="*/ 50 h 301"/>
              <a:gd name="T18" fmla="*/ 34 w 239"/>
              <a:gd name="T19" fmla="*/ 11 h 301"/>
              <a:gd name="T20" fmla="*/ 33 w 239"/>
              <a:gd name="T21" fmla="*/ 8 h 301"/>
              <a:gd name="T22" fmla="*/ 34 w 239"/>
              <a:gd name="T23" fmla="*/ 3 h 301"/>
              <a:gd name="T24" fmla="*/ 36 w 239"/>
              <a:gd name="T25" fmla="*/ 3 h 301"/>
              <a:gd name="T26" fmla="*/ 44 w 239"/>
              <a:gd name="T27" fmla="*/ 0 h 301"/>
              <a:gd name="T28" fmla="*/ 81 w 239"/>
              <a:gd name="T29" fmla="*/ 6 h 301"/>
              <a:gd name="T30" fmla="*/ 80 w 239"/>
              <a:gd name="T31" fmla="*/ 14 h 301"/>
              <a:gd name="T32" fmla="*/ 47 w 239"/>
              <a:gd name="T33" fmla="*/ 9 h 301"/>
              <a:gd name="T34" fmla="*/ 161 w 239"/>
              <a:gd name="T35" fmla="*/ 187 h 301"/>
              <a:gd name="T36" fmla="*/ 239 w 239"/>
              <a:gd name="T37" fmla="*/ 288 h 301"/>
              <a:gd name="T38" fmla="*/ 236 w 239"/>
              <a:gd name="T39" fmla="*/ 293 h 301"/>
              <a:gd name="T40" fmla="*/ 231 w 239"/>
              <a:gd name="T41" fmla="*/ 291 h 301"/>
              <a:gd name="T42" fmla="*/ 161 w 239"/>
              <a:gd name="T43" fmla="*/ 197 h 301"/>
              <a:gd name="T44" fmla="*/ 149 w 239"/>
              <a:gd name="T45" fmla="*/ 252 h 301"/>
              <a:gd name="T46" fmla="*/ 82 w 239"/>
              <a:gd name="T47" fmla="*/ 301 h 301"/>
              <a:gd name="T48" fmla="*/ 79 w 239"/>
              <a:gd name="T49" fmla="*/ 168 h 301"/>
              <a:gd name="T50" fmla="*/ 16 w 239"/>
              <a:gd name="T51" fmla="*/ 214 h 301"/>
              <a:gd name="T52" fmla="*/ 66 w 239"/>
              <a:gd name="T53" fmla="*/ 291 h 301"/>
              <a:gd name="T54" fmla="*/ 141 w 239"/>
              <a:gd name="T55" fmla="*/ 249 h 301"/>
              <a:gd name="T56" fmla="*/ 153 w 239"/>
              <a:gd name="T57" fmla="*/ 191 h 301"/>
              <a:gd name="T58" fmla="*/ 99 w 239"/>
              <a:gd name="T59" fmla="*/ 170 h 301"/>
              <a:gd name="T60" fmla="*/ 79 w 239"/>
              <a:gd name="T61" fmla="*/ 168 h 3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9" h="301">
                <a:moveTo>
                  <a:pt x="82" y="301"/>
                </a:moveTo>
                <a:cubicBezTo>
                  <a:pt x="76" y="301"/>
                  <a:pt x="70" y="300"/>
                  <a:pt x="64" y="298"/>
                </a:cubicBezTo>
                <a:cubicBezTo>
                  <a:pt x="17" y="285"/>
                  <a:pt x="0" y="245"/>
                  <a:pt x="8" y="212"/>
                </a:cubicBezTo>
                <a:cubicBezTo>
                  <a:pt x="15" y="180"/>
                  <a:pt x="47" y="152"/>
                  <a:pt x="100" y="162"/>
                </a:cubicBezTo>
                <a:cubicBezTo>
                  <a:pt x="120" y="165"/>
                  <a:pt x="137" y="173"/>
                  <a:pt x="153" y="182"/>
                </a:cubicBezTo>
                <a:cubicBezTo>
                  <a:pt x="148" y="130"/>
                  <a:pt x="116" y="69"/>
                  <a:pt x="44" y="17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9"/>
                  <a:pt x="53" y="51"/>
                  <a:pt x="51" y="52"/>
                </a:cubicBezTo>
                <a:cubicBezTo>
                  <a:pt x="49" y="53"/>
                  <a:pt x="46" y="52"/>
                  <a:pt x="46" y="50"/>
                </a:cubicBezTo>
                <a:cubicBezTo>
                  <a:pt x="41" y="41"/>
                  <a:pt x="33" y="22"/>
                  <a:pt x="34" y="11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6"/>
                  <a:pt x="33" y="4"/>
                  <a:pt x="34" y="3"/>
                </a:cubicBezTo>
                <a:cubicBezTo>
                  <a:pt x="35" y="3"/>
                  <a:pt x="35" y="3"/>
                  <a:pt x="36" y="3"/>
                </a:cubicBezTo>
                <a:cubicBezTo>
                  <a:pt x="37" y="1"/>
                  <a:pt x="40" y="0"/>
                  <a:pt x="44" y="0"/>
                </a:cubicBezTo>
                <a:cubicBezTo>
                  <a:pt x="59" y="3"/>
                  <a:pt x="81" y="6"/>
                  <a:pt x="81" y="6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62" y="11"/>
                  <a:pt x="47" y="9"/>
                </a:cubicBezTo>
                <a:cubicBezTo>
                  <a:pt x="125" y="66"/>
                  <a:pt x="158" y="131"/>
                  <a:pt x="161" y="187"/>
                </a:cubicBezTo>
                <a:cubicBezTo>
                  <a:pt x="217" y="225"/>
                  <a:pt x="238" y="287"/>
                  <a:pt x="239" y="288"/>
                </a:cubicBezTo>
                <a:cubicBezTo>
                  <a:pt x="239" y="290"/>
                  <a:pt x="238" y="293"/>
                  <a:pt x="236" y="293"/>
                </a:cubicBezTo>
                <a:cubicBezTo>
                  <a:pt x="234" y="294"/>
                  <a:pt x="232" y="293"/>
                  <a:pt x="231" y="291"/>
                </a:cubicBezTo>
                <a:cubicBezTo>
                  <a:pt x="231" y="290"/>
                  <a:pt x="211" y="233"/>
                  <a:pt x="161" y="197"/>
                </a:cubicBezTo>
                <a:cubicBezTo>
                  <a:pt x="161" y="217"/>
                  <a:pt x="156" y="236"/>
                  <a:pt x="149" y="252"/>
                </a:cubicBezTo>
                <a:cubicBezTo>
                  <a:pt x="134" y="283"/>
                  <a:pt x="109" y="301"/>
                  <a:pt x="82" y="301"/>
                </a:cubicBezTo>
                <a:close/>
                <a:moveTo>
                  <a:pt x="79" y="168"/>
                </a:moveTo>
                <a:cubicBezTo>
                  <a:pt x="43" y="168"/>
                  <a:pt x="21" y="189"/>
                  <a:pt x="16" y="214"/>
                </a:cubicBezTo>
                <a:cubicBezTo>
                  <a:pt x="9" y="243"/>
                  <a:pt x="24" y="279"/>
                  <a:pt x="66" y="291"/>
                </a:cubicBezTo>
                <a:cubicBezTo>
                  <a:pt x="96" y="299"/>
                  <a:pt x="125" y="283"/>
                  <a:pt x="141" y="249"/>
                </a:cubicBezTo>
                <a:cubicBezTo>
                  <a:pt x="149" y="232"/>
                  <a:pt x="154" y="212"/>
                  <a:pt x="153" y="191"/>
                </a:cubicBezTo>
                <a:cubicBezTo>
                  <a:pt x="138" y="181"/>
                  <a:pt x="120" y="174"/>
                  <a:pt x="99" y="170"/>
                </a:cubicBezTo>
                <a:cubicBezTo>
                  <a:pt x="92" y="168"/>
                  <a:pt x="85" y="168"/>
                  <a:pt x="79" y="1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10" name="千图PPT彼岸天：ID 8661124库_组合 1"/>
          <p:cNvGrpSpPr/>
          <p:nvPr>
            <p:custDataLst>
              <p:tags r:id="rId9"/>
            </p:custDataLst>
          </p:nvPr>
        </p:nvGrpSpPr>
        <p:grpSpPr>
          <a:xfrm>
            <a:off x="711509" y="1491491"/>
            <a:ext cx="3432308" cy="677109"/>
            <a:chOff x="1461831" y="1491491"/>
            <a:chExt cx="2681986" cy="677109"/>
          </a:xfrm>
        </p:grpSpPr>
        <p:sp>
          <p:nvSpPr>
            <p:cNvPr id="23" name="TextBox 52"/>
            <p:cNvSpPr txBox="1"/>
            <p:nvPr/>
          </p:nvSpPr>
          <p:spPr>
            <a:xfrm>
              <a:off x="3302085" y="1491491"/>
              <a:ext cx="841732" cy="215444"/>
            </a:xfrm>
            <a:prstGeom prst="rect">
              <a:avLst/>
            </a:prstGeom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>
                <a:solidFill>
                  <a:schemeClr val="accent5"/>
                </a:solidFill>
              </a:endParaRPr>
            </a:p>
          </p:txBody>
        </p:sp>
        <p:sp>
          <p:nvSpPr>
            <p:cNvPr id="24" name="TextBox 53"/>
            <p:cNvSpPr txBox="1"/>
            <p:nvPr/>
          </p:nvSpPr>
          <p:spPr>
            <a:xfrm>
              <a:off x="1461831" y="1706935"/>
              <a:ext cx="2681986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11" name="千图PPT彼岸天：ID 8661124库_组合 54"/>
          <p:cNvGrpSpPr/>
          <p:nvPr>
            <p:custDataLst>
              <p:tags r:id="rId10"/>
            </p:custDataLst>
          </p:nvPr>
        </p:nvGrpSpPr>
        <p:grpSpPr>
          <a:xfrm>
            <a:off x="719666" y="3279676"/>
            <a:ext cx="2756304" cy="677109"/>
            <a:chOff x="1461831" y="1491491"/>
            <a:chExt cx="2681986" cy="677109"/>
          </a:xfrm>
        </p:grpSpPr>
        <p:sp>
          <p:nvSpPr>
            <p:cNvPr id="21" name="TextBox 55"/>
            <p:cNvSpPr txBox="1"/>
            <p:nvPr/>
          </p:nvSpPr>
          <p:spPr>
            <a:xfrm>
              <a:off x="3095644" y="1491491"/>
              <a:ext cx="1048173" cy="215444"/>
            </a:xfrm>
            <a:prstGeom prst="rect">
              <a:avLst/>
            </a:prstGeom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2" name="TextBox 56"/>
            <p:cNvSpPr txBox="1"/>
            <p:nvPr/>
          </p:nvSpPr>
          <p:spPr>
            <a:xfrm>
              <a:off x="1461831" y="1706935"/>
              <a:ext cx="2681986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12" name="千图PPT彼岸天：ID 8661124库_组合 57"/>
          <p:cNvGrpSpPr/>
          <p:nvPr>
            <p:custDataLst>
              <p:tags r:id="rId11"/>
            </p:custDataLst>
          </p:nvPr>
        </p:nvGrpSpPr>
        <p:grpSpPr>
          <a:xfrm>
            <a:off x="719666" y="4821014"/>
            <a:ext cx="3423989" cy="1267144"/>
            <a:chOff x="1461831" y="1491491"/>
            <a:chExt cx="2681986" cy="1267144"/>
          </a:xfrm>
        </p:grpSpPr>
        <p:sp>
          <p:nvSpPr>
            <p:cNvPr id="19" name="TextBox 58"/>
            <p:cNvSpPr txBox="1"/>
            <p:nvPr/>
          </p:nvSpPr>
          <p:spPr>
            <a:xfrm>
              <a:off x="1461831" y="1491491"/>
              <a:ext cx="2681986" cy="215444"/>
            </a:xfrm>
            <a:prstGeom prst="rect">
              <a:avLst/>
            </a:prstGeom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20" name="TextBox 59"/>
            <p:cNvSpPr txBox="1"/>
            <p:nvPr/>
          </p:nvSpPr>
          <p:spPr>
            <a:xfrm>
              <a:off x="1461831" y="1706934"/>
              <a:ext cx="2681986" cy="105170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13" name="千图PPT彼岸天：ID 8661124库_组合 60"/>
          <p:cNvGrpSpPr/>
          <p:nvPr>
            <p:custDataLst>
              <p:tags r:id="rId12"/>
            </p:custDataLst>
          </p:nvPr>
        </p:nvGrpSpPr>
        <p:grpSpPr>
          <a:xfrm>
            <a:off x="8544272" y="2429219"/>
            <a:ext cx="2928590" cy="706796"/>
            <a:chOff x="1461831" y="1491491"/>
            <a:chExt cx="2681986" cy="706796"/>
          </a:xfrm>
        </p:grpSpPr>
        <p:sp>
          <p:nvSpPr>
            <p:cNvPr id="17" name="TextBox 61"/>
            <p:cNvSpPr txBox="1"/>
            <p:nvPr/>
          </p:nvSpPr>
          <p:spPr>
            <a:xfrm>
              <a:off x="1461831" y="1491491"/>
              <a:ext cx="986510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8" name="TextBox 62"/>
            <p:cNvSpPr txBox="1"/>
            <p:nvPr/>
          </p:nvSpPr>
          <p:spPr>
            <a:xfrm>
              <a:off x="1461831" y="1736622"/>
              <a:ext cx="268198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14" name="千图PPT彼岸天：ID 8661124库_组合 66"/>
          <p:cNvGrpSpPr/>
          <p:nvPr>
            <p:custDataLst>
              <p:tags r:id="rId13"/>
            </p:custDataLst>
          </p:nvPr>
        </p:nvGrpSpPr>
        <p:grpSpPr>
          <a:xfrm>
            <a:off x="8544272" y="4085745"/>
            <a:ext cx="2928591" cy="2030893"/>
            <a:chOff x="8544272" y="4085745"/>
            <a:chExt cx="2928591" cy="2030893"/>
          </a:xfrm>
        </p:grpSpPr>
        <p:sp>
          <p:nvSpPr>
            <p:cNvPr id="15" name="TextBox 64"/>
            <p:cNvSpPr txBox="1"/>
            <p:nvPr/>
          </p:nvSpPr>
          <p:spPr>
            <a:xfrm>
              <a:off x="8544272" y="4085745"/>
              <a:ext cx="2928591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6" name="TextBox 65"/>
            <p:cNvSpPr txBox="1"/>
            <p:nvPr/>
          </p:nvSpPr>
          <p:spPr>
            <a:xfrm>
              <a:off x="8544272" y="4284710"/>
              <a:ext cx="2928591" cy="183192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请替换文字内容复制你的内容到此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6" name="千图PPT彼岸天：ID 8661124库_组合 65"/>
          <p:cNvGrpSpPr/>
          <p:nvPr>
            <p:custDataLst>
              <p:tags r:id="rId3"/>
            </p:custDataLst>
          </p:nvPr>
        </p:nvGrpSpPr>
        <p:grpSpPr>
          <a:xfrm>
            <a:off x="5513366" y="3072609"/>
            <a:ext cx="3289700" cy="2549490"/>
            <a:chOff x="5513366" y="3072609"/>
            <a:chExt cx="3289700" cy="2549490"/>
          </a:xfrm>
        </p:grpSpPr>
        <p:grpSp>
          <p:nvGrpSpPr>
            <p:cNvPr id="12" name="Group 89"/>
            <p:cNvGrpSpPr/>
            <p:nvPr/>
          </p:nvGrpSpPr>
          <p:grpSpPr>
            <a:xfrm>
              <a:off x="5703893" y="3072609"/>
              <a:ext cx="771363" cy="780654"/>
              <a:chOff x="4325979" y="2038730"/>
              <a:chExt cx="517554" cy="523788"/>
            </a:xfrm>
          </p:grpSpPr>
          <p:sp>
            <p:nvSpPr>
              <p:cNvPr id="48" name="Oval 90"/>
              <p:cNvSpPr/>
              <p:nvPr/>
            </p:nvSpPr>
            <p:spPr bwMode="auto">
              <a:xfrm>
                <a:off x="4325979" y="2038730"/>
                <a:ext cx="517554" cy="523788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9" name="Group 118"/>
              <p:cNvGrpSpPr/>
              <p:nvPr/>
            </p:nvGrpSpPr>
            <p:grpSpPr>
              <a:xfrm>
                <a:off x="4440743" y="2155974"/>
                <a:ext cx="288027" cy="289301"/>
                <a:chOff x="3249814" y="1657349"/>
                <a:chExt cx="523900" cy="526219"/>
              </a:xfrm>
              <a:solidFill>
                <a:schemeClr val="bg1"/>
              </a:solidFill>
            </p:grpSpPr>
            <p:sp>
              <p:nvSpPr>
                <p:cNvPr id="50" name="Freeform: Shape 119"/>
                <p:cNvSpPr/>
                <p:nvPr/>
              </p:nvSpPr>
              <p:spPr bwMode="auto">
                <a:xfrm>
                  <a:off x="3249814" y="1657349"/>
                  <a:ext cx="523900" cy="526219"/>
                </a:xfrm>
                <a:custGeom>
                  <a:cxnLst>
                    <a:cxn ang="0">
                      <a:pos x="77" y="0"/>
                    </a:cxn>
                    <a:cxn ang="0">
                      <a:pos x="31" y="46"/>
                    </a:cxn>
                    <a:cxn ang="0">
                      <a:pos x="36" y="68"/>
                    </a:cxn>
                    <a:cxn ang="0">
                      <a:pos x="4" y="100"/>
                    </a:cxn>
                    <a:cxn ang="0">
                      <a:pos x="4" y="100"/>
                    </a:cxn>
                    <a:cxn ang="0">
                      <a:pos x="0" y="109"/>
                    </a:cxn>
                    <a:cxn ang="0">
                      <a:pos x="13" y="123"/>
                    </a:cxn>
                    <a:cxn ang="0">
                      <a:pos x="23" y="119"/>
                    </a:cxn>
                    <a:cxn ang="0">
                      <a:pos x="23" y="119"/>
                    </a:cxn>
                    <a:cxn ang="0">
                      <a:pos x="55" y="87"/>
                    </a:cxn>
                    <a:cxn ang="0">
                      <a:pos x="77" y="92"/>
                    </a:cxn>
                    <a:cxn ang="0">
                      <a:pos x="123" y="46"/>
                    </a:cxn>
                    <a:cxn ang="0">
                      <a:pos x="77" y="0"/>
                    </a:cxn>
                    <a:cxn ang="0">
                      <a:pos x="18" y="114"/>
                    </a:cxn>
                    <a:cxn ang="0">
                      <a:pos x="13" y="116"/>
                    </a:cxn>
                    <a:cxn ang="0">
                      <a:pos x="7" y="109"/>
                    </a:cxn>
                    <a:cxn ang="0">
                      <a:pos x="9" y="104"/>
                    </a:cxn>
                    <a:cxn ang="0">
                      <a:pos x="9" y="104"/>
                    </a:cxn>
                    <a:cxn ang="0">
                      <a:pos x="40" y="73"/>
                    </a:cxn>
                    <a:cxn ang="0">
                      <a:pos x="49" y="83"/>
                    </a:cxn>
                    <a:cxn ang="0">
                      <a:pos x="18" y="114"/>
                    </a:cxn>
                    <a:cxn ang="0">
                      <a:pos x="77" y="84"/>
                    </a:cxn>
                    <a:cxn ang="0">
                      <a:pos x="38" y="46"/>
                    </a:cxn>
                    <a:cxn ang="0">
                      <a:pos x="77" y="8"/>
                    </a:cxn>
                    <a:cxn ang="0">
                      <a:pos x="115" y="46"/>
                    </a:cxn>
                    <a:cxn ang="0">
                      <a:pos x="77" y="84"/>
                    </a:cxn>
                    <a:cxn ang="0">
                      <a:pos x="77" y="84"/>
                    </a:cxn>
                    <a:cxn ang="0">
                      <a:pos x="77" y="84"/>
                    </a:cxn>
                  </a:cxnLst>
                  <a:rect l="0" t="0" r="r" b="b"/>
                  <a:pathLst>
                    <a:path w="123" h="123">
                      <a:moveTo>
                        <a:pt x="77" y="0"/>
                      </a:moveTo>
                      <a:cubicBezTo>
                        <a:pt x="51" y="0"/>
                        <a:pt x="31" y="21"/>
                        <a:pt x="31" y="46"/>
                      </a:cubicBezTo>
                      <a:cubicBezTo>
                        <a:pt x="31" y="54"/>
                        <a:pt x="33" y="61"/>
                        <a:pt x="36" y="68"/>
                      </a:cubicBezTo>
                      <a:cubicBezTo>
                        <a:pt x="4" y="100"/>
                        <a:pt x="4" y="100"/>
                        <a:pt x="4" y="100"/>
                      </a:cubicBezTo>
                      <a:cubicBezTo>
                        <a:pt x="4" y="100"/>
                        <a:pt x="4" y="100"/>
                        <a:pt x="4" y="100"/>
                      </a:cubicBezTo>
                      <a:cubicBezTo>
                        <a:pt x="2" y="102"/>
                        <a:pt x="0" y="105"/>
                        <a:pt x="0" y="109"/>
                      </a:cubicBezTo>
                      <a:cubicBezTo>
                        <a:pt x="0" y="117"/>
                        <a:pt x="6" y="123"/>
                        <a:pt x="13" y="123"/>
                      </a:cubicBezTo>
                      <a:cubicBezTo>
                        <a:pt x="17" y="123"/>
                        <a:pt x="21" y="121"/>
                        <a:pt x="23" y="119"/>
                      </a:cubicBezTo>
                      <a:cubicBezTo>
                        <a:pt x="23" y="119"/>
                        <a:pt x="23" y="119"/>
                        <a:pt x="23" y="119"/>
                      </a:cubicBezTo>
                      <a:cubicBezTo>
                        <a:pt x="55" y="87"/>
                        <a:pt x="55" y="87"/>
                        <a:pt x="55" y="87"/>
                      </a:cubicBezTo>
                      <a:cubicBezTo>
                        <a:pt x="62" y="90"/>
                        <a:pt x="69" y="92"/>
                        <a:pt x="77" y="92"/>
                      </a:cubicBezTo>
                      <a:cubicBezTo>
                        <a:pt x="102" y="92"/>
                        <a:pt x="123" y="71"/>
                        <a:pt x="123" y="46"/>
                      </a:cubicBezTo>
                      <a:cubicBezTo>
                        <a:pt x="123" y="21"/>
                        <a:pt x="102" y="0"/>
                        <a:pt x="77" y="0"/>
                      </a:cubicBezTo>
                      <a:close/>
                      <a:moveTo>
                        <a:pt x="18" y="114"/>
                      </a:moveTo>
                      <a:cubicBezTo>
                        <a:pt x="17" y="115"/>
                        <a:pt x="15" y="116"/>
                        <a:pt x="13" y="116"/>
                      </a:cubicBezTo>
                      <a:cubicBezTo>
                        <a:pt x="10" y="116"/>
                        <a:pt x="7" y="113"/>
                        <a:pt x="7" y="109"/>
                      </a:cubicBezTo>
                      <a:cubicBezTo>
                        <a:pt x="7" y="107"/>
                        <a:pt x="8" y="106"/>
                        <a:pt x="9" y="104"/>
                      </a:cubicBezTo>
                      <a:cubicBezTo>
                        <a:pt x="9" y="104"/>
                        <a:pt x="9" y="104"/>
                        <a:pt x="9" y="104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42" y="77"/>
                        <a:pt x="46" y="80"/>
                        <a:pt x="49" y="83"/>
                      </a:cubicBezTo>
                      <a:lnTo>
                        <a:pt x="18" y="114"/>
                      </a:lnTo>
                      <a:close/>
                      <a:moveTo>
                        <a:pt x="77" y="84"/>
                      </a:moveTo>
                      <a:cubicBezTo>
                        <a:pt x="55" y="84"/>
                        <a:pt x="38" y="67"/>
                        <a:pt x="38" y="46"/>
                      </a:cubicBezTo>
                      <a:cubicBezTo>
                        <a:pt x="38" y="25"/>
                        <a:pt x="55" y="8"/>
                        <a:pt x="77" y="8"/>
                      </a:cubicBezTo>
                      <a:cubicBezTo>
                        <a:pt x="98" y="8"/>
                        <a:pt x="115" y="25"/>
                        <a:pt x="115" y="46"/>
                      </a:cubicBezTo>
                      <a:cubicBezTo>
                        <a:pt x="115" y="67"/>
                        <a:pt x="98" y="84"/>
                        <a:pt x="77" y="84"/>
                      </a:cubicBezTo>
                      <a:close/>
                      <a:moveTo>
                        <a:pt x="77" y="84"/>
                      </a:moveTo>
                      <a:cubicBezTo>
                        <a:pt x="77" y="84"/>
                        <a:pt x="77" y="84"/>
                        <a:pt x="77" y="8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120"/>
                <p:cNvSpPr/>
                <p:nvPr/>
              </p:nvSpPr>
              <p:spPr bwMode="auto">
                <a:xfrm>
                  <a:off x="3463083" y="1738483"/>
                  <a:ext cx="122862" cy="125180"/>
                </a:xfrm>
                <a:custGeom>
                  <a:cxnLst>
                    <a:cxn ang="0">
                      <a:pos x="27" y="0"/>
                    </a:cxn>
                    <a:cxn ang="0">
                      <a:pos x="0" y="27"/>
                    </a:cxn>
                    <a:cxn ang="0">
                      <a:pos x="2" y="29"/>
                    </a:cxn>
                    <a:cxn ang="0">
                      <a:pos x="4" y="27"/>
                    </a:cxn>
                    <a:cxn ang="0">
                      <a:pos x="27" y="4"/>
                    </a:cxn>
                    <a:cxn ang="0">
                      <a:pos x="29" y="2"/>
                    </a:cxn>
                    <a:cxn ang="0">
                      <a:pos x="27" y="0"/>
                    </a:cxn>
                    <a:cxn ang="0">
                      <a:pos x="27" y="0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28" h="28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3" y="29"/>
                        <a:pt x="4" y="28"/>
                        <a:pt x="4" y="27"/>
                      </a:cubicBezTo>
                      <a:cubicBezTo>
                        <a:pt x="4" y="14"/>
                        <a:pt x="14" y="4"/>
                        <a:pt x="27" y="4"/>
                      </a:cubicBezTo>
                      <a:cubicBezTo>
                        <a:pt x="28" y="4"/>
                        <a:pt x="29" y="3"/>
                        <a:pt x="29" y="2"/>
                      </a:cubicBezTo>
                      <a:cubicBezTo>
                        <a:pt x="29" y="1"/>
                        <a:pt x="28" y="0"/>
                        <a:pt x="27" y="0"/>
                      </a:cubicBezTo>
                      <a:close/>
                      <a:moveTo>
                        <a:pt x="27" y="0"/>
                      </a:move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17" name="Rectangle 141"/>
            <p:cNvSpPr/>
            <p:nvPr/>
          </p:nvSpPr>
          <p:spPr bwMode="auto">
            <a:xfrm>
              <a:off x="5513366" y="4136751"/>
              <a:ext cx="1180568" cy="336328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22" name="Group 3"/>
            <p:cNvGrpSpPr/>
            <p:nvPr/>
          </p:nvGrpSpPr>
          <p:grpSpPr>
            <a:xfrm>
              <a:off x="6395262" y="4473079"/>
              <a:ext cx="2407804" cy="1149020"/>
              <a:chOff x="6395262" y="4582956"/>
              <a:chExt cx="2407804" cy="1149020"/>
            </a:xfrm>
          </p:grpSpPr>
          <p:sp>
            <p:nvSpPr>
              <p:cNvPr id="35" name="TextBox 77"/>
              <p:cNvSpPr txBox="1"/>
              <p:nvPr/>
            </p:nvSpPr>
            <p:spPr bwMode="auto">
              <a:xfrm>
                <a:off x="6395262" y="4582956"/>
                <a:ext cx="2407803" cy="54790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6" name="TextBox 78"/>
              <p:cNvSpPr txBox="1"/>
              <p:nvPr/>
            </p:nvSpPr>
            <p:spPr bwMode="auto">
              <a:xfrm>
                <a:off x="6395263" y="5175797"/>
                <a:ext cx="2407803" cy="55617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67" name="千图PPT彼岸天：ID 8661124库_组合 66"/>
          <p:cNvGrpSpPr/>
          <p:nvPr>
            <p:custDataLst>
              <p:tags r:id="rId4"/>
            </p:custDataLst>
          </p:nvPr>
        </p:nvGrpSpPr>
        <p:grpSpPr>
          <a:xfrm>
            <a:off x="5703893" y="1367087"/>
            <a:ext cx="3370611" cy="3352662"/>
            <a:chOff x="5703893" y="1367087"/>
            <a:chExt cx="3370611" cy="3352662"/>
          </a:xfrm>
        </p:grpSpPr>
        <p:grpSp>
          <p:nvGrpSpPr>
            <p:cNvPr id="65" name="PA_库_组合 64"/>
            <p:cNvGrpSpPr/>
            <p:nvPr>
              <p:custDataLst>
                <p:tags r:id="rId5"/>
              </p:custDataLst>
            </p:nvPr>
          </p:nvGrpSpPr>
          <p:grpSpPr>
            <a:xfrm>
              <a:off x="6363248" y="2182419"/>
              <a:ext cx="2711256" cy="2537330"/>
              <a:chOff x="6363248" y="2182419"/>
              <a:chExt cx="2711256" cy="2537330"/>
            </a:xfrm>
          </p:grpSpPr>
          <p:cxnSp>
            <p:nvCxnSpPr>
              <p:cNvPr id="6" name="Straight Connector 61"/>
              <p:cNvCxnSpPr/>
              <p:nvPr/>
            </p:nvCxnSpPr>
            <p:spPr>
              <a:xfrm flipV="1">
                <a:off x="6363248" y="2906422"/>
                <a:ext cx="833537" cy="424471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2"/>
              <p:cNvCxnSpPr/>
              <p:nvPr/>
            </p:nvCxnSpPr>
            <p:spPr>
              <a:xfrm rot="21540000" flipV="1">
                <a:off x="7707845" y="2182419"/>
                <a:ext cx="926720" cy="45427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Freeform: Shape 63"/>
              <p:cNvSpPr/>
              <p:nvPr/>
            </p:nvSpPr>
            <p:spPr bwMode="auto">
              <a:xfrm>
                <a:off x="7238161" y="3393114"/>
                <a:ext cx="1836343" cy="1326635"/>
              </a:xfrm>
              <a:custGeom>
                <a:cxnLst>
                  <a:cxn ang="0">
                    <a:pos x="203" y="0"/>
                  </a:cxn>
                  <a:cxn ang="0">
                    <a:pos x="193" y="27"/>
                  </a:cxn>
                  <a:cxn ang="0">
                    <a:pos x="207" y="25"/>
                  </a:cxn>
                  <a:cxn ang="0">
                    <a:pos x="175" y="112"/>
                  </a:cxn>
                  <a:cxn ang="0">
                    <a:pos x="95" y="146"/>
                  </a:cxn>
                  <a:cxn ang="0">
                    <a:pos x="15" y="114"/>
                  </a:cxn>
                  <a:cxn ang="0">
                    <a:pos x="1" y="99"/>
                  </a:cxn>
                  <a:cxn ang="0">
                    <a:pos x="0" y="100"/>
                  </a:cxn>
                  <a:cxn ang="0">
                    <a:pos x="13" y="116"/>
                  </a:cxn>
                  <a:cxn ang="0">
                    <a:pos x="176" y="113"/>
                  </a:cxn>
                  <a:cxn ang="0">
                    <a:pos x="209" y="25"/>
                  </a:cxn>
                  <a:cxn ang="0">
                    <a:pos x="222" y="23"/>
                  </a:cxn>
                  <a:cxn ang="0">
                    <a:pos x="203" y="0"/>
                  </a:cxn>
                </a:cxnLst>
                <a:rect l="0" t="0" r="r" b="b"/>
                <a:pathLst>
                  <a:path w="221" h="160">
                    <a:moveTo>
                      <a:pt x="203" y="0"/>
                    </a:moveTo>
                    <a:cubicBezTo>
                      <a:pt x="193" y="27"/>
                      <a:pt x="193" y="27"/>
                      <a:pt x="193" y="27"/>
                    </a:cubicBezTo>
                    <a:cubicBezTo>
                      <a:pt x="207" y="25"/>
                      <a:pt x="207" y="25"/>
                      <a:pt x="207" y="25"/>
                    </a:cubicBezTo>
                    <a:cubicBezTo>
                      <a:pt x="209" y="56"/>
                      <a:pt x="198" y="88"/>
                      <a:pt x="175" y="112"/>
                    </a:cubicBezTo>
                    <a:cubicBezTo>
                      <a:pt x="153" y="134"/>
                      <a:pt x="124" y="146"/>
                      <a:pt x="95" y="146"/>
                    </a:cubicBezTo>
                    <a:cubicBezTo>
                      <a:pt x="66" y="146"/>
                      <a:pt x="37" y="136"/>
                      <a:pt x="15" y="114"/>
                    </a:cubicBezTo>
                    <a:cubicBezTo>
                      <a:pt x="10" y="109"/>
                      <a:pt x="5" y="104"/>
                      <a:pt x="1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105"/>
                      <a:pt x="8" y="111"/>
                      <a:pt x="13" y="116"/>
                    </a:cubicBezTo>
                    <a:cubicBezTo>
                      <a:pt x="59" y="160"/>
                      <a:pt x="132" y="159"/>
                      <a:pt x="176" y="113"/>
                    </a:cubicBezTo>
                    <a:cubicBezTo>
                      <a:pt x="200" y="89"/>
                      <a:pt x="211" y="56"/>
                      <a:pt x="209" y="25"/>
                    </a:cubicBezTo>
                    <a:cubicBezTo>
                      <a:pt x="222" y="23"/>
                      <a:pt x="222" y="23"/>
                      <a:pt x="222" y="23"/>
                    </a:cubicBez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0" name="Group 65"/>
              <p:cNvGrpSpPr/>
              <p:nvPr/>
            </p:nvGrpSpPr>
            <p:grpSpPr>
              <a:xfrm>
                <a:off x="7049742" y="2386008"/>
                <a:ext cx="785304" cy="771363"/>
                <a:chOff x="5228990" y="1578048"/>
                <a:chExt cx="526908" cy="517554"/>
              </a:xfrm>
            </p:grpSpPr>
            <p:sp>
              <p:nvSpPr>
                <p:cNvPr id="56" name="Oval 66"/>
                <p:cNvSpPr/>
                <p:nvPr/>
              </p:nvSpPr>
              <p:spPr bwMode="auto">
                <a:xfrm>
                  <a:off x="5228990" y="1578048"/>
                  <a:ext cx="526908" cy="517554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57" name="Group 67"/>
                <p:cNvGrpSpPr/>
                <p:nvPr/>
              </p:nvGrpSpPr>
              <p:grpSpPr>
                <a:xfrm>
                  <a:off x="5358338" y="1714211"/>
                  <a:ext cx="268204" cy="245257"/>
                  <a:chOff x="2046288" y="3759200"/>
                  <a:chExt cx="296863" cy="271463"/>
                </a:xfrm>
                <a:solidFill>
                  <a:schemeClr val="bg1"/>
                </a:solidFill>
              </p:grpSpPr>
              <p:sp>
                <p:nvSpPr>
                  <p:cNvPr id="58" name="Rectangle 68"/>
                  <p:cNvSpPr/>
                  <p:nvPr/>
                </p:nvSpPr>
                <p:spPr bwMode="auto">
                  <a:xfrm>
                    <a:off x="2065338" y="3973513"/>
                    <a:ext cx="55563" cy="57150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9" name="Rectangle 69"/>
                  <p:cNvSpPr/>
                  <p:nvPr/>
                </p:nvSpPr>
                <p:spPr bwMode="auto">
                  <a:xfrm>
                    <a:off x="2139950" y="3935413"/>
                    <a:ext cx="55563" cy="95250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0" name="Rectangle 70"/>
                  <p:cNvSpPr/>
                  <p:nvPr/>
                </p:nvSpPr>
                <p:spPr bwMode="auto">
                  <a:xfrm>
                    <a:off x="2212975" y="3898900"/>
                    <a:ext cx="57150" cy="1317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1" name="Rectangle 74"/>
                  <p:cNvSpPr/>
                  <p:nvPr/>
                </p:nvSpPr>
                <p:spPr bwMode="auto">
                  <a:xfrm>
                    <a:off x="2287588" y="3860800"/>
                    <a:ext cx="55563" cy="169863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62" name="Freeform: Shape 75"/>
                  <p:cNvSpPr/>
                  <p:nvPr/>
                </p:nvSpPr>
                <p:spPr bwMode="auto">
                  <a:xfrm>
                    <a:off x="2046288" y="3759200"/>
                    <a:ext cx="296863" cy="176213"/>
                  </a:xfrm>
                  <a:custGeom>
                    <a:cxnLst>
                      <a:cxn ang="0">
                        <a:pos x="162" y="25"/>
                      </a:cxn>
                      <a:cxn ang="0">
                        <a:pos x="126" y="25"/>
                      </a:cxn>
                      <a:cxn ang="0">
                        <a:pos x="81" y="59"/>
                      </a:cxn>
                      <a:cxn ang="0">
                        <a:pos x="59" y="48"/>
                      </a:cxn>
                      <a:cxn ang="0">
                        <a:pos x="0" y="96"/>
                      </a:cxn>
                      <a:cxn ang="0">
                        <a:pos x="0" y="111"/>
                      </a:cxn>
                      <a:cxn ang="0">
                        <a:pos x="60" y="62"/>
                      </a:cxn>
                      <a:cxn ang="0">
                        <a:pos x="83" y="74"/>
                      </a:cxn>
                      <a:cxn ang="0">
                        <a:pos x="131" y="37"/>
                      </a:cxn>
                      <a:cxn ang="0">
                        <a:pos x="166" y="37"/>
                      </a:cxn>
                      <a:cxn ang="0">
                        <a:pos x="187" y="16"/>
                      </a:cxn>
                      <a:cxn ang="0">
                        <a:pos x="187" y="0"/>
                      </a:cxn>
                      <a:cxn ang="0">
                        <a:pos x="162" y="25"/>
                      </a:cxn>
                    </a:cxnLst>
                    <a:rect l="0" t="0" r="r" b="b"/>
                    <a:pathLst>
                      <a:path w="187" h="110">
                        <a:moveTo>
                          <a:pt x="162" y="25"/>
                        </a:moveTo>
                        <a:lnTo>
                          <a:pt x="126" y="25"/>
                        </a:lnTo>
                        <a:lnTo>
                          <a:pt x="81" y="59"/>
                        </a:lnTo>
                        <a:lnTo>
                          <a:pt x="59" y="48"/>
                        </a:lnTo>
                        <a:lnTo>
                          <a:pt x="0" y="96"/>
                        </a:lnTo>
                        <a:lnTo>
                          <a:pt x="0" y="111"/>
                        </a:lnTo>
                        <a:lnTo>
                          <a:pt x="60" y="62"/>
                        </a:lnTo>
                        <a:lnTo>
                          <a:pt x="83" y="74"/>
                        </a:lnTo>
                        <a:lnTo>
                          <a:pt x="131" y="37"/>
                        </a:lnTo>
                        <a:lnTo>
                          <a:pt x="166" y="37"/>
                        </a:lnTo>
                        <a:lnTo>
                          <a:pt x="187" y="16"/>
                        </a:lnTo>
                        <a:lnTo>
                          <a:pt x="187" y="0"/>
                        </a:lnTo>
                        <a:lnTo>
                          <a:pt x="162" y="2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sp>
            <p:nvSpPr>
              <p:cNvPr id="18" name="Cube 144"/>
              <p:cNvSpPr/>
              <p:nvPr/>
            </p:nvSpPr>
            <p:spPr bwMode="auto">
              <a:xfrm flipH="1" flipV="1">
                <a:off x="6791290" y="3395633"/>
                <a:ext cx="1361549" cy="574492"/>
              </a:xfrm>
              <a:prstGeom prst="cube">
                <a:avLst>
                  <a:gd name="adj" fmla="val 27750"/>
                </a:avLst>
              </a:prstGeom>
              <a:solidFill>
                <a:schemeClr val="accent4"/>
              </a:solidFill>
              <a:ln w="9525">
                <a:noFill/>
                <a:round/>
              </a:ln>
              <a:scene3d>
                <a:camera prst="orthographicFront">
                  <a:rot lat="1800000" lon="0" rev="0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Rectangle 2"/>
              <p:cNvSpPr/>
              <p:nvPr/>
            </p:nvSpPr>
            <p:spPr>
              <a:xfrm>
                <a:off x="6951445" y="3474890"/>
                <a:ext cx="1201393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PA_库_组合 4"/>
            <p:cNvGrpSpPr/>
            <p:nvPr>
              <p:custDataLst>
                <p:tags r:id="rId6"/>
              </p:custDataLst>
            </p:nvPr>
          </p:nvGrpSpPr>
          <p:grpSpPr>
            <a:xfrm>
              <a:off x="5703893" y="1367087"/>
              <a:ext cx="2227958" cy="1018921"/>
              <a:chOff x="5703893" y="1340008"/>
              <a:chExt cx="2227958" cy="1018921"/>
            </a:xfrm>
          </p:grpSpPr>
          <p:sp>
            <p:nvSpPr>
              <p:cNvPr id="33" name="TextBox 82"/>
              <p:cNvSpPr txBox="1"/>
              <p:nvPr/>
            </p:nvSpPr>
            <p:spPr bwMode="auto">
              <a:xfrm>
                <a:off x="5703893" y="1340008"/>
                <a:ext cx="2227958" cy="309958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4" name="TextBox 83"/>
              <p:cNvSpPr txBox="1"/>
              <p:nvPr/>
            </p:nvSpPr>
            <p:spPr bwMode="auto">
              <a:xfrm>
                <a:off x="5703893" y="1649966"/>
                <a:ext cx="2227958" cy="70896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64" name="千图PPT彼岸天：ID 8661124库_组合 63"/>
          <p:cNvGrpSpPr/>
          <p:nvPr>
            <p:custDataLst>
              <p:tags r:id="rId7"/>
            </p:custDataLst>
          </p:nvPr>
        </p:nvGrpSpPr>
        <p:grpSpPr>
          <a:xfrm>
            <a:off x="8229642" y="1663342"/>
            <a:ext cx="3514522" cy="2743608"/>
            <a:chOff x="8229642" y="1663342"/>
            <a:chExt cx="3514522" cy="2743608"/>
          </a:xfrm>
        </p:grpSpPr>
        <p:grpSp>
          <p:nvGrpSpPr>
            <p:cNvPr id="11" name="Group 79"/>
            <p:cNvGrpSpPr/>
            <p:nvPr/>
          </p:nvGrpSpPr>
          <p:grpSpPr>
            <a:xfrm>
              <a:off x="8493316" y="1663342"/>
              <a:ext cx="771363" cy="771363"/>
              <a:chOff x="6197571" y="1093168"/>
              <a:chExt cx="517554" cy="517554"/>
            </a:xfrm>
          </p:grpSpPr>
          <p:sp>
            <p:nvSpPr>
              <p:cNvPr id="52" name="Oval 80"/>
              <p:cNvSpPr/>
              <p:nvPr/>
            </p:nvSpPr>
            <p:spPr bwMode="auto">
              <a:xfrm>
                <a:off x="6197571" y="1093168"/>
                <a:ext cx="517554" cy="517554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3" name="Group 86"/>
              <p:cNvGrpSpPr/>
              <p:nvPr/>
            </p:nvGrpSpPr>
            <p:grpSpPr>
              <a:xfrm>
                <a:off x="6337933" y="1204619"/>
                <a:ext cx="236825" cy="294653"/>
                <a:chOff x="649288" y="2347912"/>
                <a:chExt cx="273050" cy="339725"/>
              </a:xfrm>
              <a:solidFill>
                <a:schemeClr val="bg1"/>
              </a:solidFill>
            </p:grpSpPr>
            <p:sp>
              <p:nvSpPr>
                <p:cNvPr id="54" name="Freeform: Shape 87"/>
                <p:cNvSpPr/>
                <p:nvPr/>
              </p:nvSpPr>
              <p:spPr bwMode="auto">
                <a:xfrm>
                  <a:off x="727075" y="2487612"/>
                  <a:ext cx="117475" cy="115888"/>
                </a:xfrm>
                <a:custGeom>
                  <a:cxnLst>
                    <a:cxn ang="0">
                      <a:pos x="28" y="38"/>
                    </a:cxn>
                    <a:cxn ang="0">
                      <a:pos x="27" y="38"/>
                    </a:cxn>
                    <a:cxn ang="0">
                      <a:pos x="27" y="41"/>
                    </a:cxn>
                    <a:cxn ang="0">
                      <a:pos x="26" y="42"/>
                    </a:cxn>
                    <a:cxn ang="0">
                      <a:pos x="25" y="42"/>
                    </a:cxn>
                    <a:cxn ang="0">
                      <a:pos x="23" y="41"/>
                    </a:cxn>
                    <a:cxn ang="0">
                      <a:pos x="23" y="38"/>
                    </a:cxn>
                    <a:cxn ang="0">
                      <a:pos x="23" y="38"/>
                    </a:cxn>
                    <a:cxn ang="0">
                      <a:pos x="18" y="36"/>
                    </a:cxn>
                    <a:cxn ang="0">
                      <a:pos x="17" y="35"/>
                    </a:cxn>
                    <a:cxn ang="0">
                      <a:pos x="18" y="33"/>
                    </a:cxn>
                    <a:cxn ang="0">
                      <a:pos x="19" y="32"/>
                    </a:cxn>
                    <a:cxn ang="0">
                      <a:pos x="19" y="32"/>
                    </a:cxn>
                    <a:cxn ang="0">
                      <a:pos x="25" y="34"/>
                    </a:cxn>
                    <a:cxn ang="0">
                      <a:pos x="29" y="31"/>
                    </a:cxn>
                    <a:cxn ang="0">
                      <a:pos x="25" y="26"/>
                    </a:cxn>
                    <a:cxn ang="0">
                      <a:pos x="17" y="19"/>
                    </a:cxn>
                    <a:cxn ang="0">
                      <a:pos x="23" y="12"/>
                    </a:cxn>
                    <a:cxn ang="0">
                      <a:pos x="24" y="11"/>
                    </a:cxn>
                    <a:cxn ang="0">
                      <a:pos x="24" y="9"/>
                    </a:cxn>
                    <a:cxn ang="0">
                      <a:pos x="25" y="7"/>
                    </a:cxn>
                    <a:cxn ang="0">
                      <a:pos x="26" y="7"/>
                    </a:cxn>
                    <a:cxn ang="0">
                      <a:pos x="28" y="9"/>
                    </a:cxn>
                    <a:cxn ang="0">
                      <a:pos x="28" y="11"/>
                    </a:cxn>
                    <a:cxn ang="0">
                      <a:pos x="28" y="11"/>
                    </a:cxn>
                    <a:cxn ang="0">
                      <a:pos x="32" y="13"/>
                    </a:cxn>
                    <a:cxn ang="0">
                      <a:pos x="33" y="14"/>
                    </a:cxn>
                    <a:cxn ang="0">
                      <a:pos x="32" y="16"/>
                    </a:cxn>
                    <a:cxn ang="0">
                      <a:pos x="31" y="17"/>
                    </a:cxn>
                    <a:cxn ang="0">
                      <a:pos x="30" y="16"/>
                    </a:cxn>
                    <a:cxn ang="0">
                      <a:pos x="26" y="15"/>
                    </a:cxn>
                    <a:cxn ang="0">
                      <a:pos x="22" y="18"/>
                    </a:cxn>
                    <a:cxn ang="0">
                      <a:pos x="27" y="22"/>
                    </a:cxn>
                    <a:cxn ang="0">
                      <a:pos x="34" y="30"/>
                    </a:cxn>
                    <a:cxn ang="0">
                      <a:pos x="28" y="38"/>
                    </a:cxn>
                    <a:cxn ang="0">
                      <a:pos x="25" y="0"/>
                    </a:cxn>
                    <a:cxn ang="0">
                      <a:pos x="0" y="25"/>
                    </a:cxn>
                    <a:cxn ang="0">
                      <a:pos x="25" y="50"/>
                    </a:cxn>
                    <a:cxn ang="0">
                      <a:pos x="51" y="25"/>
                    </a:cxn>
                    <a:cxn ang="0">
                      <a:pos x="25" y="0"/>
                    </a:cxn>
                  </a:cxnLst>
                  <a:rect l="0" t="0" r="r" b="b"/>
                  <a:pathLst>
                    <a:path w="51" h="50">
                      <a:moveTo>
                        <a:pt x="28" y="38"/>
                      </a:moveTo>
                      <a:cubicBezTo>
                        <a:pt x="28" y="38"/>
                        <a:pt x="27" y="38"/>
                        <a:pt x="27" y="38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2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4" y="42"/>
                        <a:pt x="23" y="41"/>
                        <a:pt x="23" y="41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3" y="38"/>
                        <a:pt x="19" y="37"/>
                        <a:pt x="18" y="36"/>
                      </a:cubicBezTo>
                      <a:cubicBezTo>
                        <a:pt x="17" y="36"/>
                        <a:pt x="17" y="36"/>
                        <a:pt x="17" y="35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8" y="33"/>
                        <a:pt x="18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20" y="32"/>
                        <a:pt x="22" y="34"/>
                        <a:pt x="25" y="34"/>
                      </a:cubicBezTo>
                      <a:cubicBezTo>
                        <a:pt x="27" y="34"/>
                        <a:pt x="29" y="33"/>
                        <a:pt x="29" y="31"/>
                      </a:cubicBezTo>
                      <a:cubicBezTo>
                        <a:pt x="29" y="29"/>
                        <a:pt x="28" y="28"/>
                        <a:pt x="25" y="26"/>
                      </a:cubicBezTo>
                      <a:cubicBezTo>
                        <a:pt x="21" y="25"/>
                        <a:pt x="17" y="23"/>
                        <a:pt x="17" y="19"/>
                      </a:cubicBezTo>
                      <a:cubicBezTo>
                        <a:pt x="17" y="15"/>
                        <a:pt x="20" y="13"/>
                        <a:pt x="23" y="12"/>
                      </a:cubicBezTo>
                      <a:cubicBezTo>
                        <a:pt x="23" y="12"/>
                        <a:pt x="24" y="12"/>
                        <a:pt x="24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8"/>
                        <a:pt x="24" y="7"/>
                        <a:pt x="25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7" y="7"/>
                        <a:pt x="28" y="8"/>
                        <a:pt x="28" y="9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1"/>
                        <a:pt x="31" y="12"/>
                        <a:pt x="32" y="13"/>
                      </a:cubicBezTo>
                      <a:cubicBezTo>
                        <a:pt x="33" y="13"/>
                        <a:pt x="33" y="13"/>
                        <a:pt x="33" y="14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2" y="16"/>
                        <a:pt x="32" y="17"/>
                        <a:pt x="31" y="17"/>
                      </a:cubicBezTo>
                      <a:cubicBezTo>
                        <a:pt x="31" y="17"/>
                        <a:pt x="31" y="16"/>
                        <a:pt x="30" y="16"/>
                      </a:cubicBezTo>
                      <a:cubicBezTo>
                        <a:pt x="30" y="16"/>
                        <a:pt x="28" y="15"/>
                        <a:pt x="26" y="15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2" y="20"/>
                        <a:pt x="23" y="21"/>
                        <a:pt x="27" y="22"/>
                      </a:cubicBezTo>
                      <a:cubicBezTo>
                        <a:pt x="32" y="24"/>
                        <a:pt x="34" y="27"/>
                        <a:pt x="34" y="30"/>
                      </a:cubicBezTo>
                      <a:cubicBezTo>
                        <a:pt x="34" y="34"/>
                        <a:pt x="32" y="37"/>
                        <a:pt x="28" y="38"/>
                      </a:cubicBezTo>
                      <a:moveTo>
                        <a:pt x="25" y="0"/>
                      </a:move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39"/>
                        <a:pt x="12" y="50"/>
                        <a:pt x="25" y="50"/>
                      </a:cubicBezTo>
                      <a:cubicBezTo>
                        <a:pt x="39" y="50"/>
                        <a:pt x="51" y="39"/>
                        <a:pt x="51" y="25"/>
                      </a:cubicBezTo>
                      <a:cubicBezTo>
                        <a:pt x="51" y="11"/>
                        <a:pt x="39" y="0"/>
                        <a:pt x="25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Freeform: Shape 88"/>
                <p:cNvSpPr/>
                <p:nvPr/>
              </p:nvSpPr>
              <p:spPr bwMode="auto">
                <a:xfrm>
                  <a:off x="649288" y="2347912"/>
                  <a:ext cx="273050" cy="339725"/>
                </a:xfrm>
                <a:custGeom>
                  <a:cxnLst>
                    <a:cxn ang="0">
                      <a:pos x="59" y="118"/>
                    </a:cxn>
                    <a:cxn ang="0">
                      <a:pos x="27" y="86"/>
                    </a:cxn>
                    <a:cxn ang="0">
                      <a:pos x="59" y="53"/>
                    </a:cxn>
                    <a:cxn ang="0">
                      <a:pos x="92" y="86"/>
                    </a:cxn>
                    <a:cxn ang="0">
                      <a:pos x="59" y="118"/>
                    </a:cxn>
                    <a:cxn ang="0">
                      <a:pos x="76" y="27"/>
                    </a:cxn>
                    <a:cxn ang="0">
                      <a:pos x="76" y="25"/>
                    </a:cxn>
                    <a:cxn ang="0">
                      <a:pos x="90" y="8"/>
                    </a:cxn>
                    <a:cxn ang="0">
                      <a:pos x="87" y="0"/>
                    </a:cxn>
                    <a:cxn ang="0">
                      <a:pos x="32" y="0"/>
                    </a:cxn>
                    <a:cxn ang="0">
                      <a:pos x="29" y="8"/>
                    </a:cxn>
                    <a:cxn ang="0">
                      <a:pos x="43" y="25"/>
                    </a:cxn>
                    <a:cxn ang="0">
                      <a:pos x="42" y="27"/>
                    </a:cxn>
                    <a:cxn ang="0">
                      <a:pos x="0" y="104"/>
                    </a:cxn>
                    <a:cxn ang="0">
                      <a:pos x="59" y="148"/>
                    </a:cxn>
                    <a:cxn ang="0">
                      <a:pos x="119" y="104"/>
                    </a:cxn>
                    <a:cxn ang="0">
                      <a:pos x="76" y="27"/>
                    </a:cxn>
                  </a:cxnLst>
                  <a:rect l="0" t="0" r="r" b="b"/>
                  <a:pathLst>
                    <a:path w="119" h="148">
                      <a:moveTo>
                        <a:pt x="59" y="118"/>
                      </a:moveTo>
                      <a:cubicBezTo>
                        <a:pt x="41" y="118"/>
                        <a:pt x="27" y="104"/>
                        <a:pt x="27" y="86"/>
                      </a:cubicBezTo>
                      <a:cubicBezTo>
                        <a:pt x="27" y="68"/>
                        <a:pt x="41" y="53"/>
                        <a:pt x="59" y="53"/>
                      </a:cubicBezTo>
                      <a:cubicBezTo>
                        <a:pt x="78" y="53"/>
                        <a:pt x="92" y="68"/>
                        <a:pt x="92" y="86"/>
                      </a:cubicBezTo>
                      <a:cubicBezTo>
                        <a:pt x="92" y="104"/>
                        <a:pt x="78" y="118"/>
                        <a:pt x="59" y="118"/>
                      </a:cubicBezTo>
                      <a:moveTo>
                        <a:pt x="76" y="27"/>
                      </a:moveTo>
                      <a:cubicBezTo>
                        <a:pt x="76" y="26"/>
                        <a:pt x="75" y="26"/>
                        <a:pt x="76" y="25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94" y="4"/>
                        <a:pt x="92" y="0"/>
                        <a:pt x="87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7" y="0"/>
                        <a:pt x="25" y="4"/>
                        <a:pt x="29" y="8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4" y="26"/>
                        <a:pt x="43" y="27"/>
                        <a:pt x="42" y="27"/>
                      </a:cubicBezTo>
                      <a:cubicBezTo>
                        <a:pt x="18" y="40"/>
                        <a:pt x="0" y="78"/>
                        <a:pt x="0" y="104"/>
                      </a:cubicBezTo>
                      <a:cubicBezTo>
                        <a:pt x="0" y="137"/>
                        <a:pt x="27" y="148"/>
                        <a:pt x="59" y="148"/>
                      </a:cubicBezTo>
                      <a:cubicBezTo>
                        <a:pt x="92" y="148"/>
                        <a:pt x="119" y="137"/>
                        <a:pt x="119" y="104"/>
                      </a:cubicBezTo>
                      <a:cubicBezTo>
                        <a:pt x="119" y="77"/>
                        <a:pt x="101" y="40"/>
                        <a:pt x="76" y="27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19" name="Cube 147"/>
            <p:cNvSpPr/>
            <p:nvPr/>
          </p:nvSpPr>
          <p:spPr bwMode="auto">
            <a:xfrm flipH="1" flipV="1">
              <a:off x="8229642" y="2683439"/>
              <a:ext cx="1361549" cy="574491"/>
            </a:xfrm>
            <a:prstGeom prst="cube">
              <a:avLst>
                <a:gd name="adj" fmla="val 27750"/>
              </a:avLst>
            </a:prstGeom>
            <a:solidFill>
              <a:schemeClr val="accent5"/>
            </a:solidFill>
            <a:ln w="9525">
              <a:noFill/>
              <a:round/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Rectangle 73"/>
            <p:cNvSpPr/>
            <p:nvPr/>
          </p:nvSpPr>
          <p:spPr>
            <a:xfrm>
              <a:off x="8400625" y="2762559"/>
              <a:ext cx="1201393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24" name="Group 84"/>
            <p:cNvGrpSpPr/>
            <p:nvPr/>
          </p:nvGrpSpPr>
          <p:grpSpPr>
            <a:xfrm>
              <a:off x="9336360" y="3257930"/>
              <a:ext cx="2407804" cy="1149020"/>
              <a:chOff x="6395262" y="4582956"/>
              <a:chExt cx="2407804" cy="1149020"/>
            </a:xfrm>
          </p:grpSpPr>
          <p:sp>
            <p:nvSpPr>
              <p:cNvPr id="31" name="TextBox 85"/>
              <p:cNvSpPr txBox="1"/>
              <p:nvPr/>
            </p:nvSpPr>
            <p:spPr bwMode="auto">
              <a:xfrm>
                <a:off x="6395262" y="4582956"/>
                <a:ext cx="2407803" cy="54790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2" name="TextBox 91"/>
              <p:cNvSpPr txBox="1"/>
              <p:nvPr/>
            </p:nvSpPr>
            <p:spPr bwMode="auto">
              <a:xfrm>
                <a:off x="6395263" y="5175797"/>
                <a:ext cx="2407803" cy="55617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63" name="千图PPT彼岸天：ID 8661124库_组合 62"/>
          <p:cNvGrpSpPr/>
          <p:nvPr>
            <p:custDataLst>
              <p:tags r:id="rId8"/>
            </p:custDataLst>
          </p:nvPr>
        </p:nvGrpSpPr>
        <p:grpSpPr>
          <a:xfrm>
            <a:off x="3038870" y="2707108"/>
            <a:ext cx="3214789" cy="3213594"/>
            <a:chOff x="3038870" y="2707108"/>
            <a:chExt cx="3214789" cy="3213594"/>
          </a:xfrm>
        </p:grpSpPr>
        <p:cxnSp>
          <p:nvCxnSpPr>
            <p:cNvPr id="4" name="Straight Connector 59"/>
            <p:cNvCxnSpPr/>
            <p:nvPr/>
          </p:nvCxnSpPr>
          <p:spPr>
            <a:xfrm rot="21540000" flipV="1">
              <a:off x="3605178" y="4255047"/>
              <a:ext cx="926720" cy="45427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60"/>
            <p:cNvCxnSpPr/>
            <p:nvPr/>
          </p:nvCxnSpPr>
          <p:spPr>
            <a:xfrm flipV="1">
              <a:off x="5071407" y="3592565"/>
              <a:ext cx="757823" cy="38188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: Shape 64"/>
            <p:cNvSpPr/>
            <p:nvPr/>
          </p:nvSpPr>
          <p:spPr bwMode="auto">
            <a:xfrm>
              <a:off x="4417316" y="4594067"/>
              <a:ext cx="1836343" cy="1326635"/>
            </a:xfrm>
            <a:custGeom>
              <a:cxnLst>
                <a:cxn ang="0">
                  <a:pos x="204" y="0"/>
                </a:cxn>
                <a:cxn ang="0">
                  <a:pos x="193" y="27"/>
                </a:cxn>
                <a:cxn ang="0">
                  <a:pos x="207" y="25"/>
                </a:cxn>
                <a:cxn ang="0">
                  <a:pos x="176" y="112"/>
                </a:cxn>
                <a:cxn ang="0">
                  <a:pos x="96" y="146"/>
                </a:cxn>
                <a:cxn ang="0">
                  <a:pos x="15" y="114"/>
                </a:cxn>
                <a:cxn ang="0">
                  <a:pos x="2" y="99"/>
                </a:cxn>
                <a:cxn ang="0">
                  <a:pos x="0" y="100"/>
                </a:cxn>
                <a:cxn ang="0">
                  <a:pos x="14" y="116"/>
                </a:cxn>
                <a:cxn ang="0">
                  <a:pos x="177" y="113"/>
                </a:cxn>
                <a:cxn ang="0">
                  <a:pos x="209" y="25"/>
                </a:cxn>
                <a:cxn ang="0">
                  <a:pos x="222" y="23"/>
                </a:cxn>
                <a:cxn ang="0">
                  <a:pos x="204" y="0"/>
                </a:cxn>
              </a:cxnLst>
              <a:rect l="0" t="0" r="r" b="b"/>
              <a:pathLst>
                <a:path w="221" h="160">
                  <a:moveTo>
                    <a:pt x="204" y="0"/>
                  </a:moveTo>
                  <a:cubicBezTo>
                    <a:pt x="193" y="27"/>
                    <a:pt x="193" y="27"/>
                    <a:pt x="193" y="27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9" y="56"/>
                    <a:pt x="199" y="88"/>
                    <a:pt x="176" y="112"/>
                  </a:cubicBezTo>
                  <a:cubicBezTo>
                    <a:pt x="154" y="134"/>
                    <a:pt x="125" y="146"/>
                    <a:pt x="96" y="146"/>
                  </a:cubicBezTo>
                  <a:cubicBezTo>
                    <a:pt x="67" y="146"/>
                    <a:pt x="38" y="136"/>
                    <a:pt x="15" y="114"/>
                  </a:cubicBezTo>
                  <a:cubicBezTo>
                    <a:pt x="10" y="109"/>
                    <a:pt x="6" y="104"/>
                    <a:pt x="2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4" y="105"/>
                    <a:pt x="9" y="111"/>
                    <a:pt x="14" y="116"/>
                  </a:cubicBezTo>
                  <a:cubicBezTo>
                    <a:pt x="60" y="160"/>
                    <a:pt x="133" y="159"/>
                    <a:pt x="177" y="113"/>
                  </a:cubicBezTo>
                  <a:cubicBezTo>
                    <a:pt x="201" y="89"/>
                    <a:pt x="212" y="56"/>
                    <a:pt x="209" y="25"/>
                  </a:cubicBezTo>
                  <a:cubicBezTo>
                    <a:pt x="222" y="23"/>
                    <a:pt x="222" y="23"/>
                    <a:pt x="222" y="23"/>
                  </a:cubicBezTo>
                  <a:lnTo>
                    <a:pt x="204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131"/>
            <p:cNvGrpSpPr/>
            <p:nvPr/>
          </p:nvGrpSpPr>
          <p:grpSpPr>
            <a:xfrm>
              <a:off x="4412170" y="3726029"/>
              <a:ext cx="771363" cy="776013"/>
              <a:chOff x="3459284" y="2477149"/>
              <a:chExt cx="517554" cy="520674"/>
            </a:xfrm>
          </p:grpSpPr>
          <p:sp>
            <p:nvSpPr>
              <p:cNvPr id="37" name="Oval 132"/>
              <p:cNvSpPr/>
              <p:nvPr/>
            </p:nvSpPr>
            <p:spPr bwMode="auto">
              <a:xfrm>
                <a:off x="3459284" y="2477149"/>
                <a:ext cx="517554" cy="52067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33"/>
              <p:cNvSpPr/>
              <p:nvPr/>
            </p:nvSpPr>
            <p:spPr bwMode="auto">
              <a:xfrm>
                <a:off x="3582120" y="2611009"/>
                <a:ext cx="271883" cy="252955"/>
              </a:xfrm>
              <a:custGeom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Cube 138"/>
            <p:cNvSpPr/>
            <p:nvPr/>
          </p:nvSpPr>
          <p:spPr bwMode="auto">
            <a:xfrm>
              <a:off x="4113185" y="4736231"/>
              <a:ext cx="1390273" cy="574492"/>
            </a:xfrm>
            <a:prstGeom prst="cube">
              <a:avLst>
                <a:gd name="adj" fmla="val 37500"/>
              </a:avLst>
            </a:prstGeom>
            <a:solidFill>
              <a:schemeClr val="accent2"/>
            </a:solidFill>
            <a:ln w="9525">
              <a:noFill/>
              <a:round/>
            </a:ln>
            <a:scene3d>
              <a:camera prst="orthographicFront">
                <a:rot lat="1200000" lon="0" rev="0"/>
              </a:camera>
              <a:lightRig rig="threePt" dir="t"/>
            </a:scene3d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25" name="Group 5"/>
            <p:cNvGrpSpPr/>
            <p:nvPr/>
          </p:nvGrpSpPr>
          <p:grpSpPr>
            <a:xfrm>
              <a:off x="3038870" y="2707108"/>
              <a:ext cx="2227958" cy="1018921"/>
              <a:chOff x="3038870" y="2707108"/>
              <a:chExt cx="2227958" cy="1018921"/>
            </a:xfrm>
          </p:grpSpPr>
          <p:sp>
            <p:nvSpPr>
              <p:cNvPr id="29" name="TextBox 96"/>
              <p:cNvSpPr txBox="1"/>
              <p:nvPr/>
            </p:nvSpPr>
            <p:spPr bwMode="auto">
              <a:xfrm>
                <a:off x="3038870" y="2707108"/>
                <a:ext cx="2227958" cy="309958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0" name="TextBox 97"/>
              <p:cNvSpPr txBox="1"/>
              <p:nvPr/>
            </p:nvSpPr>
            <p:spPr bwMode="auto">
              <a:xfrm>
                <a:off x="3038870" y="3017066"/>
                <a:ext cx="2227958" cy="70896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9"/>
            </p:custDataLst>
          </p:nvPr>
        </p:nvGrpSpPr>
        <p:grpSpPr>
          <a:xfrm>
            <a:off x="738877" y="4473713"/>
            <a:ext cx="3312265" cy="1646956"/>
            <a:chOff x="738877" y="4473713"/>
            <a:chExt cx="3312265" cy="1646956"/>
          </a:xfrm>
        </p:grpSpPr>
        <p:grpSp>
          <p:nvGrpSpPr>
            <p:cNvPr id="13" name="Group 121"/>
            <p:cNvGrpSpPr/>
            <p:nvPr/>
          </p:nvGrpSpPr>
          <p:grpSpPr>
            <a:xfrm>
              <a:off x="2966835" y="4473713"/>
              <a:ext cx="771363" cy="771363"/>
              <a:chOff x="2489522" y="2978815"/>
              <a:chExt cx="517554" cy="517554"/>
            </a:xfrm>
          </p:grpSpPr>
          <p:sp>
            <p:nvSpPr>
              <p:cNvPr id="39" name="Oval 122"/>
              <p:cNvSpPr/>
              <p:nvPr/>
            </p:nvSpPr>
            <p:spPr bwMode="auto">
              <a:xfrm>
                <a:off x="2489522" y="2978815"/>
                <a:ext cx="517554" cy="51755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0" name="Group 123"/>
              <p:cNvGrpSpPr/>
              <p:nvPr/>
            </p:nvGrpSpPr>
            <p:grpSpPr>
              <a:xfrm>
                <a:off x="2600366" y="3088050"/>
                <a:ext cx="295866" cy="299084"/>
                <a:chOff x="4427538" y="1254125"/>
                <a:chExt cx="292100" cy="295275"/>
              </a:xfrm>
              <a:solidFill>
                <a:schemeClr val="bg1"/>
              </a:solidFill>
            </p:grpSpPr>
            <p:sp>
              <p:nvSpPr>
                <p:cNvPr id="41" name="Freeform: Shape 124"/>
                <p:cNvSpPr/>
                <p:nvPr/>
              </p:nvSpPr>
              <p:spPr bwMode="auto">
                <a:xfrm>
                  <a:off x="4471988" y="1287463"/>
                  <a:ext cx="33338" cy="33338"/>
                </a:xfrm>
                <a:custGeom>
                  <a:cxnLst>
                    <a:cxn ang="0">
                      <a:pos x="12" y="7"/>
                    </a:cxn>
                    <a:cxn ang="0">
                      <a:pos x="7" y="2"/>
                    </a:cxn>
                    <a:cxn ang="0">
                      <a:pos x="2" y="2"/>
                    </a:cxn>
                    <a:cxn ang="0">
                      <a:pos x="2" y="7"/>
                    </a:cxn>
                    <a:cxn ang="0">
                      <a:pos x="7" y="12"/>
                    </a:cxn>
                    <a:cxn ang="0">
                      <a:pos x="12" y="12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3" h="13">
                      <a:moveTo>
                        <a:pt x="12" y="7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0"/>
                        <a:pt x="3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3"/>
                        <a:pt x="10" y="13"/>
                        <a:pt x="12" y="12"/>
                      </a:cubicBezTo>
                      <a:cubicBezTo>
                        <a:pt x="13" y="11"/>
                        <a:pt x="13" y="8"/>
                        <a:pt x="1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Freeform: Shape 125"/>
                <p:cNvSpPr/>
                <p:nvPr/>
              </p:nvSpPr>
              <p:spPr bwMode="auto">
                <a:xfrm>
                  <a:off x="4427538" y="1382713"/>
                  <a:ext cx="34925" cy="19050"/>
                </a:xfrm>
                <a:custGeom>
                  <a:cxnLst>
                    <a:cxn ang="0">
                      <a:pos x="11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11" y="7"/>
                    </a:cxn>
                    <a:cxn ang="0">
                      <a:pos x="14" y="4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14" h="7">
                      <a:moveTo>
                        <a:pt x="11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7"/>
                        <a:pt x="14" y="6"/>
                        <a:pt x="14" y="4"/>
                      </a:cubicBezTo>
                      <a:cubicBezTo>
                        <a:pt x="14" y="2"/>
                        <a:pt x="13" y="0"/>
                        <a:pt x="1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Freeform: Shape 126"/>
                <p:cNvSpPr/>
                <p:nvPr/>
              </p:nvSpPr>
              <p:spPr bwMode="auto">
                <a:xfrm>
                  <a:off x="4684713" y="1401763"/>
                  <a:ext cx="34925" cy="19050"/>
                </a:xfrm>
                <a:custGeom>
                  <a:cxnLst>
                    <a:cxn ang="0">
                      <a:pos x="10" y="0"/>
                    </a:cxn>
                    <a:cxn ang="0">
                      <a:pos x="3" y="0"/>
                    </a:cxn>
                    <a:cxn ang="0">
                      <a:pos x="0" y="4"/>
                    </a:cxn>
                    <a:cxn ang="0">
                      <a:pos x="3" y="8"/>
                    </a:cxn>
                    <a:cxn ang="0">
                      <a:pos x="10" y="8"/>
                    </a:cxn>
                    <a:cxn ang="0">
                      <a:pos x="14" y="4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4" h="8">
                      <a:moveTo>
                        <a:pt x="1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6"/>
                        <a:pt x="1" y="8"/>
                        <a:pt x="3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2" y="8"/>
                        <a:pt x="14" y="6"/>
                        <a:pt x="14" y="4"/>
                      </a:cubicBezTo>
                      <a:cubicBezTo>
                        <a:pt x="14" y="2"/>
                        <a:pt x="12" y="0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Freeform: Shape 127"/>
                <p:cNvSpPr/>
                <p:nvPr/>
              </p:nvSpPr>
              <p:spPr bwMode="auto">
                <a:xfrm>
                  <a:off x="4654551" y="1303338"/>
                  <a:ext cx="31750" cy="31750"/>
                </a:xfrm>
                <a:custGeom>
                  <a:cxnLst>
                    <a:cxn ang="0">
                      <a:pos x="12" y="1"/>
                    </a:cxn>
                    <a:cxn ang="0">
                      <a:pos x="6" y="1"/>
                    </a:cxn>
                    <a:cxn ang="0">
                      <a:pos x="1" y="6"/>
                    </a:cxn>
                    <a:cxn ang="0">
                      <a:pos x="1" y="11"/>
                    </a:cxn>
                    <a:cxn ang="0">
                      <a:pos x="6" y="11"/>
                    </a:cxn>
                    <a:cxn ang="0">
                      <a:pos x="12" y="6"/>
                    </a:cxn>
                    <a:cxn ang="0">
                      <a:pos x="12" y="1"/>
                    </a:cxn>
                  </a:cxnLst>
                  <a:rect l="0" t="0" r="r" b="b"/>
                  <a:pathLst>
                    <a:path w="13" h="13">
                      <a:moveTo>
                        <a:pt x="12" y="1"/>
                      </a:moveTo>
                      <a:cubicBezTo>
                        <a:pt x="10" y="0"/>
                        <a:pt x="8" y="0"/>
                        <a:pt x="6" y="1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7"/>
                        <a:pt x="0" y="10"/>
                        <a:pt x="1" y="11"/>
                      </a:cubicBezTo>
                      <a:cubicBezTo>
                        <a:pt x="3" y="13"/>
                        <a:pt x="5" y="13"/>
                        <a:pt x="6" y="11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3" y="5"/>
                        <a:pt x="13" y="2"/>
                        <a:pt x="12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128"/>
                <p:cNvSpPr/>
                <p:nvPr/>
              </p:nvSpPr>
              <p:spPr bwMode="auto">
                <a:xfrm>
                  <a:off x="4573588" y="1254125"/>
                  <a:ext cx="17463" cy="38100"/>
                </a:xfrm>
                <a:custGeom>
                  <a:cxnLst>
                    <a:cxn ang="0">
                      <a:pos x="4" y="15"/>
                    </a:cxn>
                    <a:cxn ang="0">
                      <a:pos x="6" y="14"/>
                    </a:cxn>
                    <a:cxn ang="0">
                      <a:pos x="7" y="11"/>
                    </a:cxn>
                    <a:cxn ang="0">
                      <a:pos x="7" y="4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0" y="11"/>
                    </a:cxn>
                    <a:cxn ang="0">
                      <a:pos x="4" y="15"/>
                    </a:cxn>
                  </a:cxnLst>
                  <a:rect l="0" t="0" r="r" b="b"/>
                  <a:pathLst>
                    <a:path w="7" h="15">
                      <a:moveTo>
                        <a:pt x="4" y="15"/>
                      </a:moveTo>
                      <a:cubicBezTo>
                        <a:pt x="5" y="15"/>
                        <a:pt x="6" y="14"/>
                        <a:pt x="6" y="14"/>
                      </a:cubicBezTo>
                      <a:cubicBezTo>
                        <a:pt x="7" y="13"/>
                        <a:pt x="7" y="12"/>
                        <a:pt x="7" y="11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ubicBezTo>
                        <a:pt x="2" y="0"/>
                        <a:pt x="1" y="1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3"/>
                        <a:pt x="2" y="15"/>
                        <a:pt x="4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Freeform: Shape 129"/>
                <p:cNvSpPr/>
                <p:nvPr/>
              </p:nvSpPr>
              <p:spPr bwMode="auto">
                <a:xfrm>
                  <a:off x="4500563" y="1327150"/>
                  <a:ext cx="146050" cy="166688"/>
                </a:xfrm>
                <a:custGeom>
                  <a:cxnLst>
                    <a:cxn ang="0">
                      <a:pos x="29" y="0"/>
                    </a:cxn>
                    <a:cxn ang="0">
                      <a:pos x="0" y="29"/>
                    </a:cxn>
                    <a:cxn ang="0">
                      <a:pos x="14" y="54"/>
                    </a:cxn>
                    <a:cxn ang="0">
                      <a:pos x="14" y="66"/>
                    </a:cxn>
                    <a:cxn ang="0">
                      <a:pos x="44" y="66"/>
                    </a:cxn>
                    <a:cxn ang="0">
                      <a:pos x="44" y="54"/>
                    </a:cxn>
                    <a:cxn ang="0">
                      <a:pos x="58" y="29"/>
                    </a:cxn>
                    <a:cxn ang="0">
                      <a:pos x="29" y="0"/>
                    </a:cxn>
                    <a:cxn ang="0">
                      <a:pos x="40" y="48"/>
                    </a:cxn>
                    <a:cxn ang="0">
                      <a:pos x="36" y="50"/>
                    </a:cxn>
                    <a:cxn ang="0">
                      <a:pos x="36" y="54"/>
                    </a:cxn>
                    <a:cxn ang="0">
                      <a:pos x="36" y="58"/>
                    </a:cxn>
                    <a:cxn ang="0">
                      <a:pos x="22" y="58"/>
                    </a:cxn>
                    <a:cxn ang="0">
                      <a:pos x="22" y="54"/>
                    </a:cxn>
                    <a:cxn ang="0">
                      <a:pos x="22" y="50"/>
                    </a:cxn>
                    <a:cxn ang="0">
                      <a:pos x="18" y="48"/>
                    </a:cxn>
                    <a:cxn ang="0">
                      <a:pos x="7" y="29"/>
                    </a:cxn>
                    <a:cxn ang="0">
                      <a:pos x="29" y="8"/>
                    </a:cxn>
                    <a:cxn ang="0">
                      <a:pos x="51" y="29"/>
                    </a:cxn>
                    <a:cxn ang="0">
                      <a:pos x="40" y="48"/>
                    </a:cxn>
                  </a:cxnLst>
                  <a:rect l="0" t="0" r="r" b="b"/>
                  <a:pathLst>
                    <a:path w="57" h="66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0"/>
                        <a:pt x="6" y="49"/>
                        <a:pt x="14" y="54"/>
                      </a:cubicBezTo>
                      <a:cubicBezTo>
                        <a:pt x="14" y="66"/>
                        <a:pt x="14" y="66"/>
                        <a:pt x="14" y="66"/>
                      </a:cubicBezTo>
                      <a:cubicBezTo>
                        <a:pt x="44" y="66"/>
                        <a:pt x="44" y="66"/>
                        <a:pt x="44" y="66"/>
                      </a:cubicBezTo>
                      <a:cubicBezTo>
                        <a:pt x="44" y="54"/>
                        <a:pt x="44" y="54"/>
                        <a:pt x="44" y="54"/>
                      </a:cubicBezTo>
                      <a:cubicBezTo>
                        <a:pt x="52" y="49"/>
                        <a:pt x="58" y="40"/>
                        <a:pt x="58" y="29"/>
                      </a:cubicBezTo>
                      <a:cubicBezTo>
                        <a:pt x="58" y="13"/>
                        <a:pt x="45" y="0"/>
                        <a:pt x="29" y="0"/>
                      </a:cubicBezTo>
                      <a:close/>
                      <a:moveTo>
                        <a:pt x="40" y="48"/>
                      </a:moveTo>
                      <a:cubicBezTo>
                        <a:pt x="36" y="50"/>
                        <a:pt x="36" y="50"/>
                        <a:pt x="36" y="50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36" y="58"/>
                        <a:pt x="36" y="58"/>
                        <a:pt x="36" y="58"/>
                      </a:cubicBezTo>
                      <a:cubicBezTo>
                        <a:pt x="22" y="58"/>
                        <a:pt x="22" y="58"/>
                        <a:pt x="22" y="58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22" y="50"/>
                        <a:pt x="22" y="50"/>
                        <a:pt x="22" y="50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1" y="44"/>
                        <a:pt x="7" y="37"/>
                        <a:pt x="7" y="29"/>
                      </a:cubicBezTo>
                      <a:cubicBezTo>
                        <a:pt x="7" y="17"/>
                        <a:pt x="17" y="8"/>
                        <a:pt x="29" y="8"/>
                      </a:cubicBezTo>
                      <a:cubicBezTo>
                        <a:pt x="41" y="8"/>
                        <a:pt x="51" y="17"/>
                        <a:pt x="51" y="29"/>
                      </a:cubicBezTo>
                      <a:cubicBezTo>
                        <a:pt x="51" y="37"/>
                        <a:pt x="47" y="44"/>
                        <a:pt x="40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130"/>
                <p:cNvSpPr/>
                <p:nvPr/>
              </p:nvSpPr>
              <p:spPr bwMode="auto">
                <a:xfrm>
                  <a:off x="4535488" y="1511300"/>
                  <a:ext cx="76200" cy="38100"/>
                </a:xfrm>
                <a:custGeom>
                  <a:cxnLst>
                    <a:cxn ang="0">
                      <a:pos x="0" y="7"/>
                    </a:cxn>
                    <a:cxn ang="0">
                      <a:pos x="8" y="7"/>
                    </a:cxn>
                    <a:cxn ang="0">
                      <a:pos x="8" y="8"/>
                    </a:cxn>
                    <a:cxn ang="0">
                      <a:pos x="15" y="15"/>
                    </a:cxn>
                    <a:cxn ang="0">
                      <a:pos x="22" y="8"/>
                    </a:cxn>
                    <a:cxn ang="0">
                      <a:pos x="22" y="7"/>
                    </a:cxn>
                    <a:cxn ang="0">
                      <a:pos x="30" y="7"/>
                    </a:cxn>
                    <a:cxn ang="0">
                      <a:pos x="30" y="0"/>
                    </a:cxn>
                    <a:cxn ang="0">
                      <a:pos x="0" y="0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30" h="15">
                      <a:moveTo>
                        <a:pt x="0" y="7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2"/>
                        <a:pt x="11" y="15"/>
                        <a:pt x="15" y="15"/>
                      </a:cubicBezTo>
                      <a:cubicBezTo>
                        <a:pt x="19" y="15"/>
                        <a:pt x="22" y="12"/>
                        <a:pt x="22" y="8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15" name="Cube 135"/>
            <p:cNvSpPr/>
            <p:nvPr/>
          </p:nvSpPr>
          <p:spPr bwMode="auto">
            <a:xfrm>
              <a:off x="2660869" y="5546177"/>
              <a:ext cx="1390273" cy="574492"/>
            </a:xfrm>
            <a:prstGeom prst="cube">
              <a:avLst>
                <a:gd name="adj" fmla="val 37500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26" name="Group 98"/>
            <p:cNvGrpSpPr/>
            <p:nvPr/>
          </p:nvGrpSpPr>
          <p:grpSpPr>
            <a:xfrm>
              <a:off x="738877" y="4511521"/>
              <a:ext cx="2227958" cy="1018921"/>
              <a:chOff x="5703893" y="1340008"/>
              <a:chExt cx="2227958" cy="1018921"/>
            </a:xfrm>
          </p:grpSpPr>
          <p:sp>
            <p:nvSpPr>
              <p:cNvPr id="27" name="TextBox 99"/>
              <p:cNvSpPr txBox="1"/>
              <p:nvPr/>
            </p:nvSpPr>
            <p:spPr bwMode="auto">
              <a:xfrm>
                <a:off x="5703893" y="1340008"/>
                <a:ext cx="2227958" cy="309958"/>
              </a:xfrm>
              <a:prstGeom prst="rect">
                <a:avLst/>
              </a:prstGeom>
              <a:noFill/>
            </p:spPr>
            <p:txBody>
              <a:bodyPr wrap="none" lIns="0" tIns="0" rIns="288000" bIns="0" anchor="t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8" name="TextBox 100"/>
              <p:cNvSpPr txBox="1"/>
              <p:nvPr/>
            </p:nvSpPr>
            <p:spPr bwMode="auto">
              <a:xfrm>
                <a:off x="5703893" y="1649966"/>
                <a:ext cx="2227958" cy="708963"/>
              </a:xfrm>
              <a:prstGeom prst="rect">
                <a:avLst/>
              </a:prstGeom>
              <a:noFill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2"/>
          <p:cNvGrpSpPr/>
          <p:nvPr>
            <p:custDataLst>
              <p:tags r:id="rId3"/>
            </p:custDataLst>
          </p:nvPr>
        </p:nvGrpSpPr>
        <p:grpSpPr>
          <a:xfrm>
            <a:off x="3722265" y="1236048"/>
            <a:ext cx="7638795" cy="4964461"/>
            <a:chOff x="-967157" y="1236039"/>
            <a:chExt cx="7638823" cy="4964479"/>
          </a:xfrm>
        </p:grpSpPr>
        <p:sp>
          <p:nvSpPr>
            <p:cNvPr id="20" name="Freeform: Shape 35"/>
            <p:cNvSpPr>
              <a:spLocks noChangeAspect="1"/>
            </p:cNvSpPr>
            <p:nvPr/>
          </p:nvSpPr>
          <p:spPr bwMode="auto">
            <a:xfrm>
              <a:off x="1655790" y="4379102"/>
              <a:ext cx="328525" cy="361380"/>
            </a:xfrm>
            <a:custGeom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37"/>
            <p:cNvSpPr>
              <a:spLocks noChangeAspect="1"/>
            </p:cNvSpPr>
            <p:nvPr/>
          </p:nvSpPr>
          <p:spPr bwMode="auto">
            <a:xfrm>
              <a:off x="4077379" y="5500850"/>
              <a:ext cx="374825" cy="374400"/>
            </a:xfrm>
            <a:custGeom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TextBox 40"/>
            <p:cNvSpPr txBox="1"/>
            <p:nvPr/>
          </p:nvSpPr>
          <p:spPr>
            <a:xfrm>
              <a:off x="1170127" y="4662894"/>
              <a:ext cx="1299850" cy="46659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r"/>
              <a:r>
                <a:rPr lang="zh-CN" altLang="en-US" sz="1100" b="1">
                  <a:solidFill>
                    <a:schemeClr val="bg1"/>
                  </a:solidFill>
                </a:rPr>
                <a:t>输入标题文本</a:t>
              </a:r>
              <a:endParaRPr lang="zh-CN" altLang="en-US" sz="1100" b="1">
                <a:solidFill>
                  <a:schemeClr val="bg1"/>
                </a:solidFill>
              </a:endParaRPr>
            </a:p>
          </p:txBody>
        </p:sp>
        <p:sp>
          <p:nvSpPr>
            <p:cNvPr id="23" name="TextBox 41"/>
            <p:cNvSpPr txBox="1"/>
            <p:nvPr/>
          </p:nvSpPr>
          <p:spPr>
            <a:xfrm>
              <a:off x="3614866" y="5733924"/>
              <a:ext cx="1299850" cy="46659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lvl="0" algn="r" defTabSz="913765"/>
              <a:r>
                <a:rPr lang="zh-CN" altLang="en-US" sz="1100" b="1">
                  <a:solidFill>
                    <a:srgbClr val="FFFFFF"/>
                  </a:solidFill>
                </a:rPr>
                <a:t>输入标题文本</a:t>
              </a:r>
              <a:endParaRPr lang="zh-CN" altLang="en-US" sz="1100" b="1">
                <a:solidFill>
                  <a:srgbClr val="FFFFFF"/>
                </a:solidFill>
              </a:endParaRPr>
            </a:p>
          </p:txBody>
        </p:sp>
        <p:grpSp>
          <p:nvGrpSpPr>
            <p:cNvPr id="24" name="Group 171"/>
            <p:cNvGrpSpPr/>
            <p:nvPr/>
          </p:nvGrpSpPr>
          <p:grpSpPr>
            <a:xfrm>
              <a:off x="1010854" y="4042859"/>
              <a:ext cx="616293" cy="1044121"/>
              <a:chOff x="1982788" y="1803400"/>
              <a:chExt cx="519113" cy="879476"/>
            </a:xfrm>
            <a:solidFill>
              <a:schemeClr val="accent1"/>
            </a:solidFill>
          </p:grpSpPr>
          <p:sp>
            <p:nvSpPr>
              <p:cNvPr id="73" name="Freeform: Shape 172"/>
              <p:cNvSpPr/>
              <p:nvPr/>
            </p:nvSpPr>
            <p:spPr bwMode="auto">
              <a:xfrm>
                <a:off x="2351088" y="1868488"/>
                <a:ext cx="76200" cy="58738"/>
              </a:xfrm>
              <a:custGeom>
                <a:gdLst>
                  <a:gd name="T0" fmla="*/ 19 w 48"/>
                  <a:gd name="T1" fmla="*/ 22 h 37"/>
                  <a:gd name="T2" fmla="*/ 48 w 48"/>
                  <a:gd name="T3" fmla="*/ 37 h 37"/>
                  <a:gd name="T4" fmla="*/ 48 w 48"/>
                  <a:gd name="T5" fmla="*/ 28 h 37"/>
                  <a:gd name="T6" fmla="*/ 0 w 48"/>
                  <a:gd name="T7" fmla="*/ 0 h 37"/>
                  <a:gd name="T8" fmla="*/ 0 w 48"/>
                  <a:gd name="T9" fmla="*/ 15 h 37"/>
                  <a:gd name="T10" fmla="*/ 19 w 48"/>
                  <a:gd name="T11" fmla="*/ 26 h 37"/>
                  <a:gd name="T12" fmla="*/ 19 w 48"/>
                  <a:gd name="T13" fmla="*/ 22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7">
                    <a:moveTo>
                      <a:pt x="19" y="22"/>
                    </a:moveTo>
                    <a:lnTo>
                      <a:pt x="48" y="37"/>
                    </a:lnTo>
                    <a:lnTo>
                      <a:pt x="48" y="28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19" y="26"/>
                    </a:lnTo>
                    <a:lnTo>
                      <a:pt x="1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173"/>
              <p:cNvSpPr/>
              <p:nvPr/>
            </p:nvSpPr>
            <p:spPr bwMode="auto">
              <a:xfrm>
                <a:off x="2274888" y="1803400"/>
                <a:ext cx="152400" cy="109538"/>
              </a:xfrm>
              <a:custGeom>
                <a:gdLst>
                  <a:gd name="T0" fmla="*/ 96 w 96"/>
                  <a:gd name="T1" fmla="*/ 69 h 69"/>
                  <a:gd name="T2" fmla="*/ 0 w 96"/>
                  <a:gd name="T3" fmla="*/ 0 h 69"/>
                  <a:gd name="T4" fmla="*/ 48 w 96"/>
                  <a:gd name="T5" fmla="*/ 41 h 69"/>
                  <a:gd name="T6" fmla="*/ 96 w 96"/>
                  <a:gd name="T7" fmla="*/ 69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69">
                    <a:moveTo>
                      <a:pt x="96" y="69"/>
                    </a:moveTo>
                    <a:lnTo>
                      <a:pt x="0" y="0"/>
                    </a:lnTo>
                    <a:lnTo>
                      <a:pt x="48" y="41"/>
                    </a:lnTo>
                    <a:lnTo>
                      <a:pt x="9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Freeform: Shape 174"/>
              <p:cNvSpPr/>
              <p:nvPr/>
            </p:nvSpPr>
            <p:spPr bwMode="auto">
              <a:xfrm>
                <a:off x="2374900" y="1889125"/>
                <a:ext cx="88900" cy="144463"/>
              </a:xfrm>
              <a:custGeom>
                <a:gdLst>
                  <a:gd name="T0" fmla="*/ 56 w 56"/>
                  <a:gd name="T1" fmla="*/ 33 h 91"/>
                  <a:gd name="T2" fmla="*/ 0 w 56"/>
                  <a:gd name="T3" fmla="*/ 63 h 91"/>
                  <a:gd name="T4" fmla="*/ 46 w 56"/>
                  <a:gd name="T5" fmla="*/ 35 h 91"/>
                  <a:gd name="T6" fmla="*/ 52 w 56"/>
                  <a:gd name="T7" fmla="*/ 54 h 91"/>
                  <a:gd name="T8" fmla="*/ 46 w 56"/>
                  <a:gd name="T9" fmla="*/ 35 h 91"/>
                  <a:gd name="T10" fmla="*/ 46 w 56"/>
                  <a:gd name="T11" fmla="*/ 35 h 91"/>
                  <a:gd name="T12" fmla="*/ 39 w 56"/>
                  <a:gd name="T13" fmla="*/ 46 h 91"/>
                  <a:gd name="T14" fmla="*/ 30 w 56"/>
                  <a:gd name="T15" fmla="*/ 26 h 91"/>
                  <a:gd name="T16" fmla="*/ 37 w 56"/>
                  <a:gd name="T17" fmla="*/ 46 h 91"/>
                  <a:gd name="T18" fmla="*/ 30 w 56"/>
                  <a:gd name="T19" fmla="*/ 26 h 91"/>
                  <a:gd name="T20" fmla="*/ 28 w 56"/>
                  <a:gd name="T21" fmla="*/ 26 h 91"/>
                  <a:gd name="T22" fmla="*/ 22 w 56"/>
                  <a:gd name="T23" fmla="*/ 37 h 91"/>
                  <a:gd name="T24" fmla="*/ 13 w 56"/>
                  <a:gd name="T25" fmla="*/ 18 h 91"/>
                  <a:gd name="T26" fmla="*/ 20 w 56"/>
                  <a:gd name="T27" fmla="*/ 37 h 91"/>
                  <a:gd name="T28" fmla="*/ 13 w 56"/>
                  <a:gd name="T29" fmla="*/ 18 h 91"/>
                  <a:gd name="T30" fmla="*/ 11 w 56"/>
                  <a:gd name="T31" fmla="*/ 15 h 91"/>
                  <a:gd name="T32" fmla="*/ 4 w 56"/>
                  <a:gd name="T33" fmla="*/ 28 h 91"/>
                  <a:gd name="T34" fmla="*/ 46 w 56"/>
                  <a:gd name="T35" fmla="*/ 61 h 91"/>
                  <a:gd name="T36" fmla="*/ 52 w 56"/>
                  <a:gd name="T37" fmla="*/ 78 h 91"/>
                  <a:gd name="T38" fmla="*/ 46 w 56"/>
                  <a:gd name="T39" fmla="*/ 61 h 91"/>
                  <a:gd name="T40" fmla="*/ 46 w 56"/>
                  <a:gd name="T41" fmla="*/ 61 h 91"/>
                  <a:gd name="T42" fmla="*/ 39 w 56"/>
                  <a:gd name="T43" fmla="*/ 72 h 91"/>
                  <a:gd name="T44" fmla="*/ 30 w 56"/>
                  <a:gd name="T45" fmla="*/ 52 h 91"/>
                  <a:gd name="T46" fmla="*/ 37 w 56"/>
                  <a:gd name="T47" fmla="*/ 70 h 91"/>
                  <a:gd name="T48" fmla="*/ 30 w 56"/>
                  <a:gd name="T49" fmla="*/ 52 h 91"/>
                  <a:gd name="T50" fmla="*/ 28 w 56"/>
                  <a:gd name="T51" fmla="*/ 50 h 91"/>
                  <a:gd name="T52" fmla="*/ 22 w 56"/>
                  <a:gd name="T53" fmla="*/ 63 h 91"/>
                  <a:gd name="T54" fmla="*/ 13 w 56"/>
                  <a:gd name="T55" fmla="*/ 44 h 91"/>
                  <a:gd name="T56" fmla="*/ 20 w 56"/>
                  <a:gd name="T57" fmla="*/ 61 h 91"/>
                  <a:gd name="T58" fmla="*/ 13 w 56"/>
                  <a:gd name="T59" fmla="*/ 44 h 91"/>
                  <a:gd name="T60" fmla="*/ 11 w 56"/>
                  <a:gd name="T61" fmla="*/ 41 h 91"/>
                  <a:gd name="T62" fmla="*/ 4 w 56"/>
                  <a:gd name="T63" fmla="*/ 54 h 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91">
                    <a:moveTo>
                      <a:pt x="56" y="91"/>
                    </a:moveTo>
                    <a:lnTo>
                      <a:pt x="56" y="33"/>
                    </a:lnTo>
                    <a:lnTo>
                      <a:pt x="0" y="0"/>
                    </a:lnTo>
                    <a:lnTo>
                      <a:pt x="0" y="63"/>
                    </a:lnTo>
                    <a:lnTo>
                      <a:pt x="56" y="91"/>
                    </a:lnTo>
                    <a:close/>
                    <a:moveTo>
                      <a:pt x="46" y="35"/>
                    </a:moveTo>
                    <a:lnTo>
                      <a:pt x="52" y="39"/>
                    </a:lnTo>
                    <a:lnTo>
                      <a:pt x="52" y="54"/>
                    </a:lnTo>
                    <a:lnTo>
                      <a:pt x="46" y="50"/>
                    </a:lnTo>
                    <a:lnTo>
                      <a:pt x="46" y="35"/>
                    </a:lnTo>
                    <a:close/>
                    <a:moveTo>
                      <a:pt x="39" y="31"/>
                    </a:moveTo>
                    <a:lnTo>
                      <a:pt x="46" y="35"/>
                    </a:lnTo>
                    <a:lnTo>
                      <a:pt x="46" y="50"/>
                    </a:lnTo>
                    <a:lnTo>
                      <a:pt x="39" y="46"/>
                    </a:lnTo>
                    <a:lnTo>
                      <a:pt x="39" y="31"/>
                    </a:lnTo>
                    <a:close/>
                    <a:moveTo>
                      <a:pt x="30" y="26"/>
                    </a:moveTo>
                    <a:lnTo>
                      <a:pt x="37" y="31"/>
                    </a:lnTo>
                    <a:lnTo>
                      <a:pt x="37" y="46"/>
                    </a:lnTo>
                    <a:lnTo>
                      <a:pt x="30" y="41"/>
                    </a:lnTo>
                    <a:lnTo>
                      <a:pt x="30" y="26"/>
                    </a:lnTo>
                    <a:close/>
                    <a:moveTo>
                      <a:pt x="22" y="22"/>
                    </a:moveTo>
                    <a:lnTo>
                      <a:pt x="28" y="26"/>
                    </a:lnTo>
                    <a:lnTo>
                      <a:pt x="28" y="41"/>
                    </a:lnTo>
                    <a:lnTo>
                      <a:pt x="22" y="37"/>
                    </a:lnTo>
                    <a:lnTo>
                      <a:pt x="22" y="22"/>
                    </a:lnTo>
                    <a:close/>
                    <a:moveTo>
                      <a:pt x="13" y="18"/>
                    </a:moveTo>
                    <a:lnTo>
                      <a:pt x="20" y="20"/>
                    </a:lnTo>
                    <a:lnTo>
                      <a:pt x="20" y="37"/>
                    </a:lnTo>
                    <a:lnTo>
                      <a:pt x="13" y="33"/>
                    </a:lnTo>
                    <a:lnTo>
                      <a:pt x="13" y="18"/>
                    </a:lnTo>
                    <a:close/>
                    <a:moveTo>
                      <a:pt x="4" y="13"/>
                    </a:moveTo>
                    <a:lnTo>
                      <a:pt x="11" y="15"/>
                    </a:lnTo>
                    <a:lnTo>
                      <a:pt x="11" y="31"/>
                    </a:lnTo>
                    <a:lnTo>
                      <a:pt x="4" y="28"/>
                    </a:lnTo>
                    <a:lnTo>
                      <a:pt x="4" y="13"/>
                    </a:lnTo>
                    <a:close/>
                    <a:moveTo>
                      <a:pt x="46" y="61"/>
                    </a:moveTo>
                    <a:lnTo>
                      <a:pt x="52" y="65"/>
                    </a:lnTo>
                    <a:lnTo>
                      <a:pt x="52" y="78"/>
                    </a:lnTo>
                    <a:lnTo>
                      <a:pt x="46" y="76"/>
                    </a:lnTo>
                    <a:lnTo>
                      <a:pt x="46" y="61"/>
                    </a:lnTo>
                    <a:close/>
                    <a:moveTo>
                      <a:pt x="39" y="57"/>
                    </a:moveTo>
                    <a:lnTo>
                      <a:pt x="46" y="61"/>
                    </a:lnTo>
                    <a:lnTo>
                      <a:pt x="46" y="74"/>
                    </a:lnTo>
                    <a:lnTo>
                      <a:pt x="39" y="72"/>
                    </a:lnTo>
                    <a:lnTo>
                      <a:pt x="39" y="57"/>
                    </a:lnTo>
                    <a:close/>
                    <a:moveTo>
                      <a:pt x="30" y="52"/>
                    </a:moveTo>
                    <a:lnTo>
                      <a:pt x="37" y="54"/>
                    </a:lnTo>
                    <a:lnTo>
                      <a:pt x="37" y="70"/>
                    </a:lnTo>
                    <a:lnTo>
                      <a:pt x="30" y="67"/>
                    </a:lnTo>
                    <a:lnTo>
                      <a:pt x="30" y="52"/>
                    </a:lnTo>
                    <a:close/>
                    <a:moveTo>
                      <a:pt x="22" y="48"/>
                    </a:moveTo>
                    <a:lnTo>
                      <a:pt x="28" y="50"/>
                    </a:lnTo>
                    <a:lnTo>
                      <a:pt x="28" y="65"/>
                    </a:lnTo>
                    <a:lnTo>
                      <a:pt x="22" y="63"/>
                    </a:lnTo>
                    <a:lnTo>
                      <a:pt x="22" y="48"/>
                    </a:lnTo>
                    <a:close/>
                    <a:moveTo>
                      <a:pt x="13" y="44"/>
                    </a:moveTo>
                    <a:lnTo>
                      <a:pt x="20" y="46"/>
                    </a:lnTo>
                    <a:lnTo>
                      <a:pt x="20" y="61"/>
                    </a:lnTo>
                    <a:lnTo>
                      <a:pt x="13" y="59"/>
                    </a:lnTo>
                    <a:lnTo>
                      <a:pt x="13" y="44"/>
                    </a:lnTo>
                    <a:close/>
                    <a:moveTo>
                      <a:pt x="4" y="39"/>
                    </a:moveTo>
                    <a:lnTo>
                      <a:pt x="11" y="41"/>
                    </a:lnTo>
                    <a:lnTo>
                      <a:pt x="11" y="59"/>
                    </a:lnTo>
                    <a:lnTo>
                      <a:pt x="4" y="54"/>
                    </a:lnTo>
                    <a:lnTo>
                      <a:pt x="4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175"/>
              <p:cNvSpPr/>
              <p:nvPr/>
            </p:nvSpPr>
            <p:spPr bwMode="auto">
              <a:xfrm>
                <a:off x="1982788" y="1985963"/>
                <a:ext cx="406400" cy="696913"/>
              </a:xfrm>
              <a:custGeom>
                <a:gdLst>
                  <a:gd name="T0" fmla="*/ 42 w 256"/>
                  <a:gd name="T1" fmla="*/ 56 h 439"/>
                  <a:gd name="T2" fmla="*/ 83 w 256"/>
                  <a:gd name="T3" fmla="*/ 52 h 439"/>
                  <a:gd name="T4" fmla="*/ 150 w 256"/>
                  <a:gd name="T5" fmla="*/ 28 h 439"/>
                  <a:gd name="T6" fmla="*/ 241 w 256"/>
                  <a:gd name="T7" fmla="*/ 17 h 439"/>
                  <a:gd name="T8" fmla="*/ 42 w 256"/>
                  <a:gd name="T9" fmla="*/ 67 h 439"/>
                  <a:gd name="T10" fmla="*/ 109 w 256"/>
                  <a:gd name="T11" fmla="*/ 74 h 439"/>
                  <a:gd name="T12" fmla="*/ 150 w 256"/>
                  <a:gd name="T13" fmla="*/ 69 h 439"/>
                  <a:gd name="T14" fmla="*/ 217 w 256"/>
                  <a:gd name="T15" fmla="*/ 48 h 439"/>
                  <a:gd name="T16" fmla="*/ 74 w 256"/>
                  <a:gd name="T17" fmla="*/ 89 h 439"/>
                  <a:gd name="T18" fmla="*/ 109 w 256"/>
                  <a:gd name="T19" fmla="*/ 84 h 439"/>
                  <a:gd name="T20" fmla="*/ 176 w 256"/>
                  <a:gd name="T21" fmla="*/ 93 h 439"/>
                  <a:gd name="T22" fmla="*/ 217 w 256"/>
                  <a:gd name="T23" fmla="*/ 89 h 439"/>
                  <a:gd name="T24" fmla="*/ 50 w 256"/>
                  <a:gd name="T25" fmla="*/ 117 h 439"/>
                  <a:gd name="T26" fmla="*/ 141 w 256"/>
                  <a:gd name="T27" fmla="*/ 108 h 439"/>
                  <a:gd name="T28" fmla="*/ 176 w 256"/>
                  <a:gd name="T29" fmla="*/ 104 h 439"/>
                  <a:gd name="T30" fmla="*/ 241 w 256"/>
                  <a:gd name="T31" fmla="*/ 112 h 439"/>
                  <a:gd name="T32" fmla="*/ 50 w 256"/>
                  <a:gd name="T33" fmla="*/ 156 h 439"/>
                  <a:gd name="T34" fmla="*/ 115 w 256"/>
                  <a:gd name="T35" fmla="*/ 134 h 439"/>
                  <a:gd name="T36" fmla="*/ 208 w 256"/>
                  <a:gd name="T37" fmla="*/ 128 h 439"/>
                  <a:gd name="T38" fmla="*/ 241 w 256"/>
                  <a:gd name="T39" fmla="*/ 123 h 439"/>
                  <a:gd name="T40" fmla="*/ 74 w 256"/>
                  <a:gd name="T41" fmla="*/ 180 h 439"/>
                  <a:gd name="T42" fmla="*/ 115 w 256"/>
                  <a:gd name="T43" fmla="*/ 175 h 439"/>
                  <a:gd name="T44" fmla="*/ 182 w 256"/>
                  <a:gd name="T45" fmla="*/ 156 h 439"/>
                  <a:gd name="T46" fmla="*/ 42 w 256"/>
                  <a:gd name="T47" fmla="*/ 193 h 439"/>
                  <a:gd name="T48" fmla="*/ 74 w 256"/>
                  <a:gd name="T49" fmla="*/ 188 h 439"/>
                  <a:gd name="T50" fmla="*/ 141 w 256"/>
                  <a:gd name="T51" fmla="*/ 199 h 439"/>
                  <a:gd name="T52" fmla="*/ 182 w 256"/>
                  <a:gd name="T53" fmla="*/ 197 h 439"/>
                  <a:gd name="T54" fmla="*/ 16 w 256"/>
                  <a:gd name="T55" fmla="*/ 219 h 439"/>
                  <a:gd name="T56" fmla="*/ 109 w 256"/>
                  <a:gd name="T57" fmla="*/ 212 h 439"/>
                  <a:gd name="T58" fmla="*/ 141 w 256"/>
                  <a:gd name="T59" fmla="*/ 210 h 439"/>
                  <a:gd name="T60" fmla="*/ 208 w 256"/>
                  <a:gd name="T61" fmla="*/ 221 h 439"/>
                  <a:gd name="T62" fmla="*/ 16 w 256"/>
                  <a:gd name="T63" fmla="*/ 257 h 439"/>
                  <a:gd name="T64" fmla="*/ 83 w 256"/>
                  <a:gd name="T65" fmla="*/ 238 h 439"/>
                  <a:gd name="T66" fmla="*/ 176 w 256"/>
                  <a:gd name="T67" fmla="*/ 234 h 439"/>
                  <a:gd name="T68" fmla="*/ 208 w 256"/>
                  <a:gd name="T69" fmla="*/ 232 h 439"/>
                  <a:gd name="T70" fmla="*/ 42 w 256"/>
                  <a:gd name="T71" fmla="*/ 281 h 439"/>
                  <a:gd name="T72" fmla="*/ 83 w 256"/>
                  <a:gd name="T73" fmla="*/ 279 h 439"/>
                  <a:gd name="T74" fmla="*/ 150 w 256"/>
                  <a:gd name="T75" fmla="*/ 262 h 439"/>
                  <a:gd name="T76" fmla="*/ 241 w 256"/>
                  <a:gd name="T77" fmla="*/ 255 h 439"/>
                  <a:gd name="T78" fmla="*/ 42 w 256"/>
                  <a:gd name="T79" fmla="*/ 292 h 439"/>
                  <a:gd name="T80" fmla="*/ 109 w 256"/>
                  <a:gd name="T81" fmla="*/ 303 h 439"/>
                  <a:gd name="T82" fmla="*/ 150 w 256"/>
                  <a:gd name="T83" fmla="*/ 301 h 439"/>
                  <a:gd name="T84" fmla="*/ 217 w 256"/>
                  <a:gd name="T85" fmla="*/ 283 h 439"/>
                  <a:gd name="T86" fmla="*/ 74 w 256"/>
                  <a:gd name="T87" fmla="*/ 316 h 439"/>
                  <a:gd name="T88" fmla="*/ 109 w 256"/>
                  <a:gd name="T89" fmla="*/ 314 h 439"/>
                  <a:gd name="T90" fmla="*/ 176 w 256"/>
                  <a:gd name="T91" fmla="*/ 327 h 439"/>
                  <a:gd name="T92" fmla="*/ 217 w 256"/>
                  <a:gd name="T93" fmla="*/ 325 h 439"/>
                  <a:gd name="T94" fmla="*/ 50 w 256"/>
                  <a:gd name="T95" fmla="*/ 342 h 439"/>
                  <a:gd name="T96" fmla="*/ 141 w 256"/>
                  <a:gd name="T97" fmla="*/ 338 h 439"/>
                  <a:gd name="T98" fmla="*/ 176 w 256"/>
                  <a:gd name="T99" fmla="*/ 338 h 439"/>
                  <a:gd name="T100" fmla="*/ 241 w 256"/>
                  <a:gd name="T101" fmla="*/ 351 h 439"/>
                  <a:gd name="T102" fmla="*/ 50 w 256"/>
                  <a:gd name="T103" fmla="*/ 381 h 439"/>
                  <a:gd name="T104" fmla="*/ 115 w 256"/>
                  <a:gd name="T105" fmla="*/ 364 h 439"/>
                  <a:gd name="T106" fmla="*/ 208 w 256"/>
                  <a:gd name="T107" fmla="*/ 361 h 439"/>
                  <a:gd name="T108" fmla="*/ 241 w 256"/>
                  <a:gd name="T109" fmla="*/ 361 h 439"/>
                  <a:gd name="T110" fmla="*/ 74 w 256"/>
                  <a:gd name="T111" fmla="*/ 405 h 439"/>
                  <a:gd name="T112" fmla="*/ 115 w 256"/>
                  <a:gd name="T113" fmla="*/ 405 h 439"/>
                  <a:gd name="T114" fmla="*/ 182 w 256"/>
                  <a:gd name="T115" fmla="*/ 390 h 4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6" h="439">
                    <a:moveTo>
                      <a:pt x="256" y="0"/>
                    </a:moveTo>
                    <a:lnTo>
                      <a:pt x="256" y="439"/>
                    </a:lnTo>
                    <a:lnTo>
                      <a:pt x="0" y="439"/>
                    </a:lnTo>
                    <a:lnTo>
                      <a:pt x="0" y="32"/>
                    </a:lnTo>
                    <a:lnTo>
                      <a:pt x="256" y="0"/>
                    </a:lnTo>
                    <a:close/>
                    <a:moveTo>
                      <a:pt x="42" y="41"/>
                    </a:moveTo>
                    <a:lnTo>
                      <a:pt x="16" y="45"/>
                    </a:lnTo>
                    <a:lnTo>
                      <a:pt x="16" y="61"/>
                    </a:lnTo>
                    <a:lnTo>
                      <a:pt x="42" y="56"/>
                    </a:lnTo>
                    <a:lnTo>
                      <a:pt x="42" y="41"/>
                    </a:lnTo>
                    <a:close/>
                    <a:moveTo>
                      <a:pt x="74" y="39"/>
                    </a:moveTo>
                    <a:lnTo>
                      <a:pt x="50" y="41"/>
                    </a:lnTo>
                    <a:lnTo>
                      <a:pt x="50" y="56"/>
                    </a:lnTo>
                    <a:lnTo>
                      <a:pt x="74" y="54"/>
                    </a:lnTo>
                    <a:lnTo>
                      <a:pt x="74" y="39"/>
                    </a:lnTo>
                    <a:close/>
                    <a:moveTo>
                      <a:pt x="109" y="35"/>
                    </a:moveTo>
                    <a:lnTo>
                      <a:pt x="83" y="37"/>
                    </a:lnTo>
                    <a:lnTo>
                      <a:pt x="83" y="52"/>
                    </a:lnTo>
                    <a:lnTo>
                      <a:pt x="109" y="50"/>
                    </a:lnTo>
                    <a:lnTo>
                      <a:pt x="109" y="35"/>
                    </a:lnTo>
                    <a:close/>
                    <a:moveTo>
                      <a:pt x="141" y="30"/>
                    </a:moveTo>
                    <a:lnTo>
                      <a:pt x="115" y="32"/>
                    </a:lnTo>
                    <a:lnTo>
                      <a:pt x="115" y="48"/>
                    </a:lnTo>
                    <a:lnTo>
                      <a:pt x="141" y="45"/>
                    </a:lnTo>
                    <a:lnTo>
                      <a:pt x="141" y="30"/>
                    </a:lnTo>
                    <a:close/>
                    <a:moveTo>
                      <a:pt x="176" y="26"/>
                    </a:moveTo>
                    <a:lnTo>
                      <a:pt x="150" y="28"/>
                    </a:lnTo>
                    <a:lnTo>
                      <a:pt x="150" y="45"/>
                    </a:lnTo>
                    <a:lnTo>
                      <a:pt x="176" y="41"/>
                    </a:lnTo>
                    <a:lnTo>
                      <a:pt x="176" y="26"/>
                    </a:lnTo>
                    <a:close/>
                    <a:moveTo>
                      <a:pt x="208" y="22"/>
                    </a:moveTo>
                    <a:lnTo>
                      <a:pt x="182" y="26"/>
                    </a:lnTo>
                    <a:lnTo>
                      <a:pt x="182" y="41"/>
                    </a:lnTo>
                    <a:lnTo>
                      <a:pt x="208" y="37"/>
                    </a:lnTo>
                    <a:lnTo>
                      <a:pt x="208" y="22"/>
                    </a:lnTo>
                    <a:close/>
                    <a:moveTo>
                      <a:pt x="241" y="17"/>
                    </a:moveTo>
                    <a:lnTo>
                      <a:pt x="217" y="22"/>
                    </a:lnTo>
                    <a:lnTo>
                      <a:pt x="217" y="37"/>
                    </a:lnTo>
                    <a:lnTo>
                      <a:pt x="241" y="35"/>
                    </a:lnTo>
                    <a:lnTo>
                      <a:pt x="241" y="17"/>
                    </a:lnTo>
                    <a:close/>
                    <a:moveTo>
                      <a:pt x="42" y="67"/>
                    </a:moveTo>
                    <a:lnTo>
                      <a:pt x="16" y="69"/>
                    </a:lnTo>
                    <a:lnTo>
                      <a:pt x="16" y="84"/>
                    </a:lnTo>
                    <a:lnTo>
                      <a:pt x="42" y="82"/>
                    </a:lnTo>
                    <a:lnTo>
                      <a:pt x="42" y="67"/>
                    </a:lnTo>
                    <a:close/>
                    <a:moveTo>
                      <a:pt x="74" y="63"/>
                    </a:moveTo>
                    <a:lnTo>
                      <a:pt x="50" y="67"/>
                    </a:lnTo>
                    <a:lnTo>
                      <a:pt x="50" y="80"/>
                    </a:lnTo>
                    <a:lnTo>
                      <a:pt x="74" y="78"/>
                    </a:lnTo>
                    <a:lnTo>
                      <a:pt x="74" y="63"/>
                    </a:lnTo>
                    <a:close/>
                    <a:moveTo>
                      <a:pt x="109" y="61"/>
                    </a:moveTo>
                    <a:lnTo>
                      <a:pt x="83" y="63"/>
                    </a:lnTo>
                    <a:lnTo>
                      <a:pt x="83" y="78"/>
                    </a:lnTo>
                    <a:lnTo>
                      <a:pt x="109" y="74"/>
                    </a:lnTo>
                    <a:lnTo>
                      <a:pt x="109" y="61"/>
                    </a:lnTo>
                    <a:close/>
                    <a:moveTo>
                      <a:pt x="141" y="56"/>
                    </a:moveTo>
                    <a:lnTo>
                      <a:pt x="115" y="58"/>
                    </a:lnTo>
                    <a:lnTo>
                      <a:pt x="115" y="74"/>
                    </a:lnTo>
                    <a:lnTo>
                      <a:pt x="141" y="71"/>
                    </a:lnTo>
                    <a:lnTo>
                      <a:pt x="141" y="56"/>
                    </a:lnTo>
                    <a:close/>
                    <a:moveTo>
                      <a:pt x="176" y="52"/>
                    </a:moveTo>
                    <a:lnTo>
                      <a:pt x="150" y="54"/>
                    </a:lnTo>
                    <a:lnTo>
                      <a:pt x="150" y="69"/>
                    </a:lnTo>
                    <a:lnTo>
                      <a:pt x="176" y="67"/>
                    </a:lnTo>
                    <a:lnTo>
                      <a:pt x="176" y="52"/>
                    </a:lnTo>
                    <a:close/>
                    <a:moveTo>
                      <a:pt x="208" y="48"/>
                    </a:moveTo>
                    <a:lnTo>
                      <a:pt x="182" y="52"/>
                    </a:lnTo>
                    <a:lnTo>
                      <a:pt x="182" y="67"/>
                    </a:lnTo>
                    <a:lnTo>
                      <a:pt x="208" y="63"/>
                    </a:lnTo>
                    <a:lnTo>
                      <a:pt x="208" y="48"/>
                    </a:lnTo>
                    <a:close/>
                    <a:moveTo>
                      <a:pt x="241" y="45"/>
                    </a:moveTo>
                    <a:lnTo>
                      <a:pt x="217" y="48"/>
                    </a:lnTo>
                    <a:lnTo>
                      <a:pt x="217" y="63"/>
                    </a:lnTo>
                    <a:lnTo>
                      <a:pt x="241" y="61"/>
                    </a:lnTo>
                    <a:lnTo>
                      <a:pt x="241" y="45"/>
                    </a:lnTo>
                    <a:close/>
                    <a:moveTo>
                      <a:pt x="42" y="93"/>
                    </a:moveTo>
                    <a:lnTo>
                      <a:pt x="16" y="95"/>
                    </a:lnTo>
                    <a:lnTo>
                      <a:pt x="16" y="110"/>
                    </a:lnTo>
                    <a:lnTo>
                      <a:pt x="42" y="106"/>
                    </a:lnTo>
                    <a:lnTo>
                      <a:pt x="42" y="93"/>
                    </a:lnTo>
                    <a:close/>
                    <a:moveTo>
                      <a:pt x="74" y="89"/>
                    </a:moveTo>
                    <a:lnTo>
                      <a:pt x="50" y="91"/>
                    </a:lnTo>
                    <a:lnTo>
                      <a:pt x="50" y="106"/>
                    </a:lnTo>
                    <a:lnTo>
                      <a:pt x="74" y="104"/>
                    </a:lnTo>
                    <a:lnTo>
                      <a:pt x="74" y="89"/>
                    </a:lnTo>
                    <a:close/>
                    <a:moveTo>
                      <a:pt x="109" y="84"/>
                    </a:moveTo>
                    <a:lnTo>
                      <a:pt x="83" y="87"/>
                    </a:lnTo>
                    <a:lnTo>
                      <a:pt x="83" y="102"/>
                    </a:lnTo>
                    <a:lnTo>
                      <a:pt x="109" y="99"/>
                    </a:lnTo>
                    <a:lnTo>
                      <a:pt x="109" y="84"/>
                    </a:lnTo>
                    <a:close/>
                    <a:moveTo>
                      <a:pt x="141" y="82"/>
                    </a:moveTo>
                    <a:lnTo>
                      <a:pt x="115" y="84"/>
                    </a:lnTo>
                    <a:lnTo>
                      <a:pt x="115" y="99"/>
                    </a:lnTo>
                    <a:lnTo>
                      <a:pt x="141" y="97"/>
                    </a:lnTo>
                    <a:lnTo>
                      <a:pt x="141" y="82"/>
                    </a:lnTo>
                    <a:close/>
                    <a:moveTo>
                      <a:pt x="176" y="78"/>
                    </a:moveTo>
                    <a:lnTo>
                      <a:pt x="150" y="80"/>
                    </a:lnTo>
                    <a:lnTo>
                      <a:pt x="150" y="95"/>
                    </a:lnTo>
                    <a:lnTo>
                      <a:pt x="176" y="93"/>
                    </a:lnTo>
                    <a:lnTo>
                      <a:pt x="176" y="78"/>
                    </a:lnTo>
                    <a:close/>
                    <a:moveTo>
                      <a:pt x="208" y="74"/>
                    </a:moveTo>
                    <a:lnTo>
                      <a:pt x="182" y="78"/>
                    </a:lnTo>
                    <a:lnTo>
                      <a:pt x="182" y="93"/>
                    </a:lnTo>
                    <a:lnTo>
                      <a:pt x="208" y="91"/>
                    </a:lnTo>
                    <a:lnTo>
                      <a:pt x="208" y="74"/>
                    </a:lnTo>
                    <a:close/>
                    <a:moveTo>
                      <a:pt x="241" y="71"/>
                    </a:moveTo>
                    <a:lnTo>
                      <a:pt x="217" y="74"/>
                    </a:lnTo>
                    <a:lnTo>
                      <a:pt x="217" y="89"/>
                    </a:lnTo>
                    <a:lnTo>
                      <a:pt x="241" y="87"/>
                    </a:lnTo>
                    <a:lnTo>
                      <a:pt x="241" y="71"/>
                    </a:lnTo>
                    <a:close/>
                    <a:moveTo>
                      <a:pt x="42" y="117"/>
                    </a:moveTo>
                    <a:lnTo>
                      <a:pt x="16" y="119"/>
                    </a:lnTo>
                    <a:lnTo>
                      <a:pt x="16" y="134"/>
                    </a:lnTo>
                    <a:lnTo>
                      <a:pt x="42" y="132"/>
                    </a:lnTo>
                    <a:lnTo>
                      <a:pt x="42" y="117"/>
                    </a:lnTo>
                    <a:close/>
                    <a:moveTo>
                      <a:pt x="74" y="115"/>
                    </a:moveTo>
                    <a:lnTo>
                      <a:pt x="50" y="117"/>
                    </a:lnTo>
                    <a:lnTo>
                      <a:pt x="50" y="132"/>
                    </a:lnTo>
                    <a:lnTo>
                      <a:pt x="74" y="128"/>
                    </a:lnTo>
                    <a:lnTo>
                      <a:pt x="74" y="115"/>
                    </a:lnTo>
                    <a:close/>
                    <a:moveTo>
                      <a:pt x="109" y="110"/>
                    </a:moveTo>
                    <a:lnTo>
                      <a:pt x="83" y="112"/>
                    </a:lnTo>
                    <a:lnTo>
                      <a:pt x="83" y="128"/>
                    </a:lnTo>
                    <a:lnTo>
                      <a:pt x="109" y="125"/>
                    </a:lnTo>
                    <a:lnTo>
                      <a:pt x="109" y="110"/>
                    </a:lnTo>
                    <a:close/>
                    <a:moveTo>
                      <a:pt x="141" y="108"/>
                    </a:moveTo>
                    <a:lnTo>
                      <a:pt x="115" y="110"/>
                    </a:lnTo>
                    <a:lnTo>
                      <a:pt x="115" y="125"/>
                    </a:lnTo>
                    <a:lnTo>
                      <a:pt x="141" y="123"/>
                    </a:lnTo>
                    <a:lnTo>
                      <a:pt x="141" y="108"/>
                    </a:lnTo>
                    <a:close/>
                    <a:moveTo>
                      <a:pt x="176" y="104"/>
                    </a:moveTo>
                    <a:lnTo>
                      <a:pt x="150" y="106"/>
                    </a:lnTo>
                    <a:lnTo>
                      <a:pt x="150" y="121"/>
                    </a:lnTo>
                    <a:lnTo>
                      <a:pt x="176" y="119"/>
                    </a:lnTo>
                    <a:lnTo>
                      <a:pt x="176" y="104"/>
                    </a:lnTo>
                    <a:close/>
                    <a:moveTo>
                      <a:pt x="208" y="99"/>
                    </a:moveTo>
                    <a:lnTo>
                      <a:pt x="182" y="104"/>
                    </a:lnTo>
                    <a:lnTo>
                      <a:pt x="182" y="119"/>
                    </a:lnTo>
                    <a:lnTo>
                      <a:pt x="208" y="117"/>
                    </a:lnTo>
                    <a:lnTo>
                      <a:pt x="208" y="99"/>
                    </a:lnTo>
                    <a:close/>
                    <a:moveTo>
                      <a:pt x="241" y="97"/>
                    </a:moveTo>
                    <a:lnTo>
                      <a:pt x="217" y="99"/>
                    </a:lnTo>
                    <a:lnTo>
                      <a:pt x="217" y="115"/>
                    </a:lnTo>
                    <a:lnTo>
                      <a:pt x="241" y="112"/>
                    </a:lnTo>
                    <a:lnTo>
                      <a:pt x="241" y="97"/>
                    </a:lnTo>
                    <a:close/>
                    <a:moveTo>
                      <a:pt x="42" y="143"/>
                    </a:moveTo>
                    <a:lnTo>
                      <a:pt x="16" y="145"/>
                    </a:lnTo>
                    <a:lnTo>
                      <a:pt x="16" y="158"/>
                    </a:lnTo>
                    <a:lnTo>
                      <a:pt x="42" y="156"/>
                    </a:lnTo>
                    <a:lnTo>
                      <a:pt x="42" y="143"/>
                    </a:lnTo>
                    <a:close/>
                    <a:moveTo>
                      <a:pt x="74" y="138"/>
                    </a:moveTo>
                    <a:lnTo>
                      <a:pt x="50" y="141"/>
                    </a:lnTo>
                    <a:lnTo>
                      <a:pt x="50" y="156"/>
                    </a:lnTo>
                    <a:lnTo>
                      <a:pt x="74" y="154"/>
                    </a:lnTo>
                    <a:lnTo>
                      <a:pt x="74" y="138"/>
                    </a:lnTo>
                    <a:close/>
                    <a:moveTo>
                      <a:pt x="109" y="136"/>
                    </a:moveTo>
                    <a:lnTo>
                      <a:pt x="83" y="138"/>
                    </a:lnTo>
                    <a:lnTo>
                      <a:pt x="83" y="154"/>
                    </a:lnTo>
                    <a:lnTo>
                      <a:pt x="109" y="151"/>
                    </a:lnTo>
                    <a:lnTo>
                      <a:pt x="109" y="136"/>
                    </a:lnTo>
                    <a:close/>
                    <a:moveTo>
                      <a:pt x="141" y="132"/>
                    </a:moveTo>
                    <a:lnTo>
                      <a:pt x="115" y="134"/>
                    </a:lnTo>
                    <a:lnTo>
                      <a:pt x="115" y="149"/>
                    </a:lnTo>
                    <a:lnTo>
                      <a:pt x="141" y="147"/>
                    </a:lnTo>
                    <a:lnTo>
                      <a:pt x="141" y="132"/>
                    </a:lnTo>
                    <a:close/>
                    <a:moveTo>
                      <a:pt x="176" y="130"/>
                    </a:moveTo>
                    <a:lnTo>
                      <a:pt x="150" y="132"/>
                    </a:lnTo>
                    <a:lnTo>
                      <a:pt x="150" y="147"/>
                    </a:lnTo>
                    <a:lnTo>
                      <a:pt x="176" y="145"/>
                    </a:lnTo>
                    <a:lnTo>
                      <a:pt x="176" y="130"/>
                    </a:lnTo>
                    <a:close/>
                    <a:moveTo>
                      <a:pt x="208" y="128"/>
                    </a:moveTo>
                    <a:lnTo>
                      <a:pt x="182" y="130"/>
                    </a:lnTo>
                    <a:lnTo>
                      <a:pt x="182" y="145"/>
                    </a:lnTo>
                    <a:lnTo>
                      <a:pt x="208" y="143"/>
                    </a:lnTo>
                    <a:lnTo>
                      <a:pt x="208" y="128"/>
                    </a:lnTo>
                    <a:close/>
                    <a:moveTo>
                      <a:pt x="241" y="123"/>
                    </a:moveTo>
                    <a:lnTo>
                      <a:pt x="217" y="125"/>
                    </a:lnTo>
                    <a:lnTo>
                      <a:pt x="217" y="141"/>
                    </a:lnTo>
                    <a:lnTo>
                      <a:pt x="241" y="138"/>
                    </a:lnTo>
                    <a:lnTo>
                      <a:pt x="241" y="123"/>
                    </a:lnTo>
                    <a:close/>
                    <a:moveTo>
                      <a:pt x="42" y="167"/>
                    </a:moveTo>
                    <a:lnTo>
                      <a:pt x="16" y="169"/>
                    </a:lnTo>
                    <a:lnTo>
                      <a:pt x="16" y="184"/>
                    </a:lnTo>
                    <a:lnTo>
                      <a:pt x="42" y="182"/>
                    </a:lnTo>
                    <a:lnTo>
                      <a:pt x="42" y="167"/>
                    </a:lnTo>
                    <a:close/>
                    <a:moveTo>
                      <a:pt x="74" y="164"/>
                    </a:moveTo>
                    <a:lnTo>
                      <a:pt x="50" y="167"/>
                    </a:lnTo>
                    <a:lnTo>
                      <a:pt x="50" y="182"/>
                    </a:lnTo>
                    <a:lnTo>
                      <a:pt x="74" y="180"/>
                    </a:lnTo>
                    <a:lnTo>
                      <a:pt x="74" y="164"/>
                    </a:lnTo>
                    <a:close/>
                    <a:moveTo>
                      <a:pt x="109" y="162"/>
                    </a:moveTo>
                    <a:lnTo>
                      <a:pt x="83" y="162"/>
                    </a:lnTo>
                    <a:lnTo>
                      <a:pt x="83" y="177"/>
                    </a:lnTo>
                    <a:lnTo>
                      <a:pt x="109" y="177"/>
                    </a:lnTo>
                    <a:lnTo>
                      <a:pt x="109" y="162"/>
                    </a:lnTo>
                    <a:close/>
                    <a:moveTo>
                      <a:pt x="141" y="158"/>
                    </a:moveTo>
                    <a:lnTo>
                      <a:pt x="115" y="160"/>
                    </a:lnTo>
                    <a:lnTo>
                      <a:pt x="115" y="175"/>
                    </a:lnTo>
                    <a:lnTo>
                      <a:pt x="141" y="173"/>
                    </a:lnTo>
                    <a:lnTo>
                      <a:pt x="141" y="158"/>
                    </a:lnTo>
                    <a:close/>
                    <a:moveTo>
                      <a:pt x="176" y="156"/>
                    </a:moveTo>
                    <a:lnTo>
                      <a:pt x="150" y="158"/>
                    </a:lnTo>
                    <a:lnTo>
                      <a:pt x="150" y="173"/>
                    </a:lnTo>
                    <a:lnTo>
                      <a:pt x="176" y="171"/>
                    </a:lnTo>
                    <a:lnTo>
                      <a:pt x="176" y="156"/>
                    </a:lnTo>
                    <a:close/>
                    <a:moveTo>
                      <a:pt x="208" y="154"/>
                    </a:moveTo>
                    <a:lnTo>
                      <a:pt x="182" y="156"/>
                    </a:lnTo>
                    <a:lnTo>
                      <a:pt x="182" y="171"/>
                    </a:lnTo>
                    <a:lnTo>
                      <a:pt x="208" y="169"/>
                    </a:lnTo>
                    <a:lnTo>
                      <a:pt x="208" y="154"/>
                    </a:lnTo>
                    <a:close/>
                    <a:moveTo>
                      <a:pt x="241" y="149"/>
                    </a:moveTo>
                    <a:lnTo>
                      <a:pt x="217" y="151"/>
                    </a:lnTo>
                    <a:lnTo>
                      <a:pt x="217" y="169"/>
                    </a:lnTo>
                    <a:lnTo>
                      <a:pt x="241" y="167"/>
                    </a:lnTo>
                    <a:lnTo>
                      <a:pt x="241" y="149"/>
                    </a:lnTo>
                    <a:close/>
                    <a:moveTo>
                      <a:pt x="42" y="193"/>
                    </a:moveTo>
                    <a:lnTo>
                      <a:pt x="16" y="193"/>
                    </a:lnTo>
                    <a:lnTo>
                      <a:pt x="16" y="208"/>
                    </a:lnTo>
                    <a:lnTo>
                      <a:pt x="42" y="206"/>
                    </a:lnTo>
                    <a:lnTo>
                      <a:pt x="42" y="193"/>
                    </a:lnTo>
                    <a:close/>
                    <a:moveTo>
                      <a:pt x="74" y="188"/>
                    </a:moveTo>
                    <a:lnTo>
                      <a:pt x="50" y="190"/>
                    </a:lnTo>
                    <a:lnTo>
                      <a:pt x="50" y="206"/>
                    </a:lnTo>
                    <a:lnTo>
                      <a:pt x="74" y="203"/>
                    </a:lnTo>
                    <a:lnTo>
                      <a:pt x="74" y="188"/>
                    </a:lnTo>
                    <a:close/>
                    <a:moveTo>
                      <a:pt x="109" y="186"/>
                    </a:moveTo>
                    <a:lnTo>
                      <a:pt x="83" y="188"/>
                    </a:lnTo>
                    <a:lnTo>
                      <a:pt x="83" y="203"/>
                    </a:lnTo>
                    <a:lnTo>
                      <a:pt x="109" y="201"/>
                    </a:lnTo>
                    <a:lnTo>
                      <a:pt x="109" y="186"/>
                    </a:lnTo>
                    <a:close/>
                    <a:moveTo>
                      <a:pt x="141" y="184"/>
                    </a:moveTo>
                    <a:lnTo>
                      <a:pt x="115" y="186"/>
                    </a:lnTo>
                    <a:lnTo>
                      <a:pt x="115" y="201"/>
                    </a:lnTo>
                    <a:lnTo>
                      <a:pt x="141" y="199"/>
                    </a:lnTo>
                    <a:lnTo>
                      <a:pt x="141" y="184"/>
                    </a:lnTo>
                    <a:close/>
                    <a:moveTo>
                      <a:pt x="176" y="182"/>
                    </a:moveTo>
                    <a:lnTo>
                      <a:pt x="150" y="184"/>
                    </a:lnTo>
                    <a:lnTo>
                      <a:pt x="150" y="199"/>
                    </a:lnTo>
                    <a:lnTo>
                      <a:pt x="176" y="197"/>
                    </a:lnTo>
                    <a:lnTo>
                      <a:pt x="176" y="182"/>
                    </a:lnTo>
                    <a:close/>
                    <a:moveTo>
                      <a:pt x="208" y="180"/>
                    </a:moveTo>
                    <a:lnTo>
                      <a:pt x="182" y="182"/>
                    </a:lnTo>
                    <a:lnTo>
                      <a:pt x="182" y="197"/>
                    </a:lnTo>
                    <a:lnTo>
                      <a:pt x="208" y="195"/>
                    </a:lnTo>
                    <a:lnTo>
                      <a:pt x="208" y="180"/>
                    </a:lnTo>
                    <a:close/>
                    <a:moveTo>
                      <a:pt x="241" y="177"/>
                    </a:moveTo>
                    <a:lnTo>
                      <a:pt x="217" y="180"/>
                    </a:lnTo>
                    <a:lnTo>
                      <a:pt x="217" y="195"/>
                    </a:lnTo>
                    <a:lnTo>
                      <a:pt x="241" y="193"/>
                    </a:lnTo>
                    <a:lnTo>
                      <a:pt x="241" y="177"/>
                    </a:lnTo>
                    <a:close/>
                    <a:moveTo>
                      <a:pt x="42" y="216"/>
                    </a:moveTo>
                    <a:lnTo>
                      <a:pt x="16" y="219"/>
                    </a:lnTo>
                    <a:lnTo>
                      <a:pt x="16" y="234"/>
                    </a:lnTo>
                    <a:lnTo>
                      <a:pt x="42" y="232"/>
                    </a:lnTo>
                    <a:lnTo>
                      <a:pt x="42" y="216"/>
                    </a:lnTo>
                    <a:close/>
                    <a:moveTo>
                      <a:pt x="74" y="214"/>
                    </a:moveTo>
                    <a:lnTo>
                      <a:pt x="50" y="216"/>
                    </a:lnTo>
                    <a:lnTo>
                      <a:pt x="50" y="232"/>
                    </a:lnTo>
                    <a:lnTo>
                      <a:pt x="74" y="229"/>
                    </a:lnTo>
                    <a:lnTo>
                      <a:pt x="74" y="214"/>
                    </a:lnTo>
                    <a:close/>
                    <a:moveTo>
                      <a:pt x="109" y="212"/>
                    </a:moveTo>
                    <a:lnTo>
                      <a:pt x="83" y="214"/>
                    </a:lnTo>
                    <a:lnTo>
                      <a:pt x="83" y="229"/>
                    </a:lnTo>
                    <a:lnTo>
                      <a:pt x="109" y="227"/>
                    </a:lnTo>
                    <a:lnTo>
                      <a:pt x="109" y="212"/>
                    </a:lnTo>
                    <a:close/>
                    <a:moveTo>
                      <a:pt x="141" y="210"/>
                    </a:moveTo>
                    <a:lnTo>
                      <a:pt x="115" y="212"/>
                    </a:lnTo>
                    <a:lnTo>
                      <a:pt x="115" y="227"/>
                    </a:lnTo>
                    <a:lnTo>
                      <a:pt x="141" y="225"/>
                    </a:lnTo>
                    <a:lnTo>
                      <a:pt x="141" y="210"/>
                    </a:lnTo>
                    <a:close/>
                    <a:moveTo>
                      <a:pt x="176" y="208"/>
                    </a:moveTo>
                    <a:lnTo>
                      <a:pt x="150" y="210"/>
                    </a:lnTo>
                    <a:lnTo>
                      <a:pt x="150" y="225"/>
                    </a:lnTo>
                    <a:lnTo>
                      <a:pt x="176" y="223"/>
                    </a:lnTo>
                    <a:lnTo>
                      <a:pt x="176" y="208"/>
                    </a:lnTo>
                    <a:close/>
                    <a:moveTo>
                      <a:pt x="208" y="206"/>
                    </a:moveTo>
                    <a:lnTo>
                      <a:pt x="182" y="208"/>
                    </a:lnTo>
                    <a:lnTo>
                      <a:pt x="182" y="223"/>
                    </a:lnTo>
                    <a:lnTo>
                      <a:pt x="208" y="221"/>
                    </a:lnTo>
                    <a:lnTo>
                      <a:pt x="208" y="206"/>
                    </a:lnTo>
                    <a:close/>
                    <a:moveTo>
                      <a:pt x="241" y="203"/>
                    </a:moveTo>
                    <a:lnTo>
                      <a:pt x="217" y="206"/>
                    </a:lnTo>
                    <a:lnTo>
                      <a:pt x="217" y="221"/>
                    </a:lnTo>
                    <a:lnTo>
                      <a:pt x="241" y="219"/>
                    </a:lnTo>
                    <a:lnTo>
                      <a:pt x="241" y="203"/>
                    </a:lnTo>
                    <a:close/>
                    <a:moveTo>
                      <a:pt x="42" y="242"/>
                    </a:moveTo>
                    <a:lnTo>
                      <a:pt x="16" y="242"/>
                    </a:lnTo>
                    <a:lnTo>
                      <a:pt x="16" y="257"/>
                    </a:lnTo>
                    <a:lnTo>
                      <a:pt x="42" y="255"/>
                    </a:lnTo>
                    <a:lnTo>
                      <a:pt x="42" y="242"/>
                    </a:lnTo>
                    <a:close/>
                    <a:moveTo>
                      <a:pt x="74" y="240"/>
                    </a:moveTo>
                    <a:lnTo>
                      <a:pt x="50" y="240"/>
                    </a:lnTo>
                    <a:lnTo>
                      <a:pt x="50" y="255"/>
                    </a:lnTo>
                    <a:lnTo>
                      <a:pt x="74" y="255"/>
                    </a:lnTo>
                    <a:lnTo>
                      <a:pt x="74" y="240"/>
                    </a:lnTo>
                    <a:close/>
                    <a:moveTo>
                      <a:pt x="109" y="238"/>
                    </a:moveTo>
                    <a:lnTo>
                      <a:pt x="83" y="238"/>
                    </a:lnTo>
                    <a:lnTo>
                      <a:pt x="83" y="253"/>
                    </a:lnTo>
                    <a:lnTo>
                      <a:pt x="109" y="253"/>
                    </a:lnTo>
                    <a:lnTo>
                      <a:pt x="109" y="238"/>
                    </a:lnTo>
                    <a:close/>
                    <a:moveTo>
                      <a:pt x="141" y="236"/>
                    </a:moveTo>
                    <a:lnTo>
                      <a:pt x="115" y="238"/>
                    </a:lnTo>
                    <a:lnTo>
                      <a:pt x="115" y="253"/>
                    </a:lnTo>
                    <a:lnTo>
                      <a:pt x="141" y="251"/>
                    </a:lnTo>
                    <a:lnTo>
                      <a:pt x="141" y="236"/>
                    </a:lnTo>
                    <a:close/>
                    <a:moveTo>
                      <a:pt x="176" y="234"/>
                    </a:moveTo>
                    <a:lnTo>
                      <a:pt x="150" y="236"/>
                    </a:lnTo>
                    <a:lnTo>
                      <a:pt x="150" y="251"/>
                    </a:lnTo>
                    <a:lnTo>
                      <a:pt x="176" y="249"/>
                    </a:lnTo>
                    <a:lnTo>
                      <a:pt x="176" y="234"/>
                    </a:lnTo>
                    <a:close/>
                    <a:moveTo>
                      <a:pt x="208" y="232"/>
                    </a:moveTo>
                    <a:lnTo>
                      <a:pt x="182" y="234"/>
                    </a:lnTo>
                    <a:lnTo>
                      <a:pt x="182" y="249"/>
                    </a:lnTo>
                    <a:lnTo>
                      <a:pt x="208" y="247"/>
                    </a:lnTo>
                    <a:lnTo>
                      <a:pt x="208" y="232"/>
                    </a:lnTo>
                    <a:close/>
                    <a:moveTo>
                      <a:pt x="241" y="229"/>
                    </a:moveTo>
                    <a:lnTo>
                      <a:pt x="217" y="232"/>
                    </a:lnTo>
                    <a:lnTo>
                      <a:pt x="217" y="247"/>
                    </a:lnTo>
                    <a:lnTo>
                      <a:pt x="241" y="245"/>
                    </a:lnTo>
                    <a:lnTo>
                      <a:pt x="241" y="229"/>
                    </a:lnTo>
                    <a:close/>
                    <a:moveTo>
                      <a:pt x="42" y="266"/>
                    </a:moveTo>
                    <a:lnTo>
                      <a:pt x="16" y="268"/>
                    </a:lnTo>
                    <a:lnTo>
                      <a:pt x="16" y="283"/>
                    </a:lnTo>
                    <a:lnTo>
                      <a:pt x="42" y="281"/>
                    </a:lnTo>
                    <a:lnTo>
                      <a:pt x="42" y="266"/>
                    </a:lnTo>
                    <a:close/>
                    <a:moveTo>
                      <a:pt x="74" y="264"/>
                    </a:moveTo>
                    <a:lnTo>
                      <a:pt x="50" y="266"/>
                    </a:lnTo>
                    <a:lnTo>
                      <a:pt x="50" y="281"/>
                    </a:lnTo>
                    <a:lnTo>
                      <a:pt x="74" y="279"/>
                    </a:lnTo>
                    <a:lnTo>
                      <a:pt x="74" y="264"/>
                    </a:lnTo>
                    <a:close/>
                    <a:moveTo>
                      <a:pt x="109" y="264"/>
                    </a:moveTo>
                    <a:lnTo>
                      <a:pt x="83" y="264"/>
                    </a:lnTo>
                    <a:lnTo>
                      <a:pt x="83" y="279"/>
                    </a:lnTo>
                    <a:lnTo>
                      <a:pt x="109" y="277"/>
                    </a:lnTo>
                    <a:lnTo>
                      <a:pt x="109" y="264"/>
                    </a:lnTo>
                    <a:close/>
                    <a:moveTo>
                      <a:pt x="141" y="262"/>
                    </a:moveTo>
                    <a:lnTo>
                      <a:pt x="115" y="262"/>
                    </a:lnTo>
                    <a:lnTo>
                      <a:pt x="115" y="277"/>
                    </a:lnTo>
                    <a:lnTo>
                      <a:pt x="141" y="277"/>
                    </a:lnTo>
                    <a:lnTo>
                      <a:pt x="141" y="262"/>
                    </a:lnTo>
                    <a:close/>
                    <a:moveTo>
                      <a:pt x="176" y="260"/>
                    </a:moveTo>
                    <a:lnTo>
                      <a:pt x="150" y="262"/>
                    </a:lnTo>
                    <a:lnTo>
                      <a:pt x="150" y="277"/>
                    </a:lnTo>
                    <a:lnTo>
                      <a:pt x="176" y="275"/>
                    </a:lnTo>
                    <a:lnTo>
                      <a:pt x="176" y="260"/>
                    </a:lnTo>
                    <a:close/>
                    <a:moveTo>
                      <a:pt x="208" y="257"/>
                    </a:moveTo>
                    <a:lnTo>
                      <a:pt x="182" y="260"/>
                    </a:lnTo>
                    <a:lnTo>
                      <a:pt x="182" y="275"/>
                    </a:lnTo>
                    <a:lnTo>
                      <a:pt x="208" y="273"/>
                    </a:lnTo>
                    <a:lnTo>
                      <a:pt x="208" y="257"/>
                    </a:lnTo>
                    <a:close/>
                    <a:moveTo>
                      <a:pt x="241" y="255"/>
                    </a:moveTo>
                    <a:lnTo>
                      <a:pt x="217" y="257"/>
                    </a:lnTo>
                    <a:lnTo>
                      <a:pt x="217" y="273"/>
                    </a:lnTo>
                    <a:lnTo>
                      <a:pt x="241" y="273"/>
                    </a:lnTo>
                    <a:lnTo>
                      <a:pt x="241" y="255"/>
                    </a:lnTo>
                    <a:close/>
                    <a:moveTo>
                      <a:pt x="42" y="292"/>
                    </a:moveTo>
                    <a:lnTo>
                      <a:pt x="16" y="292"/>
                    </a:lnTo>
                    <a:lnTo>
                      <a:pt x="16" y="307"/>
                    </a:lnTo>
                    <a:lnTo>
                      <a:pt x="42" y="305"/>
                    </a:lnTo>
                    <a:lnTo>
                      <a:pt x="42" y="292"/>
                    </a:lnTo>
                    <a:close/>
                    <a:moveTo>
                      <a:pt x="74" y="290"/>
                    </a:moveTo>
                    <a:lnTo>
                      <a:pt x="50" y="290"/>
                    </a:lnTo>
                    <a:lnTo>
                      <a:pt x="50" y="305"/>
                    </a:lnTo>
                    <a:lnTo>
                      <a:pt x="74" y="305"/>
                    </a:lnTo>
                    <a:lnTo>
                      <a:pt x="74" y="290"/>
                    </a:lnTo>
                    <a:close/>
                    <a:moveTo>
                      <a:pt x="109" y="288"/>
                    </a:moveTo>
                    <a:lnTo>
                      <a:pt x="83" y="290"/>
                    </a:lnTo>
                    <a:lnTo>
                      <a:pt x="83" y="305"/>
                    </a:lnTo>
                    <a:lnTo>
                      <a:pt x="109" y="303"/>
                    </a:lnTo>
                    <a:lnTo>
                      <a:pt x="109" y="288"/>
                    </a:lnTo>
                    <a:close/>
                    <a:moveTo>
                      <a:pt x="141" y="288"/>
                    </a:moveTo>
                    <a:lnTo>
                      <a:pt x="115" y="288"/>
                    </a:lnTo>
                    <a:lnTo>
                      <a:pt x="115" y="303"/>
                    </a:lnTo>
                    <a:lnTo>
                      <a:pt x="141" y="303"/>
                    </a:lnTo>
                    <a:lnTo>
                      <a:pt x="141" y="288"/>
                    </a:lnTo>
                    <a:close/>
                    <a:moveTo>
                      <a:pt x="176" y="286"/>
                    </a:moveTo>
                    <a:lnTo>
                      <a:pt x="150" y="286"/>
                    </a:lnTo>
                    <a:lnTo>
                      <a:pt x="150" y="301"/>
                    </a:lnTo>
                    <a:lnTo>
                      <a:pt x="176" y="301"/>
                    </a:lnTo>
                    <a:lnTo>
                      <a:pt x="176" y="286"/>
                    </a:lnTo>
                    <a:close/>
                    <a:moveTo>
                      <a:pt x="208" y="283"/>
                    </a:moveTo>
                    <a:lnTo>
                      <a:pt x="182" y="286"/>
                    </a:lnTo>
                    <a:lnTo>
                      <a:pt x="182" y="301"/>
                    </a:lnTo>
                    <a:lnTo>
                      <a:pt x="208" y="299"/>
                    </a:lnTo>
                    <a:lnTo>
                      <a:pt x="208" y="283"/>
                    </a:lnTo>
                    <a:close/>
                    <a:moveTo>
                      <a:pt x="241" y="283"/>
                    </a:moveTo>
                    <a:lnTo>
                      <a:pt x="217" y="283"/>
                    </a:lnTo>
                    <a:lnTo>
                      <a:pt x="217" y="299"/>
                    </a:lnTo>
                    <a:lnTo>
                      <a:pt x="241" y="299"/>
                    </a:lnTo>
                    <a:lnTo>
                      <a:pt x="241" y="283"/>
                    </a:lnTo>
                    <a:close/>
                    <a:moveTo>
                      <a:pt x="42" y="316"/>
                    </a:moveTo>
                    <a:lnTo>
                      <a:pt x="16" y="318"/>
                    </a:lnTo>
                    <a:lnTo>
                      <a:pt x="16" y="331"/>
                    </a:lnTo>
                    <a:lnTo>
                      <a:pt x="42" y="331"/>
                    </a:lnTo>
                    <a:lnTo>
                      <a:pt x="42" y="316"/>
                    </a:lnTo>
                    <a:close/>
                    <a:moveTo>
                      <a:pt x="74" y="316"/>
                    </a:moveTo>
                    <a:lnTo>
                      <a:pt x="50" y="316"/>
                    </a:lnTo>
                    <a:lnTo>
                      <a:pt x="50" y="331"/>
                    </a:lnTo>
                    <a:lnTo>
                      <a:pt x="74" y="331"/>
                    </a:lnTo>
                    <a:lnTo>
                      <a:pt x="74" y="316"/>
                    </a:lnTo>
                    <a:close/>
                    <a:moveTo>
                      <a:pt x="109" y="314"/>
                    </a:moveTo>
                    <a:lnTo>
                      <a:pt x="83" y="314"/>
                    </a:lnTo>
                    <a:lnTo>
                      <a:pt x="83" y="329"/>
                    </a:lnTo>
                    <a:lnTo>
                      <a:pt x="109" y="329"/>
                    </a:lnTo>
                    <a:lnTo>
                      <a:pt x="109" y="314"/>
                    </a:lnTo>
                    <a:close/>
                    <a:moveTo>
                      <a:pt x="141" y="312"/>
                    </a:moveTo>
                    <a:lnTo>
                      <a:pt x="115" y="314"/>
                    </a:lnTo>
                    <a:lnTo>
                      <a:pt x="115" y="329"/>
                    </a:lnTo>
                    <a:lnTo>
                      <a:pt x="141" y="327"/>
                    </a:lnTo>
                    <a:lnTo>
                      <a:pt x="141" y="312"/>
                    </a:lnTo>
                    <a:close/>
                    <a:moveTo>
                      <a:pt x="176" y="312"/>
                    </a:moveTo>
                    <a:lnTo>
                      <a:pt x="150" y="312"/>
                    </a:lnTo>
                    <a:lnTo>
                      <a:pt x="150" y="327"/>
                    </a:lnTo>
                    <a:lnTo>
                      <a:pt x="176" y="327"/>
                    </a:lnTo>
                    <a:lnTo>
                      <a:pt x="176" y="312"/>
                    </a:lnTo>
                    <a:close/>
                    <a:moveTo>
                      <a:pt x="208" y="309"/>
                    </a:moveTo>
                    <a:lnTo>
                      <a:pt x="182" y="312"/>
                    </a:lnTo>
                    <a:lnTo>
                      <a:pt x="182" y="327"/>
                    </a:lnTo>
                    <a:lnTo>
                      <a:pt x="208" y="325"/>
                    </a:lnTo>
                    <a:lnTo>
                      <a:pt x="208" y="309"/>
                    </a:lnTo>
                    <a:close/>
                    <a:moveTo>
                      <a:pt x="241" y="309"/>
                    </a:moveTo>
                    <a:lnTo>
                      <a:pt x="217" y="309"/>
                    </a:lnTo>
                    <a:lnTo>
                      <a:pt x="217" y="325"/>
                    </a:lnTo>
                    <a:lnTo>
                      <a:pt x="241" y="325"/>
                    </a:lnTo>
                    <a:lnTo>
                      <a:pt x="241" y="309"/>
                    </a:lnTo>
                    <a:close/>
                    <a:moveTo>
                      <a:pt x="42" y="342"/>
                    </a:moveTo>
                    <a:lnTo>
                      <a:pt x="16" y="342"/>
                    </a:lnTo>
                    <a:lnTo>
                      <a:pt x="16" y="357"/>
                    </a:lnTo>
                    <a:lnTo>
                      <a:pt x="42" y="357"/>
                    </a:lnTo>
                    <a:lnTo>
                      <a:pt x="42" y="342"/>
                    </a:lnTo>
                    <a:close/>
                    <a:moveTo>
                      <a:pt x="74" y="340"/>
                    </a:moveTo>
                    <a:lnTo>
                      <a:pt x="50" y="342"/>
                    </a:lnTo>
                    <a:lnTo>
                      <a:pt x="50" y="355"/>
                    </a:lnTo>
                    <a:lnTo>
                      <a:pt x="74" y="355"/>
                    </a:lnTo>
                    <a:lnTo>
                      <a:pt x="74" y="340"/>
                    </a:lnTo>
                    <a:close/>
                    <a:moveTo>
                      <a:pt x="109" y="340"/>
                    </a:moveTo>
                    <a:lnTo>
                      <a:pt x="83" y="340"/>
                    </a:lnTo>
                    <a:lnTo>
                      <a:pt x="83" y="355"/>
                    </a:lnTo>
                    <a:lnTo>
                      <a:pt x="109" y="355"/>
                    </a:lnTo>
                    <a:lnTo>
                      <a:pt x="109" y="340"/>
                    </a:lnTo>
                    <a:close/>
                    <a:moveTo>
                      <a:pt x="141" y="338"/>
                    </a:moveTo>
                    <a:lnTo>
                      <a:pt x="115" y="340"/>
                    </a:lnTo>
                    <a:lnTo>
                      <a:pt x="115" y="355"/>
                    </a:lnTo>
                    <a:lnTo>
                      <a:pt x="141" y="353"/>
                    </a:lnTo>
                    <a:lnTo>
                      <a:pt x="141" y="338"/>
                    </a:lnTo>
                    <a:close/>
                    <a:moveTo>
                      <a:pt x="176" y="338"/>
                    </a:moveTo>
                    <a:lnTo>
                      <a:pt x="150" y="338"/>
                    </a:lnTo>
                    <a:lnTo>
                      <a:pt x="150" y="353"/>
                    </a:lnTo>
                    <a:lnTo>
                      <a:pt x="176" y="353"/>
                    </a:lnTo>
                    <a:lnTo>
                      <a:pt x="176" y="338"/>
                    </a:lnTo>
                    <a:close/>
                    <a:moveTo>
                      <a:pt x="208" y="335"/>
                    </a:moveTo>
                    <a:lnTo>
                      <a:pt x="182" y="338"/>
                    </a:lnTo>
                    <a:lnTo>
                      <a:pt x="182" y="353"/>
                    </a:lnTo>
                    <a:lnTo>
                      <a:pt x="208" y="353"/>
                    </a:lnTo>
                    <a:lnTo>
                      <a:pt x="208" y="335"/>
                    </a:lnTo>
                    <a:close/>
                    <a:moveTo>
                      <a:pt x="241" y="335"/>
                    </a:moveTo>
                    <a:lnTo>
                      <a:pt x="217" y="335"/>
                    </a:lnTo>
                    <a:lnTo>
                      <a:pt x="217" y="351"/>
                    </a:lnTo>
                    <a:lnTo>
                      <a:pt x="241" y="351"/>
                    </a:lnTo>
                    <a:lnTo>
                      <a:pt x="241" y="335"/>
                    </a:lnTo>
                    <a:close/>
                    <a:moveTo>
                      <a:pt x="42" y="366"/>
                    </a:moveTo>
                    <a:lnTo>
                      <a:pt x="16" y="366"/>
                    </a:lnTo>
                    <a:lnTo>
                      <a:pt x="16" y="381"/>
                    </a:lnTo>
                    <a:lnTo>
                      <a:pt x="42" y="381"/>
                    </a:lnTo>
                    <a:lnTo>
                      <a:pt x="42" y="366"/>
                    </a:lnTo>
                    <a:close/>
                    <a:moveTo>
                      <a:pt x="74" y="366"/>
                    </a:moveTo>
                    <a:lnTo>
                      <a:pt x="50" y="366"/>
                    </a:lnTo>
                    <a:lnTo>
                      <a:pt x="50" y="381"/>
                    </a:lnTo>
                    <a:lnTo>
                      <a:pt x="74" y="381"/>
                    </a:lnTo>
                    <a:lnTo>
                      <a:pt x="74" y="366"/>
                    </a:lnTo>
                    <a:close/>
                    <a:moveTo>
                      <a:pt x="109" y="366"/>
                    </a:moveTo>
                    <a:lnTo>
                      <a:pt x="83" y="366"/>
                    </a:lnTo>
                    <a:lnTo>
                      <a:pt x="83" y="381"/>
                    </a:lnTo>
                    <a:lnTo>
                      <a:pt x="109" y="381"/>
                    </a:lnTo>
                    <a:lnTo>
                      <a:pt x="109" y="366"/>
                    </a:lnTo>
                    <a:close/>
                    <a:moveTo>
                      <a:pt x="141" y="364"/>
                    </a:moveTo>
                    <a:lnTo>
                      <a:pt x="115" y="364"/>
                    </a:lnTo>
                    <a:lnTo>
                      <a:pt x="115" y="379"/>
                    </a:lnTo>
                    <a:lnTo>
                      <a:pt x="141" y="379"/>
                    </a:lnTo>
                    <a:lnTo>
                      <a:pt x="141" y="364"/>
                    </a:lnTo>
                    <a:close/>
                    <a:moveTo>
                      <a:pt x="176" y="364"/>
                    </a:moveTo>
                    <a:lnTo>
                      <a:pt x="150" y="364"/>
                    </a:lnTo>
                    <a:lnTo>
                      <a:pt x="150" y="379"/>
                    </a:lnTo>
                    <a:lnTo>
                      <a:pt x="176" y="379"/>
                    </a:lnTo>
                    <a:lnTo>
                      <a:pt x="176" y="364"/>
                    </a:lnTo>
                    <a:close/>
                    <a:moveTo>
                      <a:pt x="208" y="361"/>
                    </a:moveTo>
                    <a:lnTo>
                      <a:pt x="182" y="364"/>
                    </a:lnTo>
                    <a:lnTo>
                      <a:pt x="182" y="379"/>
                    </a:lnTo>
                    <a:lnTo>
                      <a:pt x="208" y="379"/>
                    </a:lnTo>
                    <a:lnTo>
                      <a:pt x="208" y="361"/>
                    </a:lnTo>
                    <a:close/>
                    <a:moveTo>
                      <a:pt x="241" y="361"/>
                    </a:moveTo>
                    <a:lnTo>
                      <a:pt x="217" y="361"/>
                    </a:lnTo>
                    <a:lnTo>
                      <a:pt x="217" y="379"/>
                    </a:lnTo>
                    <a:lnTo>
                      <a:pt x="241" y="377"/>
                    </a:lnTo>
                    <a:lnTo>
                      <a:pt x="241" y="361"/>
                    </a:lnTo>
                    <a:close/>
                    <a:moveTo>
                      <a:pt x="42" y="392"/>
                    </a:moveTo>
                    <a:lnTo>
                      <a:pt x="16" y="392"/>
                    </a:lnTo>
                    <a:lnTo>
                      <a:pt x="16" y="407"/>
                    </a:lnTo>
                    <a:lnTo>
                      <a:pt x="42" y="407"/>
                    </a:lnTo>
                    <a:lnTo>
                      <a:pt x="42" y="392"/>
                    </a:lnTo>
                    <a:close/>
                    <a:moveTo>
                      <a:pt x="74" y="390"/>
                    </a:moveTo>
                    <a:lnTo>
                      <a:pt x="50" y="392"/>
                    </a:lnTo>
                    <a:lnTo>
                      <a:pt x="50" y="407"/>
                    </a:lnTo>
                    <a:lnTo>
                      <a:pt x="74" y="405"/>
                    </a:lnTo>
                    <a:lnTo>
                      <a:pt x="74" y="390"/>
                    </a:lnTo>
                    <a:close/>
                    <a:moveTo>
                      <a:pt x="109" y="390"/>
                    </a:moveTo>
                    <a:lnTo>
                      <a:pt x="83" y="390"/>
                    </a:lnTo>
                    <a:lnTo>
                      <a:pt x="83" y="405"/>
                    </a:lnTo>
                    <a:lnTo>
                      <a:pt x="109" y="405"/>
                    </a:lnTo>
                    <a:lnTo>
                      <a:pt x="109" y="390"/>
                    </a:lnTo>
                    <a:close/>
                    <a:moveTo>
                      <a:pt x="141" y="390"/>
                    </a:moveTo>
                    <a:lnTo>
                      <a:pt x="115" y="390"/>
                    </a:lnTo>
                    <a:lnTo>
                      <a:pt x="115" y="405"/>
                    </a:lnTo>
                    <a:lnTo>
                      <a:pt x="141" y="405"/>
                    </a:lnTo>
                    <a:lnTo>
                      <a:pt x="141" y="390"/>
                    </a:lnTo>
                    <a:close/>
                    <a:moveTo>
                      <a:pt x="176" y="390"/>
                    </a:moveTo>
                    <a:lnTo>
                      <a:pt x="150" y="390"/>
                    </a:lnTo>
                    <a:lnTo>
                      <a:pt x="150" y="405"/>
                    </a:lnTo>
                    <a:lnTo>
                      <a:pt x="176" y="405"/>
                    </a:lnTo>
                    <a:lnTo>
                      <a:pt x="176" y="390"/>
                    </a:lnTo>
                    <a:close/>
                    <a:moveTo>
                      <a:pt x="208" y="390"/>
                    </a:moveTo>
                    <a:lnTo>
                      <a:pt x="182" y="390"/>
                    </a:lnTo>
                    <a:lnTo>
                      <a:pt x="182" y="405"/>
                    </a:lnTo>
                    <a:lnTo>
                      <a:pt x="208" y="405"/>
                    </a:lnTo>
                    <a:lnTo>
                      <a:pt x="208" y="390"/>
                    </a:lnTo>
                    <a:close/>
                    <a:moveTo>
                      <a:pt x="241" y="387"/>
                    </a:moveTo>
                    <a:lnTo>
                      <a:pt x="217" y="390"/>
                    </a:lnTo>
                    <a:lnTo>
                      <a:pt x="217" y="405"/>
                    </a:lnTo>
                    <a:lnTo>
                      <a:pt x="241" y="405"/>
                    </a:lnTo>
                    <a:lnTo>
                      <a:pt x="241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Freeform: Shape 176"/>
              <p:cNvSpPr/>
              <p:nvPr/>
            </p:nvSpPr>
            <p:spPr bwMode="auto">
              <a:xfrm>
                <a:off x="2008188" y="1889125"/>
                <a:ext cx="357188" cy="144463"/>
              </a:xfrm>
              <a:custGeom>
                <a:gdLst>
                  <a:gd name="T0" fmla="*/ 225 w 225"/>
                  <a:gd name="T1" fmla="*/ 0 h 91"/>
                  <a:gd name="T2" fmla="*/ 0 w 225"/>
                  <a:gd name="T3" fmla="*/ 91 h 91"/>
                  <a:gd name="T4" fmla="*/ 17 w 225"/>
                  <a:gd name="T5" fmla="*/ 28 h 91"/>
                  <a:gd name="T6" fmla="*/ 43 w 225"/>
                  <a:gd name="T7" fmla="*/ 35 h 91"/>
                  <a:gd name="T8" fmla="*/ 17 w 225"/>
                  <a:gd name="T9" fmla="*/ 54 h 91"/>
                  <a:gd name="T10" fmla="*/ 43 w 225"/>
                  <a:gd name="T11" fmla="*/ 35 h 91"/>
                  <a:gd name="T12" fmla="*/ 49 w 225"/>
                  <a:gd name="T13" fmla="*/ 35 h 91"/>
                  <a:gd name="T14" fmla="*/ 75 w 225"/>
                  <a:gd name="T15" fmla="*/ 46 h 91"/>
                  <a:gd name="T16" fmla="*/ 108 w 225"/>
                  <a:gd name="T17" fmla="*/ 26 h 91"/>
                  <a:gd name="T18" fmla="*/ 84 w 225"/>
                  <a:gd name="T19" fmla="*/ 46 h 91"/>
                  <a:gd name="T20" fmla="*/ 108 w 225"/>
                  <a:gd name="T21" fmla="*/ 26 h 91"/>
                  <a:gd name="T22" fmla="*/ 116 w 225"/>
                  <a:gd name="T23" fmla="*/ 26 h 91"/>
                  <a:gd name="T24" fmla="*/ 142 w 225"/>
                  <a:gd name="T25" fmla="*/ 37 h 91"/>
                  <a:gd name="T26" fmla="*/ 175 w 225"/>
                  <a:gd name="T27" fmla="*/ 18 h 91"/>
                  <a:gd name="T28" fmla="*/ 151 w 225"/>
                  <a:gd name="T29" fmla="*/ 37 h 91"/>
                  <a:gd name="T30" fmla="*/ 175 w 225"/>
                  <a:gd name="T31" fmla="*/ 18 h 91"/>
                  <a:gd name="T32" fmla="*/ 183 w 225"/>
                  <a:gd name="T33" fmla="*/ 15 h 91"/>
                  <a:gd name="T34" fmla="*/ 209 w 225"/>
                  <a:gd name="T35" fmla="*/ 28 h 91"/>
                  <a:gd name="T36" fmla="*/ 43 w 225"/>
                  <a:gd name="T37" fmla="*/ 61 h 91"/>
                  <a:gd name="T38" fmla="*/ 17 w 225"/>
                  <a:gd name="T39" fmla="*/ 78 h 91"/>
                  <a:gd name="T40" fmla="*/ 43 w 225"/>
                  <a:gd name="T41" fmla="*/ 61 h 91"/>
                  <a:gd name="T42" fmla="*/ 49 w 225"/>
                  <a:gd name="T43" fmla="*/ 61 h 91"/>
                  <a:gd name="T44" fmla="*/ 75 w 225"/>
                  <a:gd name="T45" fmla="*/ 72 h 91"/>
                  <a:gd name="T46" fmla="*/ 108 w 225"/>
                  <a:gd name="T47" fmla="*/ 52 h 91"/>
                  <a:gd name="T48" fmla="*/ 84 w 225"/>
                  <a:gd name="T49" fmla="*/ 70 h 91"/>
                  <a:gd name="T50" fmla="*/ 108 w 225"/>
                  <a:gd name="T51" fmla="*/ 52 h 91"/>
                  <a:gd name="T52" fmla="*/ 116 w 225"/>
                  <a:gd name="T53" fmla="*/ 50 h 91"/>
                  <a:gd name="T54" fmla="*/ 142 w 225"/>
                  <a:gd name="T55" fmla="*/ 63 h 91"/>
                  <a:gd name="T56" fmla="*/ 175 w 225"/>
                  <a:gd name="T57" fmla="*/ 44 h 91"/>
                  <a:gd name="T58" fmla="*/ 151 w 225"/>
                  <a:gd name="T59" fmla="*/ 61 h 91"/>
                  <a:gd name="T60" fmla="*/ 175 w 225"/>
                  <a:gd name="T61" fmla="*/ 44 h 91"/>
                  <a:gd name="T62" fmla="*/ 183 w 225"/>
                  <a:gd name="T63" fmla="*/ 41 h 91"/>
                  <a:gd name="T64" fmla="*/ 209 w 225"/>
                  <a:gd name="T65" fmla="*/ 54 h 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5" h="91">
                    <a:moveTo>
                      <a:pt x="209" y="2"/>
                    </a:moveTo>
                    <a:lnTo>
                      <a:pt x="225" y="0"/>
                    </a:lnTo>
                    <a:lnTo>
                      <a:pt x="225" y="63"/>
                    </a:lnTo>
                    <a:lnTo>
                      <a:pt x="0" y="91"/>
                    </a:lnTo>
                    <a:lnTo>
                      <a:pt x="0" y="33"/>
                    </a:lnTo>
                    <a:lnTo>
                      <a:pt x="17" y="28"/>
                    </a:lnTo>
                    <a:lnTo>
                      <a:pt x="209" y="2"/>
                    </a:lnTo>
                    <a:close/>
                    <a:moveTo>
                      <a:pt x="43" y="35"/>
                    </a:moveTo>
                    <a:lnTo>
                      <a:pt x="17" y="39"/>
                    </a:lnTo>
                    <a:lnTo>
                      <a:pt x="17" y="54"/>
                    </a:lnTo>
                    <a:lnTo>
                      <a:pt x="43" y="50"/>
                    </a:lnTo>
                    <a:lnTo>
                      <a:pt x="43" y="35"/>
                    </a:lnTo>
                    <a:close/>
                    <a:moveTo>
                      <a:pt x="75" y="31"/>
                    </a:moveTo>
                    <a:lnTo>
                      <a:pt x="49" y="35"/>
                    </a:lnTo>
                    <a:lnTo>
                      <a:pt x="49" y="50"/>
                    </a:lnTo>
                    <a:lnTo>
                      <a:pt x="75" y="46"/>
                    </a:lnTo>
                    <a:lnTo>
                      <a:pt x="75" y="31"/>
                    </a:lnTo>
                    <a:close/>
                    <a:moveTo>
                      <a:pt x="108" y="26"/>
                    </a:moveTo>
                    <a:lnTo>
                      <a:pt x="84" y="31"/>
                    </a:lnTo>
                    <a:lnTo>
                      <a:pt x="84" y="46"/>
                    </a:lnTo>
                    <a:lnTo>
                      <a:pt x="108" y="41"/>
                    </a:lnTo>
                    <a:lnTo>
                      <a:pt x="108" y="26"/>
                    </a:lnTo>
                    <a:close/>
                    <a:moveTo>
                      <a:pt x="142" y="22"/>
                    </a:moveTo>
                    <a:lnTo>
                      <a:pt x="116" y="26"/>
                    </a:lnTo>
                    <a:lnTo>
                      <a:pt x="116" y="41"/>
                    </a:lnTo>
                    <a:lnTo>
                      <a:pt x="142" y="37"/>
                    </a:lnTo>
                    <a:lnTo>
                      <a:pt x="142" y="22"/>
                    </a:lnTo>
                    <a:close/>
                    <a:moveTo>
                      <a:pt x="175" y="18"/>
                    </a:moveTo>
                    <a:lnTo>
                      <a:pt x="151" y="20"/>
                    </a:lnTo>
                    <a:lnTo>
                      <a:pt x="151" y="37"/>
                    </a:lnTo>
                    <a:lnTo>
                      <a:pt x="175" y="33"/>
                    </a:lnTo>
                    <a:lnTo>
                      <a:pt x="175" y="18"/>
                    </a:lnTo>
                    <a:close/>
                    <a:moveTo>
                      <a:pt x="209" y="13"/>
                    </a:moveTo>
                    <a:lnTo>
                      <a:pt x="183" y="15"/>
                    </a:lnTo>
                    <a:lnTo>
                      <a:pt x="183" y="31"/>
                    </a:lnTo>
                    <a:lnTo>
                      <a:pt x="209" y="28"/>
                    </a:lnTo>
                    <a:lnTo>
                      <a:pt x="209" y="13"/>
                    </a:lnTo>
                    <a:close/>
                    <a:moveTo>
                      <a:pt x="43" y="61"/>
                    </a:moveTo>
                    <a:lnTo>
                      <a:pt x="17" y="65"/>
                    </a:lnTo>
                    <a:lnTo>
                      <a:pt x="17" y="78"/>
                    </a:lnTo>
                    <a:lnTo>
                      <a:pt x="43" y="76"/>
                    </a:lnTo>
                    <a:lnTo>
                      <a:pt x="43" y="61"/>
                    </a:lnTo>
                    <a:close/>
                    <a:moveTo>
                      <a:pt x="75" y="57"/>
                    </a:moveTo>
                    <a:lnTo>
                      <a:pt x="49" y="61"/>
                    </a:lnTo>
                    <a:lnTo>
                      <a:pt x="49" y="74"/>
                    </a:lnTo>
                    <a:lnTo>
                      <a:pt x="75" y="72"/>
                    </a:lnTo>
                    <a:lnTo>
                      <a:pt x="75" y="57"/>
                    </a:lnTo>
                    <a:close/>
                    <a:moveTo>
                      <a:pt x="108" y="52"/>
                    </a:moveTo>
                    <a:lnTo>
                      <a:pt x="84" y="54"/>
                    </a:lnTo>
                    <a:lnTo>
                      <a:pt x="84" y="70"/>
                    </a:lnTo>
                    <a:lnTo>
                      <a:pt x="108" y="67"/>
                    </a:lnTo>
                    <a:lnTo>
                      <a:pt x="108" y="52"/>
                    </a:lnTo>
                    <a:close/>
                    <a:moveTo>
                      <a:pt x="142" y="48"/>
                    </a:moveTo>
                    <a:lnTo>
                      <a:pt x="116" y="50"/>
                    </a:lnTo>
                    <a:lnTo>
                      <a:pt x="116" y="65"/>
                    </a:lnTo>
                    <a:lnTo>
                      <a:pt x="142" y="63"/>
                    </a:lnTo>
                    <a:lnTo>
                      <a:pt x="142" y="48"/>
                    </a:lnTo>
                    <a:close/>
                    <a:moveTo>
                      <a:pt x="175" y="44"/>
                    </a:moveTo>
                    <a:lnTo>
                      <a:pt x="151" y="46"/>
                    </a:lnTo>
                    <a:lnTo>
                      <a:pt x="151" y="61"/>
                    </a:lnTo>
                    <a:lnTo>
                      <a:pt x="175" y="59"/>
                    </a:lnTo>
                    <a:lnTo>
                      <a:pt x="175" y="44"/>
                    </a:lnTo>
                    <a:close/>
                    <a:moveTo>
                      <a:pt x="209" y="39"/>
                    </a:moveTo>
                    <a:lnTo>
                      <a:pt x="183" y="41"/>
                    </a:lnTo>
                    <a:lnTo>
                      <a:pt x="183" y="59"/>
                    </a:lnTo>
                    <a:lnTo>
                      <a:pt x="209" y="54"/>
                    </a:lnTo>
                    <a:lnTo>
                      <a:pt x="20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177"/>
              <p:cNvSpPr/>
              <p:nvPr/>
            </p:nvSpPr>
            <p:spPr bwMode="auto">
              <a:xfrm>
                <a:off x="2035175" y="1868488"/>
                <a:ext cx="304800" cy="65088"/>
              </a:xfrm>
              <a:custGeom>
                <a:gdLst>
                  <a:gd name="T0" fmla="*/ 0 w 192"/>
                  <a:gd name="T1" fmla="*/ 41 h 41"/>
                  <a:gd name="T2" fmla="*/ 0 w 192"/>
                  <a:gd name="T3" fmla="*/ 28 h 41"/>
                  <a:gd name="T4" fmla="*/ 192 w 192"/>
                  <a:gd name="T5" fmla="*/ 0 h 41"/>
                  <a:gd name="T6" fmla="*/ 192 w 192"/>
                  <a:gd name="T7" fmla="*/ 15 h 41"/>
                  <a:gd name="T8" fmla="*/ 0 w 192"/>
                  <a:gd name="T9" fmla="*/ 41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41">
                    <a:moveTo>
                      <a:pt x="0" y="41"/>
                    </a:moveTo>
                    <a:lnTo>
                      <a:pt x="0" y="28"/>
                    </a:lnTo>
                    <a:lnTo>
                      <a:pt x="192" y="0"/>
                    </a:lnTo>
                    <a:lnTo>
                      <a:pt x="192" y="15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Freeform: Shape 178"/>
              <p:cNvSpPr/>
              <p:nvPr/>
            </p:nvSpPr>
            <p:spPr bwMode="auto">
              <a:xfrm>
                <a:off x="2035175" y="1803400"/>
                <a:ext cx="304800" cy="109538"/>
              </a:xfrm>
              <a:custGeom>
                <a:gdLst>
                  <a:gd name="T0" fmla="*/ 0 w 192"/>
                  <a:gd name="T1" fmla="*/ 69 h 69"/>
                  <a:gd name="T2" fmla="*/ 145 w 192"/>
                  <a:gd name="T3" fmla="*/ 0 h 69"/>
                  <a:gd name="T4" fmla="*/ 192 w 192"/>
                  <a:gd name="T5" fmla="*/ 41 h 69"/>
                  <a:gd name="T6" fmla="*/ 0 w 192"/>
                  <a:gd name="T7" fmla="*/ 69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69">
                    <a:moveTo>
                      <a:pt x="0" y="69"/>
                    </a:moveTo>
                    <a:lnTo>
                      <a:pt x="145" y="0"/>
                    </a:lnTo>
                    <a:lnTo>
                      <a:pt x="192" y="41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Freeform: Shape 179"/>
              <p:cNvSpPr/>
              <p:nvPr/>
            </p:nvSpPr>
            <p:spPr bwMode="auto">
              <a:xfrm>
                <a:off x="2401888" y="1985963"/>
                <a:ext cx="100013" cy="696913"/>
              </a:xfrm>
              <a:custGeom>
                <a:gdLst>
                  <a:gd name="T0" fmla="*/ 52 w 63"/>
                  <a:gd name="T1" fmla="*/ 56 h 439"/>
                  <a:gd name="T2" fmla="*/ 42 w 63"/>
                  <a:gd name="T3" fmla="*/ 52 h 439"/>
                  <a:gd name="T4" fmla="*/ 26 w 63"/>
                  <a:gd name="T5" fmla="*/ 28 h 439"/>
                  <a:gd name="T6" fmla="*/ 3 w 63"/>
                  <a:gd name="T7" fmla="*/ 17 h 439"/>
                  <a:gd name="T8" fmla="*/ 52 w 63"/>
                  <a:gd name="T9" fmla="*/ 67 h 439"/>
                  <a:gd name="T10" fmla="*/ 37 w 63"/>
                  <a:gd name="T11" fmla="*/ 74 h 439"/>
                  <a:gd name="T12" fmla="*/ 26 w 63"/>
                  <a:gd name="T13" fmla="*/ 69 h 439"/>
                  <a:gd name="T14" fmla="*/ 9 w 63"/>
                  <a:gd name="T15" fmla="*/ 48 h 439"/>
                  <a:gd name="T16" fmla="*/ 44 w 63"/>
                  <a:gd name="T17" fmla="*/ 89 h 439"/>
                  <a:gd name="T18" fmla="*/ 37 w 63"/>
                  <a:gd name="T19" fmla="*/ 84 h 439"/>
                  <a:gd name="T20" fmla="*/ 20 w 63"/>
                  <a:gd name="T21" fmla="*/ 93 h 439"/>
                  <a:gd name="T22" fmla="*/ 9 w 63"/>
                  <a:gd name="T23" fmla="*/ 89 h 439"/>
                  <a:gd name="T24" fmla="*/ 50 w 63"/>
                  <a:gd name="T25" fmla="*/ 117 h 439"/>
                  <a:gd name="T26" fmla="*/ 29 w 63"/>
                  <a:gd name="T27" fmla="*/ 108 h 439"/>
                  <a:gd name="T28" fmla="*/ 20 w 63"/>
                  <a:gd name="T29" fmla="*/ 104 h 439"/>
                  <a:gd name="T30" fmla="*/ 3 w 63"/>
                  <a:gd name="T31" fmla="*/ 112 h 439"/>
                  <a:gd name="T32" fmla="*/ 50 w 63"/>
                  <a:gd name="T33" fmla="*/ 156 h 439"/>
                  <a:gd name="T34" fmla="*/ 35 w 63"/>
                  <a:gd name="T35" fmla="*/ 134 h 439"/>
                  <a:gd name="T36" fmla="*/ 11 w 63"/>
                  <a:gd name="T37" fmla="*/ 128 h 439"/>
                  <a:gd name="T38" fmla="*/ 3 w 63"/>
                  <a:gd name="T39" fmla="*/ 123 h 439"/>
                  <a:gd name="T40" fmla="*/ 44 w 63"/>
                  <a:gd name="T41" fmla="*/ 180 h 439"/>
                  <a:gd name="T42" fmla="*/ 35 w 63"/>
                  <a:gd name="T43" fmla="*/ 175 h 439"/>
                  <a:gd name="T44" fmla="*/ 18 w 63"/>
                  <a:gd name="T45" fmla="*/ 156 h 439"/>
                  <a:gd name="T46" fmla="*/ 52 w 63"/>
                  <a:gd name="T47" fmla="*/ 193 h 439"/>
                  <a:gd name="T48" fmla="*/ 44 w 63"/>
                  <a:gd name="T49" fmla="*/ 188 h 439"/>
                  <a:gd name="T50" fmla="*/ 29 w 63"/>
                  <a:gd name="T51" fmla="*/ 199 h 439"/>
                  <a:gd name="T52" fmla="*/ 18 w 63"/>
                  <a:gd name="T53" fmla="*/ 197 h 439"/>
                  <a:gd name="T54" fmla="*/ 59 w 63"/>
                  <a:gd name="T55" fmla="*/ 219 h 439"/>
                  <a:gd name="T56" fmla="*/ 37 w 63"/>
                  <a:gd name="T57" fmla="*/ 212 h 439"/>
                  <a:gd name="T58" fmla="*/ 29 w 63"/>
                  <a:gd name="T59" fmla="*/ 210 h 439"/>
                  <a:gd name="T60" fmla="*/ 11 w 63"/>
                  <a:gd name="T61" fmla="*/ 221 h 439"/>
                  <a:gd name="T62" fmla="*/ 59 w 63"/>
                  <a:gd name="T63" fmla="*/ 257 h 439"/>
                  <a:gd name="T64" fmla="*/ 42 w 63"/>
                  <a:gd name="T65" fmla="*/ 238 h 439"/>
                  <a:gd name="T66" fmla="*/ 20 w 63"/>
                  <a:gd name="T67" fmla="*/ 234 h 439"/>
                  <a:gd name="T68" fmla="*/ 11 w 63"/>
                  <a:gd name="T69" fmla="*/ 232 h 439"/>
                  <a:gd name="T70" fmla="*/ 52 w 63"/>
                  <a:gd name="T71" fmla="*/ 281 h 439"/>
                  <a:gd name="T72" fmla="*/ 42 w 63"/>
                  <a:gd name="T73" fmla="*/ 279 h 439"/>
                  <a:gd name="T74" fmla="*/ 26 w 63"/>
                  <a:gd name="T75" fmla="*/ 262 h 439"/>
                  <a:gd name="T76" fmla="*/ 3 w 63"/>
                  <a:gd name="T77" fmla="*/ 255 h 439"/>
                  <a:gd name="T78" fmla="*/ 52 w 63"/>
                  <a:gd name="T79" fmla="*/ 292 h 439"/>
                  <a:gd name="T80" fmla="*/ 37 w 63"/>
                  <a:gd name="T81" fmla="*/ 303 h 439"/>
                  <a:gd name="T82" fmla="*/ 26 w 63"/>
                  <a:gd name="T83" fmla="*/ 301 h 439"/>
                  <a:gd name="T84" fmla="*/ 9 w 63"/>
                  <a:gd name="T85" fmla="*/ 283 h 439"/>
                  <a:gd name="T86" fmla="*/ 44 w 63"/>
                  <a:gd name="T87" fmla="*/ 316 h 439"/>
                  <a:gd name="T88" fmla="*/ 37 w 63"/>
                  <a:gd name="T89" fmla="*/ 314 h 439"/>
                  <a:gd name="T90" fmla="*/ 20 w 63"/>
                  <a:gd name="T91" fmla="*/ 327 h 439"/>
                  <a:gd name="T92" fmla="*/ 9 w 63"/>
                  <a:gd name="T93" fmla="*/ 325 h 439"/>
                  <a:gd name="T94" fmla="*/ 50 w 63"/>
                  <a:gd name="T95" fmla="*/ 342 h 439"/>
                  <a:gd name="T96" fmla="*/ 29 w 63"/>
                  <a:gd name="T97" fmla="*/ 338 h 439"/>
                  <a:gd name="T98" fmla="*/ 20 w 63"/>
                  <a:gd name="T99" fmla="*/ 338 h 439"/>
                  <a:gd name="T100" fmla="*/ 3 w 63"/>
                  <a:gd name="T101" fmla="*/ 351 h 439"/>
                  <a:gd name="T102" fmla="*/ 50 w 63"/>
                  <a:gd name="T103" fmla="*/ 381 h 439"/>
                  <a:gd name="T104" fmla="*/ 35 w 63"/>
                  <a:gd name="T105" fmla="*/ 364 h 439"/>
                  <a:gd name="T106" fmla="*/ 11 w 63"/>
                  <a:gd name="T107" fmla="*/ 361 h 439"/>
                  <a:gd name="T108" fmla="*/ 3 w 63"/>
                  <a:gd name="T109" fmla="*/ 361 h 439"/>
                  <a:gd name="T110" fmla="*/ 44 w 63"/>
                  <a:gd name="T111" fmla="*/ 405 h 439"/>
                  <a:gd name="T112" fmla="*/ 35 w 63"/>
                  <a:gd name="T113" fmla="*/ 405 h 439"/>
                  <a:gd name="T114" fmla="*/ 18 w 63"/>
                  <a:gd name="T115" fmla="*/ 390 h 4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" h="439">
                    <a:moveTo>
                      <a:pt x="0" y="0"/>
                    </a:moveTo>
                    <a:lnTo>
                      <a:pt x="0" y="439"/>
                    </a:lnTo>
                    <a:lnTo>
                      <a:pt x="63" y="439"/>
                    </a:lnTo>
                    <a:lnTo>
                      <a:pt x="63" y="32"/>
                    </a:lnTo>
                    <a:lnTo>
                      <a:pt x="0" y="0"/>
                    </a:lnTo>
                    <a:close/>
                    <a:moveTo>
                      <a:pt x="52" y="41"/>
                    </a:moveTo>
                    <a:lnTo>
                      <a:pt x="59" y="45"/>
                    </a:lnTo>
                    <a:lnTo>
                      <a:pt x="59" y="61"/>
                    </a:lnTo>
                    <a:lnTo>
                      <a:pt x="52" y="56"/>
                    </a:lnTo>
                    <a:lnTo>
                      <a:pt x="52" y="41"/>
                    </a:lnTo>
                    <a:close/>
                    <a:moveTo>
                      <a:pt x="44" y="39"/>
                    </a:moveTo>
                    <a:lnTo>
                      <a:pt x="50" y="41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39"/>
                    </a:lnTo>
                    <a:close/>
                    <a:moveTo>
                      <a:pt x="37" y="35"/>
                    </a:moveTo>
                    <a:lnTo>
                      <a:pt x="42" y="37"/>
                    </a:lnTo>
                    <a:lnTo>
                      <a:pt x="42" y="52"/>
                    </a:lnTo>
                    <a:lnTo>
                      <a:pt x="37" y="50"/>
                    </a:lnTo>
                    <a:lnTo>
                      <a:pt x="37" y="35"/>
                    </a:lnTo>
                    <a:close/>
                    <a:moveTo>
                      <a:pt x="29" y="30"/>
                    </a:moveTo>
                    <a:lnTo>
                      <a:pt x="35" y="32"/>
                    </a:lnTo>
                    <a:lnTo>
                      <a:pt x="35" y="48"/>
                    </a:lnTo>
                    <a:lnTo>
                      <a:pt x="29" y="45"/>
                    </a:lnTo>
                    <a:lnTo>
                      <a:pt x="29" y="30"/>
                    </a:lnTo>
                    <a:close/>
                    <a:moveTo>
                      <a:pt x="20" y="26"/>
                    </a:moveTo>
                    <a:lnTo>
                      <a:pt x="26" y="28"/>
                    </a:lnTo>
                    <a:lnTo>
                      <a:pt x="26" y="45"/>
                    </a:lnTo>
                    <a:lnTo>
                      <a:pt x="20" y="41"/>
                    </a:lnTo>
                    <a:lnTo>
                      <a:pt x="20" y="26"/>
                    </a:lnTo>
                    <a:close/>
                    <a:moveTo>
                      <a:pt x="11" y="22"/>
                    </a:moveTo>
                    <a:lnTo>
                      <a:pt x="18" y="26"/>
                    </a:lnTo>
                    <a:lnTo>
                      <a:pt x="18" y="41"/>
                    </a:lnTo>
                    <a:lnTo>
                      <a:pt x="11" y="37"/>
                    </a:lnTo>
                    <a:lnTo>
                      <a:pt x="11" y="22"/>
                    </a:lnTo>
                    <a:close/>
                    <a:moveTo>
                      <a:pt x="3" y="17"/>
                    </a:moveTo>
                    <a:lnTo>
                      <a:pt x="9" y="22"/>
                    </a:lnTo>
                    <a:lnTo>
                      <a:pt x="9" y="37"/>
                    </a:lnTo>
                    <a:lnTo>
                      <a:pt x="3" y="35"/>
                    </a:lnTo>
                    <a:lnTo>
                      <a:pt x="3" y="17"/>
                    </a:lnTo>
                    <a:close/>
                    <a:moveTo>
                      <a:pt x="52" y="67"/>
                    </a:moveTo>
                    <a:lnTo>
                      <a:pt x="59" y="69"/>
                    </a:lnTo>
                    <a:lnTo>
                      <a:pt x="59" y="84"/>
                    </a:lnTo>
                    <a:lnTo>
                      <a:pt x="52" y="82"/>
                    </a:lnTo>
                    <a:lnTo>
                      <a:pt x="52" y="67"/>
                    </a:lnTo>
                    <a:close/>
                    <a:moveTo>
                      <a:pt x="44" y="63"/>
                    </a:moveTo>
                    <a:lnTo>
                      <a:pt x="50" y="67"/>
                    </a:lnTo>
                    <a:lnTo>
                      <a:pt x="50" y="80"/>
                    </a:lnTo>
                    <a:lnTo>
                      <a:pt x="44" y="78"/>
                    </a:lnTo>
                    <a:lnTo>
                      <a:pt x="44" y="63"/>
                    </a:lnTo>
                    <a:close/>
                    <a:moveTo>
                      <a:pt x="37" y="61"/>
                    </a:moveTo>
                    <a:lnTo>
                      <a:pt x="42" y="63"/>
                    </a:lnTo>
                    <a:lnTo>
                      <a:pt x="42" y="78"/>
                    </a:lnTo>
                    <a:lnTo>
                      <a:pt x="37" y="74"/>
                    </a:lnTo>
                    <a:lnTo>
                      <a:pt x="37" y="61"/>
                    </a:lnTo>
                    <a:close/>
                    <a:moveTo>
                      <a:pt x="29" y="56"/>
                    </a:moveTo>
                    <a:lnTo>
                      <a:pt x="35" y="58"/>
                    </a:lnTo>
                    <a:lnTo>
                      <a:pt x="35" y="74"/>
                    </a:lnTo>
                    <a:lnTo>
                      <a:pt x="29" y="71"/>
                    </a:lnTo>
                    <a:lnTo>
                      <a:pt x="29" y="56"/>
                    </a:lnTo>
                    <a:close/>
                    <a:moveTo>
                      <a:pt x="20" y="52"/>
                    </a:moveTo>
                    <a:lnTo>
                      <a:pt x="26" y="54"/>
                    </a:lnTo>
                    <a:lnTo>
                      <a:pt x="26" y="69"/>
                    </a:lnTo>
                    <a:lnTo>
                      <a:pt x="20" y="67"/>
                    </a:lnTo>
                    <a:lnTo>
                      <a:pt x="20" y="52"/>
                    </a:lnTo>
                    <a:close/>
                    <a:moveTo>
                      <a:pt x="11" y="48"/>
                    </a:moveTo>
                    <a:lnTo>
                      <a:pt x="18" y="52"/>
                    </a:lnTo>
                    <a:lnTo>
                      <a:pt x="18" y="67"/>
                    </a:lnTo>
                    <a:lnTo>
                      <a:pt x="11" y="63"/>
                    </a:lnTo>
                    <a:lnTo>
                      <a:pt x="11" y="48"/>
                    </a:lnTo>
                    <a:close/>
                    <a:moveTo>
                      <a:pt x="3" y="45"/>
                    </a:moveTo>
                    <a:lnTo>
                      <a:pt x="9" y="48"/>
                    </a:lnTo>
                    <a:lnTo>
                      <a:pt x="9" y="63"/>
                    </a:lnTo>
                    <a:lnTo>
                      <a:pt x="3" y="61"/>
                    </a:lnTo>
                    <a:lnTo>
                      <a:pt x="3" y="45"/>
                    </a:lnTo>
                    <a:close/>
                    <a:moveTo>
                      <a:pt x="52" y="93"/>
                    </a:moveTo>
                    <a:lnTo>
                      <a:pt x="59" y="95"/>
                    </a:lnTo>
                    <a:lnTo>
                      <a:pt x="59" y="110"/>
                    </a:lnTo>
                    <a:lnTo>
                      <a:pt x="52" y="106"/>
                    </a:lnTo>
                    <a:lnTo>
                      <a:pt x="52" y="93"/>
                    </a:lnTo>
                    <a:close/>
                    <a:moveTo>
                      <a:pt x="44" y="89"/>
                    </a:moveTo>
                    <a:lnTo>
                      <a:pt x="50" y="91"/>
                    </a:lnTo>
                    <a:lnTo>
                      <a:pt x="50" y="106"/>
                    </a:lnTo>
                    <a:lnTo>
                      <a:pt x="44" y="104"/>
                    </a:lnTo>
                    <a:lnTo>
                      <a:pt x="44" y="89"/>
                    </a:lnTo>
                    <a:close/>
                    <a:moveTo>
                      <a:pt x="37" y="84"/>
                    </a:moveTo>
                    <a:lnTo>
                      <a:pt x="42" y="87"/>
                    </a:lnTo>
                    <a:lnTo>
                      <a:pt x="42" y="102"/>
                    </a:lnTo>
                    <a:lnTo>
                      <a:pt x="37" y="99"/>
                    </a:lnTo>
                    <a:lnTo>
                      <a:pt x="37" y="84"/>
                    </a:lnTo>
                    <a:close/>
                    <a:moveTo>
                      <a:pt x="29" y="82"/>
                    </a:moveTo>
                    <a:lnTo>
                      <a:pt x="35" y="84"/>
                    </a:lnTo>
                    <a:lnTo>
                      <a:pt x="35" y="99"/>
                    </a:lnTo>
                    <a:lnTo>
                      <a:pt x="29" y="97"/>
                    </a:lnTo>
                    <a:lnTo>
                      <a:pt x="29" y="82"/>
                    </a:lnTo>
                    <a:close/>
                    <a:moveTo>
                      <a:pt x="20" y="78"/>
                    </a:moveTo>
                    <a:lnTo>
                      <a:pt x="26" y="80"/>
                    </a:lnTo>
                    <a:lnTo>
                      <a:pt x="26" y="95"/>
                    </a:lnTo>
                    <a:lnTo>
                      <a:pt x="20" y="93"/>
                    </a:lnTo>
                    <a:lnTo>
                      <a:pt x="20" y="78"/>
                    </a:lnTo>
                    <a:close/>
                    <a:moveTo>
                      <a:pt x="11" y="74"/>
                    </a:moveTo>
                    <a:lnTo>
                      <a:pt x="18" y="78"/>
                    </a:lnTo>
                    <a:lnTo>
                      <a:pt x="18" y="93"/>
                    </a:lnTo>
                    <a:lnTo>
                      <a:pt x="11" y="91"/>
                    </a:lnTo>
                    <a:lnTo>
                      <a:pt x="11" y="74"/>
                    </a:lnTo>
                    <a:close/>
                    <a:moveTo>
                      <a:pt x="3" y="71"/>
                    </a:moveTo>
                    <a:lnTo>
                      <a:pt x="9" y="74"/>
                    </a:lnTo>
                    <a:lnTo>
                      <a:pt x="9" y="89"/>
                    </a:lnTo>
                    <a:lnTo>
                      <a:pt x="3" y="87"/>
                    </a:lnTo>
                    <a:lnTo>
                      <a:pt x="3" y="71"/>
                    </a:lnTo>
                    <a:close/>
                    <a:moveTo>
                      <a:pt x="52" y="117"/>
                    </a:moveTo>
                    <a:lnTo>
                      <a:pt x="59" y="119"/>
                    </a:lnTo>
                    <a:lnTo>
                      <a:pt x="59" y="134"/>
                    </a:lnTo>
                    <a:lnTo>
                      <a:pt x="52" y="132"/>
                    </a:lnTo>
                    <a:lnTo>
                      <a:pt x="52" y="117"/>
                    </a:lnTo>
                    <a:close/>
                    <a:moveTo>
                      <a:pt x="44" y="115"/>
                    </a:moveTo>
                    <a:lnTo>
                      <a:pt x="50" y="117"/>
                    </a:lnTo>
                    <a:lnTo>
                      <a:pt x="50" y="132"/>
                    </a:lnTo>
                    <a:lnTo>
                      <a:pt x="44" y="128"/>
                    </a:lnTo>
                    <a:lnTo>
                      <a:pt x="44" y="115"/>
                    </a:lnTo>
                    <a:close/>
                    <a:moveTo>
                      <a:pt x="37" y="110"/>
                    </a:moveTo>
                    <a:lnTo>
                      <a:pt x="42" y="112"/>
                    </a:lnTo>
                    <a:lnTo>
                      <a:pt x="42" y="128"/>
                    </a:lnTo>
                    <a:lnTo>
                      <a:pt x="37" y="125"/>
                    </a:lnTo>
                    <a:lnTo>
                      <a:pt x="37" y="110"/>
                    </a:lnTo>
                    <a:close/>
                    <a:moveTo>
                      <a:pt x="29" y="108"/>
                    </a:moveTo>
                    <a:lnTo>
                      <a:pt x="35" y="110"/>
                    </a:lnTo>
                    <a:lnTo>
                      <a:pt x="35" y="125"/>
                    </a:lnTo>
                    <a:lnTo>
                      <a:pt x="29" y="123"/>
                    </a:lnTo>
                    <a:lnTo>
                      <a:pt x="29" y="108"/>
                    </a:lnTo>
                    <a:close/>
                    <a:moveTo>
                      <a:pt x="20" y="104"/>
                    </a:moveTo>
                    <a:lnTo>
                      <a:pt x="26" y="106"/>
                    </a:lnTo>
                    <a:lnTo>
                      <a:pt x="26" y="121"/>
                    </a:lnTo>
                    <a:lnTo>
                      <a:pt x="20" y="119"/>
                    </a:lnTo>
                    <a:lnTo>
                      <a:pt x="20" y="104"/>
                    </a:lnTo>
                    <a:close/>
                    <a:moveTo>
                      <a:pt x="11" y="99"/>
                    </a:moveTo>
                    <a:lnTo>
                      <a:pt x="18" y="104"/>
                    </a:lnTo>
                    <a:lnTo>
                      <a:pt x="18" y="119"/>
                    </a:lnTo>
                    <a:lnTo>
                      <a:pt x="11" y="117"/>
                    </a:lnTo>
                    <a:lnTo>
                      <a:pt x="11" y="99"/>
                    </a:lnTo>
                    <a:close/>
                    <a:moveTo>
                      <a:pt x="3" y="97"/>
                    </a:moveTo>
                    <a:lnTo>
                      <a:pt x="9" y="99"/>
                    </a:lnTo>
                    <a:lnTo>
                      <a:pt x="9" y="115"/>
                    </a:lnTo>
                    <a:lnTo>
                      <a:pt x="3" y="112"/>
                    </a:lnTo>
                    <a:lnTo>
                      <a:pt x="3" y="97"/>
                    </a:lnTo>
                    <a:close/>
                    <a:moveTo>
                      <a:pt x="52" y="143"/>
                    </a:moveTo>
                    <a:lnTo>
                      <a:pt x="59" y="145"/>
                    </a:lnTo>
                    <a:lnTo>
                      <a:pt x="59" y="158"/>
                    </a:lnTo>
                    <a:lnTo>
                      <a:pt x="52" y="156"/>
                    </a:lnTo>
                    <a:lnTo>
                      <a:pt x="52" y="143"/>
                    </a:lnTo>
                    <a:close/>
                    <a:moveTo>
                      <a:pt x="44" y="138"/>
                    </a:moveTo>
                    <a:lnTo>
                      <a:pt x="50" y="141"/>
                    </a:lnTo>
                    <a:lnTo>
                      <a:pt x="50" y="156"/>
                    </a:lnTo>
                    <a:lnTo>
                      <a:pt x="44" y="154"/>
                    </a:lnTo>
                    <a:lnTo>
                      <a:pt x="44" y="138"/>
                    </a:lnTo>
                    <a:close/>
                    <a:moveTo>
                      <a:pt x="37" y="136"/>
                    </a:moveTo>
                    <a:lnTo>
                      <a:pt x="42" y="138"/>
                    </a:lnTo>
                    <a:lnTo>
                      <a:pt x="42" y="154"/>
                    </a:lnTo>
                    <a:lnTo>
                      <a:pt x="37" y="151"/>
                    </a:lnTo>
                    <a:lnTo>
                      <a:pt x="37" y="136"/>
                    </a:lnTo>
                    <a:close/>
                    <a:moveTo>
                      <a:pt x="29" y="132"/>
                    </a:moveTo>
                    <a:lnTo>
                      <a:pt x="35" y="134"/>
                    </a:lnTo>
                    <a:lnTo>
                      <a:pt x="35" y="149"/>
                    </a:lnTo>
                    <a:lnTo>
                      <a:pt x="29" y="147"/>
                    </a:lnTo>
                    <a:lnTo>
                      <a:pt x="29" y="132"/>
                    </a:lnTo>
                    <a:close/>
                    <a:moveTo>
                      <a:pt x="20" y="130"/>
                    </a:moveTo>
                    <a:lnTo>
                      <a:pt x="26" y="132"/>
                    </a:lnTo>
                    <a:lnTo>
                      <a:pt x="26" y="147"/>
                    </a:lnTo>
                    <a:lnTo>
                      <a:pt x="20" y="145"/>
                    </a:lnTo>
                    <a:lnTo>
                      <a:pt x="20" y="130"/>
                    </a:lnTo>
                    <a:close/>
                    <a:moveTo>
                      <a:pt x="11" y="128"/>
                    </a:moveTo>
                    <a:lnTo>
                      <a:pt x="18" y="130"/>
                    </a:lnTo>
                    <a:lnTo>
                      <a:pt x="18" y="145"/>
                    </a:lnTo>
                    <a:lnTo>
                      <a:pt x="11" y="143"/>
                    </a:lnTo>
                    <a:lnTo>
                      <a:pt x="11" y="128"/>
                    </a:lnTo>
                    <a:close/>
                    <a:moveTo>
                      <a:pt x="3" y="123"/>
                    </a:moveTo>
                    <a:lnTo>
                      <a:pt x="9" y="125"/>
                    </a:lnTo>
                    <a:lnTo>
                      <a:pt x="9" y="141"/>
                    </a:lnTo>
                    <a:lnTo>
                      <a:pt x="3" y="138"/>
                    </a:lnTo>
                    <a:lnTo>
                      <a:pt x="3" y="123"/>
                    </a:lnTo>
                    <a:close/>
                    <a:moveTo>
                      <a:pt x="52" y="167"/>
                    </a:moveTo>
                    <a:lnTo>
                      <a:pt x="59" y="169"/>
                    </a:lnTo>
                    <a:lnTo>
                      <a:pt x="59" y="184"/>
                    </a:lnTo>
                    <a:lnTo>
                      <a:pt x="52" y="182"/>
                    </a:lnTo>
                    <a:lnTo>
                      <a:pt x="52" y="167"/>
                    </a:lnTo>
                    <a:close/>
                    <a:moveTo>
                      <a:pt x="44" y="164"/>
                    </a:moveTo>
                    <a:lnTo>
                      <a:pt x="50" y="167"/>
                    </a:lnTo>
                    <a:lnTo>
                      <a:pt x="50" y="182"/>
                    </a:lnTo>
                    <a:lnTo>
                      <a:pt x="44" y="180"/>
                    </a:lnTo>
                    <a:lnTo>
                      <a:pt x="44" y="164"/>
                    </a:lnTo>
                    <a:close/>
                    <a:moveTo>
                      <a:pt x="37" y="162"/>
                    </a:moveTo>
                    <a:lnTo>
                      <a:pt x="42" y="162"/>
                    </a:lnTo>
                    <a:lnTo>
                      <a:pt x="42" y="177"/>
                    </a:lnTo>
                    <a:lnTo>
                      <a:pt x="37" y="177"/>
                    </a:lnTo>
                    <a:lnTo>
                      <a:pt x="37" y="162"/>
                    </a:lnTo>
                    <a:close/>
                    <a:moveTo>
                      <a:pt x="29" y="158"/>
                    </a:moveTo>
                    <a:lnTo>
                      <a:pt x="35" y="160"/>
                    </a:lnTo>
                    <a:lnTo>
                      <a:pt x="35" y="175"/>
                    </a:lnTo>
                    <a:lnTo>
                      <a:pt x="29" y="173"/>
                    </a:lnTo>
                    <a:lnTo>
                      <a:pt x="29" y="158"/>
                    </a:lnTo>
                    <a:close/>
                    <a:moveTo>
                      <a:pt x="20" y="156"/>
                    </a:moveTo>
                    <a:lnTo>
                      <a:pt x="26" y="158"/>
                    </a:lnTo>
                    <a:lnTo>
                      <a:pt x="26" y="173"/>
                    </a:lnTo>
                    <a:lnTo>
                      <a:pt x="20" y="171"/>
                    </a:lnTo>
                    <a:lnTo>
                      <a:pt x="20" y="156"/>
                    </a:lnTo>
                    <a:close/>
                    <a:moveTo>
                      <a:pt x="11" y="154"/>
                    </a:moveTo>
                    <a:lnTo>
                      <a:pt x="18" y="156"/>
                    </a:lnTo>
                    <a:lnTo>
                      <a:pt x="18" y="171"/>
                    </a:lnTo>
                    <a:lnTo>
                      <a:pt x="11" y="169"/>
                    </a:lnTo>
                    <a:lnTo>
                      <a:pt x="11" y="154"/>
                    </a:lnTo>
                    <a:close/>
                    <a:moveTo>
                      <a:pt x="3" y="149"/>
                    </a:moveTo>
                    <a:lnTo>
                      <a:pt x="9" y="151"/>
                    </a:lnTo>
                    <a:lnTo>
                      <a:pt x="9" y="169"/>
                    </a:lnTo>
                    <a:lnTo>
                      <a:pt x="3" y="167"/>
                    </a:lnTo>
                    <a:lnTo>
                      <a:pt x="3" y="149"/>
                    </a:lnTo>
                    <a:close/>
                    <a:moveTo>
                      <a:pt x="52" y="193"/>
                    </a:moveTo>
                    <a:lnTo>
                      <a:pt x="59" y="193"/>
                    </a:lnTo>
                    <a:lnTo>
                      <a:pt x="59" y="208"/>
                    </a:lnTo>
                    <a:lnTo>
                      <a:pt x="52" y="206"/>
                    </a:lnTo>
                    <a:lnTo>
                      <a:pt x="52" y="193"/>
                    </a:lnTo>
                    <a:close/>
                    <a:moveTo>
                      <a:pt x="44" y="188"/>
                    </a:moveTo>
                    <a:lnTo>
                      <a:pt x="50" y="190"/>
                    </a:lnTo>
                    <a:lnTo>
                      <a:pt x="50" y="206"/>
                    </a:lnTo>
                    <a:lnTo>
                      <a:pt x="44" y="203"/>
                    </a:lnTo>
                    <a:lnTo>
                      <a:pt x="44" y="188"/>
                    </a:lnTo>
                    <a:close/>
                    <a:moveTo>
                      <a:pt x="37" y="186"/>
                    </a:moveTo>
                    <a:lnTo>
                      <a:pt x="42" y="188"/>
                    </a:lnTo>
                    <a:lnTo>
                      <a:pt x="42" y="203"/>
                    </a:lnTo>
                    <a:lnTo>
                      <a:pt x="37" y="201"/>
                    </a:lnTo>
                    <a:lnTo>
                      <a:pt x="37" y="186"/>
                    </a:lnTo>
                    <a:close/>
                    <a:moveTo>
                      <a:pt x="29" y="184"/>
                    </a:moveTo>
                    <a:lnTo>
                      <a:pt x="35" y="186"/>
                    </a:lnTo>
                    <a:lnTo>
                      <a:pt x="35" y="201"/>
                    </a:lnTo>
                    <a:lnTo>
                      <a:pt x="29" y="199"/>
                    </a:lnTo>
                    <a:lnTo>
                      <a:pt x="29" y="184"/>
                    </a:lnTo>
                    <a:close/>
                    <a:moveTo>
                      <a:pt x="20" y="182"/>
                    </a:moveTo>
                    <a:lnTo>
                      <a:pt x="26" y="184"/>
                    </a:lnTo>
                    <a:lnTo>
                      <a:pt x="26" y="199"/>
                    </a:lnTo>
                    <a:lnTo>
                      <a:pt x="20" y="197"/>
                    </a:lnTo>
                    <a:lnTo>
                      <a:pt x="20" y="182"/>
                    </a:lnTo>
                    <a:close/>
                    <a:moveTo>
                      <a:pt x="11" y="180"/>
                    </a:moveTo>
                    <a:lnTo>
                      <a:pt x="18" y="182"/>
                    </a:lnTo>
                    <a:lnTo>
                      <a:pt x="18" y="197"/>
                    </a:lnTo>
                    <a:lnTo>
                      <a:pt x="11" y="195"/>
                    </a:lnTo>
                    <a:lnTo>
                      <a:pt x="11" y="180"/>
                    </a:lnTo>
                    <a:close/>
                    <a:moveTo>
                      <a:pt x="3" y="177"/>
                    </a:moveTo>
                    <a:lnTo>
                      <a:pt x="9" y="180"/>
                    </a:lnTo>
                    <a:lnTo>
                      <a:pt x="9" y="195"/>
                    </a:lnTo>
                    <a:lnTo>
                      <a:pt x="3" y="193"/>
                    </a:lnTo>
                    <a:lnTo>
                      <a:pt x="3" y="177"/>
                    </a:lnTo>
                    <a:close/>
                    <a:moveTo>
                      <a:pt x="52" y="216"/>
                    </a:moveTo>
                    <a:lnTo>
                      <a:pt x="59" y="219"/>
                    </a:lnTo>
                    <a:lnTo>
                      <a:pt x="59" y="234"/>
                    </a:lnTo>
                    <a:lnTo>
                      <a:pt x="52" y="232"/>
                    </a:lnTo>
                    <a:lnTo>
                      <a:pt x="52" y="216"/>
                    </a:lnTo>
                    <a:close/>
                    <a:moveTo>
                      <a:pt x="44" y="214"/>
                    </a:moveTo>
                    <a:lnTo>
                      <a:pt x="50" y="216"/>
                    </a:lnTo>
                    <a:lnTo>
                      <a:pt x="50" y="232"/>
                    </a:lnTo>
                    <a:lnTo>
                      <a:pt x="44" y="229"/>
                    </a:lnTo>
                    <a:lnTo>
                      <a:pt x="44" y="214"/>
                    </a:lnTo>
                    <a:close/>
                    <a:moveTo>
                      <a:pt x="37" y="212"/>
                    </a:moveTo>
                    <a:lnTo>
                      <a:pt x="42" y="214"/>
                    </a:lnTo>
                    <a:lnTo>
                      <a:pt x="42" y="229"/>
                    </a:lnTo>
                    <a:lnTo>
                      <a:pt x="37" y="227"/>
                    </a:lnTo>
                    <a:lnTo>
                      <a:pt x="37" y="212"/>
                    </a:lnTo>
                    <a:close/>
                    <a:moveTo>
                      <a:pt x="29" y="210"/>
                    </a:moveTo>
                    <a:lnTo>
                      <a:pt x="35" y="212"/>
                    </a:lnTo>
                    <a:lnTo>
                      <a:pt x="35" y="227"/>
                    </a:lnTo>
                    <a:lnTo>
                      <a:pt x="29" y="225"/>
                    </a:lnTo>
                    <a:lnTo>
                      <a:pt x="29" y="210"/>
                    </a:lnTo>
                    <a:close/>
                    <a:moveTo>
                      <a:pt x="20" y="208"/>
                    </a:moveTo>
                    <a:lnTo>
                      <a:pt x="26" y="210"/>
                    </a:lnTo>
                    <a:lnTo>
                      <a:pt x="26" y="225"/>
                    </a:lnTo>
                    <a:lnTo>
                      <a:pt x="20" y="223"/>
                    </a:lnTo>
                    <a:lnTo>
                      <a:pt x="20" y="208"/>
                    </a:lnTo>
                    <a:close/>
                    <a:moveTo>
                      <a:pt x="11" y="206"/>
                    </a:moveTo>
                    <a:lnTo>
                      <a:pt x="18" y="208"/>
                    </a:lnTo>
                    <a:lnTo>
                      <a:pt x="18" y="223"/>
                    </a:lnTo>
                    <a:lnTo>
                      <a:pt x="11" y="221"/>
                    </a:lnTo>
                    <a:lnTo>
                      <a:pt x="11" y="206"/>
                    </a:lnTo>
                    <a:close/>
                    <a:moveTo>
                      <a:pt x="3" y="203"/>
                    </a:moveTo>
                    <a:lnTo>
                      <a:pt x="9" y="206"/>
                    </a:lnTo>
                    <a:lnTo>
                      <a:pt x="9" y="221"/>
                    </a:lnTo>
                    <a:lnTo>
                      <a:pt x="3" y="219"/>
                    </a:lnTo>
                    <a:lnTo>
                      <a:pt x="3" y="203"/>
                    </a:lnTo>
                    <a:close/>
                    <a:moveTo>
                      <a:pt x="52" y="242"/>
                    </a:moveTo>
                    <a:lnTo>
                      <a:pt x="59" y="242"/>
                    </a:lnTo>
                    <a:lnTo>
                      <a:pt x="59" y="257"/>
                    </a:lnTo>
                    <a:lnTo>
                      <a:pt x="52" y="255"/>
                    </a:lnTo>
                    <a:lnTo>
                      <a:pt x="52" y="242"/>
                    </a:lnTo>
                    <a:close/>
                    <a:moveTo>
                      <a:pt x="44" y="240"/>
                    </a:moveTo>
                    <a:lnTo>
                      <a:pt x="50" y="240"/>
                    </a:lnTo>
                    <a:lnTo>
                      <a:pt x="50" y="255"/>
                    </a:lnTo>
                    <a:lnTo>
                      <a:pt x="44" y="255"/>
                    </a:lnTo>
                    <a:lnTo>
                      <a:pt x="44" y="240"/>
                    </a:lnTo>
                    <a:close/>
                    <a:moveTo>
                      <a:pt x="37" y="238"/>
                    </a:moveTo>
                    <a:lnTo>
                      <a:pt x="42" y="238"/>
                    </a:lnTo>
                    <a:lnTo>
                      <a:pt x="42" y="253"/>
                    </a:lnTo>
                    <a:lnTo>
                      <a:pt x="37" y="253"/>
                    </a:lnTo>
                    <a:lnTo>
                      <a:pt x="37" y="238"/>
                    </a:lnTo>
                    <a:close/>
                    <a:moveTo>
                      <a:pt x="29" y="236"/>
                    </a:moveTo>
                    <a:lnTo>
                      <a:pt x="35" y="238"/>
                    </a:lnTo>
                    <a:lnTo>
                      <a:pt x="35" y="253"/>
                    </a:lnTo>
                    <a:lnTo>
                      <a:pt x="29" y="251"/>
                    </a:lnTo>
                    <a:lnTo>
                      <a:pt x="29" y="236"/>
                    </a:lnTo>
                    <a:close/>
                    <a:moveTo>
                      <a:pt x="20" y="234"/>
                    </a:moveTo>
                    <a:lnTo>
                      <a:pt x="26" y="236"/>
                    </a:lnTo>
                    <a:lnTo>
                      <a:pt x="26" y="251"/>
                    </a:lnTo>
                    <a:lnTo>
                      <a:pt x="20" y="249"/>
                    </a:lnTo>
                    <a:lnTo>
                      <a:pt x="20" y="234"/>
                    </a:lnTo>
                    <a:close/>
                    <a:moveTo>
                      <a:pt x="11" y="232"/>
                    </a:moveTo>
                    <a:lnTo>
                      <a:pt x="18" y="234"/>
                    </a:lnTo>
                    <a:lnTo>
                      <a:pt x="18" y="249"/>
                    </a:lnTo>
                    <a:lnTo>
                      <a:pt x="11" y="247"/>
                    </a:lnTo>
                    <a:lnTo>
                      <a:pt x="11" y="232"/>
                    </a:lnTo>
                    <a:close/>
                    <a:moveTo>
                      <a:pt x="3" y="229"/>
                    </a:moveTo>
                    <a:lnTo>
                      <a:pt x="9" y="232"/>
                    </a:lnTo>
                    <a:lnTo>
                      <a:pt x="9" y="247"/>
                    </a:lnTo>
                    <a:lnTo>
                      <a:pt x="3" y="245"/>
                    </a:lnTo>
                    <a:lnTo>
                      <a:pt x="3" y="229"/>
                    </a:lnTo>
                    <a:close/>
                    <a:moveTo>
                      <a:pt x="52" y="266"/>
                    </a:moveTo>
                    <a:lnTo>
                      <a:pt x="59" y="268"/>
                    </a:lnTo>
                    <a:lnTo>
                      <a:pt x="59" y="283"/>
                    </a:lnTo>
                    <a:lnTo>
                      <a:pt x="52" y="281"/>
                    </a:lnTo>
                    <a:lnTo>
                      <a:pt x="52" y="266"/>
                    </a:lnTo>
                    <a:close/>
                    <a:moveTo>
                      <a:pt x="44" y="264"/>
                    </a:moveTo>
                    <a:lnTo>
                      <a:pt x="50" y="266"/>
                    </a:lnTo>
                    <a:lnTo>
                      <a:pt x="50" y="281"/>
                    </a:lnTo>
                    <a:lnTo>
                      <a:pt x="44" y="279"/>
                    </a:lnTo>
                    <a:lnTo>
                      <a:pt x="44" y="264"/>
                    </a:lnTo>
                    <a:close/>
                    <a:moveTo>
                      <a:pt x="37" y="264"/>
                    </a:moveTo>
                    <a:lnTo>
                      <a:pt x="42" y="264"/>
                    </a:lnTo>
                    <a:lnTo>
                      <a:pt x="42" y="279"/>
                    </a:lnTo>
                    <a:lnTo>
                      <a:pt x="37" y="277"/>
                    </a:lnTo>
                    <a:lnTo>
                      <a:pt x="37" y="264"/>
                    </a:lnTo>
                    <a:close/>
                    <a:moveTo>
                      <a:pt x="29" y="262"/>
                    </a:moveTo>
                    <a:lnTo>
                      <a:pt x="35" y="262"/>
                    </a:lnTo>
                    <a:lnTo>
                      <a:pt x="35" y="277"/>
                    </a:lnTo>
                    <a:lnTo>
                      <a:pt x="29" y="277"/>
                    </a:lnTo>
                    <a:lnTo>
                      <a:pt x="29" y="262"/>
                    </a:lnTo>
                    <a:close/>
                    <a:moveTo>
                      <a:pt x="20" y="260"/>
                    </a:moveTo>
                    <a:lnTo>
                      <a:pt x="26" y="262"/>
                    </a:lnTo>
                    <a:lnTo>
                      <a:pt x="26" y="277"/>
                    </a:lnTo>
                    <a:lnTo>
                      <a:pt x="20" y="275"/>
                    </a:lnTo>
                    <a:lnTo>
                      <a:pt x="20" y="260"/>
                    </a:lnTo>
                    <a:close/>
                    <a:moveTo>
                      <a:pt x="11" y="257"/>
                    </a:moveTo>
                    <a:lnTo>
                      <a:pt x="18" y="260"/>
                    </a:lnTo>
                    <a:lnTo>
                      <a:pt x="18" y="275"/>
                    </a:lnTo>
                    <a:lnTo>
                      <a:pt x="11" y="273"/>
                    </a:lnTo>
                    <a:lnTo>
                      <a:pt x="11" y="257"/>
                    </a:lnTo>
                    <a:close/>
                    <a:moveTo>
                      <a:pt x="3" y="255"/>
                    </a:moveTo>
                    <a:lnTo>
                      <a:pt x="9" y="257"/>
                    </a:lnTo>
                    <a:lnTo>
                      <a:pt x="9" y="273"/>
                    </a:lnTo>
                    <a:lnTo>
                      <a:pt x="3" y="273"/>
                    </a:lnTo>
                    <a:lnTo>
                      <a:pt x="3" y="255"/>
                    </a:lnTo>
                    <a:close/>
                    <a:moveTo>
                      <a:pt x="52" y="292"/>
                    </a:moveTo>
                    <a:lnTo>
                      <a:pt x="59" y="292"/>
                    </a:lnTo>
                    <a:lnTo>
                      <a:pt x="59" y="307"/>
                    </a:lnTo>
                    <a:lnTo>
                      <a:pt x="52" y="305"/>
                    </a:lnTo>
                    <a:lnTo>
                      <a:pt x="52" y="292"/>
                    </a:lnTo>
                    <a:close/>
                    <a:moveTo>
                      <a:pt x="44" y="290"/>
                    </a:moveTo>
                    <a:lnTo>
                      <a:pt x="50" y="290"/>
                    </a:lnTo>
                    <a:lnTo>
                      <a:pt x="50" y="305"/>
                    </a:lnTo>
                    <a:lnTo>
                      <a:pt x="44" y="305"/>
                    </a:lnTo>
                    <a:lnTo>
                      <a:pt x="44" y="290"/>
                    </a:lnTo>
                    <a:close/>
                    <a:moveTo>
                      <a:pt x="37" y="288"/>
                    </a:moveTo>
                    <a:lnTo>
                      <a:pt x="42" y="290"/>
                    </a:lnTo>
                    <a:lnTo>
                      <a:pt x="42" y="305"/>
                    </a:lnTo>
                    <a:lnTo>
                      <a:pt x="37" y="303"/>
                    </a:lnTo>
                    <a:lnTo>
                      <a:pt x="37" y="288"/>
                    </a:lnTo>
                    <a:close/>
                    <a:moveTo>
                      <a:pt x="29" y="288"/>
                    </a:moveTo>
                    <a:lnTo>
                      <a:pt x="35" y="288"/>
                    </a:lnTo>
                    <a:lnTo>
                      <a:pt x="35" y="303"/>
                    </a:lnTo>
                    <a:lnTo>
                      <a:pt x="29" y="303"/>
                    </a:lnTo>
                    <a:lnTo>
                      <a:pt x="29" y="288"/>
                    </a:lnTo>
                    <a:close/>
                    <a:moveTo>
                      <a:pt x="20" y="286"/>
                    </a:moveTo>
                    <a:lnTo>
                      <a:pt x="26" y="286"/>
                    </a:lnTo>
                    <a:lnTo>
                      <a:pt x="26" y="301"/>
                    </a:lnTo>
                    <a:lnTo>
                      <a:pt x="20" y="301"/>
                    </a:lnTo>
                    <a:lnTo>
                      <a:pt x="20" y="286"/>
                    </a:lnTo>
                    <a:close/>
                    <a:moveTo>
                      <a:pt x="11" y="283"/>
                    </a:moveTo>
                    <a:lnTo>
                      <a:pt x="18" y="286"/>
                    </a:lnTo>
                    <a:lnTo>
                      <a:pt x="18" y="301"/>
                    </a:lnTo>
                    <a:lnTo>
                      <a:pt x="11" y="299"/>
                    </a:lnTo>
                    <a:lnTo>
                      <a:pt x="11" y="283"/>
                    </a:lnTo>
                    <a:close/>
                    <a:moveTo>
                      <a:pt x="3" y="283"/>
                    </a:moveTo>
                    <a:lnTo>
                      <a:pt x="9" y="283"/>
                    </a:lnTo>
                    <a:lnTo>
                      <a:pt x="9" y="299"/>
                    </a:lnTo>
                    <a:lnTo>
                      <a:pt x="3" y="299"/>
                    </a:lnTo>
                    <a:lnTo>
                      <a:pt x="3" y="283"/>
                    </a:lnTo>
                    <a:close/>
                    <a:moveTo>
                      <a:pt x="52" y="316"/>
                    </a:moveTo>
                    <a:lnTo>
                      <a:pt x="59" y="318"/>
                    </a:lnTo>
                    <a:lnTo>
                      <a:pt x="59" y="331"/>
                    </a:lnTo>
                    <a:lnTo>
                      <a:pt x="52" y="331"/>
                    </a:lnTo>
                    <a:lnTo>
                      <a:pt x="52" y="316"/>
                    </a:lnTo>
                    <a:close/>
                    <a:moveTo>
                      <a:pt x="44" y="316"/>
                    </a:moveTo>
                    <a:lnTo>
                      <a:pt x="50" y="316"/>
                    </a:lnTo>
                    <a:lnTo>
                      <a:pt x="50" y="331"/>
                    </a:lnTo>
                    <a:lnTo>
                      <a:pt x="44" y="331"/>
                    </a:lnTo>
                    <a:lnTo>
                      <a:pt x="44" y="316"/>
                    </a:lnTo>
                    <a:close/>
                    <a:moveTo>
                      <a:pt x="37" y="314"/>
                    </a:moveTo>
                    <a:lnTo>
                      <a:pt x="42" y="314"/>
                    </a:lnTo>
                    <a:lnTo>
                      <a:pt x="42" y="329"/>
                    </a:lnTo>
                    <a:lnTo>
                      <a:pt x="37" y="329"/>
                    </a:lnTo>
                    <a:lnTo>
                      <a:pt x="37" y="314"/>
                    </a:lnTo>
                    <a:close/>
                    <a:moveTo>
                      <a:pt x="29" y="312"/>
                    </a:moveTo>
                    <a:lnTo>
                      <a:pt x="35" y="314"/>
                    </a:lnTo>
                    <a:lnTo>
                      <a:pt x="35" y="329"/>
                    </a:lnTo>
                    <a:lnTo>
                      <a:pt x="29" y="327"/>
                    </a:lnTo>
                    <a:lnTo>
                      <a:pt x="29" y="312"/>
                    </a:lnTo>
                    <a:close/>
                    <a:moveTo>
                      <a:pt x="20" y="312"/>
                    </a:moveTo>
                    <a:lnTo>
                      <a:pt x="26" y="312"/>
                    </a:lnTo>
                    <a:lnTo>
                      <a:pt x="26" y="327"/>
                    </a:lnTo>
                    <a:lnTo>
                      <a:pt x="20" y="327"/>
                    </a:lnTo>
                    <a:lnTo>
                      <a:pt x="20" y="312"/>
                    </a:lnTo>
                    <a:close/>
                    <a:moveTo>
                      <a:pt x="11" y="309"/>
                    </a:moveTo>
                    <a:lnTo>
                      <a:pt x="18" y="312"/>
                    </a:lnTo>
                    <a:lnTo>
                      <a:pt x="18" y="327"/>
                    </a:lnTo>
                    <a:lnTo>
                      <a:pt x="11" y="325"/>
                    </a:lnTo>
                    <a:lnTo>
                      <a:pt x="11" y="309"/>
                    </a:lnTo>
                    <a:close/>
                    <a:moveTo>
                      <a:pt x="3" y="309"/>
                    </a:moveTo>
                    <a:lnTo>
                      <a:pt x="9" y="309"/>
                    </a:lnTo>
                    <a:lnTo>
                      <a:pt x="9" y="325"/>
                    </a:lnTo>
                    <a:lnTo>
                      <a:pt x="3" y="325"/>
                    </a:lnTo>
                    <a:lnTo>
                      <a:pt x="3" y="309"/>
                    </a:lnTo>
                    <a:close/>
                    <a:moveTo>
                      <a:pt x="52" y="342"/>
                    </a:moveTo>
                    <a:lnTo>
                      <a:pt x="59" y="342"/>
                    </a:lnTo>
                    <a:lnTo>
                      <a:pt x="59" y="357"/>
                    </a:lnTo>
                    <a:lnTo>
                      <a:pt x="52" y="357"/>
                    </a:lnTo>
                    <a:lnTo>
                      <a:pt x="52" y="342"/>
                    </a:lnTo>
                    <a:close/>
                    <a:moveTo>
                      <a:pt x="44" y="340"/>
                    </a:moveTo>
                    <a:lnTo>
                      <a:pt x="50" y="342"/>
                    </a:lnTo>
                    <a:lnTo>
                      <a:pt x="50" y="355"/>
                    </a:lnTo>
                    <a:lnTo>
                      <a:pt x="44" y="355"/>
                    </a:lnTo>
                    <a:lnTo>
                      <a:pt x="44" y="340"/>
                    </a:lnTo>
                    <a:close/>
                    <a:moveTo>
                      <a:pt x="37" y="340"/>
                    </a:moveTo>
                    <a:lnTo>
                      <a:pt x="42" y="340"/>
                    </a:lnTo>
                    <a:lnTo>
                      <a:pt x="42" y="355"/>
                    </a:lnTo>
                    <a:lnTo>
                      <a:pt x="37" y="355"/>
                    </a:lnTo>
                    <a:lnTo>
                      <a:pt x="37" y="340"/>
                    </a:lnTo>
                    <a:close/>
                    <a:moveTo>
                      <a:pt x="29" y="338"/>
                    </a:moveTo>
                    <a:lnTo>
                      <a:pt x="35" y="340"/>
                    </a:lnTo>
                    <a:lnTo>
                      <a:pt x="35" y="355"/>
                    </a:lnTo>
                    <a:lnTo>
                      <a:pt x="29" y="353"/>
                    </a:lnTo>
                    <a:lnTo>
                      <a:pt x="29" y="338"/>
                    </a:lnTo>
                    <a:close/>
                    <a:moveTo>
                      <a:pt x="20" y="338"/>
                    </a:moveTo>
                    <a:lnTo>
                      <a:pt x="26" y="338"/>
                    </a:lnTo>
                    <a:lnTo>
                      <a:pt x="26" y="353"/>
                    </a:lnTo>
                    <a:lnTo>
                      <a:pt x="20" y="353"/>
                    </a:lnTo>
                    <a:lnTo>
                      <a:pt x="20" y="338"/>
                    </a:lnTo>
                    <a:close/>
                    <a:moveTo>
                      <a:pt x="11" y="335"/>
                    </a:moveTo>
                    <a:lnTo>
                      <a:pt x="18" y="338"/>
                    </a:lnTo>
                    <a:lnTo>
                      <a:pt x="18" y="353"/>
                    </a:lnTo>
                    <a:lnTo>
                      <a:pt x="11" y="353"/>
                    </a:lnTo>
                    <a:lnTo>
                      <a:pt x="11" y="335"/>
                    </a:lnTo>
                    <a:close/>
                    <a:moveTo>
                      <a:pt x="3" y="335"/>
                    </a:moveTo>
                    <a:lnTo>
                      <a:pt x="9" y="335"/>
                    </a:lnTo>
                    <a:lnTo>
                      <a:pt x="9" y="351"/>
                    </a:lnTo>
                    <a:lnTo>
                      <a:pt x="3" y="351"/>
                    </a:lnTo>
                    <a:lnTo>
                      <a:pt x="3" y="335"/>
                    </a:lnTo>
                    <a:close/>
                    <a:moveTo>
                      <a:pt x="52" y="366"/>
                    </a:moveTo>
                    <a:lnTo>
                      <a:pt x="59" y="366"/>
                    </a:lnTo>
                    <a:lnTo>
                      <a:pt x="59" y="381"/>
                    </a:lnTo>
                    <a:lnTo>
                      <a:pt x="52" y="381"/>
                    </a:lnTo>
                    <a:lnTo>
                      <a:pt x="52" y="366"/>
                    </a:lnTo>
                    <a:close/>
                    <a:moveTo>
                      <a:pt x="44" y="366"/>
                    </a:moveTo>
                    <a:lnTo>
                      <a:pt x="50" y="366"/>
                    </a:lnTo>
                    <a:lnTo>
                      <a:pt x="50" y="381"/>
                    </a:lnTo>
                    <a:lnTo>
                      <a:pt x="44" y="381"/>
                    </a:lnTo>
                    <a:lnTo>
                      <a:pt x="44" y="366"/>
                    </a:lnTo>
                    <a:close/>
                    <a:moveTo>
                      <a:pt x="37" y="366"/>
                    </a:moveTo>
                    <a:lnTo>
                      <a:pt x="42" y="366"/>
                    </a:lnTo>
                    <a:lnTo>
                      <a:pt x="42" y="381"/>
                    </a:lnTo>
                    <a:lnTo>
                      <a:pt x="37" y="381"/>
                    </a:lnTo>
                    <a:lnTo>
                      <a:pt x="37" y="366"/>
                    </a:lnTo>
                    <a:close/>
                    <a:moveTo>
                      <a:pt x="29" y="364"/>
                    </a:moveTo>
                    <a:lnTo>
                      <a:pt x="35" y="364"/>
                    </a:lnTo>
                    <a:lnTo>
                      <a:pt x="35" y="379"/>
                    </a:lnTo>
                    <a:lnTo>
                      <a:pt x="29" y="379"/>
                    </a:lnTo>
                    <a:lnTo>
                      <a:pt x="29" y="364"/>
                    </a:lnTo>
                    <a:close/>
                    <a:moveTo>
                      <a:pt x="20" y="364"/>
                    </a:moveTo>
                    <a:lnTo>
                      <a:pt x="26" y="364"/>
                    </a:lnTo>
                    <a:lnTo>
                      <a:pt x="26" y="379"/>
                    </a:lnTo>
                    <a:lnTo>
                      <a:pt x="20" y="379"/>
                    </a:lnTo>
                    <a:lnTo>
                      <a:pt x="20" y="364"/>
                    </a:lnTo>
                    <a:close/>
                    <a:moveTo>
                      <a:pt x="11" y="361"/>
                    </a:moveTo>
                    <a:lnTo>
                      <a:pt x="18" y="364"/>
                    </a:lnTo>
                    <a:lnTo>
                      <a:pt x="18" y="379"/>
                    </a:lnTo>
                    <a:lnTo>
                      <a:pt x="11" y="379"/>
                    </a:lnTo>
                    <a:lnTo>
                      <a:pt x="11" y="361"/>
                    </a:lnTo>
                    <a:close/>
                    <a:moveTo>
                      <a:pt x="3" y="361"/>
                    </a:moveTo>
                    <a:lnTo>
                      <a:pt x="9" y="361"/>
                    </a:lnTo>
                    <a:lnTo>
                      <a:pt x="9" y="379"/>
                    </a:lnTo>
                    <a:lnTo>
                      <a:pt x="3" y="377"/>
                    </a:lnTo>
                    <a:lnTo>
                      <a:pt x="3" y="361"/>
                    </a:lnTo>
                    <a:close/>
                    <a:moveTo>
                      <a:pt x="52" y="392"/>
                    </a:moveTo>
                    <a:lnTo>
                      <a:pt x="59" y="392"/>
                    </a:lnTo>
                    <a:lnTo>
                      <a:pt x="59" y="407"/>
                    </a:lnTo>
                    <a:lnTo>
                      <a:pt x="52" y="407"/>
                    </a:lnTo>
                    <a:lnTo>
                      <a:pt x="52" y="392"/>
                    </a:lnTo>
                    <a:close/>
                    <a:moveTo>
                      <a:pt x="44" y="390"/>
                    </a:moveTo>
                    <a:lnTo>
                      <a:pt x="50" y="392"/>
                    </a:lnTo>
                    <a:lnTo>
                      <a:pt x="50" y="407"/>
                    </a:lnTo>
                    <a:lnTo>
                      <a:pt x="44" y="405"/>
                    </a:lnTo>
                    <a:lnTo>
                      <a:pt x="44" y="390"/>
                    </a:lnTo>
                    <a:close/>
                    <a:moveTo>
                      <a:pt x="37" y="390"/>
                    </a:moveTo>
                    <a:lnTo>
                      <a:pt x="42" y="390"/>
                    </a:lnTo>
                    <a:lnTo>
                      <a:pt x="42" y="405"/>
                    </a:lnTo>
                    <a:lnTo>
                      <a:pt x="37" y="405"/>
                    </a:lnTo>
                    <a:lnTo>
                      <a:pt x="37" y="390"/>
                    </a:lnTo>
                    <a:close/>
                    <a:moveTo>
                      <a:pt x="29" y="390"/>
                    </a:moveTo>
                    <a:lnTo>
                      <a:pt x="35" y="390"/>
                    </a:lnTo>
                    <a:lnTo>
                      <a:pt x="35" y="405"/>
                    </a:lnTo>
                    <a:lnTo>
                      <a:pt x="29" y="405"/>
                    </a:lnTo>
                    <a:lnTo>
                      <a:pt x="29" y="390"/>
                    </a:lnTo>
                    <a:close/>
                    <a:moveTo>
                      <a:pt x="20" y="390"/>
                    </a:moveTo>
                    <a:lnTo>
                      <a:pt x="26" y="390"/>
                    </a:lnTo>
                    <a:lnTo>
                      <a:pt x="26" y="405"/>
                    </a:lnTo>
                    <a:lnTo>
                      <a:pt x="20" y="405"/>
                    </a:lnTo>
                    <a:lnTo>
                      <a:pt x="20" y="390"/>
                    </a:lnTo>
                    <a:close/>
                    <a:moveTo>
                      <a:pt x="11" y="390"/>
                    </a:moveTo>
                    <a:lnTo>
                      <a:pt x="18" y="390"/>
                    </a:lnTo>
                    <a:lnTo>
                      <a:pt x="18" y="405"/>
                    </a:lnTo>
                    <a:lnTo>
                      <a:pt x="11" y="405"/>
                    </a:lnTo>
                    <a:lnTo>
                      <a:pt x="11" y="390"/>
                    </a:lnTo>
                    <a:close/>
                    <a:moveTo>
                      <a:pt x="3" y="387"/>
                    </a:moveTo>
                    <a:lnTo>
                      <a:pt x="9" y="390"/>
                    </a:lnTo>
                    <a:lnTo>
                      <a:pt x="9" y="405"/>
                    </a:lnTo>
                    <a:lnTo>
                      <a:pt x="3" y="405"/>
                    </a:lnTo>
                    <a:lnTo>
                      <a:pt x="3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181"/>
            <p:cNvGrpSpPr/>
            <p:nvPr/>
          </p:nvGrpSpPr>
          <p:grpSpPr>
            <a:xfrm>
              <a:off x="3103381" y="3198511"/>
              <a:ext cx="1191117" cy="2922877"/>
              <a:chOff x="4071938" y="1092200"/>
              <a:chExt cx="1003300" cy="2461986"/>
            </a:xfrm>
            <a:solidFill>
              <a:schemeClr val="accent3"/>
            </a:solidFill>
          </p:grpSpPr>
          <p:sp>
            <p:nvSpPr>
              <p:cNvPr id="59" name="Freeform: Shape 182"/>
              <p:cNvSpPr/>
              <p:nvPr/>
            </p:nvSpPr>
            <p:spPr bwMode="auto">
              <a:xfrm>
                <a:off x="4641850" y="1092200"/>
                <a:ext cx="158750" cy="93663"/>
              </a:xfrm>
              <a:custGeom>
                <a:gdLst>
                  <a:gd name="T0" fmla="*/ 100 w 100"/>
                  <a:gd name="T1" fmla="*/ 59 h 59"/>
                  <a:gd name="T2" fmla="*/ 100 w 100"/>
                  <a:gd name="T3" fmla="*/ 33 h 59"/>
                  <a:gd name="T4" fmla="*/ 0 w 100"/>
                  <a:gd name="T5" fmla="*/ 0 h 59"/>
                  <a:gd name="T6" fmla="*/ 0 w 100"/>
                  <a:gd name="T7" fmla="*/ 28 h 59"/>
                  <a:gd name="T8" fmla="*/ 100 w 100"/>
                  <a:gd name="T9" fmla="*/ 59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59">
                    <a:moveTo>
                      <a:pt x="100" y="59"/>
                    </a:moveTo>
                    <a:lnTo>
                      <a:pt x="100" y="33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10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183"/>
              <p:cNvSpPr/>
              <p:nvPr/>
            </p:nvSpPr>
            <p:spPr bwMode="auto">
              <a:xfrm>
                <a:off x="4686300" y="1133475"/>
                <a:ext cx="193675" cy="793750"/>
              </a:xfrm>
              <a:custGeom>
                <a:gdLst>
                  <a:gd name="T0" fmla="*/ 122 w 122"/>
                  <a:gd name="T1" fmla="*/ 35 h 500"/>
                  <a:gd name="T2" fmla="*/ 122 w 122"/>
                  <a:gd name="T3" fmla="*/ 500 h 500"/>
                  <a:gd name="T4" fmla="*/ 0 w 122"/>
                  <a:gd name="T5" fmla="*/ 500 h 500"/>
                  <a:gd name="T6" fmla="*/ 0 w 122"/>
                  <a:gd name="T7" fmla="*/ 0 h 500"/>
                  <a:gd name="T8" fmla="*/ 122 w 122"/>
                  <a:gd name="T9" fmla="*/ 35 h 500"/>
                  <a:gd name="T10" fmla="*/ 16 w 122"/>
                  <a:gd name="T11" fmla="*/ 72 h 500"/>
                  <a:gd name="T12" fmla="*/ 106 w 122"/>
                  <a:gd name="T13" fmla="*/ 95 h 500"/>
                  <a:gd name="T14" fmla="*/ 106 w 122"/>
                  <a:gd name="T15" fmla="*/ 54 h 500"/>
                  <a:gd name="T16" fmla="*/ 16 w 122"/>
                  <a:gd name="T17" fmla="*/ 28 h 500"/>
                  <a:gd name="T18" fmla="*/ 16 w 122"/>
                  <a:gd name="T19" fmla="*/ 72 h 500"/>
                  <a:gd name="T20" fmla="*/ 13 w 122"/>
                  <a:gd name="T21" fmla="*/ 466 h 500"/>
                  <a:gd name="T22" fmla="*/ 106 w 122"/>
                  <a:gd name="T23" fmla="*/ 468 h 500"/>
                  <a:gd name="T24" fmla="*/ 106 w 122"/>
                  <a:gd name="T25" fmla="*/ 379 h 500"/>
                  <a:gd name="T26" fmla="*/ 13 w 122"/>
                  <a:gd name="T27" fmla="*/ 370 h 500"/>
                  <a:gd name="T28" fmla="*/ 13 w 122"/>
                  <a:gd name="T29" fmla="*/ 466 h 500"/>
                  <a:gd name="T30" fmla="*/ 13 w 122"/>
                  <a:gd name="T31" fmla="*/ 333 h 500"/>
                  <a:gd name="T32" fmla="*/ 106 w 122"/>
                  <a:gd name="T33" fmla="*/ 344 h 500"/>
                  <a:gd name="T34" fmla="*/ 106 w 122"/>
                  <a:gd name="T35" fmla="*/ 253 h 500"/>
                  <a:gd name="T36" fmla="*/ 13 w 122"/>
                  <a:gd name="T37" fmla="*/ 240 h 500"/>
                  <a:gd name="T38" fmla="*/ 13 w 122"/>
                  <a:gd name="T39" fmla="*/ 333 h 500"/>
                  <a:gd name="T40" fmla="*/ 13 w 122"/>
                  <a:gd name="T41" fmla="*/ 201 h 500"/>
                  <a:gd name="T42" fmla="*/ 106 w 122"/>
                  <a:gd name="T43" fmla="*/ 219 h 500"/>
                  <a:gd name="T44" fmla="*/ 106 w 122"/>
                  <a:gd name="T45" fmla="*/ 130 h 500"/>
                  <a:gd name="T46" fmla="*/ 13 w 122"/>
                  <a:gd name="T47" fmla="*/ 108 h 500"/>
                  <a:gd name="T48" fmla="*/ 13 w 122"/>
                  <a:gd name="T49" fmla="*/ 201 h 5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500">
                    <a:moveTo>
                      <a:pt x="122" y="35"/>
                    </a:moveTo>
                    <a:lnTo>
                      <a:pt x="122" y="500"/>
                    </a:lnTo>
                    <a:lnTo>
                      <a:pt x="0" y="500"/>
                    </a:lnTo>
                    <a:lnTo>
                      <a:pt x="0" y="0"/>
                    </a:lnTo>
                    <a:lnTo>
                      <a:pt x="122" y="35"/>
                    </a:lnTo>
                    <a:close/>
                    <a:moveTo>
                      <a:pt x="16" y="72"/>
                    </a:moveTo>
                    <a:lnTo>
                      <a:pt x="106" y="95"/>
                    </a:lnTo>
                    <a:lnTo>
                      <a:pt x="106" y="54"/>
                    </a:lnTo>
                    <a:lnTo>
                      <a:pt x="16" y="28"/>
                    </a:lnTo>
                    <a:lnTo>
                      <a:pt x="16" y="72"/>
                    </a:lnTo>
                    <a:close/>
                    <a:moveTo>
                      <a:pt x="13" y="466"/>
                    </a:moveTo>
                    <a:lnTo>
                      <a:pt x="106" y="468"/>
                    </a:lnTo>
                    <a:lnTo>
                      <a:pt x="106" y="379"/>
                    </a:lnTo>
                    <a:lnTo>
                      <a:pt x="13" y="370"/>
                    </a:lnTo>
                    <a:lnTo>
                      <a:pt x="13" y="466"/>
                    </a:lnTo>
                    <a:close/>
                    <a:moveTo>
                      <a:pt x="13" y="333"/>
                    </a:moveTo>
                    <a:lnTo>
                      <a:pt x="106" y="344"/>
                    </a:lnTo>
                    <a:lnTo>
                      <a:pt x="106" y="253"/>
                    </a:lnTo>
                    <a:lnTo>
                      <a:pt x="13" y="240"/>
                    </a:lnTo>
                    <a:lnTo>
                      <a:pt x="13" y="333"/>
                    </a:lnTo>
                    <a:close/>
                    <a:moveTo>
                      <a:pt x="13" y="201"/>
                    </a:moveTo>
                    <a:lnTo>
                      <a:pt x="106" y="219"/>
                    </a:lnTo>
                    <a:lnTo>
                      <a:pt x="106" y="130"/>
                    </a:lnTo>
                    <a:lnTo>
                      <a:pt x="13" y="108"/>
                    </a:lnTo>
                    <a:lnTo>
                      <a:pt x="13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Freeform: Shape 184"/>
              <p:cNvSpPr/>
              <p:nvPr/>
            </p:nvSpPr>
            <p:spPr bwMode="auto">
              <a:xfrm>
                <a:off x="4267200" y="1133475"/>
                <a:ext cx="406400" cy="793750"/>
              </a:xfrm>
              <a:custGeom>
                <a:gdLst>
                  <a:gd name="T0" fmla="*/ 256 w 256"/>
                  <a:gd name="T1" fmla="*/ 0 h 500"/>
                  <a:gd name="T2" fmla="*/ 256 w 256"/>
                  <a:gd name="T3" fmla="*/ 500 h 500"/>
                  <a:gd name="T4" fmla="*/ 0 w 256"/>
                  <a:gd name="T5" fmla="*/ 500 h 500"/>
                  <a:gd name="T6" fmla="*/ 0 w 256"/>
                  <a:gd name="T7" fmla="*/ 35 h 500"/>
                  <a:gd name="T8" fmla="*/ 256 w 256"/>
                  <a:gd name="T9" fmla="*/ 0 h 500"/>
                  <a:gd name="T10" fmla="*/ 243 w 256"/>
                  <a:gd name="T11" fmla="*/ 26 h 500"/>
                  <a:gd name="T12" fmla="*/ 16 w 256"/>
                  <a:gd name="T13" fmla="*/ 56 h 500"/>
                  <a:gd name="T14" fmla="*/ 16 w 256"/>
                  <a:gd name="T15" fmla="*/ 98 h 500"/>
                  <a:gd name="T16" fmla="*/ 243 w 256"/>
                  <a:gd name="T17" fmla="*/ 69 h 500"/>
                  <a:gd name="T18" fmla="*/ 243 w 256"/>
                  <a:gd name="T19" fmla="*/ 26 h 500"/>
                  <a:gd name="T20" fmla="*/ 109 w 256"/>
                  <a:gd name="T21" fmla="*/ 375 h 500"/>
                  <a:gd name="T22" fmla="*/ 16 w 256"/>
                  <a:gd name="T23" fmla="*/ 379 h 500"/>
                  <a:gd name="T24" fmla="*/ 16 w 256"/>
                  <a:gd name="T25" fmla="*/ 468 h 500"/>
                  <a:gd name="T26" fmla="*/ 109 w 256"/>
                  <a:gd name="T27" fmla="*/ 468 h 500"/>
                  <a:gd name="T28" fmla="*/ 109 w 256"/>
                  <a:gd name="T29" fmla="*/ 375 h 500"/>
                  <a:gd name="T30" fmla="*/ 243 w 256"/>
                  <a:gd name="T31" fmla="*/ 370 h 500"/>
                  <a:gd name="T32" fmla="*/ 150 w 256"/>
                  <a:gd name="T33" fmla="*/ 375 h 500"/>
                  <a:gd name="T34" fmla="*/ 150 w 256"/>
                  <a:gd name="T35" fmla="*/ 468 h 500"/>
                  <a:gd name="T36" fmla="*/ 243 w 256"/>
                  <a:gd name="T37" fmla="*/ 466 h 500"/>
                  <a:gd name="T38" fmla="*/ 243 w 256"/>
                  <a:gd name="T39" fmla="*/ 370 h 500"/>
                  <a:gd name="T40" fmla="*/ 109 w 256"/>
                  <a:gd name="T41" fmla="*/ 249 h 500"/>
                  <a:gd name="T42" fmla="*/ 16 w 256"/>
                  <a:gd name="T43" fmla="*/ 256 h 500"/>
                  <a:gd name="T44" fmla="*/ 16 w 256"/>
                  <a:gd name="T45" fmla="*/ 344 h 500"/>
                  <a:gd name="T46" fmla="*/ 109 w 256"/>
                  <a:gd name="T47" fmla="*/ 340 h 500"/>
                  <a:gd name="T48" fmla="*/ 109 w 256"/>
                  <a:gd name="T49" fmla="*/ 249 h 500"/>
                  <a:gd name="T50" fmla="*/ 243 w 256"/>
                  <a:gd name="T51" fmla="*/ 238 h 500"/>
                  <a:gd name="T52" fmla="*/ 150 w 256"/>
                  <a:gd name="T53" fmla="*/ 245 h 500"/>
                  <a:gd name="T54" fmla="*/ 150 w 256"/>
                  <a:gd name="T55" fmla="*/ 338 h 500"/>
                  <a:gd name="T56" fmla="*/ 243 w 256"/>
                  <a:gd name="T57" fmla="*/ 333 h 500"/>
                  <a:gd name="T58" fmla="*/ 243 w 256"/>
                  <a:gd name="T59" fmla="*/ 238 h 500"/>
                  <a:gd name="T60" fmla="*/ 109 w 256"/>
                  <a:gd name="T61" fmla="*/ 121 h 500"/>
                  <a:gd name="T62" fmla="*/ 16 w 256"/>
                  <a:gd name="T63" fmla="*/ 132 h 500"/>
                  <a:gd name="T64" fmla="*/ 16 w 256"/>
                  <a:gd name="T65" fmla="*/ 221 h 500"/>
                  <a:gd name="T66" fmla="*/ 109 w 256"/>
                  <a:gd name="T67" fmla="*/ 212 h 500"/>
                  <a:gd name="T68" fmla="*/ 109 w 256"/>
                  <a:gd name="T69" fmla="*/ 121 h 500"/>
                  <a:gd name="T70" fmla="*/ 243 w 256"/>
                  <a:gd name="T71" fmla="*/ 106 h 500"/>
                  <a:gd name="T72" fmla="*/ 150 w 256"/>
                  <a:gd name="T73" fmla="*/ 117 h 500"/>
                  <a:gd name="T74" fmla="*/ 150 w 256"/>
                  <a:gd name="T75" fmla="*/ 210 h 500"/>
                  <a:gd name="T76" fmla="*/ 243 w 256"/>
                  <a:gd name="T77" fmla="*/ 201 h 500"/>
                  <a:gd name="T78" fmla="*/ 243 w 256"/>
                  <a:gd name="T79" fmla="*/ 106 h 5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6" h="500">
                    <a:moveTo>
                      <a:pt x="256" y="0"/>
                    </a:moveTo>
                    <a:lnTo>
                      <a:pt x="256" y="500"/>
                    </a:lnTo>
                    <a:lnTo>
                      <a:pt x="0" y="500"/>
                    </a:lnTo>
                    <a:lnTo>
                      <a:pt x="0" y="35"/>
                    </a:lnTo>
                    <a:lnTo>
                      <a:pt x="256" y="0"/>
                    </a:lnTo>
                    <a:close/>
                    <a:moveTo>
                      <a:pt x="243" y="26"/>
                    </a:moveTo>
                    <a:lnTo>
                      <a:pt x="16" y="56"/>
                    </a:lnTo>
                    <a:lnTo>
                      <a:pt x="16" y="98"/>
                    </a:lnTo>
                    <a:lnTo>
                      <a:pt x="243" y="69"/>
                    </a:lnTo>
                    <a:lnTo>
                      <a:pt x="243" y="26"/>
                    </a:lnTo>
                    <a:close/>
                    <a:moveTo>
                      <a:pt x="109" y="375"/>
                    </a:moveTo>
                    <a:lnTo>
                      <a:pt x="16" y="379"/>
                    </a:lnTo>
                    <a:lnTo>
                      <a:pt x="16" y="468"/>
                    </a:lnTo>
                    <a:lnTo>
                      <a:pt x="109" y="468"/>
                    </a:lnTo>
                    <a:lnTo>
                      <a:pt x="109" y="375"/>
                    </a:lnTo>
                    <a:close/>
                    <a:moveTo>
                      <a:pt x="243" y="370"/>
                    </a:moveTo>
                    <a:lnTo>
                      <a:pt x="150" y="375"/>
                    </a:lnTo>
                    <a:lnTo>
                      <a:pt x="150" y="468"/>
                    </a:lnTo>
                    <a:lnTo>
                      <a:pt x="243" y="466"/>
                    </a:lnTo>
                    <a:lnTo>
                      <a:pt x="243" y="370"/>
                    </a:lnTo>
                    <a:close/>
                    <a:moveTo>
                      <a:pt x="109" y="249"/>
                    </a:moveTo>
                    <a:lnTo>
                      <a:pt x="16" y="256"/>
                    </a:lnTo>
                    <a:lnTo>
                      <a:pt x="16" y="344"/>
                    </a:lnTo>
                    <a:lnTo>
                      <a:pt x="109" y="340"/>
                    </a:lnTo>
                    <a:lnTo>
                      <a:pt x="109" y="249"/>
                    </a:lnTo>
                    <a:close/>
                    <a:moveTo>
                      <a:pt x="243" y="238"/>
                    </a:moveTo>
                    <a:lnTo>
                      <a:pt x="150" y="245"/>
                    </a:lnTo>
                    <a:lnTo>
                      <a:pt x="150" y="338"/>
                    </a:lnTo>
                    <a:lnTo>
                      <a:pt x="243" y="333"/>
                    </a:lnTo>
                    <a:lnTo>
                      <a:pt x="243" y="238"/>
                    </a:lnTo>
                    <a:close/>
                    <a:moveTo>
                      <a:pt x="109" y="121"/>
                    </a:moveTo>
                    <a:lnTo>
                      <a:pt x="16" y="132"/>
                    </a:lnTo>
                    <a:lnTo>
                      <a:pt x="16" y="221"/>
                    </a:lnTo>
                    <a:lnTo>
                      <a:pt x="109" y="212"/>
                    </a:lnTo>
                    <a:lnTo>
                      <a:pt x="109" y="121"/>
                    </a:lnTo>
                    <a:close/>
                    <a:moveTo>
                      <a:pt x="243" y="106"/>
                    </a:moveTo>
                    <a:lnTo>
                      <a:pt x="150" y="117"/>
                    </a:lnTo>
                    <a:lnTo>
                      <a:pt x="150" y="210"/>
                    </a:lnTo>
                    <a:lnTo>
                      <a:pt x="243" y="201"/>
                    </a:lnTo>
                    <a:lnTo>
                      <a:pt x="243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Freeform: Shape 185"/>
              <p:cNvSpPr/>
              <p:nvPr/>
            </p:nvSpPr>
            <p:spPr bwMode="auto">
              <a:xfrm>
                <a:off x="4313238" y="1092200"/>
                <a:ext cx="319088" cy="93663"/>
              </a:xfrm>
              <a:custGeom>
                <a:gdLst>
                  <a:gd name="T0" fmla="*/ 0 w 201"/>
                  <a:gd name="T1" fmla="*/ 59 h 59"/>
                  <a:gd name="T2" fmla="*/ 0 w 201"/>
                  <a:gd name="T3" fmla="*/ 30 h 59"/>
                  <a:gd name="T4" fmla="*/ 201 w 201"/>
                  <a:gd name="T5" fmla="*/ 0 h 59"/>
                  <a:gd name="T6" fmla="*/ 201 w 201"/>
                  <a:gd name="T7" fmla="*/ 28 h 59"/>
                  <a:gd name="T8" fmla="*/ 0 w 201"/>
                  <a:gd name="T9" fmla="*/ 59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9">
                    <a:moveTo>
                      <a:pt x="0" y="59"/>
                    </a:moveTo>
                    <a:lnTo>
                      <a:pt x="0" y="30"/>
                    </a:lnTo>
                    <a:lnTo>
                      <a:pt x="201" y="0"/>
                    </a:lnTo>
                    <a:lnTo>
                      <a:pt x="201" y="28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186"/>
              <p:cNvSpPr/>
              <p:nvPr/>
            </p:nvSpPr>
            <p:spPr bwMode="auto">
              <a:xfrm>
                <a:off x="4292600" y="1260475"/>
                <a:ext cx="360363" cy="65088"/>
              </a:xfrm>
              <a:custGeom>
                <a:gdLst>
                  <a:gd name="T0" fmla="*/ 227 w 227"/>
                  <a:gd name="T1" fmla="*/ 0 h 41"/>
                  <a:gd name="T2" fmla="*/ 0 w 227"/>
                  <a:gd name="T3" fmla="*/ 26 h 41"/>
                  <a:gd name="T4" fmla="*/ 0 w 227"/>
                  <a:gd name="T5" fmla="*/ 41 h 41"/>
                  <a:gd name="T6" fmla="*/ 227 w 227"/>
                  <a:gd name="T7" fmla="*/ 15 h 41"/>
                  <a:gd name="T8" fmla="*/ 227 w 227"/>
                  <a:gd name="T9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41">
                    <a:moveTo>
                      <a:pt x="227" y="0"/>
                    </a:moveTo>
                    <a:lnTo>
                      <a:pt x="0" y="26"/>
                    </a:lnTo>
                    <a:lnTo>
                      <a:pt x="0" y="41"/>
                    </a:lnTo>
                    <a:lnTo>
                      <a:pt x="227" y="1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187"/>
              <p:cNvSpPr/>
              <p:nvPr/>
            </p:nvSpPr>
            <p:spPr bwMode="auto">
              <a:xfrm>
                <a:off x="4452938" y="1319213"/>
                <a:ext cx="38100" cy="150813"/>
              </a:xfrm>
              <a:custGeom>
                <a:gdLst>
                  <a:gd name="T0" fmla="*/ 24 w 24"/>
                  <a:gd name="T1" fmla="*/ 0 h 95"/>
                  <a:gd name="T2" fmla="*/ 0 w 24"/>
                  <a:gd name="T3" fmla="*/ 4 h 95"/>
                  <a:gd name="T4" fmla="*/ 0 w 24"/>
                  <a:gd name="T5" fmla="*/ 95 h 95"/>
                  <a:gd name="T6" fmla="*/ 24 w 24"/>
                  <a:gd name="T7" fmla="*/ 93 h 95"/>
                  <a:gd name="T8" fmla="*/ 24 w 24"/>
                  <a:gd name="T9" fmla="*/ 0 h 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5">
                    <a:moveTo>
                      <a:pt x="24" y="0"/>
                    </a:moveTo>
                    <a:lnTo>
                      <a:pt x="0" y="4"/>
                    </a:lnTo>
                    <a:lnTo>
                      <a:pt x="0" y="95"/>
                    </a:lnTo>
                    <a:lnTo>
                      <a:pt x="24" y="93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188"/>
              <p:cNvSpPr/>
              <p:nvPr/>
            </p:nvSpPr>
            <p:spPr bwMode="auto">
              <a:xfrm>
                <a:off x="4292600" y="1470025"/>
                <a:ext cx="360363" cy="52388"/>
              </a:xfrm>
              <a:custGeom>
                <a:gdLst>
                  <a:gd name="T0" fmla="*/ 227 w 227"/>
                  <a:gd name="T1" fmla="*/ 0 h 33"/>
                  <a:gd name="T2" fmla="*/ 0 w 227"/>
                  <a:gd name="T3" fmla="*/ 18 h 33"/>
                  <a:gd name="T4" fmla="*/ 0 w 227"/>
                  <a:gd name="T5" fmla="*/ 33 h 33"/>
                  <a:gd name="T6" fmla="*/ 227 w 227"/>
                  <a:gd name="T7" fmla="*/ 15 h 33"/>
                  <a:gd name="T8" fmla="*/ 227 w 227"/>
                  <a:gd name="T9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33">
                    <a:moveTo>
                      <a:pt x="227" y="0"/>
                    </a:moveTo>
                    <a:lnTo>
                      <a:pt x="0" y="18"/>
                    </a:lnTo>
                    <a:lnTo>
                      <a:pt x="0" y="33"/>
                    </a:lnTo>
                    <a:lnTo>
                      <a:pt x="227" y="1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189"/>
              <p:cNvSpPr/>
              <p:nvPr/>
            </p:nvSpPr>
            <p:spPr bwMode="auto">
              <a:xfrm>
                <a:off x="4452938" y="1525588"/>
                <a:ext cx="38100" cy="147638"/>
              </a:xfrm>
              <a:custGeom>
                <a:gdLst>
                  <a:gd name="T0" fmla="*/ 24 w 24"/>
                  <a:gd name="T1" fmla="*/ 0 h 93"/>
                  <a:gd name="T2" fmla="*/ 0 w 24"/>
                  <a:gd name="T3" fmla="*/ 0 h 93"/>
                  <a:gd name="T4" fmla="*/ 0 w 24"/>
                  <a:gd name="T5" fmla="*/ 93 h 93"/>
                  <a:gd name="T6" fmla="*/ 24 w 24"/>
                  <a:gd name="T7" fmla="*/ 91 h 93"/>
                  <a:gd name="T8" fmla="*/ 24 w 24"/>
                  <a:gd name="T9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3">
                    <a:moveTo>
                      <a:pt x="24" y="0"/>
                    </a:moveTo>
                    <a:lnTo>
                      <a:pt x="0" y="0"/>
                    </a:lnTo>
                    <a:lnTo>
                      <a:pt x="0" y="93"/>
                    </a:lnTo>
                    <a:lnTo>
                      <a:pt x="24" y="91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190"/>
              <p:cNvSpPr/>
              <p:nvPr/>
            </p:nvSpPr>
            <p:spPr bwMode="auto">
              <a:xfrm>
                <a:off x="4292600" y="1679575"/>
                <a:ext cx="360363" cy="38100"/>
              </a:xfrm>
              <a:custGeom>
                <a:gdLst>
                  <a:gd name="T0" fmla="*/ 227 w 227"/>
                  <a:gd name="T1" fmla="*/ 0 h 24"/>
                  <a:gd name="T2" fmla="*/ 0 w 227"/>
                  <a:gd name="T3" fmla="*/ 11 h 24"/>
                  <a:gd name="T4" fmla="*/ 0 w 227"/>
                  <a:gd name="T5" fmla="*/ 24 h 24"/>
                  <a:gd name="T6" fmla="*/ 227 w 227"/>
                  <a:gd name="T7" fmla="*/ 15 h 24"/>
                  <a:gd name="T8" fmla="*/ 227 w 227"/>
                  <a:gd name="T9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24">
                    <a:moveTo>
                      <a:pt x="227" y="0"/>
                    </a:moveTo>
                    <a:lnTo>
                      <a:pt x="0" y="11"/>
                    </a:lnTo>
                    <a:lnTo>
                      <a:pt x="0" y="24"/>
                    </a:lnTo>
                    <a:lnTo>
                      <a:pt x="227" y="15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Rectangle 191"/>
              <p:cNvSpPr/>
              <p:nvPr/>
            </p:nvSpPr>
            <p:spPr bwMode="auto">
              <a:xfrm>
                <a:off x="4452938" y="1728788"/>
                <a:ext cx="38100" cy="147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192"/>
              <p:cNvSpPr/>
              <p:nvPr/>
            </p:nvSpPr>
            <p:spPr bwMode="auto">
              <a:xfrm>
                <a:off x="4711700" y="1263650"/>
                <a:ext cx="142875" cy="58738"/>
              </a:xfrm>
              <a:custGeom>
                <a:gdLst>
                  <a:gd name="T0" fmla="*/ 0 w 90"/>
                  <a:gd name="T1" fmla="*/ 0 h 37"/>
                  <a:gd name="T2" fmla="*/ 90 w 90"/>
                  <a:gd name="T3" fmla="*/ 22 h 37"/>
                  <a:gd name="T4" fmla="*/ 90 w 90"/>
                  <a:gd name="T5" fmla="*/ 37 h 37"/>
                  <a:gd name="T6" fmla="*/ 0 w 90"/>
                  <a:gd name="T7" fmla="*/ 16 h 37"/>
                  <a:gd name="T8" fmla="*/ 0 w 90"/>
                  <a:gd name="T9" fmla="*/ 0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7">
                    <a:moveTo>
                      <a:pt x="0" y="0"/>
                    </a:moveTo>
                    <a:lnTo>
                      <a:pt x="90" y="22"/>
                    </a:lnTo>
                    <a:lnTo>
                      <a:pt x="90" y="37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193"/>
              <p:cNvSpPr/>
              <p:nvPr/>
            </p:nvSpPr>
            <p:spPr bwMode="auto">
              <a:xfrm>
                <a:off x="4711700" y="1470025"/>
                <a:ext cx="142875" cy="52388"/>
              </a:xfrm>
              <a:custGeom>
                <a:gdLst>
                  <a:gd name="T0" fmla="*/ 0 w 90"/>
                  <a:gd name="T1" fmla="*/ 0 h 33"/>
                  <a:gd name="T2" fmla="*/ 90 w 90"/>
                  <a:gd name="T3" fmla="*/ 18 h 33"/>
                  <a:gd name="T4" fmla="*/ 90 w 90"/>
                  <a:gd name="T5" fmla="*/ 33 h 33"/>
                  <a:gd name="T6" fmla="*/ 0 w 90"/>
                  <a:gd name="T7" fmla="*/ 18 h 33"/>
                  <a:gd name="T8" fmla="*/ 0 w 90"/>
                  <a:gd name="T9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33">
                    <a:moveTo>
                      <a:pt x="0" y="0"/>
                    </a:moveTo>
                    <a:lnTo>
                      <a:pt x="90" y="18"/>
                    </a:lnTo>
                    <a:lnTo>
                      <a:pt x="90" y="33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Freeform: Shape 194"/>
              <p:cNvSpPr/>
              <p:nvPr/>
            </p:nvSpPr>
            <p:spPr bwMode="auto">
              <a:xfrm>
                <a:off x="4711700" y="1679575"/>
                <a:ext cx="142875" cy="38100"/>
              </a:xfrm>
              <a:custGeom>
                <a:gdLst>
                  <a:gd name="T0" fmla="*/ 0 w 90"/>
                  <a:gd name="T1" fmla="*/ 0 h 24"/>
                  <a:gd name="T2" fmla="*/ 90 w 90"/>
                  <a:gd name="T3" fmla="*/ 9 h 24"/>
                  <a:gd name="T4" fmla="*/ 90 w 90"/>
                  <a:gd name="T5" fmla="*/ 24 h 24"/>
                  <a:gd name="T6" fmla="*/ 0 w 90"/>
                  <a:gd name="T7" fmla="*/ 18 h 24"/>
                  <a:gd name="T8" fmla="*/ 0 w 90"/>
                  <a:gd name="T9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4">
                    <a:moveTo>
                      <a:pt x="0" y="0"/>
                    </a:moveTo>
                    <a:lnTo>
                      <a:pt x="90" y="9"/>
                    </a:lnTo>
                    <a:lnTo>
                      <a:pt x="90" y="24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Rectangle 195"/>
              <p:cNvSpPr/>
              <p:nvPr/>
            </p:nvSpPr>
            <p:spPr bwMode="auto">
              <a:xfrm>
                <a:off x="4071938" y="1938111"/>
                <a:ext cx="1003300" cy="1616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6" name="Group 196"/>
            <p:cNvGrpSpPr/>
            <p:nvPr/>
          </p:nvGrpSpPr>
          <p:grpSpPr>
            <a:xfrm>
              <a:off x="4292891" y="2688306"/>
              <a:ext cx="1191118" cy="3426615"/>
              <a:chOff x="5237163" y="1827213"/>
              <a:chExt cx="1003300" cy="2886298"/>
            </a:xfrm>
            <a:solidFill>
              <a:schemeClr val="accent4"/>
            </a:solidFill>
          </p:grpSpPr>
          <p:sp>
            <p:nvSpPr>
              <p:cNvPr id="55" name="Freeform: Shape 197"/>
              <p:cNvSpPr/>
              <p:nvPr/>
            </p:nvSpPr>
            <p:spPr bwMode="auto">
              <a:xfrm>
                <a:off x="5446713" y="1838325"/>
                <a:ext cx="404813" cy="769938"/>
              </a:xfrm>
              <a:custGeom>
                <a:gdLst>
                  <a:gd name="T0" fmla="*/ 39 w 255"/>
                  <a:gd name="T1" fmla="*/ 60 h 485"/>
                  <a:gd name="T2" fmla="*/ 15 w 255"/>
                  <a:gd name="T3" fmla="*/ 73 h 485"/>
                  <a:gd name="T4" fmla="*/ 82 w 255"/>
                  <a:gd name="T5" fmla="*/ 106 h 485"/>
                  <a:gd name="T6" fmla="*/ 39 w 255"/>
                  <a:gd name="T7" fmla="*/ 95 h 485"/>
                  <a:gd name="T8" fmla="*/ 114 w 255"/>
                  <a:gd name="T9" fmla="*/ 112 h 485"/>
                  <a:gd name="T10" fmla="*/ 73 w 255"/>
                  <a:gd name="T11" fmla="*/ 132 h 485"/>
                  <a:gd name="T12" fmla="*/ 147 w 255"/>
                  <a:gd name="T13" fmla="*/ 134 h 485"/>
                  <a:gd name="T14" fmla="*/ 114 w 255"/>
                  <a:gd name="T15" fmla="*/ 154 h 485"/>
                  <a:gd name="T16" fmla="*/ 73 w 255"/>
                  <a:gd name="T17" fmla="*/ 143 h 485"/>
                  <a:gd name="T18" fmla="*/ 15 w 255"/>
                  <a:gd name="T19" fmla="*/ 147 h 485"/>
                  <a:gd name="T20" fmla="*/ 173 w 255"/>
                  <a:gd name="T21" fmla="*/ 173 h 485"/>
                  <a:gd name="T22" fmla="*/ 82 w 255"/>
                  <a:gd name="T23" fmla="*/ 167 h 485"/>
                  <a:gd name="T24" fmla="*/ 47 w 255"/>
                  <a:gd name="T25" fmla="*/ 184 h 485"/>
                  <a:gd name="T26" fmla="*/ 240 w 255"/>
                  <a:gd name="T27" fmla="*/ 177 h 485"/>
                  <a:gd name="T28" fmla="*/ 181 w 255"/>
                  <a:gd name="T29" fmla="*/ 184 h 485"/>
                  <a:gd name="T30" fmla="*/ 140 w 255"/>
                  <a:gd name="T31" fmla="*/ 201 h 485"/>
                  <a:gd name="T32" fmla="*/ 47 w 255"/>
                  <a:gd name="T33" fmla="*/ 195 h 485"/>
                  <a:gd name="T34" fmla="*/ 15 w 255"/>
                  <a:gd name="T35" fmla="*/ 212 h 485"/>
                  <a:gd name="T36" fmla="*/ 207 w 255"/>
                  <a:gd name="T37" fmla="*/ 208 h 485"/>
                  <a:gd name="T38" fmla="*/ 147 w 255"/>
                  <a:gd name="T39" fmla="*/ 212 h 485"/>
                  <a:gd name="T40" fmla="*/ 106 w 255"/>
                  <a:gd name="T41" fmla="*/ 229 h 485"/>
                  <a:gd name="T42" fmla="*/ 15 w 255"/>
                  <a:gd name="T43" fmla="*/ 223 h 485"/>
                  <a:gd name="T44" fmla="*/ 214 w 255"/>
                  <a:gd name="T45" fmla="*/ 249 h 485"/>
                  <a:gd name="T46" fmla="*/ 173 w 255"/>
                  <a:gd name="T47" fmla="*/ 236 h 485"/>
                  <a:gd name="T48" fmla="*/ 114 w 255"/>
                  <a:gd name="T49" fmla="*/ 240 h 485"/>
                  <a:gd name="T50" fmla="*/ 73 w 255"/>
                  <a:gd name="T51" fmla="*/ 257 h 485"/>
                  <a:gd name="T52" fmla="*/ 214 w 255"/>
                  <a:gd name="T53" fmla="*/ 260 h 485"/>
                  <a:gd name="T54" fmla="*/ 181 w 255"/>
                  <a:gd name="T55" fmla="*/ 277 h 485"/>
                  <a:gd name="T56" fmla="*/ 140 w 255"/>
                  <a:gd name="T57" fmla="*/ 264 h 485"/>
                  <a:gd name="T58" fmla="*/ 82 w 255"/>
                  <a:gd name="T59" fmla="*/ 268 h 485"/>
                  <a:gd name="T60" fmla="*/ 39 w 255"/>
                  <a:gd name="T61" fmla="*/ 286 h 485"/>
                  <a:gd name="T62" fmla="*/ 181 w 255"/>
                  <a:gd name="T63" fmla="*/ 288 h 485"/>
                  <a:gd name="T64" fmla="*/ 147 w 255"/>
                  <a:gd name="T65" fmla="*/ 305 h 485"/>
                  <a:gd name="T66" fmla="*/ 106 w 255"/>
                  <a:gd name="T67" fmla="*/ 292 h 485"/>
                  <a:gd name="T68" fmla="*/ 47 w 255"/>
                  <a:gd name="T69" fmla="*/ 294 h 485"/>
                  <a:gd name="T70" fmla="*/ 240 w 255"/>
                  <a:gd name="T71" fmla="*/ 327 h 485"/>
                  <a:gd name="T72" fmla="*/ 147 w 255"/>
                  <a:gd name="T73" fmla="*/ 314 h 485"/>
                  <a:gd name="T74" fmla="*/ 114 w 255"/>
                  <a:gd name="T75" fmla="*/ 331 h 485"/>
                  <a:gd name="T76" fmla="*/ 73 w 255"/>
                  <a:gd name="T77" fmla="*/ 318 h 485"/>
                  <a:gd name="T78" fmla="*/ 15 w 255"/>
                  <a:gd name="T79" fmla="*/ 320 h 485"/>
                  <a:gd name="T80" fmla="*/ 207 w 255"/>
                  <a:gd name="T81" fmla="*/ 353 h 485"/>
                  <a:gd name="T82" fmla="*/ 114 w 255"/>
                  <a:gd name="T83" fmla="*/ 342 h 485"/>
                  <a:gd name="T84" fmla="*/ 82 w 255"/>
                  <a:gd name="T85" fmla="*/ 359 h 485"/>
                  <a:gd name="T86" fmla="*/ 39 w 255"/>
                  <a:gd name="T87" fmla="*/ 344 h 485"/>
                  <a:gd name="T88" fmla="*/ 214 w 255"/>
                  <a:gd name="T89" fmla="*/ 363 h 485"/>
                  <a:gd name="T90" fmla="*/ 173 w 255"/>
                  <a:gd name="T91" fmla="*/ 381 h 485"/>
                  <a:gd name="T92" fmla="*/ 82 w 255"/>
                  <a:gd name="T93" fmla="*/ 368 h 485"/>
                  <a:gd name="T94" fmla="*/ 47 w 255"/>
                  <a:gd name="T95" fmla="*/ 385 h 485"/>
                  <a:gd name="T96" fmla="*/ 240 w 255"/>
                  <a:gd name="T97" fmla="*/ 389 h 485"/>
                  <a:gd name="T98" fmla="*/ 181 w 255"/>
                  <a:gd name="T99" fmla="*/ 392 h 485"/>
                  <a:gd name="T100" fmla="*/ 140 w 255"/>
                  <a:gd name="T101" fmla="*/ 407 h 485"/>
                  <a:gd name="T102" fmla="*/ 47 w 255"/>
                  <a:gd name="T103" fmla="*/ 394 h 485"/>
                  <a:gd name="T104" fmla="*/ 15 w 255"/>
                  <a:gd name="T105" fmla="*/ 411 h 485"/>
                  <a:gd name="T106" fmla="*/ 207 w 255"/>
                  <a:gd name="T107" fmla="*/ 415 h 485"/>
                  <a:gd name="T108" fmla="*/ 147 w 255"/>
                  <a:gd name="T109" fmla="*/ 418 h 485"/>
                  <a:gd name="T110" fmla="*/ 106 w 255"/>
                  <a:gd name="T111" fmla="*/ 433 h 485"/>
                  <a:gd name="T112" fmla="*/ 15 w 255"/>
                  <a:gd name="T113" fmla="*/ 420 h 485"/>
                  <a:gd name="T114" fmla="*/ 214 w 255"/>
                  <a:gd name="T115" fmla="*/ 459 h 485"/>
                  <a:gd name="T116" fmla="*/ 173 w 255"/>
                  <a:gd name="T117" fmla="*/ 444 h 485"/>
                  <a:gd name="T118" fmla="*/ 114 w 255"/>
                  <a:gd name="T119" fmla="*/ 444 h 485"/>
                  <a:gd name="T120" fmla="*/ 73 w 255"/>
                  <a:gd name="T121" fmla="*/ 459 h 4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5" h="485">
                    <a:moveTo>
                      <a:pt x="0" y="485"/>
                    </a:moveTo>
                    <a:lnTo>
                      <a:pt x="255" y="485"/>
                    </a:lnTo>
                    <a:lnTo>
                      <a:pt x="255" y="158"/>
                    </a:lnTo>
                    <a:lnTo>
                      <a:pt x="0" y="0"/>
                    </a:lnTo>
                    <a:lnTo>
                      <a:pt x="0" y="485"/>
                    </a:lnTo>
                    <a:close/>
                    <a:moveTo>
                      <a:pt x="15" y="50"/>
                    </a:moveTo>
                    <a:lnTo>
                      <a:pt x="39" y="45"/>
                    </a:lnTo>
                    <a:lnTo>
                      <a:pt x="39" y="60"/>
                    </a:lnTo>
                    <a:lnTo>
                      <a:pt x="15" y="65"/>
                    </a:lnTo>
                    <a:lnTo>
                      <a:pt x="15" y="50"/>
                    </a:lnTo>
                    <a:close/>
                    <a:moveTo>
                      <a:pt x="47" y="69"/>
                    </a:moveTo>
                    <a:lnTo>
                      <a:pt x="73" y="67"/>
                    </a:lnTo>
                    <a:lnTo>
                      <a:pt x="73" y="82"/>
                    </a:lnTo>
                    <a:lnTo>
                      <a:pt x="47" y="84"/>
                    </a:lnTo>
                    <a:lnTo>
                      <a:pt x="47" y="69"/>
                    </a:lnTo>
                    <a:close/>
                    <a:moveTo>
                      <a:pt x="15" y="73"/>
                    </a:moveTo>
                    <a:lnTo>
                      <a:pt x="39" y="71"/>
                    </a:lnTo>
                    <a:lnTo>
                      <a:pt x="39" y="86"/>
                    </a:lnTo>
                    <a:lnTo>
                      <a:pt x="15" y="89"/>
                    </a:lnTo>
                    <a:lnTo>
                      <a:pt x="15" y="73"/>
                    </a:lnTo>
                    <a:close/>
                    <a:moveTo>
                      <a:pt x="82" y="91"/>
                    </a:moveTo>
                    <a:lnTo>
                      <a:pt x="106" y="89"/>
                    </a:lnTo>
                    <a:lnTo>
                      <a:pt x="106" y="104"/>
                    </a:lnTo>
                    <a:lnTo>
                      <a:pt x="82" y="106"/>
                    </a:lnTo>
                    <a:lnTo>
                      <a:pt x="82" y="91"/>
                    </a:lnTo>
                    <a:close/>
                    <a:moveTo>
                      <a:pt x="47" y="95"/>
                    </a:moveTo>
                    <a:lnTo>
                      <a:pt x="73" y="91"/>
                    </a:lnTo>
                    <a:lnTo>
                      <a:pt x="73" y="106"/>
                    </a:lnTo>
                    <a:lnTo>
                      <a:pt x="47" y="110"/>
                    </a:lnTo>
                    <a:lnTo>
                      <a:pt x="47" y="95"/>
                    </a:lnTo>
                    <a:close/>
                    <a:moveTo>
                      <a:pt x="15" y="99"/>
                    </a:moveTo>
                    <a:lnTo>
                      <a:pt x="39" y="95"/>
                    </a:lnTo>
                    <a:lnTo>
                      <a:pt x="39" y="110"/>
                    </a:lnTo>
                    <a:lnTo>
                      <a:pt x="15" y="112"/>
                    </a:lnTo>
                    <a:lnTo>
                      <a:pt x="15" y="99"/>
                    </a:lnTo>
                    <a:close/>
                    <a:moveTo>
                      <a:pt x="114" y="112"/>
                    </a:moveTo>
                    <a:lnTo>
                      <a:pt x="140" y="110"/>
                    </a:lnTo>
                    <a:lnTo>
                      <a:pt x="140" y="125"/>
                    </a:lnTo>
                    <a:lnTo>
                      <a:pt x="114" y="128"/>
                    </a:lnTo>
                    <a:lnTo>
                      <a:pt x="114" y="112"/>
                    </a:lnTo>
                    <a:close/>
                    <a:moveTo>
                      <a:pt x="82" y="117"/>
                    </a:moveTo>
                    <a:lnTo>
                      <a:pt x="106" y="112"/>
                    </a:lnTo>
                    <a:lnTo>
                      <a:pt x="106" y="128"/>
                    </a:lnTo>
                    <a:lnTo>
                      <a:pt x="82" y="132"/>
                    </a:lnTo>
                    <a:lnTo>
                      <a:pt x="82" y="117"/>
                    </a:lnTo>
                    <a:close/>
                    <a:moveTo>
                      <a:pt x="47" y="119"/>
                    </a:moveTo>
                    <a:lnTo>
                      <a:pt x="73" y="117"/>
                    </a:lnTo>
                    <a:lnTo>
                      <a:pt x="73" y="132"/>
                    </a:lnTo>
                    <a:lnTo>
                      <a:pt x="47" y="134"/>
                    </a:lnTo>
                    <a:lnTo>
                      <a:pt x="47" y="119"/>
                    </a:lnTo>
                    <a:close/>
                    <a:moveTo>
                      <a:pt x="15" y="123"/>
                    </a:moveTo>
                    <a:lnTo>
                      <a:pt x="39" y="121"/>
                    </a:lnTo>
                    <a:lnTo>
                      <a:pt x="39" y="136"/>
                    </a:lnTo>
                    <a:lnTo>
                      <a:pt x="15" y="138"/>
                    </a:lnTo>
                    <a:lnTo>
                      <a:pt x="15" y="123"/>
                    </a:lnTo>
                    <a:close/>
                    <a:moveTo>
                      <a:pt x="147" y="134"/>
                    </a:moveTo>
                    <a:lnTo>
                      <a:pt x="173" y="132"/>
                    </a:lnTo>
                    <a:lnTo>
                      <a:pt x="173" y="147"/>
                    </a:lnTo>
                    <a:lnTo>
                      <a:pt x="147" y="149"/>
                    </a:lnTo>
                    <a:lnTo>
                      <a:pt x="147" y="134"/>
                    </a:lnTo>
                    <a:close/>
                    <a:moveTo>
                      <a:pt x="114" y="138"/>
                    </a:moveTo>
                    <a:lnTo>
                      <a:pt x="140" y="134"/>
                    </a:lnTo>
                    <a:lnTo>
                      <a:pt x="140" y="151"/>
                    </a:lnTo>
                    <a:lnTo>
                      <a:pt x="114" y="154"/>
                    </a:lnTo>
                    <a:lnTo>
                      <a:pt x="114" y="138"/>
                    </a:lnTo>
                    <a:close/>
                    <a:moveTo>
                      <a:pt x="82" y="141"/>
                    </a:moveTo>
                    <a:lnTo>
                      <a:pt x="106" y="138"/>
                    </a:lnTo>
                    <a:lnTo>
                      <a:pt x="106" y="154"/>
                    </a:lnTo>
                    <a:lnTo>
                      <a:pt x="82" y="156"/>
                    </a:lnTo>
                    <a:lnTo>
                      <a:pt x="82" y="141"/>
                    </a:lnTo>
                    <a:close/>
                    <a:moveTo>
                      <a:pt x="47" y="145"/>
                    </a:moveTo>
                    <a:lnTo>
                      <a:pt x="73" y="143"/>
                    </a:lnTo>
                    <a:lnTo>
                      <a:pt x="73" y="158"/>
                    </a:lnTo>
                    <a:lnTo>
                      <a:pt x="47" y="160"/>
                    </a:lnTo>
                    <a:lnTo>
                      <a:pt x="47" y="145"/>
                    </a:lnTo>
                    <a:close/>
                    <a:moveTo>
                      <a:pt x="15" y="147"/>
                    </a:moveTo>
                    <a:lnTo>
                      <a:pt x="39" y="145"/>
                    </a:lnTo>
                    <a:lnTo>
                      <a:pt x="39" y="160"/>
                    </a:lnTo>
                    <a:lnTo>
                      <a:pt x="15" y="162"/>
                    </a:lnTo>
                    <a:lnTo>
                      <a:pt x="15" y="147"/>
                    </a:lnTo>
                    <a:close/>
                    <a:moveTo>
                      <a:pt x="181" y="158"/>
                    </a:moveTo>
                    <a:lnTo>
                      <a:pt x="207" y="154"/>
                    </a:lnTo>
                    <a:lnTo>
                      <a:pt x="207" y="171"/>
                    </a:lnTo>
                    <a:lnTo>
                      <a:pt x="181" y="173"/>
                    </a:lnTo>
                    <a:lnTo>
                      <a:pt x="181" y="158"/>
                    </a:lnTo>
                    <a:close/>
                    <a:moveTo>
                      <a:pt x="147" y="160"/>
                    </a:moveTo>
                    <a:lnTo>
                      <a:pt x="173" y="158"/>
                    </a:lnTo>
                    <a:lnTo>
                      <a:pt x="173" y="173"/>
                    </a:lnTo>
                    <a:lnTo>
                      <a:pt x="147" y="175"/>
                    </a:lnTo>
                    <a:lnTo>
                      <a:pt x="147" y="160"/>
                    </a:lnTo>
                    <a:close/>
                    <a:moveTo>
                      <a:pt x="114" y="162"/>
                    </a:moveTo>
                    <a:lnTo>
                      <a:pt x="140" y="160"/>
                    </a:lnTo>
                    <a:lnTo>
                      <a:pt x="140" y="175"/>
                    </a:lnTo>
                    <a:lnTo>
                      <a:pt x="114" y="177"/>
                    </a:lnTo>
                    <a:lnTo>
                      <a:pt x="114" y="162"/>
                    </a:lnTo>
                    <a:close/>
                    <a:moveTo>
                      <a:pt x="82" y="167"/>
                    </a:moveTo>
                    <a:lnTo>
                      <a:pt x="106" y="164"/>
                    </a:lnTo>
                    <a:lnTo>
                      <a:pt x="106" y="180"/>
                    </a:lnTo>
                    <a:lnTo>
                      <a:pt x="82" y="182"/>
                    </a:lnTo>
                    <a:lnTo>
                      <a:pt x="82" y="167"/>
                    </a:lnTo>
                    <a:close/>
                    <a:moveTo>
                      <a:pt x="47" y="169"/>
                    </a:moveTo>
                    <a:lnTo>
                      <a:pt x="73" y="167"/>
                    </a:lnTo>
                    <a:lnTo>
                      <a:pt x="73" y="182"/>
                    </a:lnTo>
                    <a:lnTo>
                      <a:pt x="47" y="184"/>
                    </a:lnTo>
                    <a:lnTo>
                      <a:pt x="47" y="169"/>
                    </a:lnTo>
                    <a:close/>
                    <a:moveTo>
                      <a:pt x="15" y="173"/>
                    </a:moveTo>
                    <a:lnTo>
                      <a:pt x="39" y="171"/>
                    </a:lnTo>
                    <a:lnTo>
                      <a:pt x="39" y="186"/>
                    </a:lnTo>
                    <a:lnTo>
                      <a:pt x="15" y="188"/>
                    </a:lnTo>
                    <a:lnTo>
                      <a:pt x="15" y="173"/>
                    </a:lnTo>
                    <a:close/>
                    <a:moveTo>
                      <a:pt x="214" y="180"/>
                    </a:moveTo>
                    <a:lnTo>
                      <a:pt x="240" y="177"/>
                    </a:lnTo>
                    <a:lnTo>
                      <a:pt x="240" y="192"/>
                    </a:lnTo>
                    <a:lnTo>
                      <a:pt x="214" y="195"/>
                    </a:lnTo>
                    <a:lnTo>
                      <a:pt x="214" y="180"/>
                    </a:lnTo>
                    <a:close/>
                    <a:moveTo>
                      <a:pt x="181" y="184"/>
                    </a:moveTo>
                    <a:lnTo>
                      <a:pt x="207" y="182"/>
                    </a:lnTo>
                    <a:lnTo>
                      <a:pt x="207" y="197"/>
                    </a:lnTo>
                    <a:lnTo>
                      <a:pt x="181" y="199"/>
                    </a:lnTo>
                    <a:lnTo>
                      <a:pt x="181" y="184"/>
                    </a:lnTo>
                    <a:close/>
                    <a:moveTo>
                      <a:pt x="147" y="186"/>
                    </a:moveTo>
                    <a:lnTo>
                      <a:pt x="173" y="184"/>
                    </a:lnTo>
                    <a:lnTo>
                      <a:pt x="173" y="199"/>
                    </a:lnTo>
                    <a:lnTo>
                      <a:pt x="147" y="201"/>
                    </a:lnTo>
                    <a:lnTo>
                      <a:pt x="147" y="186"/>
                    </a:lnTo>
                    <a:close/>
                    <a:moveTo>
                      <a:pt x="114" y="188"/>
                    </a:moveTo>
                    <a:lnTo>
                      <a:pt x="140" y="186"/>
                    </a:lnTo>
                    <a:lnTo>
                      <a:pt x="140" y="201"/>
                    </a:lnTo>
                    <a:lnTo>
                      <a:pt x="114" y="203"/>
                    </a:lnTo>
                    <a:lnTo>
                      <a:pt x="114" y="188"/>
                    </a:lnTo>
                    <a:close/>
                    <a:moveTo>
                      <a:pt x="82" y="192"/>
                    </a:moveTo>
                    <a:lnTo>
                      <a:pt x="106" y="190"/>
                    </a:lnTo>
                    <a:lnTo>
                      <a:pt x="106" y="205"/>
                    </a:lnTo>
                    <a:lnTo>
                      <a:pt x="82" y="208"/>
                    </a:lnTo>
                    <a:lnTo>
                      <a:pt x="82" y="192"/>
                    </a:lnTo>
                    <a:close/>
                    <a:moveTo>
                      <a:pt x="47" y="195"/>
                    </a:moveTo>
                    <a:lnTo>
                      <a:pt x="73" y="192"/>
                    </a:lnTo>
                    <a:lnTo>
                      <a:pt x="73" y="208"/>
                    </a:lnTo>
                    <a:lnTo>
                      <a:pt x="47" y="210"/>
                    </a:lnTo>
                    <a:lnTo>
                      <a:pt x="47" y="195"/>
                    </a:lnTo>
                    <a:close/>
                    <a:moveTo>
                      <a:pt x="15" y="197"/>
                    </a:moveTo>
                    <a:lnTo>
                      <a:pt x="39" y="195"/>
                    </a:lnTo>
                    <a:lnTo>
                      <a:pt x="39" y="210"/>
                    </a:lnTo>
                    <a:lnTo>
                      <a:pt x="15" y="212"/>
                    </a:lnTo>
                    <a:lnTo>
                      <a:pt x="15" y="197"/>
                    </a:lnTo>
                    <a:close/>
                    <a:moveTo>
                      <a:pt x="214" y="205"/>
                    </a:moveTo>
                    <a:lnTo>
                      <a:pt x="240" y="203"/>
                    </a:lnTo>
                    <a:lnTo>
                      <a:pt x="240" y="221"/>
                    </a:lnTo>
                    <a:lnTo>
                      <a:pt x="214" y="223"/>
                    </a:lnTo>
                    <a:lnTo>
                      <a:pt x="214" y="205"/>
                    </a:lnTo>
                    <a:close/>
                    <a:moveTo>
                      <a:pt x="181" y="210"/>
                    </a:moveTo>
                    <a:lnTo>
                      <a:pt x="207" y="208"/>
                    </a:lnTo>
                    <a:lnTo>
                      <a:pt x="207" y="223"/>
                    </a:lnTo>
                    <a:lnTo>
                      <a:pt x="181" y="225"/>
                    </a:lnTo>
                    <a:lnTo>
                      <a:pt x="181" y="210"/>
                    </a:lnTo>
                    <a:close/>
                    <a:moveTo>
                      <a:pt x="147" y="212"/>
                    </a:moveTo>
                    <a:lnTo>
                      <a:pt x="173" y="210"/>
                    </a:lnTo>
                    <a:lnTo>
                      <a:pt x="173" y="225"/>
                    </a:lnTo>
                    <a:lnTo>
                      <a:pt x="147" y="227"/>
                    </a:lnTo>
                    <a:lnTo>
                      <a:pt x="147" y="212"/>
                    </a:lnTo>
                    <a:close/>
                    <a:moveTo>
                      <a:pt x="114" y="214"/>
                    </a:moveTo>
                    <a:lnTo>
                      <a:pt x="140" y="212"/>
                    </a:lnTo>
                    <a:lnTo>
                      <a:pt x="140" y="227"/>
                    </a:lnTo>
                    <a:lnTo>
                      <a:pt x="114" y="229"/>
                    </a:lnTo>
                    <a:lnTo>
                      <a:pt x="114" y="214"/>
                    </a:lnTo>
                    <a:close/>
                    <a:moveTo>
                      <a:pt x="82" y="216"/>
                    </a:moveTo>
                    <a:lnTo>
                      <a:pt x="106" y="214"/>
                    </a:lnTo>
                    <a:lnTo>
                      <a:pt x="106" y="229"/>
                    </a:lnTo>
                    <a:lnTo>
                      <a:pt x="82" y="231"/>
                    </a:lnTo>
                    <a:lnTo>
                      <a:pt x="82" y="216"/>
                    </a:lnTo>
                    <a:close/>
                    <a:moveTo>
                      <a:pt x="47" y="221"/>
                    </a:moveTo>
                    <a:lnTo>
                      <a:pt x="73" y="218"/>
                    </a:lnTo>
                    <a:lnTo>
                      <a:pt x="73" y="231"/>
                    </a:lnTo>
                    <a:lnTo>
                      <a:pt x="47" y="234"/>
                    </a:lnTo>
                    <a:lnTo>
                      <a:pt x="47" y="221"/>
                    </a:lnTo>
                    <a:close/>
                    <a:moveTo>
                      <a:pt x="15" y="223"/>
                    </a:moveTo>
                    <a:lnTo>
                      <a:pt x="39" y="221"/>
                    </a:lnTo>
                    <a:lnTo>
                      <a:pt x="39" y="236"/>
                    </a:lnTo>
                    <a:lnTo>
                      <a:pt x="15" y="238"/>
                    </a:lnTo>
                    <a:lnTo>
                      <a:pt x="15" y="223"/>
                    </a:lnTo>
                    <a:close/>
                    <a:moveTo>
                      <a:pt x="214" y="231"/>
                    </a:moveTo>
                    <a:lnTo>
                      <a:pt x="240" y="231"/>
                    </a:lnTo>
                    <a:lnTo>
                      <a:pt x="240" y="247"/>
                    </a:lnTo>
                    <a:lnTo>
                      <a:pt x="214" y="249"/>
                    </a:lnTo>
                    <a:lnTo>
                      <a:pt x="214" y="231"/>
                    </a:lnTo>
                    <a:close/>
                    <a:moveTo>
                      <a:pt x="181" y="236"/>
                    </a:moveTo>
                    <a:lnTo>
                      <a:pt x="207" y="234"/>
                    </a:lnTo>
                    <a:lnTo>
                      <a:pt x="207" y="249"/>
                    </a:lnTo>
                    <a:lnTo>
                      <a:pt x="181" y="251"/>
                    </a:lnTo>
                    <a:lnTo>
                      <a:pt x="181" y="236"/>
                    </a:lnTo>
                    <a:close/>
                    <a:moveTo>
                      <a:pt x="147" y="238"/>
                    </a:moveTo>
                    <a:lnTo>
                      <a:pt x="173" y="236"/>
                    </a:lnTo>
                    <a:lnTo>
                      <a:pt x="173" y="251"/>
                    </a:lnTo>
                    <a:lnTo>
                      <a:pt x="147" y="253"/>
                    </a:lnTo>
                    <a:lnTo>
                      <a:pt x="147" y="238"/>
                    </a:lnTo>
                    <a:close/>
                    <a:moveTo>
                      <a:pt x="114" y="240"/>
                    </a:moveTo>
                    <a:lnTo>
                      <a:pt x="140" y="238"/>
                    </a:lnTo>
                    <a:lnTo>
                      <a:pt x="140" y="253"/>
                    </a:lnTo>
                    <a:lnTo>
                      <a:pt x="114" y="255"/>
                    </a:lnTo>
                    <a:lnTo>
                      <a:pt x="114" y="240"/>
                    </a:lnTo>
                    <a:close/>
                    <a:moveTo>
                      <a:pt x="82" y="242"/>
                    </a:moveTo>
                    <a:lnTo>
                      <a:pt x="106" y="240"/>
                    </a:lnTo>
                    <a:lnTo>
                      <a:pt x="106" y="255"/>
                    </a:lnTo>
                    <a:lnTo>
                      <a:pt x="82" y="257"/>
                    </a:lnTo>
                    <a:lnTo>
                      <a:pt x="82" y="242"/>
                    </a:lnTo>
                    <a:close/>
                    <a:moveTo>
                      <a:pt x="47" y="244"/>
                    </a:moveTo>
                    <a:lnTo>
                      <a:pt x="73" y="242"/>
                    </a:lnTo>
                    <a:lnTo>
                      <a:pt x="73" y="257"/>
                    </a:lnTo>
                    <a:lnTo>
                      <a:pt x="47" y="260"/>
                    </a:lnTo>
                    <a:lnTo>
                      <a:pt x="47" y="244"/>
                    </a:lnTo>
                    <a:close/>
                    <a:moveTo>
                      <a:pt x="15" y="247"/>
                    </a:moveTo>
                    <a:lnTo>
                      <a:pt x="39" y="244"/>
                    </a:lnTo>
                    <a:lnTo>
                      <a:pt x="39" y="260"/>
                    </a:lnTo>
                    <a:lnTo>
                      <a:pt x="15" y="262"/>
                    </a:lnTo>
                    <a:lnTo>
                      <a:pt x="15" y="247"/>
                    </a:lnTo>
                    <a:close/>
                    <a:moveTo>
                      <a:pt x="214" y="260"/>
                    </a:moveTo>
                    <a:lnTo>
                      <a:pt x="240" y="257"/>
                    </a:lnTo>
                    <a:lnTo>
                      <a:pt x="240" y="273"/>
                    </a:lnTo>
                    <a:lnTo>
                      <a:pt x="214" y="275"/>
                    </a:lnTo>
                    <a:lnTo>
                      <a:pt x="214" y="260"/>
                    </a:lnTo>
                    <a:close/>
                    <a:moveTo>
                      <a:pt x="181" y="262"/>
                    </a:moveTo>
                    <a:lnTo>
                      <a:pt x="207" y="260"/>
                    </a:lnTo>
                    <a:lnTo>
                      <a:pt x="207" y="275"/>
                    </a:lnTo>
                    <a:lnTo>
                      <a:pt x="181" y="277"/>
                    </a:lnTo>
                    <a:lnTo>
                      <a:pt x="181" y="262"/>
                    </a:lnTo>
                    <a:close/>
                    <a:moveTo>
                      <a:pt x="147" y="264"/>
                    </a:moveTo>
                    <a:lnTo>
                      <a:pt x="173" y="262"/>
                    </a:lnTo>
                    <a:lnTo>
                      <a:pt x="173" y="277"/>
                    </a:lnTo>
                    <a:lnTo>
                      <a:pt x="147" y="279"/>
                    </a:lnTo>
                    <a:lnTo>
                      <a:pt x="147" y="264"/>
                    </a:lnTo>
                    <a:close/>
                    <a:moveTo>
                      <a:pt x="114" y="266"/>
                    </a:moveTo>
                    <a:lnTo>
                      <a:pt x="140" y="264"/>
                    </a:lnTo>
                    <a:lnTo>
                      <a:pt x="140" y="279"/>
                    </a:lnTo>
                    <a:lnTo>
                      <a:pt x="114" y="281"/>
                    </a:lnTo>
                    <a:lnTo>
                      <a:pt x="114" y="266"/>
                    </a:lnTo>
                    <a:close/>
                    <a:moveTo>
                      <a:pt x="82" y="268"/>
                    </a:moveTo>
                    <a:lnTo>
                      <a:pt x="106" y="266"/>
                    </a:lnTo>
                    <a:lnTo>
                      <a:pt x="106" y="281"/>
                    </a:lnTo>
                    <a:lnTo>
                      <a:pt x="82" y="283"/>
                    </a:lnTo>
                    <a:lnTo>
                      <a:pt x="82" y="268"/>
                    </a:lnTo>
                    <a:close/>
                    <a:moveTo>
                      <a:pt x="47" y="270"/>
                    </a:moveTo>
                    <a:lnTo>
                      <a:pt x="73" y="268"/>
                    </a:lnTo>
                    <a:lnTo>
                      <a:pt x="73" y="283"/>
                    </a:lnTo>
                    <a:lnTo>
                      <a:pt x="47" y="283"/>
                    </a:lnTo>
                    <a:lnTo>
                      <a:pt x="47" y="270"/>
                    </a:lnTo>
                    <a:close/>
                    <a:moveTo>
                      <a:pt x="15" y="273"/>
                    </a:moveTo>
                    <a:lnTo>
                      <a:pt x="39" y="270"/>
                    </a:lnTo>
                    <a:lnTo>
                      <a:pt x="39" y="286"/>
                    </a:lnTo>
                    <a:lnTo>
                      <a:pt x="15" y="286"/>
                    </a:lnTo>
                    <a:lnTo>
                      <a:pt x="15" y="273"/>
                    </a:lnTo>
                    <a:close/>
                    <a:moveTo>
                      <a:pt x="214" y="286"/>
                    </a:moveTo>
                    <a:lnTo>
                      <a:pt x="240" y="283"/>
                    </a:lnTo>
                    <a:lnTo>
                      <a:pt x="240" y="299"/>
                    </a:lnTo>
                    <a:lnTo>
                      <a:pt x="214" y="301"/>
                    </a:lnTo>
                    <a:lnTo>
                      <a:pt x="214" y="286"/>
                    </a:lnTo>
                    <a:close/>
                    <a:moveTo>
                      <a:pt x="181" y="288"/>
                    </a:moveTo>
                    <a:lnTo>
                      <a:pt x="207" y="286"/>
                    </a:lnTo>
                    <a:lnTo>
                      <a:pt x="207" y="301"/>
                    </a:lnTo>
                    <a:lnTo>
                      <a:pt x="181" y="303"/>
                    </a:lnTo>
                    <a:lnTo>
                      <a:pt x="181" y="288"/>
                    </a:lnTo>
                    <a:close/>
                    <a:moveTo>
                      <a:pt x="147" y="288"/>
                    </a:moveTo>
                    <a:lnTo>
                      <a:pt x="173" y="288"/>
                    </a:lnTo>
                    <a:lnTo>
                      <a:pt x="173" y="303"/>
                    </a:lnTo>
                    <a:lnTo>
                      <a:pt x="147" y="305"/>
                    </a:lnTo>
                    <a:lnTo>
                      <a:pt x="147" y="288"/>
                    </a:lnTo>
                    <a:close/>
                    <a:moveTo>
                      <a:pt x="114" y="290"/>
                    </a:moveTo>
                    <a:lnTo>
                      <a:pt x="140" y="290"/>
                    </a:lnTo>
                    <a:lnTo>
                      <a:pt x="140" y="305"/>
                    </a:lnTo>
                    <a:lnTo>
                      <a:pt x="114" y="305"/>
                    </a:lnTo>
                    <a:lnTo>
                      <a:pt x="114" y="290"/>
                    </a:lnTo>
                    <a:close/>
                    <a:moveTo>
                      <a:pt x="82" y="292"/>
                    </a:moveTo>
                    <a:lnTo>
                      <a:pt x="106" y="292"/>
                    </a:lnTo>
                    <a:lnTo>
                      <a:pt x="106" y="307"/>
                    </a:lnTo>
                    <a:lnTo>
                      <a:pt x="82" y="307"/>
                    </a:lnTo>
                    <a:lnTo>
                      <a:pt x="82" y="292"/>
                    </a:lnTo>
                    <a:close/>
                    <a:moveTo>
                      <a:pt x="47" y="294"/>
                    </a:moveTo>
                    <a:lnTo>
                      <a:pt x="73" y="292"/>
                    </a:lnTo>
                    <a:lnTo>
                      <a:pt x="73" y="307"/>
                    </a:lnTo>
                    <a:lnTo>
                      <a:pt x="47" y="309"/>
                    </a:lnTo>
                    <a:lnTo>
                      <a:pt x="47" y="294"/>
                    </a:lnTo>
                    <a:close/>
                    <a:moveTo>
                      <a:pt x="15" y="296"/>
                    </a:moveTo>
                    <a:lnTo>
                      <a:pt x="39" y="294"/>
                    </a:lnTo>
                    <a:lnTo>
                      <a:pt x="39" y="309"/>
                    </a:lnTo>
                    <a:lnTo>
                      <a:pt x="15" y="312"/>
                    </a:lnTo>
                    <a:lnTo>
                      <a:pt x="15" y="296"/>
                    </a:lnTo>
                    <a:close/>
                    <a:moveTo>
                      <a:pt x="214" y="312"/>
                    </a:moveTo>
                    <a:lnTo>
                      <a:pt x="240" y="309"/>
                    </a:lnTo>
                    <a:lnTo>
                      <a:pt x="240" y="327"/>
                    </a:lnTo>
                    <a:lnTo>
                      <a:pt x="214" y="327"/>
                    </a:lnTo>
                    <a:lnTo>
                      <a:pt x="214" y="312"/>
                    </a:lnTo>
                    <a:close/>
                    <a:moveTo>
                      <a:pt x="181" y="314"/>
                    </a:moveTo>
                    <a:lnTo>
                      <a:pt x="207" y="312"/>
                    </a:lnTo>
                    <a:lnTo>
                      <a:pt x="207" y="327"/>
                    </a:lnTo>
                    <a:lnTo>
                      <a:pt x="181" y="329"/>
                    </a:lnTo>
                    <a:lnTo>
                      <a:pt x="181" y="314"/>
                    </a:lnTo>
                    <a:close/>
                    <a:moveTo>
                      <a:pt x="147" y="314"/>
                    </a:moveTo>
                    <a:lnTo>
                      <a:pt x="173" y="314"/>
                    </a:lnTo>
                    <a:lnTo>
                      <a:pt x="173" y="329"/>
                    </a:lnTo>
                    <a:lnTo>
                      <a:pt x="147" y="329"/>
                    </a:lnTo>
                    <a:lnTo>
                      <a:pt x="147" y="314"/>
                    </a:lnTo>
                    <a:close/>
                    <a:moveTo>
                      <a:pt x="114" y="316"/>
                    </a:moveTo>
                    <a:lnTo>
                      <a:pt x="140" y="316"/>
                    </a:lnTo>
                    <a:lnTo>
                      <a:pt x="140" y="331"/>
                    </a:lnTo>
                    <a:lnTo>
                      <a:pt x="114" y="331"/>
                    </a:lnTo>
                    <a:lnTo>
                      <a:pt x="114" y="316"/>
                    </a:lnTo>
                    <a:close/>
                    <a:moveTo>
                      <a:pt x="82" y="318"/>
                    </a:moveTo>
                    <a:lnTo>
                      <a:pt x="106" y="316"/>
                    </a:lnTo>
                    <a:lnTo>
                      <a:pt x="106" y="331"/>
                    </a:lnTo>
                    <a:lnTo>
                      <a:pt x="82" y="333"/>
                    </a:lnTo>
                    <a:lnTo>
                      <a:pt x="82" y="318"/>
                    </a:lnTo>
                    <a:close/>
                    <a:moveTo>
                      <a:pt x="47" y="320"/>
                    </a:moveTo>
                    <a:lnTo>
                      <a:pt x="73" y="318"/>
                    </a:lnTo>
                    <a:lnTo>
                      <a:pt x="73" y="333"/>
                    </a:lnTo>
                    <a:lnTo>
                      <a:pt x="47" y="335"/>
                    </a:lnTo>
                    <a:lnTo>
                      <a:pt x="47" y="320"/>
                    </a:lnTo>
                    <a:close/>
                    <a:moveTo>
                      <a:pt x="15" y="320"/>
                    </a:moveTo>
                    <a:lnTo>
                      <a:pt x="39" y="320"/>
                    </a:lnTo>
                    <a:lnTo>
                      <a:pt x="39" y="335"/>
                    </a:lnTo>
                    <a:lnTo>
                      <a:pt x="15" y="335"/>
                    </a:lnTo>
                    <a:lnTo>
                      <a:pt x="15" y="320"/>
                    </a:lnTo>
                    <a:close/>
                    <a:moveTo>
                      <a:pt x="214" y="338"/>
                    </a:moveTo>
                    <a:lnTo>
                      <a:pt x="240" y="335"/>
                    </a:lnTo>
                    <a:lnTo>
                      <a:pt x="240" y="353"/>
                    </a:lnTo>
                    <a:lnTo>
                      <a:pt x="214" y="353"/>
                    </a:lnTo>
                    <a:lnTo>
                      <a:pt x="214" y="338"/>
                    </a:lnTo>
                    <a:close/>
                    <a:moveTo>
                      <a:pt x="181" y="340"/>
                    </a:moveTo>
                    <a:lnTo>
                      <a:pt x="207" y="338"/>
                    </a:lnTo>
                    <a:lnTo>
                      <a:pt x="207" y="353"/>
                    </a:lnTo>
                    <a:lnTo>
                      <a:pt x="181" y="355"/>
                    </a:lnTo>
                    <a:lnTo>
                      <a:pt x="181" y="340"/>
                    </a:lnTo>
                    <a:close/>
                    <a:moveTo>
                      <a:pt x="147" y="340"/>
                    </a:moveTo>
                    <a:lnTo>
                      <a:pt x="173" y="340"/>
                    </a:lnTo>
                    <a:lnTo>
                      <a:pt x="173" y="355"/>
                    </a:lnTo>
                    <a:lnTo>
                      <a:pt x="147" y="355"/>
                    </a:lnTo>
                    <a:lnTo>
                      <a:pt x="147" y="340"/>
                    </a:lnTo>
                    <a:close/>
                    <a:moveTo>
                      <a:pt x="114" y="342"/>
                    </a:moveTo>
                    <a:lnTo>
                      <a:pt x="140" y="340"/>
                    </a:lnTo>
                    <a:lnTo>
                      <a:pt x="140" y="355"/>
                    </a:lnTo>
                    <a:lnTo>
                      <a:pt x="114" y="357"/>
                    </a:lnTo>
                    <a:lnTo>
                      <a:pt x="114" y="342"/>
                    </a:lnTo>
                    <a:close/>
                    <a:moveTo>
                      <a:pt x="82" y="344"/>
                    </a:moveTo>
                    <a:lnTo>
                      <a:pt x="106" y="342"/>
                    </a:lnTo>
                    <a:lnTo>
                      <a:pt x="106" y="357"/>
                    </a:lnTo>
                    <a:lnTo>
                      <a:pt x="82" y="359"/>
                    </a:lnTo>
                    <a:lnTo>
                      <a:pt x="82" y="344"/>
                    </a:lnTo>
                    <a:close/>
                    <a:moveTo>
                      <a:pt x="47" y="344"/>
                    </a:moveTo>
                    <a:lnTo>
                      <a:pt x="73" y="344"/>
                    </a:lnTo>
                    <a:lnTo>
                      <a:pt x="73" y="359"/>
                    </a:lnTo>
                    <a:lnTo>
                      <a:pt x="47" y="359"/>
                    </a:lnTo>
                    <a:lnTo>
                      <a:pt x="47" y="344"/>
                    </a:lnTo>
                    <a:close/>
                    <a:moveTo>
                      <a:pt x="15" y="346"/>
                    </a:moveTo>
                    <a:lnTo>
                      <a:pt x="39" y="344"/>
                    </a:lnTo>
                    <a:lnTo>
                      <a:pt x="39" y="359"/>
                    </a:lnTo>
                    <a:lnTo>
                      <a:pt x="15" y="361"/>
                    </a:lnTo>
                    <a:lnTo>
                      <a:pt x="15" y="346"/>
                    </a:lnTo>
                    <a:close/>
                    <a:moveTo>
                      <a:pt x="214" y="363"/>
                    </a:moveTo>
                    <a:lnTo>
                      <a:pt x="240" y="363"/>
                    </a:lnTo>
                    <a:lnTo>
                      <a:pt x="240" y="379"/>
                    </a:lnTo>
                    <a:lnTo>
                      <a:pt x="214" y="379"/>
                    </a:lnTo>
                    <a:lnTo>
                      <a:pt x="214" y="363"/>
                    </a:lnTo>
                    <a:close/>
                    <a:moveTo>
                      <a:pt x="181" y="366"/>
                    </a:moveTo>
                    <a:lnTo>
                      <a:pt x="207" y="363"/>
                    </a:lnTo>
                    <a:lnTo>
                      <a:pt x="207" y="379"/>
                    </a:lnTo>
                    <a:lnTo>
                      <a:pt x="181" y="381"/>
                    </a:lnTo>
                    <a:lnTo>
                      <a:pt x="181" y="366"/>
                    </a:lnTo>
                    <a:close/>
                    <a:moveTo>
                      <a:pt x="147" y="366"/>
                    </a:moveTo>
                    <a:lnTo>
                      <a:pt x="173" y="366"/>
                    </a:lnTo>
                    <a:lnTo>
                      <a:pt x="173" y="381"/>
                    </a:lnTo>
                    <a:lnTo>
                      <a:pt x="147" y="381"/>
                    </a:lnTo>
                    <a:lnTo>
                      <a:pt x="147" y="366"/>
                    </a:lnTo>
                    <a:close/>
                    <a:moveTo>
                      <a:pt x="114" y="368"/>
                    </a:moveTo>
                    <a:lnTo>
                      <a:pt x="140" y="366"/>
                    </a:lnTo>
                    <a:lnTo>
                      <a:pt x="140" y="381"/>
                    </a:lnTo>
                    <a:lnTo>
                      <a:pt x="114" y="383"/>
                    </a:lnTo>
                    <a:lnTo>
                      <a:pt x="114" y="368"/>
                    </a:lnTo>
                    <a:close/>
                    <a:moveTo>
                      <a:pt x="82" y="368"/>
                    </a:moveTo>
                    <a:lnTo>
                      <a:pt x="106" y="368"/>
                    </a:lnTo>
                    <a:lnTo>
                      <a:pt x="106" y="383"/>
                    </a:lnTo>
                    <a:lnTo>
                      <a:pt x="82" y="383"/>
                    </a:lnTo>
                    <a:lnTo>
                      <a:pt x="82" y="368"/>
                    </a:lnTo>
                    <a:close/>
                    <a:moveTo>
                      <a:pt x="47" y="370"/>
                    </a:moveTo>
                    <a:lnTo>
                      <a:pt x="73" y="368"/>
                    </a:lnTo>
                    <a:lnTo>
                      <a:pt x="73" y="383"/>
                    </a:lnTo>
                    <a:lnTo>
                      <a:pt x="47" y="385"/>
                    </a:lnTo>
                    <a:lnTo>
                      <a:pt x="47" y="370"/>
                    </a:lnTo>
                    <a:close/>
                    <a:moveTo>
                      <a:pt x="15" y="370"/>
                    </a:moveTo>
                    <a:lnTo>
                      <a:pt x="39" y="370"/>
                    </a:lnTo>
                    <a:lnTo>
                      <a:pt x="39" y="385"/>
                    </a:lnTo>
                    <a:lnTo>
                      <a:pt x="15" y="385"/>
                    </a:lnTo>
                    <a:lnTo>
                      <a:pt x="15" y="370"/>
                    </a:lnTo>
                    <a:close/>
                    <a:moveTo>
                      <a:pt x="214" y="389"/>
                    </a:moveTo>
                    <a:lnTo>
                      <a:pt x="240" y="389"/>
                    </a:lnTo>
                    <a:lnTo>
                      <a:pt x="240" y="405"/>
                    </a:lnTo>
                    <a:lnTo>
                      <a:pt x="214" y="405"/>
                    </a:lnTo>
                    <a:lnTo>
                      <a:pt x="214" y="389"/>
                    </a:lnTo>
                    <a:close/>
                    <a:moveTo>
                      <a:pt x="181" y="392"/>
                    </a:moveTo>
                    <a:lnTo>
                      <a:pt x="207" y="389"/>
                    </a:lnTo>
                    <a:lnTo>
                      <a:pt x="207" y="407"/>
                    </a:lnTo>
                    <a:lnTo>
                      <a:pt x="181" y="407"/>
                    </a:lnTo>
                    <a:lnTo>
                      <a:pt x="181" y="392"/>
                    </a:lnTo>
                    <a:close/>
                    <a:moveTo>
                      <a:pt x="147" y="392"/>
                    </a:moveTo>
                    <a:lnTo>
                      <a:pt x="173" y="392"/>
                    </a:lnTo>
                    <a:lnTo>
                      <a:pt x="173" y="407"/>
                    </a:lnTo>
                    <a:lnTo>
                      <a:pt x="147" y="407"/>
                    </a:lnTo>
                    <a:lnTo>
                      <a:pt x="147" y="392"/>
                    </a:lnTo>
                    <a:close/>
                    <a:moveTo>
                      <a:pt x="114" y="392"/>
                    </a:moveTo>
                    <a:lnTo>
                      <a:pt x="140" y="392"/>
                    </a:lnTo>
                    <a:lnTo>
                      <a:pt x="140" y="407"/>
                    </a:lnTo>
                    <a:lnTo>
                      <a:pt x="114" y="407"/>
                    </a:lnTo>
                    <a:lnTo>
                      <a:pt x="114" y="392"/>
                    </a:lnTo>
                    <a:close/>
                    <a:moveTo>
                      <a:pt x="82" y="394"/>
                    </a:moveTo>
                    <a:lnTo>
                      <a:pt x="106" y="394"/>
                    </a:lnTo>
                    <a:lnTo>
                      <a:pt x="106" y="409"/>
                    </a:lnTo>
                    <a:lnTo>
                      <a:pt x="82" y="409"/>
                    </a:lnTo>
                    <a:lnTo>
                      <a:pt x="82" y="394"/>
                    </a:lnTo>
                    <a:close/>
                    <a:moveTo>
                      <a:pt x="47" y="394"/>
                    </a:moveTo>
                    <a:lnTo>
                      <a:pt x="73" y="394"/>
                    </a:lnTo>
                    <a:lnTo>
                      <a:pt x="73" y="409"/>
                    </a:lnTo>
                    <a:lnTo>
                      <a:pt x="47" y="409"/>
                    </a:lnTo>
                    <a:lnTo>
                      <a:pt x="47" y="394"/>
                    </a:lnTo>
                    <a:close/>
                    <a:moveTo>
                      <a:pt x="15" y="396"/>
                    </a:moveTo>
                    <a:lnTo>
                      <a:pt x="39" y="394"/>
                    </a:lnTo>
                    <a:lnTo>
                      <a:pt x="39" y="409"/>
                    </a:lnTo>
                    <a:lnTo>
                      <a:pt x="15" y="411"/>
                    </a:lnTo>
                    <a:lnTo>
                      <a:pt x="15" y="396"/>
                    </a:lnTo>
                    <a:close/>
                    <a:moveTo>
                      <a:pt x="214" y="415"/>
                    </a:moveTo>
                    <a:lnTo>
                      <a:pt x="240" y="415"/>
                    </a:lnTo>
                    <a:lnTo>
                      <a:pt x="240" y="431"/>
                    </a:lnTo>
                    <a:lnTo>
                      <a:pt x="214" y="433"/>
                    </a:lnTo>
                    <a:lnTo>
                      <a:pt x="214" y="415"/>
                    </a:lnTo>
                    <a:close/>
                    <a:moveTo>
                      <a:pt x="181" y="418"/>
                    </a:moveTo>
                    <a:lnTo>
                      <a:pt x="207" y="415"/>
                    </a:lnTo>
                    <a:lnTo>
                      <a:pt x="207" y="433"/>
                    </a:lnTo>
                    <a:lnTo>
                      <a:pt x="181" y="433"/>
                    </a:lnTo>
                    <a:lnTo>
                      <a:pt x="181" y="418"/>
                    </a:lnTo>
                    <a:close/>
                    <a:moveTo>
                      <a:pt x="147" y="418"/>
                    </a:moveTo>
                    <a:lnTo>
                      <a:pt x="173" y="418"/>
                    </a:lnTo>
                    <a:lnTo>
                      <a:pt x="173" y="433"/>
                    </a:lnTo>
                    <a:lnTo>
                      <a:pt x="147" y="433"/>
                    </a:lnTo>
                    <a:lnTo>
                      <a:pt x="147" y="418"/>
                    </a:lnTo>
                    <a:close/>
                    <a:moveTo>
                      <a:pt x="114" y="418"/>
                    </a:moveTo>
                    <a:lnTo>
                      <a:pt x="140" y="418"/>
                    </a:lnTo>
                    <a:lnTo>
                      <a:pt x="140" y="433"/>
                    </a:lnTo>
                    <a:lnTo>
                      <a:pt x="114" y="433"/>
                    </a:lnTo>
                    <a:lnTo>
                      <a:pt x="114" y="418"/>
                    </a:lnTo>
                    <a:close/>
                    <a:moveTo>
                      <a:pt x="82" y="420"/>
                    </a:moveTo>
                    <a:lnTo>
                      <a:pt x="106" y="418"/>
                    </a:lnTo>
                    <a:lnTo>
                      <a:pt x="106" y="433"/>
                    </a:lnTo>
                    <a:lnTo>
                      <a:pt x="82" y="435"/>
                    </a:lnTo>
                    <a:lnTo>
                      <a:pt x="82" y="420"/>
                    </a:lnTo>
                    <a:close/>
                    <a:moveTo>
                      <a:pt x="47" y="420"/>
                    </a:moveTo>
                    <a:lnTo>
                      <a:pt x="73" y="420"/>
                    </a:lnTo>
                    <a:lnTo>
                      <a:pt x="73" y="435"/>
                    </a:lnTo>
                    <a:lnTo>
                      <a:pt x="47" y="435"/>
                    </a:lnTo>
                    <a:lnTo>
                      <a:pt x="47" y="420"/>
                    </a:lnTo>
                    <a:close/>
                    <a:moveTo>
                      <a:pt x="15" y="420"/>
                    </a:moveTo>
                    <a:lnTo>
                      <a:pt x="39" y="420"/>
                    </a:lnTo>
                    <a:lnTo>
                      <a:pt x="39" y="435"/>
                    </a:lnTo>
                    <a:lnTo>
                      <a:pt x="15" y="435"/>
                    </a:lnTo>
                    <a:lnTo>
                      <a:pt x="15" y="420"/>
                    </a:lnTo>
                    <a:close/>
                    <a:moveTo>
                      <a:pt x="214" y="441"/>
                    </a:moveTo>
                    <a:lnTo>
                      <a:pt x="240" y="441"/>
                    </a:lnTo>
                    <a:lnTo>
                      <a:pt x="240" y="459"/>
                    </a:lnTo>
                    <a:lnTo>
                      <a:pt x="214" y="459"/>
                    </a:lnTo>
                    <a:lnTo>
                      <a:pt x="214" y="441"/>
                    </a:lnTo>
                    <a:close/>
                    <a:moveTo>
                      <a:pt x="181" y="444"/>
                    </a:moveTo>
                    <a:lnTo>
                      <a:pt x="207" y="444"/>
                    </a:lnTo>
                    <a:lnTo>
                      <a:pt x="207" y="459"/>
                    </a:lnTo>
                    <a:lnTo>
                      <a:pt x="181" y="459"/>
                    </a:lnTo>
                    <a:lnTo>
                      <a:pt x="181" y="444"/>
                    </a:lnTo>
                    <a:close/>
                    <a:moveTo>
                      <a:pt x="147" y="444"/>
                    </a:moveTo>
                    <a:lnTo>
                      <a:pt x="173" y="444"/>
                    </a:lnTo>
                    <a:lnTo>
                      <a:pt x="173" y="459"/>
                    </a:lnTo>
                    <a:lnTo>
                      <a:pt x="147" y="459"/>
                    </a:lnTo>
                    <a:lnTo>
                      <a:pt x="147" y="444"/>
                    </a:lnTo>
                    <a:close/>
                    <a:moveTo>
                      <a:pt x="114" y="444"/>
                    </a:moveTo>
                    <a:lnTo>
                      <a:pt x="140" y="444"/>
                    </a:lnTo>
                    <a:lnTo>
                      <a:pt x="140" y="459"/>
                    </a:lnTo>
                    <a:lnTo>
                      <a:pt x="114" y="459"/>
                    </a:lnTo>
                    <a:lnTo>
                      <a:pt x="114" y="444"/>
                    </a:lnTo>
                    <a:close/>
                    <a:moveTo>
                      <a:pt x="82" y="444"/>
                    </a:moveTo>
                    <a:lnTo>
                      <a:pt x="106" y="444"/>
                    </a:lnTo>
                    <a:lnTo>
                      <a:pt x="106" y="459"/>
                    </a:lnTo>
                    <a:lnTo>
                      <a:pt x="82" y="459"/>
                    </a:lnTo>
                    <a:lnTo>
                      <a:pt x="82" y="444"/>
                    </a:lnTo>
                    <a:close/>
                    <a:moveTo>
                      <a:pt x="47" y="444"/>
                    </a:moveTo>
                    <a:lnTo>
                      <a:pt x="73" y="444"/>
                    </a:lnTo>
                    <a:lnTo>
                      <a:pt x="73" y="459"/>
                    </a:lnTo>
                    <a:lnTo>
                      <a:pt x="47" y="459"/>
                    </a:lnTo>
                    <a:lnTo>
                      <a:pt x="47" y="444"/>
                    </a:lnTo>
                    <a:close/>
                    <a:moveTo>
                      <a:pt x="15" y="446"/>
                    </a:moveTo>
                    <a:lnTo>
                      <a:pt x="39" y="444"/>
                    </a:lnTo>
                    <a:lnTo>
                      <a:pt x="39" y="459"/>
                    </a:lnTo>
                    <a:lnTo>
                      <a:pt x="15" y="459"/>
                    </a:lnTo>
                    <a:lnTo>
                      <a:pt x="15" y="4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198"/>
              <p:cNvSpPr/>
              <p:nvPr/>
            </p:nvSpPr>
            <p:spPr bwMode="auto">
              <a:xfrm>
                <a:off x="5862638" y="2089150"/>
                <a:ext cx="171450" cy="519113"/>
              </a:xfrm>
              <a:custGeom>
                <a:gdLst>
                  <a:gd name="T0" fmla="*/ 6 w 108"/>
                  <a:gd name="T1" fmla="*/ 19 h 327"/>
                  <a:gd name="T2" fmla="*/ 30 w 108"/>
                  <a:gd name="T3" fmla="*/ 41 h 327"/>
                  <a:gd name="T4" fmla="*/ 58 w 108"/>
                  <a:gd name="T5" fmla="*/ 30 h 327"/>
                  <a:gd name="T6" fmla="*/ 62 w 108"/>
                  <a:gd name="T7" fmla="*/ 47 h 327"/>
                  <a:gd name="T8" fmla="*/ 86 w 108"/>
                  <a:gd name="T9" fmla="*/ 37 h 327"/>
                  <a:gd name="T10" fmla="*/ 6 w 108"/>
                  <a:gd name="T11" fmla="*/ 45 h 327"/>
                  <a:gd name="T12" fmla="*/ 30 w 108"/>
                  <a:gd name="T13" fmla="*/ 67 h 327"/>
                  <a:gd name="T14" fmla="*/ 58 w 108"/>
                  <a:gd name="T15" fmla="*/ 56 h 327"/>
                  <a:gd name="T16" fmla="*/ 62 w 108"/>
                  <a:gd name="T17" fmla="*/ 71 h 327"/>
                  <a:gd name="T18" fmla="*/ 86 w 108"/>
                  <a:gd name="T19" fmla="*/ 63 h 327"/>
                  <a:gd name="T20" fmla="*/ 6 w 108"/>
                  <a:gd name="T21" fmla="*/ 73 h 327"/>
                  <a:gd name="T22" fmla="*/ 30 w 108"/>
                  <a:gd name="T23" fmla="*/ 93 h 327"/>
                  <a:gd name="T24" fmla="*/ 58 w 108"/>
                  <a:gd name="T25" fmla="*/ 82 h 327"/>
                  <a:gd name="T26" fmla="*/ 62 w 108"/>
                  <a:gd name="T27" fmla="*/ 97 h 327"/>
                  <a:gd name="T28" fmla="*/ 86 w 108"/>
                  <a:gd name="T29" fmla="*/ 86 h 327"/>
                  <a:gd name="T30" fmla="*/ 6 w 108"/>
                  <a:gd name="T31" fmla="*/ 99 h 327"/>
                  <a:gd name="T32" fmla="*/ 30 w 108"/>
                  <a:gd name="T33" fmla="*/ 119 h 327"/>
                  <a:gd name="T34" fmla="*/ 58 w 108"/>
                  <a:gd name="T35" fmla="*/ 108 h 327"/>
                  <a:gd name="T36" fmla="*/ 62 w 108"/>
                  <a:gd name="T37" fmla="*/ 123 h 327"/>
                  <a:gd name="T38" fmla="*/ 86 w 108"/>
                  <a:gd name="T39" fmla="*/ 112 h 327"/>
                  <a:gd name="T40" fmla="*/ 6 w 108"/>
                  <a:gd name="T41" fmla="*/ 125 h 327"/>
                  <a:gd name="T42" fmla="*/ 30 w 108"/>
                  <a:gd name="T43" fmla="*/ 145 h 327"/>
                  <a:gd name="T44" fmla="*/ 58 w 108"/>
                  <a:gd name="T45" fmla="*/ 132 h 327"/>
                  <a:gd name="T46" fmla="*/ 62 w 108"/>
                  <a:gd name="T47" fmla="*/ 149 h 327"/>
                  <a:gd name="T48" fmla="*/ 86 w 108"/>
                  <a:gd name="T49" fmla="*/ 136 h 327"/>
                  <a:gd name="T50" fmla="*/ 6 w 108"/>
                  <a:gd name="T51" fmla="*/ 151 h 327"/>
                  <a:gd name="T52" fmla="*/ 30 w 108"/>
                  <a:gd name="T53" fmla="*/ 171 h 327"/>
                  <a:gd name="T54" fmla="*/ 58 w 108"/>
                  <a:gd name="T55" fmla="*/ 158 h 327"/>
                  <a:gd name="T56" fmla="*/ 62 w 108"/>
                  <a:gd name="T57" fmla="*/ 173 h 327"/>
                  <a:gd name="T58" fmla="*/ 86 w 108"/>
                  <a:gd name="T59" fmla="*/ 162 h 327"/>
                  <a:gd name="T60" fmla="*/ 6 w 108"/>
                  <a:gd name="T61" fmla="*/ 177 h 327"/>
                  <a:gd name="T62" fmla="*/ 30 w 108"/>
                  <a:gd name="T63" fmla="*/ 197 h 327"/>
                  <a:gd name="T64" fmla="*/ 58 w 108"/>
                  <a:gd name="T65" fmla="*/ 184 h 327"/>
                  <a:gd name="T66" fmla="*/ 62 w 108"/>
                  <a:gd name="T67" fmla="*/ 199 h 327"/>
                  <a:gd name="T68" fmla="*/ 86 w 108"/>
                  <a:gd name="T69" fmla="*/ 186 h 327"/>
                  <a:gd name="T70" fmla="*/ 6 w 108"/>
                  <a:gd name="T71" fmla="*/ 205 h 327"/>
                  <a:gd name="T72" fmla="*/ 30 w 108"/>
                  <a:gd name="T73" fmla="*/ 223 h 327"/>
                  <a:gd name="T74" fmla="*/ 58 w 108"/>
                  <a:gd name="T75" fmla="*/ 210 h 327"/>
                  <a:gd name="T76" fmla="*/ 62 w 108"/>
                  <a:gd name="T77" fmla="*/ 225 h 327"/>
                  <a:gd name="T78" fmla="*/ 86 w 108"/>
                  <a:gd name="T79" fmla="*/ 212 h 327"/>
                  <a:gd name="T80" fmla="*/ 6 w 108"/>
                  <a:gd name="T81" fmla="*/ 231 h 327"/>
                  <a:gd name="T82" fmla="*/ 30 w 108"/>
                  <a:gd name="T83" fmla="*/ 249 h 327"/>
                  <a:gd name="T84" fmla="*/ 58 w 108"/>
                  <a:gd name="T85" fmla="*/ 234 h 327"/>
                  <a:gd name="T86" fmla="*/ 62 w 108"/>
                  <a:gd name="T87" fmla="*/ 251 h 327"/>
                  <a:gd name="T88" fmla="*/ 86 w 108"/>
                  <a:gd name="T89" fmla="*/ 236 h 327"/>
                  <a:gd name="T90" fmla="*/ 6 w 108"/>
                  <a:gd name="T91" fmla="*/ 257 h 327"/>
                  <a:gd name="T92" fmla="*/ 30 w 108"/>
                  <a:gd name="T93" fmla="*/ 275 h 327"/>
                  <a:gd name="T94" fmla="*/ 58 w 108"/>
                  <a:gd name="T95" fmla="*/ 260 h 327"/>
                  <a:gd name="T96" fmla="*/ 62 w 108"/>
                  <a:gd name="T97" fmla="*/ 275 h 327"/>
                  <a:gd name="T98" fmla="*/ 86 w 108"/>
                  <a:gd name="T99" fmla="*/ 262 h 327"/>
                  <a:gd name="T100" fmla="*/ 6 w 108"/>
                  <a:gd name="T101" fmla="*/ 283 h 327"/>
                  <a:gd name="T102" fmla="*/ 30 w 108"/>
                  <a:gd name="T103" fmla="*/ 301 h 327"/>
                  <a:gd name="T104" fmla="*/ 58 w 108"/>
                  <a:gd name="T105" fmla="*/ 286 h 327"/>
                  <a:gd name="T106" fmla="*/ 62 w 108"/>
                  <a:gd name="T107" fmla="*/ 301 h 327"/>
                  <a:gd name="T108" fmla="*/ 86 w 108"/>
                  <a:gd name="T109" fmla="*/ 286 h 3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8" h="327">
                    <a:moveTo>
                      <a:pt x="108" y="327"/>
                    </a:moveTo>
                    <a:lnTo>
                      <a:pt x="0" y="327"/>
                    </a:lnTo>
                    <a:lnTo>
                      <a:pt x="0" y="0"/>
                    </a:lnTo>
                    <a:lnTo>
                      <a:pt x="108" y="26"/>
                    </a:lnTo>
                    <a:lnTo>
                      <a:pt x="108" y="327"/>
                    </a:lnTo>
                    <a:close/>
                    <a:moveTo>
                      <a:pt x="17" y="22"/>
                    </a:moveTo>
                    <a:lnTo>
                      <a:pt x="6" y="19"/>
                    </a:lnTo>
                    <a:lnTo>
                      <a:pt x="6" y="34"/>
                    </a:lnTo>
                    <a:lnTo>
                      <a:pt x="17" y="37"/>
                    </a:lnTo>
                    <a:lnTo>
                      <a:pt x="17" y="22"/>
                    </a:lnTo>
                    <a:close/>
                    <a:moveTo>
                      <a:pt x="30" y="26"/>
                    </a:moveTo>
                    <a:lnTo>
                      <a:pt x="21" y="24"/>
                    </a:lnTo>
                    <a:lnTo>
                      <a:pt x="21" y="39"/>
                    </a:lnTo>
                    <a:lnTo>
                      <a:pt x="30" y="41"/>
                    </a:lnTo>
                    <a:lnTo>
                      <a:pt x="30" y="26"/>
                    </a:lnTo>
                    <a:close/>
                    <a:moveTo>
                      <a:pt x="45" y="28"/>
                    </a:moveTo>
                    <a:lnTo>
                      <a:pt x="34" y="26"/>
                    </a:lnTo>
                    <a:lnTo>
                      <a:pt x="34" y="41"/>
                    </a:lnTo>
                    <a:lnTo>
                      <a:pt x="45" y="43"/>
                    </a:lnTo>
                    <a:lnTo>
                      <a:pt x="45" y="28"/>
                    </a:lnTo>
                    <a:close/>
                    <a:moveTo>
                      <a:pt x="58" y="30"/>
                    </a:moveTo>
                    <a:lnTo>
                      <a:pt x="47" y="28"/>
                    </a:lnTo>
                    <a:lnTo>
                      <a:pt x="47" y="43"/>
                    </a:lnTo>
                    <a:lnTo>
                      <a:pt x="58" y="45"/>
                    </a:lnTo>
                    <a:lnTo>
                      <a:pt x="58" y="30"/>
                    </a:lnTo>
                    <a:close/>
                    <a:moveTo>
                      <a:pt x="73" y="34"/>
                    </a:moveTo>
                    <a:lnTo>
                      <a:pt x="62" y="32"/>
                    </a:lnTo>
                    <a:lnTo>
                      <a:pt x="62" y="47"/>
                    </a:lnTo>
                    <a:lnTo>
                      <a:pt x="73" y="50"/>
                    </a:lnTo>
                    <a:lnTo>
                      <a:pt x="73" y="34"/>
                    </a:lnTo>
                    <a:close/>
                    <a:moveTo>
                      <a:pt x="86" y="37"/>
                    </a:moveTo>
                    <a:lnTo>
                      <a:pt x="75" y="34"/>
                    </a:lnTo>
                    <a:lnTo>
                      <a:pt x="75" y="50"/>
                    </a:lnTo>
                    <a:lnTo>
                      <a:pt x="86" y="52"/>
                    </a:lnTo>
                    <a:lnTo>
                      <a:pt x="86" y="37"/>
                    </a:lnTo>
                    <a:close/>
                    <a:moveTo>
                      <a:pt x="101" y="39"/>
                    </a:moveTo>
                    <a:lnTo>
                      <a:pt x="90" y="37"/>
                    </a:lnTo>
                    <a:lnTo>
                      <a:pt x="90" y="52"/>
                    </a:lnTo>
                    <a:lnTo>
                      <a:pt x="101" y="54"/>
                    </a:lnTo>
                    <a:lnTo>
                      <a:pt x="101" y="39"/>
                    </a:lnTo>
                    <a:close/>
                    <a:moveTo>
                      <a:pt x="17" y="47"/>
                    </a:moveTo>
                    <a:lnTo>
                      <a:pt x="6" y="45"/>
                    </a:lnTo>
                    <a:lnTo>
                      <a:pt x="6" y="63"/>
                    </a:lnTo>
                    <a:lnTo>
                      <a:pt x="17" y="65"/>
                    </a:lnTo>
                    <a:lnTo>
                      <a:pt x="17" y="47"/>
                    </a:lnTo>
                    <a:close/>
                    <a:moveTo>
                      <a:pt x="30" y="52"/>
                    </a:moveTo>
                    <a:lnTo>
                      <a:pt x="21" y="50"/>
                    </a:lnTo>
                    <a:lnTo>
                      <a:pt x="21" y="65"/>
                    </a:lnTo>
                    <a:lnTo>
                      <a:pt x="30" y="67"/>
                    </a:lnTo>
                    <a:lnTo>
                      <a:pt x="30" y="52"/>
                    </a:lnTo>
                    <a:close/>
                    <a:moveTo>
                      <a:pt x="45" y="54"/>
                    </a:moveTo>
                    <a:lnTo>
                      <a:pt x="34" y="52"/>
                    </a:lnTo>
                    <a:lnTo>
                      <a:pt x="34" y="67"/>
                    </a:lnTo>
                    <a:lnTo>
                      <a:pt x="45" y="69"/>
                    </a:lnTo>
                    <a:lnTo>
                      <a:pt x="45" y="54"/>
                    </a:lnTo>
                    <a:close/>
                    <a:moveTo>
                      <a:pt x="58" y="56"/>
                    </a:moveTo>
                    <a:lnTo>
                      <a:pt x="47" y="54"/>
                    </a:lnTo>
                    <a:lnTo>
                      <a:pt x="47" y="69"/>
                    </a:lnTo>
                    <a:lnTo>
                      <a:pt x="58" y="71"/>
                    </a:lnTo>
                    <a:lnTo>
                      <a:pt x="58" y="56"/>
                    </a:lnTo>
                    <a:close/>
                    <a:moveTo>
                      <a:pt x="73" y="58"/>
                    </a:moveTo>
                    <a:lnTo>
                      <a:pt x="62" y="56"/>
                    </a:lnTo>
                    <a:lnTo>
                      <a:pt x="62" y="71"/>
                    </a:lnTo>
                    <a:lnTo>
                      <a:pt x="73" y="73"/>
                    </a:lnTo>
                    <a:lnTo>
                      <a:pt x="73" y="58"/>
                    </a:lnTo>
                    <a:close/>
                    <a:moveTo>
                      <a:pt x="86" y="63"/>
                    </a:moveTo>
                    <a:lnTo>
                      <a:pt x="75" y="60"/>
                    </a:lnTo>
                    <a:lnTo>
                      <a:pt x="75" y="73"/>
                    </a:lnTo>
                    <a:lnTo>
                      <a:pt x="86" y="76"/>
                    </a:lnTo>
                    <a:lnTo>
                      <a:pt x="86" y="63"/>
                    </a:lnTo>
                    <a:close/>
                    <a:moveTo>
                      <a:pt x="101" y="65"/>
                    </a:moveTo>
                    <a:lnTo>
                      <a:pt x="90" y="63"/>
                    </a:lnTo>
                    <a:lnTo>
                      <a:pt x="90" y="78"/>
                    </a:lnTo>
                    <a:lnTo>
                      <a:pt x="101" y="80"/>
                    </a:lnTo>
                    <a:lnTo>
                      <a:pt x="101" y="65"/>
                    </a:lnTo>
                    <a:close/>
                    <a:moveTo>
                      <a:pt x="17" y="73"/>
                    </a:moveTo>
                    <a:lnTo>
                      <a:pt x="6" y="73"/>
                    </a:lnTo>
                    <a:lnTo>
                      <a:pt x="6" y="89"/>
                    </a:lnTo>
                    <a:lnTo>
                      <a:pt x="17" y="91"/>
                    </a:lnTo>
                    <a:lnTo>
                      <a:pt x="17" y="73"/>
                    </a:lnTo>
                    <a:close/>
                    <a:moveTo>
                      <a:pt x="30" y="78"/>
                    </a:moveTo>
                    <a:lnTo>
                      <a:pt x="21" y="76"/>
                    </a:lnTo>
                    <a:lnTo>
                      <a:pt x="21" y="91"/>
                    </a:lnTo>
                    <a:lnTo>
                      <a:pt x="30" y="93"/>
                    </a:lnTo>
                    <a:lnTo>
                      <a:pt x="30" y="78"/>
                    </a:lnTo>
                    <a:close/>
                    <a:moveTo>
                      <a:pt x="45" y="80"/>
                    </a:moveTo>
                    <a:lnTo>
                      <a:pt x="34" y="78"/>
                    </a:lnTo>
                    <a:lnTo>
                      <a:pt x="34" y="93"/>
                    </a:lnTo>
                    <a:lnTo>
                      <a:pt x="45" y="95"/>
                    </a:lnTo>
                    <a:lnTo>
                      <a:pt x="45" y="80"/>
                    </a:lnTo>
                    <a:close/>
                    <a:moveTo>
                      <a:pt x="58" y="82"/>
                    </a:moveTo>
                    <a:lnTo>
                      <a:pt x="47" y="80"/>
                    </a:lnTo>
                    <a:lnTo>
                      <a:pt x="47" y="95"/>
                    </a:lnTo>
                    <a:lnTo>
                      <a:pt x="58" y="97"/>
                    </a:lnTo>
                    <a:lnTo>
                      <a:pt x="58" y="82"/>
                    </a:lnTo>
                    <a:close/>
                    <a:moveTo>
                      <a:pt x="73" y="84"/>
                    </a:moveTo>
                    <a:lnTo>
                      <a:pt x="62" y="82"/>
                    </a:lnTo>
                    <a:lnTo>
                      <a:pt x="62" y="97"/>
                    </a:lnTo>
                    <a:lnTo>
                      <a:pt x="73" y="99"/>
                    </a:lnTo>
                    <a:lnTo>
                      <a:pt x="73" y="84"/>
                    </a:lnTo>
                    <a:close/>
                    <a:moveTo>
                      <a:pt x="86" y="86"/>
                    </a:moveTo>
                    <a:lnTo>
                      <a:pt x="75" y="84"/>
                    </a:lnTo>
                    <a:lnTo>
                      <a:pt x="75" y="99"/>
                    </a:lnTo>
                    <a:lnTo>
                      <a:pt x="86" y="102"/>
                    </a:lnTo>
                    <a:lnTo>
                      <a:pt x="86" y="86"/>
                    </a:lnTo>
                    <a:close/>
                    <a:moveTo>
                      <a:pt x="101" y="89"/>
                    </a:moveTo>
                    <a:lnTo>
                      <a:pt x="90" y="86"/>
                    </a:lnTo>
                    <a:lnTo>
                      <a:pt x="90" y="102"/>
                    </a:lnTo>
                    <a:lnTo>
                      <a:pt x="101" y="104"/>
                    </a:lnTo>
                    <a:lnTo>
                      <a:pt x="101" y="89"/>
                    </a:lnTo>
                    <a:close/>
                    <a:moveTo>
                      <a:pt x="17" y="102"/>
                    </a:moveTo>
                    <a:lnTo>
                      <a:pt x="6" y="99"/>
                    </a:lnTo>
                    <a:lnTo>
                      <a:pt x="6" y="115"/>
                    </a:lnTo>
                    <a:lnTo>
                      <a:pt x="17" y="117"/>
                    </a:lnTo>
                    <a:lnTo>
                      <a:pt x="17" y="102"/>
                    </a:lnTo>
                    <a:close/>
                    <a:moveTo>
                      <a:pt x="30" y="104"/>
                    </a:moveTo>
                    <a:lnTo>
                      <a:pt x="21" y="102"/>
                    </a:lnTo>
                    <a:lnTo>
                      <a:pt x="21" y="117"/>
                    </a:lnTo>
                    <a:lnTo>
                      <a:pt x="30" y="119"/>
                    </a:lnTo>
                    <a:lnTo>
                      <a:pt x="30" y="104"/>
                    </a:lnTo>
                    <a:close/>
                    <a:moveTo>
                      <a:pt x="45" y="106"/>
                    </a:moveTo>
                    <a:lnTo>
                      <a:pt x="34" y="104"/>
                    </a:lnTo>
                    <a:lnTo>
                      <a:pt x="34" y="119"/>
                    </a:lnTo>
                    <a:lnTo>
                      <a:pt x="45" y="121"/>
                    </a:lnTo>
                    <a:lnTo>
                      <a:pt x="45" y="106"/>
                    </a:lnTo>
                    <a:close/>
                    <a:moveTo>
                      <a:pt x="58" y="108"/>
                    </a:moveTo>
                    <a:lnTo>
                      <a:pt x="47" y="106"/>
                    </a:lnTo>
                    <a:lnTo>
                      <a:pt x="47" y="121"/>
                    </a:lnTo>
                    <a:lnTo>
                      <a:pt x="58" y="123"/>
                    </a:lnTo>
                    <a:lnTo>
                      <a:pt x="58" y="108"/>
                    </a:lnTo>
                    <a:close/>
                    <a:moveTo>
                      <a:pt x="73" y="110"/>
                    </a:moveTo>
                    <a:lnTo>
                      <a:pt x="62" y="108"/>
                    </a:lnTo>
                    <a:lnTo>
                      <a:pt x="62" y="123"/>
                    </a:lnTo>
                    <a:lnTo>
                      <a:pt x="73" y="125"/>
                    </a:lnTo>
                    <a:lnTo>
                      <a:pt x="73" y="110"/>
                    </a:lnTo>
                    <a:close/>
                    <a:moveTo>
                      <a:pt x="86" y="112"/>
                    </a:moveTo>
                    <a:lnTo>
                      <a:pt x="75" y="110"/>
                    </a:lnTo>
                    <a:lnTo>
                      <a:pt x="75" y="125"/>
                    </a:lnTo>
                    <a:lnTo>
                      <a:pt x="86" y="125"/>
                    </a:lnTo>
                    <a:lnTo>
                      <a:pt x="86" y="112"/>
                    </a:lnTo>
                    <a:close/>
                    <a:moveTo>
                      <a:pt x="101" y="115"/>
                    </a:moveTo>
                    <a:lnTo>
                      <a:pt x="90" y="112"/>
                    </a:lnTo>
                    <a:lnTo>
                      <a:pt x="90" y="128"/>
                    </a:lnTo>
                    <a:lnTo>
                      <a:pt x="101" y="128"/>
                    </a:lnTo>
                    <a:lnTo>
                      <a:pt x="101" y="115"/>
                    </a:lnTo>
                    <a:close/>
                    <a:moveTo>
                      <a:pt x="17" y="128"/>
                    </a:moveTo>
                    <a:lnTo>
                      <a:pt x="6" y="125"/>
                    </a:lnTo>
                    <a:lnTo>
                      <a:pt x="6" y="141"/>
                    </a:lnTo>
                    <a:lnTo>
                      <a:pt x="17" y="143"/>
                    </a:lnTo>
                    <a:lnTo>
                      <a:pt x="17" y="128"/>
                    </a:lnTo>
                    <a:close/>
                    <a:moveTo>
                      <a:pt x="30" y="130"/>
                    </a:moveTo>
                    <a:lnTo>
                      <a:pt x="21" y="128"/>
                    </a:lnTo>
                    <a:lnTo>
                      <a:pt x="21" y="143"/>
                    </a:lnTo>
                    <a:lnTo>
                      <a:pt x="30" y="145"/>
                    </a:lnTo>
                    <a:lnTo>
                      <a:pt x="30" y="130"/>
                    </a:lnTo>
                    <a:close/>
                    <a:moveTo>
                      <a:pt x="45" y="130"/>
                    </a:moveTo>
                    <a:lnTo>
                      <a:pt x="34" y="130"/>
                    </a:lnTo>
                    <a:lnTo>
                      <a:pt x="34" y="145"/>
                    </a:lnTo>
                    <a:lnTo>
                      <a:pt x="45" y="147"/>
                    </a:lnTo>
                    <a:lnTo>
                      <a:pt x="45" y="130"/>
                    </a:lnTo>
                    <a:close/>
                    <a:moveTo>
                      <a:pt x="58" y="132"/>
                    </a:moveTo>
                    <a:lnTo>
                      <a:pt x="47" y="132"/>
                    </a:lnTo>
                    <a:lnTo>
                      <a:pt x="47" y="147"/>
                    </a:lnTo>
                    <a:lnTo>
                      <a:pt x="58" y="147"/>
                    </a:lnTo>
                    <a:lnTo>
                      <a:pt x="58" y="132"/>
                    </a:lnTo>
                    <a:close/>
                    <a:moveTo>
                      <a:pt x="73" y="134"/>
                    </a:moveTo>
                    <a:lnTo>
                      <a:pt x="62" y="134"/>
                    </a:lnTo>
                    <a:lnTo>
                      <a:pt x="62" y="149"/>
                    </a:lnTo>
                    <a:lnTo>
                      <a:pt x="73" y="149"/>
                    </a:lnTo>
                    <a:lnTo>
                      <a:pt x="73" y="134"/>
                    </a:lnTo>
                    <a:close/>
                    <a:moveTo>
                      <a:pt x="86" y="136"/>
                    </a:moveTo>
                    <a:lnTo>
                      <a:pt x="75" y="134"/>
                    </a:lnTo>
                    <a:lnTo>
                      <a:pt x="75" y="149"/>
                    </a:lnTo>
                    <a:lnTo>
                      <a:pt x="86" y="151"/>
                    </a:lnTo>
                    <a:lnTo>
                      <a:pt x="86" y="136"/>
                    </a:lnTo>
                    <a:close/>
                    <a:moveTo>
                      <a:pt x="101" y="138"/>
                    </a:moveTo>
                    <a:lnTo>
                      <a:pt x="90" y="136"/>
                    </a:lnTo>
                    <a:lnTo>
                      <a:pt x="90" y="151"/>
                    </a:lnTo>
                    <a:lnTo>
                      <a:pt x="101" y="154"/>
                    </a:lnTo>
                    <a:lnTo>
                      <a:pt x="101" y="138"/>
                    </a:lnTo>
                    <a:close/>
                    <a:moveTo>
                      <a:pt x="17" y="154"/>
                    </a:moveTo>
                    <a:lnTo>
                      <a:pt x="6" y="151"/>
                    </a:lnTo>
                    <a:lnTo>
                      <a:pt x="6" y="169"/>
                    </a:lnTo>
                    <a:lnTo>
                      <a:pt x="17" y="169"/>
                    </a:lnTo>
                    <a:lnTo>
                      <a:pt x="17" y="154"/>
                    </a:lnTo>
                    <a:close/>
                    <a:moveTo>
                      <a:pt x="30" y="156"/>
                    </a:moveTo>
                    <a:lnTo>
                      <a:pt x="21" y="154"/>
                    </a:lnTo>
                    <a:lnTo>
                      <a:pt x="21" y="169"/>
                    </a:lnTo>
                    <a:lnTo>
                      <a:pt x="30" y="171"/>
                    </a:lnTo>
                    <a:lnTo>
                      <a:pt x="30" y="156"/>
                    </a:lnTo>
                    <a:close/>
                    <a:moveTo>
                      <a:pt x="45" y="156"/>
                    </a:moveTo>
                    <a:lnTo>
                      <a:pt x="34" y="156"/>
                    </a:lnTo>
                    <a:lnTo>
                      <a:pt x="34" y="171"/>
                    </a:lnTo>
                    <a:lnTo>
                      <a:pt x="45" y="171"/>
                    </a:lnTo>
                    <a:lnTo>
                      <a:pt x="45" y="156"/>
                    </a:lnTo>
                    <a:close/>
                    <a:moveTo>
                      <a:pt x="58" y="158"/>
                    </a:moveTo>
                    <a:lnTo>
                      <a:pt x="47" y="158"/>
                    </a:lnTo>
                    <a:lnTo>
                      <a:pt x="47" y="173"/>
                    </a:lnTo>
                    <a:lnTo>
                      <a:pt x="58" y="173"/>
                    </a:lnTo>
                    <a:lnTo>
                      <a:pt x="58" y="158"/>
                    </a:lnTo>
                    <a:close/>
                    <a:moveTo>
                      <a:pt x="73" y="160"/>
                    </a:moveTo>
                    <a:lnTo>
                      <a:pt x="62" y="158"/>
                    </a:lnTo>
                    <a:lnTo>
                      <a:pt x="62" y="173"/>
                    </a:lnTo>
                    <a:lnTo>
                      <a:pt x="73" y="175"/>
                    </a:lnTo>
                    <a:lnTo>
                      <a:pt x="73" y="160"/>
                    </a:lnTo>
                    <a:close/>
                    <a:moveTo>
                      <a:pt x="86" y="162"/>
                    </a:moveTo>
                    <a:lnTo>
                      <a:pt x="75" y="160"/>
                    </a:lnTo>
                    <a:lnTo>
                      <a:pt x="75" y="175"/>
                    </a:lnTo>
                    <a:lnTo>
                      <a:pt x="86" y="177"/>
                    </a:lnTo>
                    <a:lnTo>
                      <a:pt x="86" y="162"/>
                    </a:lnTo>
                    <a:close/>
                    <a:moveTo>
                      <a:pt x="101" y="162"/>
                    </a:moveTo>
                    <a:lnTo>
                      <a:pt x="90" y="162"/>
                    </a:lnTo>
                    <a:lnTo>
                      <a:pt x="90" y="177"/>
                    </a:lnTo>
                    <a:lnTo>
                      <a:pt x="101" y="177"/>
                    </a:lnTo>
                    <a:lnTo>
                      <a:pt x="101" y="162"/>
                    </a:lnTo>
                    <a:close/>
                    <a:moveTo>
                      <a:pt x="17" y="180"/>
                    </a:moveTo>
                    <a:lnTo>
                      <a:pt x="6" y="177"/>
                    </a:lnTo>
                    <a:lnTo>
                      <a:pt x="6" y="195"/>
                    </a:lnTo>
                    <a:lnTo>
                      <a:pt x="17" y="195"/>
                    </a:lnTo>
                    <a:lnTo>
                      <a:pt x="17" y="180"/>
                    </a:lnTo>
                    <a:close/>
                    <a:moveTo>
                      <a:pt x="30" y="182"/>
                    </a:moveTo>
                    <a:lnTo>
                      <a:pt x="21" y="180"/>
                    </a:lnTo>
                    <a:lnTo>
                      <a:pt x="21" y="195"/>
                    </a:lnTo>
                    <a:lnTo>
                      <a:pt x="30" y="197"/>
                    </a:lnTo>
                    <a:lnTo>
                      <a:pt x="30" y="182"/>
                    </a:lnTo>
                    <a:close/>
                    <a:moveTo>
                      <a:pt x="45" y="182"/>
                    </a:moveTo>
                    <a:lnTo>
                      <a:pt x="34" y="182"/>
                    </a:lnTo>
                    <a:lnTo>
                      <a:pt x="34" y="197"/>
                    </a:lnTo>
                    <a:lnTo>
                      <a:pt x="45" y="197"/>
                    </a:lnTo>
                    <a:lnTo>
                      <a:pt x="45" y="182"/>
                    </a:lnTo>
                    <a:close/>
                    <a:moveTo>
                      <a:pt x="58" y="184"/>
                    </a:moveTo>
                    <a:lnTo>
                      <a:pt x="47" y="182"/>
                    </a:lnTo>
                    <a:lnTo>
                      <a:pt x="47" y="197"/>
                    </a:lnTo>
                    <a:lnTo>
                      <a:pt x="58" y="199"/>
                    </a:lnTo>
                    <a:lnTo>
                      <a:pt x="58" y="184"/>
                    </a:lnTo>
                    <a:close/>
                    <a:moveTo>
                      <a:pt x="73" y="186"/>
                    </a:moveTo>
                    <a:lnTo>
                      <a:pt x="62" y="184"/>
                    </a:lnTo>
                    <a:lnTo>
                      <a:pt x="62" y="199"/>
                    </a:lnTo>
                    <a:lnTo>
                      <a:pt x="73" y="201"/>
                    </a:lnTo>
                    <a:lnTo>
                      <a:pt x="73" y="186"/>
                    </a:lnTo>
                    <a:close/>
                    <a:moveTo>
                      <a:pt x="86" y="186"/>
                    </a:moveTo>
                    <a:lnTo>
                      <a:pt x="75" y="186"/>
                    </a:lnTo>
                    <a:lnTo>
                      <a:pt x="75" y="201"/>
                    </a:lnTo>
                    <a:lnTo>
                      <a:pt x="86" y="201"/>
                    </a:lnTo>
                    <a:lnTo>
                      <a:pt x="86" y="186"/>
                    </a:lnTo>
                    <a:close/>
                    <a:moveTo>
                      <a:pt x="101" y="188"/>
                    </a:moveTo>
                    <a:lnTo>
                      <a:pt x="90" y="186"/>
                    </a:lnTo>
                    <a:lnTo>
                      <a:pt x="90" y="201"/>
                    </a:lnTo>
                    <a:lnTo>
                      <a:pt x="101" y="203"/>
                    </a:lnTo>
                    <a:lnTo>
                      <a:pt x="101" y="188"/>
                    </a:lnTo>
                    <a:close/>
                    <a:moveTo>
                      <a:pt x="17" y="205"/>
                    </a:moveTo>
                    <a:lnTo>
                      <a:pt x="6" y="205"/>
                    </a:lnTo>
                    <a:lnTo>
                      <a:pt x="6" y="221"/>
                    </a:lnTo>
                    <a:lnTo>
                      <a:pt x="17" y="221"/>
                    </a:lnTo>
                    <a:lnTo>
                      <a:pt x="17" y="205"/>
                    </a:lnTo>
                    <a:close/>
                    <a:moveTo>
                      <a:pt x="30" y="208"/>
                    </a:moveTo>
                    <a:lnTo>
                      <a:pt x="21" y="205"/>
                    </a:lnTo>
                    <a:lnTo>
                      <a:pt x="21" y="221"/>
                    </a:lnTo>
                    <a:lnTo>
                      <a:pt x="30" y="223"/>
                    </a:lnTo>
                    <a:lnTo>
                      <a:pt x="30" y="208"/>
                    </a:lnTo>
                    <a:close/>
                    <a:moveTo>
                      <a:pt x="45" y="208"/>
                    </a:moveTo>
                    <a:lnTo>
                      <a:pt x="34" y="208"/>
                    </a:lnTo>
                    <a:lnTo>
                      <a:pt x="34" y="223"/>
                    </a:lnTo>
                    <a:lnTo>
                      <a:pt x="45" y="223"/>
                    </a:lnTo>
                    <a:lnTo>
                      <a:pt x="45" y="208"/>
                    </a:lnTo>
                    <a:close/>
                    <a:moveTo>
                      <a:pt x="58" y="210"/>
                    </a:moveTo>
                    <a:lnTo>
                      <a:pt x="47" y="208"/>
                    </a:lnTo>
                    <a:lnTo>
                      <a:pt x="47" y="223"/>
                    </a:lnTo>
                    <a:lnTo>
                      <a:pt x="58" y="225"/>
                    </a:lnTo>
                    <a:lnTo>
                      <a:pt x="58" y="210"/>
                    </a:lnTo>
                    <a:close/>
                    <a:moveTo>
                      <a:pt x="73" y="210"/>
                    </a:moveTo>
                    <a:lnTo>
                      <a:pt x="62" y="210"/>
                    </a:lnTo>
                    <a:lnTo>
                      <a:pt x="62" y="225"/>
                    </a:lnTo>
                    <a:lnTo>
                      <a:pt x="73" y="225"/>
                    </a:lnTo>
                    <a:lnTo>
                      <a:pt x="73" y="210"/>
                    </a:lnTo>
                    <a:close/>
                    <a:moveTo>
                      <a:pt x="86" y="212"/>
                    </a:moveTo>
                    <a:lnTo>
                      <a:pt x="75" y="210"/>
                    </a:lnTo>
                    <a:lnTo>
                      <a:pt x="75" y="225"/>
                    </a:lnTo>
                    <a:lnTo>
                      <a:pt x="86" y="227"/>
                    </a:lnTo>
                    <a:lnTo>
                      <a:pt x="86" y="212"/>
                    </a:lnTo>
                    <a:close/>
                    <a:moveTo>
                      <a:pt x="101" y="212"/>
                    </a:moveTo>
                    <a:lnTo>
                      <a:pt x="90" y="212"/>
                    </a:lnTo>
                    <a:lnTo>
                      <a:pt x="90" y="227"/>
                    </a:lnTo>
                    <a:lnTo>
                      <a:pt x="101" y="227"/>
                    </a:lnTo>
                    <a:lnTo>
                      <a:pt x="101" y="212"/>
                    </a:lnTo>
                    <a:close/>
                    <a:moveTo>
                      <a:pt x="17" y="231"/>
                    </a:moveTo>
                    <a:lnTo>
                      <a:pt x="6" y="231"/>
                    </a:lnTo>
                    <a:lnTo>
                      <a:pt x="6" y="247"/>
                    </a:lnTo>
                    <a:lnTo>
                      <a:pt x="17" y="247"/>
                    </a:lnTo>
                    <a:lnTo>
                      <a:pt x="17" y="231"/>
                    </a:lnTo>
                    <a:close/>
                    <a:moveTo>
                      <a:pt x="30" y="234"/>
                    </a:moveTo>
                    <a:lnTo>
                      <a:pt x="21" y="231"/>
                    </a:lnTo>
                    <a:lnTo>
                      <a:pt x="21" y="249"/>
                    </a:lnTo>
                    <a:lnTo>
                      <a:pt x="30" y="249"/>
                    </a:lnTo>
                    <a:lnTo>
                      <a:pt x="30" y="234"/>
                    </a:lnTo>
                    <a:close/>
                    <a:moveTo>
                      <a:pt x="45" y="234"/>
                    </a:moveTo>
                    <a:lnTo>
                      <a:pt x="34" y="234"/>
                    </a:lnTo>
                    <a:lnTo>
                      <a:pt x="34" y="249"/>
                    </a:lnTo>
                    <a:lnTo>
                      <a:pt x="45" y="249"/>
                    </a:lnTo>
                    <a:lnTo>
                      <a:pt x="45" y="234"/>
                    </a:lnTo>
                    <a:close/>
                    <a:moveTo>
                      <a:pt x="58" y="234"/>
                    </a:moveTo>
                    <a:lnTo>
                      <a:pt x="47" y="234"/>
                    </a:lnTo>
                    <a:lnTo>
                      <a:pt x="47" y="249"/>
                    </a:lnTo>
                    <a:lnTo>
                      <a:pt x="58" y="249"/>
                    </a:lnTo>
                    <a:lnTo>
                      <a:pt x="58" y="234"/>
                    </a:lnTo>
                    <a:close/>
                    <a:moveTo>
                      <a:pt x="73" y="236"/>
                    </a:moveTo>
                    <a:lnTo>
                      <a:pt x="62" y="236"/>
                    </a:lnTo>
                    <a:lnTo>
                      <a:pt x="62" y="251"/>
                    </a:lnTo>
                    <a:lnTo>
                      <a:pt x="73" y="251"/>
                    </a:lnTo>
                    <a:lnTo>
                      <a:pt x="73" y="236"/>
                    </a:lnTo>
                    <a:close/>
                    <a:moveTo>
                      <a:pt x="86" y="236"/>
                    </a:moveTo>
                    <a:lnTo>
                      <a:pt x="75" y="236"/>
                    </a:lnTo>
                    <a:lnTo>
                      <a:pt x="75" y="251"/>
                    </a:lnTo>
                    <a:lnTo>
                      <a:pt x="86" y="251"/>
                    </a:lnTo>
                    <a:lnTo>
                      <a:pt x="86" y="236"/>
                    </a:lnTo>
                    <a:close/>
                    <a:moveTo>
                      <a:pt x="101" y="238"/>
                    </a:moveTo>
                    <a:lnTo>
                      <a:pt x="90" y="236"/>
                    </a:lnTo>
                    <a:lnTo>
                      <a:pt x="90" y="251"/>
                    </a:lnTo>
                    <a:lnTo>
                      <a:pt x="101" y="253"/>
                    </a:lnTo>
                    <a:lnTo>
                      <a:pt x="101" y="238"/>
                    </a:lnTo>
                    <a:close/>
                    <a:moveTo>
                      <a:pt x="17" y="257"/>
                    </a:moveTo>
                    <a:lnTo>
                      <a:pt x="6" y="257"/>
                    </a:lnTo>
                    <a:lnTo>
                      <a:pt x="6" y="273"/>
                    </a:lnTo>
                    <a:lnTo>
                      <a:pt x="17" y="275"/>
                    </a:lnTo>
                    <a:lnTo>
                      <a:pt x="17" y="257"/>
                    </a:lnTo>
                    <a:close/>
                    <a:moveTo>
                      <a:pt x="30" y="260"/>
                    </a:moveTo>
                    <a:lnTo>
                      <a:pt x="21" y="257"/>
                    </a:lnTo>
                    <a:lnTo>
                      <a:pt x="21" y="275"/>
                    </a:lnTo>
                    <a:lnTo>
                      <a:pt x="30" y="275"/>
                    </a:lnTo>
                    <a:lnTo>
                      <a:pt x="30" y="260"/>
                    </a:lnTo>
                    <a:close/>
                    <a:moveTo>
                      <a:pt x="45" y="260"/>
                    </a:moveTo>
                    <a:lnTo>
                      <a:pt x="34" y="260"/>
                    </a:lnTo>
                    <a:lnTo>
                      <a:pt x="34" y="275"/>
                    </a:lnTo>
                    <a:lnTo>
                      <a:pt x="45" y="275"/>
                    </a:lnTo>
                    <a:lnTo>
                      <a:pt x="45" y="260"/>
                    </a:lnTo>
                    <a:close/>
                    <a:moveTo>
                      <a:pt x="58" y="260"/>
                    </a:moveTo>
                    <a:lnTo>
                      <a:pt x="47" y="260"/>
                    </a:lnTo>
                    <a:lnTo>
                      <a:pt x="47" y="275"/>
                    </a:lnTo>
                    <a:lnTo>
                      <a:pt x="58" y="275"/>
                    </a:lnTo>
                    <a:lnTo>
                      <a:pt x="58" y="260"/>
                    </a:lnTo>
                    <a:close/>
                    <a:moveTo>
                      <a:pt x="73" y="262"/>
                    </a:moveTo>
                    <a:lnTo>
                      <a:pt x="62" y="260"/>
                    </a:lnTo>
                    <a:lnTo>
                      <a:pt x="62" y="275"/>
                    </a:lnTo>
                    <a:lnTo>
                      <a:pt x="73" y="277"/>
                    </a:lnTo>
                    <a:lnTo>
                      <a:pt x="73" y="262"/>
                    </a:lnTo>
                    <a:close/>
                    <a:moveTo>
                      <a:pt x="86" y="262"/>
                    </a:moveTo>
                    <a:lnTo>
                      <a:pt x="75" y="262"/>
                    </a:lnTo>
                    <a:lnTo>
                      <a:pt x="75" y="277"/>
                    </a:lnTo>
                    <a:lnTo>
                      <a:pt x="86" y="277"/>
                    </a:lnTo>
                    <a:lnTo>
                      <a:pt x="86" y="262"/>
                    </a:lnTo>
                    <a:close/>
                    <a:moveTo>
                      <a:pt x="101" y="262"/>
                    </a:moveTo>
                    <a:lnTo>
                      <a:pt x="90" y="262"/>
                    </a:lnTo>
                    <a:lnTo>
                      <a:pt x="90" y="277"/>
                    </a:lnTo>
                    <a:lnTo>
                      <a:pt x="101" y="277"/>
                    </a:lnTo>
                    <a:lnTo>
                      <a:pt x="101" y="262"/>
                    </a:lnTo>
                    <a:close/>
                    <a:moveTo>
                      <a:pt x="17" y="283"/>
                    </a:moveTo>
                    <a:lnTo>
                      <a:pt x="6" y="283"/>
                    </a:lnTo>
                    <a:lnTo>
                      <a:pt x="6" y="301"/>
                    </a:lnTo>
                    <a:lnTo>
                      <a:pt x="17" y="301"/>
                    </a:lnTo>
                    <a:lnTo>
                      <a:pt x="17" y="283"/>
                    </a:lnTo>
                    <a:close/>
                    <a:moveTo>
                      <a:pt x="30" y="286"/>
                    </a:moveTo>
                    <a:lnTo>
                      <a:pt x="21" y="286"/>
                    </a:lnTo>
                    <a:lnTo>
                      <a:pt x="21" y="301"/>
                    </a:lnTo>
                    <a:lnTo>
                      <a:pt x="30" y="301"/>
                    </a:lnTo>
                    <a:lnTo>
                      <a:pt x="30" y="286"/>
                    </a:lnTo>
                    <a:close/>
                    <a:moveTo>
                      <a:pt x="45" y="286"/>
                    </a:moveTo>
                    <a:lnTo>
                      <a:pt x="34" y="286"/>
                    </a:lnTo>
                    <a:lnTo>
                      <a:pt x="34" y="301"/>
                    </a:lnTo>
                    <a:lnTo>
                      <a:pt x="45" y="301"/>
                    </a:lnTo>
                    <a:lnTo>
                      <a:pt x="45" y="286"/>
                    </a:lnTo>
                    <a:close/>
                    <a:moveTo>
                      <a:pt x="58" y="286"/>
                    </a:moveTo>
                    <a:lnTo>
                      <a:pt x="47" y="286"/>
                    </a:lnTo>
                    <a:lnTo>
                      <a:pt x="47" y="301"/>
                    </a:lnTo>
                    <a:lnTo>
                      <a:pt x="58" y="301"/>
                    </a:lnTo>
                    <a:lnTo>
                      <a:pt x="58" y="286"/>
                    </a:lnTo>
                    <a:close/>
                    <a:moveTo>
                      <a:pt x="73" y="286"/>
                    </a:moveTo>
                    <a:lnTo>
                      <a:pt x="62" y="286"/>
                    </a:lnTo>
                    <a:lnTo>
                      <a:pt x="62" y="301"/>
                    </a:lnTo>
                    <a:lnTo>
                      <a:pt x="73" y="301"/>
                    </a:lnTo>
                    <a:lnTo>
                      <a:pt x="73" y="286"/>
                    </a:lnTo>
                    <a:close/>
                    <a:moveTo>
                      <a:pt x="86" y="286"/>
                    </a:moveTo>
                    <a:lnTo>
                      <a:pt x="75" y="286"/>
                    </a:lnTo>
                    <a:lnTo>
                      <a:pt x="75" y="301"/>
                    </a:lnTo>
                    <a:lnTo>
                      <a:pt x="86" y="301"/>
                    </a:lnTo>
                    <a:lnTo>
                      <a:pt x="86" y="286"/>
                    </a:lnTo>
                    <a:close/>
                    <a:moveTo>
                      <a:pt x="101" y="288"/>
                    </a:moveTo>
                    <a:lnTo>
                      <a:pt x="90" y="286"/>
                    </a:lnTo>
                    <a:lnTo>
                      <a:pt x="90" y="301"/>
                    </a:lnTo>
                    <a:lnTo>
                      <a:pt x="101" y="301"/>
                    </a:lnTo>
                    <a:lnTo>
                      <a:pt x="101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199"/>
              <p:cNvSpPr/>
              <p:nvPr/>
            </p:nvSpPr>
            <p:spPr bwMode="auto">
              <a:xfrm>
                <a:off x="5446713" y="1827213"/>
                <a:ext cx="587375" cy="288925"/>
              </a:xfrm>
              <a:custGeom>
                <a:gdLst>
                  <a:gd name="T0" fmla="*/ 0 w 370"/>
                  <a:gd name="T1" fmla="*/ 0 h 182"/>
                  <a:gd name="T2" fmla="*/ 370 w 370"/>
                  <a:gd name="T3" fmla="*/ 182 h 182"/>
                  <a:gd name="T4" fmla="*/ 257 w 370"/>
                  <a:gd name="T5" fmla="*/ 158 h 182"/>
                  <a:gd name="T6" fmla="*/ 0 w 370"/>
                  <a:gd name="T7" fmla="*/ 0 h 1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182">
                    <a:moveTo>
                      <a:pt x="0" y="0"/>
                    </a:moveTo>
                    <a:lnTo>
                      <a:pt x="370" y="182"/>
                    </a:lnTo>
                    <a:lnTo>
                      <a:pt x="257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Rectangle 200"/>
              <p:cNvSpPr/>
              <p:nvPr/>
            </p:nvSpPr>
            <p:spPr bwMode="auto">
              <a:xfrm>
                <a:off x="5237163" y="2619150"/>
                <a:ext cx="1003300" cy="209436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7" name="Group 201"/>
            <p:cNvGrpSpPr/>
            <p:nvPr/>
          </p:nvGrpSpPr>
          <p:grpSpPr>
            <a:xfrm>
              <a:off x="5480543" y="1591685"/>
              <a:ext cx="1191123" cy="4523239"/>
              <a:chOff x="6400800" y="0"/>
              <a:chExt cx="1003300" cy="3810001"/>
            </a:xfrm>
            <a:solidFill>
              <a:schemeClr val="accent5"/>
            </a:solidFill>
          </p:grpSpPr>
          <p:sp>
            <p:nvSpPr>
              <p:cNvPr id="48" name="Freeform: Shape 202"/>
              <p:cNvSpPr/>
              <p:nvPr/>
            </p:nvSpPr>
            <p:spPr bwMode="auto">
              <a:xfrm>
                <a:off x="7159625" y="312738"/>
                <a:ext cx="103188" cy="477838"/>
              </a:xfrm>
              <a:custGeom>
                <a:gdLst>
                  <a:gd name="T0" fmla="*/ 65 w 65"/>
                  <a:gd name="T1" fmla="*/ 301 h 301"/>
                  <a:gd name="T2" fmla="*/ 0 w 65"/>
                  <a:gd name="T3" fmla="*/ 0 h 301"/>
                  <a:gd name="T4" fmla="*/ 35 w 65"/>
                  <a:gd name="T5" fmla="*/ 34 h 301"/>
                  <a:gd name="T6" fmla="*/ 55 w 65"/>
                  <a:gd name="T7" fmla="*/ 54 h 301"/>
                  <a:gd name="T8" fmla="*/ 35 w 65"/>
                  <a:gd name="T9" fmla="*/ 34 h 301"/>
                  <a:gd name="T10" fmla="*/ 31 w 65"/>
                  <a:gd name="T11" fmla="*/ 32 h 301"/>
                  <a:gd name="T12" fmla="*/ 11 w 65"/>
                  <a:gd name="T13" fmla="*/ 41 h 301"/>
                  <a:gd name="T14" fmla="*/ 35 w 65"/>
                  <a:gd name="T15" fmla="*/ 56 h 301"/>
                  <a:gd name="T16" fmla="*/ 55 w 65"/>
                  <a:gd name="T17" fmla="*/ 76 h 301"/>
                  <a:gd name="T18" fmla="*/ 35 w 65"/>
                  <a:gd name="T19" fmla="*/ 56 h 301"/>
                  <a:gd name="T20" fmla="*/ 31 w 65"/>
                  <a:gd name="T21" fmla="*/ 56 h 301"/>
                  <a:gd name="T22" fmla="*/ 11 w 65"/>
                  <a:gd name="T23" fmla="*/ 65 h 301"/>
                  <a:gd name="T24" fmla="*/ 35 w 65"/>
                  <a:gd name="T25" fmla="*/ 80 h 301"/>
                  <a:gd name="T26" fmla="*/ 55 w 65"/>
                  <a:gd name="T27" fmla="*/ 97 h 301"/>
                  <a:gd name="T28" fmla="*/ 35 w 65"/>
                  <a:gd name="T29" fmla="*/ 80 h 301"/>
                  <a:gd name="T30" fmla="*/ 31 w 65"/>
                  <a:gd name="T31" fmla="*/ 78 h 301"/>
                  <a:gd name="T32" fmla="*/ 11 w 65"/>
                  <a:gd name="T33" fmla="*/ 86 h 301"/>
                  <a:gd name="T34" fmla="*/ 35 w 65"/>
                  <a:gd name="T35" fmla="*/ 102 h 301"/>
                  <a:gd name="T36" fmla="*/ 55 w 65"/>
                  <a:gd name="T37" fmla="*/ 119 h 301"/>
                  <a:gd name="T38" fmla="*/ 35 w 65"/>
                  <a:gd name="T39" fmla="*/ 102 h 301"/>
                  <a:gd name="T40" fmla="*/ 31 w 65"/>
                  <a:gd name="T41" fmla="*/ 99 h 301"/>
                  <a:gd name="T42" fmla="*/ 11 w 65"/>
                  <a:gd name="T43" fmla="*/ 110 h 301"/>
                  <a:gd name="T44" fmla="*/ 35 w 65"/>
                  <a:gd name="T45" fmla="*/ 123 h 301"/>
                  <a:gd name="T46" fmla="*/ 55 w 65"/>
                  <a:gd name="T47" fmla="*/ 141 h 301"/>
                  <a:gd name="T48" fmla="*/ 35 w 65"/>
                  <a:gd name="T49" fmla="*/ 123 h 301"/>
                  <a:gd name="T50" fmla="*/ 31 w 65"/>
                  <a:gd name="T51" fmla="*/ 123 h 301"/>
                  <a:gd name="T52" fmla="*/ 11 w 65"/>
                  <a:gd name="T53" fmla="*/ 132 h 301"/>
                  <a:gd name="T54" fmla="*/ 35 w 65"/>
                  <a:gd name="T55" fmla="*/ 147 h 301"/>
                  <a:gd name="T56" fmla="*/ 55 w 65"/>
                  <a:gd name="T57" fmla="*/ 162 h 301"/>
                  <a:gd name="T58" fmla="*/ 35 w 65"/>
                  <a:gd name="T59" fmla="*/ 147 h 301"/>
                  <a:gd name="T60" fmla="*/ 31 w 65"/>
                  <a:gd name="T61" fmla="*/ 145 h 301"/>
                  <a:gd name="T62" fmla="*/ 11 w 65"/>
                  <a:gd name="T63" fmla="*/ 156 h 301"/>
                  <a:gd name="T64" fmla="*/ 35 w 65"/>
                  <a:gd name="T65" fmla="*/ 169 h 301"/>
                  <a:gd name="T66" fmla="*/ 55 w 65"/>
                  <a:gd name="T67" fmla="*/ 184 h 301"/>
                  <a:gd name="T68" fmla="*/ 35 w 65"/>
                  <a:gd name="T69" fmla="*/ 169 h 301"/>
                  <a:gd name="T70" fmla="*/ 31 w 65"/>
                  <a:gd name="T71" fmla="*/ 169 h 301"/>
                  <a:gd name="T72" fmla="*/ 11 w 65"/>
                  <a:gd name="T73" fmla="*/ 179 h 301"/>
                  <a:gd name="T74" fmla="*/ 35 w 65"/>
                  <a:gd name="T75" fmla="*/ 190 h 301"/>
                  <a:gd name="T76" fmla="*/ 55 w 65"/>
                  <a:gd name="T77" fmla="*/ 205 h 301"/>
                  <a:gd name="T78" fmla="*/ 35 w 65"/>
                  <a:gd name="T79" fmla="*/ 190 h 301"/>
                  <a:gd name="T80" fmla="*/ 31 w 65"/>
                  <a:gd name="T81" fmla="*/ 190 h 301"/>
                  <a:gd name="T82" fmla="*/ 11 w 65"/>
                  <a:gd name="T83" fmla="*/ 201 h 301"/>
                  <a:gd name="T84" fmla="*/ 35 w 65"/>
                  <a:gd name="T85" fmla="*/ 214 h 301"/>
                  <a:gd name="T86" fmla="*/ 55 w 65"/>
                  <a:gd name="T87" fmla="*/ 227 h 301"/>
                  <a:gd name="T88" fmla="*/ 35 w 65"/>
                  <a:gd name="T89" fmla="*/ 214 h 301"/>
                  <a:gd name="T90" fmla="*/ 31 w 65"/>
                  <a:gd name="T91" fmla="*/ 212 h 301"/>
                  <a:gd name="T92" fmla="*/ 11 w 65"/>
                  <a:gd name="T93" fmla="*/ 225 h 301"/>
                  <a:gd name="T94" fmla="*/ 35 w 65"/>
                  <a:gd name="T95" fmla="*/ 236 h 301"/>
                  <a:gd name="T96" fmla="*/ 55 w 65"/>
                  <a:gd name="T97" fmla="*/ 249 h 301"/>
                  <a:gd name="T98" fmla="*/ 35 w 65"/>
                  <a:gd name="T99" fmla="*/ 236 h 301"/>
                  <a:gd name="T100" fmla="*/ 31 w 65"/>
                  <a:gd name="T101" fmla="*/ 236 h 301"/>
                  <a:gd name="T102" fmla="*/ 11 w 65"/>
                  <a:gd name="T103" fmla="*/ 247 h 301"/>
                  <a:gd name="T104" fmla="*/ 35 w 65"/>
                  <a:gd name="T105" fmla="*/ 257 h 301"/>
                  <a:gd name="T106" fmla="*/ 55 w 65"/>
                  <a:gd name="T107" fmla="*/ 273 h 301"/>
                  <a:gd name="T108" fmla="*/ 35 w 65"/>
                  <a:gd name="T109" fmla="*/ 257 h 301"/>
                  <a:gd name="T110" fmla="*/ 31 w 65"/>
                  <a:gd name="T111" fmla="*/ 257 h 301"/>
                  <a:gd name="T112" fmla="*/ 11 w 65"/>
                  <a:gd name="T113" fmla="*/ 270 h 3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5" h="301">
                    <a:moveTo>
                      <a:pt x="0" y="301"/>
                    </a:moveTo>
                    <a:lnTo>
                      <a:pt x="65" y="301"/>
                    </a:lnTo>
                    <a:lnTo>
                      <a:pt x="65" y="21"/>
                    </a:lnTo>
                    <a:lnTo>
                      <a:pt x="0" y="0"/>
                    </a:lnTo>
                    <a:lnTo>
                      <a:pt x="0" y="301"/>
                    </a:lnTo>
                    <a:close/>
                    <a:moveTo>
                      <a:pt x="35" y="34"/>
                    </a:moveTo>
                    <a:lnTo>
                      <a:pt x="55" y="41"/>
                    </a:lnTo>
                    <a:lnTo>
                      <a:pt x="55" y="54"/>
                    </a:lnTo>
                    <a:lnTo>
                      <a:pt x="35" y="47"/>
                    </a:lnTo>
                    <a:lnTo>
                      <a:pt x="35" y="34"/>
                    </a:lnTo>
                    <a:close/>
                    <a:moveTo>
                      <a:pt x="11" y="28"/>
                    </a:moveTo>
                    <a:lnTo>
                      <a:pt x="31" y="32"/>
                    </a:lnTo>
                    <a:lnTo>
                      <a:pt x="31" y="45"/>
                    </a:lnTo>
                    <a:lnTo>
                      <a:pt x="11" y="41"/>
                    </a:lnTo>
                    <a:lnTo>
                      <a:pt x="11" y="28"/>
                    </a:lnTo>
                    <a:close/>
                    <a:moveTo>
                      <a:pt x="35" y="56"/>
                    </a:moveTo>
                    <a:lnTo>
                      <a:pt x="55" y="63"/>
                    </a:lnTo>
                    <a:lnTo>
                      <a:pt x="55" y="76"/>
                    </a:lnTo>
                    <a:lnTo>
                      <a:pt x="35" y="71"/>
                    </a:lnTo>
                    <a:lnTo>
                      <a:pt x="35" y="56"/>
                    </a:lnTo>
                    <a:close/>
                    <a:moveTo>
                      <a:pt x="11" y="50"/>
                    </a:moveTo>
                    <a:lnTo>
                      <a:pt x="31" y="56"/>
                    </a:lnTo>
                    <a:lnTo>
                      <a:pt x="31" y="69"/>
                    </a:lnTo>
                    <a:lnTo>
                      <a:pt x="11" y="65"/>
                    </a:lnTo>
                    <a:lnTo>
                      <a:pt x="11" y="50"/>
                    </a:lnTo>
                    <a:close/>
                    <a:moveTo>
                      <a:pt x="35" y="80"/>
                    </a:moveTo>
                    <a:lnTo>
                      <a:pt x="55" y="84"/>
                    </a:lnTo>
                    <a:lnTo>
                      <a:pt x="55" y="97"/>
                    </a:lnTo>
                    <a:lnTo>
                      <a:pt x="35" y="93"/>
                    </a:lnTo>
                    <a:lnTo>
                      <a:pt x="35" y="80"/>
                    </a:lnTo>
                    <a:close/>
                    <a:moveTo>
                      <a:pt x="11" y="73"/>
                    </a:moveTo>
                    <a:lnTo>
                      <a:pt x="31" y="78"/>
                    </a:lnTo>
                    <a:lnTo>
                      <a:pt x="31" y="91"/>
                    </a:lnTo>
                    <a:lnTo>
                      <a:pt x="11" y="86"/>
                    </a:lnTo>
                    <a:lnTo>
                      <a:pt x="11" y="73"/>
                    </a:lnTo>
                    <a:close/>
                    <a:moveTo>
                      <a:pt x="35" y="102"/>
                    </a:moveTo>
                    <a:lnTo>
                      <a:pt x="55" y="106"/>
                    </a:lnTo>
                    <a:lnTo>
                      <a:pt x="55" y="119"/>
                    </a:lnTo>
                    <a:lnTo>
                      <a:pt x="35" y="115"/>
                    </a:lnTo>
                    <a:lnTo>
                      <a:pt x="35" y="102"/>
                    </a:lnTo>
                    <a:close/>
                    <a:moveTo>
                      <a:pt x="11" y="95"/>
                    </a:moveTo>
                    <a:lnTo>
                      <a:pt x="31" y="99"/>
                    </a:lnTo>
                    <a:lnTo>
                      <a:pt x="31" y="115"/>
                    </a:lnTo>
                    <a:lnTo>
                      <a:pt x="11" y="110"/>
                    </a:lnTo>
                    <a:lnTo>
                      <a:pt x="11" y="95"/>
                    </a:lnTo>
                    <a:close/>
                    <a:moveTo>
                      <a:pt x="35" y="123"/>
                    </a:moveTo>
                    <a:lnTo>
                      <a:pt x="55" y="128"/>
                    </a:lnTo>
                    <a:lnTo>
                      <a:pt x="55" y="141"/>
                    </a:lnTo>
                    <a:lnTo>
                      <a:pt x="35" y="136"/>
                    </a:lnTo>
                    <a:lnTo>
                      <a:pt x="35" y="123"/>
                    </a:lnTo>
                    <a:close/>
                    <a:moveTo>
                      <a:pt x="11" y="119"/>
                    </a:moveTo>
                    <a:lnTo>
                      <a:pt x="31" y="123"/>
                    </a:lnTo>
                    <a:lnTo>
                      <a:pt x="31" y="136"/>
                    </a:lnTo>
                    <a:lnTo>
                      <a:pt x="11" y="132"/>
                    </a:lnTo>
                    <a:lnTo>
                      <a:pt x="11" y="119"/>
                    </a:lnTo>
                    <a:close/>
                    <a:moveTo>
                      <a:pt x="35" y="147"/>
                    </a:moveTo>
                    <a:lnTo>
                      <a:pt x="55" y="149"/>
                    </a:lnTo>
                    <a:lnTo>
                      <a:pt x="55" y="162"/>
                    </a:lnTo>
                    <a:lnTo>
                      <a:pt x="35" y="160"/>
                    </a:lnTo>
                    <a:lnTo>
                      <a:pt x="35" y="147"/>
                    </a:lnTo>
                    <a:close/>
                    <a:moveTo>
                      <a:pt x="11" y="143"/>
                    </a:moveTo>
                    <a:lnTo>
                      <a:pt x="31" y="145"/>
                    </a:lnTo>
                    <a:lnTo>
                      <a:pt x="31" y="158"/>
                    </a:lnTo>
                    <a:lnTo>
                      <a:pt x="11" y="156"/>
                    </a:lnTo>
                    <a:lnTo>
                      <a:pt x="11" y="143"/>
                    </a:lnTo>
                    <a:close/>
                    <a:moveTo>
                      <a:pt x="35" y="169"/>
                    </a:moveTo>
                    <a:lnTo>
                      <a:pt x="55" y="171"/>
                    </a:lnTo>
                    <a:lnTo>
                      <a:pt x="55" y="184"/>
                    </a:lnTo>
                    <a:lnTo>
                      <a:pt x="35" y="182"/>
                    </a:lnTo>
                    <a:lnTo>
                      <a:pt x="35" y="169"/>
                    </a:lnTo>
                    <a:close/>
                    <a:moveTo>
                      <a:pt x="11" y="164"/>
                    </a:moveTo>
                    <a:lnTo>
                      <a:pt x="31" y="169"/>
                    </a:lnTo>
                    <a:lnTo>
                      <a:pt x="31" y="182"/>
                    </a:lnTo>
                    <a:lnTo>
                      <a:pt x="11" y="179"/>
                    </a:lnTo>
                    <a:lnTo>
                      <a:pt x="11" y="164"/>
                    </a:lnTo>
                    <a:close/>
                    <a:moveTo>
                      <a:pt x="35" y="190"/>
                    </a:moveTo>
                    <a:lnTo>
                      <a:pt x="55" y="192"/>
                    </a:lnTo>
                    <a:lnTo>
                      <a:pt x="55" y="205"/>
                    </a:lnTo>
                    <a:lnTo>
                      <a:pt x="35" y="203"/>
                    </a:lnTo>
                    <a:lnTo>
                      <a:pt x="35" y="190"/>
                    </a:lnTo>
                    <a:close/>
                    <a:moveTo>
                      <a:pt x="11" y="188"/>
                    </a:moveTo>
                    <a:lnTo>
                      <a:pt x="31" y="190"/>
                    </a:lnTo>
                    <a:lnTo>
                      <a:pt x="31" y="203"/>
                    </a:lnTo>
                    <a:lnTo>
                      <a:pt x="11" y="201"/>
                    </a:lnTo>
                    <a:lnTo>
                      <a:pt x="11" y="188"/>
                    </a:lnTo>
                    <a:close/>
                    <a:moveTo>
                      <a:pt x="35" y="214"/>
                    </a:moveTo>
                    <a:lnTo>
                      <a:pt x="55" y="214"/>
                    </a:lnTo>
                    <a:lnTo>
                      <a:pt x="55" y="227"/>
                    </a:lnTo>
                    <a:lnTo>
                      <a:pt x="35" y="227"/>
                    </a:lnTo>
                    <a:lnTo>
                      <a:pt x="35" y="214"/>
                    </a:lnTo>
                    <a:close/>
                    <a:moveTo>
                      <a:pt x="11" y="210"/>
                    </a:moveTo>
                    <a:lnTo>
                      <a:pt x="31" y="212"/>
                    </a:lnTo>
                    <a:lnTo>
                      <a:pt x="31" y="225"/>
                    </a:lnTo>
                    <a:lnTo>
                      <a:pt x="11" y="225"/>
                    </a:lnTo>
                    <a:lnTo>
                      <a:pt x="11" y="210"/>
                    </a:lnTo>
                    <a:close/>
                    <a:moveTo>
                      <a:pt x="35" y="236"/>
                    </a:moveTo>
                    <a:lnTo>
                      <a:pt x="55" y="236"/>
                    </a:lnTo>
                    <a:lnTo>
                      <a:pt x="55" y="249"/>
                    </a:lnTo>
                    <a:lnTo>
                      <a:pt x="35" y="249"/>
                    </a:lnTo>
                    <a:lnTo>
                      <a:pt x="35" y="236"/>
                    </a:lnTo>
                    <a:close/>
                    <a:moveTo>
                      <a:pt x="11" y="234"/>
                    </a:moveTo>
                    <a:lnTo>
                      <a:pt x="31" y="236"/>
                    </a:lnTo>
                    <a:lnTo>
                      <a:pt x="31" y="249"/>
                    </a:lnTo>
                    <a:lnTo>
                      <a:pt x="11" y="247"/>
                    </a:lnTo>
                    <a:lnTo>
                      <a:pt x="11" y="234"/>
                    </a:lnTo>
                    <a:close/>
                    <a:moveTo>
                      <a:pt x="35" y="257"/>
                    </a:moveTo>
                    <a:lnTo>
                      <a:pt x="55" y="260"/>
                    </a:lnTo>
                    <a:lnTo>
                      <a:pt x="55" y="273"/>
                    </a:lnTo>
                    <a:lnTo>
                      <a:pt x="35" y="270"/>
                    </a:lnTo>
                    <a:lnTo>
                      <a:pt x="35" y="257"/>
                    </a:lnTo>
                    <a:close/>
                    <a:moveTo>
                      <a:pt x="11" y="257"/>
                    </a:moveTo>
                    <a:lnTo>
                      <a:pt x="31" y="257"/>
                    </a:lnTo>
                    <a:lnTo>
                      <a:pt x="31" y="270"/>
                    </a:lnTo>
                    <a:lnTo>
                      <a:pt x="11" y="270"/>
                    </a:lnTo>
                    <a:lnTo>
                      <a:pt x="11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203"/>
              <p:cNvSpPr/>
              <p:nvPr/>
            </p:nvSpPr>
            <p:spPr bwMode="auto">
              <a:xfrm>
                <a:off x="7032625" y="76200"/>
                <a:ext cx="107950" cy="233363"/>
              </a:xfrm>
              <a:custGeom>
                <a:gdLst>
                  <a:gd name="T0" fmla="*/ 68 w 68"/>
                  <a:gd name="T1" fmla="*/ 145 h 147"/>
                  <a:gd name="T2" fmla="*/ 68 w 68"/>
                  <a:gd name="T3" fmla="*/ 38 h 147"/>
                  <a:gd name="T4" fmla="*/ 0 w 68"/>
                  <a:gd name="T5" fmla="*/ 0 h 147"/>
                  <a:gd name="T6" fmla="*/ 0 w 68"/>
                  <a:gd name="T7" fmla="*/ 147 h 147"/>
                  <a:gd name="T8" fmla="*/ 68 w 68"/>
                  <a:gd name="T9" fmla="*/ 145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47">
                    <a:moveTo>
                      <a:pt x="68" y="145"/>
                    </a:moveTo>
                    <a:lnTo>
                      <a:pt x="68" y="38"/>
                    </a:lnTo>
                    <a:lnTo>
                      <a:pt x="0" y="0"/>
                    </a:lnTo>
                    <a:lnTo>
                      <a:pt x="0" y="147"/>
                    </a:lnTo>
                    <a:lnTo>
                      <a:pt x="68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204"/>
              <p:cNvSpPr/>
              <p:nvPr/>
            </p:nvSpPr>
            <p:spPr bwMode="auto">
              <a:xfrm>
                <a:off x="6981825" y="41275"/>
                <a:ext cx="38100" cy="23813"/>
              </a:xfrm>
              <a:custGeom>
                <a:gdLst>
                  <a:gd name="T0" fmla="*/ 6 w 11"/>
                  <a:gd name="T1" fmla="*/ 7 h 7"/>
                  <a:gd name="T2" fmla="*/ 11 w 11"/>
                  <a:gd name="T3" fmla="*/ 7 h 7"/>
                  <a:gd name="T4" fmla="*/ 11 w 11"/>
                  <a:gd name="T5" fmla="*/ 6 h 7"/>
                  <a:gd name="T6" fmla="*/ 0 w 11"/>
                  <a:gd name="T7" fmla="*/ 0 h 7"/>
                  <a:gd name="T8" fmla="*/ 6 w 11"/>
                  <a:gd name="T9" fmla="*/ 7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205"/>
              <p:cNvSpPr/>
              <p:nvPr/>
            </p:nvSpPr>
            <p:spPr bwMode="auto">
              <a:xfrm>
                <a:off x="6669088" y="0"/>
                <a:ext cx="357188" cy="790575"/>
              </a:xfrm>
              <a:custGeom>
                <a:gdLst>
                  <a:gd name="T0" fmla="*/ 104 w 104"/>
                  <a:gd name="T1" fmla="*/ 230 h 230"/>
                  <a:gd name="T2" fmla="*/ 30 w 104"/>
                  <a:gd name="T3" fmla="*/ 46 h 230"/>
                  <a:gd name="T4" fmla="*/ 57 w 104"/>
                  <a:gd name="T5" fmla="*/ 44 h 230"/>
                  <a:gd name="T6" fmla="*/ 84 w 104"/>
                  <a:gd name="T7" fmla="*/ 42 h 230"/>
                  <a:gd name="T8" fmla="*/ 17 w 104"/>
                  <a:gd name="T9" fmla="*/ 58 h 230"/>
                  <a:gd name="T10" fmla="*/ 44 w 104"/>
                  <a:gd name="T11" fmla="*/ 56 h 230"/>
                  <a:gd name="T12" fmla="*/ 70 w 104"/>
                  <a:gd name="T13" fmla="*/ 54 h 230"/>
                  <a:gd name="T14" fmla="*/ 97 w 104"/>
                  <a:gd name="T15" fmla="*/ 52 h 230"/>
                  <a:gd name="T16" fmla="*/ 30 w 104"/>
                  <a:gd name="T17" fmla="*/ 67 h 230"/>
                  <a:gd name="T18" fmla="*/ 57 w 104"/>
                  <a:gd name="T19" fmla="*/ 65 h 230"/>
                  <a:gd name="T20" fmla="*/ 84 w 104"/>
                  <a:gd name="T21" fmla="*/ 63 h 230"/>
                  <a:gd name="T22" fmla="*/ 17 w 104"/>
                  <a:gd name="T23" fmla="*/ 78 h 230"/>
                  <a:gd name="T24" fmla="*/ 44 w 104"/>
                  <a:gd name="T25" fmla="*/ 76 h 230"/>
                  <a:gd name="T26" fmla="*/ 70 w 104"/>
                  <a:gd name="T27" fmla="*/ 74 h 230"/>
                  <a:gd name="T28" fmla="*/ 97 w 104"/>
                  <a:gd name="T29" fmla="*/ 73 h 230"/>
                  <a:gd name="T30" fmla="*/ 30 w 104"/>
                  <a:gd name="T31" fmla="*/ 87 h 230"/>
                  <a:gd name="T32" fmla="*/ 57 w 104"/>
                  <a:gd name="T33" fmla="*/ 86 h 230"/>
                  <a:gd name="T34" fmla="*/ 84 w 104"/>
                  <a:gd name="T35" fmla="*/ 84 h 230"/>
                  <a:gd name="T36" fmla="*/ 17 w 104"/>
                  <a:gd name="T37" fmla="*/ 98 h 230"/>
                  <a:gd name="T38" fmla="*/ 44 w 104"/>
                  <a:gd name="T39" fmla="*/ 97 h 230"/>
                  <a:gd name="T40" fmla="*/ 70 w 104"/>
                  <a:gd name="T41" fmla="*/ 95 h 230"/>
                  <a:gd name="T42" fmla="*/ 97 w 104"/>
                  <a:gd name="T43" fmla="*/ 94 h 230"/>
                  <a:gd name="T44" fmla="*/ 30 w 104"/>
                  <a:gd name="T45" fmla="*/ 108 h 230"/>
                  <a:gd name="T46" fmla="*/ 57 w 104"/>
                  <a:gd name="T47" fmla="*/ 106 h 230"/>
                  <a:gd name="T48" fmla="*/ 84 w 104"/>
                  <a:gd name="T49" fmla="*/ 105 h 230"/>
                  <a:gd name="T50" fmla="*/ 17 w 104"/>
                  <a:gd name="T51" fmla="*/ 119 h 230"/>
                  <a:gd name="T52" fmla="*/ 44 w 104"/>
                  <a:gd name="T53" fmla="*/ 117 h 230"/>
                  <a:gd name="T54" fmla="*/ 70 w 104"/>
                  <a:gd name="T55" fmla="*/ 116 h 230"/>
                  <a:gd name="T56" fmla="*/ 97 w 104"/>
                  <a:gd name="T57" fmla="*/ 115 h 230"/>
                  <a:gd name="T58" fmla="*/ 30 w 104"/>
                  <a:gd name="T59" fmla="*/ 128 h 230"/>
                  <a:gd name="T60" fmla="*/ 57 w 104"/>
                  <a:gd name="T61" fmla="*/ 127 h 230"/>
                  <a:gd name="T62" fmla="*/ 84 w 104"/>
                  <a:gd name="T63" fmla="*/ 126 h 230"/>
                  <a:gd name="T64" fmla="*/ 17 w 104"/>
                  <a:gd name="T65" fmla="*/ 139 h 230"/>
                  <a:gd name="T66" fmla="*/ 44 w 104"/>
                  <a:gd name="T67" fmla="*/ 138 h 230"/>
                  <a:gd name="T68" fmla="*/ 70 w 104"/>
                  <a:gd name="T69" fmla="*/ 137 h 230"/>
                  <a:gd name="T70" fmla="*/ 97 w 104"/>
                  <a:gd name="T71" fmla="*/ 136 h 230"/>
                  <a:gd name="T72" fmla="*/ 30 w 104"/>
                  <a:gd name="T73" fmla="*/ 149 h 230"/>
                  <a:gd name="T74" fmla="*/ 57 w 104"/>
                  <a:gd name="T75" fmla="*/ 148 h 230"/>
                  <a:gd name="T76" fmla="*/ 84 w 104"/>
                  <a:gd name="T77" fmla="*/ 147 h 230"/>
                  <a:gd name="T78" fmla="*/ 17 w 104"/>
                  <a:gd name="T79" fmla="*/ 159 h 230"/>
                  <a:gd name="T80" fmla="*/ 44 w 104"/>
                  <a:gd name="T81" fmla="*/ 159 h 230"/>
                  <a:gd name="T82" fmla="*/ 70 w 104"/>
                  <a:gd name="T83" fmla="*/ 158 h 230"/>
                  <a:gd name="T84" fmla="*/ 97 w 104"/>
                  <a:gd name="T85" fmla="*/ 157 h 230"/>
                  <a:gd name="T86" fmla="*/ 30 w 104"/>
                  <a:gd name="T87" fmla="*/ 169 h 230"/>
                  <a:gd name="T88" fmla="*/ 57 w 104"/>
                  <a:gd name="T89" fmla="*/ 169 h 230"/>
                  <a:gd name="T90" fmla="*/ 84 w 104"/>
                  <a:gd name="T91" fmla="*/ 168 h 230"/>
                  <a:gd name="T92" fmla="*/ 17 w 104"/>
                  <a:gd name="T93" fmla="*/ 180 h 230"/>
                  <a:gd name="T94" fmla="*/ 44 w 104"/>
                  <a:gd name="T95" fmla="*/ 179 h 230"/>
                  <a:gd name="T96" fmla="*/ 70 w 104"/>
                  <a:gd name="T97" fmla="*/ 179 h 230"/>
                  <a:gd name="T98" fmla="*/ 97 w 104"/>
                  <a:gd name="T99" fmla="*/ 178 h 230"/>
                  <a:gd name="T100" fmla="*/ 30 w 104"/>
                  <a:gd name="T101" fmla="*/ 190 h 230"/>
                  <a:gd name="T102" fmla="*/ 57 w 104"/>
                  <a:gd name="T103" fmla="*/ 189 h 230"/>
                  <a:gd name="T104" fmla="*/ 84 w 104"/>
                  <a:gd name="T105" fmla="*/ 189 h 230"/>
                  <a:gd name="T106" fmla="*/ 17 w 104"/>
                  <a:gd name="T107" fmla="*/ 200 h 230"/>
                  <a:gd name="T108" fmla="*/ 44 w 104"/>
                  <a:gd name="T109" fmla="*/ 200 h 230"/>
                  <a:gd name="T110" fmla="*/ 70 w 104"/>
                  <a:gd name="T111" fmla="*/ 199 h 230"/>
                  <a:gd name="T112" fmla="*/ 97 w 104"/>
                  <a:gd name="T113" fmla="*/ 199 h 230"/>
                  <a:gd name="T114" fmla="*/ 30 w 104"/>
                  <a:gd name="T115" fmla="*/ 210 h 230"/>
                  <a:gd name="T116" fmla="*/ 57 w 104"/>
                  <a:gd name="T117" fmla="*/ 210 h 230"/>
                  <a:gd name="T118" fmla="*/ 84 w 104"/>
                  <a:gd name="T119" fmla="*/ 210 h 2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4" h="230">
                    <a:moveTo>
                      <a:pt x="104" y="230"/>
                    </a:moveTo>
                    <a:cubicBezTo>
                      <a:pt x="0" y="230"/>
                      <a:pt x="0" y="230"/>
                      <a:pt x="0" y="23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8" y="14"/>
                      <a:pt x="34" y="3"/>
                      <a:pt x="52" y="1"/>
                    </a:cubicBezTo>
                    <a:cubicBezTo>
                      <a:pt x="70" y="0"/>
                      <a:pt x="86" y="8"/>
                      <a:pt x="95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93"/>
                      <a:pt x="104" y="93"/>
                      <a:pt x="104" y="93"/>
                    </a:cubicBezTo>
                    <a:lnTo>
                      <a:pt x="104" y="230"/>
                    </a:lnTo>
                    <a:close/>
                    <a:moveTo>
                      <a:pt x="17" y="48"/>
                    </a:moveTo>
                    <a:cubicBezTo>
                      <a:pt x="6" y="48"/>
                      <a:pt x="6" y="48"/>
                      <a:pt x="6" y="48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7" y="54"/>
                      <a:pt x="17" y="54"/>
                      <a:pt x="17" y="54"/>
                    </a:cubicBezTo>
                    <a:lnTo>
                      <a:pt x="17" y="48"/>
                    </a:lnTo>
                    <a:close/>
                    <a:moveTo>
                      <a:pt x="30" y="46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30" y="53"/>
                      <a:pt x="30" y="53"/>
                      <a:pt x="30" y="53"/>
                    </a:cubicBezTo>
                    <a:lnTo>
                      <a:pt x="30" y="46"/>
                    </a:lnTo>
                    <a:close/>
                    <a:moveTo>
                      <a:pt x="44" y="45"/>
                    </a:move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44" y="51"/>
                      <a:pt x="44" y="51"/>
                      <a:pt x="44" y="51"/>
                    </a:cubicBezTo>
                    <a:lnTo>
                      <a:pt x="44" y="45"/>
                    </a:lnTo>
                    <a:close/>
                    <a:moveTo>
                      <a:pt x="57" y="44"/>
                    </a:move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57" y="50"/>
                      <a:pt x="57" y="50"/>
                      <a:pt x="57" y="50"/>
                    </a:cubicBezTo>
                    <a:lnTo>
                      <a:pt x="57" y="44"/>
                    </a:lnTo>
                    <a:close/>
                    <a:moveTo>
                      <a:pt x="70" y="43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70" y="49"/>
                      <a:pt x="70" y="49"/>
                      <a:pt x="70" y="49"/>
                    </a:cubicBezTo>
                    <a:lnTo>
                      <a:pt x="70" y="43"/>
                    </a:lnTo>
                    <a:close/>
                    <a:moveTo>
                      <a:pt x="84" y="42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84" y="48"/>
                      <a:pt x="84" y="48"/>
                      <a:pt x="84" y="48"/>
                    </a:cubicBezTo>
                    <a:lnTo>
                      <a:pt x="84" y="42"/>
                    </a:lnTo>
                    <a:close/>
                    <a:moveTo>
                      <a:pt x="97" y="41"/>
                    </a:move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97" y="47"/>
                      <a:pt x="97" y="47"/>
                      <a:pt x="97" y="47"/>
                    </a:cubicBezTo>
                    <a:lnTo>
                      <a:pt x="97" y="41"/>
                    </a:lnTo>
                    <a:close/>
                    <a:moveTo>
                      <a:pt x="17" y="58"/>
                    </a:moveTo>
                    <a:cubicBezTo>
                      <a:pt x="6" y="58"/>
                      <a:pt x="6" y="58"/>
                      <a:pt x="6" y="58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7" y="58"/>
                    </a:lnTo>
                    <a:close/>
                    <a:moveTo>
                      <a:pt x="30" y="57"/>
                    </a:move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30" y="63"/>
                      <a:pt x="30" y="63"/>
                      <a:pt x="30" y="63"/>
                    </a:cubicBezTo>
                    <a:lnTo>
                      <a:pt x="30" y="57"/>
                    </a:lnTo>
                    <a:close/>
                    <a:moveTo>
                      <a:pt x="44" y="56"/>
                    </a:move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44" y="62"/>
                      <a:pt x="44" y="62"/>
                      <a:pt x="44" y="62"/>
                    </a:cubicBezTo>
                    <a:lnTo>
                      <a:pt x="44" y="56"/>
                    </a:lnTo>
                    <a:close/>
                    <a:moveTo>
                      <a:pt x="57" y="55"/>
                    </a:moveTo>
                    <a:cubicBezTo>
                      <a:pt x="47" y="55"/>
                      <a:pt x="47" y="55"/>
                      <a:pt x="47" y="55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57" y="61"/>
                      <a:pt x="57" y="61"/>
                      <a:pt x="57" y="61"/>
                    </a:cubicBezTo>
                    <a:lnTo>
                      <a:pt x="57" y="55"/>
                    </a:lnTo>
                    <a:close/>
                    <a:moveTo>
                      <a:pt x="70" y="54"/>
                    </a:move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0" y="60"/>
                      <a:pt x="70" y="60"/>
                      <a:pt x="70" y="60"/>
                    </a:cubicBezTo>
                    <a:lnTo>
                      <a:pt x="70" y="54"/>
                    </a:lnTo>
                    <a:close/>
                    <a:moveTo>
                      <a:pt x="84" y="53"/>
                    </a:move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84" y="59"/>
                      <a:pt x="84" y="59"/>
                      <a:pt x="84" y="59"/>
                    </a:cubicBezTo>
                    <a:lnTo>
                      <a:pt x="84" y="53"/>
                    </a:lnTo>
                    <a:close/>
                    <a:moveTo>
                      <a:pt x="97" y="52"/>
                    </a:move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97" y="58"/>
                      <a:pt x="97" y="58"/>
                      <a:pt x="97" y="58"/>
                    </a:cubicBezTo>
                    <a:lnTo>
                      <a:pt x="97" y="52"/>
                    </a:lnTo>
                    <a:close/>
                    <a:moveTo>
                      <a:pt x="17" y="68"/>
                    </a:moveTo>
                    <a:cubicBezTo>
                      <a:pt x="6" y="69"/>
                      <a:pt x="6" y="69"/>
                      <a:pt x="6" y="69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17" y="74"/>
                      <a:pt x="17" y="74"/>
                      <a:pt x="17" y="74"/>
                    </a:cubicBezTo>
                    <a:lnTo>
                      <a:pt x="17" y="68"/>
                    </a:lnTo>
                    <a:close/>
                    <a:moveTo>
                      <a:pt x="30" y="67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30" y="73"/>
                      <a:pt x="30" y="73"/>
                      <a:pt x="30" y="73"/>
                    </a:cubicBezTo>
                    <a:lnTo>
                      <a:pt x="30" y="67"/>
                    </a:lnTo>
                    <a:close/>
                    <a:moveTo>
                      <a:pt x="44" y="66"/>
                    </a:move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44" y="72"/>
                      <a:pt x="44" y="72"/>
                      <a:pt x="44" y="72"/>
                    </a:cubicBezTo>
                    <a:lnTo>
                      <a:pt x="44" y="66"/>
                    </a:lnTo>
                    <a:close/>
                    <a:moveTo>
                      <a:pt x="57" y="65"/>
                    </a:move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57" y="71"/>
                      <a:pt x="57" y="71"/>
                      <a:pt x="57" y="71"/>
                    </a:cubicBezTo>
                    <a:lnTo>
                      <a:pt x="57" y="65"/>
                    </a:lnTo>
                    <a:close/>
                    <a:moveTo>
                      <a:pt x="70" y="64"/>
                    </a:move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70" y="70"/>
                      <a:pt x="70" y="70"/>
                      <a:pt x="70" y="70"/>
                    </a:cubicBezTo>
                    <a:lnTo>
                      <a:pt x="70" y="64"/>
                    </a:lnTo>
                    <a:close/>
                    <a:moveTo>
                      <a:pt x="84" y="63"/>
                    </a:move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84" y="69"/>
                      <a:pt x="84" y="69"/>
                      <a:pt x="84" y="69"/>
                    </a:cubicBezTo>
                    <a:lnTo>
                      <a:pt x="84" y="63"/>
                    </a:lnTo>
                    <a:close/>
                    <a:moveTo>
                      <a:pt x="97" y="62"/>
                    </a:move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97" y="68"/>
                      <a:pt x="97" y="68"/>
                      <a:pt x="97" y="68"/>
                    </a:cubicBezTo>
                    <a:lnTo>
                      <a:pt x="97" y="62"/>
                    </a:lnTo>
                    <a:close/>
                    <a:moveTo>
                      <a:pt x="17" y="78"/>
                    </a:moveTo>
                    <a:cubicBezTo>
                      <a:pt x="6" y="79"/>
                      <a:pt x="6" y="79"/>
                      <a:pt x="6" y="79"/>
                    </a:cubicBezTo>
                    <a:cubicBezTo>
                      <a:pt x="6" y="85"/>
                      <a:pt x="6" y="85"/>
                      <a:pt x="6" y="85"/>
                    </a:cubicBezTo>
                    <a:cubicBezTo>
                      <a:pt x="17" y="84"/>
                      <a:pt x="17" y="84"/>
                      <a:pt x="17" y="84"/>
                    </a:cubicBezTo>
                    <a:lnTo>
                      <a:pt x="17" y="78"/>
                    </a:lnTo>
                    <a:close/>
                    <a:moveTo>
                      <a:pt x="30" y="77"/>
                    </a:move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30" y="83"/>
                      <a:pt x="30" y="83"/>
                      <a:pt x="30" y="83"/>
                    </a:cubicBezTo>
                    <a:lnTo>
                      <a:pt x="30" y="77"/>
                    </a:lnTo>
                    <a:close/>
                    <a:moveTo>
                      <a:pt x="44" y="76"/>
                    </a:move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44" y="82"/>
                      <a:pt x="44" y="82"/>
                      <a:pt x="44" y="82"/>
                    </a:cubicBezTo>
                    <a:lnTo>
                      <a:pt x="44" y="76"/>
                    </a:lnTo>
                    <a:close/>
                    <a:moveTo>
                      <a:pt x="57" y="75"/>
                    </a:move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57" y="82"/>
                      <a:pt x="57" y="82"/>
                      <a:pt x="57" y="82"/>
                    </a:cubicBezTo>
                    <a:lnTo>
                      <a:pt x="57" y="75"/>
                    </a:lnTo>
                    <a:close/>
                    <a:moveTo>
                      <a:pt x="70" y="74"/>
                    </a:move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70" y="81"/>
                      <a:pt x="70" y="81"/>
                      <a:pt x="70" y="81"/>
                    </a:cubicBezTo>
                    <a:lnTo>
                      <a:pt x="70" y="74"/>
                    </a:lnTo>
                    <a:close/>
                    <a:moveTo>
                      <a:pt x="84" y="74"/>
                    </a:move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84" y="80"/>
                      <a:pt x="84" y="80"/>
                      <a:pt x="84" y="80"/>
                    </a:cubicBezTo>
                    <a:lnTo>
                      <a:pt x="84" y="74"/>
                    </a:lnTo>
                    <a:close/>
                    <a:moveTo>
                      <a:pt x="97" y="73"/>
                    </a:moveTo>
                    <a:cubicBezTo>
                      <a:pt x="87" y="73"/>
                      <a:pt x="87" y="73"/>
                      <a:pt x="87" y="73"/>
                    </a:cubicBezTo>
                    <a:cubicBezTo>
                      <a:pt x="87" y="80"/>
                      <a:pt x="87" y="80"/>
                      <a:pt x="87" y="80"/>
                    </a:cubicBezTo>
                    <a:cubicBezTo>
                      <a:pt x="97" y="79"/>
                      <a:pt x="97" y="79"/>
                      <a:pt x="97" y="79"/>
                    </a:cubicBezTo>
                    <a:lnTo>
                      <a:pt x="97" y="73"/>
                    </a:lnTo>
                    <a:close/>
                    <a:moveTo>
                      <a:pt x="17" y="88"/>
                    </a:moveTo>
                    <a:cubicBezTo>
                      <a:pt x="6" y="89"/>
                      <a:pt x="6" y="89"/>
                      <a:pt x="6" y="89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17" y="94"/>
                      <a:pt x="17" y="94"/>
                      <a:pt x="17" y="94"/>
                    </a:cubicBezTo>
                    <a:lnTo>
                      <a:pt x="17" y="88"/>
                    </a:lnTo>
                    <a:close/>
                    <a:moveTo>
                      <a:pt x="30" y="87"/>
                    </a:moveTo>
                    <a:cubicBezTo>
                      <a:pt x="20" y="88"/>
                      <a:pt x="20" y="88"/>
                      <a:pt x="20" y="88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87"/>
                    </a:lnTo>
                    <a:close/>
                    <a:moveTo>
                      <a:pt x="44" y="87"/>
                    </a:move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44" y="93"/>
                      <a:pt x="44" y="93"/>
                      <a:pt x="44" y="93"/>
                    </a:cubicBezTo>
                    <a:lnTo>
                      <a:pt x="44" y="87"/>
                    </a:lnTo>
                    <a:close/>
                    <a:moveTo>
                      <a:pt x="57" y="86"/>
                    </a:move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57" y="92"/>
                      <a:pt x="57" y="92"/>
                      <a:pt x="57" y="92"/>
                    </a:cubicBezTo>
                    <a:lnTo>
                      <a:pt x="57" y="86"/>
                    </a:lnTo>
                    <a:close/>
                    <a:moveTo>
                      <a:pt x="70" y="85"/>
                    </a:moveTo>
                    <a:cubicBezTo>
                      <a:pt x="60" y="86"/>
                      <a:pt x="60" y="86"/>
                      <a:pt x="60" y="8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70" y="91"/>
                      <a:pt x="70" y="91"/>
                      <a:pt x="70" y="91"/>
                    </a:cubicBezTo>
                    <a:lnTo>
                      <a:pt x="70" y="85"/>
                    </a:lnTo>
                    <a:close/>
                    <a:moveTo>
                      <a:pt x="84" y="84"/>
                    </a:moveTo>
                    <a:cubicBezTo>
                      <a:pt x="74" y="85"/>
                      <a:pt x="74" y="85"/>
                      <a:pt x="74" y="85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84" y="90"/>
                      <a:pt x="84" y="90"/>
                      <a:pt x="84" y="90"/>
                    </a:cubicBezTo>
                    <a:lnTo>
                      <a:pt x="84" y="84"/>
                    </a:lnTo>
                    <a:close/>
                    <a:moveTo>
                      <a:pt x="97" y="83"/>
                    </a:moveTo>
                    <a:cubicBezTo>
                      <a:pt x="87" y="84"/>
                      <a:pt x="87" y="84"/>
                      <a:pt x="87" y="84"/>
                    </a:cubicBezTo>
                    <a:cubicBezTo>
                      <a:pt x="87" y="90"/>
                      <a:pt x="87" y="90"/>
                      <a:pt x="87" y="90"/>
                    </a:cubicBezTo>
                    <a:cubicBezTo>
                      <a:pt x="97" y="89"/>
                      <a:pt x="97" y="89"/>
                      <a:pt x="97" y="89"/>
                    </a:cubicBezTo>
                    <a:lnTo>
                      <a:pt x="97" y="83"/>
                    </a:lnTo>
                    <a:close/>
                    <a:moveTo>
                      <a:pt x="17" y="98"/>
                    </a:moveTo>
                    <a:cubicBezTo>
                      <a:pt x="6" y="99"/>
                      <a:pt x="6" y="99"/>
                      <a:pt x="6" y="99"/>
                    </a:cubicBezTo>
                    <a:cubicBezTo>
                      <a:pt x="6" y="105"/>
                      <a:pt x="6" y="105"/>
                      <a:pt x="6" y="105"/>
                    </a:cubicBezTo>
                    <a:cubicBezTo>
                      <a:pt x="17" y="104"/>
                      <a:pt x="17" y="104"/>
                      <a:pt x="17" y="104"/>
                    </a:cubicBezTo>
                    <a:lnTo>
                      <a:pt x="17" y="98"/>
                    </a:lnTo>
                    <a:close/>
                    <a:moveTo>
                      <a:pt x="30" y="98"/>
                    </a:move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30" y="104"/>
                      <a:pt x="30" y="104"/>
                      <a:pt x="30" y="104"/>
                    </a:cubicBezTo>
                    <a:lnTo>
                      <a:pt x="30" y="98"/>
                    </a:lnTo>
                    <a:close/>
                    <a:moveTo>
                      <a:pt x="44" y="97"/>
                    </a:move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104"/>
                      <a:pt x="33" y="104"/>
                      <a:pt x="33" y="104"/>
                    </a:cubicBezTo>
                    <a:cubicBezTo>
                      <a:pt x="44" y="103"/>
                      <a:pt x="44" y="103"/>
                      <a:pt x="44" y="103"/>
                    </a:cubicBezTo>
                    <a:lnTo>
                      <a:pt x="44" y="97"/>
                    </a:lnTo>
                    <a:close/>
                    <a:moveTo>
                      <a:pt x="57" y="96"/>
                    </a:moveTo>
                    <a:cubicBezTo>
                      <a:pt x="47" y="97"/>
                      <a:pt x="47" y="97"/>
                      <a:pt x="47" y="97"/>
                    </a:cubicBezTo>
                    <a:cubicBezTo>
                      <a:pt x="47" y="103"/>
                      <a:pt x="47" y="103"/>
                      <a:pt x="47" y="103"/>
                    </a:cubicBezTo>
                    <a:cubicBezTo>
                      <a:pt x="57" y="102"/>
                      <a:pt x="57" y="102"/>
                      <a:pt x="57" y="102"/>
                    </a:cubicBezTo>
                    <a:lnTo>
                      <a:pt x="57" y="96"/>
                    </a:lnTo>
                    <a:close/>
                    <a:moveTo>
                      <a:pt x="70" y="95"/>
                    </a:moveTo>
                    <a:cubicBezTo>
                      <a:pt x="60" y="96"/>
                      <a:pt x="60" y="96"/>
                      <a:pt x="60" y="96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70" y="101"/>
                      <a:pt x="70" y="101"/>
                      <a:pt x="70" y="101"/>
                    </a:cubicBezTo>
                    <a:lnTo>
                      <a:pt x="70" y="95"/>
                    </a:lnTo>
                    <a:close/>
                    <a:moveTo>
                      <a:pt x="84" y="95"/>
                    </a:moveTo>
                    <a:cubicBezTo>
                      <a:pt x="74" y="95"/>
                      <a:pt x="74" y="95"/>
                      <a:pt x="74" y="95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84" y="101"/>
                      <a:pt x="84" y="101"/>
                      <a:pt x="84" y="101"/>
                    </a:cubicBezTo>
                    <a:lnTo>
                      <a:pt x="84" y="95"/>
                    </a:lnTo>
                    <a:close/>
                    <a:moveTo>
                      <a:pt x="97" y="94"/>
                    </a:move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101"/>
                      <a:pt x="87" y="101"/>
                      <a:pt x="87" y="101"/>
                    </a:cubicBezTo>
                    <a:cubicBezTo>
                      <a:pt x="97" y="100"/>
                      <a:pt x="97" y="100"/>
                      <a:pt x="97" y="100"/>
                    </a:cubicBezTo>
                    <a:lnTo>
                      <a:pt x="97" y="94"/>
                    </a:lnTo>
                    <a:close/>
                    <a:moveTo>
                      <a:pt x="17" y="109"/>
                    </a:moveTo>
                    <a:cubicBezTo>
                      <a:pt x="6" y="109"/>
                      <a:pt x="6" y="109"/>
                      <a:pt x="6" y="109"/>
                    </a:cubicBezTo>
                    <a:cubicBezTo>
                      <a:pt x="6" y="115"/>
                      <a:pt x="6" y="115"/>
                      <a:pt x="6" y="115"/>
                    </a:cubicBezTo>
                    <a:cubicBezTo>
                      <a:pt x="17" y="115"/>
                      <a:pt x="17" y="115"/>
                      <a:pt x="17" y="115"/>
                    </a:cubicBezTo>
                    <a:lnTo>
                      <a:pt x="17" y="109"/>
                    </a:lnTo>
                    <a:close/>
                    <a:moveTo>
                      <a:pt x="30" y="108"/>
                    </a:moveTo>
                    <a:cubicBezTo>
                      <a:pt x="20" y="108"/>
                      <a:pt x="20" y="108"/>
                      <a:pt x="20" y="108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30" y="114"/>
                      <a:pt x="30" y="114"/>
                      <a:pt x="30" y="114"/>
                    </a:cubicBezTo>
                    <a:lnTo>
                      <a:pt x="30" y="108"/>
                    </a:lnTo>
                    <a:close/>
                    <a:moveTo>
                      <a:pt x="44" y="107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44" y="113"/>
                      <a:pt x="44" y="113"/>
                      <a:pt x="44" y="113"/>
                    </a:cubicBezTo>
                    <a:lnTo>
                      <a:pt x="44" y="107"/>
                    </a:lnTo>
                    <a:close/>
                    <a:moveTo>
                      <a:pt x="57" y="106"/>
                    </a:moveTo>
                    <a:cubicBezTo>
                      <a:pt x="47" y="107"/>
                      <a:pt x="47" y="107"/>
                      <a:pt x="47" y="107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57" y="113"/>
                      <a:pt x="57" y="113"/>
                      <a:pt x="57" y="113"/>
                    </a:cubicBezTo>
                    <a:lnTo>
                      <a:pt x="57" y="106"/>
                    </a:lnTo>
                    <a:close/>
                    <a:moveTo>
                      <a:pt x="70" y="106"/>
                    </a:move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12"/>
                      <a:pt x="60" y="112"/>
                      <a:pt x="60" y="112"/>
                    </a:cubicBezTo>
                    <a:cubicBezTo>
                      <a:pt x="70" y="112"/>
                      <a:pt x="70" y="112"/>
                      <a:pt x="70" y="112"/>
                    </a:cubicBezTo>
                    <a:lnTo>
                      <a:pt x="70" y="106"/>
                    </a:lnTo>
                    <a:close/>
                    <a:moveTo>
                      <a:pt x="84" y="105"/>
                    </a:moveTo>
                    <a:cubicBezTo>
                      <a:pt x="74" y="106"/>
                      <a:pt x="74" y="106"/>
                      <a:pt x="74" y="106"/>
                    </a:cubicBezTo>
                    <a:cubicBezTo>
                      <a:pt x="74" y="112"/>
                      <a:pt x="74" y="112"/>
                      <a:pt x="74" y="112"/>
                    </a:cubicBezTo>
                    <a:cubicBezTo>
                      <a:pt x="84" y="111"/>
                      <a:pt x="84" y="111"/>
                      <a:pt x="84" y="111"/>
                    </a:cubicBezTo>
                    <a:lnTo>
                      <a:pt x="84" y="105"/>
                    </a:lnTo>
                    <a:close/>
                    <a:moveTo>
                      <a:pt x="97" y="104"/>
                    </a:moveTo>
                    <a:cubicBezTo>
                      <a:pt x="87" y="105"/>
                      <a:pt x="87" y="105"/>
                      <a:pt x="87" y="105"/>
                    </a:cubicBezTo>
                    <a:cubicBezTo>
                      <a:pt x="87" y="111"/>
                      <a:pt x="87" y="111"/>
                      <a:pt x="87" y="111"/>
                    </a:cubicBezTo>
                    <a:cubicBezTo>
                      <a:pt x="97" y="111"/>
                      <a:pt x="97" y="111"/>
                      <a:pt x="97" y="111"/>
                    </a:cubicBezTo>
                    <a:lnTo>
                      <a:pt x="97" y="104"/>
                    </a:lnTo>
                    <a:close/>
                    <a:moveTo>
                      <a:pt x="17" y="119"/>
                    </a:move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17" y="125"/>
                      <a:pt x="17" y="125"/>
                      <a:pt x="17" y="125"/>
                    </a:cubicBezTo>
                    <a:lnTo>
                      <a:pt x="17" y="119"/>
                    </a:lnTo>
                    <a:close/>
                    <a:moveTo>
                      <a:pt x="30" y="118"/>
                    </a:move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30" y="124"/>
                      <a:pt x="30" y="124"/>
                      <a:pt x="30" y="124"/>
                    </a:cubicBezTo>
                    <a:lnTo>
                      <a:pt x="30" y="118"/>
                    </a:lnTo>
                    <a:close/>
                    <a:moveTo>
                      <a:pt x="44" y="117"/>
                    </a:moveTo>
                    <a:cubicBezTo>
                      <a:pt x="33" y="118"/>
                      <a:pt x="33" y="118"/>
                      <a:pt x="33" y="118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4" y="124"/>
                      <a:pt x="44" y="124"/>
                      <a:pt x="44" y="124"/>
                    </a:cubicBezTo>
                    <a:lnTo>
                      <a:pt x="44" y="117"/>
                    </a:lnTo>
                    <a:close/>
                    <a:moveTo>
                      <a:pt x="57" y="117"/>
                    </a:moveTo>
                    <a:cubicBezTo>
                      <a:pt x="47" y="117"/>
                      <a:pt x="47" y="117"/>
                      <a:pt x="47" y="117"/>
                    </a:cubicBezTo>
                    <a:cubicBezTo>
                      <a:pt x="47" y="123"/>
                      <a:pt x="47" y="123"/>
                      <a:pt x="47" y="123"/>
                    </a:cubicBezTo>
                    <a:cubicBezTo>
                      <a:pt x="57" y="123"/>
                      <a:pt x="57" y="123"/>
                      <a:pt x="57" y="123"/>
                    </a:cubicBezTo>
                    <a:lnTo>
                      <a:pt x="57" y="117"/>
                    </a:lnTo>
                    <a:close/>
                    <a:moveTo>
                      <a:pt x="70" y="116"/>
                    </a:moveTo>
                    <a:cubicBezTo>
                      <a:pt x="60" y="117"/>
                      <a:pt x="60" y="117"/>
                      <a:pt x="60" y="117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70" y="122"/>
                      <a:pt x="70" y="122"/>
                      <a:pt x="70" y="122"/>
                    </a:cubicBezTo>
                    <a:lnTo>
                      <a:pt x="70" y="116"/>
                    </a:lnTo>
                    <a:close/>
                    <a:moveTo>
                      <a:pt x="84" y="115"/>
                    </a:move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22"/>
                      <a:pt x="74" y="122"/>
                      <a:pt x="74" y="122"/>
                    </a:cubicBezTo>
                    <a:cubicBezTo>
                      <a:pt x="84" y="122"/>
                      <a:pt x="84" y="122"/>
                      <a:pt x="84" y="122"/>
                    </a:cubicBezTo>
                    <a:lnTo>
                      <a:pt x="84" y="115"/>
                    </a:lnTo>
                    <a:close/>
                    <a:moveTo>
                      <a:pt x="97" y="115"/>
                    </a:move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22"/>
                      <a:pt x="87" y="122"/>
                      <a:pt x="87" y="122"/>
                    </a:cubicBezTo>
                    <a:cubicBezTo>
                      <a:pt x="97" y="121"/>
                      <a:pt x="97" y="121"/>
                      <a:pt x="97" y="121"/>
                    </a:cubicBezTo>
                    <a:lnTo>
                      <a:pt x="97" y="115"/>
                    </a:lnTo>
                    <a:close/>
                    <a:moveTo>
                      <a:pt x="17" y="129"/>
                    </a:moveTo>
                    <a:cubicBezTo>
                      <a:pt x="6" y="129"/>
                      <a:pt x="6" y="129"/>
                      <a:pt x="6" y="129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17" y="135"/>
                      <a:pt x="17" y="135"/>
                      <a:pt x="17" y="135"/>
                    </a:cubicBezTo>
                    <a:lnTo>
                      <a:pt x="17" y="129"/>
                    </a:lnTo>
                    <a:close/>
                    <a:moveTo>
                      <a:pt x="30" y="128"/>
                    </a:moveTo>
                    <a:cubicBezTo>
                      <a:pt x="20" y="129"/>
                      <a:pt x="20" y="129"/>
                      <a:pt x="20" y="129"/>
                    </a:cubicBezTo>
                    <a:cubicBezTo>
                      <a:pt x="20" y="135"/>
                      <a:pt x="20" y="135"/>
                      <a:pt x="20" y="135"/>
                    </a:cubicBezTo>
                    <a:cubicBezTo>
                      <a:pt x="30" y="134"/>
                      <a:pt x="30" y="134"/>
                      <a:pt x="30" y="134"/>
                    </a:cubicBezTo>
                    <a:lnTo>
                      <a:pt x="30" y="128"/>
                    </a:lnTo>
                    <a:close/>
                    <a:moveTo>
                      <a:pt x="44" y="128"/>
                    </a:move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44" y="134"/>
                      <a:pt x="44" y="134"/>
                      <a:pt x="44" y="134"/>
                    </a:cubicBezTo>
                    <a:lnTo>
                      <a:pt x="44" y="128"/>
                    </a:lnTo>
                    <a:close/>
                    <a:moveTo>
                      <a:pt x="57" y="127"/>
                    </a:move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34"/>
                      <a:pt x="47" y="134"/>
                      <a:pt x="47" y="134"/>
                    </a:cubicBezTo>
                    <a:cubicBezTo>
                      <a:pt x="57" y="133"/>
                      <a:pt x="57" y="133"/>
                      <a:pt x="57" y="133"/>
                    </a:cubicBezTo>
                    <a:lnTo>
                      <a:pt x="57" y="127"/>
                    </a:lnTo>
                    <a:close/>
                    <a:moveTo>
                      <a:pt x="70" y="127"/>
                    </a:moveTo>
                    <a:cubicBezTo>
                      <a:pt x="60" y="127"/>
                      <a:pt x="60" y="127"/>
                      <a:pt x="60" y="127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70" y="133"/>
                      <a:pt x="70" y="133"/>
                      <a:pt x="70" y="133"/>
                    </a:cubicBezTo>
                    <a:lnTo>
                      <a:pt x="70" y="127"/>
                    </a:lnTo>
                    <a:close/>
                    <a:moveTo>
                      <a:pt x="84" y="126"/>
                    </a:moveTo>
                    <a:cubicBezTo>
                      <a:pt x="74" y="126"/>
                      <a:pt x="74" y="126"/>
                      <a:pt x="74" y="126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84" y="132"/>
                      <a:pt x="84" y="132"/>
                      <a:pt x="84" y="132"/>
                    </a:cubicBezTo>
                    <a:lnTo>
                      <a:pt x="84" y="126"/>
                    </a:lnTo>
                    <a:close/>
                    <a:moveTo>
                      <a:pt x="97" y="125"/>
                    </a:moveTo>
                    <a:cubicBezTo>
                      <a:pt x="87" y="126"/>
                      <a:pt x="87" y="126"/>
                      <a:pt x="87" y="126"/>
                    </a:cubicBezTo>
                    <a:cubicBezTo>
                      <a:pt x="87" y="132"/>
                      <a:pt x="87" y="132"/>
                      <a:pt x="87" y="132"/>
                    </a:cubicBezTo>
                    <a:cubicBezTo>
                      <a:pt x="97" y="132"/>
                      <a:pt x="97" y="132"/>
                      <a:pt x="97" y="132"/>
                    </a:cubicBezTo>
                    <a:lnTo>
                      <a:pt x="97" y="125"/>
                    </a:lnTo>
                    <a:close/>
                    <a:moveTo>
                      <a:pt x="17" y="139"/>
                    </a:moveTo>
                    <a:cubicBezTo>
                      <a:pt x="6" y="139"/>
                      <a:pt x="6" y="139"/>
                      <a:pt x="6" y="139"/>
                    </a:cubicBezTo>
                    <a:cubicBezTo>
                      <a:pt x="6" y="146"/>
                      <a:pt x="6" y="146"/>
                      <a:pt x="6" y="146"/>
                    </a:cubicBezTo>
                    <a:cubicBezTo>
                      <a:pt x="17" y="145"/>
                      <a:pt x="17" y="145"/>
                      <a:pt x="17" y="145"/>
                    </a:cubicBezTo>
                    <a:lnTo>
                      <a:pt x="17" y="139"/>
                    </a:lnTo>
                    <a:close/>
                    <a:moveTo>
                      <a:pt x="30" y="139"/>
                    </a:moveTo>
                    <a:cubicBezTo>
                      <a:pt x="20" y="139"/>
                      <a:pt x="20" y="139"/>
                      <a:pt x="20" y="139"/>
                    </a:cubicBezTo>
                    <a:cubicBezTo>
                      <a:pt x="20" y="145"/>
                      <a:pt x="20" y="145"/>
                      <a:pt x="20" y="145"/>
                    </a:cubicBezTo>
                    <a:cubicBezTo>
                      <a:pt x="30" y="145"/>
                      <a:pt x="30" y="145"/>
                      <a:pt x="30" y="145"/>
                    </a:cubicBezTo>
                    <a:lnTo>
                      <a:pt x="30" y="139"/>
                    </a:lnTo>
                    <a:close/>
                    <a:moveTo>
                      <a:pt x="44" y="138"/>
                    </a:move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45"/>
                      <a:pt x="33" y="145"/>
                      <a:pt x="33" y="145"/>
                    </a:cubicBezTo>
                    <a:cubicBezTo>
                      <a:pt x="44" y="144"/>
                      <a:pt x="44" y="144"/>
                      <a:pt x="44" y="144"/>
                    </a:cubicBezTo>
                    <a:lnTo>
                      <a:pt x="44" y="138"/>
                    </a:lnTo>
                    <a:close/>
                    <a:moveTo>
                      <a:pt x="57" y="137"/>
                    </a:move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44"/>
                      <a:pt x="47" y="144"/>
                      <a:pt x="47" y="144"/>
                    </a:cubicBezTo>
                    <a:cubicBezTo>
                      <a:pt x="57" y="144"/>
                      <a:pt x="57" y="144"/>
                      <a:pt x="57" y="144"/>
                    </a:cubicBezTo>
                    <a:lnTo>
                      <a:pt x="57" y="137"/>
                    </a:lnTo>
                    <a:close/>
                    <a:moveTo>
                      <a:pt x="70" y="137"/>
                    </a:move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70" y="143"/>
                      <a:pt x="70" y="143"/>
                      <a:pt x="70" y="143"/>
                    </a:cubicBezTo>
                    <a:lnTo>
                      <a:pt x="70" y="137"/>
                    </a:lnTo>
                    <a:close/>
                    <a:moveTo>
                      <a:pt x="84" y="136"/>
                    </a:moveTo>
                    <a:cubicBezTo>
                      <a:pt x="74" y="137"/>
                      <a:pt x="74" y="137"/>
                      <a:pt x="74" y="137"/>
                    </a:cubicBezTo>
                    <a:cubicBezTo>
                      <a:pt x="74" y="143"/>
                      <a:pt x="74" y="143"/>
                      <a:pt x="74" y="143"/>
                    </a:cubicBezTo>
                    <a:cubicBezTo>
                      <a:pt x="84" y="143"/>
                      <a:pt x="84" y="143"/>
                      <a:pt x="84" y="143"/>
                    </a:cubicBezTo>
                    <a:lnTo>
                      <a:pt x="84" y="136"/>
                    </a:lnTo>
                    <a:close/>
                    <a:moveTo>
                      <a:pt x="97" y="136"/>
                    </a:moveTo>
                    <a:cubicBezTo>
                      <a:pt x="87" y="136"/>
                      <a:pt x="87" y="136"/>
                      <a:pt x="87" y="136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97" y="142"/>
                      <a:pt x="97" y="142"/>
                      <a:pt x="97" y="142"/>
                    </a:cubicBezTo>
                    <a:lnTo>
                      <a:pt x="97" y="136"/>
                    </a:lnTo>
                    <a:close/>
                    <a:moveTo>
                      <a:pt x="17" y="149"/>
                    </a:move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6"/>
                      <a:pt x="6" y="156"/>
                      <a:pt x="6" y="156"/>
                    </a:cubicBezTo>
                    <a:cubicBezTo>
                      <a:pt x="17" y="155"/>
                      <a:pt x="17" y="155"/>
                      <a:pt x="17" y="155"/>
                    </a:cubicBezTo>
                    <a:lnTo>
                      <a:pt x="17" y="149"/>
                    </a:lnTo>
                    <a:close/>
                    <a:moveTo>
                      <a:pt x="30" y="149"/>
                    </a:moveTo>
                    <a:cubicBezTo>
                      <a:pt x="20" y="149"/>
                      <a:pt x="20" y="149"/>
                      <a:pt x="20" y="149"/>
                    </a:cubicBezTo>
                    <a:cubicBezTo>
                      <a:pt x="20" y="155"/>
                      <a:pt x="20" y="155"/>
                      <a:pt x="20" y="155"/>
                    </a:cubicBezTo>
                    <a:cubicBezTo>
                      <a:pt x="30" y="155"/>
                      <a:pt x="30" y="155"/>
                      <a:pt x="30" y="155"/>
                    </a:cubicBezTo>
                    <a:lnTo>
                      <a:pt x="30" y="149"/>
                    </a:lnTo>
                    <a:close/>
                    <a:moveTo>
                      <a:pt x="44" y="148"/>
                    </a:moveTo>
                    <a:cubicBezTo>
                      <a:pt x="33" y="149"/>
                      <a:pt x="33" y="149"/>
                      <a:pt x="33" y="149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44" y="154"/>
                      <a:pt x="44" y="154"/>
                      <a:pt x="44" y="154"/>
                    </a:cubicBezTo>
                    <a:lnTo>
                      <a:pt x="44" y="148"/>
                    </a:lnTo>
                    <a:close/>
                    <a:moveTo>
                      <a:pt x="57" y="148"/>
                    </a:moveTo>
                    <a:cubicBezTo>
                      <a:pt x="47" y="148"/>
                      <a:pt x="47" y="148"/>
                      <a:pt x="47" y="148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57" y="154"/>
                      <a:pt x="57" y="154"/>
                      <a:pt x="57" y="154"/>
                    </a:cubicBezTo>
                    <a:lnTo>
                      <a:pt x="57" y="148"/>
                    </a:lnTo>
                    <a:close/>
                    <a:moveTo>
                      <a:pt x="70" y="147"/>
                    </a:moveTo>
                    <a:cubicBezTo>
                      <a:pt x="60" y="148"/>
                      <a:pt x="60" y="148"/>
                      <a:pt x="60" y="148"/>
                    </a:cubicBezTo>
                    <a:cubicBezTo>
                      <a:pt x="60" y="154"/>
                      <a:pt x="60" y="154"/>
                      <a:pt x="60" y="154"/>
                    </a:cubicBezTo>
                    <a:cubicBezTo>
                      <a:pt x="70" y="154"/>
                      <a:pt x="70" y="154"/>
                      <a:pt x="70" y="154"/>
                    </a:cubicBezTo>
                    <a:lnTo>
                      <a:pt x="70" y="147"/>
                    </a:lnTo>
                    <a:close/>
                    <a:moveTo>
                      <a:pt x="84" y="147"/>
                    </a:moveTo>
                    <a:cubicBezTo>
                      <a:pt x="74" y="147"/>
                      <a:pt x="74" y="147"/>
                      <a:pt x="74" y="147"/>
                    </a:cubicBezTo>
                    <a:cubicBezTo>
                      <a:pt x="74" y="153"/>
                      <a:pt x="74" y="153"/>
                      <a:pt x="74" y="153"/>
                    </a:cubicBezTo>
                    <a:cubicBezTo>
                      <a:pt x="84" y="153"/>
                      <a:pt x="84" y="153"/>
                      <a:pt x="84" y="153"/>
                    </a:cubicBezTo>
                    <a:lnTo>
                      <a:pt x="84" y="147"/>
                    </a:lnTo>
                    <a:close/>
                    <a:moveTo>
                      <a:pt x="97" y="146"/>
                    </a:moveTo>
                    <a:cubicBezTo>
                      <a:pt x="87" y="147"/>
                      <a:pt x="87" y="147"/>
                      <a:pt x="87" y="147"/>
                    </a:cubicBezTo>
                    <a:cubicBezTo>
                      <a:pt x="87" y="153"/>
                      <a:pt x="87" y="153"/>
                      <a:pt x="87" y="153"/>
                    </a:cubicBezTo>
                    <a:cubicBezTo>
                      <a:pt x="97" y="153"/>
                      <a:pt x="97" y="153"/>
                      <a:pt x="97" y="153"/>
                    </a:cubicBezTo>
                    <a:lnTo>
                      <a:pt x="97" y="146"/>
                    </a:lnTo>
                    <a:close/>
                    <a:moveTo>
                      <a:pt x="17" y="159"/>
                    </a:moveTo>
                    <a:cubicBezTo>
                      <a:pt x="6" y="160"/>
                      <a:pt x="6" y="160"/>
                      <a:pt x="6" y="160"/>
                    </a:cubicBezTo>
                    <a:cubicBezTo>
                      <a:pt x="6" y="166"/>
                      <a:pt x="6" y="166"/>
                      <a:pt x="6" y="166"/>
                    </a:cubicBezTo>
                    <a:cubicBezTo>
                      <a:pt x="17" y="165"/>
                      <a:pt x="17" y="165"/>
                      <a:pt x="17" y="165"/>
                    </a:cubicBezTo>
                    <a:lnTo>
                      <a:pt x="17" y="159"/>
                    </a:lnTo>
                    <a:close/>
                    <a:moveTo>
                      <a:pt x="30" y="159"/>
                    </a:moveTo>
                    <a:cubicBezTo>
                      <a:pt x="20" y="159"/>
                      <a:pt x="20" y="159"/>
                      <a:pt x="20" y="159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30" y="165"/>
                      <a:pt x="30" y="165"/>
                      <a:pt x="30" y="165"/>
                    </a:cubicBezTo>
                    <a:lnTo>
                      <a:pt x="30" y="159"/>
                    </a:lnTo>
                    <a:close/>
                    <a:moveTo>
                      <a:pt x="44" y="159"/>
                    </a:move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65"/>
                      <a:pt x="33" y="165"/>
                      <a:pt x="33" y="165"/>
                    </a:cubicBezTo>
                    <a:cubicBezTo>
                      <a:pt x="44" y="165"/>
                      <a:pt x="44" y="165"/>
                      <a:pt x="44" y="165"/>
                    </a:cubicBezTo>
                    <a:lnTo>
                      <a:pt x="44" y="159"/>
                    </a:lnTo>
                    <a:close/>
                    <a:moveTo>
                      <a:pt x="57" y="158"/>
                    </a:moveTo>
                    <a:cubicBezTo>
                      <a:pt x="47" y="159"/>
                      <a:pt x="47" y="159"/>
                      <a:pt x="47" y="159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57" y="164"/>
                      <a:pt x="57" y="164"/>
                      <a:pt x="57" y="164"/>
                    </a:cubicBezTo>
                    <a:lnTo>
                      <a:pt x="57" y="158"/>
                    </a:lnTo>
                    <a:close/>
                    <a:moveTo>
                      <a:pt x="70" y="158"/>
                    </a:moveTo>
                    <a:cubicBezTo>
                      <a:pt x="60" y="158"/>
                      <a:pt x="60" y="158"/>
                      <a:pt x="60" y="158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70" y="164"/>
                      <a:pt x="70" y="164"/>
                      <a:pt x="70" y="164"/>
                    </a:cubicBezTo>
                    <a:lnTo>
                      <a:pt x="70" y="158"/>
                    </a:lnTo>
                    <a:close/>
                    <a:moveTo>
                      <a:pt x="84" y="157"/>
                    </a:moveTo>
                    <a:cubicBezTo>
                      <a:pt x="74" y="158"/>
                      <a:pt x="74" y="158"/>
                      <a:pt x="74" y="158"/>
                    </a:cubicBezTo>
                    <a:cubicBezTo>
                      <a:pt x="74" y="164"/>
                      <a:pt x="74" y="164"/>
                      <a:pt x="74" y="164"/>
                    </a:cubicBezTo>
                    <a:cubicBezTo>
                      <a:pt x="84" y="164"/>
                      <a:pt x="84" y="164"/>
                      <a:pt x="84" y="164"/>
                    </a:cubicBezTo>
                    <a:lnTo>
                      <a:pt x="84" y="157"/>
                    </a:lnTo>
                    <a:close/>
                    <a:moveTo>
                      <a:pt x="97" y="157"/>
                    </a:moveTo>
                    <a:cubicBezTo>
                      <a:pt x="87" y="157"/>
                      <a:pt x="87" y="157"/>
                      <a:pt x="87" y="157"/>
                    </a:cubicBezTo>
                    <a:cubicBezTo>
                      <a:pt x="87" y="164"/>
                      <a:pt x="87" y="164"/>
                      <a:pt x="87" y="164"/>
                    </a:cubicBezTo>
                    <a:cubicBezTo>
                      <a:pt x="97" y="163"/>
                      <a:pt x="97" y="163"/>
                      <a:pt x="97" y="163"/>
                    </a:cubicBezTo>
                    <a:lnTo>
                      <a:pt x="97" y="157"/>
                    </a:lnTo>
                    <a:close/>
                    <a:moveTo>
                      <a:pt x="17" y="170"/>
                    </a:moveTo>
                    <a:cubicBezTo>
                      <a:pt x="6" y="170"/>
                      <a:pt x="6" y="170"/>
                      <a:pt x="6" y="170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17" y="176"/>
                      <a:pt x="17" y="176"/>
                      <a:pt x="17" y="176"/>
                    </a:cubicBezTo>
                    <a:lnTo>
                      <a:pt x="17" y="170"/>
                    </a:lnTo>
                    <a:close/>
                    <a:moveTo>
                      <a:pt x="30" y="169"/>
                    </a:moveTo>
                    <a:cubicBezTo>
                      <a:pt x="20" y="170"/>
                      <a:pt x="20" y="170"/>
                      <a:pt x="20" y="170"/>
                    </a:cubicBezTo>
                    <a:cubicBezTo>
                      <a:pt x="20" y="176"/>
                      <a:pt x="20" y="176"/>
                      <a:pt x="20" y="176"/>
                    </a:cubicBezTo>
                    <a:cubicBezTo>
                      <a:pt x="30" y="175"/>
                      <a:pt x="30" y="175"/>
                      <a:pt x="30" y="175"/>
                    </a:cubicBezTo>
                    <a:lnTo>
                      <a:pt x="30" y="169"/>
                    </a:lnTo>
                    <a:close/>
                    <a:moveTo>
                      <a:pt x="44" y="169"/>
                    </a:moveTo>
                    <a:cubicBezTo>
                      <a:pt x="33" y="169"/>
                      <a:pt x="33" y="169"/>
                      <a:pt x="33" y="169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44" y="175"/>
                      <a:pt x="44" y="175"/>
                      <a:pt x="44" y="175"/>
                    </a:cubicBezTo>
                    <a:lnTo>
                      <a:pt x="44" y="169"/>
                    </a:lnTo>
                    <a:close/>
                    <a:moveTo>
                      <a:pt x="57" y="169"/>
                    </a:move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75"/>
                      <a:pt x="47" y="175"/>
                      <a:pt x="47" y="175"/>
                    </a:cubicBezTo>
                    <a:cubicBezTo>
                      <a:pt x="57" y="175"/>
                      <a:pt x="57" y="175"/>
                      <a:pt x="57" y="175"/>
                    </a:cubicBezTo>
                    <a:lnTo>
                      <a:pt x="57" y="169"/>
                    </a:lnTo>
                    <a:close/>
                    <a:moveTo>
                      <a:pt x="70" y="168"/>
                    </a:moveTo>
                    <a:cubicBezTo>
                      <a:pt x="60" y="168"/>
                      <a:pt x="60" y="168"/>
                      <a:pt x="60" y="168"/>
                    </a:cubicBezTo>
                    <a:cubicBezTo>
                      <a:pt x="60" y="175"/>
                      <a:pt x="60" y="175"/>
                      <a:pt x="60" y="175"/>
                    </a:cubicBezTo>
                    <a:cubicBezTo>
                      <a:pt x="70" y="174"/>
                      <a:pt x="70" y="174"/>
                      <a:pt x="70" y="174"/>
                    </a:cubicBezTo>
                    <a:lnTo>
                      <a:pt x="70" y="168"/>
                    </a:lnTo>
                    <a:close/>
                    <a:moveTo>
                      <a:pt x="84" y="168"/>
                    </a:moveTo>
                    <a:cubicBezTo>
                      <a:pt x="74" y="168"/>
                      <a:pt x="74" y="168"/>
                      <a:pt x="74" y="168"/>
                    </a:cubicBezTo>
                    <a:cubicBezTo>
                      <a:pt x="74" y="174"/>
                      <a:pt x="74" y="174"/>
                      <a:pt x="74" y="174"/>
                    </a:cubicBezTo>
                    <a:cubicBezTo>
                      <a:pt x="84" y="174"/>
                      <a:pt x="84" y="174"/>
                      <a:pt x="84" y="174"/>
                    </a:cubicBezTo>
                    <a:lnTo>
                      <a:pt x="84" y="168"/>
                    </a:lnTo>
                    <a:close/>
                    <a:moveTo>
                      <a:pt x="97" y="167"/>
                    </a:moveTo>
                    <a:cubicBezTo>
                      <a:pt x="87" y="168"/>
                      <a:pt x="87" y="168"/>
                      <a:pt x="87" y="168"/>
                    </a:cubicBezTo>
                    <a:cubicBezTo>
                      <a:pt x="87" y="174"/>
                      <a:pt x="87" y="174"/>
                      <a:pt x="87" y="174"/>
                    </a:cubicBezTo>
                    <a:cubicBezTo>
                      <a:pt x="97" y="174"/>
                      <a:pt x="97" y="174"/>
                      <a:pt x="97" y="174"/>
                    </a:cubicBezTo>
                    <a:lnTo>
                      <a:pt x="97" y="167"/>
                    </a:lnTo>
                    <a:close/>
                    <a:moveTo>
                      <a:pt x="17" y="180"/>
                    </a:moveTo>
                    <a:cubicBezTo>
                      <a:pt x="6" y="180"/>
                      <a:pt x="6" y="180"/>
                      <a:pt x="6" y="180"/>
                    </a:cubicBezTo>
                    <a:cubicBezTo>
                      <a:pt x="6" y="186"/>
                      <a:pt x="6" y="186"/>
                      <a:pt x="6" y="186"/>
                    </a:cubicBezTo>
                    <a:cubicBezTo>
                      <a:pt x="17" y="186"/>
                      <a:pt x="17" y="186"/>
                      <a:pt x="17" y="186"/>
                    </a:cubicBezTo>
                    <a:lnTo>
                      <a:pt x="17" y="180"/>
                    </a:lnTo>
                    <a:close/>
                    <a:moveTo>
                      <a:pt x="30" y="180"/>
                    </a:moveTo>
                    <a:cubicBezTo>
                      <a:pt x="20" y="180"/>
                      <a:pt x="20" y="180"/>
                      <a:pt x="20" y="180"/>
                    </a:cubicBezTo>
                    <a:cubicBezTo>
                      <a:pt x="20" y="186"/>
                      <a:pt x="20" y="186"/>
                      <a:pt x="20" y="186"/>
                    </a:cubicBezTo>
                    <a:cubicBezTo>
                      <a:pt x="30" y="186"/>
                      <a:pt x="30" y="186"/>
                      <a:pt x="30" y="186"/>
                    </a:cubicBezTo>
                    <a:lnTo>
                      <a:pt x="30" y="180"/>
                    </a:lnTo>
                    <a:close/>
                    <a:moveTo>
                      <a:pt x="44" y="179"/>
                    </a:moveTo>
                    <a:cubicBezTo>
                      <a:pt x="33" y="179"/>
                      <a:pt x="33" y="179"/>
                      <a:pt x="33" y="179"/>
                    </a:cubicBezTo>
                    <a:cubicBezTo>
                      <a:pt x="33" y="186"/>
                      <a:pt x="33" y="186"/>
                      <a:pt x="33" y="186"/>
                    </a:cubicBezTo>
                    <a:cubicBezTo>
                      <a:pt x="44" y="185"/>
                      <a:pt x="44" y="185"/>
                      <a:pt x="44" y="185"/>
                    </a:cubicBezTo>
                    <a:lnTo>
                      <a:pt x="44" y="179"/>
                    </a:lnTo>
                    <a:close/>
                    <a:moveTo>
                      <a:pt x="57" y="179"/>
                    </a:moveTo>
                    <a:cubicBezTo>
                      <a:pt x="47" y="179"/>
                      <a:pt x="47" y="179"/>
                      <a:pt x="47" y="179"/>
                    </a:cubicBezTo>
                    <a:cubicBezTo>
                      <a:pt x="47" y="185"/>
                      <a:pt x="47" y="185"/>
                      <a:pt x="47" y="185"/>
                    </a:cubicBezTo>
                    <a:cubicBezTo>
                      <a:pt x="57" y="185"/>
                      <a:pt x="57" y="185"/>
                      <a:pt x="57" y="185"/>
                    </a:cubicBezTo>
                    <a:lnTo>
                      <a:pt x="57" y="179"/>
                    </a:lnTo>
                    <a:close/>
                    <a:moveTo>
                      <a:pt x="70" y="179"/>
                    </a:moveTo>
                    <a:cubicBezTo>
                      <a:pt x="60" y="179"/>
                      <a:pt x="60" y="179"/>
                      <a:pt x="60" y="179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70" y="185"/>
                      <a:pt x="70" y="185"/>
                      <a:pt x="70" y="185"/>
                    </a:cubicBezTo>
                    <a:lnTo>
                      <a:pt x="70" y="179"/>
                    </a:lnTo>
                    <a:close/>
                    <a:moveTo>
                      <a:pt x="84" y="178"/>
                    </a:moveTo>
                    <a:cubicBezTo>
                      <a:pt x="74" y="179"/>
                      <a:pt x="74" y="179"/>
                      <a:pt x="74" y="179"/>
                    </a:cubicBezTo>
                    <a:cubicBezTo>
                      <a:pt x="74" y="185"/>
                      <a:pt x="74" y="185"/>
                      <a:pt x="74" y="185"/>
                    </a:cubicBezTo>
                    <a:cubicBezTo>
                      <a:pt x="84" y="185"/>
                      <a:pt x="84" y="185"/>
                      <a:pt x="84" y="185"/>
                    </a:cubicBezTo>
                    <a:lnTo>
                      <a:pt x="84" y="178"/>
                    </a:lnTo>
                    <a:close/>
                    <a:moveTo>
                      <a:pt x="97" y="178"/>
                    </a:moveTo>
                    <a:cubicBezTo>
                      <a:pt x="87" y="178"/>
                      <a:pt x="87" y="178"/>
                      <a:pt x="87" y="178"/>
                    </a:cubicBezTo>
                    <a:cubicBezTo>
                      <a:pt x="87" y="184"/>
                      <a:pt x="87" y="184"/>
                      <a:pt x="87" y="184"/>
                    </a:cubicBezTo>
                    <a:cubicBezTo>
                      <a:pt x="97" y="184"/>
                      <a:pt x="97" y="184"/>
                      <a:pt x="97" y="184"/>
                    </a:cubicBezTo>
                    <a:lnTo>
                      <a:pt x="97" y="178"/>
                    </a:lnTo>
                    <a:close/>
                    <a:moveTo>
                      <a:pt x="17" y="190"/>
                    </a:moveTo>
                    <a:cubicBezTo>
                      <a:pt x="6" y="190"/>
                      <a:pt x="6" y="190"/>
                      <a:pt x="6" y="190"/>
                    </a:cubicBezTo>
                    <a:cubicBezTo>
                      <a:pt x="6" y="196"/>
                      <a:pt x="6" y="196"/>
                      <a:pt x="6" y="196"/>
                    </a:cubicBezTo>
                    <a:cubicBezTo>
                      <a:pt x="17" y="196"/>
                      <a:pt x="17" y="196"/>
                      <a:pt x="17" y="196"/>
                    </a:cubicBezTo>
                    <a:lnTo>
                      <a:pt x="17" y="190"/>
                    </a:lnTo>
                    <a:close/>
                    <a:moveTo>
                      <a:pt x="30" y="190"/>
                    </a:moveTo>
                    <a:cubicBezTo>
                      <a:pt x="20" y="190"/>
                      <a:pt x="20" y="190"/>
                      <a:pt x="20" y="190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30" y="196"/>
                      <a:pt x="30" y="196"/>
                      <a:pt x="30" y="196"/>
                    </a:cubicBezTo>
                    <a:lnTo>
                      <a:pt x="30" y="190"/>
                    </a:lnTo>
                    <a:close/>
                    <a:moveTo>
                      <a:pt x="44" y="189"/>
                    </a:moveTo>
                    <a:cubicBezTo>
                      <a:pt x="33" y="190"/>
                      <a:pt x="33" y="190"/>
                      <a:pt x="33" y="190"/>
                    </a:cubicBezTo>
                    <a:cubicBezTo>
                      <a:pt x="33" y="196"/>
                      <a:pt x="33" y="196"/>
                      <a:pt x="33" y="196"/>
                    </a:cubicBezTo>
                    <a:cubicBezTo>
                      <a:pt x="44" y="196"/>
                      <a:pt x="44" y="196"/>
                      <a:pt x="44" y="196"/>
                    </a:cubicBezTo>
                    <a:lnTo>
                      <a:pt x="44" y="189"/>
                    </a:lnTo>
                    <a:close/>
                    <a:moveTo>
                      <a:pt x="57" y="189"/>
                    </a:moveTo>
                    <a:cubicBezTo>
                      <a:pt x="47" y="189"/>
                      <a:pt x="47" y="189"/>
                      <a:pt x="47" y="189"/>
                    </a:cubicBezTo>
                    <a:cubicBezTo>
                      <a:pt x="47" y="196"/>
                      <a:pt x="47" y="196"/>
                      <a:pt x="47" y="196"/>
                    </a:cubicBezTo>
                    <a:cubicBezTo>
                      <a:pt x="57" y="195"/>
                      <a:pt x="57" y="195"/>
                      <a:pt x="57" y="195"/>
                    </a:cubicBezTo>
                    <a:lnTo>
                      <a:pt x="57" y="189"/>
                    </a:lnTo>
                    <a:close/>
                    <a:moveTo>
                      <a:pt x="70" y="189"/>
                    </a:moveTo>
                    <a:cubicBezTo>
                      <a:pt x="60" y="189"/>
                      <a:pt x="60" y="189"/>
                      <a:pt x="60" y="189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70" y="195"/>
                      <a:pt x="70" y="195"/>
                      <a:pt x="70" y="195"/>
                    </a:cubicBezTo>
                    <a:lnTo>
                      <a:pt x="70" y="189"/>
                    </a:lnTo>
                    <a:close/>
                    <a:moveTo>
                      <a:pt x="84" y="189"/>
                    </a:moveTo>
                    <a:cubicBezTo>
                      <a:pt x="74" y="189"/>
                      <a:pt x="74" y="189"/>
                      <a:pt x="74" y="189"/>
                    </a:cubicBezTo>
                    <a:cubicBezTo>
                      <a:pt x="74" y="195"/>
                      <a:pt x="74" y="195"/>
                      <a:pt x="74" y="195"/>
                    </a:cubicBezTo>
                    <a:cubicBezTo>
                      <a:pt x="84" y="195"/>
                      <a:pt x="84" y="195"/>
                      <a:pt x="84" y="195"/>
                    </a:cubicBezTo>
                    <a:lnTo>
                      <a:pt x="84" y="189"/>
                    </a:lnTo>
                    <a:close/>
                    <a:moveTo>
                      <a:pt x="97" y="189"/>
                    </a:moveTo>
                    <a:cubicBezTo>
                      <a:pt x="87" y="189"/>
                      <a:pt x="87" y="189"/>
                      <a:pt x="87" y="18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97" y="195"/>
                      <a:pt x="97" y="195"/>
                      <a:pt x="97" y="195"/>
                    </a:cubicBezTo>
                    <a:lnTo>
                      <a:pt x="97" y="189"/>
                    </a:lnTo>
                    <a:close/>
                    <a:moveTo>
                      <a:pt x="17" y="200"/>
                    </a:moveTo>
                    <a:cubicBezTo>
                      <a:pt x="6" y="200"/>
                      <a:pt x="6" y="200"/>
                      <a:pt x="6" y="200"/>
                    </a:cubicBezTo>
                    <a:cubicBezTo>
                      <a:pt x="6" y="206"/>
                      <a:pt x="6" y="206"/>
                      <a:pt x="6" y="206"/>
                    </a:cubicBezTo>
                    <a:cubicBezTo>
                      <a:pt x="17" y="206"/>
                      <a:pt x="17" y="206"/>
                      <a:pt x="17" y="206"/>
                    </a:cubicBezTo>
                    <a:lnTo>
                      <a:pt x="17" y="200"/>
                    </a:lnTo>
                    <a:close/>
                    <a:moveTo>
                      <a:pt x="30" y="200"/>
                    </a:move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6"/>
                      <a:pt x="20" y="206"/>
                      <a:pt x="20" y="206"/>
                    </a:cubicBezTo>
                    <a:cubicBezTo>
                      <a:pt x="30" y="206"/>
                      <a:pt x="30" y="206"/>
                      <a:pt x="30" y="206"/>
                    </a:cubicBezTo>
                    <a:lnTo>
                      <a:pt x="30" y="200"/>
                    </a:lnTo>
                    <a:close/>
                    <a:moveTo>
                      <a:pt x="44" y="200"/>
                    </a:moveTo>
                    <a:cubicBezTo>
                      <a:pt x="33" y="200"/>
                      <a:pt x="33" y="200"/>
                      <a:pt x="33" y="200"/>
                    </a:cubicBezTo>
                    <a:cubicBezTo>
                      <a:pt x="33" y="206"/>
                      <a:pt x="33" y="206"/>
                      <a:pt x="33" y="206"/>
                    </a:cubicBezTo>
                    <a:cubicBezTo>
                      <a:pt x="44" y="206"/>
                      <a:pt x="44" y="206"/>
                      <a:pt x="44" y="206"/>
                    </a:cubicBezTo>
                    <a:lnTo>
                      <a:pt x="44" y="200"/>
                    </a:lnTo>
                    <a:close/>
                    <a:moveTo>
                      <a:pt x="57" y="200"/>
                    </a:moveTo>
                    <a:cubicBezTo>
                      <a:pt x="47" y="200"/>
                      <a:pt x="47" y="200"/>
                      <a:pt x="47" y="200"/>
                    </a:cubicBezTo>
                    <a:cubicBezTo>
                      <a:pt x="47" y="206"/>
                      <a:pt x="47" y="206"/>
                      <a:pt x="47" y="206"/>
                    </a:cubicBezTo>
                    <a:cubicBezTo>
                      <a:pt x="57" y="206"/>
                      <a:pt x="57" y="206"/>
                      <a:pt x="57" y="206"/>
                    </a:cubicBezTo>
                    <a:lnTo>
                      <a:pt x="57" y="200"/>
                    </a:lnTo>
                    <a:close/>
                    <a:moveTo>
                      <a:pt x="70" y="199"/>
                    </a:moveTo>
                    <a:cubicBezTo>
                      <a:pt x="60" y="200"/>
                      <a:pt x="60" y="200"/>
                      <a:pt x="60" y="200"/>
                    </a:cubicBezTo>
                    <a:cubicBezTo>
                      <a:pt x="60" y="206"/>
                      <a:pt x="60" y="206"/>
                      <a:pt x="60" y="206"/>
                    </a:cubicBezTo>
                    <a:cubicBezTo>
                      <a:pt x="70" y="206"/>
                      <a:pt x="70" y="206"/>
                      <a:pt x="70" y="206"/>
                    </a:cubicBezTo>
                    <a:lnTo>
                      <a:pt x="70" y="199"/>
                    </a:lnTo>
                    <a:close/>
                    <a:moveTo>
                      <a:pt x="84" y="199"/>
                    </a:moveTo>
                    <a:cubicBezTo>
                      <a:pt x="74" y="199"/>
                      <a:pt x="74" y="199"/>
                      <a:pt x="74" y="199"/>
                    </a:cubicBezTo>
                    <a:cubicBezTo>
                      <a:pt x="74" y="206"/>
                      <a:pt x="74" y="206"/>
                      <a:pt x="74" y="206"/>
                    </a:cubicBezTo>
                    <a:cubicBezTo>
                      <a:pt x="84" y="206"/>
                      <a:pt x="84" y="206"/>
                      <a:pt x="84" y="206"/>
                    </a:cubicBezTo>
                    <a:lnTo>
                      <a:pt x="84" y="199"/>
                    </a:lnTo>
                    <a:close/>
                    <a:moveTo>
                      <a:pt x="97" y="199"/>
                    </a:moveTo>
                    <a:cubicBezTo>
                      <a:pt x="87" y="199"/>
                      <a:pt x="87" y="199"/>
                      <a:pt x="87" y="199"/>
                    </a:cubicBezTo>
                    <a:cubicBezTo>
                      <a:pt x="87" y="205"/>
                      <a:pt x="87" y="205"/>
                      <a:pt x="87" y="205"/>
                    </a:cubicBezTo>
                    <a:cubicBezTo>
                      <a:pt x="97" y="205"/>
                      <a:pt x="97" y="205"/>
                      <a:pt x="97" y="205"/>
                    </a:cubicBezTo>
                    <a:lnTo>
                      <a:pt x="97" y="199"/>
                    </a:lnTo>
                    <a:close/>
                    <a:moveTo>
                      <a:pt x="17" y="210"/>
                    </a:moveTo>
                    <a:cubicBezTo>
                      <a:pt x="6" y="210"/>
                      <a:pt x="6" y="210"/>
                      <a:pt x="6" y="210"/>
                    </a:cubicBezTo>
                    <a:cubicBezTo>
                      <a:pt x="6" y="216"/>
                      <a:pt x="6" y="216"/>
                      <a:pt x="6" y="216"/>
                    </a:cubicBezTo>
                    <a:cubicBezTo>
                      <a:pt x="17" y="216"/>
                      <a:pt x="17" y="216"/>
                      <a:pt x="17" y="216"/>
                    </a:cubicBezTo>
                    <a:lnTo>
                      <a:pt x="17" y="210"/>
                    </a:lnTo>
                    <a:close/>
                    <a:moveTo>
                      <a:pt x="30" y="210"/>
                    </a:moveTo>
                    <a:cubicBezTo>
                      <a:pt x="20" y="210"/>
                      <a:pt x="20" y="210"/>
                      <a:pt x="20" y="210"/>
                    </a:cubicBezTo>
                    <a:cubicBezTo>
                      <a:pt x="20" y="216"/>
                      <a:pt x="20" y="216"/>
                      <a:pt x="20" y="216"/>
                    </a:cubicBezTo>
                    <a:cubicBezTo>
                      <a:pt x="30" y="216"/>
                      <a:pt x="30" y="216"/>
                      <a:pt x="30" y="216"/>
                    </a:cubicBezTo>
                    <a:lnTo>
                      <a:pt x="30" y="210"/>
                    </a:lnTo>
                    <a:close/>
                    <a:moveTo>
                      <a:pt x="44" y="210"/>
                    </a:moveTo>
                    <a:cubicBezTo>
                      <a:pt x="33" y="210"/>
                      <a:pt x="33" y="210"/>
                      <a:pt x="33" y="210"/>
                    </a:cubicBezTo>
                    <a:cubicBezTo>
                      <a:pt x="33" y="216"/>
                      <a:pt x="33" y="216"/>
                      <a:pt x="33" y="216"/>
                    </a:cubicBezTo>
                    <a:cubicBezTo>
                      <a:pt x="44" y="216"/>
                      <a:pt x="44" y="216"/>
                      <a:pt x="44" y="216"/>
                    </a:cubicBezTo>
                    <a:lnTo>
                      <a:pt x="44" y="210"/>
                    </a:lnTo>
                    <a:close/>
                    <a:moveTo>
                      <a:pt x="57" y="210"/>
                    </a:moveTo>
                    <a:cubicBezTo>
                      <a:pt x="47" y="210"/>
                      <a:pt x="47" y="210"/>
                      <a:pt x="47" y="210"/>
                    </a:cubicBezTo>
                    <a:cubicBezTo>
                      <a:pt x="47" y="216"/>
                      <a:pt x="47" y="216"/>
                      <a:pt x="47" y="216"/>
                    </a:cubicBezTo>
                    <a:cubicBezTo>
                      <a:pt x="57" y="216"/>
                      <a:pt x="57" y="216"/>
                      <a:pt x="57" y="216"/>
                    </a:cubicBezTo>
                    <a:lnTo>
                      <a:pt x="57" y="210"/>
                    </a:lnTo>
                    <a:close/>
                    <a:moveTo>
                      <a:pt x="70" y="210"/>
                    </a:moveTo>
                    <a:cubicBezTo>
                      <a:pt x="60" y="210"/>
                      <a:pt x="60" y="210"/>
                      <a:pt x="60" y="210"/>
                    </a:cubicBezTo>
                    <a:cubicBezTo>
                      <a:pt x="60" y="216"/>
                      <a:pt x="60" y="216"/>
                      <a:pt x="60" y="216"/>
                    </a:cubicBezTo>
                    <a:cubicBezTo>
                      <a:pt x="70" y="216"/>
                      <a:pt x="70" y="216"/>
                      <a:pt x="70" y="216"/>
                    </a:cubicBezTo>
                    <a:lnTo>
                      <a:pt x="70" y="210"/>
                    </a:lnTo>
                    <a:close/>
                    <a:moveTo>
                      <a:pt x="84" y="210"/>
                    </a:moveTo>
                    <a:cubicBezTo>
                      <a:pt x="74" y="210"/>
                      <a:pt x="74" y="210"/>
                      <a:pt x="74" y="210"/>
                    </a:cubicBezTo>
                    <a:cubicBezTo>
                      <a:pt x="74" y="216"/>
                      <a:pt x="74" y="216"/>
                      <a:pt x="74" y="216"/>
                    </a:cubicBezTo>
                    <a:cubicBezTo>
                      <a:pt x="84" y="216"/>
                      <a:pt x="84" y="216"/>
                      <a:pt x="84" y="216"/>
                    </a:cubicBezTo>
                    <a:lnTo>
                      <a:pt x="84" y="210"/>
                    </a:lnTo>
                    <a:close/>
                    <a:moveTo>
                      <a:pt x="97" y="210"/>
                    </a:moveTo>
                    <a:cubicBezTo>
                      <a:pt x="87" y="210"/>
                      <a:pt x="87" y="210"/>
                      <a:pt x="87" y="210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97" y="216"/>
                      <a:pt x="97" y="216"/>
                      <a:pt x="97" y="216"/>
                    </a:cubicBezTo>
                    <a:lnTo>
                      <a:pt x="97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206"/>
              <p:cNvSpPr/>
              <p:nvPr/>
            </p:nvSpPr>
            <p:spPr bwMode="auto">
              <a:xfrm>
                <a:off x="7026275" y="312738"/>
                <a:ext cx="123825" cy="477838"/>
              </a:xfrm>
              <a:custGeom>
                <a:gdLst>
                  <a:gd name="T0" fmla="*/ 78 w 78"/>
                  <a:gd name="T1" fmla="*/ 301 h 301"/>
                  <a:gd name="T2" fmla="*/ 0 w 78"/>
                  <a:gd name="T3" fmla="*/ 4 h 301"/>
                  <a:gd name="T4" fmla="*/ 35 w 78"/>
                  <a:gd name="T5" fmla="*/ 26 h 301"/>
                  <a:gd name="T6" fmla="*/ 13 w 78"/>
                  <a:gd name="T7" fmla="*/ 41 h 301"/>
                  <a:gd name="T8" fmla="*/ 35 w 78"/>
                  <a:gd name="T9" fmla="*/ 26 h 301"/>
                  <a:gd name="T10" fmla="*/ 41 w 78"/>
                  <a:gd name="T11" fmla="*/ 26 h 301"/>
                  <a:gd name="T12" fmla="*/ 63 w 78"/>
                  <a:gd name="T13" fmla="*/ 39 h 301"/>
                  <a:gd name="T14" fmla="*/ 35 w 78"/>
                  <a:gd name="T15" fmla="*/ 50 h 301"/>
                  <a:gd name="T16" fmla="*/ 13 w 78"/>
                  <a:gd name="T17" fmla="*/ 65 h 301"/>
                  <a:gd name="T18" fmla="*/ 35 w 78"/>
                  <a:gd name="T19" fmla="*/ 50 h 301"/>
                  <a:gd name="T20" fmla="*/ 41 w 78"/>
                  <a:gd name="T21" fmla="*/ 50 h 301"/>
                  <a:gd name="T22" fmla="*/ 63 w 78"/>
                  <a:gd name="T23" fmla="*/ 60 h 301"/>
                  <a:gd name="T24" fmla="*/ 35 w 78"/>
                  <a:gd name="T25" fmla="*/ 71 h 301"/>
                  <a:gd name="T26" fmla="*/ 13 w 78"/>
                  <a:gd name="T27" fmla="*/ 86 h 301"/>
                  <a:gd name="T28" fmla="*/ 35 w 78"/>
                  <a:gd name="T29" fmla="*/ 71 h 301"/>
                  <a:gd name="T30" fmla="*/ 41 w 78"/>
                  <a:gd name="T31" fmla="*/ 71 h 301"/>
                  <a:gd name="T32" fmla="*/ 63 w 78"/>
                  <a:gd name="T33" fmla="*/ 84 h 301"/>
                  <a:gd name="T34" fmla="*/ 35 w 78"/>
                  <a:gd name="T35" fmla="*/ 95 h 301"/>
                  <a:gd name="T36" fmla="*/ 13 w 78"/>
                  <a:gd name="T37" fmla="*/ 110 h 301"/>
                  <a:gd name="T38" fmla="*/ 35 w 78"/>
                  <a:gd name="T39" fmla="*/ 95 h 301"/>
                  <a:gd name="T40" fmla="*/ 41 w 78"/>
                  <a:gd name="T41" fmla="*/ 95 h 301"/>
                  <a:gd name="T42" fmla="*/ 63 w 78"/>
                  <a:gd name="T43" fmla="*/ 108 h 301"/>
                  <a:gd name="T44" fmla="*/ 35 w 78"/>
                  <a:gd name="T45" fmla="*/ 119 h 301"/>
                  <a:gd name="T46" fmla="*/ 13 w 78"/>
                  <a:gd name="T47" fmla="*/ 132 h 301"/>
                  <a:gd name="T48" fmla="*/ 35 w 78"/>
                  <a:gd name="T49" fmla="*/ 119 h 301"/>
                  <a:gd name="T50" fmla="*/ 41 w 78"/>
                  <a:gd name="T51" fmla="*/ 119 h 301"/>
                  <a:gd name="T52" fmla="*/ 63 w 78"/>
                  <a:gd name="T53" fmla="*/ 132 h 301"/>
                  <a:gd name="T54" fmla="*/ 35 w 78"/>
                  <a:gd name="T55" fmla="*/ 141 h 301"/>
                  <a:gd name="T56" fmla="*/ 13 w 78"/>
                  <a:gd name="T57" fmla="*/ 156 h 301"/>
                  <a:gd name="T58" fmla="*/ 35 w 78"/>
                  <a:gd name="T59" fmla="*/ 141 h 301"/>
                  <a:gd name="T60" fmla="*/ 41 w 78"/>
                  <a:gd name="T61" fmla="*/ 141 h 301"/>
                  <a:gd name="T62" fmla="*/ 63 w 78"/>
                  <a:gd name="T63" fmla="*/ 154 h 301"/>
                  <a:gd name="T64" fmla="*/ 35 w 78"/>
                  <a:gd name="T65" fmla="*/ 164 h 301"/>
                  <a:gd name="T66" fmla="*/ 13 w 78"/>
                  <a:gd name="T67" fmla="*/ 177 h 301"/>
                  <a:gd name="T68" fmla="*/ 35 w 78"/>
                  <a:gd name="T69" fmla="*/ 164 h 301"/>
                  <a:gd name="T70" fmla="*/ 41 w 78"/>
                  <a:gd name="T71" fmla="*/ 164 h 301"/>
                  <a:gd name="T72" fmla="*/ 63 w 78"/>
                  <a:gd name="T73" fmla="*/ 177 h 301"/>
                  <a:gd name="T74" fmla="*/ 35 w 78"/>
                  <a:gd name="T75" fmla="*/ 188 h 301"/>
                  <a:gd name="T76" fmla="*/ 13 w 78"/>
                  <a:gd name="T77" fmla="*/ 201 h 301"/>
                  <a:gd name="T78" fmla="*/ 35 w 78"/>
                  <a:gd name="T79" fmla="*/ 188 h 301"/>
                  <a:gd name="T80" fmla="*/ 41 w 78"/>
                  <a:gd name="T81" fmla="*/ 186 h 301"/>
                  <a:gd name="T82" fmla="*/ 63 w 78"/>
                  <a:gd name="T83" fmla="*/ 201 h 301"/>
                  <a:gd name="T84" fmla="*/ 35 w 78"/>
                  <a:gd name="T85" fmla="*/ 210 h 301"/>
                  <a:gd name="T86" fmla="*/ 13 w 78"/>
                  <a:gd name="T87" fmla="*/ 225 h 301"/>
                  <a:gd name="T88" fmla="*/ 35 w 78"/>
                  <a:gd name="T89" fmla="*/ 210 h 301"/>
                  <a:gd name="T90" fmla="*/ 41 w 78"/>
                  <a:gd name="T91" fmla="*/ 210 h 301"/>
                  <a:gd name="T92" fmla="*/ 63 w 78"/>
                  <a:gd name="T93" fmla="*/ 223 h 301"/>
                  <a:gd name="T94" fmla="*/ 35 w 78"/>
                  <a:gd name="T95" fmla="*/ 234 h 301"/>
                  <a:gd name="T96" fmla="*/ 13 w 78"/>
                  <a:gd name="T97" fmla="*/ 247 h 301"/>
                  <a:gd name="T98" fmla="*/ 35 w 78"/>
                  <a:gd name="T99" fmla="*/ 234 h 301"/>
                  <a:gd name="T100" fmla="*/ 41 w 78"/>
                  <a:gd name="T101" fmla="*/ 234 h 301"/>
                  <a:gd name="T102" fmla="*/ 63 w 78"/>
                  <a:gd name="T103" fmla="*/ 247 h 301"/>
                  <a:gd name="T104" fmla="*/ 35 w 78"/>
                  <a:gd name="T105" fmla="*/ 255 h 301"/>
                  <a:gd name="T106" fmla="*/ 13 w 78"/>
                  <a:gd name="T107" fmla="*/ 270 h 301"/>
                  <a:gd name="T108" fmla="*/ 35 w 78"/>
                  <a:gd name="T109" fmla="*/ 255 h 301"/>
                  <a:gd name="T110" fmla="*/ 41 w 78"/>
                  <a:gd name="T111" fmla="*/ 255 h 301"/>
                  <a:gd name="T112" fmla="*/ 63 w 78"/>
                  <a:gd name="T113" fmla="*/ 270 h 3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8" h="301">
                    <a:moveTo>
                      <a:pt x="78" y="0"/>
                    </a:moveTo>
                    <a:lnTo>
                      <a:pt x="78" y="301"/>
                    </a:lnTo>
                    <a:lnTo>
                      <a:pt x="0" y="301"/>
                    </a:lnTo>
                    <a:lnTo>
                      <a:pt x="0" y="4"/>
                    </a:lnTo>
                    <a:lnTo>
                      <a:pt x="78" y="0"/>
                    </a:lnTo>
                    <a:close/>
                    <a:moveTo>
                      <a:pt x="35" y="26"/>
                    </a:moveTo>
                    <a:lnTo>
                      <a:pt x="13" y="28"/>
                    </a:lnTo>
                    <a:lnTo>
                      <a:pt x="13" y="41"/>
                    </a:lnTo>
                    <a:lnTo>
                      <a:pt x="35" y="39"/>
                    </a:lnTo>
                    <a:lnTo>
                      <a:pt x="35" y="26"/>
                    </a:lnTo>
                    <a:close/>
                    <a:moveTo>
                      <a:pt x="63" y="24"/>
                    </a:moveTo>
                    <a:lnTo>
                      <a:pt x="41" y="26"/>
                    </a:lnTo>
                    <a:lnTo>
                      <a:pt x="41" y="39"/>
                    </a:lnTo>
                    <a:lnTo>
                      <a:pt x="63" y="39"/>
                    </a:lnTo>
                    <a:lnTo>
                      <a:pt x="63" y="24"/>
                    </a:lnTo>
                    <a:close/>
                    <a:moveTo>
                      <a:pt x="35" y="50"/>
                    </a:moveTo>
                    <a:lnTo>
                      <a:pt x="13" y="50"/>
                    </a:lnTo>
                    <a:lnTo>
                      <a:pt x="13" y="65"/>
                    </a:lnTo>
                    <a:lnTo>
                      <a:pt x="35" y="63"/>
                    </a:lnTo>
                    <a:lnTo>
                      <a:pt x="35" y="50"/>
                    </a:lnTo>
                    <a:close/>
                    <a:moveTo>
                      <a:pt x="63" y="47"/>
                    </a:moveTo>
                    <a:lnTo>
                      <a:pt x="41" y="50"/>
                    </a:lnTo>
                    <a:lnTo>
                      <a:pt x="41" y="63"/>
                    </a:lnTo>
                    <a:lnTo>
                      <a:pt x="63" y="60"/>
                    </a:lnTo>
                    <a:lnTo>
                      <a:pt x="63" y="47"/>
                    </a:lnTo>
                    <a:close/>
                    <a:moveTo>
                      <a:pt x="35" y="71"/>
                    </a:moveTo>
                    <a:lnTo>
                      <a:pt x="13" y="73"/>
                    </a:lnTo>
                    <a:lnTo>
                      <a:pt x="13" y="86"/>
                    </a:lnTo>
                    <a:lnTo>
                      <a:pt x="35" y="86"/>
                    </a:lnTo>
                    <a:lnTo>
                      <a:pt x="35" y="71"/>
                    </a:lnTo>
                    <a:close/>
                    <a:moveTo>
                      <a:pt x="63" y="71"/>
                    </a:moveTo>
                    <a:lnTo>
                      <a:pt x="41" y="71"/>
                    </a:lnTo>
                    <a:lnTo>
                      <a:pt x="41" y="86"/>
                    </a:lnTo>
                    <a:lnTo>
                      <a:pt x="63" y="84"/>
                    </a:lnTo>
                    <a:lnTo>
                      <a:pt x="63" y="71"/>
                    </a:lnTo>
                    <a:close/>
                    <a:moveTo>
                      <a:pt x="35" y="95"/>
                    </a:moveTo>
                    <a:lnTo>
                      <a:pt x="13" y="95"/>
                    </a:lnTo>
                    <a:lnTo>
                      <a:pt x="13" y="110"/>
                    </a:lnTo>
                    <a:lnTo>
                      <a:pt x="35" y="108"/>
                    </a:lnTo>
                    <a:lnTo>
                      <a:pt x="35" y="95"/>
                    </a:lnTo>
                    <a:close/>
                    <a:moveTo>
                      <a:pt x="63" y="93"/>
                    </a:moveTo>
                    <a:lnTo>
                      <a:pt x="41" y="95"/>
                    </a:lnTo>
                    <a:lnTo>
                      <a:pt x="41" y="108"/>
                    </a:lnTo>
                    <a:lnTo>
                      <a:pt x="63" y="108"/>
                    </a:lnTo>
                    <a:lnTo>
                      <a:pt x="63" y="93"/>
                    </a:lnTo>
                    <a:close/>
                    <a:moveTo>
                      <a:pt x="35" y="119"/>
                    </a:moveTo>
                    <a:lnTo>
                      <a:pt x="13" y="119"/>
                    </a:lnTo>
                    <a:lnTo>
                      <a:pt x="13" y="132"/>
                    </a:lnTo>
                    <a:lnTo>
                      <a:pt x="35" y="132"/>
                    </a:lnTo>
                    <a:lnTo>
                      <a:pt x="35" y="119"/>
                    </a:lnTo>
                    <a:close/>
                    <a:moveTo>
                      <a:pt x="63" y="117"/>
                    </a:moveTo>
                    <a:lnTo>
                      <a:pt x="41" y="119"/>
                    </a:lnTo>
                    <a:lnTo>
                      <a:pt x="41" y="132"/>
                    </a:lnTo>
                    <a:lnTo>
                      <a:pt x="63" y="132"/>
                    </a:lnTo>
                    <a:lnTo>
                      <a:pt x="63" y="117"/>
                    </a:lnTo>
                    <a:close/>
                    <a:moveTo>
                      <a:pt x="35" y="141"/>
                    </a:moveTo>
                    <a:lnTo>
                      <a:pt x="13" y="143"/>
                    </a:lnTo>
                    <a:lnTo>
                      <a:pt x="13" y="156"/>
                    </a:lnTo>
                    <a:lnTo>
                      <a:pt x="35" y="156"/>
                    </a:lnTo>
                    <a:lnTo>
                      <a:pt x="35" y="141"/>
                    </a:lnTo>
                    <a:close/>
                    <a:moveTo>
                      <a:pt x="63" y="141"/>
                    </a:moveTo>
                    <a:lnTo>
                      <a:pt x="41" y="141"/>
                    </a:lnTo>
                    <a:lnTo>
                      <a:pt x="41" y="154"/>
                    </a:lnTo>
                    <a:lnTo>
                      <a:pt x="63" y="154"/>
                    </a:lnTo>
                    <a:lnTo>
                      <a:pt x="63" y="141"/>
                    </a:lnTo>
                    <a:close/>
                    <a:moveTo>
                      <a:pt x="35" y="164"/>
                    </a:moveTo>
                    <a:lnTo>
                      <a:pt x="13" y="164"/>
                    </a:lnTo>
                    <a:lnTo>
                      <a:pt x="13" y="177"/>
                    </a:lnTo>
                    <a:lnTo>
                      <a:pt x="35" y="177"/>
                    </a:lnTo>
                    <a:lnTo>
                      <a:pt x="35" y="164"/>
                    </a:lnTo>
                    <a:close/>
                    <a:moveTo>
                      <a:pt x="63" y="164"/>
                    </a:moveTo>
                    <a:lnTo>
                      <a:pt x="41" y="164"/>
                    </a:lnTo>
                    <a:lnTo>
                      <a:pt x="41" y="177"/>
                    </a:lnTo>
                    <a:lnTo>
                      <a:pt x="63" y="177"/>
                    </a:lnTo>
                    <a:lnTo>
                      <a:pt x="63" y="164"/>
                    </a:lnTo>
                    <a:close/>
                    <a:moveTo>
                      <a:pt x="35" y="188"/>
                    </a:moveTo>
                    <a:lnTo>
                      <a:pt x="13" y="188"/>
                    </a:lnTo>
                    <a:lnTo>
                      <a:pt x="13" y="201"/>
                    </a:lnTo>
                    <a:lnTo>
                      <a:pt x="35" y="201"/>
                    </a:lnTo>
                    <a:lnTo>
                      <a:pt x="35" y="188"/>
                    </a:lnTo>
                    <a:close/>
                    <a:moveTo>
                      <a:pt x="63" y="186"/>
                    </a:moveTo>
                    <a:lnTo>
                      <a:pt x="41" y="186"/>
                    </a:lnTo>
                    <a:lnTo>
                      <a:pt x="41" y="201"/>
                    </a:lnTo>
                    <a:lnTo>
                      <a:pt x="63" y="201"/>
                    </a:lnTo>
                    <a:lnTo>
                      <a:pt x="63" y="186"/>
                    </a:lnTo>
                    <a:close/>
                    <a:moveTo>
                      <a:pt x="35" y="210"/>
                    </a:moveTo>
                    <a:lnTo>
                      <a:pt x="13" y="210"/>
                    </a:lnTo>
                    <a:lnTo>
                      <a:pt x="13" y="225"/>
                    </a:lnTo>
                    <a:lnTo>
                      <a:pt x="35" y="223"/>
                    </a:lnTo>
                    <a:lnTo>
                      <a:pt x="35" y="210"/>
                    </a:lnTo>
                    <a:close/>
                    <a:moveTo>
                      <a:pt x="63" y="210"/>
                    </a:moveTo>
                    <a:lnTo>
                      <a:pt x="41" y="210"/>
                    </a:lnTo>
                    <a:lnTo>
                      <a:pt x="41" y="223"/>
                    </a:lnTo>
                    <a:lnTo>
                      <a:pt x="63" y="223"/>
                    </a:lnTo>
                    <a:lnTo>
                      <a:pt x="63" y="210"/>
                    </a:lnTo>
                    <a:close/>
                    <a:moveTo>
                      <a:pt x="35" y="234"/>
                    </a:moveTo>
                    <a:lnTo>
                      <a:pt x="13" y="234"/>
                    </a:lnTo>
                    <a:lnTo>
                      <a:pt x="13" y="247"/>
                    </a:lnTo>
                    <a:lnTo>
                      <a:pt x="35" y="247"/>
                    </a:lnTo>
                    <a:lnTo>
                      <a:pt x="35" y="234"/>
                    </a:lnTo>
                    <a:close/>
                    <a:moveTo>
                      <a:pt x="63" y="234"/>
                    </a:moveTo>
                    <a:lnTo>
                      <a:pt x="41" y="234"/>
                    </a:lnTo>
                    <a:lnTo>
                      <a:pt x="41" y="247"/>
                    </a:lnTo>
                    <a:lnTo>
                      <a:pt x="63" y="247"/>
                    </a:lnTo>
                    <a:lnTo>
                      <a:pt x="63" y="234"/>
                    </a:lnTo>
                    <a:close/>
                    <a:moveTo>
                      <a:pt x="35" y="255"/>
                    </a:moveTo>
                    <a:lnTo>
                      <a:pt x="13" y="257"/>
                    </a:lnTo>
                    <a:lnTo>
                      <a:pt x="13" y="270"/>
                    </a:lnTo>
                    <a:lnTo>
                      <a:pt x="35" y="270"/>
                    </a:lnTo>
                    <a:lnTo>
                      <a:pt x="35" y="255"/>
                    </a:lnTo>
                    <a:close/>
                    <a:moveTo>
                      <a:pt x="63" y="255"/>
                    </a:moveTo>
                    <a:lnTo>
                      <a:pt x="41" y="255"/>
                    </a:lnTo>
                    <a:lnTo>
                      <a:pt x="41" y="270"/>
                    </a:lnTo>
                    <a:lnTo>
                      <a:pt x="63" y="270"/>
                    </a:lnTo>
                    <a:lnTo>
                      <a:pt x="6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207"/>
              <p:cNvSpPr/>
              <p:nvPr/>
            </p:nvSpPr>
            <p:spPr bwMode="auto">
              <a:xfrm>
                <a:off x="6545263" y="339725"/>
                <a:ext cx="123825" cy="450850"/>
              </a:xfrm>
              <a:custGeom>
                <a:gdLst>
                  <a:gd name="T0" fmla="*/ 0 w 78"/>
                  <a:gd name="T1" fmla="*/ 284 h 284"/>
                  <a:gd name="T2" fmla="*/ 78 w 78"/>
                  <a:gd name="T3" fmla="*/ 0 h 284"/>
                  <a:gd name="T4" fmla="*/ 35 w 78"/>
                  <a:gd name="T5" fmla="*/ 24 h 284"/>
                  <a:gd name="T6" fmla="*/ 13 w 78"/>
                  <a:gd name="T7" fmla="*/ 39 h 284"/>
                  <a:gd name="T8" fmla="*/ 35 w 78"/>
                  <a:gd name="T9" fmla="*/ 24 h 284"/>
                  <a:gd name="T10" fmla="*/ 41 w 78"/>
                  <a:gd name="T11" fmla="*/ 24 h 284"/>
                  <a:gd name="T12" fmla="*/ 65 w 78"/>
                  <a:gd name="T13" fmla="*/ 37 h 284"/>
                  <a:gd name="T14" fmla="*/ 35 w 78"/>
                  <a:gd name="T15" fmla="*/ 46 h 284"/>
                  <a:gd name="T16" fmla="*/ 13 w 78"/>
                  <a:gd name="T17" fmla="*/ 61 h 284"/>
                  <a:gd name="T18" fmla="*/ 35 w 78"/>
                  <a:gd name="T19" fmla="*/ 46 h 284"/>
                  <a:gd name="T20" fmla="*/ 41 w 78"/>
                  <a:gd name="T21" fmla="*/ 46 h 284"/>
                  <a:gd name="T22" fmla="*/ 65 w 78"/>
                  <a:gd name="T23" fmla="*/ 59 h 284"/>
                  <a:gd name="T24" fmla="*/ 35 w 78"/>
                  <a:gd name="T25" fmla="*/ 69 h 284"/>
                  <a:gd name="T26" fmla="*/ 13 w 78"/>
                  <a:gd name="T27" fmla="*/ 82 h 284"/>
                  <a:gd name="T28" fmla="*/ 35 w 78"/>
                  <a:gd name="T29" fmla="*/ 69 h 284"/>
                  <a:gd name="T30" fmla="*/ 41 w 78"/>
                  <a:gd name="T31" fmla="*/ 67 h 284"/>
                  <a:gd name="T32" fmla="*/ 65 w 78"/>
                  <a:gd name="T33" fmla="*/ 80 h 284"/>
                  <a:gd name="T34" fmla="*/ 35 w 78"/>
                  <a:gd name="T35" fmla="*/ 91 h 284"/>
                  <a:gd name="T36" fmla="*/ 13 w 78"/>
                  <a:gd name="T37" fmla="*/ 104 h 284"/>
                  <a:gd name="T38" fmla="*/ 35 w 78"/>
                  <a:gd name="T39" fmla="*/ 91 h 284"/>
                  <a:gd name="T40" fmla="*/ 41 w 78"/>
                  <a:gd name="T41" fmla="*/ 89 h 284"/>
                  <a:gd name="T42" fmla="*/ 65 w 78"/>
                  <a:gd name="T43" fmla="*/ 102 h 284"/>
                  <a:gd name="T44" fmla="*/ 35 w 78"/>
                  <a:gd name="T45" fmla="*/ 113 h 284"/>
                  <a:gd name="T46" fmla="*/ 13 w 78"/>
                  <a:gd name="T47" fmla="*/ 126 h 284"/>
                  <a:gd name="T48" fmla="*/ 35 w 78"/>
                  <a:gd name="T49" fmla="*/ 113 h 284"/>
                  <a:gd name="T50" fmla="*/ 41 w 78"/>
                  <a:gd name="T51" fmla="*/ 111 h 284"/>
                  <a:gd name="T52" fmla="*/ 65 w 78"/>
                  <a:gd name="T53" fmla="*/ 124 h 284"/>
                  <a:gd name="T54" fmla="*/ 35 w 78"/>
                  <a:gd name="T55" fmla="*/ 134 h 284"/>
                  <a:gd name="T56" fmla="*/ 13 w 78"/>
                  <a:gd name="T57" fmla="*/ 147 h 284"/>
                  <a:gd name="T58" fmla="*/ 35 w 78"/>
                  <a:gd name="T59" fmla="*/ 134 h 284"/>
                  <a:gd name="T60" fmla="*/ 41 w 78"/>
                  <a:gd name="T61" fmla="*/ 132 h 284"/>
                  <a:gd name="T62" fmla="*/ 65 w 78"/>
                  <a:gd name="T63" fmla="*/ 145 h 284"/>
                  <a:gd name="T64" fmla="*/ 35 w 78"/>
                  <a:gd name="T65" fmla="*/ 156 h 284"/>
                  <a:gd name="T66" fmla="*/ 13 w 78"/>
                  <a:gd name="T67" fmla="*/ 169 h 284"/>
                  <a:gd name="T68" fmla="*/ 35 w 78"/>
                  <a:gd name="T69" fmla="*/ 156 h 284"/>
                  <a:gd name="T70" fmla="*/ 41 w 78"/>
                  <a:gd name="T71" fmla="*/ 154 h 284"/>
                  <a:gd name="T72" fmla="*/ 65 w 78"/>
                  <a:gd name="T73" fmla="*/ 167 h 284"/>
                  <a:gd name="T74" fmla="*/ 35 w 78"/>
                  <a:gd name="T75" fmla="*/ 178 h 284"/>
                  <a:gd name="T76" fmla="*/ 13 w 78"/>
                  <a:gd name="T77" fmla="*/ 191 h 284"/>
                  <a:gd name="T78" fmla="*/ 35 w 78"/>
                  <a:gd name="T79" fmla="*/ 178 h 284"/>
                  <a:gd name="T80" fmla="*/ 41 w 78"/>
                  <a:gd name="T81" fmla="*/ 178 h 284"/>
                  <a:gd name="T82" fmla="*/ 65 w 78"/>
                  <a:gd name="T83" fmla="*/ 188 h 284"/>
                  <a:gd name="T84" fmla="*/ 35 w 78"/>
                  <a:gd name="T85" fmla="*/ 199 h 284"/>
                  <a:gd name="T86" fmla="*/ 13 w 78"/>
                  <a:gd name="T87" fmla="*/ 212 h 284"/>
                  <a:gd name="T88" fmla="*/ 35 w 78"/>
                  <a:gd name="T89" fmla="*/ 199 h 284"/>
                  <a:gd name="T90" fmla="*/ 41 w 78"/>
                  <a:gd name="T91" fmla="*/ 199 h 284"/>
                  <a:gd name="T92" fmla="*/ 65 w 78"/>
                  <a:gd name="T93" fmla="*/ 210 h 284"/>
                  <a:gd name="T94" fmla="*/ 35 w 78"/>
                  <a:gd name="T95" fmla="*/ 221 h 284"/>
                  <a:gd name="T96" fmla="*/ 13 w 78"/>
                  <a:gd name="T97" fmla="*/ 234 h 284"/>
                  <a:gd name="T98" fmla="*/ 35 w 78"/>
                  <a:gd name="T99" fmla="*/ 221 h 284"/>
                  <a:gd name="T100" fmla="*/ 41 w 78"/>
                  <a:gd name="T101" fmla="*/ 221 h 284"/>
                  <a:gd name="T102" fmla="*/ 65 w 78"/>
                  <a:gd name="T103" fmla="*/ 232 h 284"/>
                  <a:gd name="T104" fmla="*/ 35 w 78"/>
                  <a:gd name="T105" fmla="*/ 243 h 284"/>
                  <a:gd name="T106" fmla="*/ 13 w 78"/>
                  <a:gd name="T107" fmla="*/ 256 h 284"/>
                  <a:gd name="T108" fmla="*/ 35 w 78"/>
                  <a:gd name="T109" fmla="*/ 243 h 284"/>
                  <a:gd name="T110" fmla="*/ 41 w 78"/>
                  <a:gd name="T111" fmla="*/ 243 h 284"/>
                  <a:gd name="T112" fmla="*/ 65 w 78"/>
                  <a:gd name="T113" fmla="*/ 256 h 2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8" h="284">
                    <a:moveTo>
                      <a:pt x="78" y="284"/>
                    </a:moveTo>
                    <a:lnTo>
                      <a:pt x="0" y="284"/>
                    </a:lnTo>
                    <a:lnTo>
                      <a:pt x="0" y="4"/>
                    </a:lnTo>
                    <a:lnTo>
                      <a:pt x="78" y="0"/>
                    </a:lnTo>
                    <a:lnTo>
                      <a:pt x="78" y="284"/>
                    </a:lnTo>
                    <a:close/>
                    <a:moveTo>
                      <a:pt x="35" y="24"/>
                    </a:moveTo>
                    <a:lnTo>
                      <a:pt x="13" y="26"/>
                    </a:lnTo>
                    <a:lnTo>
                      <a:pt x="13" y="39"/>
                    </a:lnTo>
                    <a:lnTo>
                      <a:pt x="35" y="37"/>
                    </a:lnTo>
                    <a:lnTo>
                      <a:pt x="35" y="24"/>
                    </a:lnTo>
                    <a:close/>
                    <a:moveTo>
                      <a:pt x="65" y="24"/>
                    </a:moveTo>
                    <a:lnTo>
                      <a:pt x="41" y="24"/>
                    </a:lnTo>
                    <a:lnTo>
                      <a:pt x="41" y="37"/>
                    </a:lnTo>
                    <a:lnTo>
                      <a:pt x="65" y="37"/>
                    </a:lnTo>
                    <a:lnTo>
                      <a:pt x="65" y="24"/>
                    </a:lnTo>
                    <a:close/>
                    <a:moveTo>
                      <a:pt x="35" y="46"/>
                    </a:moveTo>
                    <a:lnTo>
                      <a:pt x="13" y="48"/>
                    </a:lnTo>
                    <a:lnTo>
                      <a:pt x="13" y="61"/>
                    </a:lnTo>
                    <a:lnTo>
                      <a:pt x="35" y="59"/>
                    </a:lnTo>
                    <a:lnTo>
                      <a:pt x="35" y="46"/>
                    </a:lnTo>
                    <a:close/>
                    <a:moveTo>
                      <a:pt x="65" y="46"/>
                    </a:moveTo>
                    <a:lnTo>
                      <a:pt x="41" y="46"/>
                    </a:lnTo>
                    <a:lnTo>
                      <a:pt x="41" y="59"/>
                    </a:lnTo>
                    <a:lnTo>
                      <a:pt x="65" y="59"/>
                    </a:lnTo>
                    <a:lnTo>
                      <a:pt x="65" y="46"/>
                    </a:lnTo>
                    <a:close/>
                    <a:moveTo>
                      <a:pt x="35" y="69"/>
                    </a:moveTo>
                    <a:lnTo>
                      <a:pt x="13" y="69"/>
                    </a:lnTo>
                    <a:lnTo>
                      <a:pt x="13" y="82"/>
                    </a:lnTo>
                    <a:lnTo>
                      <a:pt x="35" y="80"/>
                    </a:lnTo>
                    <a:lnTo>
                      <a:pt x="35" y="69"/>
                    </a:lnTo>
                    <a:close/>
                    <a:moveTo>
                      <a:pt x="65" y="67"/>
                    </a:moveTo>
                    <a:lnTo>
                      <a:pt x="41" y="67"/>
                    </a:lnTo>
                    <a:lnTo>
                      <a:pt x="41" y="80"/>
                    </a:lnTo>
                    <a:lnTo>
                      <a:pt x="65" y="80"/>
                    </a:lnTo>
                    <a:lnTo>
                      <a:pt x="65" y="67"/>
                    </a:lnTo>
                    <a:close/>
                    <a:moveTo>
                      <a:pt x="35" y="91"/>
                    </a:moveTo>
                    <a:lnTo>
                      <a:pt x="13" y="91"/>
                    </a:lnTo>
                    <a:lnTo>
                      <a:pt x="13" y="104"/>
                    </a:lnTo>
                    <a:lnTo>
                      <a:pt x="35" y="102"/>
                    </a:lnTo>
                    <a:lnTo>
                      <a:pt x="35" y="91"/>
                    </a:lnTo>
                    <a:close/>
                    <a:moveTo>
                      <a:pt x="65" y="89"/>
                    </a:moveTo>
                    <a:lnTo>
                      <a:pt x="41" y="89"/>
                    </a:lnTo>
                    <a:lnTo>
                      <a:pt x="41" y="102"/>
                    </a:lnTo>
                    <a:lnTo>
                      <a:pt x="65" y="102"/>
                    </a:lnTo>
                    <a:lnTo>
                      <a:pt x="65" y="89"/>
                    </a:lnTo>
                    <a:close/>
                    <a:moveTo>
                      <a:pt x="35" y="113"/>
                    </a:moveTo>
                    <a:lnTo>
                      <a:pt x="13" y="113"/>
                    </a:lnTo>
                    <a:lnTo>
                      <a:pt x="13" y="126"/>
                    </a:lnTo>
                    <a:lnTo>
                      <a:pt x="35" y="124"/>
                    </a:lnTo>
                    <a:lnTo>
                      <a:pt x="35" y="113"/>
                    </a:lnTo>
                    <a:close/>
                    <a:moveTo>
                      <a:pt x="65" y="111"/>
                    </a:moveTo>
                    <a:lnTo>
                      <a:pt x="41" y="111"/>
                    </a:lnTo>
                    <a:lnTo>
                      <a:pt x="41" y="124"/>
                    </a:lnTo>
                    <a:lnTo>
                      <a:pt x="65" y="124"/>
                    </a:lnTo>
                    <a:lnTo>
                      <a:pt x="65" y="111"/>
                    </a:lnTo>
                    <a:close/>
                    <a:moveTo>
                      <a:pt x="35" y="134"/>
                    </a:moveTo>
                    <a:lnTo>
                      <a:pt x="13" y="134"/>
                    </a:lnTo>
                    <a:lnTo>
                      <a:pt x="13" y="147"/>
                    </a:lnTo>
                    <a:lnTo>
                      <a:pt x="35" y="147"/>
                    </a:lnTo>
                    <a:lnTo>
                      <a:pt x="35" y="134"/>
                    </a:lnTo>
                    <a:close/>
                    <a:moveTo>
                      <a:pt x="65" y="132"/>
                    </a:moveTo>
                    <a:lnTo>
                      <a:pt x="41" y="132"/>
                    </a:lnTo>
                    <a:lnTo>
                      <a:pt x="41" y="145"/>
                    </a:lnTo>
                    <a:lnTo>
                      <a:pt x="65" y="145"/>
                    </a:lnTo>
                    <a:lnTo>
                      <a:pt x="65" y="132"/>
                    </a:lnTo>
                    <a:close/>
                    <a:moveTo>
                      <a:pt x="35" y="156"/>
                    </a:moveTo>
                    <a:lnTo>
                      <a:pt x="13" y="156"/>
                    </a:lnTo>
                    <a:lnTo>
                      <a:pt x="13" y="169"/>
                    </a:lnTo>
                    <a:lnTo>
                      <a:pt x="35" y="169"/>
                    </a:lnTo>
                    <a:lnTo>
                      <a:pt x="35" y="156"/>
                    </a:lnTo>
                    <a:close/>
                    <a:moveTo>
                      <a:pt x="65" y="154"/>
                    </a:moveTo>
                    <a:lnTo>
                      <a:pt x="41" y="154"/>
                    </a:lnTo>
                    <a:lnTo>
                      <a:pt x="41" y="167"/>
                    </a:lnTo>
                    <a:lnTo>
                      <a:pt x="65" y="167"/>
                    </a:lnTo>
                    <a:lnTo>
                      <a:pt x="65" y="154"/>
                    </a:lnTo>
                    <a:close/>
                    <a:moveTo>
                      <a:pt x="35" y="178"/>
                    </a:moveTo>
                    <a:lnTo>
                      <a:pt x="13" y="178"/>
                    </a:lnTo>
                    <a:lnTo>
                      <a:pt x="13" y="191"/>
                    </a:lnTo>
                    <a:lnTo>
                      <a:pt x="35" y="191"/>
                    </a:lnTo>
                    <a:lnTo>
                      <a:pt x="35" y="178"/>
                    </a:lnTo>
                    <a:close/>
                    <a:moveTo>
                      <a:pt x="65" y="175"/>
                    </a:moveTo>
                    <a:lnTo>
                      <a:pt x="41" y="178"/>
                    </a:lnTo>
                    <a:lnTo>
                      <a:pt x="41" y="188"/>
                    </a:lnTo>
                    <a:lnTo>
                      <a:pt x="65" y="188"/>
                    </a:lnTo>
                    <a:lnTo>
                      <a:pt x="65" y="175"/>
                    </a:lnTo>
                    <a:close/>
                    <a:moveTo>
                      <a:pt x="35" y="199"/>
                    </a:moveTo>
                    <a:lnTo>
                      <a:pt x="13" y="199"/>
                    </a:lnTo>
                    <a:lnTo>
                      <a:pt x="13" y="212"/>
                    </a:lnTo>
                    <a:lnTo>
                      <a:pt x="35" y="212"/>
                    </a:lnTo>
                    <a:lnTo>
                      <a:pt x="35" y="199"/>
                    </a:lnTo>
                    <a:close/>
                    <a:moveTo>
                      <a:pt x="65" y="197"/>
                    </a:moveTo>
                    <a:lnTo>
                      <a:pt x="41" y="199"/>
                    </a:lnTo>
                    <a:lnTo>
                      <a:pt x="41" y="212"/>
                    </a:lnTo>
                    <a:lnTo>
                      <a:pt x="65" y="210"/>
                    </a:lnTo>
                    <a:lnTo>
                      <a:pt x="65" y="197"/>
                    </a:lnTo>
                    <a:close/>
                    <a:moveTo>
                      <a:pt x="35" y="221"/>
                    </a:moveTo>
                    <a:lnTo>
                      <a:pt x="13" y="221"/>
                    </a:lnTo>
                    <a:lnTo>
                      <a:pt x="13" y="234"/>
                    </a:lnTo>
                    <a:lnTo>
                      <a:pt x="35" y="234"/>
                    </a:lnTo>
                    <a:lnTo>
                      <a:pt x="35" y="221"/>
                    </a:lnTo>
                    <a:close/>
                    <a:moveTo>
                      <a:pt x="65" y="219"/>
                    </a:moveTo>
                    <a:lnTo>
                      <a:pt x="41" y="221"/>
                    </a:lnTo>
                    <a:lnTo>
                      <a:pt x="41" y="234"/>
                    </a:lnTo>
                    <a:lnTo>
                      <a:pt x="65" y="232"/>
                    </a:lnTo>
                    <a:lnTo>
                      <a:pt x="65" y="219"/>
                    </a:lnTo>
                    <a:close/>
                    <a:moveTo>
                      <a:pt x="35" y="243"/>
                    </a:moveTo>
                    <a:lnTo>
                      <a:pt x="13" y="243"/>
                    </a:lnTo>
                    <a:lnTo>
                      <a:pt x="13" y="256"/>
                    </a:lnTo>
                    <a:lnTo>
                      <a:pt x="35" y="256"/>
                    </a:lnTo>
                    <a:lnTo>
                      <a:pt x="35" y="243"/>
                    </a:lnTo>
                    <a:close/>
                    <a:moveTo>
                      <a:pt x="65" y="243"/>
                    </a:moveTo>
                    <a:lnTo>
                      <a:pt x="41" y="243"/>
                    </a:lnTo>
                    <a:lnTo>
                      <a:pt x="41" y="256"/>
                    </a:lnTo>
                    <a:lnTo>
                      <a:pt x="65" y="256"/>
                    </a:lnTo>
                    <a:lnTo>
                      <a:pt x="65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Rectangle 208"/>
              <p:cNvSpPr/>
              <p:nvPr/>
            </p:nvSpPr>
            <p:spPr bwMode="auto">
              <a:xfrm>
                <a:off x="6400800" y="801461"/>
                <a:ext cx="1003300" cy="30085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8" name="Group 209"/>
            <p:cNvGrpSpPr/>
            <p:nvPr/>
          </p:nvGrpSpPr>
          <p:grpSpPr>
            <a:xfrm>
              <a:off x="1913882" y="2917693"/>
              <a:ext cx="1191118" cy="3203689"/>
              <a:chOff x="2906713" y="855663"/>
              <a:chExt cx="1003300" cy="2698523"/>
            </a:xfrm>
            <a:solidFill>
              <a:schemeClr val="accent2"/>
            </a:solidFill>
          </p:grpSpPr>
          <p:sp>
            <p:nvSpPr>
              <p:cNvPr id="39" name="Rectangle 210"/>
              <p:cNvSpPr/>
              <p:nvPr/>
            </p:nvSpPr>
            <p:spPr bwMode="auto">
              <a:xfrm>
                <a:off x="2906713" y="1680935"/>
                <a:ext cx="1003300" cy="18732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211"/>
              <p:cNvSpPr/>
              <p:nvPr/>
            </p:nvSpPr>
            <p:spPr bwMode="auto">
              <a:xfrm>
                <a:off x="3009900" y="1109663"/>
                <a:ext cx="261938" cy="560388"/>
              </a:xfrm>
              <a:custGeom>
                <a:gdLst>
                  <a:gd name="T0" fmla="*/ 165 w 165"/>
                  <a:gd name="T1" fmla="*/ 353 h 353"/>
                  <a:gd name="T2" fmla="*/ 126 w 165"/>
                  <a:gd name="T3" fmla="*/ 41 h 353"/>
                  <a:gd name="T4" fmla="*/ 126 w 165"/>
                  <a:gd name="T5" fmla="*/ 41 h 353"/>
                  <a:gd name="T6" fmla="*/ 91 w 165"/>
                  <a:gd name="T7" fmla="*/ 28 h 353"/>
                  <a:gd name="T8" fmla="*/ 74 w 165"/>
                  <a:gd name="T9" fmla="*/ 30 h 353"/>
                  <a:gd name="T10" fmla="*/ 42 w 165"/>
                  <a:gd name="T11" fmla="*/ 48 h 353"/>
                  <a:gd name="T12" fmla="*/ 126 w 165"/>
                  <a:gd name="T13" fmla="*/ 67 h 353"/>
                  <a:gd name="T14" fmla="*/ 126 w 165"/>
                  <a:gd name="T15" fmla="*/ 67 h 353"/>
                  <a:gd name="T16" fmla="*/ 91 w 165"/>
                  <a:gd name="T17" fmla="*/ 54 h 353"/>
                  <a:gd name="T18" fmla="*/ 74 w 165"/>
                  <a:gd name="T19" fmla="*/ 54 h 353"/>
                  <a:gd name="T20" fmla="*/ 42 w 165"/>
                  <a:gd name="T21" fmla="*/ 71 h 353"/>
                  <a:gd name="T22" fmla="*/ 126 w 165"/>
                  <a:gd name="T23" fmla="*/ 93 h 353"/>
                  <a:gd name="T24" fmla="*/ 126 w 165"/>
                  <a:gd name="T25" fmla="*/ 93 h 353"/>
                  <a:gd name="T26" fmla="*/ 91 w 165"/>
                  <a:gd name="T27" fmla="*/ 80 h 353"/>
                  <a:gd name="T28" fmla="*/ 74 w 165"/>
                  <a:gd name="T29" fmla="*/ 80 h 353"/>
                  <a:gd name="T30" fmla="*/ 42 w 165"/>
                  <a:gd name="T31" fmla="*/ 97 h 353"/>
                  <a:gd name="T32" fmla="*/ 126 w 165"/>
                  <a:gd name="T33" fmla="*/ 117 h 353"/>
                  <a:gd name="T34" fmla="*/ 126 w 165"/>
                  <a:gd name="T35" fmla="*/ 117 h 353"/>
                  <a:gd name="T36" fmla="*/ 91 w 165"/>
                  <a:gd name="T37" fmla="*/ 104 h 353"/>
                  <a:gd name="T38" fmla="*/ 74 w 165"/>
                  <a:gd name="T39" fmla="*/ 106 h 353"/>
                  <a:gd name="T40" fmla="*/ 42 w 165"/>
                  <a:gd name="T41" fmla="*/ 121 h 353"/>
                  <a:gd name="T42" fmla="*/ 126 w 165"/>
                  <a:gd name="T43" fmla="*/ 143 h 353"/>
                  <a:gd name="T44" fmla="*/ 126 w 165"/>
                  <a:gd name="T45" fmla="*/ 143 h 353"/>
                  <a:gd name="T46" fmla="*/ 91 w 165"/>
                  <a:gd name="T47" fmla="*/ 130 h 353"/>
                  <a:gd name="T48" fmla="*/ 74 w 165"/>
                  <a:gd name="T49" fmla="*/ 130 h 353"/>
                  <a:gd name="T50" fmla="*/ 42 w 165"/>
                  <a:gd name="T51" fmla="*/ 145 h 353"/>
                  <a:gd name="T52" fmla="*/ 126 w 165"/>
                  <a:gd name="T53" fmla="*/ 169 h 353"/>
                  <a:gd name="T54" fmla="*/ 126 w 165"/>
                  <a:gd name="T55" fmla="*/ 169 h 353"/>
                  <a:gd name="T56" fmla="*/ 91 w 165"/>
                  <a:gd name="T57" fmla="*/ 154 h 353"/>
                  <a:gd name="T58" fmla="*/ 74 w 165"/>
                  <a:gd name="T59" fmla="*/ 156 h 353"/>
                  <a:gd name="T60" fmla="*/ 42 w 165"/>
                  <a:gd name="T61" fmla="*/ 171 h 353"/>
                  <a:gd name="T62" fmla="*/ 126 w 165"/>
                  <a:gd name="T63" fmla="*/ 193 h 353"/>
                  <a:gd name="T64" fmla="*/ 126 w 165"/>
                  <a:gd name="T65" fmla="*/ 193 h 353"/>
                  <a:gd name="T66" fmla="*/ 91 w 165"/>
                  <a:gd name="T67" fmla="*/ 180 h 353"/>
                  <a:gd name="T68" fmla="*/ 74 w 165"/>
                  <a:gd name="T69" fmla="*/ 180 h 353"/>
                  <a:gd name="T70" fmla="*/ 42 w 165"/>
                  <a:gd name="T71" fmla="*/ 195 h 353"/>
                  <a:gd name="T72" fmla="*/ 126 w 165"/>
                  <a:gd name="T73" fmla="*/ 219 h 353"/>
                  <a:gd name="T74" fmla="*/ 126 w 165"/>
                  <a:gd name="T75" fmla="*/ 219 h 353"/>
                  <a:gd name="T76" fmla="*/ 91 w 165"/>
                  <a:gd name="T77" fmla="*/ 203 h 353"/>
                  <a:gd name="T78" fmla="*/ 74 w 165"/>
                  <a:gd name="T79" fmla="*/ 206 h 353"/>
                  <a:gd name="T80" fmla="*/ 42 w 165"/>
                  <a:gd name="T81" fmla="*/ 221 h 353"/>
                  <a:gd name="T82" fmla="*/ 126 w 165"/>
                  <a:gd name="T83" fmla="*/ 245 h 353"/>
                  <a:gd name="T84" fmla="*/ 126 w 165"/>
                  <a:gd name="T85" fmla="*/ 245 h 353"/>
                  <a:gd name="T86" fmla="*/ 91 w 165"/>
                  <a:gd name="T87" fmla="*/ 229 h 353"/>
                  <a:gd name="T88" fmla="*/ 74 w 165"/>
                  <a:gd name="T89" fmla="*/ 229 h 353"/>
                  <a:gd name="T90" fmla="*/ 42 w 165"/>
                  <a:gd name="T91" fmla="*/ 245 h 353"/>
                  <a:gd name="T92" fmla="*/ 126 w 165"/>
                  <a:gd name="T93" fmla="*/ 268 h 353"/>
                  <a:gd name="T94" fmla="*/ 126 w 165"/>
                  <a:gd name="T95" fmla="*/ 268 h 353"/>
                  <a:gd name="T96" fmla="*/ 91 w 165"/>
                  <a:gd name="T97" fmla="*/ 255 h 353"/>
                  <a:gd name="T98" fmla="*/ 74 w 165"/>
                  <a:gd name="T99" fmla="*/ 255 h 353"/>
                  <a:gd name="T100" fmla="*/ 42 w 165"/>
                  <a:gd name="T101" fmla="*/ 271 h 3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" h="353">
                    <a:moveTo>
                      <a:pt x="26" y="9"/>
                    </a:moveTo>
                    <a:lnTo>
                      <a:pt x="161" y="0"/>
                    </a:lnTo>
                    <a:lnTo>
                      <a:pt x="165" y="15"/>
                    </a:lnTo>
                    <a:lnTo>
                      <a:pt x="165" y="353"/>
                    </a:lnTo>
                    <a:lnTo>
                      <a:pt x="0" y="353"/>
                    </a:lnTo>
                    <a:lnTo>
                      <a:pt x="0" y="26"/>
                    </a:lnTo>
                    <a:lnTo>
                      <a:pt x="26" y="9"/>
                    </a:lnTo>
                    <a:close/>
                    <a:moveTo>
                      <a:pt x="126" y="41"/>
                    </a:moveTo>
                    <a:lnTo>
                      <a:pt x="150" y="41"/>
                    </a:lnTo>
                    <a:lnTo>
                      <a:pt x="150" y="26"/>
                    </a:lnTo>
                    <a:lnTo>
                      <a:pt x="126" y="28"/>
                    </a:lnTo>
                    <a:lnTo>
                      <a:pt x="126" y="41"/>
                    </a:lnTo>
                    <a:close/>
                    <a:moveTo>
                      <a:pt x="91" y="43"/>
                    </a:moveTo>
                    <a:lnTo>
                      <a:pt x="117" y="43"/>
                    </a:lnTo>
                    <a:lnTo>
                      <a:pt x="117" y="28"/>
                    </a:lnTo>
                    <a:lnTo>
                      <a:pt x="91" y="28"/>
                    </a:lnTo>
                    <a:lnTo>
                      <a:pt x="91" y="43"/>
                    </a:lnTo>
                    <a:close/>
                    <a:moveTo>
                      <a:pt x="50" y="45"/>
                    </a:moveTo>
                    <a:lnTo>
                      <a:pt x="74" y="45"/>
                    </a:lnTo>
                    <a:lnTo>
                      <a:pt x="74" y="30"/>
                    </a:lnTo>
                    <a:lnTo>
                      <a:pt x="50" y="32"/>
                    </a:lnTo>
                    <a:lnTo>
                      <a:pt x="50" y="45"/>
                    </a:lnTo>
                    <a:close/>
                    <a:moveTo>
                      <a:pt x="16" y="48"/>
                    </a:moveTo>
                    <a:lnTo>
                      <a:pt x="42" y="48"/>
                    </a:lnTo>
                    <a:lnTo>
                      <a:pt x="42" y="32"/>
                    </a:lnTo>
                    <a:lnTo>
                      <a:pt x="16" y="35"/>
                    </a:lnTo>
                    <a:lnTo>
                      <a:pt x="16" y="48"/>
                    </a:lnTo>
                    <a:close/>
                    <a:moveTo>
                      <a:pt x="126" y="67"/>
                    </a:moveTo>
                    <a:lnTo>
                      <a:pt x="150" y="65"/>
                    </a:lnTo>
                    <a:lnTo>
                      <a:pt x="150" y="52"/>
                    </a:lnTo>
                    <a:lnTo>
                      <a:pt x="126" y="52"/>
                    </a:lnTo>
                    <a:lnTo>
                      <a:pt x="126" y="67"/>
                    </a:lnTo>
                    <a:close/>
                    <a:moveTo>
                      <a:pt x="91" y="69"/>
                    </a:moveTo>
                    <a:lnTo>
                      <a:pt x="117" y="67"/>
                    </a:lnTo>
                    <a:lnTo>
                      <a:pt x="117" y="52"/>
                    </a:lnTo>
                    <a:lnTo>
                      <a:pt x="91" y="54"/>
                    </a:lnTo>
                    <a:lnTo>
                      <a:pt x="91" y="69"/>
                    </a:lnTo>
                    <a:close/>
                    <a:moveTo>
                      <a:pt x="50" y="71"/>
                    </a:moveTo>
                    <a:lnTo>
                      <a:pt x="74" y="69"/>
                    </a:lnTo>
                    <a:lnTo>
                      <a:pt x="74" y="54"/>
                    </a:lnTo>
                    <a:lnTo>
                      <a:pt x="50" y="56"/>
                    </a:lnTo>
                    <a:lnTo>
                      <a:pt x="50" y="71"/>
                    </a:lnTo>
                    <a:close/>
                    <a:moveTo>
                      <a:pt x="16" y="74"/>
                    </a:moveTo>
                    <a:lnTo>
                      <a:pt x="42" y="71"/>
                    </a:lnTo>
                    <a:lnTo>
                      <a:pt x="42" y="56"/>
                    </a:lnTo>
                    <a:lnTo>
                      <a:pt x="16" y="58"/>
                    </a:lnTo>
                    <a:lnTo>
                      <a:pt x="16" y="74"/>
                    </a:lnTo>
                    <a:close/>
                    <a:moveTo>
                      <a:pt x="126" y="93"/>
                    </a:moveTo>
                    <a:lnTo>
                      <a:pt x="150" y="91"/>
                    </a:lnTo>
                    <a:lnTo>
                      <a:pt x="150" y="76"/>
                    </a:lnTo>
                    <a:lnTo>
                      <a:pt x="126" y="78"/>
                    </a:lnTo>
                    <a:lnTo>
                      <a:pt x="126" y="93"/>
                    </a:lnTo>
                    <a:close/>
                    <a:moveTo>
                      <a:pt x="91" y="93"/>
                    </a:moveTo>
                    <a:lnTo>
                      <a:pt x="117" y="93"/>
                    </a:lnTo>
                    <a:lnTo>
                      <a:pt x="117" y="78"/>
                    </a:lnTo>
                    <a:lnTo>
                      <a:pt x="91" y="80"/>
                    </a:lnTo>
                    <a:lnTo>
                      <a:pt x="91" y="93"/>
                    </a:lnTo>
                    <a:close/>
                    <a:moveTo>
                      <a:pt x="50" y="95"/>
                    </a:moveTo>
                    <a:lnTo>
                      <a:pt x="74" y="95"/>
                    </a:lnTo>
                    <a:lnTo>
                      <a:pt x="74" y="80"/>
                    </a:lnTo>
                    <a:lnTo>
                      <a:pt x="50" y="82"/>
                    </a:lnTo>
                    <a:lnTo>
                      <a:pt x="50" y="95"/>
                    </a:lnTo>
                    <a:close/>
                    <a:moveTo>
                      <a:pt x="16" y="97"/>
                    </a:moveTo>
                    <a:lnTo>
                      <a:pt x="42" y="97"/>
                    </a:lnTo>
                    <a:lnTo>
                      <a:pt x="42" y="82"/>
                    </a:lnTo>
                    <a:lnTo>
                      <a:pt x="16" y="82"/>
                    </a:lnTo>
                    <a:lnTo>
                      <a:pt x="16" y="97"/>
                    </a:lnTo>
                    <a:close/>
                    <a:moveTo>
                      <a:pt x="126" y="117"/>
                    </a:moveTo>
                    <a:lnTo>
                      <a:pt x="150" y="117"/>
                    </a:lnTo>
                    <a:lnTo>
                      <a:pt x="150" y="102"/>
                    </a:lnTo>
                    <a:lnTo>
                      <a:pt x="126" y="102"/>
                    </a:lnTo>
                    <a:lnTo>
                      <a:pt x="126" y="117"/>
                    </a:lnTo>
                    <a:close/>
                    <a:moveTo>
                      <a:pt x="91" y="119"/>
                    </a:moveTo>
                    <a:lnTo>
                      <a:pt x="117" y="119"/>
                    </a:lnTo>
                    <a:lnTo>
                      <a:pt x="117" y="104"/>
                    </a:lnTo>
                    <a:lnTo>
                      <a:pt x="91" y="104"/>
                    </a:lnTo>
                    <a:lnTo>
                      <a:pt x="91" y="119"/>
                    </a:lnTo>
                    <a:close/>
                    <a:moveTo>
                      <a:pt x="50" y="121"/>
                    </a:moveTo>
                    <a:lnTo>
                      <a:pt x="74" y="119"/>
                    </a:lnTo>
                    <a:lnTo>
                      <a:pt x="74" y="106"/>
                    </a:lnTo>
                    <a:lnTo>
                      <a:pt x="50" y="106"/>
                    </a:lnTo>
                    <a:lnTo>
                      <a:pt x="50" y="121"/>
                    </a:lnTo>
                    <a:close/>
                    <a:moveTo>
                      <a:pt x="16" y="123"/>
                    </a:moveTo>
                    <a:lnTo>
                      <a:pt x="42" y="121"/>
                    </a:lnTo>
                    <a:lnTo>
                      <a:pt x="42" y="106"/>
                    </a:lnTo>
                    <a:lnTo>
                      <a:pt x="16" y="108"/>
                    </a:lnTo>
                    <a:lnTo>
                      <a:pt x="16" y="123"/>
                    </a:lnTo>
                    <a:close/>
                    <a:moveTo>
                      <a:pt x="126" y="143"/>
                    </a:moveTo>
                    <a:lnTo>
                      <a:pt x="150" y="143"/>
                    </a:lnTo>
                    <a:lnTo>
                      <a:pt x="150" y="128"/>
                    </a:lnTo>
                    <a:lnTo>
                      <a:pt x="126" y="128"/>
                    </a:lnTo>
                    <a:lnTo>
                      <a:pt x="126" y="143"/>
                    </a:lnTo>
                    <a:close/>
                    <a:moveTo>
                      <a:pt x="91" y="145"/>
                    </a:moveTo>
                    <a:lnTo>
                      <a:pt x="117" y="143"/>
                    </a:lnTo>
                    <a:lnTo>
                      <a:pt x="117" y="128"/>
                    </a:lnTo>
                    <a:lnTo>
                      <a:pt x="91" y="130"/>
                    </a:lnTo>
                    <a:lnTo>
                      <a:pt x="91" y="145"/>
                    </a:lnTo>
                    <a:close/>
                    <a:moveTo>
                      <a:pt x="50" y="145"/>
                    </a:moveTo>
                    <a:lnTo>
                      <a:pt x="74" y="145"/>
                    </a:lnTo>
                    <a:lnTo>
                      <a:pt x="74" y="130"/>
                    </a:lnTo>
                    <a:lnTo>
                      <a:pt x="50" y="132"/>
                    </a:lnTo>
                    <a:lnTo>
                      <a:pt x="50" y="145"/>
                    </a:lnTo>
                    <a:close/>
                    <a:moveTo>
                      <a:pt x="16" y="147"/>
                    </a:moveTo>
                    <a:lnTo>
                      <a:pt x="42" y="145"/>
                    </a:lnTo>
                    <a:lnTo>
                      <a:pt x="42" y="132"/>
                    </a:lnTo>
                    <a:lnTo>
                      <a:pt x="16" y="132"/>
                    </a:lnTo>
                    <a:lnTo>
                      <a:pt x="16" y="147"/>
                    </a:lnTo>
                    <a:close/>
                    <a:moveTo>
                      <a:pt x="126" y="169"/>
                    </a:moveTo>
                    <a:lnTo>
                      <a:pt x="150" y="167"/>
                    </a:lnTo>
                    <a:lnTo>
                      <a:pt x="150" y="152"/>
                    </a:lnTo>
                    <a:lnTo>
                      <a:pt x="126" y="154"/>
                    </a:lnTo>
                    <a:lnTo>
                      <a:pt x="126" y="169"/>
                    </a:lnTo>
                    <a:close/>
                    <a:moveTo>
                      <a:pt x="91" y="169"/>
                    </a:moveTo>
                    <a:lnTo>
                      <a:pt x="117" y="169"/>
                    </a:lnTo>
                    <a:lnTo>
                      <a:pt x="117" y="154"/>
                    </a:lnTo>
                    <a:lnTo>
                      <a:pt x="91" y="154"/>
                    </a:lnTo>
                    <a:lnTo>
                      <a:pt x="91" y="169"/>
                    </a:lnTo>
                    <a:close/>
                    <a:moveTo>
                      <a:pt x="50" y="171"/>
                    </a:moveTo>
                    <a:lnTo>
                      <a:pt x="74" y="169"/>
                    </a:lnTo>
                    <a:lnTo>
                      <a:pt x="74" y="156"/>
                    </a:lnTo>
                    <a:lnTo>
                      <a:pt x="50" y="156"/>
                    </a:lnTo>
                    <a:lnTo>
                      <a:pt x="50" y="171"/>
                    </a:lnTo>
                    <a:close/>
                    <a:moveTo>
                      <a:pt x="16" y="171"/>
                    </a:moveTo>
                    <a:lnTo>
                      <a:pt x="42" y="171"/>
                    </a:lnTo>
                    <a:lnTo>
                      <a:pt x="42" y="156"/>
                    </a:lnTo>
                    <a:lnTo>
                      <a:pt x="16" y="158"/>
                    </a:lnTo>
                    <a:lnTo>
                      <a:pt x="16" y="171"/>
                    </a:lnTo>
                    <a:close/>
                    <a:moveTo>
                      <a:pt x="126" y="193"/>
                    </a:moveTo>
                    <a:lnTo>
                      <a:pt x="150" y="193"/>
                    </a:lnTo>
                    <a:lnTo>
                      <a:pt x="150" y="177"/>
                    </a:lnTo>
                    <a:lnTo>
                      <a:pt x="126" y="177"/>
                    </a:lnTo>
                    <a:lnTo>
                      <a:pt x="126" y="193"/>
                    </a:lnTo>
                    <a:close/>
                    <a:moveTo>
                      <a:pt x="91" y="195"/>
                    </a:moveTo>
                    <a:lnTo>
                      <a:pt x="117" y="193"/>
                    </a:lnTo>
                    <a:lnTo>
                      <a:pt x="117" y="177"/>
                    </a:lnTo>
                    <a:lnTo>
                      <a:pt x="91" y="180"/>
                    </a:lnTo>
                    <a:lnTo>
                      <a:pt x="91" y="195"/>
                    </a:lnTo>
                    <a:close/>
                    <a:moveTo>
                      <a:pt x="50" y="195"/>
                    </a:moveTo>
                    <a:lnTo>
                      <a:pt x="74" y="195"/>
                    </a:lnTo>
                    <a:lnTo>
                      <a:pt x="74" y="180"/>
                    </a:lnTo>
                    <a:lnTo>
                      <a:pt x="50" y="180"/>
                    </a:lnTo>
                    <a:lnTo>
                      <a:pt x="50" y="195"/>
                    </a:lnTo>
                    <a:close/>
                    <a:moveTo>
                      <a:pt x="16" y="197"/>
                    </a:moveTo>
                    <a:lnTo>
                      <a:pt x="42" y="195"/>
                    </a:lnTo>
                    <a:lnTo>
                      <a:pt x="42" y="182"/>
                    </a:lnTo>
                    <a:lnTo>
                      <a:pt x="16" y="182"/>
                    </a:lnTo>
                    <a:lnTo>
                      <a:pt x="16" y="197"/>
                    </a:lnTo>
                    <a:close/>
                    <a:moveTo>
                      <a:pt x="126" y="219"/>
                    </a:moveTo>
                    <a:lnTo>
                      <a:pt x="150" y="219"/>
                    </a:lnTo>
                    <a:lnTo>
                      <a:pt x="150" y="203"/>
                    </a:lnTo>
                    <a:lnTo>
                      <a:pt x="126" y="203"/>
                    </a:lnTo>
                    <a:lnTo>
                      <a:pt x="126" y="219"/>
                    </a:lnTo>
                    <a:close/>
                    <a:moveTo>
                      <a:pt x="91" y="219"/>
                    </a:moveTo>
                    <a:lnTo>
                      <a:pt x="117" y="219"/>
                    </a:lnTo>
                    <a:lnTo>
                      <a:pt x="117" y="203"/>
                    </a:lnTo>
                    <a:lnTo>
                      <a:pt x="91" y="203"/>
                    </a:lnTo>
                    <a:lnTo>
                      <a:pt x="91" y="219"/>
                    </a:lnTo>
                    <a:close/>
                    <a:moveTo>
                      <a:pt x="50" y="221"/>
                    </a:moveTo>
                    <a:lnTo>
                      <a:pt x="74" y="219"/>
                    </a:lnTo>
                    <a:lnTo>
                      <a:pt x="74" y="206"/>
                    </a:lnTo>
                    <a:lnTo>
                      <a:pt x="50" y="206"/>
                    </a:lnTo>
                    <a:lnTo>
                      <a:pt x="50" y="221"/>
                    </a:lnTo>
                    <a:close/>
                    <a:moveTo>
                      <a:pt x="16" y="221"/>
                    </a:moveTo>
                    <a:lnTo>
                      <a:pt x="42" y="221"/>
                    </a:lnTo>
                    <a:lnTo>
                      <a:pt x="42" y="206"/>
                    </a:lnTo>
                    <a:lnTo>
                      <a:pt x="16" y="206"/>
                    </a:lnTo>
                    <a:lnTo>
                      <a:pt x="16" y="221"/>
                    </a:lnTo>
                    <a:close/>
                    <a:moveTo>
                      <a:pt x="126" y="245"/>
                    </a:moveTo>
                    <a:lnTo>
                      <a:pt x="150" y="242"/>
                    </a:lnTo>
                    <a:lnTo>
                      <a:pt x="150" y="227"/>
                    </a:lnTo>
                    <a:lnTo>
                      <a:pt x="126" y="229"/>
                    </a:lnTo>
                    <a:lnTo>
                      <a:pt x="126" y="245"/>
                    </a:lnTo>
                    <a:close/>
                    <a:moveTo>
                      <a:pt x="91" y="245"/>
                    </a:moveTo>
                    <a:lnTo>
                      <a:pt x="117" y="245"/>
                    </a:lnTo>
                    <a:lnTo>
                      <a:pt x="117" y="229"/>
                    </a:lnTo>
                    <a:lnTo>
                      <a:pt x="91" y="229"/>
                    </a:lnTo>
                    <a:lnTo>
                      <a:pt x="91" y="245"/>
                    </a:lnTo>
                    <a:close/>
                    <a:moveTo>
                      <a:pt x="50" y="245"/>
                    </a:moveTo>
                    <a:lnTo>
                      <a:pt x="74" y="245"/>
                    </a:lnTo>
                    <a:lnTo>
                      <a:pt x="74" y="229"/>
                    </a:lnTo>
                    <a:lnTo>
                      <a:pt x="50" y="229"/>
                    </a:lnTo>
                    <a:lnTo>
                      <a:pt x="50" y="245"/>
                    </a:lnTo>
                    <a:close/>
                    <a:moveTo>
                      <a:pt x="16" y="247"/>
                    </a:moveTo>
                    <a:lnTo>
                      <a:pt x="42" y="245"/>
                    </a:lnTo>
                    <a:lnTo>
                      <a:pt x="42" y="232"/>
                    </a:lnTo>
                    <a:lnTo>
                      <a:pt x="16" y="232"/>
                    </a:lnTo>
                    <a:lnTo>
                      <a:pt x="16" y="247"/>
                    </a:lnTo>
                    <a:close/>
                    <a:moveTo>
                      <a:pt x="126" y="268"/>
                    </a:moveTo>
                    <a:lnTo>
                      <a:pt x="150" y="268"/>
                    </a:lnTo>
                    <a:lnTo>
                      <a:pt x="150" y="253"/>
                    </a:lnTo>
                    <a:lnTo>
                      <a:pt x="126" y="253"/>
                    </a:lnTo>
                    <a:lnTo>
                      <a:pt x="126" y="268"/>
                    </a:lnTo>
                    <a:close/>
                    <a:moveTo>
                      <a:pt x="91" y="268"/>
                    </a:moveTo>
                    <a:lnTo>
                      <a:pt x="117" y="268"/>
                    </a:lnTo>
                    <a:lnTo>
                      <a:pt x="117" y="253"/>
                    </a:lnTo>
                    <a:lnTo>
                      <a:pt x="91" y="255"/>
                    </a:lnTo>
                    <a:lnTo>
                      <a:pt x="91" y="268"/>
                    </a:lnTo>
                    <a:close/>
                    <a:moveTo>
                      <a:pt x="50" y="271"/>
                    </a:moveTo>
                    <a:lnTo>
                      <a:pt x="74" y="271"/>
                    </a:lnTo>
                    <a:lnTo>
                      <a:pt x="74" y="255"/>
                    </a:lnTo>
                    <a:lnTo>
                      <a:pt x="50" y="255"/>
                    </a:lnTo>
                    <a:lnTo>
                      <a:pt x="50" y="271"/>
                    </a:lnTo>
                    <a:close/>
                    <a:moveTo>
                      <a:pt x="16" y="271"/>
                    </a:moveTo>
                    <a:lnTo>
                      <a:pt x="42" y="271"/>
                    </a:lnTo>
                    <a:lnTo>
                      <a:pt x="42" y="255"/>
                    </a:lnTo>
                    <a:lnTo>
                      <a:pt x="16" y="255"/>
                    </a:lnTo>
                    <a:lnTo>
                      <a:pt x="1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212"/>
              <p:cNvSpPr/>
              <p:nvPr/>
            </p:nvSpPr>
            <p:spPr bwMode="auto">
              <a:xfrm>
                <a:off x="3035300" y="1552575"/>
                <a:ext cx="212725" cy="65088"/>
              </a:xfrm>
              <a:custGeom>
                <a:gdLst>
                  <a:gd name="T0" fmla="*/ 0 w 134"/>
                  <a:gd name="T1" fmla="*/ 2 h 41"/>
                  <a:gd name="T2" fmla="*/ 134 w 134"/>
                  <a:gd name="T3" fmla="*/ 0 h 41"/>
                  <a:gd name="T4" fmla="*/ 134 w 134"/>
                  <a:gd name="T5" fmla="*/ 39 h 41"/>
                  <a:gd name="T6" fmla="*/ 0 w 134"/>
                  <a:gd name="T7" fmla="*/ 41 h 41"/>
                  <a:gd name="T8" fmla="*/ 0 w 134"/>
                  <a:gd name="T9" fmla="*/ 2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41">
                    <a:moveTo>
                      <a:pt x="0" y="2"/>
                    </a:moveTo>
                    <a:lnTo>
                      <a:pt x="134" y="0"/>
                    </a:lnTo>
                    <a:lnTo>
                      <a:pt x="134" y="39"/>
                    </a:lnTo>
                    <a:lnTo>
                      <a:pt x="0" y="41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213"/>
              <p:cNvSpPr/>
              <p:nvPr/>
            </p:nvSpPr>
            <p:spPr bwMode="auto">
              <a:xfrm>
                <a:off x="3271838" y="855663"/>
                <a:ext cx="404813" cy="814388"/>
              </a:xfrm>
              <a:custGeom>
                <a:gdLst>
                  <a:gd name="T0" fmla="*/ 216 w 255"/>
                  <a:gd name="T1" fmla="*/ 41 h 513"/>
                  <a:gd name="T2" fmla="*/ 182 w 255"/>
                  <a:gd name="T3" fmla="*/ 58 h 513"/>
                  <a:gd name="T4" fmla="*/ 141 w 255"/>
                  <a:gd name="T5" fmla="*/ 45 h 513"/>
                  <a:gd name="T6" fmla="*/ 82 w 255"/>
                  <a:gd name="T7" fmla="*/ 52 h 513"/>
                  <a:gd name="T8" fmla="*/ 41 w 255"/>
                  <a:gd name="T9" fmla="*/ 69 h 513"/>
                  <a:gd name="T10" fmla="*/ 182 w 255"/>
                  <a:gd name="T11" fmla="*/ 69 h 513"/>
                  <a:gd name="T12" fmla="*/ 149 w 255"/>
                  <a:gd name="T13" fmla="*/ 86 h 513"/>
                  <a:gd name="T14" fmla="*/ 108 w 255"/>
                  <a:gd name="T15" fmla="*/ 76 h 513"/>
                  <a:gd name="T16" fmla="*/ 50 w 255"/>
                  <a:gd name="T17" fmla="*/ 80 h 513"/>
                  <a:gd name="T18" fmla="*/ 240 w 255"/>
                  <a:gd name="T19" fmla="*/ 106 h 513"/>
                  <a:gd name="T20" fmla="*/ 149 w 255"/>
                  <a:gd name="T21" fmla="*/ 97 h 513"/>
                  <a:gd name="T22" fmla="*/ 82 w 255"/>
                  <a:gd name="T23" fmla="*/ 119 h 513"/>
                  <a:gd name="T24" fmla="*/ 41 w 255"/>
                  <a:gd name="T25" fmla="*/ 106 h 513"/>
                  <a:gd name="T26" fmla="*/ 216 w 255"/>
                  <a:gd name="T27" fmla="*/ 119 h 513"/>
                  <a:gd name="T28" fmla="*/ 175 w 255"/>
                  <a:gd name="T29" fmla="*/ 138 h 513"/>
                  <a:gd name="T30" fmla="*/ 50 w 255"/>
                  <a:gd name="T31" fmla="*/ 130 h 513"/>
                  <a:gd name="T32" fmla="*/ 15 w 255"/>
                  <a:gd name="T33" fmla="*/ 147 h 513"/>
                  <a:gd name="T34" fmla="*/ 208 w 255"/>
                  <a:gd name="T35" fmla="*/ 147 h 513"/>
                  <a:gd name="T36" fmla="*/ 149 w 255"/>
                  <a:gd name="T37" fmla="*/ 149 h 513"/>
                  <a:gd name="T38" fmla="*/ 73 w 255"/>
                  <a:gd name="T39" fmla="*/ 171 h 513"/>
                  <a:gd name="T40" fmla="*/ 216 w 255"/>
                  <a:gd name="T41" fmla="*/ 171 h 513"/>
                  <a:gd name="T42" fmla="*/ 182 w 255"/>
                  <a:gd name="T43" fmla="*/ 190 h 513"/>
                  <a:gd name="T44" fmla="*/ 108 w 255"/>
                  <a:gd name="T45" fmla="*/ 177 h 513"/>
                  <a:gd name="T46" fmla="*/ 50 w 255"/>
                  <a:gd name="T47" fmla="*/ 182 h 513"/>
                  <a:gd name="T48" fmla="*/ 240 w 255"/>
                  <a:gd name="T49" fmla="*/ 212 h 513"/>
                  <a:gd name="T50" fmla="*/ 149 w 255"/>
                  <a:gd name="T51" fmla="*/ 201 h 513"/>
                  <a:gd name="T52" fmla="*/ 82 w 255"/>
                  <a:gd name="T53" fmla="*/ 221 h 513"/>
                  <a:gd name="T54" fmla="*/ 41 w 255"/>
                  <a:gd name="T55" fmla="*/ 208 h 513"/>
                  <a:gd name="T56" fmla="*/ 216 w 255"/>
                  <a:gd name="T57" fmla="*/ 225 h 513"/>
                  <a:gd name="T58" fmla="*/ 175 w 255"/>
                  <a:gd name="T59" fmla="*/ 242 h 513"/>
                  <a:gd name="T60" fmla="*/ 50 w 255"/>
                  <a:gd name="T61" fmla="*/ 234 h 513"/>
                  <a:gd name="T62" fmla="*/ 15 w 255"/>
                  <a:gd name="T63" fmla="*/ 251 h 513"/>
                  <a:gd name="T64" fmla="*/ 208 w 255"/>
                  <a:gd name="T65" fmla="*/ 251 h 513"/>
                  <a:gd name="T66" fmla="*/ 149 w 255"/>
                  <a:gd name="T67" fmla="*/ 253 h 513"/>
                  <a:gd name="T68" fmla="*/ 73 w 255"/>
                  <a:gd name="T69" fmla="*/ 273 h 513"/>
                  <a:gd name="T70" fmla="*/ 216 w 255"/>
                  <a:gd name="T71" fmla="*/ 277 h 513"/>
                  <a:gd name="T72" fmla="*/ 182 w 255"/>
                  <a:gd name="T73" fmla="*/ 294 h 513"/>
                  <a:gd name="T74" fmla="*/ 108 w 255"/>
                  <a:gd name="T75" fmla="*/ 281 h 513"/>
                  <a:gd name="T76" fmla="*/ 50 w 255"/>
                  <a:gd name="T77" fmla="*/ 283 h 513"/>
                  <a:gd name="T78" fmla="*/ 240 w 255"/>
                  <a:gd name="T79" fmla="*/ 318 h 513"/>
                  <a:gd name="T80" fmla="*/ 149 w 255"/>
                  <a:gd name="T81" fmla="*/ 307 h 513"/>
                  <a:gd name="T82" fmla="*/ 82 w 255"/>
                  <a:gd name="T83" fmla="*/ 324 h 513"/>
                  <a:gd name="T84" fmla="*/ 41 w 255"/>
                  <a:gd name="T85" fmla="*/ 309 h 513"/>
                  <a:gd name="T86" fmla="*/ 216 w 255"/>
                  <a:gd name="T87" fmla="*/ 331 h 513"/>
                  <a:gd name="T88" fmla="*/ 175 w 255"/>
                  <a:gd name="T89" fmla="*/ 346 h 513"/>
                  <a:gd name="T90" fmla="*/ 50 w 255"/>
                  <a:gd name="T91" fmla="*/ 335 h 513"/>
                  <a:gd name="T92" fmla="*/ 15 w 255"/>
                  <a:gd name="T93" fmla="*/ 353 h 513"/>
                  <a:gd name="T94" fmla="*/ 208 w 255"/>
                  <a:gd name="T95" fmla="*/ 357 h 513"/>
                  <a:gd name="T96" fmla="*/ 149 w 255"/>
                  <a:gd name="T97" fmla="*/ 359 h 513"/>
                  <a:gd name="T98" fmla="*/ 73 w 255"/>
                  <a:gd name="T99" fmla="*/ 376 h 513"/>
                  <a:gd name="T100" fmla="*/ 216 w 255"/>
                  <a:gd name="T101" fmla="*/ 383 h 513"/>
                  <a:gd name="T102" fmla="*/ 182 w 255"/>
                  <a:gd name="T103" fmla="*/ 400 h 513"/>
                  <a:gd name="T104" fmla="*/ 108 w 255"/>
                  <a:gd name="T105" fmla="*/ 385 h 513"/>
                  <a:gd name="T106" fmla="*/ 50 w 255"/>
                  <a:gd name="T107" fmla="*/ 387 h 513"/>
                  <a:gd name="T108" fmla="*/ 240 w 255"/>
                  <a:gd name="T109" fmla="*/ 424 h 513"/>
                  <a:gd name="T110" fmla="*/ 149 w 255"/>
                  <a:gd name="T111" fmla="*/ 411 h 513"/>
                  <a:gd name="T112" fmla="*/ 82 w 255"/>
                  <a:gd name="T113" fmla="*/ 426 h 513"/>
                  <a:gd name="T114" fmla="*/ 41 w 255"/>
                  <a:gd name="T115" fmla="*/ 413 h 5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5" h="513">
                    <a:moveTo>
                      <a:pt x="0" y="513"/>
                    </a:moveTo>
                    <a:lnTo>
                      <a:pt x="255" y="513"/>
                    </a:lnTo>
                    <a:lnTo>
                      <a:pt x="255" y="17"/>
                    </a:lnTo>
                    <a:lnTo>
                      <a:pt x="251" y="0"/>
                    </a:lnTo>
                    <a:lnTo>
                      <a:pt x="26" y="21"/>
                    </a:lnTo>
                    <a:lnTo>
                      <a:pt x="0" y="39"/>
                    </a:lnTo>
                    <a:lnTo>
                      <a:pt x="0" y="513"/>
                    </a:lnTo>
                    <a:close/>
                    <a:moveTo>
                      <a:pt x="216" y="41"/>
                    </a:moveTo>
                    <a:lnTo>
                      <a:pt x="240" y="39"/>
                    </a:lnTo>
                    <a:lnTo>
                      <a:pt x="240" y="54"/>
                    </a:lnTo>
                    <a:lnTo>
                      <a:pt x="216" y="56"/>
                    </a:lnTo>
                    <a:lnTo>
                      <a:pt x="216" y="41"/>
                    </a:lnTo>
                    <a:close/>
                    <a:moveTo>
                      <a:pt x="182" y="43"/>
                    </a:moveTo>
                    <a:lnTo>
                      <a:pt x="208" y="41"/>
                    </a:lnTo>
                    <a:lnTo>
                      <a:pt x="208" y="56"/>
                    </a:lnTo>
                    <a:lnTo>
                      <a:pt x="182" y="58"/>
                    </a:lnTo>
                    <a:lnTo>
                      <a:pt x="182" y="43"/>
                    </a:lnTo>
                    <a:close/>
                    <a:moveTo>
                      <a:pt x="149" y="45"/>
                    </a:moveTo>
                    <a:lnTo>
                      <a:pt x="175" y="43"/>
                    </a:lnTo>
                    <a:lnTo>
                      <a:pt x="175" y="58"/>
                    </a:lnTo>
                    <a:lnTo>
                      <a:pt x="149" y="60"/>
                    </a:lnTo>
                    <a:lnTo>
                      <a:pt x="149" y="45"/>
                    </a:lnTo>
                    <a:close/>
                    <a:moveTo>
                      <a:pt x="115" y="47"/>
                    </a:moveTo>
                    <a:lnTo>
                      <a:pt x="141" y="45"/>
                    </a:lnTo>
                    <a:lnTo>
                      <a:pt x="141" y="63"/>
                    </a:lnTo>
                    <a:lnTo>
                      <a:pt x="115" y="63"/>
                    </a:lnTo>
                    <a:lnTo>
                      <a:pt x="115" y="47"/>
                    </a:lnTo>
                    <a:close/>
                    <a:moveTo>
                      <a:pt x="82" y="52"/>
                    </a:moveTo>
                    <a:lnTo>
                      <a:pt x="108" y="50"/>
                    </a:lnTo>
                    <a:lnTo>
                      <a:pt x="108" y="65"/>
                    </a:lnTo>
                    <a:lnTo>
                      <a:pt x="82" y="67"/>
                    </a:lnTo>
                    <a:lnTo>
                      <a:pt x="82" y="52"/>
                    </a:lnTo>
                    <a:close/>
                    <a:moveTo>
                      <a:pt x="50" y="54"/>
                    </a:moveTo>
                    <a:lnTo>
                      <a:pt x="73" y="52"/>
                    </a:lnTo>
                    <a:lnTo>
                      <a:pt x="73" y="67"/>
                    </a:lnTo>
                    <a:lnTo>
                      <a:pt x="50" y="69"/>
                    </a:lnTo>
                    <a:lnTo>
                      <a:pt x="50" y="54"/>
                    </a:lnTo>
                    <a:close/>
                    <a:moveTo>
                      <a:pt x="15" y="56"/>
                    </a:moveTo>
                    <a:lnTo>
                      <a:pt x="41" y="54"/>
                    </a:lnTo>
                    <a:lnTo>
                      <a:pt x="41" y="69"/>
                    </a:lnTo>
                    <a:lnTo>
                      <a:pt x="15" y="71"/>
                    </a:lnTo>
                    <a:lnTo>
                      <a:pt x="15" y="56"/>
                    </a:lnTo>
                    <a:close/>
                    <a:moveTo>
                      <a:pt x="216" y="67"/>
                    </a:moveTo>
                    <a:lnTo>
                      <a:pt x="240" y="65"/>
                    </a:lnTo>
                    <a:lnTo>
                      <a:pt x="240" y="80"/>
                    </a:lnTo>
                    <a:lnTo>
                      <a:pt x="216" y="82"/>
                    </a:lnTo>
                    <a:lnTo>
                      <a:pt x="216" y="67"/>
                    </a:lnTo>
                    <a:close/>
                    <a:moveTo>
                      <a:pt x="182" y="69"/>
                    </a:moveTo>
                    <a:lnTo>
                      <a:pt x="208" y="67"/>
                    </a:lnTo>
                    <a:lnTo>
                      <a:pt x="208" y="82"/>
                    </a:lnTo>
                    <a:lnTo>
                      <a:pt x="182" y="84"/>
                    </a:lnTo>
                    <a:lnTo>
                      <a:pt x="182" y="69"/>
                    </a:lnTo>
                    <a:close/>
                    <a:moveTo>
                      <a:pt x="149" y="71"/>
                    </a:moveTo>
                    <a:lnTo>
                      <a:pt x="175" y="69"/>
                    </a:lnTo>
                    <a:lnTo>
                      <a:pt x="175" y="84"/>
                    </a:lnTo>
                    <a:lnTo>
                      <a:pt x="149" y="86"/>
                    </a:lnTo>
                    <a:lnTo>
                      <a:pt x="149" y="71"/>
                    </a:lnTo>
                    <a:close/>
                    <a:moveTo>
                      <a:pt x="115" y="73"/>
                    </a:moveTo>
                    <a:lnTo>
                      <a:pt x="141" y="71"/>
                    </a:lnTo>
                    <a:lnTo>
                      <a:pt x="141" y="89"/>
                    </a:lnTo>
                    <a:lnTo>
                      <a:pt x="115" y="89"/>
                    </a:lnTo>
                    <a:lnTo>
                      <a:pt x="115" y="73"/>
                    </a:lnTo>
                    <a:close/>
                    <a:moveTo>
                      <a:pt x="82" y="78"/>
                    </a:moveTo>
                    <a:lnTo>
                      <a:pt x="108" y="76"/>
                    </a:lnTo>
                    <a:lnTo>
                      <a:pt x="108" y="91"/>
                    </a:lnTo>
                    <a:lnTo>
                      <a:pt x="82" y="93"/>
                    </a:lnTo>
                    <a:lnTo>
                      <a:pt x="82" y="78"/>
                    </a:lnTo>
                    <a:close/>
                    <a:moveTo>
                      <a:pt x="50" y="80"/>
                    </a:moveTo>
                    <a:lnTo>
                      <a:pt x="73" y="78"/>
                    </a:lnTo>
                    <a:lnTo>
                      <a:pt x="73" y="93"/>
                    </a:lnTo>
                    <a:lnTo>
                      <a:pt x="50" y="95"/>
                    </a:lnTo>
                    <a:lnTo>
                      <a:pt x="50" y="80"/>
                    </a:lnTo>
                    <a:close/>
                    <a:moveTo>
                      <a:pt x="15" y="82"/>
                    </a:moveTo>
                    <a:lnTo>
                      <a:pt x="41" y="80"/>
                    </a:lnTo>
                    <a:lnTo>
                      <a:pt x="41" y="95"/>
                    </a:lnTo>
                    <a:lnTo>
                      <a:pt x="15" y="97"/>
                    </a:lnTo>
                    <a:lnTo>
                      <a:pt x="15" y="82"/>
                    </a:lnTo>
                    <a:close/>
                    <a:moveTo>
                      <a:pt x="216" y="93"/>
                    </a:moveTo>
                    <a:lnTo>
                      <a:pt x="240" y="91"/>
                    </a:lnTo>
                    <a:lnTo>
                      <a:pt x="240" y="106"/>
                    </a:lnTo>
                    <a:lnTo>
                      <a:pt x="216" y="108"/>
                    </a:lnTo>
                    <a:lnTo>
                      <a:pt x="216" y="93"/>
                    </a:lnTo>
                    <a:close/>
                    <a:moveTo>
                      <a:pt x="182" y="95"/>
                    </a:moveTo>
                    <a:lnTo>
                      <a:pt x="208" y="93"/>
                    </a:lnTo>
                    <a:lnTo>
                      <a:pt x="208" y="108"/>
                    </a:lnTo>
                    <a:lnTo>
                      <a:pt x="182" y="110"/>
                    </a:lnTo>
                    <a:lnTo>
                      <a:pt x="182" y="95"/>
                    </a:lnTo>
                    <a:close/>
                    <a:moveTo>
                      <a:pt x="149" y="97"/>
                    </a:moveTo>
                    <a:lnTo>
                      <a:pt x="175" y="95"/>
                    </a:lnTo>
                    <a:lnTo>
                      <a:pt x="175" y="112"/>
                    </a:lnTo>
                    <a:lnTo>
                      <a:pt x="149" y="112"/>
                    </a:lnTo>
                    <a:lnTo>
                      <a:pt x="149" y="97"/>
                    </a:lnTo>
                    <a:close/>
                    <a:moveTo>
                      <a:pt x="82" y="102"/>
                    </a:moveTo>
                    <a:lnTo>
                      <a:pt x="108" y="102"/>
                    </a:lnTo>
                    <a:lnTo>
                      <a:pt x="108" y="117"/>
                    </a:lnTo>
                    <a:lnTo>
                      <a:pt x="82" y="119"/>
                    </a:lnTo>
                    <a:lnTo>
                      <a:pt x="82" y="102"/>
                    </a:lnTo>
                    <a:close/>
                    <a:moveTo>
                      <a:pt x="50" y="106"/>
                    </a:moveTo>
                    <a:lnTo>
                      <a:pt x="73" y="104"/>
                    </a:lnTo>
                    <a:lnTo>
                      <a:pt x="73" y="119"/>
                    </a:lnTo>
                    <a:lnTo>
                      <a:pt x="50" y="121"/>
                    </a:lnTo>
                    <a:lnTo>
                      <a:pt x="50" y="106"/>
                    </a:lnTo>
                    <a:close/>
                    <a:moveTo>
                      <a:pt x="15" y="108"/>
                    </a:moveTo>
                    <a:lnTo>
                      <a:pt x="41" y="106"/>
                    </a:lnTo>
                    <a:lnTo>
                      <a:pt x="41" y="121"/>
                    </a:lnTo>
                    <a:lnTo>
                      <a:pt x="15" y="123"/>
                    </a:lnTo>
                    <a:lnTo>
                      <a:pt x="15" y="108"/>
                    </a:lnTo>
                    <a:close/>
                    <a:moveTo>
                      <a:pt x="216" y="119"/>
                    </a:moveTo>
                    <a:lnTo>
                      <a:pt x="240" y="117"/>
                    </a:lnTo>
                    <a:lnTo>
                      <a:pt x="240" y="134"/>
                    </a:lnTo>
                    <a:lnTo>
                      <a:pt x="216" y="134"/>
                    </a:lnTo>
                    <a:lnTo>
                      <a:pt x="216" y="119"/>
                    </a:lnTo>
                    <a:close/>
                    <a:moveTo>
                      <a:pt x="182" y="121"/>
                    </a:moveTo>
                    <a:lnTo>
                      <a:pt x="208" y="119"/>
                    </a:lnTo>
                    <a:lnTo>
                      <a:pt x="208" y="136"/>
                    </a:lnTo>
                    <a:lnTo>
                      <a:pt x="182" y="136"/>
                    </a:lnTo>
                    <a:lnTo>
                      <a:pt x="182" y="121"/>
                    </a:lnTo>
                    <a:close/>
                    <a:moveTo>
                      <a:pt x="149" y="123"/>
                    </a:moveTo>
                    <a:lnTo>
                      <a:pt x="175" y="121"/>
                    </a:lnTo>
                    <a:lnTo>
                      <a:pt x="175" y="138"/>
                    </a:lnTo>
                    <a:lnTo>
                      <a:pt x="149" y="138"/>
                    </a:lnTo>
                    <a:lnTo>
                      <a:pt x="149" y="123"/>
                    </a:lnTo>
                    <a:close/>
                    <a:moveTo>
                      <a:pt x="82" y="128"/>
                    </a:moveTo>
                    <a:lnTo>
                      <a:pt x="108" y="128"/>
                    </a:lnTo>
                    <a:lnTo>
                      <a:pt x="108" y="143"/>
                    </a:lnTo>
                    <a:lnTo>
                      <a:pt x="82" y="143"/>
                    </a:lnTo>
                    <a:lnTo>
                      <a:pt x="82" y="128"/>
                    </a:lnTo>
                    <a:close/>
                    <a:moveTo>
                      <a:pt x="50" y="130"/>
                    </a:moveTo>
                    <a:lnTo>
                      <a:pt x="73" y="130"/>
                    </a:lnTo>
                    <a:lnTo>
                      <a:pt x="73" y="145"/>
                    </a:lnTo>
                    <a:lnTo>
                      <a:pt x="50" y="145"/>
                    </a:lnTo>
                    <a:lnTo>
                      <a:pt x="50" y="130"/>
                    </a:lnTo>
                    <a:close/>
                    <a:moveTo>
                      <a:pt x="15" y="132"/>
                    </a:moveTo>
                    <a:lnTo>
                      <a:pt x="41" y="132"/>
                    </a:lnTo>
                    <a:lnTo>
                      <a:pt x="41" y="147"/>
                    </a:lnTo>
                    <a:lnTo>
                      <a:pt x="15" y="147"/>
                    </a:lnTo>
                    <a:lnTo>
                      <a:pt x="15" y="132"/>
                    </a:lnTo>
                    <a:close/>
                    <a:moveTo>
                      <a:pt x="216" y="145"/>
                    </a:moveTo>
                    <a:lnTo>
                      <a:pt x="240" y="145"/>
                    </a:lnTo>
                    <a:lnTo>
                      <a:pt x="240" y="160"/>
                    </a:lnTo>
                    <a:lnTo>
                      <a:pt x="216" y="162"/>
                    </a:lnTo>
                    <a:lnTo>
                      <a:pt x="216" y="145"/>
                    </a:lnTo>
                    <a:close/>
                    <a:moveTo>
                      <a:pt x="182" y="147"/>
                    </a:moveTo>
                    <a:lnTo>
                      <a:pt x="208" y="147"/>
                    </a:lnTo>
                    <a:lnTo>
                      <a:pt x="208" y="162"/>
                    </a:lnTo>
                    <a:lnTo>
                      <a:pt x="182" y="164"/>
                    </a:lnTo>
                    <a:lnTo>
                      <a:pt x="182" y="147"/>
                    </a:lnTo>
                    <a:close/>
                    <a:moveTo>
                      <a:pt x="149" y="149"/>
                    </a:moveTo>
                    <a:lnTo>
                      <a:pt x="175" y="149"/>
                    </a:lnTo>
                    <a:lnTo>
                      <a:pt x="175" y="164"/>
                    </a:lnTo>
                    <a:lnTo>
                      <a:pt x="149" y="164"/>
                    </a:lnTo>
                    <a:lnTo>
                      <a:pt x="149" y="149"/>
                    </a:lnTo>
                    <a:close/>
                    <a:moveTo>
                      <a:pt x="82" y="154"/>
                    </a:moveTo>
                    <a:lnTo>
                      <a:pt x="108" y="154"/>
                    </a:lnTo>
                    <a:lnTo>
                      <a:pt x="108" y="169"/>
                    </a:lnTo>
                    <a:lnTo>
                      <a:pt x="82" y="169"/>
                    </a:lnTo>
                    <a:lnTo>
                      <a:pt x="82" y="154"/>
                    </a:lnTo>
                    <a:close/>
                    <a:moveTo>
                      <a:pt x="50" y="156"/>
                    </a:moveTo>
                    <a:lnTo>
                      <a:pt x="73" y="154"/>
                    </a:lnTo>
                    <a:lnTo>
                      <a:pt x="73" y="171"/>
                    </a:lnTo>
                    <a:lnTo>
                      <a:pt x="50" y="171"/>
                    </a:lnTo>
                    <a:lnTo>
                      <a:pt x="50" y="156"/>
                    </a:lnTo>
                    <a:close/>
                    <a:moveTo>
                      <a:pt x="15" y="158"/>
                    </a:moveTo>
                    <a:lnTo>
                      <a:pt x="41" y="156"/>
                    </a:lnTo>
                    <a:lnTo>
                      <a:pt x="41" y="173"/>
                    </a:lnTo>
                    <a:lnTo>
                      <a:pt x="15" y="173"/>
                    </a:lnTo>
                    <a:lnTo>
                      <a:pt x="15" y="158"/>
                    </a:lnTo>
                    <a:close/>
                    <a:moveTo>
                      <a:pt x="216" y="171"/>
                    </a:moveTo>
                    <a:lnTo>
                      <a:pt x="240" y="171"/>
                    </a:lnTo>
                    <a:lnTo>
                      <a:pt x="240" y="186"/>
                    </a:lnTo>
                    <a:lnTo>
                      <a:pt x="216" y="188"/>
                    </a:lnTo>
                    <a:lnTo>
                      <a:pt x="216" y="171"/>
                    </a:lnTo>
                    <a:close/>
                    <a:moveTo>
                      <a:pt x="182" y="173"/>
                    </a:moveTo>
                    <a:lnTo>
                      <a:pt x="208" y="173"/>
                    </a:lnTo>
                    <a:lnTo>
                      <a:pt x="208" y="188"/>
                    </a:lnTo>
                    <a:lnTo>
                      <a:pt x="182" y="190"/>
                    </a:lnTo>
                    <a:lnTo>
                      <a:pt x="182" y="173"/>
                    </a:lnTo>
                    <a:close/>
                    <a:moveTo>
                      <a:pt x="149" y="175"/>
                    </a:moveTo>
                    <a:lnTo>
                      <a:pt x="175" y="175"/>
                    </a:lnTo>
                    <a:lnTo>
                      <a:pt x="175" y="190"/>
                    </a:lnTo>
                    <a:lnTo>
                      <a:pt x="149" y="190"/>
                    </a:lnTo>
                    <a:lnTo>
                      <a:pt x="149" y="175"/>
                    </a:lnTo>
                    <a:close/>
                    <a:moveTo>
                      <a:pt x="82" y="179"/>
                    </a:moveTo>
                    <a:lnTo>
                      <a:pt x="108" y="177"/>
                    </a:lnTo>
                    <a:lnTo>
                      <a:pt x="108" y="195"/>
                    </a:lnTo>
                    <a:lnTo>
                      <a:pt x="82" y="195"/>
                    </a:lnTo>
                    <a:lnTo>
                      <a:pt x="82" y="179"/>
                    </a:lnTo>
                    <a:close/>
                    <a:moveTo>
                      <a:pt x="50" y="182"/>
                    </a:moveTo>
                    <a:lnTo>
                      <a:pt x="73" y="179"/>
                    </a:lnTo>
                    <a:lnTo>
                      <a:pt x="73" y="195"/>
                    </a:lnTo>
                    <a:lnTo>
                      <a:pt x="50" y="197"/>
                    </a:lnTo>
                    <a:lnTo>
                      <a:pt x="50" y="182"/>
                    </a:lnTo>
                    <a:close/>
                    <a:moveTo>
                      <a:pt x="15" y="184"/>
                    </a:moveTo>
                    <a:lnTo>
                      <a:pt x="41" y="182"/>
                    </a:lnTo>
                    <a:lnTo>
                      <a:pt x="41" y="197"/>
                    </a:lnTo>
                    <a:lnTo>
                      <a:pt x="15" y="199"/>
                    </a:lnTo>
                    <a:lnTo>
                      <a:pt x="15" y="184"/>
                    </a:lnTo>
                    <a:close/>
                    <a:moveTo>
                      <a:pt x="216" y="199"/>
                    </a:moveTo>
                    <a:lnTo>
                      <a:pt x="240" y="197"/>
                    </a:lnTo>
                    <a:lnTo>
                      <a:pt x="240" y="212"/>
                    </a:lnTo>
                    <a:lnTo>
                      <a:pt x="216" y="214"/>
                    </a:lnTo>
                    <a:lnTo>
                      <a:pt x="216" y="199"/>
                    </a:lnTo>
                    <a:close/>
                    <a:moveTo>
                      <a:pt x="182" y="201"/>
                    </a:moveTo>
                    <a:lnTo>
                      <a:pt x="208" y="199"/>
                    </a:lnTo>
                    <a:lnTo>
                      <a:pt x="208" y="214"/>
                    </a:lnTo>
                    <a:lnTo>
                      <a:pt x="182" y="216"/>
                    </a:lnTo>
                    <a:lnTo>
                      <a:pt x="182" y="201"/>
                    </a:lnTo>
                    <a:close/>
                    <a:moveTo>
                      <a:pt x="149" y="201"/>
                    </a:moveTo>
                    <a:lnTo>
                      <a:pt x="175" y="201"/>
                    </a:lnTo>
                    <a:lnTo>
                      <a:pt x="175" y="216"/>
                    </a:lnTo>
                    <a:lnTo>
                      <a:pt x="149" y="218"/>
                    </a:lnTo>
                    <a:lnTo>
                      <a:pt x="149" y="201"/>
                    </a:lnTo>
                    <a:close/>
                    <a:moveTo>
                      <a:pt x="82" y="205"/>
                    </a:moveTo>
                    <a:lnTo>
                      <a:pt x="108" y="203"/>
                    </a:lnTo>
                    <a:lnTo>
                      <a:pt x="108" y="221"/>
                    </a:lnTo>
                    <a:lnTo>
                      <a:pt x="82" y="221"/>
                    </a:lnTo>
                    <a:lnTo>
                      <a:pt x="82" y="205"/>
                    </a:lnTo>
                    <a:close/>
                    <a:moveTo>
                      <a:pt x="50" y="208"/>
                    </a:moveTo>
                    <a:lnTo>
                      <a:pt x="73" y="205"/>
                    </a:lnTo>
                    <a:lnTo>
                      <a:pt x="73" y="221"/>
                    </a:lnTo>
                    <a:lnTo>
                      <a:pt x="50" y="223"/>
                    </a:lnTo>
                    <a:lnTo>
                      <a:pt x="50" y="208"/>
                    </a:lnTo>
                    <a:close/>
                    <a:moveTo>
                      <a:pt x="15" y="210"/>
                    </a:moveTo>
                    <a:lnTo>
                      <a:pt x="41" y="208"/>
                    </a:lnTo>
                    <a:lnTo>
                      <a:pt x="41" y="223"/>
                    </a:lnTo>
                    <a:lnTo>
                      <a:pt x="15" y="225"/>
                    </a:lnTo>
                    <a:lnTo>
                      <a:pt x="15" y="210"/>
                    </a:lnTo>
                    <a:close/>
                    <a:moveTo>
                      <a:pt x="216" y="225"/>
                    </a:moveTo>
                    <a:lnTo>
                      <a:pt x="240" y="223"/>
                    </a:lnTo>
                    <a:lnTo>
                      <a:pt x="240" y="240"/>
                    </a:lnTo>
                    <a:lnTo>
                      <a:pt x="216" y="240"/>
                    </a:lnTo>
                    <a:lnTo>
                      <a:pt x="216" y="225"/>
                    </a:lnTo>
                    <a:close/>
                    <a:moveTo>
                      <a:pt x="182" y="227"/>
                    </a:moveTo>
                    <a:lnTo>
                      <a:pt x="208" y="225"/>
                    </a:lnTo>
                    <a:lnTo>
                      <a:pt x="208" y="240"/>
                    </a:lnTo>
                    <a:lnTo>
                      <a:pt x="182" y="242"/>
                    </a:lnTo>
                    <a:lnTo>
                      <a:pt x="182" y="227"/>
                    </a:lnTo>
                    <a:close/>
                    <a:moveTo>
                      <a:pt x="149" y="227"/>
                    </a:moveTo>
                    <a:lnTo>
                      <a:pt x="175" y="227"/>
                    </a:lnTo>
                    <a:lnTo>
                      <a:pt x="175" y="242"/>
                    </a:lnTo>
                    <a:lnTo>
                      <a:pt x="149" y="244"/>
                    </a:lnTo>
                    <a:lnTo>
                      <a:pt x="149" y="227"/>
                    </a:lnTo>
                    <a:close/>
                    <a:moveTo>
                      <a:pt x="82" y="231"/>
                    </a:moveTo>
                    <a:lnTo>
                      <a:pt x="108" y="229"/>
                    </a:lnTo>
                    <a:lnTo>
                      <a:pt x="108" y="244"/>
                    </a:lnTo>
                    <a:lnTo>
                      <a:pt x="82" y="247"/>
                    </a:lnTo>
                    <a:lnTo>
                      <a:pt x="82" y="231"/>
                    </a:lnTo>
                    <a:close/>
                    <a:moveTo>
                      <a:pt x="50" y="234"/>
                    </a:moveTo>
                    <a:lnTo>
                      <a:pt x="73" y="231"/>
                    </a:lnTo>
                    <a:lnTo>
                      <a:pt x="73" y="247"/>
                    </a:lnTo>
                    <a:lnTo>
                      <a:pt x="50" y="249"/>
                    </a:lnTo>
                    <a:lnTo>
                      <a:pt x="50" y="234"/>
                    </a:lnTo>
                    <a:close/>
                    <a:moveTo>
                      <a:pt x="15" y="236"/>
                    </a:moveTo>
                    <a:lnTo>
                      <a:pt x="41" y="234"/>
                    </a:lnTo>
                    <a:lnTo>
                      <a:pt x="41" y="249"/>
                    </a:lnTo>
                    <a:lnTo>
                      <a:pt x="15" y="251"/>
                    </a:lnTo>
                    <a:lnTo>
                      <a:pt x="15" y="236"/>
                    </a:lnTo>
                    <a:close/>
                    <a:moveTo>
                      <a:pt x="216" y="251"/>
                    </a:moveTo>
                    <a:lnTo>
                      <a:pt x="240" y="251"/>
                    </a:lnTo>
                    <a:lnTo>
                      <a:pt x="240" y="266"/>
                    </a:lnTo>
                    <a:lnTo>
                      <a:pt x="216" y="266"/>
                    </a:lnTo>
                    <a:lnTo>
                      <a:pt x="216" y="251"/>
                    </a:lnTo>
                    <a:close/>
                    <a:moveTo>
                      <a:pt x="182" y="253"/>
                    </a:moveTo>
                    <a:lnTo>
                      <a:pt x="208" y="251"/>
                    </a:lnTo>
                    <a:lnTo>
                      <a:pt x="208" y="266"/>
                    </a:lnTo>
                    <a:lnTo>
                      <a:pt x="182" y="268"/>
                    </a:lnTo>
                    <a:lnTo>
                      <a:pt x="182" y="253"/>
                    </a:lnTo>
                    <a:close/>
                    <a:moveTo>
                      <a:pt x="149" y="253"/>
                    </a:moveTo>
                    <a:lnTo>
                      <a:pt x="175" y="253"/>
                    </a:lnTo>
                    <a:lnTo>
                      <a:pt x="175" y="268"/>
                    </a:lnTo>
                    <a:lnTo>
                      <a:pt x="149" y="270"/>
                    </a:lnTo>
                    <a:lnTo>
                      <a:pt x="149" y="253"/>
                    </a:lnTo>
                    <a:close/>
                    <a:moveTo>
                      <a:pt x="82" y="257"/>
                    </a:moveTo>
                    <a:lnTo>
                      <a:pt x="108" y="255"/>
                    </a:lnTo>
                    <a:lnTo>
                      <a:pt x="108" y="270"/>
                    </a:lnTo>
                    <a:lnTo>
                      <a:pt x="82" y="273"/>
                    </a:lnTo>
                    <a:lnTo>
                      <a:pt x="82" y="257"/>
                    </a:lnTo>
                    <a:close/>
                    <a:moveTo>
                      <a:pt x="50" y="260"/>
                    </a:moveTo>
                    <a:lnTo>
                      <a:pt x="73" y="257"/>
                    </a:lnTo>
                    <a:lnTo>
                      <a:pt x="73" y="273"/>
                    </a:lnTo>
                    <a:lnTo>
                      <a:pt x="50" y="275"/>
                    </a:lnTo>
                    <a:lnTo>
                      <a:pt x="50" y="260"/>
                    </a:lnTo>
                    <a:close/>
                    <a:moveTo>
                      <a:pt x="15" y="260"/>
                    </a:moveTo>
                    <a:lnTo>
                      <a:pt x="41" y="260"/>
                    </a:lnTo>
                    <a:lnTo>
                      <a:pt x="41" y="275"/>
                    </a:lnTo>
                    <a:lnTo>
                      <a:pt x="15" y="275"/>
                    </a:lnTo>
                    <a:lnTo>
                      <a:pt x="15" y="260"/>
                    </a:lnTo>
                    <a:close/>
                    <a:moveTo>
                      <a:pt x="216" y="277"/>
                    </a:moveTo>
                    <a:lnTo>
                      <a:pt x="240" y="277"/>
                    </a:lnTo>
                    <a:lnTo>
                      <a:pt x="240" y="292"/>
                    </a:lnTo>
                    <a:lnTo>
                      <a:pt x="216" y="292"/>
                    </a:lnTo>
                    <a:lnTo>
                      <a:pt x="216" y="277"/>
                    </a:lnTo>
                    <a:close/>
                    <a:moveTo>
                      <a:pt x="182" y="279"/>
                    </a:moveTo>
                    <a:lnTo>
                      <a:pt x="208" y="277"/>
                    </a:lnTo>
                    <a:lnTo>
                      <a:pt x="208" y="294"/>
                    </a:lnTo>
                    <a:lnTo>
                      <a:pt x="182" y="294"/>
                    </a:lnTo>
                    <a:lnTo>
                      <a:pt x="182" y="279"/>
                    </a:lnTo>
                    <a:close/>
                    <a:moveTo>
                      <a:pt x="149" y="279"/>
                    </a:moveTo>
                    <a:lnTo>
                      <a:pt x="175" y="279"/>
                    </a:lnTo>
                    <a:lnTo>
                      <a:pt x="175" y="294"/>
                    </a:lnTo>
                    <a:lnTo>
                      <a:pt x="149" y="296"/>
                    </a:lnTo>
                    <a:lnTo>
                      <a:pt x="149" y="279"/>
                    </a:lnTo>
                    <a:close/>
                    <a:moveTo>
                      <a:pt x="82" y="283"/>
                    </a:moveTo>
                    <a:lnTo>
                      <a:pt x="108" y="281"/>
                    </a:lnTo>
                    <a:lnTo>
                      <a:pt x="108" y="296"/>
                    </a:lnTo>
                    <a:lnTo>
                      <a:pt x="82" y="299"/>
                    </a:lnTo>
                    <a:lnTo>
                      <a:pt x="82" y="283"/>
                    </a:lnTo>
                    <a:close/>
                    <a:moveTo>
                      <a:pt x="50" y="283"/>
                    </a:moveTo>
                    <a:lnTo>
                      <a:pt x="73" y="283"/>
                    </a:lnTo>
                    <a:lnTo>
                      <a:pt x="73" y="299"/>
                    </a:lnTo>
                    <a:lnTo>
                      <a:pt x="50" y="299"/>
                    </a:lnTo>
                    <a:lnTo>
                      <a:pt x="50" y="283"/>
                    </a:lnTo>
                    <a:close/>
                    <a:moveTo>
                      <a:pt x="15" y="286"/>
                    </a:moveTo>
                    <a:lnTo>
                      <a:pt x="41" y="286"/>
                    </a:lnTo>
                    <a:lnTo>
                      <a:pt x="41" y="301"/>
                    </a:lnTo>
                    <a:lnTo>
                      <a:pt x="15" y="301"/>
                    </a:lnTo>
                    <a:lnTo>
                      <a:pt x="15" y="286"/>
                    </a:lnTo>
                    <a:close/>
                    <a:moveTo>
                      <a:pt x="216" y="303"/>
                    </a:moveTo>
                    <a:lnTo>
                      <a:pt x="240" y="303"/>
                    </a:lnTo>
                    <a:lnTo>
                      <a:pt x="240" y="318"/>
                    </a:lnTo>
                    <a:lnTo>
                      <a:pt x="216" y="320"/>
                    </a:lnTo>
                    <a:lnTo>
                      <a:pt x="216" y="303"/>
                    </a:lnTo>
                    <a:close/>
                    <a:moveTo>
                      <a:pt x="182" y="305"/>
                    </a:moveTo>
                    <a:lnTo>
                      <a:pt x="208" y="305"/>
                    </a:lnTo>
                    <a:lnTo>
                      <a:pt x="208" y="320"/>
                    </a:lnTo>
                    <a:lnTo>
                      <a:pt x="182" y="320"/>
                    </a:lnTo>
                    <a:lnTo>
                      <a:pt x="182" y="305"/>
                    </a:lnTo>
                    <a:close/>
                    <a:moveTo>
                      <a:pt x="149" y="307"/>
                    </a:moveTo>
                    <a:lnTo>
                      <a:pt x="175" y="305"/>
                    </a:lnTo>
                    <a:lnTo>
                      <a:pt x="175" y="320"/>
                    </a:lnTo>
                    <a:lnTo>
                      <a:pt x="149" y="322"/>
                    </a:lnTo>
                    <a:lnTo>
                      <a:pt x="149" y="307"/>
                    </a:lnTo>
                    <a:close/>
                    <a:moveTo>
                      <a:pt x="82" y="309"/>
                    </a:moveTo>
                    <a:lnTo>
                      <a:pt x="108" y="307"/>
                    </a:lnTo>
                    <a:lnTo>
                      <a:pt x="108" y="322"/>
                    </a:lnTo>
                    <a:lnTo>
                      <a:pt x="82" y="324"/>
                    </a:lnTo>
                    <a:lnTo>
                      <a:pt x="82" y="309"/>
                    </a:lnTo>
                    <a:close/>
                    <a:moveTo>
                      <a:pt x="50" y="309"/>
                    </a:moveTo>
                    <a:lnTo>
                      <a:pt x="73" y="309"/>
                    </a:lnTo>
                    <a:lnTo>
                      <a:pt x="73" y="324"/>
                    </a:lnTo>
                    <a:lnTo>
                      <a:pt x="50" y="324"/>
                    </a:lnTo>
                    <a:lnTo>
                      <a:pt x="50" y="309"/>
                    </a:lnTo>
                    <a:close/>
                    <a:moveTo>
                      <a:pt x="15" y="312"/>
                    </a:moveTo>
                    <a:lnTo>
                      <a:pt x="41" y="309"/>
                    </a:lnTo>
                    <a:lnTo>
                      <a:pt x="41" y="324"/>
                    </a:lnTo>
                    <a:lnTo>
                      <a:pt x="15" y="327"/>
                    </a:lnTo>
                    <a:lnTo>
                      <a:pt x="15" y="312"/>
                    </a:lnTo>
                    <a:close/>
                    <a:moveTo>
                      <a:pt x="216" y="331"/>
                    </a:moveTo>
                    <a:lnTo>
                      <a:pt x="240" y="329"/>
                    </a:lnTo>
                    <a:lnTo>
                      <a:pt x="240" y="346"/>
                    </a:lnTo>
                    <a:lnTo>
                      <a:pt x="216" y="346"/>
                    </a:lnTo>
                    <a:lnTo>
                      <a:pt x="216" y="331"/>
                    </a:lnTo>
                    <a:close/>
                    <a:moveTo>
                      <a:pt x="182" y="331"/>
                    </a:moveTo>
                    <a:lnTo>
                      <a:pt x="208" y="331"/>
                    </a:lnTo>
                    <a:lnTo>
                      <a:pt x="208" y="346"/>
                    </a:lnTo>
                    <a:lnTo>
                      <a:pt x="182" y="346"/>
                    </a:lnTo>
                    <a:lnTo>
                      <a:pt x="182" y="331"/>
                    </a:lnTo>
                    <a:close/>
                    <a:moveTo>
                      <a:pt x="149" y="333"/>
                    </a:moveTo>
                    <a:lnTo>
                      <a:pt x="175" y="331"/>
                    </a:lnTo>
                    <a:lnTo>
                      <a:pt x="175" y="346"/>
                    </a:lnTo>
                    <a:lnTo>
                      <a:pt x="149" y="348"/>
                    </a:lnTo>
                    <a:lnTo>
                      <a:pt x="149" y="333"/>
                    </a:lnTo>
                    <a:close/>
                    <a:moveTo>
                      <a:pt x="82" y="335"/>
                    </a:moveTo>
                    <a:lnTo>
                      <a:pt x="108" y="333"/>
                    </a:lnTo>
                    <a:lnTo>
                      <a:pt x="108" y="348"/>
                    </a:lnTo>
                    <a:lnTo>
                      <a:pt x="82" y="350"/>
                    </a:lnTo>
                    <a:lnTo>
                      <a:pt x="82" y="335"/>
                    </a:lnTo>
                    <a:close/>
                    <a:moveTo>
                      <a:pt x="50" y="335"/>
                    </a:moveTo>
                    <a:lnTo>
                      <a:pt x="73" y="335"/>
                    </a:lnTo>
                    <a:lnTo>
                      <a:pt x="73" y="350"/>
                    </a:lnTo>
                    <a:lnTo>
                      <a:pt x="50" y="350"/>
                    </a:lnTo>
                    <a:lnTo>
                      <a:pt x="50" y="335"/>
                    </a:lnTo>
                    <a:close/>
                    <a:moveTo>
                      <a:pt x="15" y="337"/>
                    </a:moveTo>
                    <a:lnTo>
                      <a:pt x="41" y="335"/>
                    </a:lnTo>
                    <a:lnTo>
                      <a:pt x="41" y="350"/>
                    </a:lnTo>
                    <a:lnTo>
                      <a:pt x="15" y="353"/>
                    </a:lnTo>
                    <a:lnTo>
                      <a:pt x="15" y="337"/>
                    </a:lnTo>
                    <a:close/>
                    <a:moveTo>
                      <a:pt x="216" y="357"/>
                    </a:moveTo>
                    <a:lnTo>
                      <a:pt x="240" y="355"/>
                    </a:lnTo>
                    <a:lnTo>
                      <a:pt x="240" y="372"/>
                    </a:lnTo>
                    <a:lnTo>
                      <a:pt x="216" y="372"/>
                    </a:lnTo>
                    <a:lnTo>
                      <a:pt x="216" y="357"/>
                    </a:lnTo>
                    <a:close/>
                    <a:moveTo>
                      <a:pt x="182" y="357"/>
                    </a:moveTo>
                    <a:lnTo>
                      <a:pt x="208" y="357"/>
                    </a:lnTo>
                    <a:lnTo>
                      <a:pt x="208" y="372"/>
                    </a:lnTo>
                    <a:lnTo>
                      <a:pt x="182" y="372"/>
                    </a:lnTo>
                    <a:lnTo>
                      <a:pt x="182" y="357"/>
                    </a:lnTo>
                    <a:close/>
                    <a:moveTo>
                      <a:pt x="149" y="359"/>
                    </a:moveTo>
                    <a:lnTo>
                      <a:pt x="175" y="357"/>
                    </a:lnTo>
                    <a:lnTo>
                      <a:pt x="175" y="372"/>
                    </a:lnTo>
                    <a:lnTo>
                      <a:pt x="149" y="374"/>
                    </a:lnTo>
                    <a:lnTo>
                      <a:pt x="149" y="359"/>
                    </a:lnTo>
                    <a:close/>
                    <a:moveTo>
                      <a:pt x="82" y="359"/>
                    </a:moveTo>
                    <a:lnTo>
                      <a:pt x="108" y="359"/>
                    </a:lnTo>
                    <a:lnTo>
                      <a:pt x="108" y="374"/>
                    </a:lnTo>
                    <a:lnTo>
                      <a:pt x="82" y="376"/>
                    </a:lnTo>
                    <a:lnTo>
                      <a:pt x="82" y="359"/>
                    </a:lnTo>
                    <a:close/>
                    <a:moveTo>
                      <a:pt x="50" y="361"/>
                    </a:moveTo>
                    <a:lnTo>
                      <a:pt x="73" y="361"/>
                    </a:lnTo>
                    <a:lnTo>
                      <a:pt x="73" y="376"/>
                    </a:lnTo>
                    <a:lnTo>
                      <a:pt x="50" y="376"/>
                    </a:lnTo>
                    <a:lnTo>
                      <a:pt x="50" y="361"/>
                    </a:lnTo>
                    <a:close/>
                    <a:moveTo>
                      <a:pt x="15" y="361"/>
                    </a:moveTo>
                    <a:lnTo>
                      <a:pt x="41" y="361"/>
                    </a:lnTo>
                    <a:lnTo>
                      <a:pt x="41" y="376"/>
                    </a:lnTo>
                    <a:lnTo>
                      <a:pt x="15" y="376"/>
                    </a:lnTo>
                    <a:lnTo>
                      <a:pt x="15" y="361"/>
                    </a:lnTo>
                    <a:close/>
                    <a:moveTo>
                      <a:pt x="216" y="383"/>
                    </a:moveTo>
                    <a:lnTo>
                      <a:pt x="240" y="383"/>
                    </a:lnTo>
                    <a:lnTo>
                      <a:pt x="240" y="398"/>
                    </a:lnTo>
                    <a:lnTo>
                      <a:pt x="216" y="398"/>
                    </a:lnTo>
                    <a:lnTo>
                      <a:pt x="216" y="383"/>
                    </a:lnTo>
                    <a:close/>
                    <a:moveTo>
                      <a:pt x="182" y="383"/>
                    </a:moveTo>
                    <a:lnTo>
                      <a:pt x="208" y="383"/>
                    </a:lnTo>
                    <a:lnTo>
                      <a:pt x="208" y="398"/>
                    </a:lnTo>
                    <a:lnTo>
                      <a:pt x="182" y="400"/>
                    </a:lnTo>
                    <a:lnTo>
                      <a:pt x="182" y="383"/>
                    </a:lnTo>
                    <a:close/>
                    <a:moveTo>
                      <a:pt x="149" y="385"/>
                    </a:moveTo>
                    <a:lnTo>
                      <a:pt x="175" y="383"/>
                    </a:lnTo>
                    <a:lnTo>
                      <a:pt x="175" y="400"/>
                    </a:lnTo>
                    <a:lnTo>
                      <a:pt x="149" y="400"/>
                    </a:lnTo>
                    <a:lnTo>
                      <a:pt x="149" y="385"/>
                    </a:lnTo>
                    <a:close/>
                    <a:moveTo>
                      <a:pt x="82" y="385"/>
                    </a:moveTo>
                    <a:lnTo>
                      <a:pt x="108" y="385"/>
                    </a:lnTo>
                    <a:lnTo>
                      <a:pt x="108" y="400"/>
                    </a:lnTo>
                    <a:lnTo>
                      <a:pt x="82" y="400"/>
                    </a:lnTo>
                    <a:lnTo>
                      <a:pt x="82" y="385"/>
                    </a:lnTo>
                    <a:close/>
                    <a:moveTo>
                      <a:pt x="50" y="387"/>
                    </a:moveTo>
                    <a:lnTo>
                      <a:pt x="73" y="385"/>
                    </a:lnTo>
                    <a:lnTo>
                      <a:pt x="73" y="402"/>
                    </a:lnTo>
                    <a:lnTo>
                      <a:pt x="50" y="402"/>
                    </a:lnTo>
                    <a:lnTo>
                      <a:pt x="50" y="387"/>
                    </a:lnTo>
                    <a:close/>
                    <a:moveTo>
                      <a:pt x="15" y="387"/>
                    </a:moveTo>
                    <a:lnTo>
                      <a:pt x="41" y="387"/>
                    </a:lnTo>
                    <a:lnTo>
                      <a:pt x="41" y="402"/>
                    </a:lnTo>
                    <a:lnTo>
                      <a:pt x="15" y="402"/>
                    </a:lnTo>
                    <a:lnTo>
                      <a:pt x="15" y="387"/>
                    </a:lnTo>
                    <a:close/>
                    <a:moveTo>
                      <a:pt x="216" y="409"/>
                    </a:moveTo>
                    <a:lnTo>
                      <a:pt x="240" y="409"/>
                    </a:lnTo>
                    <a:lnTo>
                      <a:pt x="240" y="424"/>
                    </a:lnTo>
                    <a:lnTo>
                      <a:pt x="216" y="424"/>
                    </a:lnTo>
                    <a:lnTo>
                      <a:pt x="216" y="409"/>
                    </a:lnTo>
                    <a:close/>
                    <a:moveTo>
                      <a:pt x="182" y="409"/>
                    </a:moveTo>
                    <a:lnTo>
                      <a:pt x="208" y="409"/>
                    </a:lnTo>
                    <a:lnTo>
                      <a:pt x="208" y="424"/>
                    </a:lnTo>
                    <a:lnTo>
                      <a:pt x="182" y="426"/>
                    </a:lnTo>
                    <a:lnTo>
                      <a:pt x="182" y="409"/>
                    </a:lnTo>
                    <a:close/>
                    <a:moveTo>
                      <a:pt x="149" y="411"/>
                    </a:moveTo>
                    <a:lnTo>
                      <a:pt x="175" y="409"/>
                    </a:lnTo>
                    <a:lnTo>
                      <a:pt x="175" y="426"/>
                    </a:lnTo>
                    <a:lnTo>
                      <a:pt x="149" y="426"/>
                    </a:lnTo>
                    <a:lnTo>
                      <a:pt x="149" y="411"/>
                    </a:lnTo>
                    <a:close/>
                    <a:moveTo>
                      <a:pt x="82" y="411"/>
                    </a:moveTo>
                    <a:lnTo>
                      <a:pt x="108" y="411"/>
                    </a:lnTo>
                    <a:lnTo>
                      <a:pt x="108" y="426"/>
                    </a:lnTo>
                    <a:lnTo>
                      <a:pt x="82" y="426"/>
                    </a:lnTo>
                    <a:lnTo>
                      <a:pt x="82" y="411"/>
                    </a:lnTo>
                    <a:close/>
                    <a:moveTo>
                      <a:pt x="50" y="413"/>
                    </a:moveTo>
                    <a:lnTo>
                      <a:pt x="73" y="411"/>
                    </a:lnTo>
                    <a:lnTo>
                      <a:pt x="73" y="426"/>
                    </a:lnTo>
                    <a:lnTo>
                      <a:pt x="50" y="428"/>
                    </a:lnTo>
                    <a:lnTo>
                      <a:pt x="50" y="413"/>
                    </a:lnTo>
                    <a:close/>
                    <a:moveTo>
                      <a:pt x="15" y="413"/>
                    </a:moveTo>
                    <a:lnTo>
                      <a:pt x="41" y="413"/>
                    </a:lnTo>
                    <a:lnTo>
                      <a:pt x="41" y="428"/>
                    </a:lnTo>
                    <a:lnTo>
                      <a:pt x="15" y="428"/>
                    </a:lnTo>
                    <a:lnTo>
                      <a:pt x="15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14"/>
              <p:cNvSpPr/>
              <p:nvPr/>
            </p:nvSpPr>
            <p:spPr bwMode="auto">
              <a:xfrm>
                <a:off x="3295650" y="1546225"/>
                <a:ext cx="357188" cy="68263"/>
              </a:xfrm>
              <a:custGeom>
                <a:gdLst>
                  <a:gd name="T0" fmla="*/ 0 w 225"/>
                  <a:gd name="T1" fmla="*/ 4 h 43"/>
                  <a:gd name="T2" fmla="*/ 225 w 225"/>
                  <a:gd name="T3" fmla="*/ 0 h 43"/>
                  <a:gd name="T4" fmla="*/ 225 w 225"/>
                  <a:gd name="T5" fmla="*/ 43 h 43"/>
                  <a:gd name="T6" fmla="*/ 0 w 225"/>
                  <a:gd name="T7" fmla="*/ 43 h 43"/>
                  <a:gd name="T8" fmla="*/ 0 w 225"/>
                  <a:gd name="T9" fmla="*/ 4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43">
                    <a:moveTo>
                      <a:pt x="0" y="4"/>
                    </a:moveTo>
                    <a:lnTo>
                      <a:pt x="225" y="0"/>
                    </a:lnTo>
                    <a:lnTo>
                      <a:pt x="225" y="43"/>
                    </a:lnTo>
                    <a:lnTo>
                      <a:pt x="0" y="43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15"/>
              <p:cNvSpPr/>
              <p:nvPr/>
            </p:nvSpPr>
            <p:spPr bwMode="auto">
              <a:xfrm>
                <a:off x="3679825" y="855663"/>
                <a:ext cx="123825" cy="814388"/>
              </a:xfrm>
              <a:custGeom>
                <a:gdLst>
                  <a:gd name="T0" fmla="*/ 57 w 78"/>
                  <a:gd name="T1" fmla="*/ 28 h 513"/>
                  <a:gd name="T2" fmla="*/ 54 w 78"/>
                  <a:gd name="T3" fmla="*/ 60 h 513"/>
                  <a:gd name="T4" fmla="*/ 54 w 78"/>
                  <a:gd name="T5" fmla="*/ 60 h 513"/>
                  <a:gd name="T6" fmla="*/ 35 w 78"/>
                  <a:gd name="T7" fmla="*/ 65 h 513"/>
                  <a:gd name="T8" fmla="*/ 31 w 78"/>
                  <a:gd name="T9" fmla="*/ 63 h 513"/>
                  <a:gd name="T10" fmla="*/ 70 w 78"/>
                  <a:gd name="T11" fmla="*/ 93 h 513"/>
                  <a:gd name="T12" fmla="*/ 35 w 78"/>
                  <a:gd name="T13" fmla="*/ 76 h 513"/>
                  <a:gd name="T14" fmla="*/ 35 w 78"/>
                  <a:gd name="T15" fmla="*/ 76 h 513"/>
                  <a:gd name="T16" fmla="*/ 16 w 78"/>
                  <a:gd name="T17" fmla="*/ 82 h 513"/>
                  <a:gd name="T18" fmla="*/ 70 w 78"/>
                  <a:gd name="T19" fmla="*/ 132 h 513"/>
                  <a:gd name="T20" fmla="*/ 50 w 78"/>
                  <a:gd name="T21" fmla="*/ 108 h 513"/>
                  <a:gd name="T22" fmla="*/ 16 w 78"/>
                  <a:gd name="T23" fmla="*/ 93 h 513"/>
                  <a:gd name="T24" fmla="*/ 16 w 78"/>
                  <a:gd name="T25" fmla="*/ 93 h 513"/>
                  <a:gd name="T26" fmla="*/ 54 w 78"/>
                  <a:gd name="T27" fmla="*/ 151 h 513"/>
                  <a:gd name="T28" fmla="*/ 50 w 78"/>
                  <a:gd name="T29" fmla="*/ 149 h 513"/>
                  <a:gd name="T30" fmla="*/ 31 w 78"/>
                  <a:gd name="T31" fmla="*/ 125 h 513"/>
                  <a:gd name="T32" fmla="*/ 54 w 78"/>
                  <a:gd name="T33" fmla="*/ 160 h 513"/>
                  <a:gd name="T34" fmla="*/ 54 w 78"/>
                  <a:gd name="T35" fmla="*/ 160 h 513"/>
                  <a:gd name="T36" fmla="*/ 35 w 78"/>
                  <a:gd name="T37" fmla="*/ 169 h 513"/>
                  <a:gd name="T38" fmla="*/ 31 w 78"/>
                  <a:gd name="T39" fmla="*/ 166 h 513"/>
                  <a:gd name="T40" fmla="*/ 70 w 78"/>
                  <a:gd name="T41" fmla="*/ 192 h 513"/>
                  <a:gd name="T42" fmla="*/ 35 w 78"/>
                  <a:gd name="T43" fmla="*/ 179 h 513"/>
                  <a:gd name="T44" fmla="*/ 35 w 78"/>
                  <a:gd name="T45" fmla="*/ 179 h 513"/>
                  <a:gd name="T46" fmla="*/ 16 w 78"/>
                  <a:gd name="T47" fmla="*/ 188 h 513"/>
                  <a:gd name="T48" fmla="*/ 70 w 78"/>
                  <a:gd name="T49" fmla="*/ 231 h 513"/>
                  <a:gd name="T50" fmla="*/ 50 w 78"/>
                  <a:gd name="T51" fmla="*/ 210 h 513"/>
                  <a:gd name="T52" fmla="*/ 16 w 78"/>
                  <a:gd name="T53" fmla="*/ 199 h 513"/>
                  <a:gd name="T54" fmla="*/ 16 w 78"/>
                  <a:gd name="T55" fmla="*/ 199 h 513"/>
                  <a:gd name="T56" fmla="*/ 54 w 78"/>
                  <a:gd name="T57" fmla="*/ 251 h 513"/>
                  <a:gd name="T58" fmla="*/ 50 w 78"/>
                  <a:gd name="T59" fmla="*/ 251 h 513"/>
                  <a:gd name="T60" fmla="*/ 31 w 78"/>
                  <a:gd name="T61" fmla="*/ 229 h 513"/>
                  <a:gd name="T62" fmla="*/ 54 w 78"/>
                  <a:gd name="T63" fmla="*/ 262 h 513"/>
                  <a:gd name="T64" fmla="*/ 54 w 78"/>
                  <a:gd name="T65" fmla="*/ 262 h 513"/>
                  <a:gd name="T66" fmla="*/ 35 w 78"/>
                  <a:gd name="T67" fmla="*/ 273 h 513"/>
                  <a:gd name="T68" fmla="*/ 31 w 78"/>
                  <a:gd name="T69" fmla="*/ 270 h 513"/>
                  <a:gd name="T70" fmla="*/ 70 w 78"/>
                  <a:gd name="T71" fmla="*/ 290 h 513"/>
                  <a:gd name="T72" fmla="*/ 35 w 78"/>
                  <a:gd name="T73" fmla="*/ 283 h 513"/>
                  <a:gd name="T74" fmla="*/ 35 w 78"/>
                  <a:gd name="T75" fmla="*/ 283 h 513"/>
                  <a:gd name="T76" fmla="*/ 16 w 78"/>
                  <a:gd name="T77" fmla="*/ 294 h 513"/>
                  <a:gd name="T78" fmla="*/ 70 w 78"/>
                  <a:gd name="T79" fmla="*/ 331 h 513"/>
                  <a:gd name="T80" fmla="*/ 50 w 78"/>
                  <a:gd name="T81" fmla="*/ 312 h 513"/>
                  <a:gd name="T82" fmla="*/ 16 w 78"/>
                  <a:gd name="T83" fmla="*/ 305 h 513"/>
                  <a:gd name="T84" fmla="*/ 16 w 78"/>
                  <a:gd name="T85" fmla="*/ 305 h 513"/>
                  <a:gd name="T86" fmla="*/ 54 w 78"/>
                  <a:gd name="T87" fmla="*/ 353 h 513"/>
                  <a:gd name="T88" fmla="*/ 50 w 78"/>
                  <a:gd name="T89" fmla="*/ 353 h 513"/>
                  <a:gd name="T90" fmla="*/ 31 w 78"/>
                  <a:gd name="T91" fmla="*/ 333 h 513"/>
                  <a:gd name="T92" fmla="*/ 54 w 78"/>
                  <a:gd name="T93" fmla="*/ 363 h 513"/>
                  <a:gd name="T94" fmla="*/ 54 w 78"/>
                  <a:gd name="T95" fmla="*/ 363 h 513"/>
                  <a:gd name="T96" fmla="*/ 35 w 78"/>
                  <a:gd name="T97" fmla="*/ 374 h 513"/>
                  <a:gd name="T98" fmla="*/ 31 w 78"/>
                  <a:gd name="T99" fmla="*/ 374 h 513"/>
                  <a:gd name="T100" fmla="*/ 70 w 78"/>
                  <a:gd name="T101" fmla="*/ 389 h 513"/>
                  <a:gd name="T102" fmla="*/ 35 w 78"/>
                  <a:gd name="T103" fmla="*/ 385 h 513"/>
                  <a:gd name="T104" fmla="*/ 35 w 78"/>
                  <a:gd name="T105" fmla="*/ 385 h 513"/>
                  <a:gd name="T106" fmla="*/ 16 w 78"/>
                  <a:gd name="T107" fmla="*/ 398 h 513"/>
                  <a:gd name="T108" fmla="*/ 70 w 78"/>
                  <a:gd name="T109" fmla="*/ 431 h 513"/>
                  <a:gd name="T110" fmla="*/ 50 w 78"/>
                  <a:gd name="T111" fmla="*/ 413 h 513"/>
                  <a:gd name="T112" fmla="*/ 16 w 78"/>
                  <a:gd name="T113" fmla="*/ 409 h 513"/>
                  <a:gd name="T114" fmla="*/ 16 w 78"/>
                  <a:gd name="T115" fmla="*/ 409 h 5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8" h="513">
                    <a:moveTo>
                      <a:pt x="7" y="513"/>
                    </a:moveTo>
                    <a:lnTo>
                      <a:pt x="78" y="513"/>
                    </a:lnTo>
                    <a:lnTo>
                      <a:pt x="78" y="52"/>
                    </a:lnTo>
                    <a:lnTo>
                      <a:pt x="57" y="28"/>
                    </a:lnTo>
                    <a:lnTo>
                      <a:pt x="0" y="0"/>
                    </a:lnTo>
                    <a:lnTo>
                      <a:pt x="7" y="17"/>
                    </a:lnTo>
                    <a:lnTo>
                      <a:pt x="7" y="513"/>
                    </a:lnTo>
                    <a:close/>
                    <a:moveTo>
                      <a:pt x="54" y="60"/>
                    </a:moveTo>
                    <a:lnTo>
                      <a:pt x="70" y="67"/>
                    </a:lnTo>
                    <a:lnTo>
                      <a:pt x="70" y="82"/>
                    </a:lnTo>
                    <a:lnTo>
                      <a:pt x="54" y="76"/>
                    </a:lnTo>
                    <a:lnTo>
                      <a:pt x="54" y="60"/>
                    </a:lnTo>
                    <a:close/>
                    <a:moveTo>
                      <a:pt x="35" y="50"/>
                    </a:moveTo>
                    <a:lnTo>
                      <a:pt x="50" y="58"/>
                    </a:lnTo>
                    <a:lnTo>
                      <a:pt x="50" y="73"/>
                    </a:lnTo>
                    <a:lnTo>
                      <a:pt x="35" y="65"/>
                    </a:lnTo>
                    <a:lnTo>
                      <a:pt x="35" y="50"/>
                    </a:lnTo>
                    <a:close/>
                    <a:moveTo>
                      <a:pt x="16" y="41"/>
                    </a:moveTo>
                    <a:lnTo>
                      <a:pt x="31" y="47"/>
                    </a:lnTo>
                    <a:lnTo>
                      <a:pt x="31" y="63"/>
                    </a:lnTo>
                    <a:lnTo>
                      <a:pt x="16" y="56"/>
                    </a:lnTo>
                    <a:lnTo>
                      <a:pt x="16" y="41"/>
                    </a:lnTo>
                    <a:close/>
                    <a:moveTo>
                      <a:pt x="54" y="84"/>
                    </a:moveTo>
                    <a:lnTo>
                      <a:pt x="70" y="93"/>
                    </a:lnTo>
                    <a:lnTo>
                      <a:pt x="70" y="106"/>
                    </a:lnTo>
                    <a:lnTo>
                      <a:pt x="54" y="99"/>
                    </a:lnTo>
                    <a:lnTo>
                      <a:pt x="54" y="84"/>
                    </a:lnTo>
                    <a:close/>
                    <a:moveTo>
                      <a:pt x="35" y="76"/>
                    </a:moveTo>
                    <a:lnTo>
                      <a:pt x="50" y="82"/>
                    </a:lnTo>
                    <a:lnTo>
                      <a:pt x="50" y="97"/>
                    </a:lnTo>
                    <a:lnTo>
                      <a:pt x="35" y="91"/>
                    </a:lnTo>
                    <a:lnTo>
                      <a:pt x="35" y="76"/>
                    </a:lnTo>
                    <a:close/>
                    <a:moveTo>
                      <a:pt x="16" y="67"/>
                    </a:moveTo>
                    <a:lnTo>
                      <a:pt x="31" y="73"/>
                    </a:lnTo>
                    <a:lnTo>
                      <a:pt x="31" y="89"/>
                    </a:lnTo>
                    <a:lnTo>
                      <a:pt x="16" y="82"/>
                    </a:lnTo>
                    <a:lnTo>
                      <a:pt x="16" y="67"/>
                    </a:lnTo>
                    <a:close/>
                    <a:moveTo>
                      <a:pt x="54" y="110"/>
                    </a:moveTo>
                    <a:lnTo>
                      <a:pt x="70" y="117"/>
                    </a:lnTo>
                    <a:lnTo>
                      <a:pt x="70" y="132"/>
                    </a:lnTo>
                    <a:lnTo>
                      <a:pt x="54" y="125"/>
                    </a:lnTo>
                    <a:lnTo>
                      <a:pt x="54" y="110"/>
                    </a:lnTo>
                    <a:close/>
                    <a:moveTo>
                      <a:pt x="35" y="102"/>
                    </a:moveTo>
                    <a:lnTo>
                      <a:pt x="50" y="108"/>
                    </a:lnTo>
                    <a:lnTo>
                      <a:pt x="50" y="123"/>
                    </a:lnTo>
                    <a:lnTo>
                      <a:pt x="35" y="117"/>
                    </a:lnTo>
                    <a:lnTo>
                      <a:pt x="35" y="102"/>
                    </a:lnTo>
                    <a:close/>
                    <a:moveTo>
                      <a:pt x="16" y="93"/>
                    </a:moveTo>
                    <a:lnTo>
                      <a:pt x="31" y="99"/>
                    </a:lnTo>
                    <a:lnTo>
                      <a:pt x="31" y="115"/>
                    </a:lnTo>
                    <a:lnTo>
                      <a:pt x="16" y="108"/>
                    </a:lnTo>
                    <a:lnTo>
                      <a:pt x="16" y="93"/>
                    </a:lnTo>
                    <a:close/>
                    <a:moveTo>
                      <a:pt x="54" y="136"/>
                    </a:moveTo>
                    <a:lnTo>
                      <a:pt x="70" y="143"/>
                    </a:lnTo>
                    <a:lnTo>
                      <a:pt x="70" y="156"/>
                    </a:lnTo>
                    <a:lnTo>
                      <a:pt x="54" y="151"/>
                    </a:lnTo>
                    <a:lnTo>
                      <a:pt x="54" y="136"/>
                    </a:lnTo>
                    <a:close/>
                    <a:moveTo>
                      <a:pt x="35" y="128"/>
                    </a:moveTo>
                    <a:lnTo>
                      <a:pt x="50" y="134"/>
                    </a:lnTo>
                    <a:lnTo>
                      <a:pt x="50" y="149"/>
                    </a:lnTo>
                    <a:lnTo>
                      <a:pt x="35" y="143"/>
                    </a:lnTo>
                    <a:lnTo>
                      <a:pt x="35" y="128"/>
                    </a:lnTo>
                    <a:close/>
                    <a:moveTo>
                      <a:pt x="16" y="119"/>
                    </a:moveTo>
                    <a:lnTo>
                      <a:pt x="31" y="125"/>
                    </a:lnTo>
                    <a:lnTo>
                      <a:pt x="31" y="141"/>
                    </a:lnTo>
                    <a:lnTo>
                      <a:pt x="16" y="136"/>
                    </a:lnTo>
                    <a:lnTo>
                      <a:pt x="16" y="119"/>
                    </a:lnTo>
                    <a:close/>
                    <a:moveTo>
                      <a:pt x="54" y="160"/>
                    </a:moveTo>
                    <a:lnTo>
                      <a:pt x="70" y="166"/>
                    </a:lnTo>
                    <a:lnTo>
                      <a:pt x="70" y="182"/>
                    </a:lnTo>
                    <a:lnTo>
                      <a:pt x="54" y="175"/>
                    </a:lnTo>
                    <a:lnTo>
                      <a:pt x="54" y="160"/>
                    </a:lnTo>
                    <a:close/>
                    <a:moveTo>
                      <a:pt x="35" y="154"/>
                    </a:moveTo>
                    <a:lnTo>
                      <a:pt x="50" y="160"/>
                    </a:lnTo>
                    <a:lnTo>
                      <a:pt x="50" y="175"/>
                    </a:lnTo>
                    <a:lnTo>
                      <a:pt x="35" y="169"/>
                    </a:lnTo>
                    <a:lnTo>
                      <a:pt x="35" y="154"/>
                    </a:lnTo>
                    <a:close/>
                    <a:moveTo>
                      <a:pt x="16" y="147"/>
                    </a:moveTo>
                    <a:lnTo>
                      <a:pt x="31" y="151"/>
                    </a:lnTo>
                    <a:lnTo>
                      <a:pt x="31" y="166"/>
                    </a:lnTo>
                    <a:lnTo>
                      <a:pt x="16" y="162"/>
                    </a:lnTo>
                    <a:lnTo>
                      <a:pt x="16" y="147"/>
                    </a:lnTo>
                    <a:close/>
                    <a:moveTo>
                      <a:pt x="54" y="186"/>
                    </a:moveTo>
                    <a:lnTo>
                      <a:pt x="70" y="192"/>
                    </a:lnTo>
                    <a:lnTo>
                      <a:pt x="70" y="205"/>
                    </a:lnTo>
                    <a:lnTo>
                      <a:pt x="54" y="201"/>
                    </a:lnTo>
                    <a:lnTo>
                      <a:pt x="54" y="186"/>
                    </a:lnTo>
                    <a:close/>
                    <a:moveTo>
                      <a:pt x="35" y="179"/>
                    </a:moveTo>
                    <a:lnTo>
                      <a:pt x="50" y="184"/>
                    </a:lnTo>
                    <a:lnTo>
                      <a:pt x="50" y="199"/>
                    </a:lnTo>
                    <a:lnTo>
                      <a:pt x="35" y="195"/>
                    </a:lnTo>
                    <a:lnTo>
                      <a:pt x="35" y="179"/>
                    </a:lnTo>
                    <a:close/>
                    <a:moveTo>
                      <a:pt x="16" y="173"/>
                    </a:moveTo>
                    <a:lnTo>
                      <a:pt x="31" y="177"/>
                    </a:lnTo>
                    <a:lnTo>
                      <a:pt x="31" y="192"/>
                    </a:lnTo>
                    <a:lnTo>
                      <a:pt x="16" y="188"/>
                    </a:lnTo>
                    <a:lnTo>
                      <a:pt x="16" y="173"/>
                    </a:lnTo>
                    <a:close/>
                    <a:moveTo>
                      <a:pt x="54" y="212"/>
                    </a:moveTo>
                    <a:lnTo>
                      <a:pt x="70" y="216"/>
                    </a:lnTo>
                    <a:lnTo>
                      <a:pt x="70" y="231"/>
                    </a:lnTo>
                    <a:lnTo>
                      <a:pt x="54" y="227"/>
                    </a:lnTo>
                    <a:lnTo>
                      <a:pt x="54" y="212"/>
                    </a:lnTo>
                    <a:close/>
                    <a:moveTo>
                      <a:pt x="35" y="205"/>
                    </a:moveTo>
                    <a:lnTo>
                      <a:pt x="50" y="210"/>
                    </a:lnTo>
                    <a:lnTo>
                      <a:pt x="50" y="225"/>
                    </a:lnTo>
                    <a:lnTo>
                      <a:pt x="35" y="221"/>
                    </a:lnTo>
                    <a:lnTo>
                      <a:pt x="35" y="205"/>
                    </a:lnTo>
                    <a:close/>
                    <a:moveTo>
                      <a:pt x="16" y="199"/>
                    </a:moveTo>
                    <a:lnTo>
                      <a:pt x="31" y="203"/>
                    </a:lnTo>
                    <a:lnTo>
                      <a:pt x="31" y="218"/>
                    </a:lnTo>
                    <a:lnTo>
                      <a:pt x="16" y="214"/>
                    </a:lnTo>
                    <a:lnTo>
                      <a:pt x="16" y="199"/>
                    </a:lnTo>
                    <a:close/>
                    <a:moveTo>
                      <a:pt x="54" y="236"/>
                    </a:moveTo>
                    <a:lnTo>
                      <a:pt x="70" y="240"/>
                    </a:lnTo>
                    <a:lnTo>
                      <a:pt x="70" y="255"/>
                    </a:lnTo>
                    <a:lnTo>
                      <a:pt x="54" y="251"/>
                    </a:lnTo>
                    <a:lnTo>
                      <a:pt x="54" y="236"/>
                    </a:lnTo>
                    <a:close/>
                    <a:moveTo>
                      <a:pt x="35" y="231"/>
                    </a:moveTo>
                    <a:lnTo>
                      <a:pt x="50" y="236"/>
                    </a:lnTo>
                    <a:lnTo>
                      <a:pt x="50" y="251"/>
                    </a:lnTo>
                    <a:lnTo>
                      <a:pt x="35" y="247"/>
                    </a:lnTo>
                    <a:lnTo>
                      <a:pt x="35" y="231"/>
                    </a:lnTo>
                    <a:close/>
                    <a:moveTo>
                      <a:pt x="16" y="225"/>
                    </a:moveTo>
                    <a:lnTo>
                      <a:pt x="31" y="229"/>
                    </a:lnTo>
                    <a:lnTo>
                      <a:pt x="31" y="244"/>
                    </a:lnTo>
                    <a:lnTo>
                      <a:pt x="16" y="240"/>
                    </a:lnTo>
                    <a:lnTo>
                      <a:pt x="16" y="225"/>
                    </a:lnTo>
                    <a:close/>
                    <a:moveTo>
                      <a:pt x="54" y="262"/>
                    </a:moveTo>
                    <a:lnTo>
                      <a:pt x="70" y="266"/>
                    </a:lnTo>
                    <a:lnTo>
                      <a:pt x="70" y="281"/>
                    </a:lnTo>
                    <a:lnTo>
                      <a:pt x="54" y="277"/>
                    </a:lnTo>
                    <a:lnTo>
                      <a:pt x="54" y="262"/>
                    </a:lnTo>
                    <a:close/>
                    <a:moveTo>
                      <a:pt x="35" y="257"/>
                    </a:moveTo>
                    <a:lnTo>
                      <a:pt x="50" y="262"/>
                    </a:lnTo>
                    <a:lnTo>
                      <a:pt x="50" y="277"/>
                    </a:lnTo>
                    <a:lnTo>
                      <a:pt x="35" y="273"/>
                    </a:lnTo>
                    <a:lnTo>
                      <a:pt x="35" y="257"/>
                    </a:lnTo>
                    <a:close/>
                    <a:moveTo>
                      <a:pt x="16" y="251"/>
                    </a:moveTo>
                    <a:lnTo>
                      <a:pt x="31" y="255"/>
                    </a:lnTo>
                    <a:lnTo>
                      <a:pt x="31" y="270"/>
                    </a:lnTo>
                    <a:lnTo>
                      <a:pt x="16" y="266"/>
                    </a:lnTo>
                    <a:lnTo>
                      <a:pt x="16" y="251"/>
                    </a:lnTo>
                    <a:close/>
                    <a:moveTo>
                      <a:pt x="54" y="288"/>
                    </a:moveTo>
                    <a:lnTo>
                      <a:pt x="70" y="290"/>
                    </a:lnTo>
                    <a:lnTo>
                      <a:pt x="70" y="305"/>
                    </a:lnTo>
                    <a:lnTo>
                      <a:pt x="54" y="303"/>
                    </a:lnTo>
                    <a:lnTo>
                      <a:pt x="54" y="288"/>
                    </a:lnTo>
                    <a:close/>
                    <a:moveTo>
                      <a:pt x="35" y="283"/>
                    </a:moveTo>
                    <a:lnTo>
                      <a:pt x="50" y="286"/>
                    </a:lnTo>
                    <a:lnTo>
                      <a:pt x="50" y="301"/>
                    </a:lnTo>
                    <a:lnTo>
                      <a:pt x="35" y="299"/>
                    </a:lnTo>
                    <a:lnTo>
                      <a:pt x="35" y="283"/>
                    </a:lnTo>
                    <a:close/>
                    <a:moveTo>
                      <a:pt x="16" y="277"/>
                    </a:moveTo>
                    <a:lnTo>
                      <a:pt x="31" y="281"/>
                    </a:lnTo>
                    <a:lnTo>
                      <a:pt x="31" y="296"/>
                    </a:lnTo>
                    <a:lnTo>
                      <a:pt x="16" y="294"/>
                    </a:lnTo>
                    <a:lnTo>
                      <a:pt x="16" y="277"/>
                    </a:lnTo>
                    <a:close/>
                    <a:moveTo>
                      <a:pt x="54" y="312"/>
                    </a:moveTo>
                    <a:lnTo>
                      <a:pt x="70" y="316"/>
                    </a:lnTo>
                    <a:lnTo>
                      <a:pt x="70" y="331"/>
                    </a:lnTo>
                    <a:lnTo>
                      <a:pt x="54" y="327"/>
                    </a:lnTo>
                    <a:lnTo>
                      <a:pt x="54" y="312"/>
                    </a:lnTo>
                    <a:close/>
                    <a:moveTo>
                      <a:pt x="35" y="309"/>
                    </a:moveTo>
                    <a:lnTo>
                      <a:pt x="50" y="312"/>
                    </a:lnTo>
                    <a:lnTo>
                      <a:pt x="50" y="327"/>
                    </a:lnTo>
                    <a:lnTo>
                      <a:pt x="35" y="324"/>
                    </a:lnTo>
                    <a:lnTo>
                      <a:pt x="35" y="309"/>
                    </a:lnTo>
                    <a:close/>
                    <a:moveTo>
                      <a:pt x="16" y="305"/>
                    </a:moveTo>
                    <a:lnTo>
                      <a:pt x="31" y="307"/>
                    </a:lnTo>
                    <a:lnTo>
                      <a:pt x="31" y="322"/>
                    </a:lnTo>
                    <a:lnTo>
                      <a:pt x="16" y="320"/>
                    </a:lnTo>
                    <a:lnTo>
                      <a:pt x="16" y="305"/>
                    </a:lnTo>
                    <a:close/>
                    <a:moveTo>
                      <a:pt x="54" y="337"/>
                    </a:moveTo>
                    <a:lnTo>
                      <a:pt x="70" y="340"/>
                    </a:lnTo>
                    <a:lnTo>
                      <a:pt x="70" y="355"/>
                    </a:lnTo>
                    <a:lnTo>
                      <a:pt x="54" y="353"/>
                    </a:lnTo>
                    <a:lnTo>
                      <a:pt x="54" y="337"/>
                    </a:lnTo>
                    <a:close/>
                    <a:moveTo>
                      <a:pt x="35" y="333"/>
                    </a:moveTo>
                    <a:lnTo>
                      <a:pt x="50" y="337"/>
                    </a:lnTo>
                    <a:lnTo>
                      <a:pt x="50" y="353"/>
                    </a:lnTo>
                    <a:lnTo>
                      <a:pt x="35" y="350"/>
                    </a:lnTo>
                    <a:lnTo>
                      <a:pt x="35" y="333"/>
                    </a:lnTo>
                    <a:close/>
                    <a:moveTo>
                      <a:pt x="16" y="331"/>
                    </a:moveTo>
                    <a:lnTo>
                      <a:pt x="31" y="333"/>
                    </a:lnTo>
                    <a:lnTo>
                      <a:pt x="31" y="348"/>
                    </a:lnTo>
                    <a:lnTo>
                      <a:pt x="16" y="346"/>
                    </a:lnTo>
                    <a:lnTo>
                      <a:pt x="16" y="331"/>
                    </a:lnTo>
                    <a:close/>
                    <a:moveTo>
                      <a:pt x="54" y="363"/>
                    </a:moveTo>
                    <a:lnTo>
                      <a:pt x="70" y="366"/>
                    </a:lnTo>
                    <a:lnTo>
                      <a:pt x="70" y="381"/>
                    </a:lnTo>
                    <a:lnTo>
                      <a:pt x="54" y="379"/>
                    </a:lnTo>
                    <a:lnTo>
                      <a:pt x="54" y="363"/>
                    </a:lnTo>
                    <a:close/>
                    <a:moveTo>
                      <a:pt x="35" y="359"/>
                    </a:moveTo>
                    <a:lnTo>
                      <a:pt x="50" y="361"/>
                    </a:lnTo>
                    <a:lnTo>
                      <a:pt x="50" y="376"/>
                    </a:lnTo>
                    <a:lnTo>
                      <a:pt x="35" y="374"/>
                    </a:lnTo>
                    <a:lnTo>
                      <a:pt x="35" y="359"/>
                    </a:lnTo>
                    <a:close/>
                    <a:moveTo>
                      <a:pt x="16" y="357"/>
                    </a:moveTo>
                    <a:lnTo>
                      <a:pt x="31" y="359"/>
                    </a:lnTo>
                    <a:lnTo>
                      <a:pt x="31" y="374"/>
                    </a:lnTo>
                    <a:lnTo>
                      <a:pt x="16" y="372"/>
                    </a:lnTo>
                    <a:lnTo>
                      <a:pt x="16" y="357"/>
                    </a:lnTo>
                    <a:close/>
                    <a:moveTo>
                      <a:pt x="54" y="387"/>
                    </a:moveTo>
                    <a:lnTo>
                      <a:pt x="70" y="389"/>
                    </a:lnTo>
                    <a:lnTo>
                      <a:pt x="70" y="405"/>
                    </a:lnTo>
                    <a:lnTo>
                      <a:pt x="54" y="402"/>
                    </a:lnTo>
                    <a:lnTo>
                      <a:pt x="54" y="387"/>
                    </a:lnTo>
                    <a:close/>
                    <a:moveTo>
                      <a:pt x="35" y="385"/>
                    </a:moveTo>
                    <a:lnTo>
                      <a:pt x="50" y="387"/>
                    </a:lnTo>
                    <a:lnTo>
                      <a:pt x="50" y="402"/>
                    </a:lnTo>
                    <a:lnTo>
                      <a:pt x="35" y="400"/>
                    </a:lnTo>
                    <a:lnTo>
                      <a:pt x="35" y="385"/>
                    </a:lnTo>
                    <a:close/>
                    <a:moveTo>
                      <a:pt x="16" y="383"/>
                    </a:moveTo>
                    <a:lnTo>
                      <a:pt x="31" y="385"/>
                    </a:lnTo>
                    <a:lnTo>
                      <a:pt x="31" y="400"/>
                    </a:lnTo>
                    <a:lnTo>
                      <a:pt x="16" y="398"/>
                    </a:lnTo>
                    <a:lnTo>
                      <a:pt x="16" y="383"/>
                    </a:lnTo>
                    <a:close/>
                    <a:moveTo>
                      <a:pt x="54" y="413"/>
                    </a:moveTo>
                    <a:lnTo>
                      <a:pt x="70" y="415"/>
                    </a:lnTo>
                    <a:lnTo>
                      <a:pt x="70" y="431"/>
                    </a:lnTo>
                    <a:lnTo>
                      <a:pt x="54" y="428"/>
                    </a:lnTo>
                    <a:lnTo>
                      <a:pt x="54" y="413"/>
                    </a:lnTo>
                    <a:close/>
                    <a:moveTo>
                      <a:pt x="35" y="411"/>
                    </a:moveTo>
                    <a:lnTo>
                      <a:pt x="50" y="413"/>
                    </a:lnTo>
                    <a:lnTo>
                      <a:pt x="50" y="428"/>
                    </a:lnTo>
                    <a:lnTo>
                      <a:pt x="35" y="426"/>
                    </a:lnTo>
                    <a:lnTo>
                      <a:pt x="35" y="411"/>
                    </a:lnTo>
                    <a:close/>
                    <a:moveTo>
                      <a:pt x="16" y="409"/>
                    </a:moveTo>
                    <a:lnTo>
                      <a:pt x="31" y="411"/>
                    </a:lnTo>
                    <a:lnTo>
                      <a:pt x="31" y="426"/>
                    </a:lnTo>
                    <a:lnTo>
                      <a:pt x="16" y="424"/>
                    </a:lnTo>
                    <a:lnTo>
                      <a:pt x="16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16"/>
              <p:cNvSpPr/>
              <p:nvPr/>
            </p:nvSpPr>
            <p:spPr bwMode="auto">
              <a:xfrm>
                <a:off x="3705225" y="1546225"/>
                <a:ext cx="85725" cy="71438"/>
              </a:xfrm>
              <a:custGeom>
                <a:gdLst>
                  <a:gd name="T0" fmla="*/ 0 w 54"/>
                  <a:gd name="T1" fmla="*/ 0 h 45"/>
                  <a:gd name="T2" fmla="*/ 54 w 54"/>
                  <a:gd name="T3" fmla="*/ 4 h 45"/>
                  <a:gd name="T4" fmla="*/ 54 w 54"/>
                  <a:gd name="T5" fmla="*/ 45 h 45"/>
                  <a:gd name="T6" fmla="*/ 0 w 54"/>
                  <a:gd name="T7" fmla="*/ 43 h 45"/>
                  <a:gd name="T8" fmla="*/ 0 w 54"/>
                  <a:gd name="T9" fmla="*/ 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5">
                    <a:moveTo>
                      <a:pt x="0" y="0"/>
                    </a:moveTo>
                    <a:lnTo>
                      <a:pt x="54" y="4"/>
                    </a:lnTo>
                    <a:lnTo>
                      <a:pt x="54" y="45"/>
                    </a:lnTo>
                    <a:lnTo>
                      <a:pt x="0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Rectangle 217"/>
              <p:cNvSpPr/>
              <p:nvPr/>
            </p:nvSpPr>
            <p:spPr bwMode="auto">
              <a:xfrm>
                <a:off x="3454400" y="1012825"/>
                <a:ext cx="41275" cy="519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218"/>
              <p:cNvSpPr/>
              <p:nvPr/>
            </p:nvSpPr>
            <p:spPr bwMode="auto">
              <a:xfrm>
                <a:off x="3127375" y="1236663"/>
                <a:ext cx="26988" cy="303213"/>
              </a:xfrm>
              <a:custGeom>
                <a:gdLst>
                  <a:gd name="T0" fmla="*/ 17 w 17"/>
                  <a:gd name="T1" fmla="*/ 188 h 191"/>
                  <a:gd name="T2" fmla="*/ 0 w 17"/>
                  <a:gd name="T3" fmla="*/ 191 h 191"/>
                  <a:gd name="T4" fmla="*/ 0 w 17"/>
                  <a:gd name="T5" fmla="*/ 0 h 191"/>
                  <a:gd name="T6" fmla="*/ 17 w 17"/>
                  <a:gd name="T7" fmla="*/ 0 h 191"/>
                  <a:gd name="T8" fmla="*/ 17 w 17"/>
                  <a:gd name="T9" fmla="*/ 188 h 1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1">
                    <a:moveTo>
                      <a:pt x="17" y="188"/>
                    </a:moveTo>
                    <a:lnTo>
                      <a:pt x="0" y="19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TextBox 223"/>
            <p:cNvSpPr txBox="1"/>
            <p:nvPr/>
          </p:nvSpPr>
          <p:spPr>
            <a:xfrm>
              <a:off x="876174" y="3685152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1400" b="1"/>
                <a:t>20</a:t>
              </a:r>
              <a:r>
                <a:rPr lang="en-US" sz="1400" b="1"/>
                <a:t>15</a:t>
              </a:r>
              <a:endParaRPr lang="id-ID" sz="1400" b="1"/>
            </a:p>
          </p:txBody>
        </p:sp>
        <p:sp>
          <p:nvSpPr>
            <p:cNvPr id="30" name="TextBox 224"/>
            <p:cNvSpPr txBox="1"/>
            <p:nvPr/>
          </p:nvSpPr>
          <p:spPr>
            <a:xfrm>
              <a:off x="-967157" y="4968040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</a:rPr>
                <a:t>15%</a:t>
              </a:r>
              <a:endParaRPr lang="id-ID" sz="3200" b="1">
                <a:solidFill>
                  <a:schemeClr val="bg1"/>
                </a:solidFill>
              </a:endParaRPr>
            </a:p>
          </p:txBody>
        </p:sp>
        <p:sp>
          <p:nvSpPr>
            <p:cNvPr id="31" name="TextBox 225"/>
            <p:cNvSpPr txBox="1"/>
            <p:nvPr/>
          </p:nvSpPr>
          <p:spPr>
            <a:xfrm>
              <a:off x="2060700" y="2581669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1400" b="1"/>
                <a:t>201</a:t>
              </a:r>
              <a:r>
                <a:rPr lang="en-US" sz="1400" b="1"/>
                <a:t>6</a:t>
              </a:r>
              <a:endParaRPr lang="id-ID" sz="1400" b="1"/>
            </a:p>
          </p:txBody>
        </p:sp>
        <p:sp>
          <p:nvSpPr>
            <p:cNvPr id="32" name="TextBox 226"/>
            <p:cNvSpPr txBox="1"/>
            <p:nvPr/>
          </p:nvSpPr>
          <p:spPr>
            <a:xfrm>
              <a:off x="2047446" y="5394858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</a:rPr>
                <a:t>30%</a:t>
              </a:r>
              <a:endParaRPr lang="id-ID" sz="3200" b="1">
                <a:solidFill>
                  <a:schemeClr val="bg1"/>
                </a:solidFill>
              </a:endParaRPr>
            </a:p>
          </p:txBody>
        </p:sp>
        <p:sp>
          <p:nvSpPr>
            <p:cNvPr id="33" name="TextBox 227"/>
            <p:cNvSpPr txBox="1"/>
            <p:nvPr/>
          </p:nvSpPr>
          <p:spPr>
            <a:xfrm>
              <a:off x="3246705" y="2827218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1400" b="1"/>
                <a:t>201</a:t>
              </a:r>
              <a:r>
                <a:rPr lang="en-US" sz="1400" b="1"/>
                <a:t>7</a:t>
              </a:r>
              <a:endParaRPr lang="id-ID" sz="1400" b="1"/>
            </a:p>
          </p:txBody>
        </p:sp>
        <p:sp>
          <p:nvSpPr>
            <p:cNvPr id="34" name="TextBox 228"/>
            <p:cNvSpPr txBox="1"/>
            <p:nvPr/>
          </p:nvSpPr>
          <p:spPr>
            <a:xfrm>
              <a:off x="3233450" y="5394858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</a:rPr>
                <a:t>25%</a:t>
              </a:r>
              <a:endParaRPr lang="id-ID" sz="3200" b="1">
                <a:solidFill>
                  <a:schemeClr val="bg1"/>
                </a:solidFill>
              </a:endParaRPr>
            </a:p>
          </p:txBody>
        </p:sp>
        <p:sp>
          <p:nvSpPr>
            <p:cNvPr id="35" name="TextBox 229"/>
            <p:cNvSpPr txBox="1"/>
            <p:nvPr/>
          </p:nvSpPr>
          <p:spPr>
            <a:xfrm>
              <a:off x="4436739" y="2368389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1400" b="1"/>
                <a:t>201</a:t>
              </a:r>
              <a:r>
                <a:rPr lang="en-US" sz="1400" b="1"/>
                <a:t>8</a:t>
              </a:r>
              <a:endParaRPr lang="id-ID" sz="1400" b="1"/>
            </a:p>
          </p:txBody>
        </p:sp>
        <p:sp>
          <p:nvSpPr>
            <p:cNvPr id="36" name="TextBox 230"/>
            <p:cNvSpPr txBox="1"/>
            <p:nvPr/>
          </p:nvSpPr>
          <p:spPr>
            <a:xfrm>
              <a:off x="4436408" y="5401274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</a:rPr>
                <a:t>35%</a:t>
              </a:r>
              <a:endParaRPr lang="id-ID" sz="3200" b="1">
                <a:solidFill>
                  <a:schemeClr val="bg1"/>
                </a:solidFill>
              </a:endParaRPr>
            </a:p>
          </p:txBody>
        </p:sp>
        <p:sp>
          <p:nvSpPr>
            <p:cNvPr id="37" name="TextBox 231"/>
            <p:cNvSpPr txBox="1"/>
            <p:nvPr/>
          </p:nvSpPr>
          <p:spPr>
            <a:xfrm>
              <a:off x="5611090" y="1236039"/>
              <a:ext cx="941813" cy="299999"/>
            </a:xfrm>
            <a:prstGeom prst="rect">
              <a:avLst/>
            </a:prstGeom>
            <a:ln>
              <a:noFill/>
            </a:ln>
          </p:spPr>
          <p:txBody>
            <a:bodyPr vert="horz" wrap="none" lIns="91440" tIns="45720" rIns="91440" bIns="45720" anchor="t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id-ID" sz="1400" b="1"/>
                <a:t>201</a:t>
              </a:r>
              <a:r>
                <a:rPr lang="en-US" sz="1400" b="1"/>
                <a:t>9</a:t>
              </a:r>
              <a:endParaRPr lang="id-ID" sz="1400" b="1"/>
            </a:p>
          </p:txBody>
        </p:sp>
        <p:sp>
          <p:nvSpPr>
            <p:cNvPr id="38" name="TextBox 232"/>
            <p:cNvSpPr txBox="1"/>
            <p:nvPr/>
          </p:nvSpPr>
          <p:spPr>
            <a:xfrm>
              <a:off x="5636605" y="5393270"/>
              <a:ext cx="914033" cy="38779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id-ID" sz="3200" b="1">
                  <a:solidFill>
                    <a:schemeClr val="bg1"/>
                  </a:solidFill>
                </a:rPr>
                <a:t>45%</a:t>
              </a:r>
              <a:endParaRPr lang="id-ID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千图PPT彼岸天：ID 8661124库_组合 70"/>
          <p:cNvGrpSpPr/>
          <p:nvPr>
            <p:custDataLst>
              <p:tags r:id="rId4"/>
            </p:custDataLst>
          </p:nvPr>
        </p:nvGrpSpPr>
        <p:grpSpPr>
          <a:xfrm>
            <a:off x="1158267" y="1421331"/>
            <a:ext cx="4375008" cy="718568"/>
            <a:chOff x="6180981" y="1462457"/>
            <a:chExt cx="2519081" cy="800375"/>
          </a:xfrm>
        </p:grpSpPr>
        <p:sp>
          <p:nvSpPr>
            <p:cNvPr id="18" name="TextBox 71"/>
            <p:cNvSpPr txBox="1"/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TextBox 72"/>
            <p:cNvSpPr txBox="1"/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请替换文字内容复制你的内容到</a:t>
              </a:r>
              <a:r>
                <a:rPr lang="zh-CN" altLang="en-US" sz="900" b="0" smtClean="0">
                  <a:solidFill>
                    <a:schemeClr val="tx1"/>
                  </a:solidFill>
                  <a:effectLst/>
                </a:rPr>
                <a:t>此</a:t>
              </a:r>
              <a:endParaRPr lang="zh-CN" altLang="en-US" sz="9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6" name="千图PPT彼岸天：ID 8661124库_组合 73"/>
          <p:cNvGrpSpPr/>
          <p:nvPr>
            <p:custDataLst>
              <p:tags r:id="rId5"/>
            </p:custDataLst>
          </p:nvPr>
        </p:nvGrpSpPr>
        <p:grpSpPr>
          <a:xfrm>
            <a:off x="1158267" y="2385706"/>
            <a:ext cx="4375008" cy="718568"/>
            <a:chOff x="6180981" y="1462457"/>
            <a:chExt cx="2519081" cy="800375"/>
          </a:xfrm>
        </p:grpSpPr>
        <p:sp>
          <p:nvSpPr>
            <p:cNvPr id="16" name="TextBox 74"/>
            <p:cNvSpPr txBox="1"/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7" name="TextBox 75"/>
            <p:cNvSpPr txBox="1"/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请替换文字内容复制你的内容到</a:t>
              </a:r>
              <a:r>
                <a:rPr lang="zh-CN" altLang="en-US" sz="900" b="0" smtClean="0">
                  <a:solidFill>
                    <a:schemeClr val="tx1"/>
                  </a:solidFill>
                  <a:effectLst/>
                </a:rPr>
                <a:t>此</a:t>
              </a:r>
              <a:endParaRPr lang="zh-CN" altLang="en-US" sz="9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千图PPT彼岸天：ID 8661124库_组合 76"/>
          <p:cNvGrpSpPr/>
          <p:nvPr>
            <p:custDataLst>
              <p:tags r:id="rId6"/>
            </p:custDataLst>
          </p:nvPr>
        </p:nvGrpSpPr>
        <p:grpSpPr>
          <a:xfrm>
            <a:off x="1158267" y="3350080"/>
            <a:ext cx="4375008" cy="718568"/>
            <a:chOff x="6180981" y="1462457"/>
            <a:chExt cx="2519081" cy="800375"/>
          </a:xfrm>
        </p:grpSpPr>
        <p:sp>
          <p:nvSpPr>
            <p:cNvPr id="14" name="TextBox 77"/>
            <p:cNvSpPr txBox="1"/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5" name="TextBox 78"/>
            <p:cNvSpPr txBox="1"/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请替换文字内容复制你的内容到</a:t>
              </a:r>
              <a:r>
                <a:rPr lang="zh-CN" altLang="en-US" sz="900" b="0" smtClean="0">
                  <a:solidFill>
                    <a:schemeClr val="tx1"/>
                  </a:solidFill>
                  <a:effectLst/>
                </a:rPr>
                <a:t>此</a:t>
              </a:r>
              <a:endParaRPr lang="zh-CN" altLang="en-US" sz="9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千图PPT彼岸天：ID 8661124库_组合 79"/>
          <p:cNvGrpSpPr/>
          <p:nvPr>
            <p:custDataLst>
              <p:tags r:id="rId7"/>
            </p:custDataLst>
          </p:nvPr>
        </p:nvGrpSpPr>
        <p:grpSpPr>
          <a:xfrm>
            <a:off x="1158267" y="4314455"/>
            <a:ext cx="4375008" cy="718568"/>
            <a:chOff x="6180981" y="1462457"/>
            <a:chExt cx="2519081" cy="800375"/>
          </a:xfrm>
        </p:grpSpPr>
        <p:sp>
          <p:nvSpPr>
            <p:cNvPr id="12" name="TextBox 80"/>
            <p:cNvSpPr txBox="1"/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3" name="TextBox 81"/>
            <p:cNvSpPr txBox="1"/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请替换文字内容复制你的内容到</a:t>
              </a:r>
              <a:r>
                <a:rPr lang="zh-CN" altLang="en-US" sz="900" b="0" smtClean="0">
                  <a:solidFill>
                    <a:schemeClr val="tx1"/>
                  </a:solidFill>
                  <a:effectLst/>
                </a:rPr>
                <a:t>此</a:t>
              </a:r>
              <a:endParaRPr lang="zh-CN" altLang="en-US" sz="9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千图PPT彼岸天：ID 8661124库_组合 82"/>
          <p:cNvGrpSpPr/>
          <p:nvPr>
            <p:custDataLst>
              <p:tags r:id="rId8"/>
            </p:custDataLst>
          </p:nvPr>
        </p:nvGrpSpPr>
        <p:grpSpPr>
          <a:xfrm>
            <a:off x="1036982" y="4821628"/>
            <a:ext cx="4375008" cy="718568"/>
            <a:chOff x="6180981" y="1462457"/>
            <a:chExt cx="2519081" cy="800375"/>
          </a:xfrm>
        </p:grpSpPr>
        <p:sp>
          <p:nvSpPr>
            <p:cNvPr id="10" name="TextBox 83"/>
            <p:cNvSpPr txBox="1"/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1" name="TextBox 84"/>
            <p:cNvSpPr txBox="1"/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请替换文字内容复制你的内容到</a:t>
              </a:r>
              <a:r>
                <a:rPr lang="zh-CN" altLang="en-US" sz="900" b="0" smtClean="0">
                  <a:solidFill>
                    <a:schemeClr val="tx1"/>
                  </a:solidFill>
                  <a:effectLst/>
                </a:rPr>
                <a:t>此</a:t>
              </a:r>
              <a:endParaRPr lang="zh-CN" altLang="en-US" sz="900" b="0"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0" y="2488565"/>
            <a:ext cx="7951470" cy="19888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《论语》十二章</a:t>
            </a:r>
            <a:endParaRPr lang="zh-CN" sz="72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44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（第一课时）</a:t>
            </a:r>
            <a:endParaRPr lang="zh-CN" sz="44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1622292" y="2688132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4209331" y="2608784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>
                <a:solidFill>
                  <a:srgbClr val="6E673D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叁</a:t>
            </a:r>
            <a:endParaRPr lang="zh-CN" altLang="zh-CN" sz="9600" spc="450">
              <a:solidFill>
                <a:srgbClr val="6E673D"/>
              </a:solidFill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934876" y="2791971"/>
            <a:ext cx="507831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solidFill>
                  <a:srgbClr val="404040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请输入您的标题</a:t>
            </a:r>
            <a:endParaRPr lang="zh-CN" altLang="en-US" sz="2100">
              <a:solidFill>
                <a:srgbClr val="404040"/>
              </a:solidFill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  <p:sp>
        <p:nvSpPr>
          <p:cNvPr id="5" name="弧形 4"/>
          <p:cNvSpPr/>
          <p:nvPr/>
        </p:nvSpPr>
        <p:spPr>
          <a:xfrm flipH="1">
            <a:off x="1684868" y="1664804"/>
            <a:ext cx="3528392" cy="3528392"/>
          </a:xfrm>
          <a:prstGeom prst="arc">
            <a:avLst>
              <a:gd name="adj1" fmla="val 12391455"/>
              <a:gd name="adj2" fmla="val 9049251"/>
            </a:avLst>
          </a:prstGeom>
          <a:ln w="19050">
            <a:solidFill>
              <a:srgbClr val="724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3"/>
          <p:cNvGrpSpPr/>
          <p:nvPr>
            <p:custDataLst>
              <p:tags r:id="rId3"/>
            </p:custDataLst>
          </p:nvPr>
        </p:nvGrpSpPr>
        <p:grpSpPr>
          <a:xfrm>
            <a:off x="1269760" y="1016732"/>
            <a:ext cx="4146657" cy="5467848"/>
            <a:chOff x="4022126" y="836871"/>
            <a:chExt cx="4146657" cy="5467848"/>
          </a:xfrm>
        </p:grpSpPr>
        <p:grpSp>
          <p:nvGrpSpPr>
            <p:cNvPr id="26" name="组合 25"/>
            <p:cNvGrpSpPr/>
            <p:nvPr/>
          </p:nvGrpSpPr>
          <p:grpSpPr>
            <a:xfrm>
              <a:off x="4042693" y="1596203"/>
              <a:ext cx="4106614" cy="4708516"/>
              <a:chOff x="4041602" y="1074747"/>
              <a:chExt cx="4106614" cy="4708516"/>
            </a:xfrm>
          </p:grpSpPr>
          <p:sp>
            <p:nvSpPr>
              <p:cNvPr id="32" name="任意多边形: 形状 31"/>
              <p:cNvSpPr/>
              <p:nvPr/>
            </p:nvSpPr>
            <p:spPr bwMode="auto">
              <a:xfrm>
                <a:off x="4041602" y="1381584"/>
                <a:ext cx="492275" cy="678992"/>
              </a:xfrm>
              <a:custGeom>
                <a:gdLst>
                  <a:gd name="connsiteX0" fmla="*/ 133524 w 492275"/>
                  <a:gd name="connsiteY0" fmla="*/ 645654 h 678992"/>
                  <a:gd name="connsiteX1" fmla="*/ 358949 w 492275"/>
                  <a:gd name="connsiteY1" fmla="*/ 645654 h 678992"/>
                  <a:gd name="connsiteX2" fmla="*/ 358949 w 492275"/>
                  <a:gd name="connsiteY2" fmla="*/ 678992 h 678992"/>
                  <a:gd name="connsiteX3" fmla="*/ 133524 w 492275"/>
                  <a:gd name="connsiteY3" fmla="*/ 678992 h 678992"/>
                  <a:gd name="connsiteX4" fmla="*/ 236702 w 492275"/>
                  <a:gd name="connsiteY4" fmla="*/ 287 h 678992"/>
                  <a:gd name="connsiteX5" fmla="*/ 384984 w 492275"/>
                  <a:gd name="connsiteY5" fmla="*/ 47769 h 678992"/>
                  <a:gd name="connsiteX6" fmla="*/ 481128 w 492275"/>
                  <a:gd name="connsiteY6" fmla="*/ 334175 h 678992"/>
                  <a:gd name="connsiteX7" fmla="*/ 424495 w 492275"/>
                  <a:gd name="connsiteY7" fmla="*/ 452417 h 678992"/>
                  <a:gd name="connsiteX8" fmla="*/ 386301 w 492275"/>
                  <a:gd name="connsiteY8" fmla="*/ 549638 h 678992"/>
                  <a:gd name="connsiteX9" fmla="*/ 363912 w 492275"/>
                  <a:gd name="connsiteY9" fmla="*/ 629779 h 678992"/>
                  <a:gd name="connsiteX10" fmla="*/ 134747 w 492275"/>
                  <a:gd name="connsiteY10" fmla="*/ 629779 h 678992"/>
                  <a:gd name="connsiteX11" fmla="*/ 126845 w 492275"/>
                  <a:gd name="connsiteY11" fmla="*/ 620582 h 678992"/>
                  <a:gd name="connsiteX12" fmla="*/ 105772 w 492275"/>
                  <a:gd name="connsiteY12" fmla="*/ 537813 h 678992"/>
                  <a:gd name="connsiteX13" fmla="*/ 89968 w 492275"/>
                  <a:gd name="connsiteY13" fmla="*/ 487889 h 678992"/>
                  <a:gd name="connsiteX14" fmla="*/ 68895 w 492275"/>
                  <a:gd name="connsiteY14" fmla="*/ 447162 h 678992"/>
                  <a:gd name="connsiteX15" fmla="*/ 409 w 492275"/>
                  <a:gd name="connsiteY15" fmla="*/ 233013 h 678992"/>
                  <a:gd name="connsiteX16" fmla="*/ 101821 w 492275"/>
                  <a:gd name="connsiteY16" fmla="*/ 51710 h 678992"/>
                  <a:gd name="connsiteX17" fmla="*/ 236702 w 492275"/>
                  <a:gd name="connsiteY17" fmla="*/ 287 h 67899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2274" h="678992">
                    <a:moveTo>
                      <a:pt x="133524" y="645654"/>
                    </a:moveTo>
                    <a:lnTo>
                      <a:pt x="358949" y="645654"/>
                    </a:lnTo>
                    <a:lnTo>
                      <a:pt x="358949" y="678992"/>
                    </a:lnTo>
                    <a:lnTo>
                      <a:pt x="133524" y="678992"/>
                    </a:lnTo>
                    <a:close/>
                    <a:moveTo>
                      <a:pt x="236702" y="287"/>
                    </a:moveTo>
                    <a:cubicBezTo>
                      <a:pt x="280527" y="-1991"/>
                      <a:pt x="331644" y="8847"/>
                      <a:pt x="384984" y="47769"/>
                    </a:cubicBezTo>
                    <a:cubicBezTo>
                      <a:pt x="527224" y="150244"/>
                      <a:pt x="490347" y="309213"/>
                      <a:pt x="481128" y="334175"/>
                    </a:cubicBezTo>
                    <a:cubicBezTo>
                      <a:pt x="471909" y="359138"/>
                      <a:pt x="429763" y="443220"/>
                      <a:pt x="424495" y="452417"/>
                    </a:cubicBezTo>
                    <a:cubicBezTo>
                      <a:pt x="407374" y="482634"/>
                      <a:pt x="391569" y="515479"/>
                      <a:pt x="386301" y="549638"/>
                    </a:cubicBezTo>
                    <a:cubicBezTo>
                      <a:pt x="381033" y="579855"/>
                      <a:pt x="382350" y="604817"/>
                      <a:pt x="363912" y="629779"/>
                    </a:cubicBezTo>
                    <a:cubicBezTo>
                      <a:pt x="363912" y="629779"/>
                      <a:pt x="363912" y="629779"/>
                      <a:pt x="134747" y="629779"/>
                    </a:cubicBezTo>
                    <a:cubicBezTo>
                      <a:pt x="132113" y="627151"/>
                      <a:pt x="129479" y="624524"/>
                      <a:pt x="126845" y="620582"/>
                    </a:cubicBezTo>
                    <a:cubicBezTo>
                      <a:pt x="112357" y="596934"/>
                      <a:pt x="111040" y="565403"/>
                      <a:pt x="105772" y="537813"/>
                    </a:cubicBezTo>
                    <a:cubicBezTo>
                      <a:pt x="101821" y="520734"/>
                      <a:pt x="97870" y="502341"/>
                      <a:pt x="89968" y="487889"/>
                    </a:cubicBezTo>
                    <a:cubicBezTo>
                      <a:pt x="89968" y="487889"/>
                      <a:pt x="89968" y="487889"/>
                      <a:pt x="68895" y="447162"/>
                    </a:cubicBezTo>
                    <a:cubicBezTo>
                      <a:pt x="68895" y="447162"/>
                      <a:pt x="-6176" y="342058"/>
                      <a:pt x="409" y="233013"/>
                    </a:cubicBezTo>
                    <a:cubicBezTo>
                      <a:pt x="8311" y="125282"/>
                      <a:pt x="87334" y="62220"/>
                      <a:pt x="101821" y="51710"/>
                    </a:cubicBezTo>
                    <a:cubicBezTo>
                      <a:pt x="110876" y="44320"/>
                      <a:pt x="163660" y="4085"/>
                      <a:pt x="236702" y="28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任意多边形: 形状 32"/>
              <p:cNvSpPr/>
              <p:nvPr/>
            </p:nvSpPr>
            <p:spPr bwMode="auto">
              <a:xfrm>
                <a:off x="6143626" y="1966913"/>
                <a:ext cx="914400" cy="1333500"/>
              </a:xfrm>
              <a:custGeom>
                <a:gdLst>
                  <a:gd name="T0" fmla="*/ 173 w 695"/>
                  <a:gd name="T1" fmla="*/ 1015 h 1015"/>
                  <a:gd name="T2" fmla="*/ 0 w 695"/>
                  <a:gd name="T3" fmla="*/ 1015 h 1015"/>
                  <a:gd name="T4" fmla="*/ 0 w 695"/>
                  <a:gd name="T5" fmla="*/ 624 h 1015"/>
                  <a:gd name="T6" fmla="*/ 144 w 695"/>
                  <a:gd name="T7" fmla="*/ 480 h 1015"/>
                  <a:gd name="T8" fmla="*/ 523 w 695"/>
                  <a:gd name="T9" fmla="*/ 480 h 1015"/>
                  <a:gd name="T10" fmla="*/ 520 w 695"/>
                  <a:gd name="T11" fmla="*/ 0 h 1015"/>
                  <a:gd name="T12" fmla="*/ 693 w 695"/>
                  <a:gd name="T13" fmla="*/ 0 h 1015"/>
                  <a:gd name="T14" fmla="*/ 695 w 695"/>
                  <a:gd name="T15" fmla="*/ 509 h 1015"/>
                  <a:gd name="T16" fmla="*/ 653 w 695"/>
                  <a:gd name="T17" fmla="*/ 610 h 1015"/>
                  <a:gd name="T18" fmla="*/ 552 w 695"/>
                  <a:gd name="T19" fmla="*/ 653 h 1015"/>
                  <a:gd name="T20" fmla="*/ 173 w 695"/>
                  <a:gd name="T21" fmla="*/ 653 h 1015"/>
                  <a:gd name="T22" fmla="*/ 173 w 695"/>
                  <a:gd name="T23" fmla="*/ 1015 h 10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5" h="1015">
                    <a:moveTo>
                      <a:pt x="173" y="1015"/>
                    </a:moveTo>
                    <a:cubicBezTo>
                      <a:pt x="0" y="1015"/>
                      <a:pt x="0" y="1015"/>
                      <a:pt x="0" y="1015"/>
                    </a:cubicBezTo>
                    <a:cubicBezTo>
                      <a:pt x="0" y="624"/>
                      <a:pt x="0" y="624"/>
                      <a:pt x="0" y="624"/>
                    </a:cubicBezTo>
                    <a:cubicBezTo>
                      <a:pt x="0" y="545"/>
                      <a:pt x="65" y="480"/>
                      <a:pt x="144" y="480"/>
                    </a:cubicBezTo>
                    <a:cubicBezTo>
                      <a:pt x="523" y="480"/>
                      <a:pt x="523" y="480"/>
                      <a:pt x="523" y="48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693" y="0"/>
                      <a:pt x="693" y="0"/>
                      <a:pt x="693" y="0"/>
                    </a:cubicBezTo>
                    <a:cubicBezTo>
                      <a:pt x="695" y="509"/>
                      <a:pt x="695" y="509"/>
                      <a:pt x="695" y="509"/>
                    </a:cubicBezTo>
                    <a:cubicBezTo>
                      <a:pt x="695" y="547"/>
                      <a:pt x="680" y="583"/>
                      <a:pt x="653" y="610"/>
                    </a:cubicBezTo>
                    <a:cubicBezTo>
                      <a:pt x="626" y="638"/>
                      <a:pt x="590" y="653"/>
                      <a:pt x="552" y="653"/>
                    </a:cubicBezTo>
                    <a:cubicBezTo>
                      <a:pt x="173" y="653"/>
                      <a:pt x="173" y="653"/>
                      <a:pt x="173" y="653"/>
                    </a:cubicBezTo>
                    <a:lnTo>
                      <a:pt x="173" y="101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任意多边形: 形状 33"/>
              <p:cNvSpPr/>
              <p:nvPr/>
            </p:nvSpPr>
            <p:spPr bwMode="auto">
              <a:xfrm>
                <a:off x="6698610" y="1276254"/>
                <a:ext cx="489671" cy="677959"/>
              </a:xfrm>
              <a:custGeom>
                <a:gdLst>
                  <a:gd name="connsiteX0" fmla="*/ 130816 w 489671"/>
                  <a:gd name="connsiteY0" fmla="*/ 644621 h 677959"/>
                  <a:gd name="connsiteX1" fmla="*/ 357829 w 489671"/>
                  <a:gd name="connsiteY1" fmla="*/ 644621 h 677959"/>
                  <a:gd name="connsiteX2" fmla="*/ 357829 w 489671"/>
                  <a:gd name="connsiteY2" fmla="*/ 677959 h 677959"/>
                  <a:gd name="connsiteX3" fmla="*/ 130816 w 489671"/>
                  <a:gd name="connsiteY3" fmla="*/ 677959 h 677959"/>
                  <a:gd name="connsiteX4" fmla="*/ 234858 w 489671"/>
                  <a:gd name="connsiteY4" fmla="*/ 323 h 677959"/>
                  <a:gd name="connsiteX5" fmla="*/ 382699 w 489671"/>
                  <a:gd name="connsiteY5" fmla="*/ 46773 h 677959"/>
                  <a:gd name="connsiteX6" fmla="*/ 478557 w 489671"/>
                  <a:gd name="connsiteY6" fmla="*/ 333828 h 677959"/>
                  <a:gd name="connsiteX7" fmla="*/ 422093 w 489671"/>
                  <a:gd name="connsiteY7" fmla="*/ 451795 h 677959"/>
                  <a:gd name="connsiteX8" fmla="*/ 384013 w 489671"/>
                  <a:gd name="connsiteY8" fmla="*/ 548791 h 677959"/>
                  <a:gd name="connsiteX9" fmla="*/ 361690 w 489671"/>
                  <a:gd name="connsiteY9" fmla="*/ 628747 h 677959"/>
                  <a:gd name="connsiteX10" fmla="*/ 133207 w 489671"/>
                  <a:gd name="connsiteY10" fmla="*/ 628747 h 677959"/>
                  <a:gd name="connsiteX11" fmla="*/ 125328 w 489671"/>
                  <a:gd name="connsiteY11" fmla="*/ 619572 h 677959"/>
                  <a:gd name="connsiteX12" fmla="*/ 104318 w 489671"/>
                  <a:gd name="connsiteY12" fmla="*/ 535684 h 677959"/>
                  <a:gd name="connsiteX13" fmla="*/ 88561 w 489671"/>
                  <a:gd name="connsiteY13" fmla="*/ 485875 h 677959"/>
                  <a:gd name="connsiteX14" fmla="*/ 67551 w 489671"/>
                  <a:gd name="connsiteY14" fmla="*/ 446552 h 677959"/>
                  <a:gd name="connsiteX15" fmla="*/ 582 w 489671"/>
                  <a:gd name="connsiteY15" fmla="*/ 232900 h 677959"/>
                  <a:gd name="connsiteX16" fmla="*/ 100379 w 489671"/>
                  <a:gd name="connsiteY16" fmla="*/ 50705 h 677959"/>
                  <a:gd name="connsiteX17" fmla="*/ 234858 w 489671"/>
                  <a:gd name="connsiteY17" fmla="*/ 323 h 67795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89671" h="677959">
                    <a:moveTo>
                      <a:pt x="130816" y="644621"/>
                    </a:moveTo>
                    <a:lnTo>
                      <a:pt x="357829" y="644621"/>
                    </a:lnTo>
                    <a:lnTo>
                      <a:pt x="357829" y="677959"/>
                    </a:lnTo>
                    <a:lnTo>
                      <a:pt x="130816" y="677959"/>
                    </a:lnTo>
                    <a:close/>
                    <a:moveTo>
                      <a:pt x="234858" y="323"/>
                    </a:moveTo>
                    <a:cubicBezTo>
                      <a:pt x="278553" y="-2073"/>
                      <a:pt x="329518" y="8433"/>
                      <a:pt x="382699" y="46773"/>
                    </a:cubicBezTo>
                    <a:cubicBezTo>
                      <a:pt x="524516" y="150322"/>
                      <a:pt x="487749" y="307613"/>
                      <a:pt x="478557" y="333828"/>
                    </a:cubicBezTo>
                    <a:cubicBezTo>
                      <a:pt x="469365" y="358732"/>
                      <a:pt x="427345" y="442620"/>
                      <a:pt x="422093" y="451795"/>
                    </a:cubicBezTo>
                    <a:cubicBezTo>
                      <a:pt x="405022" y="481943"/>
                      <a:pt x="389265" y="513401"/>
                      <a:pt x="384013" y="548791"/>
                    </a:cubicBezTo>
                    <a:cubicBezTo>
                      <a:pt x="378760" y="578938"/>
                      <a:pt x="380073" y="603843"/>
                      <a:pt x="361690" y="628747"/>
                    </a:cubicBezTo>
                    <a:cubicBezTo>
                      <a:pt x="361690" y="628747"/>
                      <a:pt x="361690" y="628747"/>
                      <a:pt x="133207" y="628747"/>
                    </a:cubicBezTo>
                    <a:cubicBezTo>
                      <a:pt x="130581" y="626126"/>
                      <a:pt x="127954" y="622193"/>
                      <a:pt x="125328" y="619572"/>
                    </a:cubicBezTo>
                    <a:cubicBezTo>
                      <a:pt x="110884" y="594668"/>
                      <a:pt x="110884" y="563209"/>
                      <a:pt x="104318" y="535684"/>
                    </a:cubicBezTo>
                    <a:cubicBezTo>
                      <a:pt x="100379" y="519955"/>
                      <a:pt x="96440" y="501604"/>
                      <a:pt x="88561" y="485875"/>
                    </a:cubicBezTo>
                    <a:cubicBezTo>
                      <a:pt x="88561" y="485875"/>
                      <a:pt x="88561" y="485875"/>
                      <a:pt x="67551" y="446552"/>
                    </a:cubicBezTo>
                    <a:cubicBezTo>
                      <a:pt x="67551" y="446552"/>
                      <a:pt x="-7297" y="340381"/>
                      <a:pt x="582" y="232900"/>
                    </a:cubicBezTo>
                    <a:cubicBezTo>
                      <a:pt x="7148" y="124107"/>
                      <a:pt x="85935" y="62502"/>
                      <a:pt x="100379" y="50705"/>
                    </a:cubicBezTo>
                    <a:cubicBezTo>
                      <a:pt x="109407" y="44151"/>
                      <a:pt x="162034" y="4317"/>
                      <a:pt x="234858" y="32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6851651" y="1533525"/>
                <a:ext cx="184150" cy="371475"/>
              </a:xfrm>
              <a:custGeom>
                <a:gdLst>
                  <a:gd name="T0" fmla="*/ 26 w 140"/>
                  <a:gd name="T1" fmla="*/ 282 h 283"/>
                  <a:gd name="T2" fmla="*/ 11 w 140"/>
                  <a:gd name="T3" fmla="*/ 29 h 283"/>
                  <a:gd name="T4" fmla="*/ 27 w 140"/>
                  <a:gd name="T5" fmla="*/ 58 h 283"/>
                  <a:gd name="T6" fmla="*/ 31 w 140"/>
                  <a:gd name="T7" fmla="*/ 60 h 283"/>
                  <a:gd name="T8" fmla="*/ 35 w 140"/>
                  <a:gd name="T9" fmla="*/ 57 h 283"/>
                  <a:gd name="T10" fmla="*/ 51 w 140"/>
                  <a:gd name="T11" fmla="*/ 20 h 283"/>
                  <a:gd name="T12" fmla="*/ 68 w 140"/>
                  <a:gd name="T13" fmla="*/ 59 h 283"/>
                  <a:gd name="T14" fmla="*/ 73 w 140"/>
                  <a:gd name="T15" fmla="*/ 62 h 283"/>
                  <a:gd name="T16" fmla="*/ 77 w 140"/>
                  <a:gd name="T17" fmla="*/ 59 h 283"/>
                  <a:gd name="T18" fmla="*/ 94 w 140"/>
                  <a:gd name="T19" fmla="*/ 21 h 283"/>
                  <a:gd name="T20" fmla="*/ 106 w 140"/>
                  <a:gd name="T21" fmla="*/ 56 h 283"/>
                  <a:gd name="T22" fmla="*/ 110 w 140"/>
                  <a:gd name="T23" fmla="*/ 60 h 283"/>
                  <a:gd name="T24" fmla="*/ 115 w 140"/>
                  <a:gd name="T25" fmla="*/ 57 h 283"/>
                  <a:gd name="T26" fmla="*/ 129 w 140"/>
                  <a:gd name="T27" fmla="*/ 31 h 283"/>
                  <a:gd name="T28" fmla="*/ 112 w 140"/>
                  <a:gd name="T29" fmla="*/ 283 h 283"/>
                  <a:gd name="T30" fmla="*/ 122 w 140"/>
                  <a:gd name="T31" fmla="*/ 283 h 283"/>
                  <a:gd name="T32" fmla="*/ 140 w 140"/>
                  <a:gd name="T33" fmla="*/ 8 h 283"/>
                  <a:gd name="T34" fmla="*/ 137 w 140"/>
                  <a:gd name="T35" fmla="*/ 1 h 283"/>
                  <a:gd name="T36" fmla="*/ 131 w 140"/>
                  <a:gd name="T37" fmla="*/ 4 h 283"/>
                  <a:gd name="T38" fmla="*/ 111 w 140"/>
                  <a:gd name="T39" fmla="*/ 41 h 283"/>
                  <a:gd name="T40" fmla="*/ 99 w 140"/>
                  <a:gd name="T41" fmla="*/ 5 h 283"/>
                  <a:gd name="T42" fmla="*/ 95 w 140"/>
                  <a:gd name="T43" fmla="*/ 1 h 283"/>
                  <a:gd name="T44" fmla="*/ 90 w 140"/>
                  <a:gd name="T45" fmla="*/ 4 h 283"/>
                  <a:gd name="T46" fmla="*/ 73 w 140"/>
                  <a:gd name="T47" fmla="*/ 43 h 283"/>
                  <a:gd name="T48" fmla="*/ 56 w 140"/>
                  <a:gd name="T49" fmla="*/ 4 h 283"/>
                  <a:gd name="T50" fmla="*/ 51 w 140"/>
                  <a:gd name="T51" fmla="*/ 1 h 283"/>
                  <a:gd name="T52" fmla="*/ 47 w 140"/>
                  <a:gd name="T53" fmla="*/ 4 h 283"/>
                  <a:gd name="T54" fmla="*/ 30 w 140"/>
                  <a:gd name="T55" fmla="*/ 42 h 283"/>
                  <a:gd name="T56" fmla="*/ 9 w 140"/>
                  <a:gd name="T57" fmla="*/ 3 h 283"/>
                  <a:gd name="T58" fmla="*/ 3 w 140"/>
                  <a:gd name="T59" fmla="*/ 1 h 283"/>
                  <a:gd name="T60" fmla="*/ 0 w 140"/>
                  <a:gd name="T61" fmla="*/ 8 h 283"/>
                  <a:gd name="T62" fmla="*/ 16 w 140"/>
                  <a:gd name="T63" fmla="*/ 282 h 283"/>
                  <a:gd name="T64" fmla="*/ 26 w 140"/>
                  <a:gd name="T65" fmla="*/ 282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0" h="283">
                    <a:moveTo>
                      <a:pt x="26" y="282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9"/>
                      <a:pt x="29" y="60"/>
                      <a:pt x="31" y="60"/>
                    </a:cubicBezTo>
                    <a:cubicBezTo>
                      <a:pt x="32" y="60"/>
                      <a:pt x="34" y="59"/>
                      <a:pt x="35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9" y="61"/>
                      <a:pt x="71" y="62"/>
                      <a:pt x="73" y="62"/>
                    </a:cubicBezTo>
                    <a:cubicBezTo>
                      <a:pt x="74" y="62"/>
                      <a:pt x="76" y="61"/>
                      <a:pt x="77" y="59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8"/>
                      <a:pt x="108" y="60"/>
                      <a:pt x="110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2" y="283"/>
                      <a:pt x="112" y="283"/>
                      <a:pt x="112" y="283"/>
                    </a:cubicBezTo>
                    <a:cubicBezTo>
                      <a:pt x="122" y="283"/>
                      <a:pt x="122" y="283"/>
                      <a:pt x="122" y="283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5"/>
                      <a:pt x="139" y="2"/>
                      <a:pt x="137" y="1"/>
                    </a:cubicBezTo>
                    <a:cubicBezTo>
                      <a:pt x="135" y="0"/>
                      <a:pt x="132" y="1"/>
                      <a:pt x="131" y="4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2"/>
                      <a:pt x="97" y="1"/>
                      <a:pt x="95" y="1"/>
                    </a:cubicBezTo>
                    <a:cubicBezTo>
                      <a:pt x="93" y="1"/>
                      <a:pt x="91" y="2"/>
                      <a:pt x="90" y="4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3" y="1"/>
                      <a:pt x="51" y="1"/>
                    </a:cubicBezTo>
                    <a:cubicBezTo>
                      <a:pt x="49" y="1"/>
                      <a:pt x="48" y="2"/>
                      <a:pt x="47" y="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16" y="282"/>
                      <a:pt x="16" y="282"/>
                      <a:pt x="16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4175126" y="2074863"/>
                <a:ext cx="1647825" cy="1225550"/>
              </a:xfrm>
              <a:custGeom>
                <a:gdLst>
                  <a:gd name="T0" fmla="*/ 1252 w 1252"/>
                  <a:gd name="T1" fmla="*/ 933 h 933"/>
                  <a:gd name="T2" fmla="*/ 1080 w 1252"/>
                  <a:gd name="T3" fmla="*/ 933 h 933"/>
                  <a:gd name="T4" fmla="*/ 1080 w 1252"/>
                  <a:gd name="T5" fmla="*/ 494 h 933"/>
                  <a:gd name="T6" fmla="*/ 143 w 1252"/>
                  <a:gd name="T7" fmla="*/ 489 h 933"/>
                  <a:gd name="T8" fmla="*/ 0 w 1252"/>
                  <a:gd name="T9" fmla="*/ 346 h 933"/>
                  <a:gd name="T10" fmla="*/ 0 w 1252"/>
                  <a:gd name="T11" fmla="*/ 0 h 933"/>
                  <a:gd name="T12" fmla="*/ 172 w 1252"/>
                  <a:gd name="T13" fmla="*/ 0 h 933"/>
                  <a:gd name="T14" fmla="*/ 172 w 1252"/>
                  <a:gd name="T15" fmla="*/ 317 h 933"/>
                  <a:gd name="T16" fmla="*/ 1109 w 1252"/>
                  <a:gd name="T17" fmla="*/ 322 h 933"/>
                  <a:gd name="T18" fmla="*/ 1252 w 1252"/>
                  <a:gd name="T19" fmla="*/ 466 h 933"/>
                  <a:gd name="T20" fmla="*/ 1252 w 1252"/>
                  <a:gd name="T21" fmla="*/ 933 h 9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2" h="933">
                    <a:moveTo>
                      <a:pt x="1252" y="933"/>
                    </a:moveTo>
                    <a:cubicBezTo>
                      <a:pt x="1080" y="933"/>
                      <a:pt x="1080" y="933"/>
                      <a:pt x="1080" y="933"/>
                    </a:cubicBezTo>
                    <a:cubicBezTo>
                      <a:pt x="1080" y="494"/>
                      <a:pt x="1080" y="494"/>
                      <a:pt x="1080" y="494"/>
                    </a:cubicBezTo>
                    <a:cubicBezTo>
                      <a:pt x="143" y="489"/>
                      <a:pt x="143" y="489"/>
                      <a:pt x="143" y="489"/>
                    </a:cubicBezTo>
                    <a:cubicBezTo>
                      <a:pt x="64" y="489"/>
                      <a:pt x="0" y="425"/>
                      <a:pt x="0" y="3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317"/>
                      <a:pt x="172" y="317"/>
                      <a:pt x="172" y="317"/>
                    </a:cubicBezTo>
                    <a:cubicBezTo>
                      <a:pt x="1109" y="322"/>
                      <a:pt x="1109" y="322"/>
                      <a:pt x="1109" y="322"/>
                    </a:cubicBezTo>
                    <a:cubicBezTo>
                      <a:pt x="1188" y="323"/>
                      <a:pt x="1252" y="387"/>
                      <a:pt x="1252" y="466"/>
                    </a:cubicBezTo>
                    <a:lnTo>
                      <a:pt x="1252" y="93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任意多边形: 形状 36"/>
              <p:cNvSpPr/>
              <p:nvPr/>
            </p:nvSpPr>
            <p:spPr bwMode="auto">
              <a:xfrm>
                <a:off x="4195763" y="1639888"/>
                <a:ext cx="184150" cy="371475"/>
              </a:xfrm>
              <a:custGeom>
                <a:gdLst>
                  <a:gd name="T0" fmla="*/ 26 w 140"/>
                  <a:gd name="T1" fmla="*/ 282 h 282"/>
                  <a:gd name="T2" fmla="*/ 11 w 140"/>
                  <a:gd name="T3" fmla="*/ 29 h 282"/>
                  <a:gd name="T4" fmla="*/ 26 w 140"/>
                  <a:gd name="T5" fmla="*/ 57 h 282"/>
                  <a:gd name="T6" fmla="*/ 31 w 140"/>
                  <a:gd name="T7" fmla="*/ 60 h 282"/>
                  <a:gd name="T8" fmla="*/ 35 w 140"/>
                  <a:gd name="T9" fmla="*/ 56 h 282"/>
                  <a:gd name="T10" fmla="*/ 51 w 140"/>
                  <a:gd name="T11" fmla="*/ 19 h 282"/>
                  <a:gd name="T12" fmla="*/ 68 w 140"/>
                  <a:gd name="T13" fmla="*/ 59 h 282"/>
                  <a:gd name="T14" fmla="*/ 72 w 140"/>
                  <a:gd name="T15" fmla="*/ 62 h 282"/>
                  <a:gd name="T16" fmla="*/ 77 w 140"/>
                  <a:gd name="T17" fmla="*/ 59 h 282"/>
                  <a:gd name="T18" fmla="*/ 94 w 140"/>
                  <a:gd name="T19" fmla="*/ 21 h 282"/>
                  <a:gd name="T20" fmla="*/ 106 w 140"/>
                  <a:gd name="T21" fmla="*/ 55 h 282"/>
                  <a:gd name="T22" fmla="*/ 110 w 140"/>
                  <a:gd name="T23" fmla="*/ 59 h 282"/>
                  <a:gd name="T24" fmla="*/ 114 w 140"/>
                  <a:gd name="T25" fmla="*/ 57 h 282"/>
                  <a:gd name="T26" fmla="*/ 129 w 140"/>
                  <a:gd name="T27" fmla="*/ 30 h 282"/>
                  <a:gd name="T28" fmla="*/ 112 w 140"/>
                  <a:gd name="T29" fmla="*/ 282 h 282"/>
                  <a:gd name="T30" fmla="*/ 122 w 140"/>
                  <a:gd name="T31" fmla="*/ 282 h 282"/>
                  <a:gd name="T32" fmla="*/ 140 w 140"/>
                  <a:gd name="T33" fmla="*/ 7 h 282"/>
                  <a:gd name="T34" fmla="*/ 137 w 140"/>
                  <a:gd name="T35" fmla="*/ 1 h 282"/>
                  <a:gd name="T36" fmla="*/ 131 w 140"/>
                  <a:gd name="T37" fmla="*/ 3 h 282"/>
                  <a:gd name="T38" fmla="*/ 111 w 140"/>
                  <a:gd name="T39" fmla="*/ 40 h 282"/>
                  <a:gd name="T40" fmla="*/ 99 w 140"/>
                  <a:gd name="T41" fmla="*/ 4 h 282"/>
                  <a:gd name="T42" fmla="*/ 95 w 140"/>
                  <a:gd name="T43" fmla="*/ 0 h 282"/>
                  <a:gd name="T44" fmla="*/ 90 w 140"/>
                  <a:gd name="T45" fmla="*/ 3 h 282"/>
                  <a:gd name="T46" fmla="*/ 73 w 140"/>
                  <a:gd name="T47" fmla="*/ 43 h 282"/>
                  <a:gd name="T48" fmla="*/ 55 w 140"/>
                  <a:gd name="T49" fmla="*/ 3 h 282"/>
                  <a:gd name="T50" fmla="*/ 51 w 140"/>
                  <a:gd name="T51" fmla="*/ 0 h 282"/>
                  <a:gd name="T52" fmla="*/ 47 w 140"/>
                  <a:gd name="T53" fmla="*/ 3 h 282"/>
                  <a:gd name="T54" fmla="*/ 30 w 140"/>
                  <a:gd name="T55" fmla="*/ 42 h 282"/>
                  <a:gd name="T56" fmla="*/ 9 w 140"/>
                  <a:gd name="T57" fmla="*/ 3 h 282"/>
                  <a:gd name="T58" fmla="*/ 3 w 140"/>
                  <a:gd name="T59" fmla="*/ 0 h 282"/>
                  <a:gd name="T60" fmla="*/ 0 w 140"/>
                  <a:gd name="T61" fmla="*/ 7 h 282"/>
                  <a:gd name="T62" fmla="*/ 16 w 140"/>
                  <a:gd name="T63" fmla="*/ 282 h 282"/>
                  <a:gd name="T64" fmla="*/ 26 w 140"/>
                  <a:gd name="T65" fmla="*/ 282 h 2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0" h="282">
                    <a:moveTo>
                      <a:pt x="26" y="282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7" y="59"/>
                      <a:pt x="29" y="60"/>
                      <a:pt x="31" y="60"/>
                    </a:cubicBezTo>
                    <a:cubicBezTo>
                      <a:pt x="32" y="60"/>
                      <a:pt x="34" y="58"/>
                      <a:pt x="35" y="56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9" y="61"/>
                      <a:pt x="71" y="62"/>
                      <a:pt x="72" y="62"/>
                    </a:cubicBezTo>
                    <a:cubicBezTo>
                      <a:pt x="74" y="62"/>
                      <a:pt x="76" y="61"/>
                      <a:pt x="77" y="59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7" y="58"/>
                      <a:pt x="108" y="59"/>
                      <a:pt x="110" y="59"/>
                    </a:cubicBezTo>
                    <a:cubicBezTo>
                      <a:pt x="112" y="59"/>
                      <a:pt x="113" y="58"/>
                      <a:pt x="114" y="57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2" y="282"/>
                      <a:pt x="112" y="282"/>
                      <a:pt x="112" y="282"/>
                    </a:cubicBezTo>
                    <a:cubicBezTo>
                      <a:pt x="122" y="282"/>
                      <a:pt x="122" y="282"/>
                      <a:pt x="122" y="282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40" y="4"/>
                      <a:pt x="139" y="2"/>
                      <a:pt x="137" y="1"/>
                    </a:cubicBezTo>
                    <a:cubicBezTo>
                      <a:pt x="135" y="0"/>
                      <a:pt x="132" y="1"/>
                      <a:pt x="131" y="3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8" y="2"/>
                      <a:pt x="97" y="0"/>
                      <a:pt x="95" y="0"/>
                    </a:cubicBezTo>
                    <a:cubicBezTo>
                      <a:pt x="93" y="0"/>
                      <a:pt x="91" y="1"/>
                      <a:pt x="90" y="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1"/>
                      <a:pt x="53" y="0"/>
                      <a:pt x="51" y="0"/>
                    </a:cubicBezTo>
                    <a:cubicBezTo>
                      <a:pt x="49" y="0"/>
                      <a:pt x="48" y="1"/>
                      <a:pt x="47" y="3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1" y="1"/>
                      <a:pt x="0" y="4"/>
                      <a:pt x="0" y="7"/>
                    </a:cubicBezTo>
                    <a:cubicBezTo>
                      <a:pt x="16" y="282"/>
                      <a:pt x="16" y="282"/>
                      <a:pt x="16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4949826" y="1966913"/>
                <a:ext cx="1054100" cy="1333500"/>
              </a:xfrm>
              <a:custGeom>
                <a:gdLst>
                  <a:gd name="T0" fmla="*/ 801 w 801"/>
                  <a:gd name="T1" fmla="*/ 1015 h 1015"/>
                  <a:gd name="T2" fmla="*/ 629 w 801"/>
                  <a:gd name="T3" fmla="*/ 1015 h 1015"/>
                  <a:gd name="T4" fmla="*/ 629 w 801"/>
                  <a:gd name="T5" fmla="*/ 785 h 1015"/>
                  <a:gd name="T6" fmla="*/ 143 w 801"/>
                  <a:gd name="T7" fmla="*/ 785 h 1015"/>
                  <a:gd name="T8" fmla="*/ 0 w 801"/>
                  <a:gd name="T9" fmla="*/ 642 h 1015"/>
                  <a:gd name="T10" fmla="*/ 0 w 801"/>
                  <a:gd name="T11" fmla="*/ 0 h 1015"/>
                  <a:gd name="T12" fmla="*/ 172 w 801"/>
                  <a:gd name="T13" fmla="*/ 0 h 1015"/>
                  <a:gd name="T14" fmla="*/ 172 w 801"/>
                  <a:gd name="T15" fmla="*/ 613 h 1015"/>
                  <a:gd name="T16" fmla="*/ 658 w 801"/>
                  <a:gd name="T17" fmla="*/ 613 h 1015"/>
                  <a:gd name="T18" fmla="*/ 801 w 801"/>
                  <a:gd name="T19" fmla="*/ 757 h 1015"/>
                  <a:gd name="T20" fmla="*/ 801 w 801"/>
                  <a:gd name="T21" fmla="*/ 1015 h 10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1" h="1015">
                    <a:moveTo>
                      <a:pt x="801" y="1015"/>
                    </a:moveTo>
                    <a:cubicBezTo>
                      <a:pt x="629" y="1015"/>
                      <a:pt x="629" y="1015"/>
                      <a:pt x="629" y="1015"/>
                    </a:cubicBezTo>
                    <a:cubicBezTo>
                      <a:pt x="629" y="785"/>
                      <a:pt x="629" y="785"/>
                      <a:pt x="629" y="785"/>
                    </a:cubicBezTo>
                    <a:cubicBezTo>
                      <a:pt x="143" y="785"/>
                      <a:pt x="143" y="785"/>
                      <a:pt x="143" y="785"/>
                    </a:cubicBezTo>
                    <a:cubicBezTo>
                      <a:pt x="64" y="785"/>
                      <a:pt x="0" y="721"/>
                      <a:pt x="0" y="6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613"/>
                      <a:pt x="172" y="613"/>
                      <a:pt x="172" y="613"/>
                    </a:cubicBezTo>
                    <a:cubicBezTo>
                      <a:pt x="658" y="613"/>
                      <a:pt x="658" y="613"/>
                      <a:pt x="658" y="613"/>
                    </a:cubicBezTo>
                    <a:cubicBezTo>
                      <a:pt x="737" y="613"/>
                      <a:pt x="801" y="677"/>
                      <a:pt x="801" y="757"/>
                    </a:cubicBezTo>
                    <a:lnTo>
                      <a:pt x="801" y="101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4815861" y="1276254"/>
                <a:ext cx="492699" cy="677959"/>
              </a:xfrm>
              <a:custGeom>
                <a:gdLst>
                  <a:gd name="connsiteX0" fmla="*/ 132378 w 492699"/>
                  <a:gd name="connsiteY0" fmla="*/ 644621 h 677959"/>
                  <a:gd name="connsiteX1" fmla="*/ 360978 w 492699"/>
                  <a:gd name="connsiteY1" fmla="*/ 644621 h 677959"/>
                  <a:gd name="connsiteX2" fmla="*/ 360978 w 492699"/>
                  <a:gd name="connsiteY2" fmla="*/ 677959 h 677959"/>
                  <a:gd name="connsiteX3" fmla="*/ 132378 w 492699"/>
                  <a:gd name="connsiteY3" fmla="*/ 677959 h 677959"/>
                  <a:gd name="connsiteX4" fmla="*/ 236580 w 492699"/>
                  <a:gd name="connsiteY4" fmla="*/ 323 h 677959"/>
                  <a:gd name="connsiteX5" fmla="*/ 385354 w 492699"/>
                  <a:gd name="connsiteY5" fmla="*/ 46773 h 677959"/>
                  <a:gd name="connsiteX6" fmla="*/ 481547 w 492699"/>
                  <a:gd name="connsiteY6" fmla="*/ 333828 h 677959"/>
                  <a:gd name="connsiteX7" fmla="*/ 424885 w 492699"/>
                  <a:gd name="connsiteY7" fmla="*/ 451795 h 677959"/>
                  <a:gd name="connsiteX8" fmla="*/ 385354 w 492699"/>
                  <a:gd name="connsiteY8" fmla="*/ 548791 h 677959"/>
                  <a:gd name="connsiteX9" fmla="*/ 364271 w 492699"/>
                  <a:gd name="connsiteY9" fmla="*/ 628747 h 677959"/>
                  <a:gd name="connsiteX10" fmla="*/ 133673 w 492699"/>
                  <a:gd name="connsiteY10" fmla="*/ 628747 h 677959"/>
                  <a:gd name="connsiteX11" fmla="*/ 127084 w 492699"/>
                  <a:gd name="connsiteY11" fmla="*/ 619572 h 677959"/>
                  <a:gd name="connsiteX12" fmla="*/ 104683 w 492699"/>
                  <a:gd name="connsiteY12" fmla="*/ 535684 h 677959"/>
                  <a:gd name="connsiteX13" fmla="*/ 88871 w 492699"/>
                  <a:gd name="connsiteY13" fmla="*/ 485875 h 677959"/>
                  <a:gd name="connsiteX14" fmla="*/ 67787 w 492699"/>
                  <a:gd name="connsiteY14" fmla="*/ 446552 h 677959"/>
                  <a:gd name="connsiteX15" fmla="*/ 584 w 492699"/>
                  <a:gd name="connsiteY15" fmla="*/ 232900 h 677959"/>
                  <a:gd name="connsiteX16" fmla="*/ 100730 w 492699"/>
                  <a:gd name="connsiteY16" fmla="*/ 50705 h 677959"/>
                  <a:gd name="connsiteX17" fmla="*/ 236580 w 492699"/>
                  <a:gd name="connsiteY17" fmla="*/ 323 h 67795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2699" h="677959">
                    <a:moveTo>
                      <a:pt x="132378" y="644621"/>
                    </a:moveTo>
                    <a:lnTo>
                      <a:pt x="360978" y="644621"/>
                    </a:lnTo>
                    <a:lnTo>
                      <a:pt x="360978" y="677959"/>
                    </a:lnTo>
                    <a:lnTo>
                      <a:pt x="132378" y="677959"/>
                    </a:lnTo>
                    <a:close/>
                    <a:moveTo>
                      <a:pt x="236580" y="323"/>
                    </a:moveTo>
                    <a:cubicBezTo>
                      <a:pt x="280659" y="-2073"/>
                      <a:pt x="331987" y="8433"/>
                      <a:pt x="385354" y="46773"/>
                    </a:cubicBezTo>
                    <a:cubicBezTo>
                      <a:pt x="527666" y="150322"/>
                      <a:pt x="490771" y="307613"/>
                      <a:pt x="481547" y="333828"/>
                    </a:cubicBezTo>
                    <a:cubicBezTo>
                      <a:pt x="472323" y="358732"/>
                      <a:pt x="428838" y="442620"/>
                      <a:pt x="424885" y="451795"/>
                    </a:cubicBezTo>
                    <a:cubicBezTo>
                      <a:pt x="407755" y="481943"/>
                      <a:pt x="391943" y="513401"/>
                      <a:pt x="385354" y="548791"/>
                    </a:cubicBezTo>
                    <a:cubicBezTo>
                      <a:pt x="381401" y="578938"/>
                      <a:pt x="382719" y="603843"/>
                      <a:pt x="364271" y="628747"/>
                    </a:cubicBezTo>
                    <a:cubicBezTo>
                      <a:pt x="364271" y="628747"/>
                      <a:pt x="364271" y="628747"/>
                      <a:pt x="133673" y="628747"/>
                    </a:cubicBezTo>
                    <a:cubicBezTo>
                      <a:pt x="131037" y="626126"/>
                      <a:pt x="129720" y="622193"/>
                      <a:pt x="127084" y="619572"/>
                    </a:cubicBezTo>
                    <a:cubicBezTo>
                      <a:pt x="111272" y="594668"/>
                      <a:pt x="111272" y="563209"/>
                      <a:pt x="104683" y="535684"/>
                    </a:cubicBezTo>
                    <a:cubicBezTo>
                      <a:pt x="102048" y="519955"/>
                      <a:pt x="96777" y="501604"/>
                      <a:pt x="88871" y="485875"/>
                    </a:cubicBezTo>
                    <a:cubicBezTo>
                      <a:pt x="88871" y="485875"/>
                      <a:pt x="88871" y="485875"/>
                      <a:pt x="67787" y="446552"/>
                    </a:cubicBezTo>
                    <a:cubicBezTo>
                      <a:pt x="67787" y="446552"/>
                      <a:pt x="-7322" y="340381"/>
                      <a:pt x="584" y="232900"/>
                    </a:cubicBezTo>
                    <a:cubicBezTo>
                      <a:pt x="8491" y="124107"/>
                      <a:pt x="86235" y="62502"/>
                      <a:pt x="100730" y="50705"/>
                    </a:cubicBezTo>
                    <a:cubicBezTo>
                      <a:pt x="109789" y="44151"/>
                      <a:pt x="163115" y="4317"/>
                      <a:pt x="236580" y="32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任意多边形: 形状 39"/>
              <p:cNvSpPr/>
              <p:nvPr/>
            </p:nvSpPr>
            <p:spPr bwMode="auto">
              <a:xfrm>
                <a:off x="4968876" y="1533525"/>
                <a:ext cx="185738" cy="371475"/>
              </a:xfrm>
              <a:custGeom>
                <a:gdLst>
                  <a:gd name="T0" fmla="*/ 26 w 141"/>
                  <a:gd name="T1" fmla="*/ 282 h 283"/>
                  <a:gd name="T2" fmla="*/ 12 w 141"/>
                  <a:gd name="T3" fmla="*/ 29 h 283"/>
                  <a:gd name="T4" fmla="*/ 27 w 141"/>
                  <a:gd name="T5" fmla="*/ 58 h 283"/>
                  <a:gd name="T6" fmla="*/ 31 w 141"/>
                  <a:gd name="T7" fmla="*/ 60 h 283"/>
                  <a:gd name="T8" fmla="*/ 35 w 141"/>
                  <a:gd name="T9" fmla="*/ 57 h 283"/>
                  <a:gd name="T10" fmla="*/ 52 w 141"/>
                  <a:gd name="T11" fmla="*/ 20 h 283"/>
                  <a:gd name="T12" fmla="*/ 69 w 141"/>
                  <a:gd name="T13" fmla="*/ 59 h 283"/>
                  <a:gd name="T14" fmla="*/ 73 w 141"/>
                  <a:gd name="T15" fmla="*/ 62 h 283"/>
                  <a:gd name="T16" fmla="*/ 77 w 141"/>
                  <a:gd name="T17" fmla="*/ 59 h 283"/>
                  <a:gd name="T18" fmla="*/ 95 w 141"/>
                  <a:gd name="T19" fmla="*/ 21 h 283"/>
                  <a:gd name="T20" fmla="*/ 107 w 141"/>
                  <a:gd name="T21" fmla="*/ 56 h 283"/>
                  <a:gd name="T22" fmla="*/ 111 w 141"/>
                  <a:gd name="T23" fmla="*/ 60 h 283"/>
                  <a:gd name="T24" fmla="*/ 115 w 141"/>
                  <a:gd name="T25" fmla="*/ 57 h 283"/>
                  <a:gd name="T26" fmla="*/ 129 w 141"/>
                  <a:gd name="T27" fmla="*/ 31 h 283"/>
                  <a:gd name="T28" fmla="*/ 113 w 141"/>
                  <a:gd name="T29" fmla="*/ 283 h 283"/>
                  <a:gd name="T30" fmla="*/ 123 w 141"/>
                  <a:gd name="T31" fmla="*/ 283 h 283"/>
                  <a:gd name="T32" fmla="*/ 141 w 141"/>
                  <a:gd name="T33" fmla="*/ 8 h 283"/>
                  <a:gd name="T34" fmla="*/ 137 w 141"/>
                  <a:gd name="T35" fmla="*/ 1 h 283"/>
                  <a:gd name="T36" fmla="*/ 132 w 141"/>
                  <a:gd name="T37" fmla="*/ 4 h 283"/>
                  <a:gd name="T38" fmla="*/ 112 w 141"/>
                  <a:gd name="T39" fmla="*/ 41 h 283"/>
                  <a:gd name="T40" fmla="*/ 100 w 141"/>
                  <a:gd name="T41" fmla="*/ 5 h 283"/>
                  <a:gd name="T42" fmla="*/ 96 w 141"/>
                  <a:gd name="T43" fmla="*/ 1 h 283"/>
                  <a:gd name="T44" fmla="*/ 91 w 141"/>
                  <a:gd name="T45" fmla="*/ 4 h 283"/>
                  <a:gd name="T46" fmla="*/ 73 w 141"/>
                  <a:gd name="T47" fmla="*/ 43 h 283"/>
                  <a:gd name="T48" fmla="*/ 56 w 141"/>
                  <a:gd name="T49" fmla="*/ 4 h 283"/>
                  <a:gd name="T50" fmla="*/ 52 w 141"/>
                  <a:gd name="T51" fmla="*/ 1 h 283"/>
                  <a:gd name="T52" fmla="*/ 48 w 141"/>
                  <a:gd name="T53" fmla="*/ 4 h 283"/>
                  <a:gd name="T54" fmla="*/ 31 w 141"/>
                  <a:gd name="T55" fmla="*/ 42 h 283"/>
                  <a:gd name="T56" fmla="*/ 9 w 141"/>
                  <a:gd name="T57" fmla="*/ 3 h 283"/>
                  <a:gd name="T58" fmla="*/ 4 w 141"/>
                  <a:gd name="T59" fmla="*/ 1 h 283"/>
                  <a:gd name="T60" fmla="*/ 1 w 141"/>
                  <a:gd name="T61" fmla="*/ 8 h 283"/>
                  <a:gd name="T62" fmla="*/ 17 w 141"/>
                  <a:gd name="T63" fmla="*/ 282 h 283"/>
                  <a:gd name="T64" fmla="*/ 26 w 141"/>
                  <a:gd name="T65" fmla="*/ 282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1" h="283">
                    <a:moveTo>
                      <a:pt x="26" y="282"/>
                    </a:moveTo>
                    <a:cubicBezTo>
                      <a:pt x="12" y="29"/>
                      <a:pt x="12" y="29"/>
                      <a:pt x="12" y="2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9"/>
                      <a:pt x="30" y="60"/>
                      <a:pt x="31" y="60"/>
                    </a:cubicBezTo>
                    <a:cubicBezTo>
                      <a:pt x="33" y="60"/>
                      <a:pt x="35" y="59"/>
                      <a:pt x="35" y="57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0" y="61"/>
                      <a:pt x="71" y="62"/>
                      <a:pt x="73" y="62"/>
                    </a:cubicBezTo>
                    <a:cubicBezTo>
                      <a:pt x="75" y="62"/>
                      <a:pt x="77" y="61"/>
                      <a:pt x="77" y="5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7" y="58"/>
                      <a:pt x="109" y="60"/>
                      <a:pt x="111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3" y="283"/>
                      <a:pt x="113" y="283"/>
                      <a:pt x="113" y="283"/>
                    </a:cubicBezTo>
                    <a:cubicBezTo>
                      <a:pt x="123" y="283"/>
                      <a:pt x="123" y="283"/>
                      <a:pt x="123" y="283"/>
                    </a:cubicBezTo>
                    <a:cubicBezTo>
                      <a:pt x="141" y="8"/>
                      <a:pt x="141" y="8"/>
                      <a:pt x="141" y="8"/>
                    </a:cubicBezTo>
                    <a:cubicBezTo>
                      <a:pt x="141" y="5"/>
                      <a:pt x="140" y="2"/>
                      <a:pt x="137" y="1"/>
                    </a:cubicBezTo>
                    <a:cubicBezTo>
                      <a:pt x="135" y="0"/>
                      <a:pt x="133" y="1"/>
                      <a:pt x="132" y="4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9" y="2"/>
                      <a:pt x="97" y="1"/>
                      <a:pt x="96" y="1"/>
                    </a:cubicBezTo>
                    <a:cubicBezTo>
                      <a:pt x="94" y="1"/>
                      <a:pt x="92" y="2"/>
                      <a:pt x="91" y="4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4" y="1"/>
                      <a:pt x="52" y="1"/>
                    </a:cubicBezTo>
                    <a:cubicBezTo>
                      <a:pt x="50" y="1"/>
                      <a:pt x="49" y="2"/>
                      <a:pt x="48" y="4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1"/>
                    </a:cubicBezTo>
                    <a:cubicBezTo>
                      <a:pt x="2" y="2"/>
                      <a:pt x="0" y="5"/>
                      <a:pt x="1" y="8"/>
                    </a:cubicBezTo>
                    <a:cubicBezTo>
                      <a:pt x="17" y="282"/>
                      <a:pt x="17" y="282"/>
                      <a:pt x="17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任意多边形: 形状 40"/>
              <p:cNvSpPr/>
              <p:nvPr/>
            </p:nvSpPr>
            <p:spPr bwMode="auto">
              <a:xfrm>
                <a:off x="5784851" y="1768475"/>
                <a:ext cx="773113" cy="1531938"/>
              </a:xfrm>
              <a:custGeom>
                <a:gdLst>
                  <a:gd name="T0" fmla="*/ 587 w 587"/>
                  <a:gd name="T1" fmla="*/ 1166 h 1166"/>
                  <a:gd name="T2" fmla="*/ 414 w 587"/>
                  <a:gd name="T3" fmla="*/ 1166 h 1166"/>
                  <a:gd name="T4" fmla="*/ 414 w 587"/>
                  <a:gd name="T5" fmla="*/ 675 h 1166"/>
                  <a:gd name="T6" fmla="*/ 144 w 587"/>
                  <a:gd name="T7" fmla="*/ 675 h 1166"/>
                  <a:gd name="T8" fmla="*/ 1 w 587"/>
                  <a:gd name="T9" fmla="*/ 532 h 1166"/>
                  <a:gd name="T10" fmla="*/ 0 w 587"/>
                  <a:gd name="T11" fmla="*/ 0 h 1166"/>
                  <a:gd name="T12" fmla="*/ 173 w 587"/>
                  <a:gd name="T13" fmla="*/ 0 h 1166"/>
                  <a:gd name="T14" fmla="*/ 173 w 587"/>
                  <a:gd name="T15" fmla="*/ 503 h 1166"/>
                  <a:gd name="T16" fmla="*/ 443 w 587"/>
                  <a:gd name="T17" fmla="*/ 503 h 1166"/>
                  <a:gd name="T18" fmla="*/ 587 w 587"/>
                  <a:gd name="T19" fmla="*/ 647 h 1166"/>
                  <a:gd name="T20" fmla="*/ 587 w 587"/>
                  <a:gd name="T21" fmla="*/ 1166 h 1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7" h="1166">
                    <a:moveTo>
                      <a:pt x="587" y="1166"/>
                    </a:moveTo>
                    <a:cubicBezTo>
                      <a:pt x="414" y="1166"/>
                      <a:pt x="414" y="1166"/>
                      <a:pt x="414" y="1166"/>
                    </a:cubicBezTo>
                    <a:cubicBezTo>
                      <a:pt x="414" y="675"/>
                      <a:pt x="414" y="675"/>
                      <a:pt x="414" y="675"/>
                    </a:cubicBezTo>
                    <a:cubicBezTo>
                      <a:pt x="144" y="675"/>
                      <a:pt x="144" y="675"/>
                      <a:pt x="144" y="675"/>
                    </a:cubicBezTo>
                    <a:cubicBezTo>
                      <a:pt x="65" y="675"/>
                      <a:pt x="1" y="611"/>
                      <a:pt x="1" y="5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3" y="503"/>
                      <a:pt x="173" y="503"/>
                      <a:pt x="173" y="503"/>
                    </a:cubicBezTo>
                    <a:cubicBezTo>
                      <a:pt x="443" y="503"/>
                      <a:pt x="443" y="503"/>
                      <a:pt x="443" y="503"/>
                    </a:cubicBezTo>
                    <a:cubicBezTo>
                      <a:pt x="522" y="503"/>
                      <a:pt x="587" y="567"/>
                      <a:pt x="587" y="647"/>
                    </a:cubicBezTo>
                    <a:lnTo>
                      <a:pt x="587" y="11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任意多边形: 形状 41"/>
              <p:cNvSpPr/>
              <p:nvPr/>
            </p:nvSpPr>
            <p:spPr bwMode="auto">
              <a:xfrm>
                <a:off x="5652452" y="1074747"/>
                <a:ext cx="491236" cy="679441"/>
              </a:xfrm>
              <a:custGeom>
                <a:gdLst>
                  <a:gd name="connsiteX0" fmla="*/ 132399 w 491236"/>
                  <a:gd name="connsiteY0" fmla="*/ 646103 h 679441"/>
                  <a:gd name="connsiteX1" fmla="*/ 359412 w 491236"/>
                  <a:gd name="connsiteY1" fmla="*/ 646103 h 679441"/>
                  <a:gd name="connsiteX2" fmla="*/ 359412 w 491236"/>
                  <a:gd name="connsiteY2" fmla="*/ 679441 h 679441"/>
                  <a:gd name="connsiteX3" fmla="*/ 132399 w 491236"/>
                  <a:gd name="connsiteY3" fmla="*/ 679441 h 679441"/>
                  <a:gd name="connsiteX4" fmla="*/ 235877 w 491236"/>
                  <a:gd name="connsiteY4" fmla="*/ 324 h 679441"/>
                  <a:gd name="connsiteX5" fmla="*/ 384210 w 491236"/>
                  <a:gd name="connsiteY5" fmla="*/ 46863 h 679441"/>
                  <a:gd name="connsiteX6" fmla="*/ 480116 w 491236"/>
                  <a:gd name="connsiteY6" fmla="*/ 334469 h 679441"/>
                  <a:gd name="connsiteX7" fmla="*/ 423623 w 491236"/>
                  <a:gd name="connsiteY7" fmla="*/ 452663 h 679441"/>
                  <a:gd name="connsiteX8" fmla="*/ 384210 w 491236"/>
                  <a:gd name="connsiteY8" fmla="*/ 549845 h 679441"/>
                  <a:gd name="connsiteX9" fmla="*/ 363189 w 491236"/>
                  <a:gd name="connsiteY9" fmla="*/ 628641 h 679441"/>
                  <a:gd name="connsiteX10" fmla="*/ 133275 w 491236"/>
                  <a:gd name="connsiteY10" fmla="*/ 628641 h 679441"/>
                  <a:gd name="connsiteX11" fmla="*/ 126706 w 491236"/>
                  <a:gd name="connsiteY11" fmla="*/ 620761 h 679441"/>
                  <a:gd name="connsiteX12" fmla="*/ 104372 w 491236"/>
                  <a:gd name="connsiteY12" fmla="*/ 536712 h 679441"/>
                  <a:gd name="connsiteX13" fmla="*/ 88606 w 491236"/>
                  <a:gd name="connsiteY13" fmla="*/ 486808 h 679441"/>
                  <a:gd name="connsiteX14" fmla="*/ 67585 w 491236"/>
                  <a:gd name="connsiteY14" fmla="*/ 447410 h 679441"/>
                  <a:gd name="connsiteX15" fmla="*/ 582 w 491236"/>
                  <a:gd name="connsiteY15" fmla="*/ 233347 h 679441"/>
                  <a:gd name="connsiteX16" fmla="*/ 100430 w 491236"/>
                  <a:gd name="connsiteY16" fmla="*/ 50803 h 679441"/>
                  <a:gd name="connsiteX17" fmla="*/ 235877 w 491236"/>
                  <a:gd name="connsiteY17" fmla="*/ 324 h 67944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1236" h="679441">
                    <a:moveTo>
                      <a:pt x="132399" y="646103"/>
                    </a:moveTo>
                    <a:lnTo>
                      <a:pt x="359412" y="646103"/>
                    </a:lnTo>
                    <a:lnTo>
                      <a:pt x="359412" y="679441"/>
                    </a:lnTo>
                    <a:lnTo>
                      <a:pt x="132399" y="679441"/>
                    </a:lnTo>
                    <a:close/>
                    <a:moveTo>
                      <a:pt x="235877" y="324"/>
                    </a:moveTo>
                    <a:cubicBezTo>
                      <a:pt x="279825" y="-2077"/>
                      <a:pt x="331001" y="8450"/>
                      <a:pt x="384210" y="46863"/>
                    </a:cubicBezTo>
                    <a:cubicBezTo>
                      <a:pt x="526099" y="150611"/>
                      <a:pt x="489313" y="308204"/>
                      <a:pt x="480116" y="334469"/>
                    </a:cubicBezTo>
                    <a:cubicBezTo>
                      <a:pt x="470920" y="359421"/>
                      <a:pt x="427565" y="443470"/>
                      <a:pt x="423623" y="452663"/>
                    </a:cubicBezTo>
                    <a:cubicBezTo>
                      <a:pt x="406544" y="482868"/>
                      <a:pt x="389465" y="514387"/>
                      <a:pt x="384210" y="549845"/>
                    </a:cubicBezTo>
                    <a:cubicBezTo>
                      <a:pt x="380268" y="580050"/>
                      <a:pt x="381582" y="605002"/>
                      <a:pt x="363189" y="628641"/>
                    </a:cubicBezTo>
                    <a:cubicBezTo>
                      <a:pt x="363189" y="628641"/>
                      <a:pt x="363189" y="628641"/>
                      <a:pt x="133275" y="628641"/>
                    </a:cubicBezTo>
                    <a:cubicBezTo>
                      <a:pt x="130648" y="627328"/>
                      <a:pt x="129334" y="623388"/>
                      <a:pt x="126706" y="620761"/>
                    </a:cubicBezTo>
                    <a:cubicBezTo>
                      <a:pt x="110941" y="595809"/>
                      <a:pt x="110941" y="564291"/>
                      <a:pt x="104372" y="536712"/>
                    </a:cubicBezTo>
                    <a:cubicBezTo>
                      <a:pt x="101744" y="520953"/>
                      <a:pt x="96489" y="501254"/>
                      <a:pt x="88606" y="486808"/>
                    </a:cubicBezTo>
                    <a:cubicBezTo>
                      <a:pt x="88606" y="486808"/>
                      <a:pt x="88606" y="486808"/>
                      <a:pt x="67585" y="447410"/>
                    </a:cubicBezTo>
                    <a:cubicBezTo>
                      <a:pt x="67585" y="447410"/>
                      <a:pt x="-7301" y="341035"/>
                      <a:pt x="582" y="233347"/>
                    </a:cubicBezTo>
                    <a:cubicBezTo>
                      <a:pt x="8465" y="124346"/>
                      <a:pt x="85979" y="62622"/>
                      <a:pt x="100430" y="50803"/>
                    </a:cubicBezTo>
                    <a:cubicBezTo>
                      <a:pt x="109463" y="44236"/>
                      <a:pt x="162630" y="4325"/>
                      <a:pt x="235877" y="32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5805488" y="1333500"/>
                <a:ext cx="185738" cy="371475"/>
              </a:xfrm>
              <a:custGeom>
                <a:gdLst>
                  <a:gd name="T0" fmla="*/ 26 w 141"/>
                  <a:gd name="T1" fmla="*/ 282 h 283"/>
                  <a:gd name="T2" fmla="*/ 12 w 141"/>
                  <a:gd name="T3" fmla="*/ 29 h 283"/>
                  <a:gd name="T4" fmla="*/ 27 w 141"/>
                  <a:gd name="T5" fmla="*/ 58 h 283"/>
                  <a:gd name="T6" fmla="*/ 31 w 141"/>
                  <a:gd name="T7" fmla="*/ 60 h 283"/>
                  <a:gd name="T8" fmla="*/ 35 w 141"/>
                  <a:gd name="T9" fmla="*/ 57 h 283"/>
                  <a:gd name="T10" fmla="*/ 52 w 141"/>
                  <a:gd name="T11" fmla="*/ 20 h 283"/>
                  <a:gd name="T12" fmla="*/ 69 w 141"/>
                  <a:gd name="T13" fmla="*/ 59 h 283"/>
                  <a:gd name="T14" fmla="*/ 73 w 141"/>
                  <a:gd name="T15" fmla="*/ 62 h 283"/>
                  <a:gd name="T16" fmla="*/ 77 w 141"/>
                  <a:gd name="T17" fmla="*/ 59 h 283"/>
                  <a:gd name="T18" fmla="*/ 95 w 141"/>
                  <a:gd name="T19" fmla="*/ 21 h 283"/>
                  <a:gd name="T20" fmla="*/ 107 w 141"/>
                  <a:gd name="T21" fmla="*/ 56 h 283"/>
                  <a:gd name="T22" fmla="*/ 111 w 141"/>
                  <a:gd name="T23" fmla="*/ 60 h 283"/>
                  <a:gd name="T24" fmla="*/ 115 w 141"/>
                  <a:gd name="T25" fmla="*/ 57 h 283"/>
                  <a:gd name="T26" fmla="*/ 129 w 141"/>
                  <a:gd name="T27" fmla="*/ 31 h 283"/>
                  <a:gd name="T28" fmla="*/ 113 w 141"/>
                  <a:gd name="T29" fmla="*/ 283 h 283"/>
                  <a:gd name="T30" fmla="*/ 123 w 141"/>
                  <a:gd name="T31" fmla="*/ 283 h 283"/>
                  <a:gd name="T32" fmla="*/ 141 w 141"/>
                  <a:gd name="T33" fmla="*/ 8 h 283"/>
                  <a:gd name="T34" fmla="*/ 137 w 141"/>
                  <a:gd name="T35" fmla="*/ 1 h 283"/>
                  <a:gd name="T36" fmla="*/ 132 w 141"/>
                  <a:gd name="T37" fmla="*/ 4 h 283"/>
                  <a:gd name="T38" fmla="*/ 112 w 141"/>
                  <a:gd name="T39" fmla="*/ 40 h 283"/>
                  <a:gd name="T40" fmla="*/ 100 w 141"/>
                  <a:gd name="T41" fmla="*/ 5 h 283"/>
                  <a:gd name="T42" fmla="*/ 96 w 141"/>
                  <a:gd name="T43" fmla="*/ 1 h 283"/>
                  <a:gd name="T44" fmla="*/ 91 w 141"/>
                  <a:gd name="T45" fmla="*/ 4 h 283"/>
                  <a:gd name="T46" fmla="*/ 73 w 141"/>
                  <a:gd name="T47" fmla="*/ 43 h 283"/>
                  <a:gd name="T48" fmla="*/ 56 w 141"/>
                  <a:gd name="T49" fmla="*/ 4 h 283"/>
                  <a:gd name="T50" fmla="*/ 52 w 141"/>
                  <a:gd name="T51" fmla="*/ 1 h 283"/>
                  <a:gd name="T52" fmla="*/ 48 w 141"/>
                  <a:gd name="T53" fmla="*/ 4 h 283"/>
                  <a:gd name="T54" fmla="*/ 31 w 141"/>
                  <a:gd name="T55" fmla="*/ 42 h 283"/>
                  <a:gd name="T56" fmla="*/ 9 w 141"/>
                  <a:gd name="T57" fmla="*/ 3 h 283"/>
                  <a:gd name="T58" fmla="*/ 4 w 141"/>
                  <a:gd name="T59" fmla="*/ 1 h 283"/>
                  <a:gd name="T60" fmla="*/ 1 w 141"/>
                  <a:gd name="T61" fmla="*/ 7 h 283"/>
                  <a:gd name="T62" fmla="*/ 16 w 141"/>
                  <a:gd name="T63" fmla="*/ 282 h 283"/>
                  <a:gd name="T64" fmla="*/ 26 w 141"/>
                  <a:gd name="T65" fmla="*/ 282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1" h="283">
                    <a:moveTo>
                      <a:pt x="26" y="282"/>
                    </a:moveTo>
                    <a:cubicBezTo>
                      <a:pt x="12" y="29"/>
                      <a:pt x="12" y="29"/>
                      <a:pt x="12" y="2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59"/>
                      <a:pt x="30" y="60"/>
                      <a:pt x="31" y="60"/>
                    </a:cubicBezTo>
                    <a:cubicBezTo>
                      <a:pt x="33" y="60"/>
                      <a:pt x="35" y="59"/>
                      <a:pt x="35" y="57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0" y="61"/>
                      <a:pt x="71" y="62"/>
                      <a:pt x="73" y="62"/>
                    </a:cubicBezTo>
                    <a:cubicBezTo>
                      <a:pt x="75" y="62"/>
                      <a:pt x="77" y="61"/>
                      <a:pt x="77" y="5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7" y="58"/>
                      <a:pt x="109" y="59"/>
                      <a:pt x="111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3" y="283"/>
                      <a:pt x="113" y="283"/>
                      <a:pt x="113" y="283"/>
                    </a:cubicBezTo>
                    <a:cubicBezTo>
                      <a:pt x="123" y="283"/>
                      <a:pt x="123" y="283"/>
                      <a:pt x="123" y="283"/>
                    </a:cubicBezTo>
                    <a:cubicBezTo>
                      <a:pt x="141" y="8"/>
                      <a:pt x="141" y="8"/>
                      <a:pt x="141" y="8"/>
                    </a:cubicBezTo>
                    <a:cubicBezTo>
                      <a:pt x="141" y="5"/>
                      <a:pt x="140" y="2"/>
                      <a:pt x="137" y="1"/>
                    </a:cubicBezTo>
                    <a:cubicBezTo>
                      <a:pt x="135" y="0"/>
                      <a:pt x="133" y="1"/>
                      <a:pt x="132" y="4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9" y="2"/>
                      <a:pt x="97" y="1"/>
                      <a:pt x="96" y="1"/>
                    </a:cubicBezTo>
                    <a:cubicBezTo>
                      <a:pt x="94" y="1"/>
                      <a:pt x="92" y="2"/>
                      <a:pt x="91" y="4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4" y="1"/>
                      <a:pt x="52" y="1"/>
                    </a:cubicBezTo>
                    <a:cubicBezTo>
                      <a:pt x="50" y="1"/>
                      <a:pt x="49" y="2"/>
                      <a:pt x="48" y="4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1"/>
                    </a:cubicBezTo>
                    <a:cubicBezTo>
                      <a:pt x="2" y="2"/>
                      <a:pt x="0" y="5"/>
                      <a:pt x="1" y="7"/>
                    </a:cubicBezTo>
                    <a:cubicBezTo>
                      <a:pt x="16" y="282"/>
                      <a:pt x="16" y="282"/>
                      <a:pt x="16" y="282"/>
                    </a:cubicBezTo>
                    <a:lnTo>
                      <a:pt x="26" y="282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任意多边形: 形状 43"/>
              <p:cNvSpPr/>
              <p:nvPr/>
            </p:nvSpPr>
            <p:spPr bwMode="auto">
              <a:xfrm>
                <a:off x="5964238" y="1993900"/>
                <a:ext cx="2049463" cy="1306513"/>
              </a:xfrm>
              <a:custGeom>
                <a:gdLst>
                  <a:gd name="T0" fmla="*/ 173 w 1558"/>
                  <a:gd name="T1" fmla="*/ 995 h 995"/>
                  <a:gd name="T2" fmla="*/ 0 w 1558"/>
                  <a:gd name="T3" fmla="*/ 995 h 995"/>
                  <a:gd name="T4" fmla="*/ 0 w 1558"/>
                  <a:gd name="T5" fmla="*/ 372 h 995"/>
                  <a:gd name="T6" fmla="*/ 144 w 1558"/>
                  <a:gd name="T7" fmla="*/ 228 h 995"/>
                  <a:gd name="T8" fmla="*/ 1386 w 1558"/>
                  <a:gd name="T9" fmla="*/ 228 h 995"/>
                  <a:gd name="T10" fmla="*/ 1386 w 1558"/>
                  <a:gd name="T11" fmla="*/ 0 h 995"/>
                  <a:gd name="T12" fmla="*/ 1558 w 1558"/>
                  <a:gd name="T13" fmla="*/ 0 h 995"/>
                  <a:gd name="T14" fmla="*/ 1558 w 1558"/>
                  <a:gd name="T15" fmla="*/ 257 h 995"/>
                  <a:gd name="T16" fmla="*/ 1415 w 1558"/>
                  <a:gd name="T17" fmla="*/ 401 h 995"/>
                  <a:gd name="T18" fmla="*/ 173 w 1558"/>
                  <a:gd name="T19" fmla="*/ 401 h 995"/>
                  <a:gd name="T20" fmla="*/ 173 w 1558"/>
                  <a:gd name="T21" fmla="*/ 995 h 9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8" h="995">
                    <a:moveTo>
                      <a:pt x="173" y="995"/>
                    </a:moveTo>
                    <a:cubicBezTo>
                      <a:pt x="0" y="995"/>
                      <a:pt x="0" y="995"/>
                      <a:pt x="0" y="99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293"/>
                      <a:pt x="65" y="228"/>
                      <a:pt x="144" y="228"/>
                    </a:cubicBezTo>
                    <a:cubicBezTo>
                      <a:pt x="1386" y="228"/>
                      <a:pt x="1386" y="228"/>
                      <a:pt x="1386" y="228"/>
                    </a:cubicBezTo>
                    <a:cubicBezTo>
                      <a:pt x="1386" y="0"/>
                      <a:pt x="1386" y="0"/>
                      <a:pt x="1386" y="0"/>
                    </a:cubicBezTo>
                    <a:cubicBezTo>
                      <a:pt x="1558" y="0"/>
                      <a:pt x="1558" y="0"/>
                      <a:pt x="1558" y="0"/>
                    </a:cubicBezTo>
                    <a:cubicBezTo>
                      <a:pt x="1558" y="257"/>
                      <a:pt x="1558" y="257"/>
                      <a:pt x="1558" y="257"/>
                    </a:cubicBezTo>
                    <a:cubicBezTo>
                      <a:pt x="1558" y="336"/>
                      <a:pt x="1494" y="401"/>
                      <a:pt x="1415" y="401"/>
                    </a:cubicBezTo>
                    <a:cubicBezTo>
                      <a:pt x="173" y="401"/>
                      <a:pt x="173" y="401"/>
                      <a:pt x="173" y="401"/>
                    </a:cubicBezTo>
                    <a:lnTo>
                      <a:pt x="173" y="9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任意多边形: 形状 44"/>
              <p:cNvSpPr/>
              <p:nvPr/>
            </p:nvSpPr>
            <p:spPr bwMode="auto">
              <a:xfrm>
                <a:off x="7655898" y="1299033"/>
                <a:ext cx="492318" cy="678992"/>
              </a:xfrm>
              <a:custGeom>
                <a:gdLst>
                  <a:gd name="connsiteX0" fmla="*/ 132378 w 492318"/>
                  <a:gd name="connsiteY0" fmla="*/ 644067 h 678992"/>
                  <a:gd name="connsiteX1" fmla="*/ 357803 w 492318"/>
                  <a:gd name="connsiteY1" fmla="*/ 644067 h 678992"/>
                  <a:gd name="connsiteX2" fmla="*/ 357803 w 492318"/>
                  <a:gd name="connsiteY2" fmla="*/ 678992 h 678992"/>
                  <a:gd name="connsiteX3" fmla="*/ 132378 w 492318"/>
                  <a:gd name="connsiteY3" fmla="*/ 678992 h 678992"/>
                  <a:gd name="connsiteX4" fmla="*/ 235679 w 492318"/>
                  <a:gd name="connsiteY4" fmla="*/ 288 h 678992"/>
                  <a:gd name="connsiteX5" fmla="*/ 384036 w 492318"/>
                  <a:gd name="connsiteY5" fmla="*/ 47770 h 678992"/>
                  <a:gd name="connsiteX6" fmla="*/ 480229 w 492318"/>
                  <a:gd name="connsiteY6" fmla="*/ 334177 h 678992"/>
                  <a:gd name="connsiteX7" fmla="*/ 423568 w 492318"/>
                  <a:gd name="connsiteY7" fmla="*/ 452418 h 678992"/>
                  <a:gd name="connsiteX8" fmla="*/ 385354 w 492318"/>
                  <a:gd name="connsiteY8" fmla="*/ 549639 h 678992"/>
                  <a:gd name="connsiteX9" fmla="*/ 364271 w 492318"/>
                  <a:gd name="connsiteY9" fmla="*/ 629780 h 678992"/>
                  <a:gd name="connsiteX10" fmla="*/ 133673 w 492318"/>
                  <a:gd name="connsiteY10" fmla="*/ 629780 h 678992"/>
                  <a:gd name="connsiteX11" fmla="*/ 125766 w 492318"/>
                  <a:gd name="connsiteY11" fmla="*/ 620584 h 678992"/>
                  <a:gd name="connsiteX12" fmla="*/ 104683 w 492318"/>
                  <a:gd name="connsiteY12" fmla="*/ 537815 h 678992"/>
                  <a:gd name="connsiteX13" fmla="*/ 88871 w 492318"/>
                  <a:gd name="connsiteY13" fmla="*/ 487890 h 678992"/>
                  <a:gd name="connsiteX14" fmla="*/ 67787 w 492318"/>
                  <a:gd name="connsiteY14" fmla="*/ 447163 h 678992"/>
                  <a:gd name="connsiteX15" fmla="*/ 584 w 492318"/>
                  <a:gd name="connsiteY15" fmla="*/ 233015 h 678992"/>
                  <a:gd name="connsiteX16" fmla="*/ 100730 w 492318"/>
                  <a:gd name="connsiteY16" fmla="*/ 51711 h 678992"/>
                  <a:gd name="connsiteX17" fmla="*/ 235679 w 492318"/>
                  <a:gd name="connsiteY17" fmla="*/ 288 h 67899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2318" h="678992">
                    <a:moveTo>
                      <a:pt x="132378" y="644067"/>
                    </a:moveTo>
                    <a:lnTo>
                      <a:pt x="357803" y="644067"/>
                    </a:lnTo>
                    <a:lnTo>
                      <a:pt x="357803" y="678992"/>
                    </a:lnTo>
                    <a:lnTo>
                      <a:pt x="132378" y="678992"/>
                    </a:lnTo>
                    <a:close/>
                    <a:moveTo>
                      <a:pt x="235679" y="288"/>
                    </a:moveTo>
                    <a:cubicBezTo>
                      <a:pt x="279526" y="-1990"/>
                      <a:pt x="330669" y="8849"/>
                      <a:pt x="384036" y="47770"/>
                    </a:cubicBezTo>
                    <a:cubicBezTo>
                      <a:pt x="527666" y="150246"/>
                      <a:pt x="490771" y="309215"/>
                      <a:pt x="480229" y="334177"/>
                    </a:cubicBezTo>
                    <a:cubicBezTo>
                      <a:pt x="471005" y="359139"/>
                      <a:pt x="428838" y="443221"/>
                      <a:pt x="423568" y="452418"/>
                    </a:cubicBezTo>
                    <a:cubicBezTo>
                      <a:pt x="406437" y="482635"/>
                      <a:pt x="390625" y="514166"/>
                      <a:pt x="385354" y="549639"/>
                    </a:cubicBezTo>
                    <a:cubicBezTo>
                      <a:pt x="380083" y="579856"/>
                      <a:pt x="381401" y="604818"/>
                      <a:pt x="364271" y="629780"/>
                    </a:cubicBezTo>
                    <a:cubicBezTo>
                      <a:pt x="364271" y="629780"/>
                      <a:pt x="364271" y="629780"/>
                      <a:pt x="133673" y="629780"/>
                    </a:cubicBezTo>
                    <a:cubicBezTo>
                      <a:pt x="131037" y="627153"/>
                      <a:pt x="128402" y="624525"/>
                      <a:pt x="125766" y="620584"/>
                    </a:cubicBezTo>
                    <a:cubicBezTo>
                      <a:pt x="111272" y="596935"/>
                      <a:pt x="111272" y="564090"/>
                      <a:pt x="104683" y="537815"/>
                    </a:cubicBezTo>
                    <a:cubicBezTo>
                      <a:pt x="100730" y="520735"/>
                      <a:pt x="96777" y="502342"/>
                      <a:pt x="88871" y="487890"/>
                    </a:cubicBezTo>
                    <a:cubicBezTo>
                      <a:pt x="88871" y="487890"/>
                      <a:pt x="88871" y="487890"/>
                      <a:pt x="67787" y="447163"/>
                    </a:cubicBezTo>
                    <a:cubicBezTo>
                      <a:pt x="67787" y="447163"/>
                      <a:pt x="-7322" y="340746"/>
                      <a:pt x="584" y="233015"/>
                    </a:cubicBezTo>
                    <a:cubicBezTo>
                      <a:pt x="7173" y="125284"/>
                      <a:pt x="86235" y="62221"/>
                      <a:pt x="100730" y="51711"/>
                    </a:cubicBezTo>
                    <a:cubicBezTo>
                      <a:pt x="109789" y="44321"/>
                      <a:pt x="162600" y="4086"/>
                      <a:pt x="235679" y="288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任意多边形: 形状 45"/>
              <p:cNvSpPr/>
              <p:nvPr/>
            </p:nvSpPr>
            <p:spPr bwMode="auto">
              <a:xfrm>
                <a:off x="7808913" y="1555750"/>
                <a:ext cx="184150" cy="373063"/>
              </a:xfrm>
              <a:custGeom>
                <a:gdLst>
                  <a:gd name="T0" fmla="*/ 26 w 140"/>
                  <a:gd name="T1" fmla="*/ 283 h 283"/>
                  <a:gd name="T2" fmla="*/ 11 w 140"/>
                  <a:gd name="T3" fmla="*/ 30 h 283"/>
                  <a:gd name="T4" fmla="*/ 27 w 140"/>
                  <a:gd name="T5" fmla="*/ 58 h 283"/>
                  <a:gd name="T6" fmla="*/ 31 w 140"/>
                  <a:gd name="T7" fmla="*/ 60 h 283"/>
                  <a:gd name="T8" fmla="*/ 35 w 140"/>
                  <a:gd name="T9" fmla="*/ 57 h 283"/>
                  <a:gd name="T10" fmla="*/ 51 w 140"/>
                  <a:gd name="T11" fmla="*/ 20 h 283"/>
                  <a:gd name="T12" fmla="*/ 68 w 140"/>
                  <a:gd name="T13" fmla="*/ 59 h 283"/>
                  <a:gd name="T14" fmla="*/ 73 w 140"/>
                  <a:gd name="T15" fmla="*/ 63 h 283"/>
                  <a:gd name="T16" fmla="*/ 77 w 140"/>
                  <a:gd name="T17" fmla="*/ 60 h 283"/>
                  <a:gd name="T18" fmla="*/ 94 w 140"/>
                  <a:gd name="T19" fmla="*/ 21 h 283"/>
                  <a:gd name="T20" fmla="*/ 106 w 140"/>
                  <a:gd name="T21" fmla="*/ 56 h 283"/>
                  <a:gd name="T22" fmla="*/ 110 w 140"/>
                  <a:gd name="T23" fmla="*/ 60 h 283"/>
                  <a:gd name="T24" fmla="*/ 115 w 140"/>
                  <a:gd name="T25" fmla="*/ 57 h 283"/>
                  <a:gd name="T26" fmla="*/ 129 w 140"/>
                  <a:gd name="T27" fmla="*/ 31 h 283"/>
                  <a:gd name="T28" fmla="*/ 112 w 140"/>
                  <a:gd name="T29" fmla="*/ 283 h 283"/>
                  <a:gd name="T30" fmla="*/ 122 w 140"/>
                  <a:gd name="T31" fmla="*/ 283 h 283"/>
                  <a:gd name="T32" fmla="*/ 140 w 140"/>
                  <a:gd name="T33" fmla="*/ 8 h 283"/>
                  <a:gd name="T34" fmla="*/ 137 w 140"/>
                  <a:gd name="T35" fmla="*/ 2 h 283"/>
                  <a:gd name="T36" fmla="*/ 131 w 140"/>
                  <a:gd name="T37" fmla="*/ 4 h 283"/>
                  <a:gd name="T38" fmla="*/ 112 w 140"/>
                  <a:gd name="T39" fmla="*/ 41 h 283"/>
                  <a:gd name="T40" fmla="*/ 99 w 140"/>
                  <a:gd name="T41" fmla="*/ 5 h 283"/>
                  <a:gd name="T42" fmla="*/ 95 w 140"/>
                  <a:gd name="T43" fmla="*/ 1 h 283"/>
                  <a:gd name="T44" fmla="*/ 91 w 140"/>
                  <a:gd name="T45" fmla="*/ 4 h 283"/>
                  <a:gd name="T46" fmla="*/ 73 w 140"/>
                  <a:gd name="T47" fmla="*/ 44 h 283"/>
                  <a:gd name="T48" fmla="*/ 56 w 140"/>
                  <a:gd name="T49" fmla="*/ 4 h 283"/>
                  <a:gd name="T50" fmla="*/ 51 w 140"/>
                  <a:gd name="T51" fmla="*/ 1 h 283"/>
                  <a:gd name="T52" fmla="*/ 47 w 140"/>
                  <a:gd name="T53" fmla="*/ 4 h 283"/>
                  <a:gd name="T54" fmla="*/ 30 w 140"/>
                  <a:gd name="T55" fmla="*/ 42 h 283"/>
                  <a:gd name="T56" fmla="*/ 9 w 140"/>
                  <a:gd name="T57" fmla="*/ 4 h 283"/>
                  <a:gd name="T58" fmla="*/ 3 w 140"/>
                  <a:gd name="T59" fmla="*/ 1 h 283"/>
                  <a:gd name="T60" fmla="*/ 0 w 140"/>
                  <a:gd name="T61" fmla="*/ 8 h 283"/>
                  <a:gd name="T62" fmla="*/ 16 w 140"/>
                  <a:gd name="T63" fmla="*/ 283 h 283"/>
                  <a:gd name="T64" fmla="*/ 26 w 140"/>
                  <a:gd name="T65" fmla="*/ 28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0" h="283">
                    <a:moveTo>
                      <a:pt x="26" y="283"/>
                    </a:moveTo>
                    <a:cubicBezTo>
                      <a:pt x="11" y="30"/>
                      <a:pt x="11" y="30"/>
                      <a:pt x="11" y="30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8" y="60"/>
                      <a:pt x="29" y="61"/>
                      <a:pt x="31" y="60"/>
                    </a:cubicBezTo>
                    <a:cubicBezTo>
                      <a:pt x="33" y="60"/>
                      <a:pt x="34" y="59"/>
                      <a:pt x="35" y="5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9" y="61"/>
                      <a:pt x="71" y="63"/>
                      <a:pt x="73" y="63"/>
                    </a:cubicBezTo>
                    <a:cubicBezTo>
                      <a:pt x="74" y="63"/>
                      <a:pt x="76" y="62"/>
                      <a:pt x="77" y="60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8"/>
                      <a:pt x="108" y="60"/>
                      <a:pt x="110" y="60"/>
                    </a:cubicBezTo>
                    <a:cubicBezTo>
                      <a:pt x="112" y="60"/>
                      <a:pt x="114" y="59"/>
                      <a:pt x="115" y="57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12" y="283"/>
                      <a:pt x="112" y="283"/>
                      <a:pt x="112" y="283"/>
                    </a:cubicBezTo>
                    <a:cubicBezTo>
                      <a:pt x="122" y="283"/>
                      <a:pt x="122" y="283"/>
                      <a:pt x="122" y="283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5"/>
                      <a:pt x="139" y="3"/>
                      <a:pt x="137" y="2"/>
                    </a:cubicBezTo>
                    <a:cubicBezTo>
                      <a:pt x="135" y="1"/>
                      <a:pt x="133" y="2"/>
                      <a:pt x="131" y="4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9" y="3"/>
                      <a:pt x="97" y="1"/>
                      <a:pt x="95" y="1"/>
                    </a:cubicBezTo>
                    <a:cubicBezTo>
                      <a:pt x="93" y="1"/>
                      <a:pt x="91" y="2"/>
                      <a:pt x="91" y="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2"/>
                      <a:pt x="53" y="1"/>
                      <a:pt x="51" y="1"/>
                    </a:cubicBezTo>
                    <a:cubicBezTo>
                      <a:pt x="50" y="1"/>
                      <a:pt x="48" y="2"/>
                      <a:pt x="47" y="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1"/>
                      <a:pt x="5" y="0"/>
                      <a:pt x="3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16" y="283"/>
                      <a:pt x="16" y="283"/>
                      <a:pt x="16" y="283"/>
                    </a:cubicBezTo>
                    <a:lnTo>
                      <a:pt x="26" y="28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矩形 46"/>
              <p:cNvSpPr/>
              <p:nvPr/>
            </p:nvSpPr>
            <p:spPr bwMode="auto">
              <a:xfrm>
                <a:off x="5594351" y="3568700"/>
                <a:ext cx="963613" cy="1370013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矩形 47"/>
              <p:cNvSpPr/>
              <p:nvPr/>
            </p:nvSpPr>
            <p:spPr bwMode="auto">
              <a:xfrm>
                <a:off x="5884863" y="3568700"/>
                <a:ext cx="381000" cy="1370013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5594351" y="4938713"/>
                <a:ext cx="963613" cy="844550"/>
              </a:xfrm>
              <a:custGeom>
                <a:gdLst>
                  <a:gd name="T0" fmla="*/ 304 w 607"/>
                  <a:gd name="T1" fmla="*/ 532 h 532"/>
                  <a:gd name="T2" fmla="*/ 152 w 607"/>
                  <a:gd name="T3" fmla="*/ 266 h 532"/>
                  <a:gd name="T4" fmla="*/ 0 w 607"/>
                  <a:gd name="T5" fmla="*/ 0 h 532"/>
                  <a:gd name="T6" fmla="*/ 304 w 607"/>
                  <a:gd name="T7" fmla="*/ 0 h 532"/>
                  <a:gd name="T8" fmla="*/ 607 w 607"/>
                  <a:gd name="T9" fmla="*/ 0 h 532"/>
                  <a:gd name="T10" fmla="*/ 455 w 607"/>
                  <a:gd name="T11" fmla="*/ 266 h 532"/>
                  <a:gd name="T12" fmla="*/ 304 w 607"/>
                  <a:gd name="T13" fmla="*/ 532 h 5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7" h="532">
                    <a:moveTo>
                      <a:pt x="304" y="532"/>
                    </a:moveTo>
                    <a:lnTo>
                      <a:pt x="152" y="266"/>
                    </a:lnTo>
                    <a:lnTo>
                      <a:pt x="0" y="0"/>
                    </a:lnTo>
                    <a:lnTo>
                      <a:pt x="304" y="0"/>
                    </a:lnTo>
                    <a:lnTo>
                      <a:pt x="607" y="0"/>
                    </a:lnTo>
                    <a:lnTo>
                      <a:pt x="455" y="266"/>
                    </a:lnTo>
                    <a:lnTo>
                      <a:pt x="304" y="53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任意多边形: 形状 49"/>
              <p:cNvSpPr/>
              <p:nvPr/>
            </p:nvSpPr>
            <p:spPr bwMode="auto">
              <a:xfrm>
                <a:off x="5915026" y="5502275"/>
                <a:ext cx="320675" cy="280988"/>
              </a:xfrm>
              <a:custGeom>
                <a:gdLst>
                  <a:gd name="T0" fmla="*/ 202 w 202"/>
                  <a:gd name="T1" fmla="*/ 0 h 177"/>
                  <a:gd name="T2" fmla="*/ 102 w 202"/>
                  <a:gd name="T3" fmla="*/ 0 h 177"/>
                  <a:gd name="T4" fmla="*/ 0 w 202"/>
                  <a:gd name="T5" fmla="*/ 0 h 177"/>
                  <a:gd name="T6" fmla="*/ 102 w 202"/>
                  <a:gd name="T7" fmla="*/ 177 h 177"/>
                  <a:gd name="T8" fmla="*/ 202 w 202"/>
                  <a:gd name="T9" fmla="*/ 0 h 1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77">
                    <a:moveTo>
                      <a:pt x="202" y="0"/>
                    </a:moveTo>
                    <a:lnTo>
                      <a:pt x="102" y="0"/>
                    </a:lnTo>
                    <a:lnTo>
                      <a:pt x="0" y="0"/>
                    </a:lnTo>
                    <a:lnTo>
                      <a:pt x="102" y="177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矩形 50"/>
              <p:cNvSpPr/>
              <p:nvPr/>
            </p:nvSpPr>
            <p:spPr bwMode="auto">
              <a:xfrm>
                <a:off x="5594351" y="3397250"/>
                <a:ext cx="963613" cy="1714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矩形 51"/>
              <p:cNvSpPr/>
              <p:nvPr/>
            </p:nvSpPr>
            <p:spPr bwMode="auto">
              <a:xfrm>
                <a:off x="5594351" y="3192463"/>
                <a:ext cx="963613" cy="20478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7" name="任意多边形: 形状 26"/>
            <p:cNvSpPr/>
            <p:nvPr/>
          </p:nvSpPr>
          <p:spPr bwMode="auto">
            <a:xfrm>
              <a:off x="4022126" y="1188378"/>
              <a:ext cx="533408" cy="643882"/>
            </a:xfrm>
            <a:custGeom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160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4796132" y="1075954"/>
              <a:ext cx="533408" cy="643882"/>
            </a:xfrm>
            <a:custGeom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1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5632457" y="836871"/>
              <a:ext cx="533408" cy="643882"/>
            </a:xfrm>
            <a:custGeom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1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6677832" y="1089084"/>
              <a:ext cx="533408" cy="643882"/>
            </a:xfrm>
            <a:custGeom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1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7635375" y="1089084"/>
              <a:ext cx="533408" cy="643882"/>
            </a:xfrm>
            <a:custGeom>
              <a:gdLst>
                <a:gd name="connsiteX0" fmla="*/ 347408 w 693960"/>
                <a:gd name="connsiteY0" fmla="*/ 1 h 837685"/>
                <a:gd name="connsiteX1" fmla="*/ 592635 w 693960"/>
                <a:gd name="connsiteY1" fmla="*/ 101932 h 837685"/>
                <a:gd name="connsiteX2" fmla="*/ 592029 w 693960"/>
                <a:gd name="connsiteY2" fmla="*/ 592636 h 837685"/>
                <a:gd name="connsiteX3" fmla="*/ 346374 w 693960"/>
                <a:gd name="connsiteY3" fmla="*/ 837685 h 837685"/>
                <a:gd name="connsiteX4" fmla="*/ 101326 w 693960"/>
                <a:gd name="connsiteY4" fmla="*/ 592030 h 837685"/>
                <a:gd name="connsiteX5" fmla="*/ 101931 w 693960"/>
                <a:gd name="connsiteY5" fmla="*/ 101327 h 837685"/>
                <a:gd name="connsiteX6" fmla="*/ 347408 w 693960"/>
                <a:gd name="connsiteY6" fmla="*/ 1 h 8376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3960" h="837685">
                  <a:moveTo>
                    <a:pt x="347408" y="1"/>
                  </a:moveTo>
                  <a:cubicBezTo>
                    <a:pt x="436208" y="111"/>
                    <a:pt x="524966" y="34097"/>
                    <a:pt x="592635" y="101932"/>
                  </a:cubicBezTo>
                  <a:cubicBezTo>
                    <a:pt x="727972" y="237604"/>
                    <a:pt x="727700" y="457299"/>
                    <a:pt x="592029" y="592636"/>
                  </a:cubicBezTo>
                  <a:lnTo>
                    <a:pt x="346374" y="837685"/>
                  </a:lnTo>
                  <a:lnTo>
                    <a:pt x="101326" y="592030"/>
                  </a:lnTo>
                  <a:cubicBezTo>
                    <a:pt x="-34011" y="456359"/>
                    <a:pt x="-33740" y="236664"/>
                    <a:pt x="101931" y="101327"/>
                  </a:cubicBezTo>
                  <a:cubicBezTo>
                    <a:pt x="169767" y="33658"/>
                    <a:pt x="258609" y="-108"/>
                    <a:pt x="347408" y="1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 sz="1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4"/>
            </p:custDataLst>
          </p:nvPr>
        </p:nvGrpSpPr>
        <p:grpSpPr>
          <a:xfrm>
            <a:off x="6486702" y="5195634"/>
            <a:ext cx="4435538" cy="624349"/>
            <a:chOff x="6486702" y="5195634"/>
            <a:chExt cx="4435538" cy="624349"/>
          </a:xfrm>
        </p:grpSpPr>
        <p:sp>
          <p:nvSpPr>
            <p:cNvPr id="6" name="菱形 5"/>
            <p:cNvSpPr/>
            <p:nvPr/>
          </p:nvSpPr>
          <p:spPr>
            <a:xfrm>
              <a:off x="6486702" y="5195634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>
                <a:solidFill>
                  <a:schemeClr val="bg1"/>
                </a:solidFill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959666" y="5226192"/>
              <a:ext cx="3962574" cy="563232"/>
              <a:chOff x="6444107" y="1469392"/>
              <a:chExt cx="4232109" cy="563232"/>
            </a:xfrm>
          </p:grpSpPr>
          <p:sp>
            <p:nvSpPr>
              <p:cNvPr id="24" name="文本框 8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文本框 8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5" name="千图PPT彼岸天：ID 8661124库_组合 54"/>
          <p:cNvGrpSpPr/>
          <p:nvPr>
            <p:custDataLst>
              <p:tags r:id="rId5"/>
            </p:custDataLst>
          </p:nvPr>
        </p:nvGrpSpPr>
        <p:grpSpPr>
          <a:xfrm>
            <a:off x="6492141" y="4317058"/>
            <a:ext cx="4430099" cy="624349"/>
            <a:chOff x="6492141" y="4317058"/>
            <a:chExt cx="4430099" cy="624349"/>
          </a:xfrm>
        </p:grpSpPr>
        <p:sp>
          <p:nvSpPr>
            <p:cNvPr id="8" name="菱形 7"/>
            <p:cNvSpPr/>
            <p:nvPr/>
          </p:nvSpPr>
          <p:spPr>
            <a:xfrm>
              <a:off x="6492141" y="4317058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959666" y="4347616"/>
              <a:ext cx="3962574" cy="563232"/>
              <a:chOff x="6444107" y="1469392"/>
              <a:chExt cx="4232109" cy="563232"/>
            </a:xfrm>
          </p:grpSpPr>
          <p:sp>
            <p:nvSpPr>
              <p:cNvPr id="22" name="文本框 8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文本框 8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6"/>
            </p:custDataLst>
          </p:nvPr>
        </p:nvGrpSpPr>
        <p:grpSpPr>
          <a:xfrm>
            <a:off x="6492141" y="3438482"/>
            <a:ext cx="4430099" cy="624349"/>
            <a:chOff x="6492141" y="3438482"/>
            <a:chExt cx="4430099" cy="624349"/>
          </a:xfrm>
        </p:grpSpPr>
        <p:sp>
          <p:nvSpPr>
            <p:cNvPr id="10" name="菱形 9"/>
            <p:cNvSpPr/>
            <p:nvPr/>
          </p:nvSpPr>
          <p:spPr>
            <a:xfrm>
              <a:off x="6492141" y="3438482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959666" y="3469040"/>
              <a:ext cx="3962574" cy="563232"/>
              <a:chOff x="6444107" y="1469392"/>
              <a:chExt cx="4232109" cy="563232"/>
            </a:xfrm>
          </p:grpSpPr>
          <p:sp>
            <p:nvSpPr>
              <p:cNvPr id="20" name="文本框 8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文本框 8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7"/>
            </p:custDataLst>
          </p:nvPr>
        </p:nvGrpSpPr>
        <p:grpSpPr>
          <a:xfrm>
            <a:off x="6492141" y="2559906"/>
            <a:ext cx="4430099" cy="624349"/>
            <a:chOff x="6492141" y="2559906"/>
            <a:chExt cx="4430099" cy="624349"/>
          </a:xfrm>
        </p:grpSpPr>
        <p:sp>
          <p:nvSpPr>
            <p:cNvPr id="12" name="菱形 11"/>
            <p:cNvSpPr/>
            <p:nvPr/>
          </p:nvSpPr>
          <p:spPr>
            <a:xfrm>
              <a:off x="6492141" y="2559906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959666" y="2590464"/>
              <a:ext cx="3962574" cy="563232"/>
              <a:chOff x="6444107" y="1469392"/>
              <a:chExt cx="4232109" cy="563232"/>
            </a:xfrm>
          </p:grpSpPr>
          <p:sp>
            <p:nvSpPr>
              <p:cNvPr id="18" name="文本框 8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文本框 8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8"/>
            </p:custDataLst>
          </p:nvPr>
        </p:nvGrpSpPr>
        <p:grpSpPr>
          <a:xfrm>
            <a:off x="6492143" y="1681330"/>
            <a:ext cx="4430097" cy="624349"/>
            <a:chOff x="6492143" y="1681330"/>
            <a:chExt cx="4430097" cy="624349"/>
          </a:xfrm>
        </p:grpSpPr>
        <p:sp>
          <p:nvSpPr>
            <p:cNvPr id="14" name="菱形 13"/>
            <p:cNvSpPr/>
            <p:nvPr/>
          </p:nvSpPr>
          <p:spPr>
            <a:xfrm>
              <a:off x="6492143" y="1681330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959666" y="1711888"/>
              <a:ext cx="3962574" cy="563232"/>
              <a:chOff x="6444107" y="1469392"/>
              <a:chExt cx="4232109" cy="563232"/>
            </a:xfrm>
          </p:grpSpPr>
          <p:sp>
            <p:nvSpPr>
              <p:cNvPr id="16" name="文本框 7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文本框 7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千图PPT彼岸天：ID 8661124库_直接连接符 3"/>
          <p:cNvCxnSpPr/>
          <p:nvPr>
            <p:custDataLst>
              <p:tags r:id="rId3"/>
            </p:custDataLst>
          </p:nvPr>
        </p:nvCxnSpPr>
        <p:spPr>
          <a:xfrm>
            <a:off x="1007201" y="2834963"/>
            <a:ext cx="1039402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千图PPT彼岸天：ID 8661124库_组合 48"/>
          <p:cNvGrpSpPr/>
          <p:nvPr>
            <p:custDataLst>
              <p:tags r:id="rId4"/>
            </p:custDataLst>
          </p:nvPr>
        </p:nvGrpSpPr>
        <p:grpSpPr>
          <a:xfrm>
            <a:off x="760606" y="4084010"/>
            <a:ext cx="1978004" cy="1433222"/>
            <a:chOff x="760606" y="4084010"/>
            <a:chExt cx="1978004" cy="1433222"/>
          </a:xfrm>
        </p:grpSpPr>
        <p:grpSp>
          <p:nvGrpSpPr>
            <p:cNvPr id="5" name="Group 4"/>
            <p:cNvGrpSpPr/>
            <p:nvPr/>
          </p:nvGrpSpPr>
          <p:grpSpPr>
            <a:xfrm>
              <a:off x="760606" y="4084010"/>
              <a:ext cx="1978004" cy="632609"/>
              <a:chOff x="760606" y="4084010"/>
              <a:chExt cx="1978004" cy="632609"/>
            </a:xfrm>
          </p:grpSpPr>
          <p:sp>
            <p:nvSpPr>
              <p:cNvPr id="43" name="TextBox 5"/>
              <p:cNvSpPr txBox="1"/>
              <p:nvPr/>
            </p:nvSpPr>
            <p:spPr>
              <a:xfrm>
                <a:off x="1287943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4" name="TextBox 6"/>
              <p:cNvSpPr txBox="1"/>
              <p:nvPr/>
            </p:nvSpPr>
            <p:spPr>
              <a:xfrm>
                <a:off x="760606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请替换文字内容复制你的内容到此 </a:t>
                </a:r>
                <a:endPara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6" name="Oval 7"/>
            <p:cNvSpPr/>
            <p:nvPr/>
          </p:nvSpPr>
          <p:spPr>
            <a:xfrm>
              <a:off x="1567202" y="5152421"/>
              <a:ext cx="364811" cy="3648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0" name="千图PPT彼岸天：ID 8661124库_组合 49"/>
          <p:cNvGrpSpPr/>
          <p:nvPr>
            <p:custDataLst>
              <p:tags r:id="rId5"/>
            </p:custDataLst>
          </p:nvPr>
        </p:nvGrpSpPr>
        <p:grpSpPr>
          <a:xfrm>
            <a:off x="2933802" y="4084010"/>
            <a:ext cx="1978004" cy="1433222"/>
            <a:chOff x="2933802" y="4084010"/>
            <a:chExt cx="1978004" cy="1433222"/>
          </a:xfrm>
        </p:grpSpPr>
        <p:grpSp>
          <p:nvGrpSpPr>
            <p:cNvPr id="7" name="Group 8"/>
            <p:cNvGrpSpPr/>
            <p:nvPr/>
          </p:nvGrpSpPr>
          <p:grpSpPr>
            <a:xfrm>
              <a:off x="2933802" y="4084010"/>
              <a:ext cx="1978004" cy="632609"/>
              <a:chOff x="2933802" y="4084010"/>
              <a:chExt cx="1978004" cy="632609"/>
            </a:xfrm>
          </p:grpSpPr>
          <p:sp>
            <p:nvSpPr>
              <p:cNvPr id="41" name="TextBox 9"/>
              <p:cNvSpPr txBox="1"/>
              <p:nvPr/>
            </p:nvSpPr>
            <p:spPr>
              <a:xfrm>
                <a:off x="3461139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2" name="TextBox 10"/>
              <p:cNvSpPr txBox="1"/>
              <p:nvPr/>
            </p:nvSpPr>
            <p:spPr>
              <a:xfrm>
                <a:off x="2933802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请替换文字内容复制你的内容到此 </a:t>
                </a:r>
                <a:endParaRPr lang="zh-CN" altLang="en-US" sz="1000">
                  <a:solidFill>
                    <a:srgbClr val="000000">
                      <a:lumMod val="65000"/>
                      <a:lumOff val="35000"/>
                    </a:srgbClr>
                  </a:solidFill>
                </a:endParaRPr>
              </a:p>
            </p:txBody>
          </p:sp>
        </p:grpSp>
        <p:sp>
          <p:nvSpPr>
            <p:cNvPr id="8" name="Oval 11"/>
            <p:cNvSpPr/>
            <p:nvPr/>
          </p:nvSpPr>
          <p:spPr>
            <a:xfrm>
              <a:off x="3740399" y="5152421"/>
              <a:ext cx="364811" cy="36481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1" name="千图PPT彼岸天：ID 8661124库_组合 50"/>
          <p:cNvGrpSpPr/>
          <p:nvPr>
            <p:custDataLst>
              <p:tags r:id="rId6"/>
            </p:custDataLst>
          </p:nvPr>
        </p:nvGrpSpPr>
        <p:grpSpPr>
          <a:xfrm>
            <a:off x="5106999" y="4084010"/>
            <a:ext cx="1978004" cy="1433222"/>
            <a:chOff x="5106999" y="4084010"/>
            <a:chExt cx="1978004" cy="1433222"/>
          </a:xfrm>
        </p:grpSpPr>
        <p:grpSp>
          <p:nvGrpSpPr>
            <p:cNvPr id="9" name="Group 12"/>
            <p:cNvGrpSpPr/>
            <p:nvPr/>
          </p:nvGrpSpPr>
          <p:grpSpPr>
            <a:xfrm>
              <a:off x="5106999" y="4084010"/>
              <a:ext cx="1978004" cy="632609"/>
              <a:chOff x="5106999" y="4084010"/>
              <a:chExt cx="1978004" cy="632609"/>
            </a:xfrm>
          </p:grpSpPr>
          <p:sp>
            <p:nvSpPr>
              <p:cNvPr id="39" name="TextBox 13"/>
              <p:cNvSpPr txBox="1"/>
              <p:nvPr/>
            </p:nvSpPr>
            <p:spPr>
              <a:xfrm>
                <a:off x="5634336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0" name="TextBox 14"/>
              <p:cNvSpPr txBox="1"/>
              <p:nvPr/>
            </p:nvSpPr>
            <p:spPr>
              <a:xfrm>
                <a:off x="5106999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请替换文字内容复制你的内容到此 </a:t>
                </a:r>
                <a:endParaRPr lang="zh-CN" altLang="en-US" sz="1000">
                  <a:solidFill>
                    <a:srgbClr val="000000">
                      <a:lumMod val="65000"/>
                      <a:lumOff val="35000"/>
                    </a:srgbClr>
                  </a:solidFill>
                </a:endParaRPr>
              </a:p>
            </p:txBody>
          </p:sp>
        </p:grpSp>
        <p:sp>
          <p:nvSpPr>
            <p:cNvPr id="10" name="Oval 15"/>
            <p:cNvSpPr/>
            <p:nvPr/>
          </p:nvSpPr>
          <p:spPr>
            <a:xfrm>
              <a:off x="5913595" y="5152421"/>
              <a:ext cx="364811" cy="3648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2" name="千图PPT彼岸天：ID 8661124库_组合 51"/>
          <p:cNvGrpSpPr/>
          <p:nvPr>
            <p:custDataLst>
              <p:tags r:id="rId7"/>
            </p:custDataLst>
          </p:nvPr>
        </p:nvGrpSpPr>
        <p:grpSpPr>
          <a:xfrm>
            <a:off x="7280195" y="4084010"/>
            <a:ext cx="1978004" cy="1433222"/>
            <a:chOff x="7280195" y="4084010"/>
            <a:chExt cx="1978004" cy="1433222"/>
          </a:xfrm>
        </p:grpSpPr>
        <p:grpSp>
          <p:nvGrpSpPr>
            <p:cNvPr id="11" name="Group 16"/>
            <p:cNvGrpSpPr/>
            <p:nvPr/>
          </p:nvGrpSpPr>
          <p:grpSpPr>
            <a:xfrm>
              <a:off x="7280195" y="4084010"/>
              <a:ext cx="1978004" cy="632609"/>
              <a:chOff x="7280195" y="4084010"/>
              <a:chExt cx="1978004" cy="632609"/>
            </a:xfrm>
          </p:grpSpPr>
          <p:sp>
            <p:nvSpPr>
              <p:cNvPr id="37" name="TextBox 17"/>
              <p:cNvSpPr txBox="1"/>
              <p:nvPr/>
            </p:nvSpPr>
            <p:spPr>
              <a:xfrm>
                <a:off x="7807532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38" name="TextBox 18"/>
              <p:cNvSpPr txBox="1"/>
              <p:nvPr/>
            </p:nvSpPr>
            <p:spPr>
              <a:xfrm>
                <a:off x="7280195" y="4254954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请替换文字内容复制你的内容到此 </a:t>
                </a:r>
                <a:endParaRPr lang="zh-CN" altLang="en-US" sz="1000">
                  <a:solidFill>
                    <a:srgbClr val="000000">
                      <a:lumMod val="65000"/>
                      <a:lumOff val="35000"/>
                    </a:srgbClr>
                  </a:solidFill>
                </a:endParaRPr>
              </a:p>
            </p:txBody>
          </p:sp>
        </p:grpSp>
        <p:sp>
          <p:nvSpPr>
            <p:cNvPr id="12" name="Oval 19"/>
            <p:cNvSpPr/>
            <p:nvPr/>
          </p:nvSpPr>
          <p:spPr>
            <a:xfrm>
              <a:off x="8086791" y="5152421"/>
              <a:ext cx="364811" cy="36481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3" name="千图PPT彼岸天：ID 8661124库_组合 52"/>
          <p:cNvGrpSpPr/>
          <p:nvPr>
            <p:custDataLst>
              <p:tags r:id="rId8"/>
            </p:custDataLst>
          </p:nvPr>
        </p:nvGrpSpPr>
        <p:grpSpPr>
          <a:xfrm>
            <a:off x="9453391" y="4084010"/>
            <a:ext cx="1978004" cy="1433222"/>
            <a:chOff x="9453391" y="4084010"/>
            <a:chExt cx="1978004" cy="1433222"/>
          </a:xfrm>
        </p:grpSpPr>
        <p:grpSp>
          <p:nvGrpSpPr>
            <p:cNvPr id="13" name="Group 20"/>
            <p:cNvGrpSpPr/>
            <p:nvPr/>
          </p:nvGrpSpPr>
          <p:grpSpPr>
            <a:xfrm>
              <a:off x="9453391" y="4084010"/>
              <a:ext cx="1978004" cy="646331"/>
              <a:chOff x="9453391" y="4084010"/>
              <a:chExt cx="1978004" cy="646331"/>
            </a:xfrm>
          </p:grpSpPr>
          <p:sp>
            <p:nvSpPr>
              <p:cNvPr id="35" name="TextBox 21"/>
              <p:cNvSpPr txBox="1"/>
              <p:nvPr/>
            </p:nvSpPr>
            <p:spPr>
              <a:xfrm>
                <a:off x="9980728" y="4084010"/>
                <a:ext cx="923330" cy="184666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200" b="1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6" name="TextBox 22"/>
              <p:cNvSpPr txBox="1"/>
              <p:nvPr/>
            </p:nvSpPr>
            <p:spPr>
              <a:xfrm>
                <a:off x="9453391" y="4268676"/>
                <a:ext cx="1978004" cy="461665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rgbClr val="000000">
                        <a:lumMod val="65000"/>
                        <a:lumOff val="35000"/>
                      </a:srgbClr>
                    </a:solidFill>
                  </a:rPr>
                  <a:t>请替换文字内容复制你的内容到此 </a:t>
                </a:r>
                <a:endParaRPr lang="zh-CN" altLang="en-US" sz="1000">
                  <a:solidFill>
                    <a:srgbClr val="000000">
                      <a:lumMod val="65000"/>
                      <a:lumOff val="35000"/>
                    </a:srgbClr>
                  </a:solidFill>
                </a:endParaRPr>
              </a:p>
            </p:txBody>
          </p:sp>
        </p:grpSp>
        <p:sp>
          <p:nvSpPr>
            <p:cNvPr id="14" name="Oval 23"/>
            <p:cNvSpPr/>
            <p:nvPr/>
          </p:nvSpPr>
          <p:spPr>
            <a:xfrm>
              <a:off x="10259987" y="5152421"/>
              <a:ext cx="364811" cy="36481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9"/>
            </p:custDataLst>
          </p:nvPr>
        </p:nvGrpSpPr>
        <p:grpSpPr>
          <a:xfrm>
            <a:off x="2313567" y="2255297"/>
            <a:ext cx="1117287" cy="1174201"/>
            <a:chOff x="2313567" y="2255297"/>
            <a:chExt cx="1117287" cy="1174201"/>
          </a:xfrm>
        </p:grpSpPr>
        <p:grpSp>
          <p:nvGrpSpPr>
            <p:cNvPr id="15" name="Group 24"/>
            <p:cNvGrpSpPr/>
            <p:nvPr/>
          </p:nvGrpSpPr>
          <p:grpSpPr>
            <a:xfrm>
              <a:off x="2313567" y="2255297"/>
              <a:ext cx="1117287" cy="1174201"/>
              <a:chOff x="1662668" y="1672705"/>
              <a:chExt cx="835480" cy="878038"/>
            </a:xfrm>
          </p:grpSpPr>
          <p:sp>
            <p:nvSpPr>
              <p:cNvPr id="33" name="Oval 25"/>
              <p:cNvSpPr/>
              <p:nvPr/>
            </p:nvSpPr>
            <p:spPr>
              <a:xfrm>
                <a:off x="1662668" y="1715265"/>
                <a:ext cx="835480" cy="83547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Oval 26"/>
              <p:cNvSpPr/>
              <p:nvPr/>
            </p:nvSpPr>
            <p:spPr>
              <a:xfrm>
                <a:off x="1662668" y="1672705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Freeform: Shape 39"/>
            <p:cNvSpPr/>
            <p:nvPr/>
          </p:nvSpPr>
          <p:spPr bwMode="auto">
            <a:xfrm>
              <a:off x="2774614" y="2619516"/>
              <a:ext cx="195192" cy="372409"/>
            </a:xfrm>
            <a:custGeom>
              <a:cxnLst>
                <a:cxn ang="0">
                  <a:pos x="35" y="11"/>
                </a:cxn>
                <a:cxn ang="0">
                  <a:pos x="29" y="11"/>
                </a:cxn>
                <a:cxn ang="0">
                  <a:pos x="23" y="17"/>
                </a:cxn>
                <a:cxn ang="0">
                  <a:pos x="23" y="25"/>
                </a:cxn>
                <a:cxn ang="0">
                  <a:pos x="35" y="25"/>
                </a:cxn>
                <a:cxn ang="0">
                  <a:pos x="33" y="37"/>
                </a:cxn>
                <a:cxn ang="0">
                  <a:pos x="23" y="37"/>
                </a:cxn>
                <a:cxn ang="0">
                  <a:pos x="23" y="67"/>
                </a:cxn>
                <a:cxn ang="0">
                  <a:pos x="11" y="67"/>
                </a:cxn>
                <a:cxn ang="0">
                  <a:pos x="11" y="37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11" y="25"/>
                </a:cxn>
                <a:cxn ang="0">
                  <a:pos x="11" y="16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35" y="11"/>
                </a:cxn>
              </a:cxnLst>
              <a:rect l="0" t="0" r="r" b="b"/>
              <a:pathLst>
                <a:path w="35" h="67">
                  <a:moveTo>
                    <a:pt x="35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4" y="11"/>
                    <a:pt x="23" y="14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6"/>
                    <a:pt x="17" y="0"/>
                    <a:pt x="26" y="0"/>
                  </a:cubicBezTo>
                  <a:cubicBezTo>
                    <a:pt x="30" y="0"/>
                    <a:pt x="34" y="1"/>
                    <a:pt x="35" y="1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10"/>
            </p:custDataLst>
          </p:nvPr>
        </p:nvGrpSpPr>
        <p:grpSpPr>
          <a:xfrm>
            <a:off x="3636988" y="2081946"/>
            <a:ext cx="1463986" cy="1520784"/>
            <a:chOff x="3636988" y="2081946"/>
            <a:chExt cx="1463986" cy="1520784"/>
          </a:xfrm>
        </p:grpSpPr>
        <p:grpSp>
          <p:nvGrpSpPr>
            <p:cNvPr id="16" name="Group 27"/>
            <p:cNvGrpSpPr/>
            <p:nvPr/>
          </p:nvGrpSpPr>
          <p:grpSpPr>
            <a:xfrm>
              <a:off x="3636988" y="2081946"/>
              <a:ext cx="1463986" cy="1520784"/>
              <a:chOff x="2652290" y="1543078"/>
              <a:chExt cx="1094733" cy="1137205"/>
            </a:xfrm>
          </p:grpSpPr>
          <p:sp>
            <p:nvSpPr>
              <p:cNvPr id="31" name="Oval 28"/>
              <p:cNvSpPr/>
              <p:nvPr/>
            </p:nvSpPr>
            <p:spPr>
              <a:xfrm>
                <a:off x="2652290" y="1585550"/>
                <a:ext cx="1094733" cy="109473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Oval 29"/>
              <p:cNvSpPr/>
              <p:nvPr/>
            </p:nvSpPr>
            <p:spPr>
              <a:xfrm>
                <a:off x="2652290" y="1543078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Freeform: Shape 40"/>
            <p:cNvSpPr/>
            <p:nvPr/>
          </p:nvSpPr>
          <p:spPr bwMode="auto">
            <a:xfrm>
              <a:off x="4059930" y="2616424"/>
              <a:ext cx="618100" cy="492688"/>
            </a:xfrm>
            <a:custGeom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11"/>
            </p:custDataLst>
          </p:nvPr>
        </p:nvGrpSpPr>
        <p:grpSpPr>
          <a:xfrm>
            <a:off x="5307108" y="1916833"/>
            <a:ext cx="1801181" cy="1857425"/>
            <a:chOff x="5307108" y="1916833"/>
            <a:chExt cx="1801181" cy="1857425"/>
          </a:xfrm>
        </p:grpSpPr>
        <p:grpSp>
          <p:nvGrpSpPr>
            <p:cNvPr id="17" name="Group 30"/>
            <p:cNvGrpSpPr/>
            <p:nvPr/>
          </p:nvGrpSpPr>
          <p:grpSpPr>
            <a:xfrm>
              <a:off x="5307108" y="1916833"/>
              <a:ext cx="1801181" cy="1857425"/>
              <a:chOff x="3901165" y="1419610"/>
              <a:chExt cx="1346879" cy="1388936"/>
            </a:xfrm>
          </p:grpSpPr>
          <p:sp>
            <p:nvSpPr>
              <p:cNvPr id="29" name="Oval 31"/>
              <p:cNvSpPr/>
              <p:nvPr/>
            </p:nvSpPr>
            <p:spPr>
              <a:xfrm>
                <a:off x="3906374" y="1466878"/>
                <a:ext cx="1341670" cy="1341668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Oval 32"/>
              <p:cNvSpPr/>
              <p:nvPr/>
            </p:nvSpPr>
            <p:spPr>
              <a:xfrm>
                <a:off x="3901165" y="1419610"/>
                <a:ext cx="1341670" cy="13416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2" name="Freeform: Shape 41"/>
            <p:cNvSpPr/>
            <p:nvPr/>
          </p:nvSpPr>
          <p:spPr bwMode="auto">
            <a:xfrm>
              <a:off x="5818540" y="2520399"/>
              <a:ext cx="778316" cy="561234"/>
            </a:xfrm>
            <a:custGeom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8" name="千图PPT彼岸天：ID 8661124库_组合 47"/>
          <p:cNvGrpSpPr/>
          <p:nvPr>
            <p:custDataLst>
              <p:tags r:id="rId12"/>
            </p:custDataLst>
          </p:nvPr>
        </p:nvGrpSpPr>
        <p:grpSpPr>
          <a:xfrm>
            <a:off x="8971871" y="2255296"/>
            <a:ext cx="1122993" cy="1178426"/>
            <a:chOff x="8971871" y="2255296"/>
            <a:chExt cx="1122993" cy="1178426"/>
          </a:xfrm>
        </p:grpSpPr>
        <p:grpSp>
          <p:nvGrpSpPr>
            <p:cNvPr id="19" name="Group 36"/>
            <p:cNvGrpSpPr/>
            <p:nvPr/>
          </p:nvGrpSpPr>
          <p:grpSpPr>
            <a:xfrm>
              <a:off x="8971871" y="2255296"/>
              <a:ext cx="1122993" cy="1178426"/>
              <a:chOff x="6641585" y="1672705"/>
              <a:chExt cx="839747" cy="881198"/>
            </a:xfrm>
          </p:grpSpPr>
          <p:sp>
            <p:nvSpPr>
              <p:cNvPr id="25" name="Oval 37"/>
              <p:cNvSpPr/>
              <p:nvPr/>
            </p:nvSpPr>
            <p:spPr>
              <a:xfrm>
                <a:off x="6641585" y="1718425"/>
                <a:ext cx="835480" cy="83547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Oval 38"/>
              <p:cNvSpPr/>
              <p:nvPr/>
            </p:nvSpPr>
            <p:spPr>
              <a:xfrm>
                <a:off x="6645852" y="1672705"/>
                <a:ext cx="835480" cy="83547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Freeform: Shape 42"/>
            <p:cNvSpPr/>
            <p:nvPr/>
          </p:nvSpPr>
          <p:spPr bwMode="auto">
            <a:xfrm>
              <a:off x="9358611" y="2621642"/>
              <a:ext cx="349511" cy="337763"/>
            </a:xfrm>
            <a:custGeom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2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7" name="千图PPT彼岸天：ID 8661124库_组合 46"/>
          <p:cNvGrpSpPr/>
          <p:nvPr>
            <p:custDataLst>
              <p:tags r:id="rId13"/>
            </p:custDataLst>
          </p:nvPr>
        </p:nvGrpSpPr>
        <p:grpSpPr>
          <a:xfrm>
            <a:off x="7307457" y="2081946"/>
            <a:ext cx="1465361" cy="1534470"/>
            <a:chOff x="7307457" y="2081946"/>
            <a:chExt cx="1465361" cy="1534470"/>
          </a:xfrm>
        </p:grpSpPr>
        <p:grpSp>
          <p:nvGrpSpPr>
            <p:cNvPr id="18" name="Group 33"/>
            <p:cNvGrpSpPr/>
            <p:nvPr/>
          </p:nvGrpSpPr>
          <p:grpSpPr>
            <a:xfrm>
              <a:off x="7307457" y="2081946"/>
              <a:ext cx="1465361" cy="1534470"/>
              <a:chOff x="5396977" y="1543078"/>
              <a:chExt cx="1095761" cy="1147439"/>
            </a:xfrm>
          </p:grpSpPr>
          <p:sp>
            <p:nvSpPr>
              <p:cNvPr id="27" name="Oval 34"/>
              <p:cNvSpPr/>
              <p:nvPr/>
            </p:nvSpPr>
            <p:spPr>
              <a:xfrm>
                <a:off x="5398005" y="1595784"/>
                <a:ext cx="1094733" cy="1094733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Oval 35"/>
              <p:cNvSpPr/>
              <p:nvPr/>
            </p:nvSpPr>
            <p:spPr>
              <a:xfrm>
                <a:off x="5396977" y="1543078"/>
                <a:ext cx="1094733" cy="109473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Freeform: Shape 43"/>
            <p:cNvSpPr/>
            <p:nvPr/>
          </p:nvSpPr>
          <p:spPr bwMode="auto">
            <a:xfrm>
              <a:off x="7814792" y="2556291"/>
              <a:ext cx="450690" cy="474958"/>
            </a:xfrm>
            <a:custGeom>
              <a:cxnLst>
                <a:cxn ang="0">
                  <a:pos x="38" y="47"/>
                </a:cxn>
                <a:cxn ang="0">
                  <a:pos x="36" y="54"/>
                </a:cxn>
                <a:cxn ang="0">
                  <a:pos x="17" y="63"/>
                </a:cxn>
                <a:cxn ang="0">
                  <a:pos x="1" y="56"/>
                </a:cxn>
                <a:cxn ang="0">
                  <a:pos x="0" y="51"/>
                </a:cxn>
                <a:cxn ang="0">
                  <a:pos x="6" y="41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20" y="28"/>
                </a:cxn>
                <a:cxn ang="0">
                  <a:pos x="17" y="29"/>
                </a:cxn>
                <a:cxn ang="0">
                  <a:pos x="4" y="16"/>
                </a:cxn>
                <a:cxn ang="0">
                  <a:pos x="9" y="5"/>
                </a:cxn>
                <a:cxn ang="0">
                  <a:pos x="24" y="0"/>
                </a:cxn>
                <a:cxn ang="0">
                  <a:pos x="40" y="0"/>
                </a:cxn>
                <a:cxn ang="0">
                  <a:pos x="35" y="3"/>
                </a:cxn>
                <a:cxn ang="0">
                  <a:pos x="30" y="3"/>
                </a:cxn>
                <a:cxn ang="0">
                  <a:pos x="35" y="14"/>
                </a:cxn>
                <a:cxn ang="0">
                  <a:pos x="26" y="30"/>
                </a:cxn>
                <a:cxn ang="0">
                  <a:pos x="38" y="47"/>
                </a:cxn>
                <a:cxn ang="0">
                  <a:pos x="33" y="51"/>
                </a:cxn>
                <a:cxn ang="0">
                  <a:pos x="24" y="40"/>
                </a:cxn>
                <a:cxn ang="0">
                  <a:pos x="22" y="40"/>
                </a:cxn>
                <a:cxn ang="0">
                  <a:pos x="7" y="49"/>
                </a:cxn>
                <a:cxn ang="0">
                  <a:pos x="21" y="59"/>
                </a:cxn>
                <a:cxn ang="0">
                  <a:pos x="33" y="51"/>
                </a:cxn>
                <a:cxn ang="0">
                  <a:pos x="26" y="24"/>
                </a:cxn>
                <a:cxn ang="0">
                  <a:pos x="28" y="18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11" y="12"/>
                </a:cxn>
                <a:cxn ang="0">
                  <a:pos x="21" y="26"/>
                </a:cxn>
                <a:cxn ang="0">
                  <a:pos x="26" y="24"/>
                </a:cxn>
                <a:cxn ang="0">
                  <a:pos x="60" y="26"/>
                </a:cxn>
                <a:cxn ang="0">
                  <a:pos x="60" y="30"/>
                </a:cxn>
                <a:cxn ang="0">
                  <a:pos x="52" y="30"/>
                </a:cxn>
                <a:cxn ang="0">
                  <a:pos x="52" y="39"/>
                </a:cxn>
                <a:cxn ang="0">
                  <a:pos x="48" y="39"/>
                </a:cxn>
                <a:cxn ang="0">
                  <a:pos x="48" y="30"/>
                </a:cxn>
                <a:cxn ang="0">
                  <a:pos x="40" y="30"/>
                </a:cxn>
                <a:cxn ang="0">
                  <a:pos x="40" y="26"/>
                </a:cxn>
                <a:cxn ang="0">
                  <a:pos x="48" y="26"/>
                </a:cxn>
                <a:cxn ang="0">
                  <a:pos x="48" y="18"/>
                </a:cxn>
                <a:cxn ang="0">
                  <a:pos x="52" y="18"/>
                </a:cxn>
                <a:cxn ang="0">
                  <a:pos x="52" y="26"/>
                </a:cxn>
                <a:cxn ang="0">
                  <a:pos x="60" y="26"/>
                </a:cxn>
              </a:cxnLst>
              <a:rect l="0" t="0" r="r" b="b"/>
              <a:pathLst>
                <a:path w="60" h="62">
                  <a:moveTo>
                    <a:pt x="38" y="47"/>
                  </a:moveTo>
                  <a:cubicBezTo>
                    <a:pt x="38" y="50"/>
                    <a:pt x="37" y="52"/>
                    <a:pt x="36" y="54"/>
                  </a:cubicBezTo>
                  <a:cubicBezTo>
                    <a:pt x="32" y="61"/>
                    <a:pt x="24" y="63"/>
                    <a:pt x="17" y="63"/>
                  </a:cubicBezTo>
                  <a:cubicBezTo>
                    <a:pt x="11" y="63"/>
                    <a:pt x="4" y="61"/>
                    <a:pt x="1" y="56"/>
                  </a:cubicBezTo>
                  <a:cubicBezTo>
                    <a:pt x="0" y="55"/>
                    <a:pt x="0" y="53"/>
                    <a:pt x="0" y="51"/>
                  </a:cubicBezTo>
                  <a:cubicBezTo>
                    <a:pt x="0" y="47"/>
                    <a:pt x="2" y="43"/>
                    <a:pt x="6" y="41"/>
                  </a:cubicBezTo>
                  <a:cubicBezTo>
                    <a:pt x="10" y="38"/>
                    <a:pt x="16" y="38"/>
                    <a:pt x="21" y="37"/>
                  </a:cubicBezTo>
                  <a:cubicBezTo>
                    <a:pt x="20" y="35"/>
                    <a:pt x="19" y="34"/>
                    <a:pt x="19" y="32"/>
                  </a:cubicBezTo>
                  <a:cubicBezTo>
                    <a:pt x="19" y="30"/>
                    <a:pt x="19" y="29"/>
                    <a:pt x="20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0" y="29"/>
                    <a:pt x="4" y="23"/>
                    <a:pt x="4" y="16"/>
                  </a:cubicBezTo>
                  <a:cubicBezTo>
                    <a:pt x="4" y="11"/>
                    <a:pt x="6" y="7"/>
                    <a:pt x="9" y="5"/>
                  </a:cubicBezTo>
                  <a:cubicBezTo>
                    <a:pt x="13" y="1"/>
                    <a:pt x="19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5" y="9"/>
                    <a:pt x="35" y="14"/>
                  </a:cubicBezTo>
                  <a:cubicBezTo>
                    <a:pt x="35" y="24"/>
                    <a:pt x="26" y="25"/>
                    <a:pt x="26" y="30"/>
                  </a:cubicBezTo>
                  <a:cubicBezTo>
                    <a:pt x="26" y="35"/>
                    <a:pt x="38" y="37"/>
                    <a:pt x="38" y="47"/>
                  </a:cubicBezTo>
                  <a:close/>
                  <a:moveTo>
                    <a:pt x="33" y="51"/>
                  </a:moveTo>
                  <a:cubicBezTo>
                    <a:pt x="33" y="45"/>
                    <a:pt x="28" y="42"/>
                    <a:pt x="24" y="40"/>
                  </a:cubicBezTo>
                  <a:cubicBezTo>
                    <a:pt x="23" y="40"/>
                    <a:pt x="23" y="40"/>
                    <a:pt x="22" y="40"/>
                  </a:cubicBezTo>
                  <a:cubicBezTo>
                    <a:pt x="16" y="40"/>
                    <a:pt x="7" y="42"/>
                    <a:pt x="7" y="49"/>
                  </a:cubicBezTo>
                  <a:cubicBezTo>
                    <a:pt x="7" y="57"/>
                    <a:pt x="15" y="59"/>
                    <a:pt x="21" y="59"/>
                  </a:cubicBezTo>
                  <a:cubicBezTo>
                    <a:pt x="26" y="59"/>
                    <a:pt x="33" y="57"/>
                    <a:pt x="33" y="51"/>
                  </a:cubicBezTo>
                  <a:close/>
                  <a:moveTo>
                    <a:pt x="26" y="24"/>
                  </a:moveTo>
                  <a:cubicBezTo>
                    <a:pt x="28" y="22"/>
                    <a:pt x="28" y="20"/>
                    <a:pt x="28" y="18"/>
                  </a:cubicBezTo>
                  <a:cubicBezTo>
                    <a:pt x="28" y="12"/>
                    <a:pt x="25" y="3"/>
                    <a:pt x="18" y="3"/>
                  </a:cubicBezTo>
                  <a:cubicBezTo>
                    <a:pt x="16" y="3"/>
                    <a:pt x="14" y="4"/>
                    <a:pt x="13" y="6"/>
                  </a:cubicBezTo>
                  <a:cubicBezTo>
                    <a:pt x="11" y="7"/>
                    <a:pt x="11" y="9"/>
                    <a:pt x="11" y="12"/>
                  </a:cubicBezTo>
                  <a:cubicBezTo>
                    <a:pt x="11" y="17"/>
                    <a:pt x="14" y="26"/>
                    <a:pt x="21" y="26"/>
                  </a:cubicBezTo>
                  <a:cubicBezTo>
                    <a:pt x="23" y="26"/>
                    <a:pt x="25" y="25"/>
                    <a:pt x="26" y="24"/>
                  </a:cubicBezTo>
                  <a:close/>
                  <a:moveTo>
                    <a:pt x="60" y="26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6"/>
                    <a:pt x="52" y="26"/>
                    <a:pt x="52" y="26"/>
                  </a:cubicBezTo>
                  <a:lnTo>
                    <a:pt x="6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千图PPT彼岸天：ID 8661124库_组合 37"/>
          <p:cNvGrpSpPr/>
          <p:nvPr>
            <p:custDataLst>
              <p:tags r:id="rId3"/>
            </p:custDataLst>
          </p:nvPr>
        </p:nvGrpSpPr>
        <p:grpSpPr>
          <a:xfrm>
            <a:off x="6109747" y="4132556"/>
            <a:ext cx="2476052" cy="1555227"/>
            <a:chOff x="6109747" y="4132556"/>
            <a:chExt cx="2476052" cy="1555227"/>
          </a:xfrm>
        </p:grpSpPr>
        <p:cxnSp>
          <p:nvCxnSpPr>
            <p:cNvPr id="13" name="Straight Connector 82"/>
            <p:cNvCxnSpPr/>
            <p:nvPr/>
          </p:nvCxnSpPr>
          <p:spPr>
            <a:xfrm rot="5400000" flipH="1" flipV="1">
              <a:off x="7027106" y="4453224"/>
              <a:ext cx="642923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6"/>
            <p:cNvGrpSpPr/>
            <p:nvPr/>
          </p:nvGrpSpPr>
          <p:grpSpPr>
            <a:xfrm>
              <a:off x="6109747" y="4775480"/>
              <a:ext cx="2476052" cy="912303"/>
              <a:chOff x="6109747" y="5013176"/>
              <a:chExt cx="2476052" cy="912303"/>
            </a:xfrm>
          </p:grpSpPr>
          <p:sp>
            <p:nvSpPr>
              <p:cNvPr id="33" name="TextBox 54"/>
              <p:cNvSpPr txBox="1"/>
              <p:nvPr/>
            </p:nvSpPr>
            <p:spPr bwMode="auto">
              <a:xfrm>
                <a:off x="6718285" y="5013176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34" name="TextBox 55"/>
              <p:cNvSpPr txBox="1"/>
              <p:nvPr/>
            </p:nvSpPr>
            <p:spPr bwMode="auto">
              <a:xfrm>
                <a:off x="6109747" y="5323134"/>
                <a:ext cx="2476052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</a:t>
                </a:r>
                <a:endParaRPr lang="zh-CN" altLang="en-US" sz="11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4"/>
            </p:custDataLst>
          </p:nvPr>
        </p:nvGrpSpPr>
        <p:grpSpPr>
          <a:xfrm>
            <a:off x="3369695" y="4132556"/>
            <a:ext cx="2476052" cy="1555227"/>
            <a:chOff x="3369695" y="4132556"/>
            <a:chExt cx="2476052" cy="1555227"/>
          </a:xfrm>
        </p:grpSpPr>
        <p:cxnSp>
          <p:nvCxnSpPr>
            <p:cNvPr id="11" name="Straight Connector 74"/>
            <p:cNvCxnSpPr/>
            <p:nvPr/>
          </p:nvCxnSpPr>
          <p:spPr>
            <a:xfrm rot="5400000" flipH="1" flipV="1">
              <a:off x="4291895" y="4453224"/>
              <a:ext cx="642923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5"/>
            <p:cNvGrpSpPr/>
            <p:nvPr/>
          </p:nvGrpSpPr>
          <p:grpSpPr>
            <a:xfrm>
              <a:off x="3369695" y="4775480"/>
              <a:ext cx="2476052" cy="912303"/>
              <a:chOff x="3433537" y="5013176"/>
              <a:chExt cx="2476052" cy="912303"/>
            </a:xfrm>
          </p:grpSpPr>
          <p:sp>
            <p:nvSpPr>
              <p:cNvPr id="31" name="TextBox 56"/>
              <p:cNvSpPr txBox="1"/>
              <p:nvPr/>
            </p:nvSpPr>
            <p:spPr bwMode="auto">
              <a:xfrm>
                <a:off x="4042075" y="5013176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32" name="TextBox 57"/>
              <p:cNvSpPr txBox="1"/>
              <p:nvPr/>
            </p:nvSpPr>
            <p:spPr bwMode="auto">
              <a:xfrm>
                <a:off x="3433537" y="5323134"/>
                <a:ext cx="2476052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</a:t>
                </a:r>
                <a:endParaRPr lang="zh-CN" altLang="en-US" sz="11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6" name="千图PPT彼岸天：ID 8661124库_组合 35"/>
          <p:cNvGrpSpPr/>
          <p:nvPr>
            <p:custDataLst>
              <p:tags r:id="rId5"/>
            </p:custDataLst>
          </p:nvPr>
        </p:nvGrpSpPr>
        <p:grpSpPr>
          <a:xfrm>
            <a:off x="4861285" y="1499261"/>
            <a:ext cx="2476052" cy="1519731"/>
            <a:chOff x="4861285" y="1499261"/>
            <a:chExt cx="2476052" cy="1519731"/>
          </a:xfrm>
        </p:grpSpPr>
        <p:cxnSp>
          <p:nvCxnSpPr>
            <p:cNvPr id="12" name="Straight Connector 78"/>
            <p:cNvCxnSpPr/>
            <p:nvPr/>
          </p:nvCxnSpPr>
          <p:spPr>
            <a:xfrm rot="5400000" flipH="1" flipV="1">
              <a:off x="5659501" y="2696737"/>
              <a:ext cx="642923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3"/>
            <p:cNvGrpSpPr/>
            <p:nvPr/>
          </p:nvGrpSpPr>
          <p:grpSpPr>
            <a:xfrm>
              <a:off x="4861285" y="1499261"/>
              <a:ext cx="2476052" cy="912303"/>
              <a:chOff x="4763852" y="1499261"/>
              <a:chExt cx="2476052" cy="912303"/>
            </a:xfrm>
          </p:grpSpPr>
          <p:sp>
            <p:nvSpPr>
              <p:cNvPr id="29" name="TextBox 59"/>
              <p:cNvSpPr txBox="1"/>
              <p:nvPr/>
            </p:nvSpPr>
            <p:spPr bwMode="auto">
              <a:xfrm>
                <a:off x="5372390" y="1499261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30" name="TextBox 71"/>
              <p:cNvSpPr txBox="1"/>
              <p:nvPr/>
            </p:nvSpPr>
            <p:spPr bwMode="auto">
              <a:xfrm>
                <a:off x="4763852" y="1809219"/>
                <a:ext cx="2476052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</a:t>
                </a:r>
                <a:endParaRPr lang="zh-CN" altLang="en-US" sz="11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6"/>
            </p:custDataLst>
          </p:nvPr>
        </p:nvGrpSpPr>
        <p:grpSpPr>
          <a:xfrm>
            <a:off x="2127666" y="1499261"/>
            <a:ext cx="2476052" cy="1519731"/>
            <a:chOff x="2127666" y="1499261"/>
            <a:chExt cx="2476052" cy="1519731"/>
          </a:xfrm>
        </p:grpSpPr>
        <p:cxnSp>
          <p:nvCxnSpPr>
            <p:cNvPr id="10" name="Straight Connector 70"/>
            <p:cNvCxnSpPr/>
            <p:nvPr/>
          </p:nvCxnSpPr>
          <p:spPr>
            <a:xfrm rot="5400000" flipH="1" flipV="1">
              <a:off x="2924291" y="2696737"/>
              <a:ext cx="642923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2"/>
            <p:cNvGrpSpPr/>
            <p:nvPr/>
          </p:nvGrpSpPr>
          <p:grpSpPr>
            <a:xfrm>
              <a:off x="2127666" y="1499261"/>
              <a:ext cx="2476052" cy="912303"/>
              <a:chOff x="2087642" y="1499261"/>
              <a:chExt cx="2476052" cy="912303"/>
            </a:xfrm>
          </p:grpSpPr>
          <p:sp>
            <p:nvSpPr>
              <p:cNvPr id="27" name="TextBox 72"/>
              <p:cNvSpPr txBox="1"/>
              <p:nvPr/>
            </p:nvSpPr>
            <p:spPr bwMode="auto">
              <a:xfrm>
                <a:off x="2696180" y="1499261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28" name="TextBox 73"/>
              <p:cNvSpPr txBox="1"/>
              <p:nvPr/>
            </p:nvSpPr>
            <p:spPr bwMode="auto">
              <a:xfrm>
                <a:off x="2087642" y="1809219"/>
                <a:ext cx="2476052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</a:t>
                </a:r>
                <a:endParaRPr lang="zh-CN" altLang="en-US" sz="11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7" name="千图PPT彼岸天：ID 8661124库_组合 36"/>
          <p:cNvGrpSpPr/>
          <p:nvPr>
            <p:custDataLst>
              <p:tags r:id="rId7"/>
            </p:custDataLst>
          </p:nvPr>
        </p:nvGrpSpPr>
        <p:grpSpPr>
          <a:xfrm>
            <a:off x="7612585" y="1499261"/>
            <a:ext cx="2476052" cy="1519731"/>
            <a:chOff x="7612585" y="1499261"/>
            <a:chExt cx="2476052" cy="1519731"/>
          </a:xfrm>
        </p:grpSpPr>
        <p:cxnSp>
          <p:nvCxnSpPr>
            <p:cNvPr id="14" name="Straight Connector 86"/>
            <p:cNvCxnSpPr/>
            <p:nvPr/>
          </p:nvCxnSpPr>
          <p:spPr>
            <a:xfrm rot="5400000" flipH="1" flipV="1">
              <a:off x="8394709" y="2696737"/>
              <a:ext cx="642923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4"/>
            <p:cNvGrpSpPr/>
            <p:nvPr/>
          </p:nvGrpSpPr>
          <p:grpSpPr>
            <a:xfrm>
              <a:off x="7612585" y="1499261"/>
              <a:ext cx="2476052" cy="912303"/>
              <a:chOff x="7544384" y="1499261"/>
              <a:chExt cx="2476052" cy="912303"/>
            </a:xfrm>
          </p:grpSpPr>
          <p:sp>
            <p:nvSpPr>
              <p:cNvPr id="25" name="TextBox 75"/>
              <p:cNvSpPr txBox="1"/>
              <p:nvPr/>
            </p:nvSpPr>
            <p:spPr bwMode="auto">
              <a:xfrm>
                <a:off x="8152922" y="1499261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26" name="TextBox 76"/>
              <p:cNvSpPr txBox="1"/>
              <p:nvPr/>
            </p:nvSpPr>
            <p:spPr bwMode="auto">
              <a:xfrm>
                <a:off x="7544384" y="1809219"/>
                <a:ext cx="2476052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请替换文字内容复制你的内容到此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 </a:t>
                </a:r>
                <a:endParaRPr lang="zh-CN" altLang="en-US" sz="11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8"/>
            </p:custDataLst>
          </p:nvPr>
        </p:nvGrpSpPr>
        <p:grpSpPr>
          <a:xfrm>
            <a:off x="1703512" y="3140968"/>
            <a:ext cx="9094204" cy="927894"/>
            <a:chOff x="1703512" y="3140968"/>
            <a:chExt cx="9094204" cy="927894"/>
          </a:xfrm>
        </p:grpSpPr>
        <p:sp>
          <p:nvSpPr>
            <p:cNvPr id="4" name="Arrow: Right 26"/>
            <p:cNvSpPr/>
            <p:nvPr/>
          </p:nvSpPr>
          <p:spPr bwMode="auto">
            <a:xfrm>
              <a:off x="1703512" y="3140968"/>
              <a:ext cx="9094204" cy="927894"/>
            </a:xfrm>
            <a:prstGeom prst="rightArrow">
              <a:avLst>
                <a:gd name="adj1" fmla="val 67708"/>
                <a:gd name="adj2" fmla="val 541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Oval 28"/>
            <p:cNvSpPr/>
            <p:nvPr/>
          </p:nvSpPr>
          <p:spPr bwMode="auto">
            <a:xfrm>
              <a:off x="2815553" y="3166682"/>
              <a:ext cx="845900" cy="8459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Oval 33"/>
            <p:cNvSpPr/>
            <p:nvPr/>
          </p:nvSpPr>
          <p:spPr bwMode="auto">
            <a:xfrm>
              <a:off x="4184771" y="3166682"/>
              <a:ext cx="845900" cy="8459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Oval 42"/>
            <p:cNvSpPr/>
            <p:nvPr/>
          </p:nvSpPr>
          <p:spPr bwMode="auto">
            <a:xfrm>
              <a:off x="5553990" y="3166682"/>
              <a:ext cx="845900" cy="84590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Oval 48"/>
            <p:cNvSpPr/>
            <p:nvPr/>
          </p:nvSpPr>
          <p:spPr bwMode="auto">
            <a:xfrm>
              <a:off x="6923209" y="3166682"/>
              <a:ext cx="845900" cy="84590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Oval 65"/>
            <p:cNvSpPr/>
            <p:nvPr/>
          </p:nvSpPr>
          <p:spPr bwMode="auto">
            <a:xfrm>
              <a:off x="8292427" y="3166682"/>
              <a:ext cx="845900" cy="845900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77"/>
            <p:cNvSpPr/>
            <p:nvPr/>
          </p:nvSpPr>
          <p:spPr bwMode="auto">
            <a:xfrm>
              <a:off x="5715355" y="3318993"/>
              <a:ext cx="529625" cy="529625"/>
            </a:xfrm>
            <a:custGeom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79"/>
            <p:cNvSpPr/>
            <p:nvPr/>
          </p:nvSpPr>
          <p:spPr bwMode="auto">
            <a:xfrm>
              <a:off x="8450563" y="3318993"/>
              <a:ext cx="529625" cy="529625"/>
            </a:xfrm>
            <a:custGeom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80"/>
            <p:cNvSpPr/>
            <p:nvPr/>
          </p:nvSpPr>
          <p:spPr bwMode="auto">
            <a:xfrm>
              <a:off x="2980145" y="3318993"/>
              <a:ext cx="529625" cy="529625"/>
            </a:xfrm>
            <a:custGeom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81"/>
            <p:cNvSpPr/>
            <p:nvPr/>
          </p:nvSpPr>
          <p:spPr bwMode="auto">
            <a:xfrm>
              <a:off x="4347750" y="3318993"/>
              <a:ext cx="529625" cy="529625"/>
            </a:xfrm>
            <a:custGeom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83"/>
            <p:cNvSpPr/>
            <p:nvPr/>
          </p:nvSpPr>
          <p:spPr bwMode="auto">
            <a:xfrm>
              <a:off x="7082960" y="3318993"/>
              <a:ext cx="529625" cy="529625"/>
            </a:xfrm>
            <a:custGeom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9" name="千图PPT彼岸天：ID 8661124库_组合 98"/>
          <p:cNvGrpSpPr/>
          <p:nvPr>
            <p:custDataLst>
              <p:tags r:id="rId3"/>
            </p:custDataLst>
          </p:nvPr>
        </p:nvGrpSpPr>
        <p:grpSpPr>
          <a:xfrm>
            <a:off x="881114" y="4463267"/>
            <a:ext cx="8537119" cy="1417733"/>
            <a:chOff x="881114" y="4463267"/>
            <a:chExt cx="8537119" cy="1417733"/>
          </a:xfrm>
        </p:grpSpPr>
        <p:grpSp>
          <p:nvGrpSpPr>
            <p:cNvPr id="4" name="Group 103"/>
            <p:cNvGrpSpPr/>
            <p:nvPr/>
          </p:nvGrpSpPr>
          <p:grpSpPr>
            <a:xfrm>
              <a:off x="2639809" y="4463267"/>
              <a:ext cx="3324339" cy="1417733"/>
              <a:chOff x="2414588" y="3441700"/>
              <a:chExt cx="2374900" cy="1012825"/>
            </a:xfrm>
          </p:grpSpPr>
          <p:sp>
            <p:nvSpPr>
              <p:cNvPr id="89" name="Freeform: Shape 104"/>
              <p:cNvSpPr/>
              <p:nvPr/>
            </p:nvSpPr>
            <p:spPr bwMode="auto">
              <a:xfrm>
                <a:off x="3000375" y="3748088"/>
                <a:ext cx="1789113" cy="611188"/>
              </a:xfrm>
              <a:custGeom>
                <a:cxnLst>
                  <a:cxn ang="0">
                    <a:pos x="995" y="0"/>
                  </a:cxn>
                  <a:cxn ang="0">
                    <a:pos x="0" y="0"/>
                  </a:cxn>
                  <a:cxn ang="0">
                    <a:pos x="0" y="385"/>
                  </a:cxn>
                  <a:cxn ang="0">
                    <a:pos x="995" y="385"/>
                  </a:cxn>
                  <a:cxn ang="0">
                    <a:pos x="1127" y="193"/>
                  </a:cxn>
                  <a:cxn ang="0">
                    <a:pos x="995" y="0"/>
                  </a:cxn>
                </a:cxnLst>
                <a:rect l="0" t="0" r="r" b="b"/>
                <a:pathLst>
                  <a:path w="1127" h="385">
                    <a:moveTo>
                      <a:pt x="995" y="0"/>
                    </a:moveTo>
                    <a:lnTo>
                      <a:pt x="0" y="0"/>
                    </a:lnTo>
                    <a:lnTo>
                      <a:pt x="0" y="385"/>
                    </a:lnTo>
                    <a:lnTo>
                      <a:pt x="995" y="385"/>
                    </a:lnTo>
                    <a:lnTo>
                      <a:pt x="1127" y="193"/>
                    </a:lnTo>
                    <a:lnTo>
                      <a:pt x="99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Freeform: Shape 105"/>
              <p:cNvSpPr/>
              <p:nvPr/>
            </p:nvSpPr>
            <p:spPr bwMode="auto">
              <a:xfrm>
                <a:off x="3035300" y="3441700"/>
                <a:ext cx="231775" cy="1012825"/>
              </a:xfrm>
              <a:custGeom>
                <a:cxnLst>
                  <a:cxn ang="0">
                    <a:pos x="0" y="0"/>
                  </a:cxn>
                  <a:cxn ang="0">
                    <a:pos x="146" y="51"/>
                  </a:cxn>
                  <a:cxn ang="0">
                    <a:pos x="146" y="515"/>
                  </a:cxn>
                  <a:cxn ang="0">
                    <a:pos x="0" y="638"/>
                  </a:cxn>
                  <a:cxn ang="0">
                    <a:pos x="0" y="0"/>
                  </a:cxn>
                </a:cxnLst>
                <a:rect l="0" t="0" r="r" b="b"/>
                <a:pathLst>
                  <a:path w="146" h="638">
                    <a:moveTo>
                      <a:pt x="0" y="0"/>
                    </a:moveTo>
                    <a:lnTo>
                      <a:pt x="146" y="51"/>
                    </a:lnTo>
                    <a:lnTo>
                      <a:pt x="146" y="515"/>
                    </a:lnTo>
                    <a:lnTo>
                      <a:pt x="0" y="6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Freeform: Shape 106"/>
              <p:cNvSpPr/>
              <p:nvPr/>
            </p:nvSpPr>
            <p:spPr bwMode="auto">
              <a:xfrm>
                <a:off x="2414588" y="3441700"/>
                <a:ext cx="596900" cy="1012825"/>
              </a:xfrm>
              <a:custGeom>
                <a:cxnLst>
                  <a:cxn ang="0">
                    <a:pos x="376" y="0"/>
                  </a:cxn>
                  <a:cxn ang="0">
                    <a:pos x="0" y="51"/>
                  </a:cxn>
                  <a:cxn ang="0">
                    <a:pos x="0" y="552"/>
                  </a:cxn>
                  <a:cxn ang="0">
                    <a:pos x="376" y="638"/>
                  </a:cxn>
                  <a:cxn ang="0">
                    <a:pos x="376" y="0"/>
                  </a:cxn>
                </a:cxnLst>
                <a:rect l="0" t="0" r="r" b="b"/>
                <a:pathLst>
                  <a:path w="376" h="638">
                    <a:moveTo>
                      <a:pt x="376" y="0"/>
                    </a:moveTo>
                    <a:lnTo>
                      <a:pt x="0" y="51"/>
                    </a:lnTo>
                    <a:lnTo>
                      <a:pt x="0" y="552"/>
                    </a:lnTo>
                    <a:lnTo>
                      <a:pt x="376" y="63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Rectangle 107"/>
              <p:cNvSpPr/>
              <p:nvPr/>
            </p:nvSpPr>
            <p:spPr bwMode="auto">
              <a:xfrm>
                <a:off x="3011488" y="3441700"/>
                <a:ext cx="23813" cy="1012825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Freeform: Shape 108"/>
              <p:cNvSpPr/>
              <p:nvPr/>
            </p:nvSpPr>
            <p:spPr bwMode="auto">
              <a:xfrm>
                <a:off x="3035300" y="4254500"/>
                <a:ext cx="231775" cy="200025"/>
              </a:xfrm>
              <a:custGeom>
                <a:cxnLst>
                  <a:cxn ang="0">
                    <a:pos x="146" y="0"/>
                  </a:cxn>
                  <a:cxn ang="0">
                    <a:pos x="0" y="119"/>
                  </a:cxn>
                  <a:cxn ang="0">
                    <a:pos x="0" y="126"/>
                  </a:cxn>
                  <a:cxn ang="0">
                    <a:pos x="146" y="3"/>
                  </a:cxn>
                  <a:cxn ang="0">
                    <a:pos x="146" y="0"/>
                  </a:cxn>
                </a:cxnLst>
                <a:rect l="0" t="0" r="r" b="b"/>
                <a:pathLst>
                  <a:path w="146" h="125">
                    <a:moveTo>
                      <a:pt x="146" y="0"/>
                    </a:moveTo>
                    <a:lnTo>
                      <a:pt x="0" y="119"/>
                    </a:lnTo>
                    <a:lnTo>
                      <a:pt x="0" y="126"/>
                    </a:lnTo>
                    <a:lnTo>
                      <a:pt x="146" y="3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Freeform: Shape 109"/>
              <p:cNvSpPr/>
              <p:nvPr/>
            </p:nvSpPr>
            <p:spPr bwMode="auto">
              <a:xfrm>
                <a:off x="2414588" y="4311650"/>
                <a:ext cx="596900" cy="142875"/>
              </a:xfrm>
              <a:custGeom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76" y="90"/>
                  </a:cxn>
                  <a:cxn ang="0">
                    <a:pos x="376" y="90"/>
                  </a:cxn>
                  <a:cxn ang="0">
                    <a:pos x="376" y="83"/>
                  </a:cxn>
                  <a:cxn ang="0">
                    <a:pos x="376" y="83"/>
                  </a:cxn>
                  <a:cxn ang="0">
                    <a:pos x="0" y="0"/>
                  </a:cxn>
                </a:cxnLst>
                <a:rect l="0" t="0" r="r" b="b"/>
                <a:pathLst>
                  <a:path w="376" h="90">
                    <a:moveTo>
                      <a:pt x="0" y="0"/>
                    </a:moveTo>
                    <a:lnTo>
                      <a:pt x="0" y="4"/>
                    </a:lnTo>
                    <a:lnTo>
                      <a:pt x="376" y="90"/>
                    </a:lnTo>
                    <a:lnTo>
                      <a:pt x="376" y="90"/>
                    </a:lnTo>
                    <a:lnTo>
                      <a:pt x="376" y="83"/>
                    </a:lnTo>
                    <a:lnTo>
                      <a:pt x="376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881114" y="4912139"/>
              <a:ext cx="8537119" cy="767051"/>
              <a:chOff x="881114" y="4912139"/>
              <a:chExt cx="8537119" cy="767051"/>
            </a:xfrm>
          </p:grpSpPr>
          <p:grpSp>
            <p:nvGrpSpPr>
              <p:cNvPr id="13" name="Group 254"/>
              <p:cNvGrpSpPr/>
              <p:nvPr/>
            </p:nvGrpSpPr>
            <p:grpSpPr>
              <a:xfrm>
                <a:off x="4063002" y="5125392"/>
                <a:ext cx="286657" cy="452430"/>
                <a:chOff x="3576638" y="3959225"/>
                <a:chExt cx="131763" cy="207963"/>
              </a:xfrm>
              <a:solidFill>
                <a:schemeClr val="bg1"/>
              </a:solidFill>
            </p:grpSpPr>
            <p:sp>
              <p:nvSpPr>
                <p:cNvPr id="49" name="Freeform: Shape 255"/>
                <p:cNvSpPr/>
                <p:nvPr/>
              </p:nvSpPr>
              <p:spPr bwMode="auto">
                <a:xfrm>
                  <a:off x="3576638" y="3959225"/>
                  <a:ext cx="131763" cy="14288"/>
                </a:xfrm>
                <a:custGeom>
                  <a:cxnLst>
                    <a:cxn ang="0">
                      <a:pos x="64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64" y="7"/>
                    </a:cxn>
                    <a:cxn ang="0">
                      <a:pos x="68" y="4"/>
                    </a:cxn>
                    <a:cxn ang="0">
                      <a:pos x="68" y="3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68" h="7">
                      <a:moveTo>
                        <a:pt x="6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6" y="7"/>
                        <a:pt x="68" y="6"/>
                        <a:pt x="68" y="4"/>
                      </a:cubicBezTo>
                      <a:cubicBezTo>
                        <a:pt x="68" y="3"/>
                        <a:pt x="68" y="3"/>
                        <a:pt x="68" y="3"/>
                      </a:cubicBezTo>
                      <a:cubicBezTo>
                        <a:pt x="68" y="1"/>
                        <a:pt x="66" y="0"/>
                        <a:pt x="64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Freeform: Shape 256"/>
                <p:cNvSpPr/>
                <p:nvPr/>
              </p:nvSpPr>
              <p:spPr bwMode="auto">
                <a:xfrm>
                  <a:off x="3576638" y="4151313"/>
                  <a:ext cx="131763" cy="15875"/>
                </a:xfrm>
                <a:custGeom>
                  <a:cxnLst>
                    <a:cxn ang="0">
                      <a:pos x="64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4" y="8"/>
                    </a:cxn>
                    <a:cxn ang="0">
                      <a:pos x="64" y="8"/>
                    </a:cxn>
                    <a:cxn ang="0">
                      <a:pos x="68" y="5"/>
                    </a:cxn>
                    <a:cxn ang="0">
                      <a:pos x="68" y="4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68" h="8">
                      <a:moveTo>
                        <a:pt x="6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7"/>
                        <a:pt x="2" y="8"/>
                        <a:pt x="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6" y="8"/>
                        <a:pt x="68" y="7"/>
                        <a:pt x="68" y="5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6" y="0"/>
                        <a:pt x="64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257"/>
                <p:cNvSpPr/>
                <p:nvPr/>
              </p:nvSpPr>
              <p:spPr bwMode="auto">
                <a:xfrm>
                  <a:off x="3592513" y="3979863"/>
                  <a:ext cx="100013" cy="165100"/>
                </a:xfrm>
                <a:custGeom>
                  <a:cxnLst>
                    <a:cxn ang="0">
                      <a:pos x="52" y="0"/>
                    </a:cxn>
                    <a:cxn ang="0">
                      <a:pos x="0" y="0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18" y="44"/>
                    </a:cxn>
                    <a:cxn ang="0">
                      <a:pos x="15" y="50"/>
                    </a:cxn>
                    <a:cxn ang="0">
                      <a:pos x="14" y="50"/>
                    </a:cxn>
                    <a:cxn ang="0">
                      <a:pos x="14" y="50"/>
                    </a:cxn>
                    <a:cxn ang="0">
                      <a:pos x="14" y="50"/>
                    </a:cxn>
                    <a:cxn ang="0">
                      <a:pos x="0" y="86"/>
                    </a:cxn>
                    <a:cxn ang="0">
                      <a:pos x="52" y="86"/>
                    </a:cxn>
                    <a:cxn ang="0">
                      <a:pos x="39" y="50"/>
                    </a:cxn>
                    <a:cxn ang="0">
                      <a:pos x="39" y="50"/>
                    </a:cxn>
                    <a:cxn ang="0">
                      <a:pos x="38" y="50"/>
                    </a:cxn>
                    <a:cxn ang="0">
                      <a:pos x="38" y="50"/>
                    </a:cxn>
                    <a:cxn ang="0">
                      <a:pos x="35" y="44"/>
                    </a:cxn>
                    <a:cxn ang="0">
                      <a:pos x="39" y="36"/>
                    </a:cxn>
                    <a:cxn ang="0">
                      <a:pos x="39" y="36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52" h="86">
                      <a:moveTo>
                        <a:pt x="5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6" y="29"/>
                        <a:pt x="14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6"/>
                        <a:pt x="18" y="39"/>
                        <a:pt x="18" y="44"/>
                      </a:cubicBezTo>
                      <a:cubicBezTo>
                        <a:pt x="18" y="47"/>
                        <a:pt x="16" y="49"/>
                        <a:pt x="15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6" y="57"/>
                        <a:pt x="0" y="71"/>
                        <a:pt x="0" y="86"/>
                      </a:cubicBezTo>
                      <a:cubicBezTo>
                        <a:pt x="52" y="86"/>
                        <a:pt x="52" y="86"/>
                        <a:pt x="52" y="86"/>
                      </a:cubicBezTo>
                      <a:cubicBezTo>
                        <a:pt x="52" y="71"/>
                        <a:pt x="46" y="57"/>
                        <a:pt x="39" y="50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7" y="49"/>
                        <a:pt x="35" y="47"/>
                        <a:pt x="35" y="44"/>
                      </a:cubicBezTo>
                      <a:cubicBezTo>
                        <a:pt x="35" y="39"/>
                        <a:pt x="39" y="36"/>
                        <a:pt x="39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6" y="29"/>
                        <a:pt x="52" y="16"/>
                        <a:pt x="52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8" name="TextBox 262"/>
              <p:cNvSpPr txBox="1"/>
              <p:nvPr/>
            </p:nvSpPr>
            <p:spPr>
              <a:xfrm>
                <a:off x="4439752" y="5152134"/>
                <a:ext cx="1107996" cy="27699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266"/>
              <p:cNvGrpSpPr/>
              <p:nvPr/>
            </p:nvGrpSpPr>
            <p:grpSpPr>
              <a:xfrm>
                <a:off x="881114" y="4912139"/>
                <a:ext cx="936762" cy="584775"/>
                <a:chOff x="834331" y="3905250"/>
                <a:chExt cx="669221" cy="417762"/>
              </a:xfrm>
            </p:grpSpPr>
            <p:sp>
              <p:nvSpPr>
                <p:cNvPr id="45" name="TextBox 267"/>
                <p:cNvSpPr txBox="1"/>
                <p:nvPr/>
              </p:nvSpPr>
              <p:spPr>
                <a:xfrm>
                  <a:off x="834331" y="3905250"/>
                  <a:ext cx="457157" cy="417762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ar-SA" sz="3200" b="1">
                      <a:solidFill>
                        <a:schemeClr val="accent1"/>
                      </a:solidFill>
                    </a:rPr>
                    <a:t>01</a:t>
                  </a:r>
                  <a:endParaRPr lang="ar-SA" sz="32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6" name="Oval 268"/>
                <p:cNvSpPr/>
                <p:nvPr/>
              </p:nvSpPr>
              <p:spPr bwMode="auto">
                <a:xfrm>
                  <a:off x="1369188" y="4130455"/>
                  <a:ext cx="134364" cy="1343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8" name="Group 98"/>
              <p:cNvGrpSpPr/>
              <p:nvPr/>
            </p:nvGrpSpPr>
            <p:grpSpPr>
              <a:xfrm>
                <a:off x="5968593" y="4960619"/>
                <a:ext cx="3449640" cy="718571"/>
                <a:chOff x="6180981" y="1462457"/>
                <a:chExt cx="2519081" cy="800375"/>
              </a:xfrm>
            </p:grpSpPr>
            <p:sp>
              <p:nvSpPr>
                <p:cNvPr id="29" name="TextBox 99"/>
                <p:cNvSpPr txBox="1"/>
                <p:nvPr/>
              </p:nvSpPr>
              <p:spPr bwMode="auto">
                <a:xfrm>
                  <a:off x="6180981" y="1462457"/>
                  <a:ext cx="2519081" cy="309958"/>
                </a:xfrm>
                <a:prstGeom prst="rect">
                  <a:avLst/>
                </a:prstGeom>
                <a:noFill/>
              </p:spPr>
              <p:txBody>
                <a:bodyPr wrap="none" lIns="360000" tIns="0" rIns="360000" bIns="0" anchor="ctr" anchorCtr="0">
                  <a:normAutofit/>
                </a:bodyPr>
                <a:lstStyle/>
                <a:p>
                  <a:pPr algn="l" latinLnBrk="0"/>
                  <a:r>
                    <a:rPr lang="zh-CN" altLang="en-US" sz="1400">
                      <a:solidFill>
                        <a:schemeClr val="accent1">
                          <a:lumMod val="100000"/>
                        </a:schemeClr>
                      </a:solidFill>
                      <a:effectLst/>
                    </a:rPr>
                    <a:t>输入标题文本</a:t>
                  </a:r>
                  <a:endPara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30" name="TextBox 100"/>
                <p:cNvSpPr txBox="1"/>
                <p:nvPr/>
              </p:nvSpPr>
              <p:spPr bwMode="auto">
                <a:xfrm>
                  <a:off x="6180981" y="1772415"/>
                  <a:ext cx="2519081" cy="490417"/>
                </a:xfrm>
                <a:prstGeom prst="rect">
                  <a:avLst/>
                </a:prstGeom>
                <a:noFill/>
              </p:spPr>
              <p:txBody>
                <a:bodyPr wrap="square" lIns="360000" tIns="0" rIns="360000" bIns="0" anchor="ctr" anchorCtr="0">
                  <a:normAutofit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lang="zh-CN" altLang="en-US" sz="900" b="0">
                      <a:solidFill>
                        <a:schemeClr val="tx1"/>
                      </a:solidFill>
                      <a:effectLst/>
                    </a:rPr>
                    <a:t>请替换文字内容复制你的内容到此 </a:t>
                  </a:r>
                  <a:br>
                    <a:rPr lang="zh-CN" altLang="en-US" sz="900" b="0">
                      <a:solidFill>
                        <a:schemeClr val="tx1"/>
                      </a:solidFill>
                      <a:effectLst/>
                    </a:rPr>
                  </a:br>
                  <a:endParaRPr lang="zh-CN" altLang="en-US" sz="900" b="0"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</p:grpSp>
      </p:grpSp>
      <p:grpSp>
        <p:nvGrpSpPr>
          <p:cNvPr id="97" name="千图PPT彼岸天：ID 8661124库_组合 96"/>
          <p:cNvGrpSpPr/>
          <p:nvPr>
            <p:custDataLst>
              <p:tags r:id="rId4"/>
            </p:custDataLst>
          </p:nvPr>
        </p:nvGrpSpPr>
        <p:grpSpPr>
          <a:xfrm>
            <a:off x="847459" y="3901060"/>
            <a:ext cx="9172977" cy="1173295"/>
            <a:chOff x="847459" y="3901060"/>
            <a:chExt cx="9172977" cy="1173295"/>
          </a:xfrm>
        </p:grpSpPr>
        <p:grpSp>
          <p:nvGrpSpPr>
            <p:cNvPr id="7" name="Group 124"/>
            <p:cNvGrpSpPr/>
            <p:nvPr/>
          </p:nvGrpSpPr>
          <p:grpSpPr>
            <a:xfrm>
              <a:off x="2266488" y="3901060"/>
              <a:ext cx="4304307" cy="1173295"/>
              <a:chOff x="2147888" y="3040063"/>
              <a:chExt cx="3074987" cy="838200"/>
            </a:xfrm>
          </p:grpSpPr>
          <p:sp>
            <p:nvSpPr>
              <p:cNvPr id="71" name="Freeform: Shape 125"/>
              <p:cNvSpPr/>
              <p:nvPr/>
            </p:nvSpPr>
            <p:spPr bwMode="auto">
              <a:xfrm>
                <a:off x="2438400" y="3135313"/>
                <a:ext cx="2784475" cy="612775"/>
              </a:xfrm>
              <a:custGeom>
                <a:cxnLst>
                  <a:cxn ang="0">
                    <a:pos x="1621" y="0"/>
                  </a:cxn>
                  <a:cxn ang="0">
                    <a:pos x="0" y="0"/>
                  </a:cxn>
                  <a:cxn ang="0">
                    <a:pos x="0" y="386"/>
                  </a:cxn>
                  <a:cxn ang="0">
                    <a:pos x="1621" y="386"/>
                  </a:cxn>
                  <a:cxn ang="0">
                    <a:pos x="1754" y="193"/>
                  </a:cxn>
                  <a:cxn ang="0">
                    <a:pos x="1621" y="0"/>
                  </a:cxn>
                </a:cxnLst>
                <a:rect l="0" t="0" r="r" b="b"/>
                <a:pathLst>
                  <a:path w="1754" h="386">
                    <a:moveTo>
                      <a:pt x="1621" y="0"/>
                    </a:moveTo>
                    <a:lnTo>
                      <a:pt x="0" y="0"/>
                    </a:lnTo>
                    <a:lnTo>
                      <a:pt x="0" y="386"/>
                    </a:lnTo>
                    <a:lnTo>
                      <a:pt x="1621" y="386"/>
                    </a:lnTo>
                    <a:lnTo>
                      <a:pt x="1754" y="193"/>
                    </a:lnTo>
                    <a:lnTo>
                      <a:pt x="162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126"/>
              <p:cNvSpPr/>
              <p:nvPr/>
            </p:nvSpPr>
            <p:spPr bwMode="auto">
              <a:xfrm>
                <a:off x="2963863" y="3040063"/>
                <a:ext cx="569913" cy="838200"/>
              </a:xfrm>
              <a:custGeom>
                <a:cxnLst>
                  <a:cxn ang="0">
                    <a:pos x="0" y="0"/>
                  </a:cxn>
                  <a:cxn ang="0">
                    <a:pos x="359" y="46"/>
                  </a:cxn>
                  <a:cxn ang="0">
                    <a:pos x="359" y="394"/>
                  </a:cxn>
                  <a:cxn ang="0">
                    <a:pos x="0" y="528"/>
                  </a:cxn>
                  <a:cxn ang="0">
                    <a:pos x="0" y="0"/>
                  </a:cxn>
                </a:cxnLst>
                <a:rect l="0" t="0" r="r" b="b"/>
                <a:pathLst>
                  <a:path w="359" h="528">
                    <a:moveTo>
                      <a:pt x="0" y="0"/>
                    </a:moveTo>
                    <a:lnTo>
                      <a:pt x="359" y="46"/>
                    </a:lnTo>
                    <a:lnTo>
                      <a:pt x="359" y="394"/>
                    </a:lnTo>
                    <a:lnTo>
                      <a:pt x="0" y="5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127"/>
              <p:cNvSpPr/>
              <p:nvPr/>
            </p:nvSpPr>
            <p:spPr bwMode="auto">
              <a:xfrm>
                <a:off x="2147888" y="3040063"/>
                <a:ext cx="792163" cy="838200"/>
              </a:xfrm>
              <a:custGeom>
                <a:cxnLst>
                  <a:cxn ang="0">
                    <a:pos x="499" y="0"/>
                  </a:cxn>
                  <a:cxn ang="0">
                    <a:pos x="0" y="46"/>
                  </a:cxn>
                  <a:cxn ang="0">
                    <a:pos x="0" y="443"/>
                  </a:cxn>
                  <a:cxn ang="0">
                    <a:pos x="499" y="528"/>
                  </a:cxn>
                  <a:cxn ang="0">
                    <a:pos x="499" y="0"/>
                  </a:cxn>
                </a:cxnLst>
                <a:rect l="0" t="0" r="r" b="b"/>
                <a:pathLst>
                  <a:path w="499" h="528">
                    <a:moveTo>
                      <a:pt x="499" y="0"/>
                    </a:moveTo>
                    <a:lnTo>
                      <a:pt x="0" y="46"/>
                    </a:lnTo>
                    <a:lnTo>
                      <a:pt x="0" y="443"/>
                    </a:lnTo>
                    <a:lnTo>
                      <a:pt x="499" y="528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Rectangle 128"/>
              <p:cNvSpPr/>
              <p:nvPr/>
            </p:nvSpPr>
            <p:spPr bwMode="auto">
              <a:xfrm>
                <a:off x="2940050" y="3040063"/>
                <a:ext cx="23813" cy="8382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Freeform: Shape 129"/>
              <p:cNvSpPr/>
              <p:nvPr/>
            </p:nvSpPr>
            <p:spPr bwMode="auto">
              <a:xfrm>
                <a:off x="2963863" y="3654425"/>
                <a:ext cx="569913" cy="223838"/>
              </a:xfrm>
              <a:custGeom>
                <a:cxnLst>
                  <a:cxn ang="0">
                    <a:pos x="359" y="0"/>
                  </a:cxn>
                  <a:cxn ang="0">
                    <a:pos x="0" y="130"/>
                  </a:cxn>
                  <a:cxn ang="0">
                    <a:pos x="0" y="141"/>
                  </a:cxn>
                  <a:cxn ang="0">
                    <a:pos x="27" y="132"/>
                  </a:cxn>
                  <a:cxn ang="0">
                    <a:pos x="30" y="130"/>
                  </a:cxn>
                  <a:cxn ang="0">
                    <a:pos x="30" y="130"/>
                  </a:cxn>
                  <a:cxn ang="0">
                    <a:pos x="45" y="124"/>
                  </a:cxn>
                  <a:cxn ang="0">
                    <a:pos x="45" y="124"/>
                  </a:cxn>
                  <a:cxn ang="0">
                    <a:pos x="191" y="71"/>
                  </a:cxn>
                  <a:cxn ang="0">
                    <a:pos x="220" y="59"/>
                  </a:cxn>
                  <a:cxn ang="0">
                    <a:pos x="359" y="7"/>
                  </a:cxn>
                  <a:cxn ang="0">
                    <a:pos x="359" y="0"/>
                  </a:cxn>
                </a:cxnLst>
                <a:rect l="0" t="0" r="r" b="b"/>
                <a:pathLst>
                  <a:path w="359" h="141">
                    <a:moveTo>
                      <a:pt x="359" y="0"/>
                    </a:moveTo>
                    <a:lnTo>
                      <a:pt x="0" y="130"/>
                    </a:lnTo>
                    <a:lnTo>
                      <a:pt x="0" y="141"/>
                    </a:lnTo>
                    <a:lnTo>
                      <a:pt x="27" y="132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45" y="124"/>
                    </a:lnTo>
                    <a:lnTo>
                      <a:pt x="45" y="124"/>
                    </a:lnTo>
                    <a:lnTo>
                      <a:pt x="191" y="71"/>
                    </a:lnTo>
                    <a:lnTo>
                      <a:pt x="220" y="59"/>
                    </a:lnTo>
                    <a:lnTo>
                      <a:pt x="359" y="7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130"/>
              <p:cNvSpPr/>
              <p:nvPr/>
            </p:nvSpPr>
            <p:spPr bwMode="auto">
              <a:xfrm>
                <a:off x="2147888" y="3732213"/>
                <a:ext cx="792163" cy="146050"/>
              </a:xfrm>
              <a:custGeom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8" y="35"/>
                  </a:cxn>
                  <a:cxn ang="0">
                    <a:pos x="499" y="92"/>
                  </a:cxn>
                  <a:cxn ang="0">
                    <a:pos x="499" y="81"/>
                  </a:cxn>
                  <a:cxn ang="0">
                    <a:pos x="499" y="81"/>
                  </a:cxn>
                  <a:cxn ang="0">
                    <a:pos x="0" y="0"/>
                  </a:cxn>
                </a:cxnLst>
                <a:rect l="0" t="0" r="r" b="b"/>
                <a:pathLst>
                  <a:path w="499" h="92">
                    <a:moveTo>
                      <a:pt x="0" y="0"/>
                    </a:moveTo>
                    <a:lnTo>
                      <a:pt x="0" y="7"/>
                    </a:lnTo>
                    <a:lnTo>
                      <a:pt x="168" y="35"/>
                    </a:lnTo>
                    <a:lnTo>
                      <a:pt x="499" y="92"/>
                    </a:lnTo>
                    <a:lnTo>
                      <a:pt x="499" y="81"/>
                    </a:lnTo>
                    <a:lnTo>
                      <a:pt x="499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250"/>
            <p:cNvGrpSpPr/>
            <p:nvPr/>
          </p:nvGrpSpPr>
          <p:grpSpPr>
            <a:xfrm>
              <a:off x="4313088" y="4272161"/>
              <a:ext cx="359989" cy="359989"/>
              <a:chOff x="3800475" y="3344863"/>
              <a:chExt cx="211138" cy="211138"/>
            </a:xfrm>
            <a:solidFill>
              <a:schemeClr val="bg1"/>
            </a:solidFill>
          </p:grpSpPr>
          <p:sp>
            <p:nvSpPr>
              <p:cNvPr id="52" name="Freeform: Shape 251"/>
              <p:cNvSpPr/>
              <p:nvPr/>
            </p:nvSpPr>
            <p:spPr bwMode="auto">
              <a:xfrm>
                <a:off x="3800475" y="3344863"/>
                <a:ext cx="211138" cy="211138"/>
              </a:xfrm>
              <a:custGeom>
                <a:cxnLst>
                  <a:cxn ang="0">
                    <a:pos x="55" y="13"/>
                  </a:cxn>
                  <a:cxn ang="0">
                    <a:pos x="62" y="7"/>
                  </a:cxn>
                  <a:cxn ang="0">
                    <a:pos x="103" y="48"/>
                  </a:cxn>
                  <a:cxn ang="0">
                    <a:pos x="96" y="55"/>
                  </a:cxn>
                  <a:cxn ang="0">
                    <a:pos x="103" y="62"/>
                  </a:cxn>
                  <a:cxn ang="0">
                    <a:pos x="62" y="102"/>
                  </a:cxn>
                  <a:cxn ang="0">
                    <a:pos x="55" y="96"/>
                  </a:cxn>
                  <a:cxn ang="0">
                    <a:pos x="48" y="102"/>
                  </a:cxn>
                  <a:cxn ang="0">
                    <a:pos x="7" y="62"/>
                  </a:cxn>
                  <a:cxn ang="0">
                    <a:pos x="13" y="55"/>
                  </a:cxn>
                  <a:cxn ang="0">
                    <a:pos x="7" y="48"/>
                  </a:cxn>
                  <a:cxn ang="0">
                    <a:pos x="48" y="7"/>
                  </a:cxn>
                  <a:cxn ang="0">
                    <a:pos x="55" y="13"/>
                  </a:cxn>
                  <a:cxn ang="0">
                    <a:pos x="55" y="0"/>
                  </a:cxn>
                  <a:cxn ang="0">
                    <a:pos x="0" y="55"/>
                  </a:cxn>
                  <a:cxn ang="0">
                    <a:pos x="55" y="109"/>
                  </a:cxn>
                  <a:cxn ang="0">
                    <a:pos x="109" y="55"/>
                  </a:cxn>
                  <a:cxn ang="0">
                    <a:pos x="55" y="0"/>
                  </a:cxn>
                </a:cxnLst>
                <a:rect l="0" t="0" r="r" b="b"/>
                <a:pathLst>
                  <a:path w="109" h="109">
                    <a:moveTo>
                      <a:pt x="55" y="13"/>
                    </a:moveTo>
                    <a:cubicBezTo>
                      <a:pt x="58" y="13"/>
                      <a:pt x="61" y="10"/>
                      <a:pt x="62" y="7"/>
                    </a:cubicBezTo>
                    <a:cubicBezTo>
                      <a:pt x="83" y="10"/>
                      <a:pt x="100" y="26"/>
                      <a:pt x="103" y="48"/>
                    </a:cubicBezTo>
                    <a:cubicBezTo>
                      <a:pt x="99" y="48"/>
                      <a:pt x="96" y="51"/>
                      <a:pt x="96" y="55"/>
                    </a:cubicBezTo>
                    <a:cubicBezTo>
                      <a:pt x="96" y="58"/>
                      <a:pt x="99" y="61"/>
                      <a:pt x="103" y="62"/>
                    </a:cubicBezTo>
                    <a:cubicBezTo>
                      <a:pt x="100" y="83"/>
                      <a:pt x="83" y="99"/>
                      <a:pt x="62" y="102"/>
                    </a:cubicBezTo>
                    <a:cubicBezTo>
                      <a:pt x="62" y="99"/>
                      <a:pt x="59" y="96"/>
                      <a:pt x="55" y="96"/>
                    </a:cubicBezTo>
                    <a:cubicBezTo>
                      <a:pt x="51" y="96"/>
                      <a:pt x="48" y="99"/>
                      <a:pt x="48" y="102"/>
                    </a:cubicBezTo>
                    <a:cubicBezTo>
                      <a:pt x="27" y="99"/>
                      <a:pt x="10" y="83"/>
                      <a:pt x="7" y="62"/>
                    </a:cubicBezTo>
                    <a:cubicBezTo>
                      <a:pt x="10" y="61"/>
                      <a:pt x="13" y="58"/>
                      <a:pt x="13" y="55"/>
                    </a:cubicBezTo>
                    <a:cubicBezTo>
                      <a:pt x="13" y="51"/>
                      <a:pt x="10" y="48"/>
                      <a:pt x="7" y="48"/>
                    </a:cubicBezTo>
                    <a:cubicBezTo>
                      <a:pt x="10" y="26"/>
                      <a:pt x="27" y="10"/>
                      <a:pt x="48" y="7"/>
                    </a:cubicBezTo>
                    <a:cubicBezTo>
                      <a:pt x="48" y="10"/>
                      <a:pt x="51" y="13"/>
                      <a:pt x="55" y="13"/>
                    </a:cubicBezTo>
                    <a:moveTo>
                      <a:pt x="55" y="0"/>
                    </a:moveTo>
                    <a:cubicBezTo>
                      <a:pt x="25" y="0"/>
                      <a:pt x="0" y="25"/>
                      <a:pt x="0" y="55"/>
                    </a:cubicBezTo>
                    <a:cubicBezTo>
                      <a:pt x="0" y="85"/>
                      <a:pt x="25" y="109"/>
                      <a:pt x="55" y="109"/>
                    </a:cubicBezTo>
                    <a:cubicBezTo>
                      <a:pt x="85" y="109"/>
                      <a:pt x="109" y="85"/>
                      <a:pt x="109" y="55"/>
                    </a:cubicBezTo>
                    <a:cubicBezTo>
                      <a:pt x="109" y="25"/>
                      <a:pt x="85" y="0"/>
                      <a:pt x="5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252"/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253"/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7" name="TextBox 261"/>
            <p:cNvSpPr txBox="1"/>
            <p:nvPr/>
          </p:nvSpPr>
          <p:spPr>
            <a:xfrm>
              <a:off x="4806406" y="4258829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269"/>
            <p:cNvGrpSpPr/>
            <p:nvPr/>
          </p:nvGrpSpPr>
          <p:grpSpPr>
            <a:xfrm>
              <a:off x="847459" y="4068831"/>
              <a:ext cx="970422" cy="584775"/>
              <a:chOff x="810286" y="3302793"/>
              <a:chExt cx="693266" cy="417762"/>
            </a:xfrm>
          </p:grpSpPr>
          <p:sp>
            <p:nvSpPr>
              <p:cNvPr id="43" name="TextBox 270"/>
              <p:cNvSpPr txBox="1"/>
              <p:nvPr/>
            </p:nvSpPr>
            <p:spPr>
              <a:xfrm>
                <a:off x="810286" y="3302793"/>
                <a:ext cx="457156" cy="41776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3200" b="1">
                    <a:solidFill>
                      <a:schemeClr val="accent2"/>
                    </a:solidFill>
                  </a:rPr>
                  <a:t>02</a:t>
                </a:r>
                <a:endParaRPr lang="en-US" sz="32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4" name="Oval 271"/>
              <p:cNvSpPr/>
              <p:nvPr/>
            </p:nvSpPr>
            <p:spPr bwMode="auto">
              <a:xfrm>
                <a:off x="1369188" y="3527998"/>
                <a:ext cx="134364" cy="134364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7" name="Group 95"/>
            <p:cNvGrpSpPr/>
            <p:nvPr/>
          </p:nvGrpSpPr>
          <p:grpSpPr>
            <a:xfrm>
              <a:off x="6570796" y="4158222"/>
              <a:ext cx="3449640" cy="718571"/>
              <a:chOff x="6180981" y="1462457"/>
              <a:chExt cx="2519081" cy="800375"/>
            </a:xfrm>
          </p:grpSpPr>
          <p:sp>
            <p:nvSpPr>
              <p:cNvPr id="31" name="TextBox 96"/>
              <p:cNvSpPr txBox="1"/>
              <p:nvPr/>
            </p:nvSpPr>
            <p:spPr bwMode="auto">
              <a:xfrm>
                <a:off x="6180981" y="1462457"/>
                <a:ext cx="251908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2" name="TextBox 97"/>
              <p:cNvSpPr txBox="1"/>
              <p:nvPr/>
            </p:nvSpPr>
            <p:spPr bwMode="auto">
              <a:xfrm>
                <a:off x="6180981" y="1772415"/>
                <a:ext cx="2519081" cy="490417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endParaRPr lang="zh-CN" altLang="en-US" sz="9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96" name="千图PPT彼岸天：ID 8661124库_组合 95"/>
          <p:cNvGrpSpPr/>
          <p:nvPr>
            <p:custDataLst>
              <p:tags r:id="rId5"/>
            </p:custDataLst>
          </p:nvPr>
        </p:nvGrpSpPr>
        <p:grpSpPr>
          <a:xfrm>
            <a:off x="847459" y="3056646"/>
            <a:ext cx="9755182" cy="1091077"/>
            <a:chOff x="847459" y="3056646"/>
            <a:chExt cx="9755182" cy="1091077"/>
          </a:xfrm>
        </p:grpSpPr>
        <p:grpSp>
          <p:nvGrpSpPr>
            <p:cNvPr id="8" name="Group 131"/>
            <p:cNvGrpSpPr/>
            <p:nvPr/>
          </p:nvGrpSpPr>
          <p:grpSpPr>
            <a:xfrm>
              <a:off x="1926498" y="3056646"/>
              <a:ext cx="5226502" cy="1091077"/>
              <a:chOff x="1905000" y="2436813"/>
              <a:chExt cx="3733800" cy="779463"/>
            </a:xfrm>
          </p:grpSpPr>
          <p:sp>
            <p:nvSpPr>
              <p:cNvPr id="65" name="Freeform: Shape 132"/>
              <p:cNvSpPr/>
              <p:nvPr/>
            </p:nvSpPr>
            <p:spPr bwMode="auto">
              <a:xfrm>
                <a:off x="2854325" y="2520950"/>
                <a:ext cx="2784475" cy="614363"/>
              </a:xfrm>
              <a:custGeom>
                <a:cxnLst>
                  <a:cxn ang="0">
                    <a:pos x="1621" y="0"/>
                  </a:cxn>
                  <a:cxn ang="0">
                    <a:pos x="0" y="0"/>
                  </a:cxn>
                  <a:cxn ang="0">
                    <a:pos x="0" y="387"/>
                  </a:cxn>
                  <a:cxn ang="0">
                    <a:pos x="1621" y="387"/>
                  </a:cxn>
                  <a:cxn ang="0">
                    <a:pos x="1754" y="193"/>
                  </a:cxn>
                  <a:cxn ang="0">
                    <a:pos x="1621" y="0"/>
                  </a:cxn>
                </a:cxnLst>
                <a:rect l="0" t="0" r="r" b="b"/>
                <a:pathLst>
                  <a:path w="1754" h="387">
                    <a:moveTo>
                      <a:pt x="1621" y="0"/>
                    </a:moveTo>
                    <a:lnTo>
                      <a:pt x="0" y="0"/>
                    </a:lnTo>
                    <a:lnTo>
                      <a:pt x="0" y="387"/>
                    </a:lnTo>
                    <a:lnTo>
                      <a:pt x="1621" y="387"/>
                    </a:lnTo>
                    <a:lnTo>
                      <a:pt x="1754" y="193"/>
                    </a:lnTo>
                    <a:lnTo>
                      <a:pt x="162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133"/>
              <p:cNvSpPr/>
              <p:nvPr/>
            </p:nvSpPr>
            <p:spPr bwMode="auto">
              <a:xfrm>
                <a:off x="1905000" y="2436813"/>
                <a:ext cx="923925" cy="779463"/>
              </a:xfrm>
              <a:custGeom>
                <a:cxnLst>
                  <a:cxn ang="0">
                    <a:pos x="582" y="491"/>
                  </a:cxn>
                  <a:cxn ang="0">
                    <a:pos x="0" y="438"/>
                  </a:cxn>
                  <a:cxn ang="0">
                    <a:pos x="0" y="53"/>
                  </a:cxn>
                  <a:cxn ang="0">
                    <a:pos x="582" y="0"/>
                  </a:cxn>
                  <a:cxn ang="0">
                    <a:pos x="582" y="491"/>
                  </a:cxn>
                </a:cxnLst>
                <a:rect l="0" t="0" r="r" b="b"/>
                <a:pathLst>
                  <a:path w="582" h="491">
                    <a:moveTo>
                      <a:pt x="582" y="491"/>
                    </a:moveTo>
                    <a:lnTo>
                      <a:pt x="0" y="438"/>
                    </a:lnTo>
                    <a:lnTo>
                      <a:pt x="0" y="53"/>
                    </a:lnTo>
                    <a:lnTo>
                      <a:pt x="582" y="0"/>
                    </a:lnTo>
                    <a:lnTo>
                      <a:pt x="582" y="4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134"/>
              <p:cNvSpPr/>
              <p:nvPr/>
            </p:nvSpPr>
            <p:spPr bwMode="auto">
              <a:xfrm>
                <a:off x="2851150" y="2436813"/>
                <a:ext cx="923925" cy="779463"/>
              </a:xfrm>
              <a:custGeom>
                <a:cxnLst>
                  <a:cxn ang="0">
                    <a:pos x="0" y="491"/>
                  </a:cxn>
                  <a:cxn ang="0">
                    <a:pos x="582" y="438"/>
                  </a:cxn>
                  <a:cxn ang="0">
                    <a:pos x="582" y="53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582" h="491">
                    <a:moveTo>
                      <a:pt x="0" y="491"/>
                    </a:moveTo>
                    <a:lnTo>
                      <a:pt x="582" y="438"/>
                    </a:lnTo>
                    <a:lnTo>
                      <a:pt x="582" y="53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Rectangle 135"/>
              <p:cNvSpPr/>
              <p:nvPr/>
            </p:nvSpPr>
            <p:spPr bwMode="auto">
              <a:xfrm>
                <a:off x="2828925" y="2436813"/>
                <a:ext cx="22225" cy="77946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136"/>
              <p:cNvSpPr/>
              <p:nvPr/>
            </p:nvSpPr>
            <p:spPr bwMode="auto">
              <a:xfrm>
                <a:off x="1905000" y="2436813"/>
                <a:ext cx="1870075" cy="93663"/>
              </a:xfrm>
              <a:custGeom>
                <a:cxnLst>
                  <a:cxn ang="0">
                    <a:pos x="0" y="53"/>
                  </a:cxn>
                  <a:cxn ang="0">
                    <a:pos x="582" y="0"/>
                  </a:cxn>
                  <a:cxn ang="0">
                    <a:pos x="596" y="0"/>
                  </a:cxn>
                  <a:cxn ang="0">
                    <a:pos x="1178" y="53"/>
                  </a:cxn>
                  <a:cxn ang="0">
                    <a:pos x="1178" y="59"/>
                  </a:cxn>
                  <a:cxn ang="0">
                    <a:pos x="596" y="10"/>
                  </a:cxn>
                  <a:cxn ang="0">
                    <a:pos x="582" y="10"/>
                  </a:cxn>
                  <a:cxn ang="0">
                    <a:pos x="0" y="57"/>
                  </a:cxn>
                  <a:cxn ang="0">
                    <a:pos x="0" y="53"/>
                  </a:cxn>
                </a:cxnLst>
                <a:rect l="0" t="0" r="r" b="b"/>
                <a:pathLst>
                  <a:path w="1178" h="59">
                    <a:moveTo>
                      <a:pt x="0" y="53"/>
                    </a:moveTo>
                    <a:lnTo>
                      <a:pt x="582" y="0"/>
                    </a:lnTo>
                    <a:lnTo>
                      <a:pt x="596" y="0"/>
                    </a:lnTo>
                    <a:lnTo>
                      <a:pt x="1178" y="53"/>
                    </a:lnTo>
                    <a:lnTo>
                      <a:pt x="1178" y="59"/>
                    </a:lnTo>
                    <a:lnTo>
                      <a:pt x="596" y="10"/>
                    </a:lnTo>
                    <a:lnTo>
                      <a:pt x="582" y="10"/>
                    </a:lnTo>
                    <a:lnTo>
                      <a:pt x="0" y="57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137"/>
              <p:cNvSpPr/>
              <p:nvPr/>
            </p:nvSpPr>
            <p:spPr bwMode="auto">
              <a:xfrm>
                <a:off x="1905000" y="3122613"/>
                <a:ext cx="1870075" cy="93663"/>
              </a:xfrm>
              <a:custGeom>
                <a:cxnLst>
                  <a:cxn ang="0">
                    <a:pos x="0" y="6"/>
                  </a:cxn>
                  <a:cxn ang="0">
                    <a:pos x="582" y="59"/>
                  </a:cxn>
                  <a:cxn ang="0">
                    <a:pos x="596" y="59"/>
                  </a:cxn>
                  <a:cxn ang="0">
                    <a:pos x="1178" y="6"/>
                  </a:cxn>
                  <a:cxn ang="0">
                    <a:pos x="1178" y="0"/>
                  </a:cxn>
                  <a:cxn ang="0">
                    <a:pos x="596" y="49"/>
                  </a:cxn>
                  <a:cxn ang="0">
                    <a:pos x="582" y="49"/>
                  </a:cxn>
                  <a:cxn ang="0">
                    <a:pos x="0" y="2"/>
                  </a:cxn>
                  <a:cxn ang="0">
                    <a:pos x="0" y="6"/>
                  </a:cxn>
                </a:cxnLst>
                <a:rect l="0" t="0" r="r" b="b"/>
                <a:pathLst>
                  <a:path w="1178" h="59">
                    <a:moveTo>
                      <a:pt x="0" y="6"/>
                    </a:moveTo>
                    <a:lnTo>
                      <a:pt x="582" y="59"/>
                    </a:lnTo>
                    <a:lnTo>
                      <a:pt x="596" y="59"/>
                    </a:lnTo>
                    <a:lnTo>
                      <a:pt x="1178" y="6"/>
                    </a:lnTo>
                    <a:lnTo>
                      <a:pt x="1178" y="0"/>
                    </a:lnTo>
                    <a:lnTo>
                      <a:pt x="596" y="49"/>
                    </a:lnTo>
                    <a:lnTo>
                      <a:pt x="582" y="49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147"/>
            <p:cNvGrpSpPr/>
            <p:nvPr/>
          </p:nvGrpSpPr>
          <p:grpSpPr>
            <a:xfrm>
              <a:off x="4659744" y="3418856"/>
              <a:ext cx="346656" cy="352158"/>
              <a:chOff x="4046538" y="2732088"/>
              <a:chExt cx="200025" cy="203200"/>
            </a:xfrm>
            <a:solidFill>
              <a:schemeClr val="bg1"/>
            </a:solidFill>
          </p:grpSpPr>
          <p:sp>
            <p:nvSpPr>
              <p:cNvPr id="55" name="Freeform: Shape 247"/>
              <p:cNvSpPr/>
              <p:nvPr/>
            </p:nvSpPr>
            <p:spPr bwMode="auto">
              <a:xfrm>
                <a:off x="4046538" y="2744788"/>
                <a:ext cx="182563" cy="190500"/>
              </a:xfrm>
              <a:custGeom>
                <a:cxnLst>
                  <a:cxn ang="0">
                    <a:pos x="50" y="0"/>
                  </a:cxn>
                  <a:cxn ang="0">
                    <a:pos x="0" y="49"/>
                  </a:cxn>
                  <a:cxn ang="0">
                    <a:pos x="50" y="99"/>
                  </a:cxn>
                  <a:cxn ang="0">
                    <a:pos x="95" y="68"/>
                  </a:cxn>
                  <a:cxn ang="0">
                    <a:pos x="50" y="49"/>
                  </a:cxn>
                  <a:cxn ang="0">
                    <a:pos x="50" y="0"/>
                  </a:cxn>
                </a:cxnLst>
                <a:rect l="0" t="0" r="r" b="b"/>
                <a:pathLst>
                  <a:path w="95" h="99">
                    <a:moveTo>
                      <a:pt x="50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0" y="99"/>
                      <a:pt x="88" y="86"/>
                      <a:pt x="95" y="68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248"/>
              <p:cNvSpPr/>
              <p:nvPr/>
            </p:nvSpPr>
            <p:spPr bwMode="auto">
              <a:xfrm>
                <a:off x="4151313" y="2759075"/>
                <a:ext cx="95250" cy="112713"/>
              </a:xfrm>
              <a:custGeom>
                <a:cxnLst>
                  <a:cxn ang="0">
                    <a:pos x="29" y="0"/>
                  </a:cxn>
                  <a:cxn ang="0">
                    <a:pos x="0" y="39"/>
                  </a:cxn>
                  <a:cxn ang="0">
                    <a:pos x="47" y="58"/>
                  </a:cxn>
                  <a:cxn ang="0">
                    <a:pos x="50" y="41"/>
                  </a:cxn>
                  <a:cxn ang="0">
                    <a:pos x="29" y="0"/>
                  </a:cxn>
                </a:cxnLst>
                <a:rect l="0" t="0" r="r" b="b"/>
                <a:pathLst>
                  <a:path w="50" h="57">
                    <a:moveTo>
                      <a:pt x="29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9" y="53"/>
                      <a:pt x="50" y="47"/>
                      <a:pt x="50" y="41"/>
                    </a:cubicBezTo>
                    <a:cubicBezTo>
                      <a:pt x="50" y="24"/>
                      <a:pt x="42" y="9"/>
                      <a:pt x="2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249"/>
              <p:cNvSpPr/>
              <p:nvPr/>
            </p:nvSpPr>
            <p:spPr bwMode="auto">
              <a:xfrm>
                <a:off x="4148138" y="2732088"/>
                <a:ext cx="53975" cy="92075"/>
              </a:xfrm>
              <a:custGeom>
                <a:cxnLst>
                  <a:cxn ang="0">
                    <a:pos x="0" y="0"/>
                  </a:cxn>
                  <a:cxn ang="0">
                    <a:pos x="0" y="47"/>
                  </a:cxn>
                  <a:cxn ang="0">
                    <a:pos x="28" y="9"/>
                  </a:cxn>
                  <a:cxn ang="0">
                    <a:pos x="0" y="0"/>
                  </a:cxn>
                </a:cxnLst>
                <a:rect l="0" t="0" r="r" b="b"/>
                <a:pathLst>
                  <a:path w="28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0" y="3"/>
                      <a:pt x="1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TextBox 260"/>
            <p:cNvSpPr txBox="1"/>
            <p:nvPr/>
          </p:nvSpPr>
          <p:spPr>
            <a:xfrm>
              <a:off x="5153062" y="3418856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22" name="Group 272"/>
            <p:cNvGrpSpPr/>
            <p:nvPr/>
          </p:nvGrpSpPr>
          <p:grpSpPr>
            <a:xfrm>
              <a:off x="847459" y="3225526"/>
              <a:ext cx="970422" cy="584775"/>
              <a:chOff x="810286" y="2700337"/>
              <a:chExt cx="693266" cy="417762"/>
            </a:xfrm>
          </p:grpSpPr>
          <p:sp>
            <p:nvSpPr>
              <p:cNvPr id="41" name="TextBox 273"/>
              <p:cNvSpPr txBox="1"/>
              <p:nvPr/>
            </p:nvSpPr>
            <p:spPr>
              <a:xfrm>
                <a:off x="810286" y="2700337"/>
                <a:ext cx="457156" cy="41776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3200" b="1">
                    <a:solidFill>
                      <a:schemeClr val="accent3"/>
                    </a:solidFill>
                  </a:rPr>
                  <a:t>03</a:t>
                </a:r>
                <a:endParaRPr lang="en-US" sz="32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2" name="Oval 274"/>
              <p:cNvSpPr/>
              <p:nvPr/>
            </p:nvSpPr>
            <p:spPr bwMode="auto">
              <a:xfrm>
                <a:off x="1369188" y="2925542"/>
                <a:ext cx="134364" cy="134364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6" name="Group 92"/>
            <p:cNvGrpSpPr/>
            <p:nvPr/>
          </p:nvGrpSpPr>
          <p:grpSpPr>
            <a:xfrm>
              <a:off x="7153001" y="3245309"/>
              <a:ext cx="3449640" cy="718571"/>
              <a:chOff x="6180981" y="1462457"/>
              <a:chExt cx="2519081" cy="800375"/>
            </a:xfrm>
          </p:grpSpPr>
          <p:sp>
            <p:nvSpPr>
              <p:cNvPr id="33" name="TextBox 93"/>
              <p:cNvSpPr txBox="1"/>
              <p:nvPr/>
            </p:nvSpPr>
            <p:spPr bwMode="auto">
              <a:xfrm>
                <a:off x="6180981" y="1462457"/>
                <a:ext cx="251908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4" name="TextBox 94"/>
              <p:cNvSpPr txBox="1"/>
              <p:nvPr/>
            </p:nvSpPr>
            <p:spPr bwMode="auto">
              <a:xfrm>
                <a:off x="6180981" y="1772415"/>
                <a:ext cx="2519081" cy="490417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endParaRPr lang="zh-CN" altLang="en-US" sz="9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95" name="千图PPT彼岸天：ID 8661124库_组合 94"/>
          <p:cNvGrpSpPr/>
          <p:nvPr>
            <p:custDataLst>
              <p:tags r:id="rId6"/>
            </p:custDataLst>
          </p:nvPr>
        </p:nvGrpSpPr>
        <p:grpSpPr>
          <a:xfrm>
            <a:off x="847459" y="2132229"/>
            <a:ext cx="9175200" cy="1173295"/>
            <a:chOff x="847459" y="2132229"/>
            <a:chExt cx="9175200" cy="1173295"/>
          </a:xfrm>
        </p:grpSpPr>
        <p:grpSp>
          <p:nvGrpSpPr>
            <p:cNvPr id="6" name="Group 117"/>
            <p:cNvGrpSpPr/>
            <p:nvPr/>
          </p:nvGrpSpPr>
          <p:grpSpPr>
            <a:xfrm>
              <a:off x="2266488" y="2132229"/>
              <a:ext cx="4306530" cy="1173295"/>
              <a:chOff x="2147888" y="1776413"/>
              <a:chExt cx="3076575" cy="838200"/>
            </a:xfrm>
          </p:grpSpPr>
          <p:sp>
            <p:nvSpPr>
              <p:cNvPr id="77" name="Freeform: Shape 118"/>
              <p:cNvSpPr/>
              <p:nvPr/>
            </p:nvSpPr>
            <p:spPr bwMode="auto">
              <a:xfrm>
                <a:off x="2438400" y="1908175"/>
                <a:ext cx="2786063" cy="612775"/>
              </a:xfrm>
              <a:custGeom>
                <a:cxnLst>
                  <a:cxn ang="0">
                    <a:pos x="1623" y="0"/>
                  </a:cxn>
                  <a:cxn ang="0">
                    <a:pos x="0" y="0"/>
                  </a:cxn>
                  <a:cxn ang="0">
                    <a:pos x="0" y="386"/>
                  </a:cxn>
                  <a:cxn ang="0">
                    <a:pos x="1623" y="386"/>
                  </a:cxn>
                  <a:cxn ang="0">
                    <a:pos x="1755" y="193"/>
                  </a:cxn>
                  <a:cxn ang="0">
                    <a:pos x="1623" y="0"/>
                  </a:cxn>
                </a:cxnLst>
                <a:rect l="0" t="0" r="r" b="b"/>
                <a:pathLst>
                  <a:path w="1754" h="386">
                    <a:moveTo>
                      <a:pt x="1623" y="0"/>
                    </a:moveTo>
                    <a:lnTo>
                      <a:pt x="0" y="0"/>
                    </a:lnTo>
                    <a:lnTo>
                      <a:pt x="0" y="386"/>
                    </a:lnTo>
                    <a:lnTo>
                      <a:pt x="1623" y="386"/>
                    </a:lnTo>
                    <a:lnTo>
                      <a:pt x="1755" y="193"/>
                    </a:lnTo>
                    <a:lnTo>
                      <a:pt x="162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119"/>
              <p:cNvSpPr/>
              <p:nvPr/>
            </p:nvSpPr>
            <p:spPr bwMode="auto">
              <a:xfrm>
                <a:off x="2147888" y="1776413"/>
                <a:ext cx="568325" cy="838200"/>
              </a:xfrm>
              <a:custGeom>
                <a:cxnLst>
                  <a:cxn ang="0">
                    <a:pos x="358" y="528"/>
                  </a:cxn>
                  <a:cxn ang="0">
                    <a:pos x="0" y="482"/>
                  </a:cxn>
                  <a:cxn ang="0">
                    <a:pos x="0" y="134"/>
                  </a:cxn>
                  <a:cxn ang="0">
                    <a:pos x="358" y="0"/>
                  </a:cxn>
                  <a:cxn ang="0">
                    <a:pos x="358" y="528"/>
                  </a:cxn>
                </a:cxnLst>
                <a:rect l="0" t="0" r="r" b="b"/>
                <a:pathLst>
                  <a:path w="358" h="528">
                    <a:moveTo>
                      <a:pt x="358" y="528"/>
                    </a:moveTo>
                    <a:lnTo>
                      <a:pt x="0" y="482"/>
                    </a:lnTo>
                    <a:lnTo>
                      <a:pt x="0" y="134"/>
                    </a:lnTo>
                    <a:lnTo>
                      <a:pt x="358" y="0"/>
                    </a:lnTo>
                    <a:lnTo>
                      <a:pt x="358" y="52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Freeform: Shape 120"/>
              <p:cNvSpPr/>
              <p:nvPr/>
            </p:nvSpPr>
            <p:spPr bwMode="auto">
              <a:xfrm>
                <a:off x="2740025" y="1776413"/>
                <a:ext cx="793750" cy="838200"/>
              </a:xfrm>
              <a:custGeom>
                <a:cxnLst>
                  <a:cxn ang="0">
                    <a:pos x="0" y="528"/>
                  </a:cxn>
                  <a:cxn ang="0">
                    <a:pos x="500" y="482"/>
                  </a:cxn>
                  <a:cxn ang="0">
                    <a:pos x="500" y="85"/>
                  </a:cxn>
                  <a:cxn ang="0">
                    <a:pos x="0" y="0"/>
                  </a:cxn>
                  <a:cxn ang="0">
                    <a:pos x="0" y="528"/>
                  </a:cxn>
                </a:cxnLst>
                <a:rect l="0" t="0" r="r" b="b"/>
                <a:pathLst>
                  <a:path w="500" h="528">
                    <a:moveTo>
                      <a:pt x="0" y="528"/>
                    </a:moveTo>
                    <a:lnTo>
                      <a:pt x="500" y="482"/>
                    </a:lnTo>
                    <a:lnTo>
                      <a:pt x="500" y="85"/>
                    </a:lnTo>
                    <a:lnTo>
                      <a:pt x="0" y="0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Rectangle 121"/>
              <p:cNvSpPr/>
              <p:nvPr/>
            </p:nvSpPr>
            <p:spPr bwMode="auto">
              <a:xfrm>
                <a:off x="2716213" y="1776413"/>
                <a:ext cx="23813" cy="838200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Freeform: Shape 122"/>
              <p:cNvSpPr/>
              <p:nvPr/>
            </p:nvSpPr>
            <p:spPr bwMode="auto">
              <a:xfrm>
                <a:off x="2147888" y="1776413"/>
                <a:ext cx="568325" cy="223838"/>
              </a:xfrm>
              <a:custGeom>
                <a:cxnLst>
                  <a:cxn ang="0">
                    <a:pos x="358" y="0"/>
                  </a:cxn>
                  <a:cxn ang="0">
                    <a:pos x="328" y="11"/>
                  </a:cxn>
                  <a:cxn ang="0">
                    <a:pos x="313" y="17"/>
                  </a:cxn>
                  <a:cxn ang="0">
                    <a:pos x="168" y="70"/>
                  </a:cxn>
                  <a:cxn ang="0">
                    <a:pos x="0" y="134"/>
                  </a:cxn>
                  <a:cxn ang="0">
                    <a:pos x="0" y="141"/>
                  </a:cxn>
                  <a:cxn ang="0">
                    <a:pos x="358" y="11"/>
                  </a:cxn>
                  <a:cxn ang="0">
                    <a:pos x="358" y="0"/>
                  </a:cxn>
                </a:cxnLst>
                <a:rect l="0" t="0" r="r" b="b"/>
                <a:pathLst>
                  <a:path w="358" h="141">
                    <a:moveTo>
                      <a:pt x="358" y="0"/>
                    </a:moveTo>
                    <a:lnTo>
                      <a:pt x="328" y="11"/>
                    </a:lnTo>
                    <a:lnTo>
                      <a:pt x="313" y="17"/>
                    </a:lnTo>
                    <a:lnTo>
                      <a:pt x="168" y="70"/>
                    </a:lnTo>
                    <a:lnTo>
                      <a:pt x="0" y="134"/>
                    </a:lnTo>
                    <a:lnTo>
                      <a:pt x="0" y="141"/>
                    </a:lnTo>
                    <a:lnTo>
                      <a:pt x="358" y="11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Freeform: Shape 123"/>
              <p:cNvSpPr/>
              <p:nvPr/>
            </p:nvSpPr>
            <p:spPr bwMode="auto">
              <a:xfrm>
                <a:off x="2740025" y="1776413"/>
                <a:ext cx="793750" cy="146050"/>
              </a:xfrm>
              <a:custGeom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500" y="92"/>
                  </a:cxn>
                  <a:cxn ang="0">
                    <a:pos x="500" y="85"/>
                  </a:cxn>
                  <a:cxn ang="0">
                    <a:pos x="332" y="56"/>
                  </a:cxn>
                  <a:cxn ang="0">
                    <a:pos x="0" y="0"/>
                  </a:cxn>
                </a:cxnLst>
                <a:rect l="0" t="0" r="r" b="b"/>
                <a:pathLst>
                  <a:path w="500" h="92">
                    <a:moveTo>
                      <a:pt x="0" y="0"/>
                    </a:moveTo>
                    <a:lnTo>
                      <a:pt x="0" y="11"/>
                    </a:lnTo>
                    <a:lnTo>
                      <a:pt x="500" y="92"/>
                    </a:lnTo>
                    <a:lnTo>
                      <a:pt x="500" y="85"/>
                    </a:lnTo>
                    <a:lnTo>
                      <a:pt x="332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142"/>
            <p:cNvGrpSpPr/>
            <p:nvPr/>
          </p:nvGrpSpPr>
          <p:grpSpPr>
            <a:xfrm>
              <a:off x="4293088" y="2538884"/>
              <a:ext cx="399987" cy="331962"/>
              <a:chOff x="3781425" y="2135188"/>
              <a:chExt cx="233363" cy="193675"/>
            </a:xfrm>
            <a:solidFill>
              <a:schemeClr val="bg1"/>
            </a:solidFill>
          </p:grpSpPr>
          <p:sp>
            <p:nvSpPr>
              <p:cNvPr id="58" name="Freeform: Shape 143"/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144"/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145"/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Freeform: Shape 146"/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TextBox 259"/>
            <p:cNvSpPr txBox="1"/>
            <p:nvPr/>
          </p:nvSpPr>
          <p:spPr>
            <a:xfrm>
              <a:off x="4806406" y="2525551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输入标题文本</a:t>
              </a:r>
              <a:endParaRPr lang="zh-CN" altLang="en-US" sz="1200" b="1">
                <a:solidFill>
                  <a:schemeClr val="bg1"/>
                </a:solidFill>
              </a:endParaRPr>
            </a:p>
          </p:txBody>
        </p:sp>
        <p:grpSp>
          <p:nvGrpSpPr>
            <p:cNvPr id="23" name="Group 275"/>
            <p:cNvGrpSpPr/>
            <p:nvPr/>
          </p:nvGrpSpPr>
          <p:grpSpPr>
            <a:xfrm>
              <a:off x="847459" y="2382220"/>
              <a:ext cx="970422" cy="584775"/>
              <a:chOff x="810286" y="2097881"/>
              <a:chExt cx="693266" cy="417762"/>
            </a:xfrm>
          </p:grpSpPr>
          <p:sp>
            <p:nvSpPr>
              <p:cNvPr id="39" name="TextBox 276"/>
              <p:cNvSpPr txBox="1"/>
              <p:nvPr/>
            </p:nvSpPr>
            <p:spPr>
              <a:xfrm>
                <a:off x="810286" y="2097881"/>
                <a:ext cx="457156" cy="41776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3200" b="1">
                    <a:solidFill>
                      <a:schemeClr val="accent4"/>
                    </a:solidFill>
                  </a:rPr>
                  <a:t>04</a:t>
                </a:r>
                <a:endParaRPr lang="en-US" sz="32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0" name="Oval 277"/>
              <p:cNvSpPr/>
              <p:nvPr/>
            </p:nvSpPr>
            <p:spPr bwMode="auto">
              <a:xfrm>
                <a:off x="1369188" y="2323086"/>
                <a:ext cx="134364" cy="13436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89"/>
            <p:cNvGrpSpPr/>
            <p:nvPr/>
          </p:nvGrpSpPr>
          <p:grpSpPr>
            <a:xfrm>
              <a:off x="6573019" y="2390473"/>
              <a:ext cx="3449640" cy="718571"/>
              <a:chOff x="6180981" y="1462457"/>
              <a:chExt cx="2519081" cy="800375"/>
            </a:xfrm>
          </p:grpSpPr>
          <p:sp>
            <p:nvSpPr>
              <p:cNvPr id="36" name="TextBox 91"/>
              <p:cNvSpPr txBox="1"/>
              <p:nvPr/>
            </p:nvSpPr>
            <p:spPr bwMode="auto">
              <a:xfrm>
                <a:off x="6180981" y="1772415"/>
                <a:ext cx="2519081" cy="490417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endParaRPr lang="zh-CN" altLang="en-US" sz="900" b="0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" name="TextBox 90"/>
              <p:cNvSpPr txBox="1"/>
              <p:nvPr/>
            </p:nvSpPr>
            <p:spPr bwMode="auto">
              <a:xfrm>
                <a:off x="6180981" y="1462457"/>
                <a:ext cx="251908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100" name="千图PPT彼岸天：ID 8661124库_组合 99"/>
          <p:cNvGrpSpPr/>
          <p:nvPr>
            <p:custDataLst>
              <p:tags r:id="rId7"/>
            </p:custDataLst>
          </p:nvPr>
        </p:nvGrpSpPr>
        <p:grpSpPr>
          <a:xfrm>
            <a:off x="847459" y="1325589"/>
            <a:ext cx="8570774" cy="1417733"/>
            <a:chOff x="847459" y="1325589"/>
            <a:chExt cx="8570774" cy="1417733"/>
          </a:xfrm>
        </p:grpSpPr>
        <p:grpSp>
          <p:nvGrpSpPr>
            <p:cNvPr id="5" name="Group 110"/>
            <p:cNvGrpSpPr/>
            <p:nvPr/>
          </p:nvGrpSpPr>
          <p:grpSpPr>
            <a:xfrm>
              <a:off x="2639809" y="1325589"/>
              <a:ext cx="3328783" cy="1417733"/>
              <a:chOff x="2414588" y="1200150"/>
              <a:chExt cx="2378075" cy="1012825"/>
            </a:xfrm>
          </p:grpSpPr>
          <p:sp>
            <p:nvSpPr>
              <p:cNvPr id="83" name="Freeform: Shape 111"/>
              <p:cNvSpPr/>
              <p:nvPr/>
            </p:nvSpPr>
            <p:spPr bwMode="auto">
              <a:xfrm>
                <a:off x="3000375" y="1336675"/>
                <a:ext cx="1792288" cy="571500"/>
              </a:xfrm>
              <a:custGeom>
                <a:cxnLst>
                  <a:cxn ang="0">
                    <a:pos x="996" y="0"/>
                  </a:cxn>
                  <a:cxn ang="0">
                    <a:pos x="0" y="0"/>
                  </a:cxn>
                  <a:cxn ang="0">
                    <a:pos x="0" y="360"/>
                  </a:cxn>
                  <a:cxn ang="0">
                    <a:pos x="996" y="360"/>
                  </a:cxn>
                  <a:cxn ang="0">
                    <a:pos x="1129" y="179"/>
                  </a:cxn>
                  <a:cxn ang="0">
                    <a:pos x="996" y="0"/>
                  </a:cxn>
                </a:cxnLst>
                <a:rect l="0" t="0" r="r" b="b"/>
                <a:pathLst>
                  <a:path w="1129" h="360">
                    <a:moveTo>
                      <a:pt x="996" y="0"/>
                    </a:moveTo>
                    <a:lnTo>
                      <a:pt x="0" y="0"/>
                    </a:lnTo>
                    <a:lnTo>
                      <a:pt x="0" y="360"/>
                    </a:lnTo>
                    <a:lnTo>
                      <a:pt x="996" y="360"/>
                    </a:lnTo>
                    <a:lnTo>
                      <a:pt x="1129" y="179"/>
                    </a:lnTo>
                    <a:lnTo>
                      <a:pt x="99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Freeform: Shape 112"/>
              <p:cNvSpPr/>
              <p:nvPr/>
            </p:nvSpPr>
            <p:spPr bwMode="auto">
              <a:xfrm>
                <a:off x="2414588" y="1200150"/>
                <a:ext cx="230188" cy="1012825"/>
              </a:xfrm>
              <a:custGeom>
                <a:cxnLst>
                  <a:cxn ang="0">
                    <a:pos x="145" y="638"/>
                  </a:cxn>
                  <a:cxn ang="0">
                    <a:pos x="0" y="587"/>
                  </a:cxn>
                  <a:cxn ang="0">
                    <a:pos x="0" y="123"/>
                  </a:cxn>
                  <a:cxn ang="0">
                    <a:pos x="145" y="0"/>
                  </a:cxn>
                  <a:cxn ang="0">
                    <a:pos x="145" y="638"/>
                  </a:cxn>
                </a:cxnLst>
                <a:rect l="0" t="0" r="r" b="b"/>
                <a:pathLst>
                  <a:path w="145" h="638">
                    <a:moveTo>
                      <a:pt x="145" y="638"/>
                    </a:moveTo>
                    <a:lnTo>
                      <a:pt x="0" y="587"/>
                    </a:lnTo>
                    <a:lnTo>
                      <a:pt x="0" y="123"/>
                    </a:lnTo>
                    <a:lnTo>
                      <a:pt x="145" y="0"/>
                    </a:lnTo>
                    <a:lnTo>
                      <a:pt x="145" y="63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Freeform: Shape 113"/>
              <p:cNvSpPr/>
              <p:nvPr/>
            </p:nvSpPr>
            <p:spPr bwMode="auto">
              <a:xfrm>
                <a:off x="2668588" y="1200150"/>
                <a:ext cx="598488" cy="1012825"/>
              </a:xfrm>
              <a:custGeom>
                <a:cxnLst>
                  <a:cxn ang="0">
                    <a:pos x="0" y="638"/>
                  </a:cxn>
                  <a:cxn ang="0">
                    <a:pos x="377" y="587"/>
                  </a:cxn>
                  <a:cxn ang="0">
                    <a:pos x="377" y="86"/>
                  </a:cxn>
                  <a:cxn ang="0">
                    <a:pos x="0" y="0"/>
                  </a:cxn>
                  <a:cxn ang="0">
                    <a:pos x="0" y="638"/>
                  </a:cxn>
                </a:cxnLst>
                <a:rect l="0" t="0" r="r" b="b"/>
                <a:pathLst>
                  <a:path w="377" h="638">
                    <a:moveTo>
                      <a:pt x="0" y="638"/>
                    </a:moveTo>
                    <a:lnTo>
                      <a:pt x="377" y="587"/>
                    </a:lnTo>
                    <a:lnTo>
                      <a:pt x="377" y="86"/>
                    </a:lnTo>
                    <a:lnTo>
                      <a:pt x="0" y="0"/>
                    </a:lnTo>
                    <a:lnTo>
                      <a:pt x="0" y="63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Rectangle 114"/>
              <p:cNvSpPr/>
              <p:nvPr/>
            </p:nvSpPr>
            <p:spPr bwMode="auto">
              <a:xfrm>
                <a:off x="2644775" y="1200150"/>
                <a:ext cx="23813" cy="1012825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Freeform: Shape 115"/>
              <p:cNvSpPr/>
              <p:nvPr/>
            </p:nvSpPr>
            <p:spPr bwMode="auto">
              <a:xfrm>
                <a:off x="2414588" y="1200150"/>
                <a:ext cx="230188" cy="198438"/>
              </a:xfrm>
              <a:custGeom>
                <a:cxnLst>
                  <a:cxn ang="0">
                    <a:pos x="145" y="0"/>
                  </a:cxn>
                  <a:cxn ang="0">
                    <a:pos x="145" y="0"/>
                  </a:cxn>
                  <a:cxn ang="0">
                    <a:pos x="0" y="123"/>
                  </a:cxn>
                  <a:cxn ang="0">
                    <a:pos x="0" y="125"/>
                  </a:cxn>
                  <a:cxn ang="0">
                    <a:pos x="145" y="7"/>
                  </a:cxn>
                  <a:cxn ang="0">
                    <a:pos x="145" y="0"/>
                  </a:cxn>
                </a:cxnLst>
                <a:rect l="0" t="0" r="r" b="b"/>
                <a:pathLst>
                  <a:path w="145" h="125">
                    <a:moveTo>
                      <a:pt x="145" y="0"/>
                    </a:moveTo>
                    <a:lnTo>
                      <a:pt x="145" y="0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145" y="7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Freeform: Shape 116"/>
              <p:cNvSpPr/>
              <p:nvPr/>
            </p:nvSpPr>
            <p:spPr bwMode="auto">
              <a:xfrm>
                <a:off x="2668588" y="1200150"/>
                <a:ext cx="598488" cy="142875"/>
              </a:xfrm>
              <a:custGeom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377" y="90"/>
                  </a:cxn>
                  <a:cxn ang="0">
                    <a:pos x="377" y="86"/>
                  </a:cxn>
                  <a:cxn ang="0">
                    <a:pos x="377" y="86"/>
                  </a:cxn>
                  <a:cxn ang="0">
                    <a:pos x="0" y="0"/>
                  </a:cxn>
                </a:cxnLst>
                <a:rect l="0" t="0" r="r" b="b"/>
                <a:pathLst>
                  <a:path w="377" h="90">
                    <a:moveTo>
                      <a:pt x="0" y="0"/>
                    </a:moveTo>
                    <a:lnTo>
                      <a:pt x="0" y="7"/>
                    </a:lnTo>
                    <a:lnTo>
                      <a:pt x="377" y="90"/>
                    </a:lnTo>
                    <a:lnTo>
                      <a:pt x="377" y="86"/>
                    </a:lnTo>
                    <a:lnTo>
                      <a:pt x="377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" name="PA_库_组合 1"/>
            <p:cNvGrpSpPr/>
            <p:nvPr>
              <p:custDataLst>
                <p:tags r:id="rId8"/>
              </p:custDataLst>
            </p:nvPr>
          </p:nvGrpSpPr>
          <p:grpSpPr>
            <a:xfrm>
              <a:off x="847459" y="1503357"/>
              <a:ext cx="8570774" cy="718571"/>
              <a:chOff x="847459" y="1503357"/>
              <a:chExt cx="8570774" cy="718571"/>
            </a:xfrm>
          </p:grpSpPr>
          <p:grpSp>
            <p:nvGrpSpPr>
              <p:cNvPr id="9" name="Group 138"/>
              <p:cNvGrpSpPr/>
              <p:nvPr/>
            </p:nvGrpSpPr>
            <p:grpSpPr>
              <a:xfrm>
                <a:off x="3943927" y="1698910"/>
                <a:ext cx="524806" cy="399987"/>
                <a:chOff x="3495675" y="1519238"/>
                <a:chExt cx="293688" cy="223838"/>
              </a:xfrm>
              <a:solidFill>
                <a:schemeClr val="bg1"/>
              </a:solidFill>
            </p:grpSpPr>
            <p:sp>
              <p:nvSpPr>
                <p:cNvPr id="62" name="Freeform: Shape 139"/>
                <p:cNvSpPr/>
                <p:nvPr/>
              </p:nvSpPr>
              <p:spPr bwMode="auto">
                <a:xfrm>
                  <a:off x="3694113" y="1547813"/>
                  <a:ext cx="95250" cy="182563"/>
                </a:xfrm>
                <a:custGeom>
                  <a:cxnLst>
                    <a:cxn ang="0">
                      <a:pos x="10" y="0"/>
                    </a:cxn>
                    <a:cxn ang="0">
                      <a:pos x="3" y="3"/>
                    </a:cxn>
                    <a:cxn ang="0">
                      <a:pos x="0" y="6"/>
                    </a:cxn>
                    <a:cxn ang="0">
                      <a:pos x="12" y="20"/>
                    </a:cxn>
                    <a:cxn ang="0">
                      <a:pos x="14" y="29"/>
                    </a:cxn>
                    <a:cxn ang="0">
                      <a:pos x="6" y="33"/>
                    </a:cxn>
                    <a:cxn ang="0">
                      <a:pos x="2" y="33"/>
                    </a:cxn>
                    <a:cxn ang="0">
                      <a:pos x="2" y="94"/>
                    </a:cxn>
                    <a:cxn ang="0">
                      <a:pos x="35" y="94"/>
                    </a:cxn>
                    <a:cxn ang="0">
                      <a:pos x="35" y="45"/>
                    </a:cxn>
                    <a:cxn ang="0">
                      <a:pos x="42" y="45"/>
                    </a:cxn>
                    <a:cxn ang="0">
                      <a:pos x="46" y="37"/>
                    </a:cxn>
                    <a:cxn ang="0">
                      <a:pos x="16" y="3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49" h="94">
                      <a:moveTo>
                        <a:pt x="10" y="0"/>
                      </a:moveTo>
                      <a:cubicBezTo>
                        <a:pt x="7" y="0"/>
                        <a:pt x="5" y="1"/>
                        <a:pt x="3" y="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6" y="24"/>
                        <a:pt x="15" y="27"/>
                        <a:pt x="14" y="29"/>
                      </a:cubicBezTo>
                      <a:cubicBezTo>
                        <a:pt x="14" y="31"/>
                        <a:pt x="12" y="33"/>
                        <a:pt x="6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94"/>
                        <a:pt x="2" y="94"/>
                        <a:pt x="2" y="94"/>
                      </a:cubicBezTo>
                      <a:cubicBezTo>
                        <a:pt x="35" y="94"/>
                        <a:pt x="35" y="94"/>
                        <a:pt x="35" y="94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8" y="45"/>
                        <a:pt x="49" y="41"/>
                        <a:pt x="46" y="37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4" y="1"/>
                        <a:pt x="12" y="0"/>
                        <a:pt x="1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3" name="Freeform: Shape 140"/>
                <p:cNvSpPr/>
                <p:nvPr/>
              </p:nvSpPr>
              <p:spPr bwMode="auto">
                <a:xfrm>
                  <a:off x="3495675" y="1547813"/>
                  <a:ext cx="93663" cy="182563"/>
                </a:xfrm>
                <a:custGeom>
                  <a:cxnLst>
                    <a:cxn ang="0">
                      <a:pos x="40" y="0"/>
                    </a:cxn>
                    <a:cxn ang="0">
                      <a:pos x="33" y="3"/>
                    </a:cxn>
                    <a:cxn ang="0">
                      <a:pos x="3" y="37"/>
                    </a:cxn>
                    <a:cxn ang="0">
                      <a:pos x="7" y="45"/>
                    </a:cxn>
                    <a:cxn ang="0">
                      <a:pos x="14" y="45"/>
                    </a:cxn>
                    <a:cxn ang="0">
                      <a:pos x="14" y="94"/>
                    </a:cxn>
                    <a:cxn ang="0">
                      <a:pos x="47" y="94"/>
                    </a:cxn>
                    <a:cxn ang="0">
                      <a:pos x="47" y="33"/>
                    </a:cxn>
                    <a:cxn ang="0">
                      <a:pos x="43" y="33"/>
                    </a:cxn>
                    <a:cxn ang="0">
                      <a:pos x="35" y="29"/>
                    </a:cxn>
                    <a:cxn ang="0">
                      <a:pos x="37" y="20"/>
                    </a:cxn>
                    <a:cxn ang="0">
                      <a:pos x="49" y="6"/>
                    </a:cxn>
                    <a:cxn ang="0">
                      <a:pos x="46" y="3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9" h="94">
                      <a:moveTo>
                        <a:pt x="40" y="0"/>
                      </a:moveTo>
                      <a:cubicBezTo>
                        <a:pt x="37" y="0"/>
                        <a:pt x="35" y="1"/>
                        <a:pt x="33" y="3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0" y="41"/>
                        <a:pt x="1" y="45"/>
                        <a:pt x="7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47" y="94"/>
                        <a:pt x="47" y="94"/>
                        <a:pt x="47" y="94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38" y="33"/>
                        <a:pt x="36" y="31"/>
                        <a:pt x="35" y="29"/>
                      </a:cubicBezTo>
                      <a:cubicBezTo>
                        <a:pt x="34" y="27"/>
                        <a:pt x="33" y="24"/>
                        <a:pt x="37" y="20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4" y="1"/>
                        <a:pt x="42" y="0"/>
                        <a:pt x="4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Freeform: Shape 141"/>
                <p:cNvSpPr/>
                <p:nvPr/>
              </p:nvSpPr>
              <p:spPr bwMode="auto">
                <a:xfrm>
                  <a:off x="3565525" y="1519238"/>
                  <a:ext cx="153988" cy="223838"/>
                </a:xfrm>
                <a:custGeom>
                  <a:cxnLst>
                    <a:cxn ang="0">
                      <a:pos x="40" y="0"/>
                    </a:cxn>
                    <a:cxn ang="0">
                      <a:pos x="34" y="3"/>
                    </a:cxn>
                    <a:cxn ang="0">
                      <a:pos x="4" y="37"/>
                    </a:cxn>
                    <a:cxn ang="0">
                      <a:pos x="7" y="45"/>
                    </a:cxn>
                    <a:cxn ang="0">
                      <a:pos x="15" y="45"/>
                    </a:cxn>
                    <a:cxn ang="0">
                      <a:pos x="15" y="116"/>
                    </a:cxn>
                    <a:cxn ang="0">
                      <a:pos x="65" y="116"/>
                    </a:cxn>
                    <a:cxn ang="0">
                      <a:pos x="65" y="45"/>
                    </a:cxn>
                    <a:cxn ang="0">
                      <a:pos x="73" y="45"/>
                    </a:cxn>
                    <a:cxn ang="0">
                      <a:pos x="76" y="37"/>
                    </a:cxn>
                    <a:cxn ang="0">
                      <a:pos x="47" y="3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80" h="115">
                      <a:moveTo>
                        <a:pt x="40" y="0"/>
                      </a:moveTo>
                      <a:cubicBezTo>
                        <a:pt x="38" y="0"/>
                        <a:pt x="35" y="1"/>
                        <a:pt x="34" y="3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0" y="41"/>
                        <a:pt x="2" y="45"/>
                        <a:pt x="7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65" y="116"/>
                        <a:pt x="65" y="116"/>
                        <a:pt x="65" y="116"/>
                      </a:cubicBezTo>
                      <a:cubicBezTo>
                        <a:pt x="65" y="45"/>
                        <a:pt x="65" y="45"/>
                        <a:pt x="65" y="45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8" y="45"/>
                        <a:pt x="80" y="41"/>
                        <a:pt x="76" y="37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5" y="1"/>
                        <a:pt x="43" y="0"/>
                        <a:pt x="4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4" name="TextBox 258"/>
              <p:cNvSpPr txBox="1"/>
              <p:nvPr/>
            </p:nvSpPr>
            <p:spPr>
              <a:xfrm>
                <a:off x="4439752" y="1712243"/>
                <a:ext cx="1116011" cy="27699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Group 263"/>
              <p:cNvGrpSpPr/>
              <p:nvPr/>
            </p:nvGrpSpPr>
            <p:grpSpPr>
              <a:xfrm>
                <a:off x="847459" y="1538915"/>
                <a:ext cx="970422" cy="584775"/>
                <a:chOff x="810286" y="1495425"/>
                <a:chExt cx="693266" cy="417762"/>
              </a:xfrm>
            </p:grpSpPr>
            <p:sp>
              <p:nvSpPr>
                <p:cNvPr id="47" name="TextBox 264"/>
                <p:cNvSpPr txBox="1"/>
                <p:nvPr/>
              </p:nvSpPr>
              <p:spPr>
                <a:xfrm>
                  <a:off x="810286" y="1495425"/>
                  <a:ext cx="457156" cy="417762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sz="3200" b="1">
                      <a:solidFill>
                        <a:schemeClr val="accent5"/>
                      </a:solidFill>
                    </a:rPr>
                    <a:t>05</a:t>
                  </a:r>
                  <a:endParaRPr lang="en-US" sz="3200" b="1">
                    <a:solidFill>
                      <a:schemeClr val="accent5"/>
                    </a:solidFill>
                  </a:endParaRPr>
                </a:p>
              </p:txBody>
            </p:sp>
            <p:sp>
              <p:nvSpPr>
                <p:cNvPr id="48" name="Oval 265"/>
                <p:cNvSpPr/>
                <p:nvPr/>
              </p:nvSpPr>
              <p:spPr bwMode="auto">
                <a:xfrm>
                  <a:off x="1369188" y="1720630"/>
                  <a:ext cx="134364" cy="134364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4" name="Group 4"/>
              <p:cNvGrpSpPr/>
              <p:nvPr/>
            </p:nvGrpSpPr>
            <p:grpSpPr>
              <a:xfrm>
                <a:off x="5968593" y="1503357"/>
                <a:ext cx="3449640" cy="718571"/>
                <a:chOff x="6180981" y="1462457"/>
                <a:chExt cx="2519081" cy="800375"/>
              </a:xfrm>
            </p:grpSpPr>
            <p:sp>
              <p:nvSpPr>
                <p:cNvPr id="37" name="TextBox 86"/>
                <p:cNvSpPr txBox="1"/>
                <p:nvPr/>
              </p:nvSpPr>
              <p:spPr bwMode="auto">
                <a:xfrm>
                  <a:off x="6180981" y="1462457"/>
                  <a:ext cx="2519081" cy="309958"/>
                </a:xfrm>
                <a:prstGeom prst="rect">
                  <a:avLst/>
                </a:prstGeom>
                <a:noFill/>
              </p:spPr>
              <p:txBody>
                <a:bodyPr wrap="none" lIns="360000" tIns="0" rIns="360000" bIns="0" anchor="ctr" anchorCtr="0">
                  <a:normAutofit/>
                </a:bodyPr>
                <a:lstStyle/>
                <a:p>
                  <a:pPr algn="l" latinLnBrk="0"/>
                  <a:r>
                    <a:rPr lang="zh-CN" altLang="en-US" sz="1400">
                      <a:solidFill>
                        <a:schemeClr val="accent5">
                          <a:lumMod val="100000"/>
                        </a:schemeClr>
                      </a:solidFill>
                      <a:effectLst/>
                    </a:rPr>
                    <a:t>输入标题文本</a:t>
                  </a:r>
                  <a:endPara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38" name="TextBox 87"/>
                <p:cNvSpPr txBox="1"/>
                <p:nvPr/>
              </p:nvSpPr>
              <p:spPr bwMode="auto">
                <a:xfrm>
                  <a:off x="6180981" y="1772415"/>
                  <a:ext cx="2519081" cy="490417"/>
                </a:xfrm>
                <a:prstGeom prst="rect">
                  <a:avLst/>
                </a:prstGeom>
                <a:noFill/>
              </p:spPr>
              <p:txBody>
                <a:bodyPr wrap="square" lIns="360000" tIns="0" rIns="360000" bIns="0" anchor="ctr" anchorCtr="0">
                  <a:normAutofit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lang="zh-CN" altLang="en-US" sz="900" b="0">
                      <a:solidFill>
                        <a:schemeClr val="tx1"/>
                      </a:solidFill>
                      <a:effectLst/>
                    </a:rPr>
                    <a:t>请替换文字内容复制你的内容到此 </a:t>
                  </a:r>
                  <a:br>
                    <a:rPr lang="zh-CN" altLang="en-US" sz="900" b="0">
                      <a:solidFill>
                        <a:schemeClr val="tx1"/>
                      </a:solidFill>
                      <a:effectLst/>
                    </a:rPr>
                  </a:br>
                  <a:endParaRPr lang="zh-CN" altLang="en-US" sz="900" b="0"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1622292" y="2688132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4209331" y="2608784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>
                <a:solidFill>
                  <a:srgbClr val="6E673D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肆</a:t>
            </a:r>
            <a:endParaRPr lang="zh-CN" altLang="zh-CN" sz="9600" spc="450">
              <a:solidFill>
                <a:srgbClr val="6E673D"/>
              </a:solidFill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934876" y="2791971"/>
            <a:ext cx="507831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solidFill>
                  <a:srgbClr val="404040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请输入您的标题</a:t>
            </a:r>
            <a:endParaRPr lang="zh-CN" altLang="en-US" sz="2100">
              <a:solidFill>
                <a:srgbClr val="404040"/>
              </a:solidFill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  <p:sp>
        <p:nvSpPr>
          <p:cNvPr id="5" name="弧形 4"/>
          <p:cNvSpPr/>
          <p:nvPr/>
        </p:nvSpPr>
        <p:spPr>
          <a:xfrm flipH="1">
            <a:off x="1684868" y="1664804"/>
            <a:ext cx="3528392" cy="3528392"/>
          </a:xfrm>
          <a:prstGeom prst="arc">
            <a:avLst>
              <a:gd name="adj1" fmla="val 12391455"/>
              <a:gd name="adj2" fmla="val 9049251"/>
            </a:avLst>
          </a:prstGeom>
          <a:ln w="19050">
            <a:solidFill>
              <a:srgbClr val="724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  <p:grpSp>
        <p:nvGrpSpPr>
          <p:cNvPr id="6" name="千图PPT彼岸天：ID 8661124库_组合 15"/>
          <p:cNvGrpSpPr/>
          <p:nvPr>
            <p:custDataLst>
              <p:tags r:id="rId4"/>
            </p:custDataLst>
          </p:nvPr>
        </p:nvGrpSpPr>
        <p:grpSpPr>
          <a:xfrm>
            <a:off x="4181013" y="1648257"/>
            <a:ext cx="3593407" cy="3561671"/>
            <a:chOff x="4492509" y="1985575"/>
            <a:chExt cx="2970419" cy="2944185"/>
          </a:xfrm>
        </p:grpSpPr>
        <p:sp>
          <p:nvSpPr>
            <p:cNvPr id="20" name="Diamond 4"/>
            <p:cNvSpPr/>
            <p:nvPr/>
          </p:nvSpPr>
          <p:spPr>
            <a:xfrm>
              <a:off x="5448560" y="1985575"/>
              <a:ext cx="1058318" cy="145624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Diamond 5"/>
            <p:cNvSpPr/>
            <p:nvPr/>
          </p:nvSpPr>
          <p:spPr>
            <a:xfrm rot="4320000">
              <a:off x="6205647" y="2556268"/>
              <a:ext cx="1058318" cy="145624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Diamond 6"/>
            <p:cNvSpPr/>
            <p:nvPr/>
          </p:nvSpPr>
          <p:spPr>
            <a:xfrm rot="8640000">
              <a:off x="5921229" y="3464939"/>
              <a:ext cx="1058318" cy="14562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Diamond 7"/>
            <p:cNvSpPr/>
            <p:nvPr/>
          </p:nvSpPr>
          <p:spPr>
            <a:xfrm rot="12960000">
              <a:off x="4975891" y="3473514"/>
              <a:ext cx="1058318" cy="14562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Diamond 8"/>
            <p:cNvSpPr/>
            <p:nvPr/>
          </p:nvSpPr>
          <p:spPr>
            <a:xfrm rot="17280000" flipH="1">
              <a:off x="4691473" y="2564843"/>
              <a:ext cx="1058318" cy="145624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千图PPT彼岸天：ID 8661124库_组合 47"/>
          <p:cNvGrpSpPr/>
          <p:nvPr>
            <p:custDataLst>
              <p:tags r:id="rId3"/>
            </p:custDataLst>
          </p:nvPr>
        </p:nvGrpSpPr>
        <p:grpSpPr>
          <a:xfrm>
            <a:off x="8388145" y="5021133"/>
            <a:ext cx="3034928" cy="787435"/>
            <a:chOff x="8388145" y="5021133"/>
            <a:chExt cx="3034928" cy="787435"/>
          </a:xfrm>
        </p:grpSpPr>
        <p:sp>
          <p:nvSpPr>
            <p:cNvPr id="40" name="TextBox 12"/>
            <p:cNvSpPr txBox="1"/>
            <p:nvPr/>
          </p:nvSpPr>
          <p:spPr>
            <a:xfrm>
              <a:off x="8388147" y="5300737"/>
              <a:ext cx="3034926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41" name="Rectangle 13"/>
            <p:cNvSpPr/>
            <p:nvPr/>
          </p:nvSpPr>
          <p:spPr>
            <a:xfrm>
              <a:off x="8388145" y="5021133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</a:rPr>
                <a:t>输入标题文本</a:t>
              </a:r>
              <a:endParaRPr lang="zh-CN" altLang="en-US" sz="1200" b="1">
                <a:solidFill>
                  <a:schemeClr val="accent4"/>
                </a:solidFill>
              </a:endParaRPr>
            </a:p>
          </p:txBody>
        </p:sp>
      </p:grpSp>
      <p:grpSp>
        <p:nvGrpSpPr>
          <p:cNvPr id="11" name="千图PPT彼岸天：ID 8661124库_组合 46"/>
          <p:cNvGrpSpPr/>
          <p:nvPr>
            <p:custDataLst>
              <p:tags r:id="rId4"/>
            </p:custDataLst>
          </p:nvPr>
        </p:nvGrpSpPr>
        <p:grpSpPr>
          <a:xfrm>
            <a:off x="8337345" y="3614319"/>
            <a:ext cx="3034928" cy="800135"/>
            <a:chOff x="8337345" y="3614319"/>
            <a:chExt cx="3034928" cy="800135"/>
          </a:xfrm>
        </p:grpSpPr>
        <p:sp>
          <p:nvSpPr>
            <p:cNvPr id="38" name="TextBox 15"/>
            <p:cNvSpPr txBox="1"/>
            <p:nvPr/>
          </p:nvSpPr>
          <p:spPr>
            <a:xfrm>
              <a:off x="8337346" y="3906623"/>
              <a:ext cx="3034927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9" name="Rectangle 16"/>
            <p:cNvSpPr/>
            <p:nvPr/>
          </p:nvSpPr>
          <p:spPr>
            <a:xfrm>
              <a:off x="8337345" y="3614319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</a:rPr>
                <a:t>输入标题文本</a:t>
              </a:r>
              <a:endParaRPr lang="zh-CN" altLang="en-US" sz="1200" b="1">
                <a:solidFill>
                  <a:schemeClr val="accent3"/>
                </a:solidFill>
              </a:endParaRPr>
            </a:p>
          </p:txBody>
        </p:sp>
      </p:grpSp>
      <p:grpSp>
        <p:nvGrpSpPr>
          <p:cNvPr id="12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1835336" y="1431958"/>
            <a:ext cx="3034928" cy="780426"/>
            <a:chOff x="1835336" y="1431958"/>
            <a:chExt cx="3034928" cy="780426"/>
          </a:xfrm>
        </p:grpSpPr>
        <p:sp>
          <p:nvSpPr>
            <p:cNvPr id="36" name="TextBox 18"/>
            <p:cNvSpPr txBox="1"/>
            <p:nvPr/>
          </p:nvSpPr>
          <p:spPr>
            <a:xfrm>
              <a:off x="1835336" y="1704553"/>
              <a:ext cx="3034928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7" name="Rectangle 19"/>
            <p:cNvSpPr/>
            <p:nvPr/>
          </p:nvSpPr>
          <p:spPr>
            <a:xfrm>
              <a:off x="3946932" y="143195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2"/>
                  </a:solidFill>
                </a:rPr>
                <a:t>输入标题文本</a:t>
              </a:r>
              <a:endParaRPr lang="zh-CN" altLang="en-US" sz="12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3" name="千图PPT彼岸天：ID 8661124库_组合 45"/>
          <p:cNvGrpSpPr/>
          <p:nvPr>
            <p:custDataLst>
              <p:tags r:id="rId6"/>
            </p:custDataLst>
          </p:nvPr>
        </p:nvGrpSpPr>
        <p:grpSpPr>
          <a:xfrm>
            <a:off x="795547" y="5060387"/>
            <a:ext cx="3034928" cy="762035"/>
            <a:chOff x="795547" y="5060387"/>
            <a:chExt cx="3034928" cy="762035"/>
          </a:xfrm>
        </p:grpSpPr>
        <p:sp>
          <p:nvSpPr>
            <p:cNvPr id="34" name="TextBox 21"/>
            <p:cNvSpPr txBox="1"/>
            <p:nvPr/>
          </p:nvSpPr>
          <p:spPr>
            <a:xfrm>
              <a:off x="795547" y="5314591"/>
              <a:ext cx="3034928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5" name="Rectangle 22"/>
            <p:cNvSpPr/>
            <p:nvPr/>
          </p:nvSpPr>
          <p:spPr>
            <a:xfrm>
              <a:off x="2907143" y="5060387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6"/>
                  </a:solidFill>
                </a:rPr>
                <a:t>输入标题文本</a:t>
              </a:r>
              <a:endParaRPr lang="zh-CN" altLang="en-US" sz="1200" b="1">
                <a:solidFill>
                  <a:schemeClr val="accent6"/>
                </a:solidFill>
              </a:endParaRPr>
            </a:p>
          </p:txBody>
        </p:sp>
      </p:grpSp>
      <p:grpSp>
        <p:nvGrpSpPr>
          <p:cNvPr id="15" name="千图PPT彼岸天：ID 8661124库_组合 44"/>
          <p:cNvGrpSpPr/>
          <p:nvPr>
            <p:custDataLst>
              <p:tags r:id="rId7"/>
            </p:custDataLst>
          </p:nvPr>
        </p:nvGrpSpPr>
        <p:grpSpPr>
          <a:xfrm>
            <a:off x="795547" y="3657132"/>
            <a:ext cx="3034928" cy="762035"/>
            <a:chOff x="795547" y="3657132"/>
            <a:chExt cx="3034928" cy="762035"/>
          </a:xfrm>
        </p:grpSpPr>
        <p:sp>
          <p:nvSpPr>
            <p:cNvPr id="30" name="TextBox 27"/>
            <p:cNvSpPr txBox="1"/>
            <p:nvPr/>
          </p:nvSpPr>
          <p:spPr>
            <a:xfrm>
              <a:off x="795547" y="3911336"/>
              <a:ext cx="3034928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85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1" name="Rectangle 28"/>
            <p:cNvSpPr/>
            <p:nvPr/>
          </p:nvSpPr>
          <p:spPr>
            <a:xfrm>
              <a:off x="2907143" y="3657132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chemeClr val="accent1"/>
                  </a:solidFill>
                </a:rPr>
                <a:t>输入标题文本</a:t>
              </a:r>
              <a:endParaRPr lang="zh-CN" altLang="en-US" sz="12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95758" y="1586585"/>
            <a:ext cx="4174577" cy="4030135"/>
            <a:chOff x="3995758" y="1586585"/>
            <a:chExt cx="4174577" cy="4030135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5344584" y="1586585"/>
              <a:ext cx="1380067" cy="1981200"/>
            </a:xfrm>
            <a:custGeom>
              <a:cxnLst>
                <a:cxn ang="0">
                  <a:pos x="224" y="205"/>
                </a:cxn>
                <a:cxn ang="0">
                  <a:pos x="207" y="229"/>
                </a:cxn>
                <a:cxn ang="0">
                  <a:pos x="201" y="220"/>
                </a:cxn>
                <a:cxn ang="0">
                  <a:pos x="179" y="211"/>
                </a:cxn>
                <a:cxn ang="0">
                  <a:pos x="156" y="220"/>
                </a:cxn>
                <a:cxn ang="0">
                  <a:pos x="147" y="243"/>
                </a:cxn>
                <a:cxn ang="0">
                  <a:pos x="156" y="265"/>
                </a:cxn>
                <a:cxn ang="0">
                  <a:pos x="175" y="275"/>
                </a:cxn>
                <a:cxn ang="0">
                  <a:pos x="141" y="322"/>
                </a:cxn>
                <a:cxn ang="0">
                  <a:pos x="122" y="283"/>
                </a:cxn>
                <a:cxn ang="0">
                  <a:pos x="102" y="322"/>
                </a:cxn>
                <a:cxn ang="0">
                  <a:pos x="63" y="269"/>
                </a:cxn>
                <a:cxn ang="0">
                  <a:pos x="54" y="283"/>
                </a:cxn>
                <a:cxn ang="0">
                  <a:pos x="32" y="293"/>
                </a:cxn>
                <a:cxn ang="0">
                  <a:pos x="9" y="283"/>
                </a:cxn>
                <a:cxn ang="0">
                  <a:pos x="0" y="261"/>
                </a:cxn>
                <a:cxn ang="0">
                  <a:pos x="9" y="238"/>
                </a:cxn>
                <a:cxn ang="0">
                  <a:pos x="32" y="229"/>
                </a:cxn>
                <a:cxn ang="0">
                  <a:pos x="33" y="229"/>
                </a:cxn>
                <a:cxn ang="0">
                  <a:pos x="15" y="205"/>
                </a:cxn>
                <a:cxn ang="0">
                  <a:pos x="122" y="0"/>
                </a:cxn>
                <a:cxn ang="0">
                  <a:pos x="224" y="205"/>
                </a:cxn>
              </a:cxnLst>
              <a:rect l="0" t="0" r="r" b="b"/>
              <a:pathLst>
                <a:path w="224" h="322">
                  <a:moveTo>
                    <a:pt x="224" y="205"/>
                  </a:moveTo>
                  <a:cubicBezTo>
                    <a:pt x="207" y="229"/>
                    <a:pt x="207" y="229"/>
                    <a:pt x="207" y="229"/>
                  </a:cubicBezTo>
                  <a:cubicBezTo>
                    <a:pt x="206" y="226"/>
                    <a:pt x="204" y="223"/>
                    <a:pt x="201" y="220"/>
                  </a:cubicBezTo>
                  <a:cubicBezTo>
                    <a:pt x="195" y="214"/>
                    <a:pt x="188" y="211"/>
                    <a:pt x="179" y="211"/>
                  </a:cubicBezTo>
                  <a:cubicBezTo>
                    <a:pt x="170" y="211"/>
                    <a:pt x="163" y="214"/>
                    <a:pt x="156" y="220"/>
                  </a:cubicBezTo>
                  <a:cubicBezTo>
                    <a:pt x="150" y="227"/>
                    <a:pt x="147" y="234"/>
                    <a:pt x="147" y="243"/>
                  </a:cubicBezTo>
                  <a:cubicBezTo>
                    <a:pt x="147" y="252"/>
                    <a:pt x="150" y="259"/>
                    <a:pt x="156" y="265"/>
                  </a:cubicBezTo>
                  <a:cubicBezTo>
                    <a:pt x="162" y="271"/>
                    <a:pt x="168" y="274"/>
                    <a:pt x="175" y="275"/>
                  </a:cubicBezTo>
                  <a:cubicBezTo>
                    <a:pt x="141" y="322"/>
                    <a:pt x="141" y="322"/>
                    <a:pt x="141" y="322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02" y="322"/>
                    <a:pt x="102" y="322"/>
                    <a:pt x="102" y="322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61" y="275"/>
                    <a:pt x="58" y="279"/>
                    <a:pt x="54" y="283"/>
                  </a:cubicBezTo>
                  <a:cubicBezTo>
                    <a:pt x="48" y="290"/>
                    <a:pt x="41" y="293"/>
                    <a:pt x="32" y="293"/>
                  </a:cubicBezTo>
                  <a:cubicBezTo>
                    <a:pt x="23" y="293"/>
                    <a:pt x="15" y="290"/>
                    <a:pt x="9" y="283"/>
                  </a:cubicBezTo>
                  <a:cubicBezTo>
                    <a:pt x="3" y="277"/>
                    <a:pt x="0" y="270"/>
                    <a:pt x="0" y="261"/>
                  </a:cubicBezTo>
                  <a:cubicBezTo>
                    <a:pt x="0" y="252"/>
                    <a:pt x="3" y="245"/>
                    <a:pt x="9" y="238"/>
                  </a:cubicBezTo>
                  <a:cubicBezTo>
                    <a:pt x="15" y="232"/>
                    <a:pt x="23" y="229"/>
                    <a:pt x="32" y="229"/>
                  </a:cubicBezTo>
                  <a:cubicBezTo>
                    <a:pt x="32" y="229"/>
                    <a:pt x="32" y="229"/>
                    <a:pt x="33" y="229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24" y="20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4"/>
            <p:cNvSpPr/>
            <p:nvPr/>
          </p:nvSpPr>
          <p:spPr bwMode="auto">
            <a:xfrm>
              <a:off x="4034368" y="2848119"/>
              <a:ext cx="1938867" cy="1420284"/>
            </a:xfrm>
            <a:custGeom>
              <a:cxnLst>
                <a:cxn ang="0">
                  <a:pos x="315" y="117"/>
                </a:cxn>
                <a:cxn ang="0">
                  <a:pos x="272" y="124"/>
                </a:cxn>
                <a:cxn ang="0">
                  <a:pos x="303" y="156"/>
                </a:cxn>
                <a:cxn ang="0">
                  <a:pos x="245" y="176"/>
                </a:cxn>
                <a:cxn ang="0">
                  <a:pos x="245" y="176"/>
                </a:cxn>
                <a:cxn ang="0">
                  <a:pos x="255" y="199"/>
                </a:cxn>
                <a:cxn ang="0">
                  <a:pos x="245" y="221"/>
                </a:cxn>
                <a:cxn ang="0">
                  <a:pos x="223" y="231"/>
                </a:cxn>
                <a:cxn ang="0">
                  <a:pos x="200" y="221"/>
                </a:cxn>
                <a:cxn ang="0">
                  <a:pos x="191" y="199"/>
                </a:cxn>
                <a:cxn ang="0">
                  <a:pos x="191" y="195"/>
                </a:cxn>
                <a:cxn ang="0">
                  <a:pos x="166" y="204"/>
                </a:cxn>
                <a:cxn ang="0">
                  <a:pos x="0" y="36"/>
                </a:cxn>
                <a:cxn ang="0">
                  <a:pos x="228" y="0"/>
                </a:cxn>
                <a:cxn ang="0">
                  <a:pos x="246" y="24"/>
                </a:cxn>
                <a:cxn ang="0">
                  <a:pos x="245" y="24"/>
                </a:cxn>
                <a:cxn ang="0">
                  <a:pos x="222" y="33"/>
                </a:cxn>
                <a:cxn ang="0">
                  <a:pos x="213" y="56"/>
                </a:cxn>
                <a:cxn ang="0">
                  <a:pos x="222" y="78"/>
                </a:cxn>
                <a:cxn ang="0">
                  <a:pos x="245" y="88"/>
                </a:cxn>
                <a:cxn ang="0">
                  <a:pos x="267" y="78"/>
                </a:cxn>
                <a:cxn ang="0">
                  <a:pos x="276" y="64"/>
                </a:cxn>
                <a:cxn ang="0">
                  <a:pos x="315" y="117"/>
                </a:cxn>
              </a:cxnLst>
              <a:rect l="0" t="0" r="r" b="b"/>
              <a:pathLst>
                <a:path w="315" h="231">
                  <a:moveTo>
                    <a:pt x="315" y="117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51" y="182"/>
                    <a:pt x="255" y="190"/>
                    <a:pt x="255" y="199"/>
                  </a:cubicBezTo>
                  <a:cubicBezTo>
                    <a:pt x="255" y="208"/>
                    <a:pt x="251" y="215"/>
                    <a:pt x="245" y="221"/>
                  </a:cubicBezTo>
                  <a:cubicBezTo>
                    <a:pt x="239" y="227"/>
                    <a:pt x="232" y="231"/>
                    <a:pt x="223" y="231"/>
                  </a:cubicBezTo>
                  <a:cubicBezTo>
                    <a:pt x="214" y="231"/>
                    <a:pt x="206" y="227"/>
                    <a:pt x="200" y="221"/>
                  </a:cubicBezTo>
                  <a:cubicBezTo>
                    <a:pt x="194" y="215"/>
                    <a:pt x="191" y="208"/>
                    <a:pt x="191" y="199"/>
                  </a:cubicBezTo>
                  <a:cubicBezTo>
                    <a:pt x="191" y="198"/>
                    <a:pt x="191" y="196"/>
                    <a:pt x="191" y="195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4"/>
                    <a:pt x="245" y="24"/>
                    <a:pt x="245" y="24"/>
                  </a:cubicBezTo>
                  <a:cubicBezTo>
                    <a:pt x="236" y="24"/>
                    <a:pt x="228" y="27"/>
                    <a:pt x="222" y="33"/>
                  </a:cubicBezTo>
                  <a:cubicBezTo>
                    <a:pt x="216" y="40"/>
                    <a:pt x="213" y="47"/>
                    <a:pt x="213" y="56"/>
                  </a:cubicBezTo>
                  <a:cubicBezTo>
                    <a:pt x="213" y="65"/>
                    <a:pt x="216" y="72"/>
                    <a:pt x="222" y="78"/>
                  </a:cubicBezTo>
                  <a:cubicBezTo>
                    <a:pt x="228" y="85"/>
                    <a:pt x="236" y="88"/>
                    <a:pt x="245" y="88"/>
                  </a:cubicBezTo>
                  <a:cubicBezTo>
                    <a:pt x="254" y="88"/>
                    <a:pt x="261" y="85"/>
                    <a:pt x="267" y="78"/>
                  </a:cubicBezTo>
                  <a:cubicBezTo>
                    <a:pt x="271" y="74"/>
                    <a:pt x="274" y="70"/>
                    <a:pt x="276" y="64"/>
                  </a:cubicBezTo>
                  <a:lnTo>
                    <a:pt x="315" y="117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5"/>
            <p:cNvSpPr/>
            <p:nvPr/>
          </p:nvSpPr>
          <p:spPr bwMode="auto">
            <a:xfrm>
              <a:off x="4734984" y="3806969"/>
              <a:ext cx="1651000" cy="1809751"/>
            </a:xfrm>
            <a:custGeom>
              <a:cxnLst>
                <a:cxn ang="0">
                  <a:pos x="189" y="0"/>
                </a:cxn>
                <a:cxn ang="0">
                  <a:pos x="179" y="46"/>
                </a:cxn>
                <a:cxn ang="0">
                  <a:pos x="221" y="24"/>
                </a:cxn>
                <a:cxn ang="0">
                  <a:pos x="219" y="89"/>
                </a:cxn>
                <a:cxn ang="0">
                  <a:pos x="236" y="84"/>
                </a:cxn>
                <a:cxn ang="0">
                  <a:pos x="258" y="93"/>
                </a:cxn>
                <a:cxn ang="0">
                  <a:pos x="268" y="116"/>
                </a:cxn>
                <a:cxn ang="0">
                  <a:pos x="258" y="138"/>
                </a:cxn>
                <a:cxn ang="0">
                  <a:pos x="236" y="148"/>
                </a:cxn>
                <a:cxn ang="0">
                  <a:pos x="218" y="142"/>
                </a:cxn>
                <a:cxn ang="0">
                  <a:pos x="218" y="176"/>
                </a:cxn>
                <a:cxn ang="0">
                  <a:pos x="0" y="294"/>
                </a:cxn>
                <a:cxn ang="0">
                  <a:pos x="52" y="48"/>
                </a:cxn>
                <a:cxn ang="0">
                  <a:pos x="77" y="39"/>
                </a:cxn>
                <a:cxn ang="0">
                  <a:pos x="77" y="43"/>
                </a:cxn>
                <a:cxn ang="0">
                  <a:pos x="86" y="65"/>
                </a:cxn>
                <a:cxn ang="0">
                  <a:pos x="109" y="75"/>
                </a:cxn>
                <a:cxn ang="0">
                  <a:pos x="131" y="65"/>
                </a:cxn>
                <a:cxn ang="0">
                  <a:pos x="141" y="43"/>
                </a:cxn>
                <a:cxn ang="0">
                  <a:pos x="131" y="20"/>
                </a:cxn>
                <a:cxn ang="0">
                  <a:pos x="131" y="20"/>
                </a:cxn>
                <a:cxn ang="0">
                  <a:pos x="189" y="0"/>
                </a:cxn>
              </a:cxnLst>
              <a:rect l="0" t="0" r="r" b="b"/>
              <a:pathLst>
                <a:path w="268" h="294">
                  <a:moveTo>
                    <a:pt x="189" y="0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224" y="86"/>
                    <a:pt x="230" y="84"/>
                    <a:pt x="236" y="84"/>
                  </a:cubicBezTo>
                  <a:cubicBezTo>
                    <a:pt x="245" y="84"/>
                    <a:pt x="252" y="87"/>
                    <a:pt x="258" y="93"/>
                  </a:cubicBezTo>
                  <a:cubicBezTo>
                    <a:pt x="265" y="99"/>
                    <a:pt x="268" y="107"/>
                    <a:pt x="268" y="116"/>
                  </a:cubicBezTo>
                  <a:cubicBezTo>
                    <a:pt x="268" y="125"/>
                    <a:pt x="265" y="132"/>
                    <a:pt x="258" y="138"/>
                  </a:cubicBezTo>
                  <a:cubicBezTo>
                    <a:pt x="252" y="144"/>
                    <a:pt x="245" y="148"/>
                    <a:pt x="236" y="148"/>
                  </a:cubicBezTo>
                  <a:cubicBezTo>
                    <a:pt x="229" y="148"/>
                    <a:pt x="224" y="146"/>
                    <a:pt x="218" y="142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0"/>
                    <a:pt x="77" y="42"/>
                    <a:pt x="77" y="43"/>
                  </a:cubicBezTo>
                  <a:cubicBezTo>
                    <a:pt x="77" y="52"/>
                    <a:pt x="80" y="59"/>
                    <a:pt x="86" y="65"/>
                  </a:cubicBezTo>
                  <a:cubicBezTo>
                    <a:pt x="92" y="71"/>
                    <a:pt x="100" y="75"/>
                    <a:pt x="109" y="75"/>
                  </a:cubicBezTo>
                  <a:cubicBezTo>
                    <a:pt x="118" y="75"/>
                    <a:pt x="125" y="71"/>
                    <a:pt x="131" y="65"/>
                  </a:cubicBezTo>
                  <a:cubicBezTo>
                    <a:pt x="137" y="59"/>
                    <a:pt x="141" y="52"/>
                    <a:pt x="141" y="43"/>
                  </a:cubicBezTo>
                  <a:cubicBezTo>
                    <a:pt x="141" y="34"/>
                    <a:pt x="137" y="26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6"/>
            <p:cNvSpPr/>
            <p:nvPr/>
          </p:nvSpPr>
          <p:spPr bwMode="auto">
            <a:xfrm>
              <a:off x="6076952" y="3728653"/>
              <a:ext cx="1361017" cy="1875367"/>
            </a:xfrm>
            <a:custGeom>
              <a:cxnLst>
                <a:cxn ang="0">
                  <a:pos x="3" y="37"/>
                </a:cxn>
                <a:cxn ang="0">
                  <a:pos x="44" y="59"/>
                </a:cxn>
                <a:cxn ang="0">
                  <a:pos x="35" y="12"/>
                </a:cxn>
                <a:cxn ang="0">
                  <a:pos x="94" y="32"/>
                </a:cxn>
                <a:cxn ang="0">
                  <a:pos x="94" y="32"/>
                </a:cxn>
                <a:cxn ang="0">
                  <a:pos x="103" y="9"/>
                </a:cxn>
                <a:cxn ang="0">
                  <a:pos x="126" y="0"/>
                </a:cxn>
                <a:cxn ang="0">
                  <a:pos x="148" y="9"/>
                </a:cxn>
                <a:cxn ang="0">
                  <a:pos x="158" y="32"/>
                </a:cxn>
                <a:cxn ang="0">
                  <a:pos x="151" y="51"/>
                </a:cxn>
                <a:cxn ang="0">
                  <a:pos x="173" y="59"/>
                </a:cxn>
                <a:cxn ang="0">
                  <a:pos x="174" y="59"/>
                </a:cxn>
                <a:cxn ang="0">
                  <a:pos x="221" y="304"/>
                </a:cxn>
                <a:cxn ang="0">
                  <a:pos x="220" y="305"/>
                </a:cxn>
                <a:cxn ang="0">
                  <a:pos x="0" y="189"/>
                </a:cxn>
                <a:cxn ang="0">
                  <a:pos x="0" y="155"/>
                </a:cxn>
                <a:cxn ang="0">
                  <a:pos x="18" y="161"/>
                </a:cxn>
                <a:cxn ang="0">
                  <a:pos x="40" y="151"/>
                </a:cxn>
                <a:cxn ang="0">
                  <a:pos x="50" y="129"/>
                </a:cxn>
                <a:cxn ang="0">
                  <a:pos x="40" y="106"/>
                </a:cxn>
                <a:cxn ang="0">
                  <a:pos x="18" y="97"/>
                </a:cxn>
                <a:cxn ang="0">
                  <a:pos x="1" y="102"/>
                </a:cxn>
                <a:cxn ang="0">
                  <a:pos x="3" y="37"/>
                </a:cxn>
              </a:cxnLst>
              <a:rect l="0" t="0" r="r" b="b"/>
              <a:pathLst>
                <a:path w="221" h="305">
                  <a:moveTo>
                    <a:pt x="3" y="37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7" y="15"/>
                    <a:pt x="103" y="9"/>
                  </a:cubicBezTo>
                  <a:cubicBezTo>
                    <a:pt x="110" y="3"/>
                    <a:pt x="117" y="0"/>
                    <a:pt x="126" y="0"/>
                  </a:cubicBezTo>
                  <a:cubicBezTo>
                    <a:pt x="135" y="0"/>
                    <a:pt x="142" y="3"/>
                    <a:pt x="148" y="9"/>
                  </a:cubicBezTo>
                  <a:cubicBezTo>
                    <a:pt x="155" y="15"/>
                    <a:pt x="158" y="23"/>
                    <a:pt x="158" y="32"/>
                  </a:cubicBezTo>
                  <a:cubicBezTo>
                    <a:pt x="158" y="39"/>
                    <a:pt x="155" y="46"/>
                    <a:pt x="151" y="51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6" y="159"/>
                    <a:pt x="11" y="161"/>
                    <a:pt x="18" y="161"/>
                  </a:cubicBezTo>
                  <a:cubicBezTo>
                    <a:pt x="27" y="161"/>
                    <a:pt x="34" y="157"/>
                    <a:pt x="40" y="151"/>
                  </a:cubicBezTo>
                  <a:cubicBezTo>
                    <a:pt x="47" y="145"/>
                    <a:pt x="50" y="138"/>
                    <a:pt x="50" y="129"/>
                  </a:cubicBezTo>
                  <a:cubicBezTo>
                    <a:pt x="50" y="120"/>
                    <a:pt x="47" y="112"/>
                    <a:pt x="40" y="106"/>
                  </a:cubicBezTo>
                  <a:cubicBezTo>
                    <a:pt x="34" y="100"/>
                    <a:pt x="27" y="97"/>
                    <a:pt x="18" y="97"/>
                  </a:cubicBezTo>
                  <a:cubicBezTo>
                    <a:pt x="12" y="97"/>
                    <a:pt x="6" y="99"/>
                    <a:pt x="1" y="102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7"/>
            <p:cNvSpPr/>
            <p:nvPr/>
          </p:nvSpPr>
          <p:spPr bwMode="auto">
            <a:xfrm>
              <a:off x="6212418" y="2848119"/>
              <a:ext cx="1957917" cy="1242484"/>
            </a:xfrm>
            <a:custGeom>
              <a:cxnLst>
                <a:cxn ang="0">
                  <a:pos x="13" y="155"/>
                </a:cxn>
                <a:cxn ang="0">
                  <a:pos x="45" y="124"/>
                </a:cxn>
                <a:cxn ang="0">
                  <a:pos x="0" y="117"/>
                </a:cxn>
                <a:cxn ang="0">
                  <a:pos x="34" y="70"/>
                </a:cxn>
                <a:cxn ang="0">
                  <a:pos x="15" y="60"/>
                </a:cxn>
                <a:cxn ang="0">
                  <a:pos x="6" y="38"/>
                </a:cxn>
                <a:cxn ang="0">
                  <a:pos x="15" y="15"/>
                </a:cxn>
                <a:cxn ang="0">
                  <a:pos x="38" y="6"/>
                </a:cxn>
                <a:cxn ang="0">
                  <a:pos x="60" y="15"/>
                </a:cxn>
                <a:cxn ang="0">
                  <a:pos x="66" y="24"/>
                </a:cxn>
                <a:cxn ang="0">
                  <a:pos x="83" y="0"/>
                </a:cxn>
                <a:cxn ang="0">
                  <a:pos x="318" y="36"/>
                </a:cxn>
                <a:cxn ang="0">
                  <a:pos x="151" y="202"/>
                </a:cxn>
                <a:cxn ang="0">
                  <a:pos x="129" y="194"/>
                </a:cxn>
                <a:cxn ang="0">
                  <a:pos x="136" y="175"/>
                </a:cxn>
                <a:cxn ang="0">
                  <a:pos x="126" y="152"/>
                </a:cxn>
                <a:cxn ang="0">
                  <a:pos x="104" y="143"/>
                </a:cxn>
                <a:cxn ang="0">
                  <a:pos x="81" y="152"/>
                </a:cxn>
                <a:cxn ang="0">
                  <a:pos x="72" y="175"/>
                </a:cxn>
                <a:cxn ang="0">
                  <a:pos x="72" y="175"/>
                </a:cxn>
                <a:cxn ang="0">
                  <a:pos x="13" y="155"/>
                </a:cxn>
              </a:cxnLst>
              <a:rect l="0" t="0" r="r" b="b"/>
              <a:pathLst>
                <a:path w="318" h="201">
                  <a:moveTo>
                    <a:pt x="13" y="15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69"/>
                    <a:pt x="21" y="66"/>
                    <a:pt x="15" y="60"/>
                  </a:cubicBezTo>
                  <a:cubicBezTo>
                    <a:pt x="9" y="54"/>
                    <a:pt x="6" y="47"/>
                    <a:pt x="6" y="38"/>
                  </a:cubicBezTo>
                  <a:cubicBezTo>
                    <a:pt x="6" y="29"/>
                    <a:pt x="9" y="22"/>
                    <a:pt x="15" y="15"/>
                  </a:cubicBezTo>
                  <a:cubicBezTo>
                    <a:pt x="22" y="9"/>
                    <a:pt x="29" y="6"/>
                    <a:pt x="38" y="6"/>
                  </a:cubicBezTo>
                  <a:cubicBezTo>
                    <a:pt x="47" y="6"/>
                    <a:pt x="54" y="9"/>
                    <a:pt x="60" y="15"/>
                  </a:cubicBezTo>
                  <a:cubicBezTo>
                    <a:pt x="63" y="18"/>
                    <a:pt x="65" y="21"/>
                    <a:pt x="66" y="2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33" y="189"/>
                    <a:pt x="136" y="182"/>
                    <a:pt x="136" y="175"/>
                  </a:cubicBezTo>
                  <a:cubicBezTo>
                    <a:pt x="136" y="166"/>
                    <a:pt x="133" y="158"/>
                    <a:pt x="126" y="152"/>
                  </a:cubicBezTo>
                  <a:cubicBezTo>
                    <a:pt x="120" y="146"/>
                    <a:pt x="113" y="143"/>
                    <a:pt x="104" y="143"/>
                  </a:cubicBezTo>
                  <a:cubicBezTo>
                    <a:pt x="95" y="143"/>
                    <a:pt x="88" y="146"/>
                    <a:pt x="81" y="152"/>
                  </a:cubicBezTo>
                  <a:cubicBezTo>
                    <a:pt x="75" y="158"/>
                    <a:pt x="72" y="166"/>
                    <a:pt x="72" y="175"/>
                  </a:cubicBezTo>
                  <a:cubicBezTo>
                    <a:pt x="72" y="175"/>
                    <a:pt x="72" y="175"/>
                    <a:pt x="72" y="175"/>
                  </a:cubicBezTo>
                  <a:lnTo>
                    <a:pt x="13" y="155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8"/>
            <p:cNvGrpSpPr/>
            <p:nvPr/>
          </p:nvGrpSpPr>
          <p:grpSpPr>
            <a:xfrm flipV="1">
              <a:off x="3995758" y="5203515"/>
              <a:ext cx="607005" cy="290343"/>
              <a:chOff x="3376482" y="1459073"/>
              <a:chExt cx="455253" cy="221445"/>
            </a:xfrm>
          </p:grpSpPr>
          <p:cxnSp>
            <p:nvCxnSpPr>
              <p:cNvPr id="42" name="Straight Connector 9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0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23"/>
            <p:cNvGrpSpPr/>
            <p:nvPr/>
          </p:nvGrpSpPr>
          <p:grpSpPr>
            <a:xfrm flipV="1">
              <a:off x="3995758" y="3800261"/>
              <a:ext cx="607005" cy="290343"/>
              <a:chOff x="3376482" y="1459073"/>
              <a:chExt cx="455253" cy="221445"/>
            </a:xfrm>
          </p:grpSpPr>
          <p:cxnSp>
            <p:nvCxnSpPr>
              <p:cNvPr id="32" name="Straight Connector 24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5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29"/>
            <p:cNvGrpSpPr/>
            <p:nvPr/>
          </p:nvGrpSpPr>
          <p:grpSpPr>
            <a:xfrm flipH="1" flipV="1">
              <a:off x="7563323" y="5203515"/>
              <a:ext cx="607005" cy="290343"/>
              <a:chOff x="3376482" y="1459073"/>
              <a:chExt cx="455253" cy="221445"/>
            </a:xfrm>
          </p:grpSpPr>
          <p:cxnSp>
            <p:nvCxnSpPr>
              <p:cNvPr id="28" name="Straight Connector 3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31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2"/>
            <p:cNvGrpSpPr/>
            <p:nvPr/>
          </p:nvGrpSpPr>
          <p:grpSpPr>
            <a:xfrm flipH="1" flipV="1">
              <a:off x="7563323" y="3800261"/>
              <a:ext cx="607005" cy="290343"/>
              <a:chOff x="3376482" y="1459073"/>
              <a:chExt cx="455253" cy="221445"/>
            </a:xfrm>
          </p:grpSpPr>
          <p:cxnSp>
            <p:nvCxnSpPr>
              <p:cNvPr id="26" name="Straight Connector 3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34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35"/>
            <p:cNvGrpSpPr/>
            <p:nvPr/>
          </p:nvGrpSpPr>
          <p:grpSpPr>
            <a:xfrm>
              <a:off x="4954506" y="1991054"/>
              <a:ext cx="607005" cy="290343"/>
              <a:chOff x="3376482" y="1459073"/>
              <a:chExt cx="455253" cy="221445"/>
            </a:xfrm>
          </p:grpSpPr>
          <p:cxnSp>
            <p:nvCxnSpPr>
              <p:cNvPr id="24" name="Straight Connector 3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37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Freeform: Shape 38"/>
            <p:cNvSpPr/>
            <p:nvPr/>
          </p:nvSpPr>
          <p:spPr bwMode="auto">
            <a:xfrm>
              <a:off x="5932282" y="2281396"/>
              <a:ext cx="306271" cy="577203"/>
            </a:xfrm>
            <a:custGeom>
              <a:cxnLst>
                <a:cxn ang="0">
                  <a:pos x="22" y="60"/>
                </a:cxn>
                <a:cxn ang="0">
                  <a:pos x="22" y="67"/>
                </a:cxn>
                <a:cxn ang="0">
                  <a:pos x="21" y="68"/>
                </a:cxn>
                <a:cxn ang="0">
                  <a:pos x="16" y="68"/>
                </a:cxn>
                <a:cxn ang="0">
                  <a:pos x="15" y="67"/>
                </a:cxn>
                <a:cxn ang="0">
                  <a:pos x="15" y="60"/>
                </a:cxn>
                <a:cxn ang="0">
                  <a:pos x="1" y="53"/>
                </a:cxn>
                <a:cxn ang="0">
                  <a:pos x="1" y="52"/>
                </a:cxn>
                <a:cxn ang="0">
                  <a:pos x="5" y="46"/>
                </a:cxn>
                <a:cxn ang="0">
                  <a:pos x="6" y="46"/>
                </a:cxn>
                <a:cxn ang="0">
                  <a:pos x="6" y="46"/>
                </a:cxn>
                <a:cxn ang="0">
                  <a:pos x="19" y="51"/>
                </a:cxn>
                <a:cxn ang="0">
                  <a:pos x="26" y="45"/>
                </a:cxn>
                <a:cxn ang="0">
                  <a:pos x="17" y="38"/>
                </a:cxn>
                <a:cxn ang="0">
                  <a:pos x="1" y="22"/>
                </a:cxn>
                <a:cxn ang="0">
                  <a:pos x="15" y="8"/>
                </a:cxn>
                <a:cxn ang="0">
                  <a:pos x="15" y="1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2" y="1"/>
                </a:cxn>
                <a:cxn ang="0">
                  <a:pos x="22" y="8"/>
                </a:cxn>
                <a:cxn ang="0">
                  <a:pos x="34" y="13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30" y="20"/>
                </a:cxn>
                <a:cxn ang="0">
                  <a:pos x="29" y="20"/>
                </a:cxn>
                <a:cxn ang="0">
                  <a:pos x="19" y="16"/>
                </a:cxn>
                <a:cxn ang="0">
                  <a:pos x="11" y="22"/>
                </a:cxn>
                <a:cxn ang="0">
                  <a:pos x="21" y="30"/>
                </a:cxn>
                <a:cxn ang="0">
                  <a:pos x="36" y="45"/>
                </a:cxn>
                <a:cxn ang="0">
                  <a:pos x="22" y="60"/>
                </a:cxn>
              </a:cxnLst>
              <a:rect l="0" t="0" r="r" b="b"/>
              <a:pathLst>
                <a:path w="36" h="68">
                  <a:moveTo>
                    <a:pt x="22" y="60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8"/>
                    <a:pt x="21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6" y="59"/>
                    <a:pt x="1" y="53"/>
                    <a:pt x="1" y="53"/>
                  </a:cubicBezTo>
                  <a:cubicBezTo>
                    <a:pt x="0" y="53"/>
                    <a:pt x="0" y="52"/>
                    <a:pt x="1" y="52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12" y="51"/>
                    <a:pt x="19" y="51"/>
                  </a:cubicBezTo>
                  <a:cubicBezTo>
                    <a:pt x="22" y="51"/>
                    <a:pt x="26" y="49"/>
                    <a:pt x="26" y="45"/>
                  </a:cubicBezTo>
                  <a:cubicBezTo>
                    <a:pt x="26" y="41"/>
                    <a:pt x="22" y="40"/>
                    <a:pt x="17" y="38"/>
                  </a:cubicBezTo>
                  <a:cubicBezTo>
                    <a:pt x="10" y="35"/>
                    <a:pt x="1" y="32"/>
                    <a:pt x="1" y="22"/>
                  </a:cubicBezTo>
                  <a:cubicBezTo>
                    <a:pt x="1" y="15"/>
                    <a:pt x="7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8"/>
                    <a:pt x="34" y="13"/>
                    <a:pt x="34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0"/>
                    <a:pt x="25" y="16"/>
                    <a:pt x="19" y="16"/>
                  </a:cubicBezTo>
                  <a:cubicBezTo>
                    <a:pt x="14" y="16"/>
                    <a:pt x="11" y="18"/>
                    <a:pt x="11" y="22"/>
                  </a:cubicBezTo>
                  <a:cubicBezTo>
                    <a:pt x="11" y="26"/>
                    <a:pt x="16" y="28"/>
                    <a:pt x="21" y="30"/>
                  </a:cubicBezTo>
                  <a:cubicBezTo>
                    <a:pt x="28" y="32"/>
                    <a:pt x="36" y="36"/>
                    <a:pt x="36" y="45"/>
                  </a:cubicBezTo>
                  <a:cubicBezTo>
                    <a:pt x="36" y="52"/>
                    <a:pt x="30" y="59"/>
                    <a:pt x="2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39"/>
            <p:cNvSpPr/>
            <p:nvPr/>
          </p:nvSpPr>
          <p:spPr bwMode="auto">
            <a:xfrm>
              <a:off x="4734847" y="3150613"/>
              <a:ext cx="439304" cy="439304"/>
            </a:xfrm>
            <a:custGeom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40"/>
            <p:cNvSpPr/>
            <p:nvPr/>
          </p:nvSpPr>
          <p:spPr bwMode="auto">
            <a:xfrm>
              <a:off x="5262374" y="4537416"/>
              <a:ext cx="416625" cy="369349"/>
            </a:xfrm>
            <a:custGeom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7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41"/>
            <p:cNvSpPr/>
            <p:nvPr/>
          </p:nvSpPr>
          <p:spPr bwMode="auto">
            <a:xfrm>
              <a:off x="6548663" y="4298884"/>
              <a:ext cx="339735" cy="509601"/>
            </a:xfrm>
            <a:custGeom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7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42"/>
            <p:cNvSpPr/>
            <p:nvPr/>
          </p:nvSpPr>
          <p:spPr bwMode="auto">
            <a:xfrm>
              <a:off x="6724651" y="3110922"/>
              <a:ext cx="496871" cy="478996"/>
            </a:xfrm>
            <a:custGeom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千图PPT彼岸天：ID 8661124库_Freeform: Shape 17"/>
          <p:cNvSpPr/>
          <p:nvPr>
            <p:custDataLst>
              <p:tags r:id="rId3"/>
            </p:custDataLst>
          </p:nvPr>
        </p:nvSpPr>
        <p:spPr bwMode="auto">
          <a:xfrm>
            <a:off x="2211756" y="3180067"/>
            <a:ext cx="2026532" cy="1211815"/>
          </a:xfrm>
          <a:custGeom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千图PPT彼岸天：ID 8661124库_矩形 18"/>
          <p:cNvSpPr/>
          <p:nvPr>
            <p:custDataLst>
              <p:tags r:id="rId4"/>
            </p:custDataLst>
          </p:nvPr>
        </p:nvSpPr>
        <p:spPr bwMode="auto">
          <a:xfrm>
            <a:off x="2818431" y="1531204"/>
            <a:ext cx="797131" cy="22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1"/>
                </a:solidFill>
                <a:latin typeface="Impact" panose="020b0806030902050204" pitchFamily="34" charset="0"/>
              </a:rPr>
              <a:t>40%</a:t>
            </a:r>
            <a:endParaRPr lang="en-US" sz="3200">
              <a:solidFill>
                <a:schemeClr val="accent1"/>
              </a:solidFill>
              <a:latin typeface="Impact" pitchFamily="34" charset="0"/>
            </a:endParaRPr>
          </a:p>
        </p:txBody>
      </p:sp>
      <p:cxnSp>
        <p:nvCxnSpPr>
          <p:cNvPr id="7" name="千图PPT彼岸天：ID 8661124库_直接连接符 16"/>
          <p:cNvCxnSpPr>
            <a:endCxn id="5" idx="2"/>
          </p:cNvCxnSpPr>
          <p:nvPr>
            <p:custDataLst>
              <p:tags r:id="rId5"/>
            </p:custDataLst>
          </p:nvPr>
        </p:nvCxnSpPr>
        <p:spPr>
          <a:xfrm>
            <a:off x="3201432" y="1980658"/>
            <a:ext cx="28187" cy="1199409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千图PPT彼岸天：ID 8661124库_Freeform: Shape 22"/>
          <p:cNvSpPr/>
          <p:nvPr>
            <p:custDataLst>
              <p:tags r:id="rId6"/>
            </p:custDataLst>
          </p:nvPr>
        </p:nvSpPr>
        <p:spPr bwMode="auto">
          <a:xfrm>
            <a:off x="3642309" y="3589230"/>
            <a:ext cx="2026532" cy="802652"/>
          </a:xfrm>
          <a:custGeom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9" name="千图PPT彼岸天：ID 8661124库_矩形 23"/>
          <p:cNvSpPr/>
          <p:nvPr>
            <p:custDataLst>
              <p:tags r:id="rId7"/>
            </p:custDataLst>
          </p:nvPr>
        </p:nvSpPr>
        <p:spPr bwMode="auto">
          <a:xfrm>
            <a:off x="4237216" y="1566029"/>
            <a:ext cx="797131" cy="22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2"/>
                </a:solidFill>
                <a:latin typeface="Impact" panose="020b0806030902050204" pitchFamily="34" charset="0"/>
              </a:rPr>
              <a:t>30%</a:t>
            </a:r>
            <a:endParaRPr lang="en-US" sz="3200">
              <a:solidFill>
                <a:schemeClr val="accent2"/>
              </a:solidFill>
              <a:latin typeface="Impact" pitchFamily="34" charset="0"/>
            </a:endParaRPr>
          </a:p>
        </p:txBody>
      </p:sp>
      <p:cxnSp>
        <p:nvCxnSpPr>
          <p:cNvPr id="10" name="千图PPT彼岸天：ID 8661124库_直接连接符 21"/>
          <p:cNvCxnSpPr/>
          <p:nvPr>
            <p:custDataLst>
              <p:tags r:id="rId8"/>
            </p:custDataLst>
          </p:nvPr>
        </p:nvCxnSpPr>
        <p:spPr>
          <a:xfrm>
            <a:off x="4632421" y="1980657"/>
            <a:ext cx="27752" cy="155372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千图PPT彼岸天：ID 8661124库_Freeform: Shape 27"/>
          <p:cNvSpPr/>
          <p:nvPr>
            <p:custDataLst>
              <p:tags r:id="rId9"/>
            </p:custDataLst>
          </p:nvPr>
        </p:nvSpPr>
        <p:spPr bwMode="auto">
          <a:xfrm>
            <a:off x="6523753" y="3005350"/>
            <a:ext cx="2026532" cy="1386533"/>
          </a:xfrm>
          <a:custGeom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2" name="千图PPT彼岸天：ID 8661124库_矩形 28"/>
          <p:cNvSpPr/>
          <p:nvPr>
            <p:custDataLst>
              <p:tags r:id="rId10"/>
            </p:custDataLst>
          </p:nvPr>
        </p:nvSpPr>
        <p:spPr bwMode="auto">
          <a:xfrm>
            <a:off x="7142198" y="1534188"/>
            <a:ext cx="797131" cy="22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4"/>
                </a:solidFill>
                <a:latin typeface="Impact" panose="020b0806030902050204" pitchFamily="34" charset="0"/>
              </a:rPr>
              <a:t>65%</a:t>
            </a:r>
            <a:endParaRPr lang="en-US" sz="3200">
              <a:solidFill>
                <a:schemeClr val="accent4"/>
              </a:solidFill>
              <a:latin typeface="Impact" pitchFamily="34" charset="0"/>
            </a:endParaRPr>
          </a:p>
        </p:txBody>
      </p:sp>
      <p:cxnSp>
        <p:nvCxnSpPr>
          <p:cNvPr id="13" name="千图PPT彼岸天：ID 8661124库_直接连接符 26"/>
          <p:cNvCxnSpPr/>
          <p:nvPr>
            <p:custDataLst>
              <p:tags r:id="rId11"/>
            </p:custDataLst>
          </p:nvPr>
        </p:nvCxnSpPr>
        <p:spPr>
          <a:xfrm rot="5400000" flipV="1">
            <a:off x="7045765" y="2469185"/>
            <a:ext cx="982506" cy="545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千图PPT彼岸天：ID 8661124库_Freeform: Shape 32"/>
          <p:cNvSpPr/>
          <p:nvPr>
            <p:custDataLst>
              <p:tags r:id="rId12"/>
            </p:custDataLst>
          </p:nvPr>
        </p:nvSpPr>
        <p:spPr bwMode="auto">
          <a:xfrm>
            <a:off x="5042906" y="2426684"/>
            <a:ext cx="2027601" cy="1965199"/>
          </a:xfrm>
          <a:custGeom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5" name="千图PPT彼岸天：ID 8661124库_矩形 33"/>
          <p:cNvSpPr/>
          <p:nvPr>
            <p:custDataLst>
              <p:tags r:id="rId13"/>
            </p:custDataLst>
          </p:nvPr>
        </p:nvSpPr>
        <p:spPr bwMode="auto">
          <a:xfrm>
            <a:off x="5653114" y="1529404"/>
            <a:ext cx="797552" cy="22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3"/>
                </a:solidFill>
                <a:latin typeface="Impact" panose="020b0806030902050204" pitchFamily="34" charset="0"/>
              </a:rPr>
              <a:t>85%</a:t>
            </a:r>
            <a:endParaRPr lang="en-US" sz="3200">
              <a:solidFill>
                <a:schemeClr val="accent3"/>
              </a:solidFill>
              <a:latin typeface="Impact" pitchFamily="34" charset="0"/>
            </a:endParaRPr>
          </a:p>
        </p:txBody>
      </p:sp>
      <p:cxnSp>
        <p:nvCxnSpPr>
          <p:cNvPr id="16" name="千图PPT彼岸天：ID 8661124库_直接连接符 31"/>
          <p:cNvCxnSpPr/>
          <p:nvPr>
            <p:custDataLst>
              <p:tags r:id="rId14"/>
            </p:custDataLst>
          </p:nvPr>
        </p:nvCxnSpPr>
        <p:spPr>
          <a:xfrm rot="5400000" flipV="1">
            <a:off x="5833932" y="2188470"/>
            <a:ext cx="421074" cy="545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千图PPT彼岸天：ID 8661124库_Freeform: Shape 37"/>
          <p:cNvSpPr/>
          <p:nvPr>
            <p:custDataLst>
              <p:tags r:id="rId15"/>
            </p:custDataLst>
          </p:nvPr>
        </p:nvSpPr>
        <p:spPr bwMode="auto">
          <a:xfrm>
            <a:off x="7974638" y="3589230"/>
            <a:ext cx="2026532" cy="802652"/>
          </a:xfrm>
          <a:custGeom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千图PPT彼岸天：ID 8661124库_矩形 38"/>
          <p:cNvSpPr/>
          <p:nvPr>
            <p:custDataLst>
              <p:tags r:id="rId16"/>
            </p:custDataLst>
          </p:nvPr>
        </p:nvSpPr>
        <p:spPr bwMode="auto">
          <a:xfrm>
            <a:off x="8605924" y="1539124"/>
            <a:ext cx="797131" cy="22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accent5"/>
                </a:solidFill>
                <a:latin typeface="Impact" panose="020b0806030902050204" pitchFamily="34" charset="0"/>
              </a:rPr>
              <a:t>35%</a:t>
            </a:r>
            <a:endParaRPr lang="en-US" sz="3200">
              <a:solidFill>
                <a:schemeClr val="accent5"/>
              </a:solidFill>
              <a:latin typeface="Impact" pitchFamily="34" charset="0"/>
            </a:endParaRPr>
          </a:p>
        </p:txBody>
      </p:sp>
      <p:cxnSp>
        <p:nvCxnSpPr>
          <p:cNvPr id="19" name="千图PPT彼岸天：ID 8661124库_直接连接符 36"/>
          <p:cNvCxnSpPr/>
          <p:nvPr>
            <p:custDataLst>
              <p:tags r:id="rId17"/>
            </p:custDataLst>
          </p:nvPr>
        </p:nvCxnSpPr>
        <p:spPr>
          <a:xfrm flipH="1">
            <a:off x="9008932" y="1980657"/>
            <a:ext cx="0" cy="155372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千图PPT彼岸天：ID 8661124库_组合 39"/>
          <p:cNvGrpSpPr/>
          <p:nvPr>
            <p:custDataLst>
              <p:tags r:id="rId18"/>
            </p:custDataLst>
          </p:nvPr>
        </p:nvGrpSpPr>
        <p:grpSpPr>
          <a:xfrm>
            <a:off x="719138" y="4701002"/>
            <a:ext cx="2041029" cy="857260"/>
            <a:chOff x="1732858" y="5001250"/>
            <a:chExt cx="2213143" cy="857260"/>
          </a:xfrm>
        </p:grpSpPr>
        <p:sp>
          <p:nvSpPr>
            <p:cNvPr id="34" name="TextBox 60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35" name="TextBox 61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 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22" name="千图PPT彼岸天：ID 8661124库_组合 40"/>
          <p:cNvGrpSpPr/>
          <p:nvPr>
            <p:custDataLst>
              <p:tags r:id="rId19"/>
            </p:custDataLst>
          </p:nvPr>
        </p:nvGrpSpPr>
        <p:grpSpPr>
          <a:xfrm>
            <a:off x="2897312" y="4701002"/>
            <a:ext cx="2041029" cy="857260"/>
            <a:chOff x="1732858" y="5001250"/>
            <a:chExt cx="2213143" cy="857260"/>
          </a:xfrm>
        </p:grpSpPr>
        <p:sp>
          <p:nvSpPr>
            <p:cNvPr id="32" name="TextBox 58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>
                <a:solidFill>
                  <a:schemeClr val="accent2"/>
                </a:solidFill>
              </a:endParaRPr>
            </a:p>
          </p:txBody>
        </p:sp>
        <p:sp>
          <p:nvSpPr>
            <p:cNvPr id="33" name="TextBox 59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 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23" name="千图PPT彼岸天：ID 8661124库_组合 41"/>
          <p:cNvGrpSpPr/>
          <p:nvPr>
            <p:custDataLst>
              <p:tags r:id="rId20"/>
            </p:custDataLst>
          </p:nvPr>
        </p:nvGrpSpPr>
        <p:grpSpPr>
          <a:xfrm>
            <a:off x="5075487" y="4701002"/>
            <a:ext cx="2041029" cy="857260"/>
            <a:chOff x="1732858" y="5001250"/>
            <a:chExt cx="2213143" cy="857260"/>
          </a:xfrm>
        </p:grpSpPr>
        <p:sp>
          <p:nvSpPr>
            <p:cNvPr id="30" name="TextBox 56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</a:rPr>
                <a:t>输入标题文本</a:t>
              </a:r>
              <a:endParaRPr lang="zh-CN" altLang="en-US" sz="1400" b="1">
                <a:solidFill>
                  <a:schemeClr val="accent3"/>
                </a:solidFill>
              </a:endParaRPr>
            </a:p>
          </p:txBody>
        </p:sp>
        <p:sp>
          <p:nvSpPr>
            <p:cNvPr id="31" name="TextBox 57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 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24" name="千图PPT彼岸天：ID 8661124库_组合 42"/>
          <p:cNvGrpSpPr/>
          <p:nvPr>
            <p:custDataLst>
              <p:tags r:id="rId21"/>
            </p:custDataLst>
          </p:nvPr>
        </p:nvGrpSpPr>
        <p:grpSpPr>
          <a:xfrm>
            <a:off x="7253661" y="4701002"/>
            <a:ext cx="2041029" cy="857260"/>
            <a:chOff x="1732858" y="5001250"/>
            <a:chExt cx="2213143" cy="857260"/>
          </a:xfrm>
        </p:grpSpPr>
        <p:sp>
          <p:nvSpPr>
            <p:cNvPr id="28" name="TextBox 54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4"/>
                  </a:solidFill>
                </a:rPr>
                <a:t>输入标题文本</a:t>
              </a:r>
              <a:endParaRPr lang="zh-CN" altLang="en-US" sz="1400" b="1">
                <a:solidFill>
                  <a:schemeClr val="accent4"/>
                </a:solidFill>
              </a:endParaRPr>
            </a:p>
          </p:txBody>
        </p:sp>
        <p:sp>
          <p:nvSpPr>
            <p:cNvPr id="29" name="TextBox 55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 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  <p:grpSp>
        <p:nvGrpSpPr>
          <p:cNvPr id="25" name="千图PPT彼岸天：ID 8661124库_组合 43"/>
          <p:cNvGrpSpPr/>
          <p:nvPr>
            <p:custDataLst>
              <p:tags r:id="rId22"/>
            </p:custDataLst>
          </p:nvPr>
        </p:nvGrpSpPr>
        <p:grpSpPr>
          <a:xfrm>
            <a:off x="9431835" y="4701002"/>
            <a:ext cx="2041029" cy="857260"/>
            <a:chOff x="1732858" y="5001250"/>
            <a:chExt cx="2213143" cy="857260"/>
          </a:xfrm>
        </p:grpSpPr>
        <p:sp>
          <p:nvSpPr>
            <p:cNvPr id="26" name="TextBox 44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>
                <a:solidFill>
                  <a:schemeClr val="accent5"/>
                </a:solidFill>
              </a:endParaRPr>
            </a:p>
          </p:txBody>
        </p:sp>
        <p:sp>
          <p:nvSpPr>
            <p:cNvPr id="27" name="TextBox 53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请替换文字内容复制你的内容到此 </a:t>
              </a:r>
              <a:br>
                <a:rPr lang="zh-CN" altLang="en-US" sz="1000"/>
              </a:br>
              <a:endParaRPr lang="zh-CN" altLang="en-US" sz="10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千图PPT彼岸天：ID 8661124库_组合 30"/>
          <p:cNvGrpSpPr/>
          <p:nvPr>
            <p:custDataLst>
              <p:tags r:id="rId3"/>
            </p:custDataLst>
          </p:nvPr>
        </p:nvGrpSpPr>
        <p:grpSpPr>
          <a:xfrm>
            <a:off x="6199983" y="2712789"/>
            <a:ext cx="4163670" cy="2307038"/>
            <a:chOff x="6199983" y="2712789"/>
            <a:chExt cx="4163670" cy="2307038"/>
          </a:xfrm>
        </p:grpSpPr>
        <p:sp>
          <p:nvSpPr>
            <p:cNvPr id="5" name="Freeform: Shape 6"/>
            <p:cNvSpPr/>
            <p:nvPr/>
          </p:nvSpPr>
          <p:spPr>
            <a:xfrm rot="2397114" flipH="1" flipV="1">
              <a:off x="6199983" y="2889098"/>
              <a:ext cx="1157289" cy="2130729"/>
            </a:xfrm>
            <a:custGeom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1"/>
            <p:cNvGrpSpPr/>
            <p:nvPr/>
          </p:nvGrpSpPr>
          <p:grpSpPr>
            <a:xfrm>
              <a:off x="7906324" y="2712789"/>
              <a:ext cx="2457329" cy="835777"/>
              <a:chOff x="9029821" y="3139323"/>
              <a:chExt cx="2457329" cy="835777"/>
            </a:xfrm>
          </p:grpSpPr>
          <p:sp>
            <p:nvSpPr>
              <p:cNvPr id="19" name="TextBox 22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endParaRPr lang="zh-CN" altLang="en-US" sz="1000"/>
              </a:p>
            </p:txBody>
          </p:sp>
          <p:sp>
            <p:nvSpPr>
              <p:cNvPr id="20" name="Rectangle 23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4" name="Freeform: Shape 62"/>
            <p:cNvSpPr/>
            <p:nvPr/>
          </p:nvSpPr>
          <p:spPr bwMode="auto">
            <a:xfrm>
              <a:off x="6891696" y="3320990"/>
              <a:ext cx="456434" cy="385719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4"/>
            </p:custDataLst>
          </p:nvPr>
        </p:nvGrpSpPr>
        <p:grpSpPr>
          <a:xfrm>
            <a:off x="1989794" y="2712789"/>
            <a:ext cx="4002223" cy="2307038"/>
            <a:chOff x="1989794" y="2712789"/>
            <a:chExt cx="4002223" cy="2307038"/>
          </a:xfrm>
        </p:grpSpPr>
        <p:sp>
          <p:nvSpPr>
            <p:cNvPr id="8" name="Freeform: Shape 5"/>
            <p:cNvSpPr/>
            <p:nvPr/>
          </p:nvSpPr>
          <p:spPr>
            <a:xfrm rot="19202886" flipV="1">
              <a:off x="4834728" y="2889098"/>
              <a:ext cx="1157289" cy="2130729"/>
            </a:xfrm>
            <a:custGeom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2" name="Group 18"/>
            <p:cNvGrpSpPr/>
            <p:nvPr/>
          </p:nvGrpSpPr>
          <p:grpSpPr>
            <a:xfrm>
              <a:off x="1989794" y="2712789"/>
              <a:ext cx="2407615" cy="835777"/>
              <a:chOff x="609599" y="3139323"/>
              <a:chExt cx="2407615" cy="835777"/>
            </a:xfrm>
          </p:grpSpPr>
          <p:sp>
            <p:nvSpPr>
              <p:cNvPr id="21" name="TextBox 19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endParaRPr lang="zh-CN" altLang="en-US" sz="1000"/>
              </a:p>
            </p:txBody>
          </p:sp>
          <p:sp>
            <p:nvSpPr>
              <p:cNvPr id="22" name="Rectangle 20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15" name="Freeform: Shape 60"/>
            <p:cNvSpPr>
              <a:spLocks noChangeAspect="1"/>
            </p:cNvSpPr>
            <p:nvPr/>
          </p:nvSpPr>
          <p:spPr bwMode="auto">
            <a:xfrm>
              <a:off x="4864519" y="3340158"/>
              <a:ext cx="493232" cy="416816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1289948" y="3971796"/>
            <a:ext cx="4829554" cy="1157289"/>
            <a:chOff x="1289948" y="3971796"/>
            <a:chExt cx="4829554" cy="1157289"/>
          </a:xfrm>
        </p:grpSpPr>
        <p:sp>
          <p:nvSpPr>
            <p:cNvPr id="6" name="Freeform: Shape 8"/>
            <p:cNvSpPr/>
            <p:nvPr/>
          </p:nvSpPr>
          <p:spPr>
            <a:xfrm rot="16919708" flipH="1">
              <a:off x="4475493" y="3485076"/>
              <a:ext cx="1157289" cy="2130729"/>
            </a:xfrm>
            <a:custGeom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1289948" y="4061150"/>
              <a:ext cx="2407615" cy="835777"/>
              <a:chOff x="609599" y="3139323"/>
              <a:chExt cx="2407615" cy="835777"/>
            </a:xfrm>
          </p:grpSpPr>
          <p:sp>
            <p:nvSpPr>
              <p:cNvPr id="27" name="TextBox 10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endParaRPr lang="zh-CN" altLang="en-US" sz="1000"/>
              </a:p>
            </p:txBody>
          </p:sp>
          <p:sp>
            <p:nvSpPr>
              <p:cNvPr id="28" name="Rectangle 11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6" name="Freeform: Shape 59"/>
            <p:cNvSpPr/>
            <p:nvPr/>
          </p:nvSpPr>
          <p:spPr bwMode="auto">
            <a:xfrm>
              <a:off x="4280236" y="4246742"/>
              <a:ext cx="424066" cy="358366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6"/>
            </p:custDataLst>
          </p:nvPr>
        </p:nvGrpSpPr>
        <p:grpSpPr>
          <a:xfrm>
            <a:off x="6074879" y="3971795"/>
            <a:ext cx="4827173" cy="1157289"/>
            <a:chOff x="6074879" y="3971795"/>
            <a:chExt cx="4827173" cy="1157289"/>
          </a:xfrm>
        </p:grpSpPr>
        <p:sp>
          <p:nvSpPr>
            <p:cNvPr id="4" name="Freeform: Shape 7"/>
            <p:cNvSpPr/>
            <p:nvPr/>
          </p:nvSpPr>
          <p:spPr>
            <a:xfrm rot="4680292" flipH="1" flipV="1">
              <a:off x="6561599" y="3485075"/>
              <a:ext cx="1157289" cy="2130729"/>
            </a:xfrm>
            <a:custGeom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12"/>
            <p:cNvGrpSpPr/>
            <p:nvPr/>
          </p:nvGrpSpPr>
          <p:grpSpPr>
            <a:xfrm>
              <a:off x="8444723" y="4061150"/>
              <a:ext cx="2457329" cy="835777"/>
              <a:chOff x="9029821" y="3139323"/>
              <a:chExt cx="2457329" cy="835777"/>
            </a:xfrm>
          </p:grpSpPr>
          <p:sp>
            <p:nvSpPr>
              <p:cNvPr id="25" name="TextBox 13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请替换文字内容复制你的内容到此</a:t>
                </a:r>
                <a:br>
                  <a:rPr lang="zh-CN" altLang="en-US" sz="1000"/>
                </a:br>
                <a:endParaRPr lang="zh-CN" altLang="en-US" sz="1000"/>
              </a:p>
            </p:txBody>
          </p:sp>
          <p:sp>
            <p:nvSpPr>
              <p:cNvPr id="26" name="Rectangle 14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600" b="1">
                  <a:solidFill>
                    <a:schemeClr val="accent5"/>
                  </a:solidFill>
                </a:endParaRPr>
              </a:p>
            </p:txBody>
          </p:sp>
        </p:grpSp>
        <p:sp>
          <p:nvSpPr>
            <p:cNvPr id="17" name="Freeform: Shape 63"/>
            <p:cNvSpPr/>
            <p:nvPr/>
          </p:nvSpPr>
          <p:spPr bwMode="auto">
            <a:xfrm>
              <a:off x="7350632" y="4203346"/>
              <a:ext cx="526769" cy="445158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7"/>
            </p:custDataLst>
          </p:nvPr>
        </p:nvGrpSpPr>
        <p:grpSpPr>
          <a:xfrm>
            <a:off x="5085512" y="1436455"/>
            <a:ext cx="2020976" cy="3336682"/>
            <a:chOff x="5085512" y="1436455"/>
            <a:chExt cx="2020976" cy="3336682"/>
          </a:xfrm>
        </p:grpSpPr>
        <p:sp>
          <p:nvSpPr>
            <p:cNvPr id="7" name="Freeform: Shape 3"/>
            <p:cNvSpPr/>
            <p:nvPr/>
          </p:nvSpPr>
          <p:spPr>
            <a:xfrm>
              <a:off x="5517355" y="2642408"/>
              <a:ext cx="1157289" cy="2130729"/>
            </a:xfrm>
            <a:custGeom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5085512" y="1436455"/>
              <a:ext cx="2020976" cy="927740"/>
              <a:chOff x="5122025" y="525814"/>
              <a:chExt cx="2020976" cy="927740"/>
            </a:xfrm>
          </p:grpSpPr>
          <p:sp>
            <p:nvSpPr>
              <p:cNvPr id="23" name="TextBox 1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/>
                  <a:t>请替换文字内容复制你的内容到此 </a:t>
                </a:r>
                <a:endParaRPr lang="zh-CN" altLang="en-US" sz="1000"/>
              </a:p>
            </p:txBody>
          </p:sp>
          <p:sp>
            <p:nvSpPr>
              <p:cNvPr id="24" name="Rectangle 17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6"/>
                    </a:solidFill>
                  </a:rPr>
                  <a:t>输入标题文本</a:t>
                </a:r>
                <a:endParaRPr lang="zh-CN" altLang="en-US" b="1">
                  <a:solidFill>
                    <a:schemeClr val="accent6"/>
                  </a:solidFill>
                </a:endParaRPr>
              </a:p>
            </p:txBody>
          </p:sp>
        </p:grpSp>
        <p:sp>
          <p:nvSpPr>
            <p:cNvPr id="18" name="Freeform: Shape 61"/>
            <p:cNvSpPr/>
            <p:nvPr/>
          </p:nvSpPr>
          <p:spPr bwMode="auto">
            <a:xfrm>
              <a:off x="5881934" y="3086535"/>
              <a:ext cx="428132" cy="361802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千图PPT彼岸天：ID 8661124库_组合 3"/>
          <p:cNvGrpSpPr/>
          <p:nvPr>
            <p:custDataLst>
              <p:tags r:id="rId3"/>
            </p:custDataLst>
          </p:nvPr>
        </p:nvGrpSpPr>
        <p:grpSpPr>
          <a:xfrm>
            <a:off x="2461051" y="1500477"/>
            <a:ext cx="7250207" cy="4051545"/>
            <a:chOff x="5805039" y="3868925"/>
            <a:chExt cx="11910453" cy="6654440"/>
          </a:xfrm>
        </p:grpSpPr>
        <p:sp>
          <p:nvSpPr>
            <p:cNvPr id="72" name="Straight Connector 4"/>
            <p:cNvSpPr/>
            <p:nvPr/>
          </p:nvSpPr>
          <p:spPr bwMode="auto">
            <a:xfrm>
              <a:off x="5805039" y="3868925"/>
              <a:ext cx="31196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Straight Connector 5"/>
            <p:cNvSpPr/>
            <p:nvPr/>
          </p:nvSpPr>
          <p:spPr bwMode="auto">
            <a:xfrm>
              <a:off x="589550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Straight Connector 6"/>
            <p:cNvSpPr/>
            <p:nvPr/>
          </p:nvSpPr>
          <p:spPr bwMode="auto">
            <a:xfrm>
              <a:off x="602028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Straight Connector 7"/>
            <p:cNvSpPr/>
            <p:nvPr/>
          </p:nvSpPr>
          <p:spPr bwMode="auto">
            <a:xfrm>
              <a:off x="614194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Straight Connector 8"/>
            <p:cNvSpPr/>
            <p:nvPr/>
          </p:nvSpPr>
          <p:spPr bwMode="auto">
            <a:xfrm>
              <a:off x="626361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Straight Connector 9"/>
            <p:cNvSpPr/>
            <p:nvPr/>
          </p:nvSpPr>
          <p:spPr bwMode="auto">
            <a:xfrm>
              <a:off x="638527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Straight Connector 10"/>
            <p:cNvSpPr/>
            <p:nvPr/>
          </p:nvSpPr>
          <p:spPr bwMode="auto">
            <a:xfrm>
              <a:off x="6506938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Straight Connector 11"/>
            <p:cNvSpPr/>
            <p:nvPr/>
          </p:nvSpPr>
          <p:spPr bwMode="auto">
            <a:xfrm>
              <a:off x="662859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Straight Connector 12"/>
            <p:cNvSpPr/>
            <p:nvPr/>
          </p:nvSpPr>
          <p:spPr bwMode="auto">
            <a:xfrm>
              <a:off x="675026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Straight Connector 13"/>
            <p:cNvSpPr/>
            <p:nvPr/>
          </p:nvSpPr>
          <p:spPr bwMode="auto">
            <a:xfrm>
              <a:off x="687504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Straight Connector 14"/>
            <p:cNvSpPr/>
            <p:nvPr/>
          </p:nvSpPr>
          <p:spPr bwMode="auto">
            <a:xfrm>
              <a:off x="699670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Straight Connector 15"/>
            <p:cNvSpPr/>
            <p:nvPr/>
          </p:nvSpPr>
          <p:spPr bwMode="auto">
            <a:xfrm>
              <a:off x="711837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Straight Connector 16"/>
            <p:cNvSpPr/>
            <p:nvPr/>
          </p:nvSpPr>
          <p:spPr bwMode="auto">
            <a:xfrm>
              <a:off x="724003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Straight Connector 17"/>
            <p:cNvSpPr/>
            <p:nvPr/>
          </p:nvSpPr>
          <p:spPr bwMode="auto">
            <a:xfrm>
              <a:off x="736169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Straight Connector 18"/>
            <p:cNvSpPr/>
            <p:nvPr/>
          </p:nvSpPr>
          <p:spPr bwMode="auto">
            <a:xfrm>
              <a:off x="748335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Straight Connector 19"/>
            <p:cNvSpPr/>
            <p:nvPr/>
          </p:nvSpPr>
          <p:spPr bwMode="auto">
            <a:xfrm>
              <a:off x="760502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Straight Connector 20"/>
            <p:cNvSpPr/>
            <p:nvPr/>
          </p:nvSpPr>
          <p:spPr bwMode="auto">
            <a:xfrm>
              <a:off x="772668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Straight Connector 21"/>
            <p:cNvSpPr/>
            <p:nvPr/>
          </p:nvSpPr>
          <p:spPr bwMode="auto">
            <a:xfrm>
              <a:off x="785146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Straight Connector 22"/>
            <p:cNvSpPr/>
            <p:nvPr/>
          </p:nvSpPr>
          <p:spPr bwMode="auto">
            <a:xfrm>
              <a:off x="797312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Straight Connector 23"/>
            <p:cNvSpPr/>
            <p:nvPr/>
          </p:nvSpPr>
          <p:spPr bwMode="auto">
            <a:xfrm>
              <a:off x="809479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Straight Connector 24"/>
            <p:cNvSpPr/>
            <p:nvPr/>
          </p:nvSpPr>
          <p:spPr bwMode="auto">
            <a:xfrm>
              <a:off x="821645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Straight Connector 25"/>
            <p:cNvSpPr/>
            <p:nvPr/>
          </p:nvSpPr>
          <p:spPr bwMode="auto">
            <a:xfrm>
              <a:off x="833811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Straight Connector 26"/>
            <p:cNvSpPr/>
            <p:nvPr/>
          </p:nvSpPr>
          <p:spPr bwMode="auto">
            <a:xfrm>
              <a:off x="845977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Straight Connector 27"/>
            <p:cNvSpPr/>
            <p:nvPr/>
          </p:nvSpPr>
          <p:spPr bwMode="auto">
            <a:xfrm>
              <a:off x="858144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Straight Connector 28"/>
            <p:cNvSpPr/>
            <p:nvPr/>
          </p:nvSpPr>
          <p:spPr bwMode="auto">
            <a:xfrm>
              <a:off x="870310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Straight Connector 29"/>
            <p:cNvSpPr/>
            <p:nvPr/>
          </p:nvSpPr>
          <p:spPr bwMode="auto">
            <a:xfrm>
              <a:off x="882476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Straight Connector 30"/>
            <p:cNvSpPr/>
            <p:nvPr/>
          </p:nvSpPr>
          <p:spPr bwMode="auto">
            <a:xfrm>
              <a:off x="894954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Straight Connector 31"/>
            <p:cNvSpPr/>
            <p:nvPr/>
          </p:nvSpPr>
          <p:spPr bwMode="auto">
            <a:xfrm>
              <a:off x="907121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Straight Connector 32"/>
            <p:cNvSpPr/>
            <p:nvPr/>
          </p:nvSpPr>
          <p:spPr bwMode="auto">
            <a:xfrm>
              <a:off x="919287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Straight Connector 33"/>
            <p:cNvSpPr/>
            <p:nvPr/>
          </p:nvSpPr>
          <p:spPr bwMode="auto">
            <a:xfrm>
              <a:off x="9314535" y="3868925"/>
              <a:ext cx="21835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Freeform: Shape 34"/>
            <p:cNvSpPr/>
            <p:nvPr/>
          </p:nvSpPr>
          <p:spPr bwMode="auto">
            <a:xfrm>
              <a:off x="9367568" y="3868925"/>
              <a:ext cx="31196" cy="31198"/>
            </a:xfrm>
            <a:custGeom>
              <a:gdLst>
                <a:gd name="T0" fmla="*/ 0 w 44"/>
                <a:gd name="T1" fmla="*/ 0 h 44"/>
                <a:gd name="T2" fmla="*/ 43 w 44"/>
                <a:gd name="T3" fmla="*/ 0 h 44"/>
                <a:gd name="T4" fmla="*/ 43 w 44"/>
                <a:gd name="T5" fmla="*/ 43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43" y="0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Straight Connector 35"/>
            <p:cNvSpPr/>
            <p:nvPr/>
          </p:nvSpPr>
          <p:spPr bwMode="auto">
            <a:xfrm>
              <a:off x="9398762" y="395939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Straight Connector 36"/>
            <p:cNvSpPr/>
            <p:nvPr/>
          </p:nvSpPr>
          <p:spPr bwMode="auto">
            <a:xfrm>
              <a:off x="9398762" y="408106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Straight Connector 37"/>
            <p:cNvSpPr/>
            <p:nvPr/>
          </p:nvSpPr>
          <p:spPr bwMode="auto">
            <a:xfrm>
              <a:off x="9398762" y="420273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Straight Connector 38"/>
            <p:cNvSpPr/>
            <p:nvPr/>
          </p:nvSpPr>
          <p:spPr bwMode="auto">
            <a:xfrm>
              <a:off x="9398762" y="432752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Straight Connector 39"/>
            <p:cNvSpPr/>
            <p:nvPr/>
          </p:nvSpPr>
          <p:spPr bwMode="auto">
            <a:xfrm>
              <a:off x="9398762" y="444919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Straight Connector 40"/>
            <p:cNvSpPr/>
            <p:nvPr/>
          </p:nvSpPr>
          <p:spPr bwMode="auto">
            <a:xfrm>
              <a:off x="9398762" y="457086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Straight Connector 41"/>
            <p:cNvSpPr/>
            <p:nvPr/>
          </p:nvSpPr>
          <p:spPr bwMode="auto">
            <a:xfrm>
              <a:off x="9398762" y="4692539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Straight Connector 42"/>
            <p:cNvSpPr/>
            <p:nvPr/>
          </p:nvSpPr>
          <p:spPr bwMode="auto">
            <a:xfrm>
              <a:off x="9398762" y="481420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Straight Connector 43"/>
            <p:cNvSpPr/>
            <p:nvPr/>
          </p:nvSpPr>
          <p:spPr bwMode="auto">
            <a:xfrm>
              <a:off x="9398762" y="493588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Straight Connector 44"/>
            <p:cNvSpPr/>
            <p:nvPr/>
          </p:nvSpPr>
          <p:spPr bwMode="auto">
            <a:xfrm>
              <a:off x="9398762" y="5057549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Straight Connector 45"/>
            <p:cNvSpPr/>
            <p:nvPr/>
          </p:nvSpPr>
          <p:spPr bwMode="auto">
            <a:xfrm>
              <a:off x="9398762" y="517922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Straight Connector 46"/>
            <p:cNvSpPr/>
            <p:nvPr/>
          </p:nvSpPr>
          <p:spPr bwMode="auto">
            <a:xfrm>
              <a:off x="9398762" y="530089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Straight Connector 47"/>
            <p:cNvSpPr/>
            <p:nvPr/>
          </p:nvSpPr>
          <p:spPr bwMode="auto">
            <a:xfrm>
              <a:off x="9398762" y="542568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Straight Connector 48"/>
            <p:cNvSpPr/>
            <p:nvPr/>
          </p:nvSpPr>
          <p:spPr bwMode="auto">
            <a:xfrm>
              <a:off x="9398762" y="554735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Straight Connector 49"/>
            <p:cNvSpPr/>
            <p:nvPr/>
          </p:nvSpPr>
          <p:spPr bwMode="auto">
            <a:xfrm>
              <a:off x="9398762" y="566902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Straight Connector 50"/>
            <p:cNvSpPr/>
            <p:nvPr/>
          </p:nvSpPr>
          <p:spPr bwMode="auto">
            <a:xfrm>
              <a:off x="9398762" y="579069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Straight Connector 51"/>
            <p:cNvSpPr/>
            <p:nvPr/>
          </p:nvSpPr>
          <p:spPr bwMode="auto">
            <a:xfrm>
              <a:off x="9398762" y="591236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Straight Connector 52"/>
            <p:cNvSpPr/>
            <p:nvPr/>
          </p:nvSpPr>
          <p:spPr bwMode="auto">
            <a:xfrm>
              <a:off x="9398762" y="603403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Straight Connector 53"/>
            <p:cNvSpPr/>
            <p:nvPr/>
          </p:nvSpPr>
          <p:spPr bwMode="auto">
            <a:xfrm>
              <a:off x="9398762" y="615570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Straight Connector 54"/>
            <p:cNvSpPr/>
            <p:nvPr/>
          </p:nvSpPr>
          <p:spPr bwMode="auto">
            <a:xfrm>
              <a:off x="9398762" y="627737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Straight Connector 55"/>
            <p:cNvSpPr/>
            <p:nvPr/>
          </p:nvSpPr>
          <p:spPr bwMode="auto">
            <a:xfrm>
              <a:off x="9398762" y="640216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Straight Connector 56"/>
            <p:cNvSpPr/>
            <p:nvPr/>
          </p:nvSpPr>
          <p:spPr bwMode="auto">
            <a:xfrm>
              <a:off x="9398762" y="652383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Straight Connector 57"/>
            <p:cNvSpPr/>
            <p:nvPr/>
          </p:nvSpPr>
          <p:spPr bwMode="auto">
            <a:xfrm>
              <a:off x="9398762" y="664550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Straight Connector 58"/>
            <p:cNvSpPr/>
            <p:nvPr/>
          </p:nvSpPr>
          <p:spPr bwMode="auto">
            <a:xfrm>
              <a:off x="9398762" y="676717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Straight Connector 59"/>
            <p:cNvSpPr/>
            <p:nvPr/>
          </p:nvSpPr>
          <p:spPr bwMode="auto">
            <a:xfrm>
              <a:off x="9398762" y="688884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Freeform: Shape 60"/>
            <p:cNvSpPr/>
            <p:nvPr/>
          </p:nvSpPr>
          <p:spPr bwMode="auto">
            <a:xfrm>
              <a:off x="9367568" y="7010519"/>
              <a:ext cx="31196" cy="31198"/>
            </a:xfrm>
            <a:custGeom>
              <a:gdLst>
                <a:gd name="T0" fmla="*/ 43 w 44"/>
                <a:gd name="T1" fmla="*/ 0 h 44"/>
                <a:gd name="T2" fmla="*/ 43 w 44"/>
                <a:gd name="T3" fmla="*/ 43 h 44"/>
                <a:gd name="T4" fmla="*/ 0 w 44"/>
                <a:gd name="T5" fmla="*/ 43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0"/>
                  </a:moveTo>
                  <a:lnTo>
                    <a:pt x="43" y="43"/>
                  </a:lnTo>
                  <a:lnTo>
                    <a:pt x="0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Straight Connector 61"/>
            <p:cNvSpPr/>
            <p:nvPr/>
          </p:nvSpPr>
          <p:spPr bwMode="auto">
            <a:xfrm flipH="1">
              <a:off x="924278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Straight Connector 62"/>
            <p:cNvSpPr/>
            <p:nvPr/>
          </p:nvSpPr>
          <p:spPr bwMode="auto">
            <a:xfrm flipH="1">
              <a:off x="911800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Straight Connector 63"/>
            <p:cNvSpPr/>
            <p:nvPr/>
          </p:nvSpPr>
          <p:spPr bwMode="auto">
            <a:xfrm flipH="1">
              <a:off x="899634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Straight Connector 64"/>
            <p:cNvSpPr/>
            <p:nvPr/>
          </p:nvSpPr>
          <p:spPr bwMode="auto">
            <a:xfrm flipH="1">
              <a:off x="887467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Straight Connector 65"/>
            <p:cNvSpPr/>
            <p:nvPr/>
          </p:nvSpPr>
          <p:spPr bwMode="auto">
            <a:xfrm flipH="1">
              <a:off x="875301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Straight Connector 66"/>
            <p:cNvSpPr/>
            <p:nvPr/>
          </p:nvSpPr>
          <p:spPr bwMode="auto">
            <a:xfrm flipH="1">
              <a:off x="863135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Straight Connector 67"/>
            <p:cNvSpPr/>
            <p:nvPr/>
          </p:nvSpPr>
          <p:spPr bwMode="auto">
            <a:xfrm flipH="1">
              <a:off x="850969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Straight Connector 68"/>
            <p:cNvSpPr/>
            <p:nvPr/>
          </p:nvSpPr>
          <p:spPr bwMode="auto">
            <a:xfrm flipH="1">
              <a:off x="838802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Straight Connector 69"/>
            <p:cNvSpPr/>
            <p:nvPr/>
          </p:nvSpPr>
          <p:spPr bwMode="auto">
            <a:xfrm flipH="1">
              <a:off x="826324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Straight Connector 70"/>
            <p:cNvSpPr/>
            <p:nvPr/>
          </p:nvSpPr>
          <p:spPr bwMode="auto">
            <a:xfrm flipH="1">
              <a:off x="814158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Straight Connector 71"/>
            <p:cNvSpPr/>
            <p:nvPr/>
          </p:nvSpPr>
          <p:spPr bwMode="auto">
            <a:xfrm flipH="1">
              <a:off x="801992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Straight Connector 72"/>
            <p:cNvSpPr/>
            <p:nvPr/>
          </p:nvSpPr>
          <p:spPr bwMode="auto">
            <a:xfrm flipH="1">
              <a:off x="789826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Straight Connector 73"/>
            <p:cNvSpPr/>
            <p:nvPr/>
          </p:nvSpPr>
          <p:spPr bwMode="auto">
            <a:xfrm flipH="1">
              <a:off x="777659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Straight Connector 74"/>
            <p:cNvSpPr/>
            <p:nvPr/>
          </p:nvSpPr>
          <p:spPr bwMode="auto">
            <a:xfrm flipH="1">
              <a:off x="765493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Straight Connector 75"/>
            <p:cNvSpPr/>
            <p:nvPr/>
          </p:nvSpPr>
          <p:spPr bwMode="auto">
            <a:xfrm flipH="1">
              <a:off x="753327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Straight Connector 76"/>
            <p:cNvSpPr/>
            <p:nvPr/>
          </p:nvSpPr>
          <p:spPr bwMode="auto">
            <a:xfrm flipH="1">
              <a:off x="741161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Straight Connector 77"/>
            <p:cNvSpPr/>
            <p:nvPr/>
          </p:nvSpPr>
          <p:spPr bwMode="auto">
            <a:xfrm flipH="1">
              <a:off x="728994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Straight Connector 78"/>
            <p:cNvSpPr/>
            <p:nvPr/>
          </p:nvSpPr>
          <p:spPr bwMode="auto">
            <a:xfrm flipH="1">
              <a:off x="716516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Straight Connector 79"/>
            <p:cNvSpPr/>
            <p:nvPr/>
          </p:nvSpPr>
          <p:spPr bwMode="auto">
            <a:xfrm flipH="1">
              <a:off x="704350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Straight Connector 80"/>
            <p:cNvSpPr/>
            <p:nvPr/>
          </p:nvSpPr>
          <p:spPr bwMode="auto">
            <a:xfrm flipH="1">
              <a:off x="692183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Straight Connector 81"/>
            <p:cNvSpPr/>
            <p:nvPr/>
          </p:nvSpPr>
          <p:spPr bwMode="auto">
            <a:xfrm flipH="1">
              <a:off x="680017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Straight Connector 82"/>
            <p:cNvSpPr/>
            <p:nvPr/>
          </p:nvSpPr>
          <p:spPr bwMode="auto">
            <a:xfrm flipH="1">
              <a:off x="667851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Straight Connector 83"/>
            <p:cNvSpPr/>
            <p:nvPr/>
          </p:nvSpPr>
          <p:spPr bwMode="auto">
            <a:xfrm flipH="1">
              <a:off x="655685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Straight Connector 84"/>
            <p:cNvSpPr/>
            <p:nvPr/>
          </p:nvSpPr>
          <p:spPr bwMode="auto">
            <a:xfrm flipH="1">
              <a:off x="643518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Straight Connector 85"/>
            <p:cNvSpPr/>
            <p:nvPr/>
          </p:nvSpPr>
          <p:spPr bwMode="auto">
            <a:xfrm flipH="1">
              <a:off x="631352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Straight Connector 86"/>
            <p:cNvSpPr/>
            <p:nvPr/>
          </p:nvSpPr>
          <p:spPr bwMode="auto">
            <a:xfrm flipH="1">
              <a:off x="618874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Straight Connector 87"/>
            <p:cNvSpPr/>
            <p:nvPr/>
          </p:nvSpPr>
          <p:spPr bwMode="auto">
            <a:xfrm flipH="1">
              <a:off x="606708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Straight Connector 88"/>
            <p:cNvSpPr/>
            <p:nvPr/>
          </p:nvSpPr>
          <p:spPr bwMode="auto">
            <a:xfrm flipH="1">
              <a:off x="594541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Straight Connector 89"/>
            <p:cNvSpPr/>
            <p:nvPr/>
          </p:nvSpPr>
          <p:spPr bwMode="auto">
            <a:xfrm flipH="1">
              <a:off x="5864311" y="7041714"/>
              <a:ext cx="28075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Freeform: Shape 90"/>
            <p:cNvSpPr/>
            <p:nvPr/>
          </p:nvSpPr>
          <p:spPr bwMode="auto">
            <a:xfrm>
              <a:off x="5805039" y="7041716"/>
              <a:ext cx="31196" cy="31198"/>
            </a:xfrm>
            <a:custGeom>
              <a:gdLst>
                <a:gd name="T0" fmla="*/ 43 w 44"/>
                <a:gd name="T1" fmla="*/ 0 h 44"/>
                <a:gd name="T2" fmla="*/ 0 w 44"/>
                <a:gd name="T3" fmla="*/ 0 h 44"/>
                <a:gd name="T4" fmla="*/ 0 w 44"/>
                <a:gd name="T5" fmla="*/ 43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0"/>
                  </a:move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Straight Connector 91"/>
            <p:cNvSpPr/>
            <p:nvPr/>
          </p:nvSpPr>
          <p:spPr bwMode="auto">
            <a:xfrm>
              <a:off x="5805039" y="713218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Straight Connector 92"/>
            <p:cNvSpPr/>
            <p:nvPr/>
          </p:nvSpPr>
          <p:spPr bwMode="auto">
            <a:xfrm>
              <a:off x="5805039" y="725697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Straight Connector 93"/>
            <p:cNvSpPr/>
            <p:nvPr/>
          </p:nvSpPr>
          <p:spPr bwMode="auto">
            <a:xfrm>
              <a:off x="5805039" y="737864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Straight Connector 94"/>
            <p:cNvSpPr/>
            <p:nvPr/>
          </p:nvSpPr>
          <p:spPr bwMode="auto">
            <a:xfrm>
              <a:off x="5805039" y="7500319"/>
              <a:ext cx="3121" cy="59274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Straight Connector 95"/>
            <p:cNvSpPr/>
            <p:nvPr/>
          </p:nvSpPr>
          <p:spPr bwMode="auto">
            <a:xfrm>
              <a:off x="5805039" y="7621989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Straight Connector 96"/>
            <p:cNvSpPr/>
            <p:nvPr/>
          </p:nvSpPr>
          <p:spPr bwMode="auto">
            <a:xfrm>
              <a:off x="5805039" y="774366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Straight Connector 97"/>
            <p:cNvSpPr/>
            <p:nvPr/>
          </p:nvSpPr>
          <p:spPr bwMode="auto">
            <a:xfrm>
              <a:off x="5805039" y="7865330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Straight Connector 98"/>
            <p:cNvSpPr/>
            <p:nvPr/>
          </p:nvSpPr>
          <p:spPr bwMode="auto">
            <a:xfrm>
              <a:off x="5805039" y="798700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Straight Connector 99"/>
            <p:cNvSpPr/>
            <p:nvPr/>
          </p:nvSpPr>
          <p:spPr bwMode="auto">
            <a:xfrm>
              <a:off x="5805039" y="8108671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Straight Connector 100"/>
            <p:cNvSpPr/>
            <p:nvPr/>
          </p:nvSpPr>
          <p:spPr bwMode="auto">
            <a:xfrm>
              <a:off x="5805039" y="823034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Straight Connector 101"/>
            <p:cNvSpPr/>
            <p:nvPr/>
          </p:nvSpPr>
          <p:spPr bwMode="auto">
            <a:xfrm>
              <a:off x="5805039" y="835513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Straight Connector 102"/>
            <p:cNvSpPr/>
            <p:nvPr/>
          </p:nvSpPr>
          <p:spPr bwMode="auto">
            <a:xfrm>
              <a:off x="5805039" y="8476802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Straight Connector 103"/>
            <p:cNvSpPr/>
            <p:nvPr/>
          </p:nvSpPr>
          <p:spPr bwMode="auto">
            <a:xfrm>
              <a:off x="5805039" y="859847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Straight Connector 104"/>
            <p:cNvSpPr/>
            <p:nvPr/>
          </p:nvSpPr>
          <p:spPr bwMode="auto">
            <a:xfrm>
              <a:off x="5805039" y="8720143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Straight Connector 105"/>
            <p:cNvSpPr/>
            <p:nvPr/>
          </p:nvSpPr>
          <p:spPr bwMode="auto">
            <a:xfrm>
              <a:off x="5805039" y="884181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Straight Connector 106"/>
            <p:cNvSpPr/>
            <p:nvPr/>
          </p:nvSpPr>
          <p:spPr bwMode="auto">
            <a:xfrm>
              <a:off x="5805039" y="896348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Straight Connector 107"/>
            <p:cNvSpPr/>
            <p:nvPr/>
          </p:nvSpPr>
          <p:spPr bwMode="auto">
            <a:xfrm>
              <a:off x="5805039" y="908515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Straight Connector 108"/>
            <p:cNvSpPr/>
            <p:nvPr/>
          </p:nvSpPr>
          <p:spPr bwMode="auto">
            <a:xfrm>
              <a:off x="5805039" y="920682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Straight Connector 109"/>
            <p:cNvSpPr/>
            <p:nvPr/>
          </p:nvSpPr>
          <p:spPr bwMode="auto">
            <a:xfrm>
              <a:off x="5805039" y="933161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Straight Connector 110"/>
            <p:cNvSpPr/>
            <p:nvPr/>
          </p:nvSpPr>
          <p:spPr bwMode="auto">
            <a:xfrm>
              <a:off x="5805039" y="945328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Straight Connector 111"/>
            <p:cNvSpPr/>
            <p:nvPr/>
          </p:nvSpPr>
          <p:spPr bwMode="auto">
            <a:xfrm>
              <a:off x="5805039" y="9574956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Straight Connector 112"/>
            <p:cNvSpPr/>
            <p:nvPr/>
          </p:nvSpPr>
          <p:spPr bwMode="auto">
            <a:xfrm>
              <a:off x="5805039" y="9696628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Straight Connector 113"/>
            <p:cNvSpPr/>
            <p:nvPr/>
          </p:nvSpPr>
          <p:spPr bwMode="auto">
            <a:xfrm>
              <a:off x="5805039" y="9818297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Straight Connector 114"/>
            <p:cNvSpPr/>
            <p:nvPr/>
          </p:nvSpPr>
          <p:spPr bwMode="auto">
            <a:xfrm>
              <a:off x="5805039" y="9939969"/>
              <a:ext cx="3121" cy="37437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Freeform: Shape 115"/>
            <p:cNvSpPr/>
            <p:nvPr/>
          </p:nvSpPr>
          <p:spPr bwMode="auto">
            <a:xfrm>
              <a:off x="5805039" y="10008606"/>
              <a:ext cx="31196" cy="31198"/>
            </a:xfrm>
            <a:custGeom>
              <a:gdLst>
                <a:gd name="T0" fmla="*/ 0 w 44"/>
                <a:gd name="T1" fmla="*/ 0 h 44"/>
                <a:gd name="T2" fmla="*/ 0 w 44"/>
                <a:gd name="T3" fmla="*/ 43 h 44"/>
                <a:gd name="T4" fmla="*/ 43 w 44"/>
                <a:gd name="T5" fmla="*/ 43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3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Straight Connector 116"/>
            <p:cNvSpPr/>
            <p:nvPr/>
          </p:nvSpPr>
          <p:spPr bwMode="auto">
            <a:xfrm>
              <a:off x="589550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Straight Connector 117"/>
            <p:cNvSpPr/>
            <p:nvPr/>
          </p:nvSpPr>
          <p:spPr bwMode="auto">
            <a:xfrm>
              <a:off x="602028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Straight Connector 118"/>
            <p:cNvSpPr/>
            <p:nvPr/>
          </p:nvSpPr>
          <p:spPr bwMode="auto">
            <a:xfrm>
              <a:off x="614194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Straight Connector 119"/>
            <p:cNvSpPr/>
            <p:nvPr/>
          </p:nvSpPr>
          <p:spPr bwMode="auto">
            <a:xfrm>
              <a:off x="626361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Straight Connector 120"/>
            <p:cNvSpPr/>
            <p:nvPr/>
          </p:nvSpPr>
          <p:spPr bwMode="auto">
            <a:xfrm>
              <a:off x="638527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Straight Connector 121"/>
            <p:cNvSpPr/>
            <p:nvPr/>
          </p:nvSpPr>
          <p:spPr bwMode="auto">
            <a:xfrm>
              <a:off x="6506938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Straight Connector 122"/>
            <p:cNvSpPr/>
            <p:nvPr/>
          </p:nvSpPr>
          <p:spPr bwMode="auto">
            <a:xfrm>
              <a:off x="662859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Straight Connector 123"/>
            <p:cNvSpPr/>
            <p:nvPr/>
          </p:nvSpPr>
          <p:spPr bwMode="auto">
            <a:xfrm>
              <a:off x="6750263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Straight Connector 124"/>
            <p:cNvSpPr/>
            <p:nvPr/>
          </p:nvSpPr>
          <p:spPr bwMode="auto">
            <a:xfrm>
              <a:off x="687504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Straight Connector 125"/>
            <p:cNvSpPr/>
            <p:nvPr/>
          </p:nvSpPr>
          <p:spPr bwMode="auto">
            <a:xfrm>
              <a:off x="699670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Straight Connector 126"/>
            <p:cNvSpPr/>
            <p:nvPr/>
          </p:nvSpPr>
          <p:spPr bwMode="auto">
            <a:xfrm>
              <a:off x="711837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Straight Connector 127"/>
            <p:cNvSpPr/>
            <p:nvPr/>
          </p:nvSpPr>
          <p:spPr bwMode="auto">
            <a:xfrm>
              <a:off x="724003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Straight Connector 128"/>
            <p:cNvSpPr/>
            <p:nvPr/>
          </p:nvSpPr>
          <p:spPr bwMode="auto">
            <a:xfrm>
              <a:off x="7361696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Straight Connector 129"/>
            <p:cNvSpPr/>
            <p:nvPr/>
          </p:nvSpPr>
          <p:spPr bwMode="auto">
            <a:xfrm>
              <a:off x="748335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Straight Connector 130"/>
            <p:cNvSpPr/>
            <p:nvPr/>
          </p:nvSpPr>
          <p:spPr bwMode="auto">
            <a:xfrm>
              <a:off x="760502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Straight Connector 131"/>
            <p:cNvSpPr/>
            <p:nvPr/>
          </p:nvSpPr>
          <p:spPr bwMode="auto">
            <a:xfrm>
              <a:off x="7726683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Straight Connector 132"/>
            <p:cNvSpPr/>
            <p:nvPr/>
          </p:nvSpPr>
          <p:spPr bwMode="auto">
            <a:xfrm>
              <a:off x="785146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Straight Connector 133"/>
            <p:cNvSpPr/>
            <p:nvPr/>
          </p:nvSpPr>
          <p:spPr bwMode="auto">
            <a:xfrm>
              <a:off x="797312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Straight Connector 134"/>
            <p:cNvSpPr/>
            <p:nvPr/>
          </p:nvSpPr>
          <p:spPr bwMode="auto">
            <a:xfrm>
              <a:off x="8094790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Straight Connector 135"/>
            <p:cNvSpPr/>
            <p:nvPr/>
          </p:nvSpPr>
          <p:spPr bwMode="auto">
            <a:xfrm>
              <a:off x="821645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Straight Connector 136"/>
            <p:cNvSpPr/>
            <p:nvPr/>
          </p:nvSpPr>
          <p:spPr bwMode="auto">
            <a:xfrm>
              <a:off x="8338116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Straight Connector 137"/>
            <p:cNvSpPr/>
            <p:nvPr/>
          </p:nvSpPr>
          <p:spPr bwMode="auto">
            <a:xfrm>
              <a:off x="8459779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Straight Connector 138"/>
            <p:cNvSpPr/>
            <p:nvPr/>
          </p:nvSpPr>
          <p:spPr bwMode="auto">
            <a:xfrm>
              <a:off x="858144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Straight Connector 139"/>
            <p:cNvSpPr/>
            <p:nvPr/>
          </p:nvSpPr>
          <p:spPr bwMode="auto">
            <a:xfrm>
              <a:off x="8703103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Straight Connector 140"/>
            <p:cNvSpPr/>
            <p:nvPr/>
          </p:nvSpPr>
          <p:spPr bwMode="auto">
            <a:xfrm>
              <a:off x="882476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Straight Connector 141"/>
            <p:cNvSpPr/>
            <p:nvPr/>
          </p:nvSpPr>
          <p:spPr bwMode="auto">
            <a:xfrm>
              <a:off x="894954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Straight Connector 142"/>
            <p:cNvSpPr/>
            <p:nvPr/>
          </p:nvSpPr>
          <p:spPr bwMode="auto">
            <a:xfrm>
              <a:off x="9071210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Straight Connector 143"/>
            <p:cNvSpPr/>
            <p:nvPr/>
          </p:nvSpPr>
          <p:spPr bwMode="auto">
            <a:xfrm>
              <a:off x="919287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Straight Connector 144"/>
            <p:cNvSpPr/>
            <p:nvPr/>
          </p:nvSpPr>
          <p:spPr bwMode="auto">
            <a:xfrm>
              <a:off x="931453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Straight Connector 145"/>
            <p:cNvSpPr/>
            <p:nvPr/>
          </p:nvSpPr>
          <p:spPr bwMode="auto">
            <a:xfrm>
              <a:off x="9436197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Straight Connector 146"/>
            <p:cNvSpPr/>
            <p:nvPr/>
          </p:nvSpPr>
          <p:spPr bwMode="auto">
            <a:xfrm>
              <a:off x="9557861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Straight Connector 147"/>
            <p:cNvSpPr/>
            <p:nvPr/>
          </p:nvSpPr>
          <p:spPr bwMode="auto">
            <a:xfrm>
              <a:off x="9679522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Straight Connector 148"/>
            <p:cNvSpPr/>
            <p:nvPr/>
          </p:nvSpPr>
          <p:spPr bwMode="auto">
            <a:xfrm>
              <a:off x="980430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Straight Connector 149"/>
            <p:cNvSpPr/>
            <p:nvPr/>
          </p:nvSpPr>
          <p:spPr bwMode="auto">
            <a:xfrm>
              <a:off x="9925968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Straight Connector 150"/>
            <p:cNvSpPr/>
            <p:nvPr/>
          </p:nvSpPr>
          <p:spPr bwMode="auto">
            <a:xfrm>
              <a:off x="10047630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Straight Connector 151"/>
            <p:cNvSpPr/>
            <p:nvPr/>
          </p:nvSpPr>
          <p:spPr bwMode="auto">
            <a:xfrm>
              <a:off x="10169294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Straight Connector 152"/>
            <p:cNvSpPr/>
            <p:nvPr/>
          </p:nvSpPr>
          <p:spPr bwMode="auto">
            <a:xfrm>
              <a:off x="10290955" y="10039803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Freeform: Shape 153"/>
            <p:cNvSpPr/>
            <p:nvPr/>
          </p:nvSpPr>
          <p:spPr bwMode="auto">
            <a:xfrm>
              <a:off x="10387663" y="10039803"/>
              <a:ext cx="31196" cy="31198"/>
            </a:xfrm>
            <a:custGeom>
              <a:gdLst>
                <a:gd name="T0" fmla="*/ 0 w 44"/>
                <a:gd name="T1" fmla="*/ 0 h 44"/>
                <a:gd name="T2" fmla="*/ 43 w 44"/>
                <a:gd name="T3" fmla="*/ 0 h 44"/>
                <a:gd name="T4" fmla="*/ 43 w 44"/>
                <a:gd name="T5" fmla="*/ 43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43" y="0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Straight Connector 154"/>
            <p:cNvSpPr/>
            <p:nvPr/>
          </p:nvSpPr>
          <p:spPr bwMode="auto">
            <a:xfrm>
              <a:off x="10415738" y="1012715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3" name="Straight Connector 155"/>
            <p:cNvSpPr/>
            <p:nvPr/>
          </p:nvSpPr>
          <p:spPr bwMode="auto">
            <a:xfrm>
              <a:off x="10415738" y="10248824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4" name="Straight Connector 156"/>
            <p:cNvSpPr/>
            <p:nvPr/>
          </p:nvSpPr>
          <p:spPr bwMode="auto">
            <a:xfrm>
              <a:off x="10415738" y="10370495"/>
              <a:ext cx="3121" cy="6239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5" name="Freeform: Shape 157"/>
            <p:cNvSpPr/>
            <p:nvPr/>
          </p:nvSpPr>
          <p:spPr bwMode="auto">
            <a:xfrm>
              <a:off x="10415738" y="10489048"/>
              <a:ext cx="31196" cy="31198"/>
            </a:xfrm>
            <a:custGeom>
              <a:gdLst>
                <a:gd name="T0" fmla="*/ 0 w 44"/>
                <a:gd name="T1" fmla="*/ 0 h 44"/>
                <a:gd name="T2" fmla="*/ 0 w 44"/>
                <a:gd name="T3" fmla="*/ 43 h 44"/>
                <a:gd name="T4" fmla="*/ 43 w 44"/>
                <a:gd name="T5" fmla="*/ 43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0" y="43"/>
                  </a:lnTo>
                  <a:lnTo>
                    <a:pt x="43" y="43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6" name="Straight Connector 158"/>
            <p:cNvSpPr/>
            <p:nvPr/>
          </p:nvSpPr>
          <p:spPr bwMode="auto">
            <a:xfrm>
              <a:off x="1050932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7" name="Straight Connector 159"/>
            <p:cNvSpPr/>
            <p:nvPr/>
          </p:nvSpPr>
          <p:spPr bwMode="auto">
            <a:xfrm>
              <a:off x="1063098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Straight Connector 160"/>
            <p:cNvSpPr/>
            <p:nvPr/>
          </p:nvSpPr>
          <p:spPr bwMode="auto">
            <a:xfrm>
              <a:off x="1075265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9" name="Straight Connector 161"/>
            <p:cNvSpPr/>
            <p:nvPr/>
          </p:nvSpPr>
          <p:spPr bwMode="auto">
            <a:xfrm>
              <a:off x="1087431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Straight Connector 162"/>
            <p:cNvSpPr/>
            <p:nvPr/>
          </p:nvSpPr>
          <p:spPr bwMode="auto">
            <a:xfrm>
              <a:off x="1099597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1" name="Straight Connector 163"/>
            <p:cNvSpPr/>
            <p:nvPr/>
          </p:nvSpPr>
          <p:spPr bwMode="auto">
            <a:xfrm>
              <a:off x="1111763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2" name="Straight Connector 164"/>
            <p:cNvSpPr/>
            <p:nvPr/>
          </p:nvSpPr>
          <p:spPr bwMode="auto">
            <a:xfrm>
              <a:off x="1124241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3" name="Straight Connector 165"/>
            <p:cNvSpPr/>
            <p:nvPr/>
          </p:nvSpPr>
          <p:spPr bwMode="auto">
            <a:xfrm>
              <a:off x="1136408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4" name="Straight Connector 166"/>
            <p:cNvSpPr/>
            <p:nvPr/>
          </p:nvSpPr>
          <p:spPr bwMode="auto">
            <a:xfrm>
              <a:off x="1148574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5" name="Straight Connector 167"/>
            <p:cNvSpPr/>
            <p:nvPr/>
          </p:nvSpPr>
          <p:spPr bwMode="auto">
            <a:xfrm>
              <a:off x="1160740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6" name="Straight Connector 168"/>
            <p:cNvSpPr/>
            <p:nvPr/>
          </p:nvSpPr>
          <p:spPr bwMode="auto">
            <a:xfrm>
              <a:off x="1172907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7" name="Straight Connector 169"/>
            <p:cNvSpPr/>
            <p:nvPr/>
          </p:nvSpPr>
          <p:spPr bwMode="auto">
            <a:xfrm>
              <a:off x="1185073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8" name="Straight Connector 170"/>
            <p:cNvSpPr/>
            <p:nvPr/>
          </p:nvSpPr>
          <p:spPr bwMode="auto">
            <a:xfrm>
              <a:off x="11972395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39" name="Straight Connector 171"/>
            <p:cNvSpPr/>
            <p:nvPr/>
          </p:nvSpPr>
          <p:spPr bwMode="auto">
            <a:xfrm>
              <a:off x="1209405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0" name="Straight Connector 172"/>
            <p:cNvSpPr/>
            <p:nvPr/>
          </p:nvSpPr>
          <p:spPr bwMode="auto">
            <a:xfrm>
              <a:off x="1221572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1" name="Straight Connector 173"/>
            <p:cNvSpPr/>
            <p:nvPr/>
          </p:nvSpPr>
          <p:spPr bwMode="auto">
            <a:xfrm>
              <a:off x="1234050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2" name="Straight Connector 174"/>
            <p:cNvSpPr/>
            <p:nvPr/>
          </p:nvSpPr>
          <p:spPr bwMode="auto">
            <a:xfrm>
              <a:off x="1246216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3" name="Straight Connector 175"/>
            <p:cNvSpPr/>
            <p:nvPr/>
          </p:nvSpPr>
          <p:spPr bwMode="auto">
            <a:xfrm>
              <a:off x="1258382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4" name="Straight Connector 176"/>
            <p:cNvSpPr/>
            <p:nvPr/>
          </p:nvSpPr>
          <p:spPr bwMode="auto">
            <a:xfrm>
              <a:off x="1270548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5" name="Straight Connector 177"/>
            <p:cNvSpPr/>
            <p:nvPr/>
          </p:nvSpPr>
          <p:spPr bwMode="auto">
            <a:xfrm>
              <a:off x="1282715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6" name="Straight Connector 178"/>
            <p:cNvSpPr/>
            <p:nvPr/>
          </p:nvSpPr>
          <p:spPr bwMode="auto">
            <a:xfrm>
              <a:off x="12948815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7" name="Straight Connector 179"/>
            <p:cNvSpPr/>
            <p:nvPr/>
          </p:nvSpPr>
          <p:spPr bwMode="auto">
            <a:xfrm>
              <a:off x="1307047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8" name="Straight Connector 180"/>
            <p:cNvSpPr/>
            <p:nvPr/>
          </p:nvSpPr>
          <p:spPr bwMode="auto">
            <a:xfrm>
              <a:off x="1319214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9" name="Straight Connector 181"/>
            <p:cNvSpPr/>
            <p:nvPr/>
          </p:nvSpPr>
          <p:spPr bwMode="auto">
            <a:xfrm>
              <a:off x="1331692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0" name="Straight Connector 182"/>
            <p:cNvSpPr/>
            <p:nvPr/>
          </p:nvSpPr>
          <p:spPr bwMode="auto">
            <a:xfrm>
              <a:off x="1343858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1" name="Straight Connector 183"/>
            <p:cNvSpPr/>
            <p:nvPr/>
          </p:nvSpPr>
          <p:spPr bwMode="auto">
            <a:xfrm>
              <a:off x="1356024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2" name="Straight Connector 184"/>
            <p:cNvSpPr/>
            <p:nvPr/>
          </p:nvSpPr>
          <p:spPr bwMode="auto">
            <a:xfrm>
              <a:off x="1368190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3" name="Straight Connector 185"/>
            <p:cNvSpPr/>
            <p:nvPr/>
          </p:nvSpPr>
          <p:spPr bwMode="auto">
            <a:xfrm>
              <a:off x="1380357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4" name="Straight Connector 186"/>
            <p:cNvSpPr/>
            <p:nvPr/>
          </p:nvSpPr>
          <p:spPr bwMode="auto">
            <a:xfrm>
              <a:off x="1392523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5" name="Straight Connector 187"/>
            <p:cNvSpPr/>
            <p:nvPr/>
          </p:nvSpPr>
          <p:spPr bwMode="auto">
            <a:xfrm>
              <a:off x="1404689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6" name="Straight Connector 188"/>
            <p:cNvSpPr/>
            <p:nvPr/>
          </p:nvSpPr>
          <p:spPr bwMode="auto">
            <a:xfrm>
              <a:off x="1416856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7" name="Straight Connector 189"/>
            <p:cNvSpPr/>
            <p:nvPr/>
          </p:nvSpPr>
          <p:spPr bwMode="auto">
            <a:xfrm>
              <a:off x="1429334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8" name="Straight Connector 190"/>
            <p:cNvSpPr/>
            <p:nvPr/>
          </p:nvSpPr>
          <p:spPr bwMode="auto">
            <a:xfrm>
              <a:off x="1441500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9" name="Straight Connector 191"/>
            <p:cNvSpPr/>
            <p:nvPr/>
          </p:nvSpPr>
          <p:spPr bwMode="auto">
            <a:xfrm>
              <a:off x="1453666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0" name="Straight Connector 192"/>
            <p:cNvSpPr/>
            <p:nvPr/>
          </p:nvSpPr>
          <p:spPr bwMode="auto">
            <a:xfrm>
              <a:off x="1465832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1" name="Straight Connector 193"/>
            <p:cNvSpPr/>
            <p:nvPr/>
          </p:nvSpPr>
          <p:spPr bwMode="auto">
            <a:xfrm>
              <a:off x="1477999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2" name="Straight Connector 194"/>
            <p:cNvSpPr/>
            <p:nvPr/>
          </p:nvSpPr>
          <p:spPr bwMode="auto">
            <a:xfrm>
              <a:off x="14901655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3" name="Straight Connector 195"/>
            <p:cNvSpPr/>
            <p:nvPr/>
          </p:nvSpPr>
          <p:spPr bwMode="auto">
            <a:xfrm>
              <a:off x="1502331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4" name="Straight Connector 196"/>
            <p:cNvSpPr/>
            <p:nvPr/>
          </p:nvSpPr>
          <p:spPr bwMode="auto">
            <a:xfrm>
              <a:off x="1514497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5" name="Straight Connector 197"/>
            <p:cNvSpPr/>
            <p:nvPr/>
          </p:nvSpPr>
          <p:spPr bwMode="auto">
            <a:xfrm>
              <a:off x="1526976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6" name="Straight Connector 198"/>
            <p:cNvSpPr/>
            <p:nvPr/>
          </p:nvSpPr>
          <p:spPr bwMode="auto">
            <a:xfrm>
              <a:off x="1539142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7" name="Straight Connector 199"/>
            <p:cNvSpPr/>
            <p:nvPr/>
          </p:nvSpPr>
          <p:spPr bwMode="auto">
            <a:xfrm>
              <a:off x="1551308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8" name="Straight Connector 200"/>
            <p:cNvSpPr/>
            <p:nvPr/>
          </p:nvSpPr>
          <p:spPr bwMode="auto">
            <a:xfrm>
              <a:off x="1563475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9" name="Straight Connector 201"/>
            <p:cNvSpPr/>
            <p:nvPr/>
          </p:nvSpPr>
          <p:spPr bwMode="auto">
            <a:xfrm>
              <a:off x="1575641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0" name="Straight Connector 202"/>
            <p:cNvSpPr/>
            <p:nvPr/>
          </p:nvSpPr>
          <p:spPr bwMode="auto">
            <a:xfrm>
              <a:off x="15878076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1" name="Straight Connector 203"/>
            <p:cNvSpPr/>
            <p:nvPr/>
          </p:nvSpPr>
          <p:spPr bwMode="auto">
            <a:xfrm>
              <a:off x="1599973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2" name="Straight Connector 204"/>
            <p:cNvSpPr/>
            <p:nvPr/>
          </p:nvSpPr>
          <p:spPr bwMode="auto">
            <a:xfrm>
              <a:off x="1612451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3" name="Straight Connector 205"/>
            <p:cNvSpPr/>
            <p:nvPr/>
          </p:nvSpPr>
          <p:spPr bwMode="auto">
            <a:xfrm>
              <a:off x="16246182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4" name="Straight Connector 206"/>
            <p:cNvSpPr/>
            <p:nvPr/>
          </p:nvSpPr>
          <p:spPr bwMode="auto">
            <a:xfrm>
              <a:off x="16367843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5" name="Straight Connector 207"/>
            <p:cNvSpPr/>
            <p:nvPr/>
          </p:nvSpPr>
          <p:spPr bwMode="auto">
            <a:xfrm>
              <a:off x="16489507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6" name="Straight Connector 208"/>
            <p:cNvSpPr/>
            <p:nvPr/>
          </p:nvSpPr>
          <p:spPr bwMode="auto">
            <a:xfrm>
              <a:off x="16611169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7" name="Straight Connector 209"/>
            <p:cNvSpPr/>
            <p:nvPr/>
          </p:nvSpPr>
          <p:spPr bwMode="auto">
            <a:xfrm>
              <a:off x="1673283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8" name="Straight Connector 210"/>
            <p:cNvSpPr/>
            <p:nvPr/>
          </p:nvSpPr>
          <p:spPr bwMode="auto">
            <a:xfrm>
              <a:off x="16854494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79" name="Straight Connector 211"/>
            <p:cNvSpPr/>
            <p:nvPr/>
          </p:nvSpPr>
          <p:spPr bwMode="auto">
            <a:xfrm>
              <a:off x="1697615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0" name="Straight Connector 212"/>
            <p:cNvSpPr/>
            <p:nvPr/>
          </p:nvSpPr>
          <p:spPr bwMode="auto">
            <a:xfrm>
              <a:off x="1710094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1" name="Straight Connector 213"/>
            <p:cNvSpPr/>
            <p:nvPr/>
          </p:nvSpPr>
          <p:spPr bwMode="auto">
            <a:xfrm>
              <a:off x="17222601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2" name="Straight Connector 214"/>
            <p:cNvSpPr/>
            <p:nvPr/>
          </p:nvSpPr>
          <p:spPr bwMode="auto">
            <a:xfrm>
              <a:off x="17344265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3" name="Straight Connector 215"/>
            <p:cNvSpPr/>
            <p:nvPr/>
          </p:nvSpPr>
          <p:spPr bwMode="auto">
            <a:xfrm>
              <a:off x="17465928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4" name="Straight Connector 216"/>
            <p:cNvSpPr/>
            <p:nvPr/>
          </p:nvSpPr>
          <p:spPr bwMode="auto">
            <a:xfrm>
              <a:off x="17587590" y="10520246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5" name="Straight Connector 217"/>
            <p:cNvSpPr/>
            <p:nvPr/>
          </p:nvSpPr>
          <p:spPr bwMode="auto">
            <a:xfrm>
              <a:off x="17684296" y="10520246"/>
              <a:ext cx="31196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6" name="Straight Connector 218"/>
            <p:cNvSpPr/>
            <p:nvPr/>
          </p:nvSpPr>
          <p:spPr bwMode="auto">
            <a:xfrm flipV="1">
              <a:off x="17712373" y="10485925"/>
              <a:ext cx="3119" cy="37437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7" name="Straight Connector 219"/>
            <p:cNvSpPr/>
            <p:nvPr/>
          </p:nvSpPr>
          <p:spPr bwMode="auto">
            <a:xfrm flipV="1">
              <a:off x="17712373" y="1035801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8" name="Straight Connector 220"/>
            <p:cNvSpPr/>
            <p:nvPr/>
          </p:nvSpPr>
          <p:spPr bwMode="auto">
            <a:xfrm flipV="1">
              <a:off x="17712373" y="1023634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89" name="Straight Connector 221"/>
            <p:cNvSpPr/>
            <p:nvPr/>
          </p:nvSpPr>
          <p:spPr bwMode="auto">
            <a:xfrm flipV="1">
              <a:off x="17712373" y="1011467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0" name="Straight Connector 222"/>
            <p:cNvSpPr/>
            <p:nvPr/>
          </p:nvSpPr>
          <p:spPr bwMode="auto">
            <a:xfrm flipV="1">
              <a:off x="17712373" y="9993006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1" name="Straight Connector 223"/>
            <p:cNvSpPr/>
            <p:nvPr/>
          </p:nvSpPr>
          <p:spPr bwMode="auto">
            <a:xfrm flipV="1">
              <a:off x="17712373" y="9871336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2" name="Straight Connector 224"/>
            <p:cNvSpPr/>
            <p:nvPr/>
          </p:nvSpPr>
          <p:spPr bwMode="auto">
            <a:xfrm flipV="1">
              <a:off x="17712373" y="9749665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3" name="Straight Connector 225"/>
            <p:cNvSpPr/>
            <p:nvPr/>
          </p:nvSpPr>
          <p:spPr bwMode="auto">
            <a:xfrm flipV="1">
              <a:off x="17712373" y="9627995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4" name="Straight Connector 226"/>
            <p:cNvSpPr/>
            <p:nvPr/>
          </p:nvSpPr>
          <p:spPr bwMode="auto">
            <a:xfrm flipV="1">
              <a:off x="17712373" y="9506324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5" name="Straight Connector 227"/>
            <p:cNvSpPr/>
            <p:nvPr/>
          </p:nvSpPr>
          <p:spPr bwMode="auto">
            <a:xfrm flipV="1">
              <a:off x="17712373" y="9381534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6" name="Straight Connector 228"/>
            <p:cNvSpPr/>
            <p:nvPr/>
          </p:nvSpPr>
          <p:spPr bwMode="auto">
            <a:xfrm flipV="1">
              <a:off x="17712373" y="9259864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7" name="Straight Connector 229"/>
            <p:cNvSpPr/>
            <p:nvPr/>
          </p:nvSpPr>
          <p:spPr bwMode="auto">
            <a:xfrm flipV="1">
              <a:off x="17712373" y="9138193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8" name="Straight Connector 230"/>
            <p:cNvSpPr/>
            <p:nvPr/>
          </p:nvSpPr>
          <p:spPr bwMode="auto">
            <a:xfrm flipV="1">
              <a:off x="17712373" y="9016523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99" name="Straight Connector 231"/>
            <p:cNvSpPr/>
            <p:nvPr/>
          </p:nvSpPr>
          <p:spPr bwMode="auto">
            <a:xfrm flipV="1">
              <a:off x="17712373" y="8894852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0" name="Straight Connector 232"/>
            <p:cNvSpPr/>
            <p:nvPr/>
          </p:nvSpPr>
          <p:spPr bwMode="auto">
            <a:xfrm flipV="1">
              <a:off x="17712373" y="8773182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1" name="Straight Connector 233"/>
            <p:cNvSpPr/>
            <p:nvPr/>
          </p:nvSpPr>
          <p:spPr bwMode="auto">
            <a:xfrm flipV="1">
              <a:off x="17712373" y="8651511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2" name="Straight Connector 234"/>
            <p:cNvSpPr/>
            <p:nvPr/>
          </p:nvSpPr>
          <p:spPr bwMode="auto">
            <a:xfrm flipV="1">
              <a:off x="17712373" y="8526720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3" name="Straight Connector 235"/>
            <p:cNvSpPr/>
            <p:nvPr/>
          </p:nvSpPr>
          <p:spPr bwMode="auto">
            <a:xfrm flipV="1">
              <a:off x="17712373" y="8405051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4" name="Straight Connector 236"/>
            <p:cNvSpPr/>
            <p:nvPr/>
          </p:nvSpPr>
          <p:spPr bwMode="auto">
            <a:xfrm flipV="1">
              <a:off x="17712373" y="8283379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5" name="Straight Connector 237"/>
            <p:cNvSpPr/>
            <p:nvPr/>
          </p:nvSpPr>
          <p:spPr bwMode="auto">
            <a:xfrm flipV="1">
              <a:off x="17712373" y="8161710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6" name="Straight Connector 238"/>
            <p:cNvSpPr/>
            <p:nvPr/>
          </p:nvSpPr>
          <p:spPr bwMode="auto">
            <a:xfrm flipV="1">
              <a:off x="17712373" y="804003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7" name="Straight Connector 239"/>
            <p:cNvSpPr/>
            <p:nvPr/>
          </p:nvSpPr>
          <p:spPr bwMode="auto">
            <a:xfrm flipV="1">
              <a:off x="17712373" y="7918369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8" name="Straight Connector 240"/>
            <p:cNvSpPr/>
            <p:nvPr/>
          </p:nvSpPr>
          <p:spPr bwMode="auto">
            <a:xfrm flipV="1">
              <a:off x="17712373" y="779669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09" name="Straight Connector 241"/>
            <p:cNvSpPr/>
            <p:nvPr/>
          </p:nvSpPr>
          <p:spPr bwMode="auto">
            <a:xfrm flipV="1">
              <a:off x="17712373" y="767502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0" name="Straight Connector 242"/>
            <p:cNvSpPr/>
            <p:nvPr/>
          </p:nvSpPr>
          <p:spPr bwMode="auto">
            <a:xfrm flipV="1">
              <a:off x="17712373" y="7550238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1" name="Straight Connector 243"/>
            <p:cNvSpPr/>
            <p:nvPr/>
          </p:nvSpPr>
          <p:spPr bwMode="auto">
            <a:xfrm flipV="1">
              <a:off x="17712373" y="743168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2" name="Straight Connector 244"/>
            <p:cNvSpPr/>
            <p:nvPr/>
          </p:nvSpPr>
          <p:spPr bwMode="auto">
            <a:xfrm flipV="1">
              <a:off x="17712373" y="7306897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3" name="Straight Connector 245"/>
            <p:cNvSpPr/>
            <p:nvPr/>
          </p:nvSpPr>
          <p:spPr bwMode="auto">
            <a:xfrm flipV="1">
              <a:off x="17712373" y="7185225"/>
              <a:ext cx="3119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4" name="Straight Connector 246"/>
            <p:cNvSpPr/>
            <p:nvPr/>
          </p:nvSpPr>
          <p:spPr bwMode="auto">
            <a:xfrm flipV="1">
              <a:off x="17712373" y="7097872"/>
              <a:ext cx="3119" cy="34318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5" name="Freeform: Shape 247"/>
            <p:cNvSpPr/>
            <p:nvPr/>
          </p:nvSpPr>
          <p:spPr bwMode="auto">
            <a:xfrm>
              <a:off x="17684296" y="7041716"/>
              <a:ext cx="31196" cy="31198"/>
            </a:xfrm>
            <a:custGeom>
              <a:gdLst>
                <a:gd name="T0" fmla="*/ 43 w 44"/>
                <a:gd name="T1" fmla="*/ 43 h 44"/>
                <a:gd name="T2" fmla="*/ 43 w 44"/>
                <a:gd name="T3" fmla="*/ 0 h 44"/>
                <a:gd name="T4" fmla="*/ 0 w 44"/>
                <a:gd name="T5" fmla="*/ 0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43"/>
                  </a:moveTo>
                  <a:lnTo>
                    <a:pt x="43" y="0"/>
                  </a:lnTo>
                  <a:lnTo>
                    <a:pt x="0" y="0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6" name="Straight Connector 248"/>
            <p:cNvSpPr/>
            <p:nvPr/>
          </p:nvSpPr>
          <p:spPr bwMode="auto">
            <a:xfrm flipH="1">
              <a:off x="1755327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7" name="Straight Connector 249"/>
            <p:cNvSpPr/>
            <p:nvPr/>
          </p:nvSpPr>
          <p:spPr bwMode="auto">
            <a:xfrm flipH="1">
              <a:off x="1743161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8" name="Straight Connector 250"/>
            <p:cNvSpPr/>
            <p:nvPr/>
          </p:nvSpPr>
          <p:spPr bwMode="auto">
            <a:xfrm flipH="1">
              <a:off x="17309951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9" name="Straight Connector 251"/>
            <p:cNvSpPr/>
            <p:nvPr/>
          </p:nvSpPr>
          <p:spPr bwMode="auto">
            <a:xfrm flipH="1">
              <a:off x="1718828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0" name="Straight Connector 252"/>
            <p:cNvSpPr/>
            <p:nvPr/>
          </p:nvSpPr>
          <p:spPr bwMode="auto">
            <a:xfrm flipH="1">
              <a:off x="1706350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1" name="Straight Connector 253"/>
            <p:cNvSpPr/>
            <p:nvPr/>
          </p:nvSpPr>
          <p:spPr bwMode="auto">
            <a:xfrm flipH="1">
              <a:off x="1694184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2" name="Straight Connector 254"/>
            <p:cNvSpPr/>
            <p:nvPr/>
          </p:nvSpPr>
          <p:spPr bwMode="auto">
            <a:xfrm flipH="1">
              <a:off x="1682018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3" name="Straight Connector 255"/>
            <p:cNvSpPr/>
            <p:nvPr/>
          </p:nvSpPr>
          <p:spPr bwMode="auto">
            <a:xfrm flipH="1">
              <a:off x="1669851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4" name="Straight Connector 256"/>
            <p:cNvSpPr/>
            <p:nvPr/>
          </p:nvSpPr>
          <p:spPr bwMode="auto">
            <a:xfrm flipH="1">
              <a:off x="16576856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5" name="Straight Connector 257"/>
            <p:cNvSpPr/>
            <p:nvPr/>
          </p:nvSpPr>
          <p:spPr bwMode="auto">
            <a:xfrm flipH="1">
              <a:off x="1645519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6" name="Straight Connector 258"/>
            <p:cNvSpPr/>
            <p:nvPr/>
          </p:nvSpPr>
          <p:spPr bwMode="auto">
            <a:xfrm flipH="1">
              <a:off x="1633353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7" name="Straight Connector 259"/>
            <p:cNvSpPr/>
            <p:nvPr/>
          </p:nvSpPr>
          <p:spPr bwMode="auto">
            <a:xfrm flipH="1">
              <a:off x="16208749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8" name="Straight Connector 260"/>
            <p:cNvSpPr/>
            <p:nvPr/>
          </p:nvSpPr>
          <p:spPr bwMode="auto">
            <a:xfrm flipH="1">
              <a:off x="1608708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9" name="Straight Connector 261"/>
            <p:cNvSpPr/>
            <p:nvPr/>
          </p:nvSpPr>
          <p:spPr bwMode="auto">
            <a:xfrm flipH="1">
              <a:off x="1596542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0" name="Straight Connector 262"/>
            <p:cNvSpPr/>
            <p:nvPr/>
          </p:nvSpPr>
          <p:spPr bwMode="auto">
            <a:xfrm flipH="1">
              <a:off x="1584376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1" name="Straight Connector 263"/>
            <p:cNvSpPr/>
            <p:nvPr/>
          </p:nvSpPr>
          <p:spPr bwMode="auto">
            <a:xfrm flipH="1">
              <a:off x="1572209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2" name="Straight Connector 264"/>
            <p:cNvSpPr/>
            <p:nvPr/>
          </p:nvSpPr>
          <p:spPr bwMode="auto">
            <a:xfrm flipH="1">
              <a:off x="1560043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3" name="Straight Connector 265"/>
            <p:cNvSpPr/>
            <p:nvPr/>
          </p:nvSpPr>
          <p:spPr bwMode="auto">
            <a:xfrm flipH="1">
              <a:off x="15478773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4" name="Straight Connector 266"/>
            <p:cNvSpPr/>
            <p:nvPr/>
          </p:nvSpPr>
          <p:spPr bwMode="auto">
            <a:xfrm flipH="1">
              <a:off x="1535399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5" name="Straight Connector 267"/>
            <p:cNvSpPr/>
            <p:nvPr/>
          </p:nvSpPr>
          <p:spPr bwMode="auto">
            <a:xfrm flipH="1">
              <a:off x="1523232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6" name="Straight Connector 268"/>
            <p:cNvSpPr/>
            <p:nvPr/>
          </p:nvSpPr>
          <p:spPr bwMode="auto">
            <a:xfrm flipH="1">
              <a:off x="15110665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7" name="Straight Connector 269"/>
            <p:cNvSpPr/>
            <p:nvPr/>
          </p:nvSpPr>
          <p:spPr bwMode="auto">
            <a:xfrm flipH="1">
              <a:off x="1498900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8" name="Straight Connector 270"/>
            <p:cNvSpPr/>
            <p:nvPr/>
          </p:nvSpPr>
          <p:spPr bwMode="auto">
            <a:xfrm flipH="1">
              <a:off x="14867342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39" name="Straight Connector 271"/>
            <p:cNvSpPr/>
            <p:nvPr/>
          </p:nvSpPr>
          <p:spPr bwMode="auto">
            <a:xfrm flipH="1">
              <a:off x="14745678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0" name="Straight Connector 272"/>
            <p:cNvSpPr/>
            <p:nvPr/>
          </p:nvSpPr>
          <p:spPr bwMode="auto">
            <a:xfrm flipH="1">
              <a:off x="14624017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1" name="Straight Connector 273"/>
            <p:cNvSpPr/>
            <p:nvPr/>
          </p:nvSpPr>
          <p:spPr bwMode="auto">
            <a:xfrm flipH="1">
              <a:off x="14502354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2" name="Straight Connector 274"/>
            <p:cNvSpPr/>
            <p:nvPr/>
          </p:nvSpPr>
          <p:spPr bwMode="auto">
            <a:xfrm flipH="1">
              <a:off x="1437757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3" name="Straight Connector 275"/>
            <p:cNvSpPr/>
            <p:nvPr/>
          </p:nvSpPr>
          <p:spPr bwMode="auto">
            <a:xfrm flipH="1">
              <a:off x="14255910" y="7041714"/>
              <a:ext cx="68631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4" name="Straight Connector 276"/>
            <p:cNvSpPr/>
            <p:nvPr/>
          </p:nvSpPr>
          <p:spPr bwMode="auto">
            <a:xfrm flipH="1">
              <a:off x="14177918" y="7041714"/>
              <a:ext cx="24956" cy="3121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5" name="Freeform: Shape 277"/>
            <p:cNvSpPr/>
            <p:nvPr/>
          </p:nvSpPr>
          <p:spPr bwMode="auto">
            <a:xfrm>
              <a:off x="14121766" y="7010519"/>
              <a:ext cx="31196" cy="31198"/>
            </a:xfrm>
            <a:custGeom>
              <a:gdLst>
                <a:gd name="T0" fmla="*/ 43 w 44"/>
                <a:gd name="T1" fmla="*/ 43 h 44"/>
                <a:gd name="T2" fmla="*/ 0 w 44"/>
                <a:gd name="T3" fmla="*/ 43 h 44"/>
                <a:gd name="T4" fmla="*/ 0 w 44"/>
                <a:gd name="T5" fmla="*/ 0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43" y="43"/>
                  </a:moveTo>
                  <a:lnTo>
                    <a:pt x="0" y="43"/>
                  </a:lnTo>
                  <a:lnTo>
                    <a:pt x="0" y="0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6" name="Straight Connector 278"/>
            <p:cNvSpPr/>
            <p:nvPr/>
          </p:nvSpPr>
          <p:spPr bwMode="auto">
            <a:xfrm flipV="1">
              <a:off x="14121766" y="688572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7" name="Straight Connector 279"/>
            <p:cNvSpPr/>
            <p:nvPr/>
          </p:nvSpPr>
          <p:spPr bwMode="auto">
            <a:xfrm flipV="1">
              <a:off x="14121766" y="676405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8" name="Straight Connector 280"/>
            <p:cNvSpPr/>
            <p:nvPr/>
          </p:nvSpPr>
          <p:spPr bwMode="auto">
            <a:xfrm flipV="1">
              <a:off x="14121766" y="663926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9" name="Straight Connector 281"/>
            <p:cNvSpPr/>
            <p:nvPr/>
          </p:nvSpPr>
          <p:spPr bwMode="auto">
            <a:xfrm flipV="1">
              <a:off x="14121766" y="6517597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0" name="Straight Connector 282"/>
            <p:cNvSpPr/>
            <p:nvPr/>
          </p:nvSpPr>
          <p:spPr bwMode="auto">
            <a:xfrm flipV="1">
              <a:off x="14121766" y="639592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1" name="Straight Connector 283"/>
            <p:cNvSpPr/>
            <p:nvPr/>
          </p:nvSpPr>
          <p:spPr bwMode="auto">
            <a:xfrm flipV="1">
              <a:off x="14121766" y="6274256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2" name="Straight Connector 284"/>
            <p:cNvSpPr/>
            <p:nvPr/>
          </p:nvSpPr>
          <p:spPr bwMode="auto">
            <a:xfrm flipV="1">
              <a:off x="14121766" y="6152587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3" name="Straight Connector 285"/>
            <p:cNvSpPr/>
            <p:nvPr/>
          </p:nvSpPr>
          <p:spPr bwMode="auto">
            <a:xfrm flipV="1">
              <a:off x="14121766" y="6030915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4" name="Straight Connector 286"/>
            <p:cNvSpPr/>
            <p:nvPr/>
          </p:nvSpPr>
          <p:spPr bwMode="auto">
            <a:xfrm flipV="1">
              <a:off x="14121766" y="5909246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5" name="Straight Connector 287"/>
            <p:cNvSpPr/>
            <p:nvPr/>
          </p:nvSpPr>
          <p:spPr bwMode="auto">
            <a:xfrm flipV="1">
              <a:off x="14121766" y="5787574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6" name="Straight Connector 288"/>
            <p:cNvSpPr/>
            <p:nvPr/>
          </p:nvSpPr>
          <p:spPr bwMode="auto">
            <a:xfrm flipV="1">
              <a:off x="14121766" y="5662784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7" name="Straight Connector 289"/>
            <p:cNvSpPr/>
            <p:nvPr/>
          </p:nvSpPr>
          <p:spPr bwMode="auto">
            <a:xfrm flipV="1">
              <a:off x="14121766" y="5541113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8" name="Straight Connector 290"/>
            <p:cNvSpPr/>
            <p:nvPr/>
          </p:nvSpPr>
          <p:spPr bwMode="auto">
            <a:xfrm flipV="1">
              <a:off x="14121766" y="5419443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9" name="Straight Connector 291"/>
            <p:cNvSpPr/>
            <p:nvPr/>
          </p:nvSpPr>
          <p:spPr bwMode="auto">
            <a:xfrm flipV="1">
              <a:off x="14121766" y="5297774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0" name="Straight Connector 292"/>
            <p:cNvSpPr/>
            <p:nvPr/>
          </p:nvSpPr>
          <p:spPr bwMode="auto">
            <a:xfrm flipV="1">
              <a:off x="14121766" y="5176100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1" name="Straight Connector 293"/>
            <p:cNvSpPr/>
            <p:nvPr/>
          </p:nvSpPr>
          <p:spPr bwMode="auto">
            <a:xfrm flipV="1">
              <a:off x="14121766" y="5054433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2" name="Straight Connector 294"/>
            <p:cNvSpPr/>
            <p:nvPr/>
          </p:nvSpPr>
          <p:spPr bwMode="auto">
            <a:xfrm flipV="1">
              <a:off x="14121766" y="4932761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3" name="Straight Connector 295"/>
            <p:cNvSpPr/>
            <p:nvPr/>
          </p:nvSpPr>
          <p:spPr bwMode="auto">
            <a:xfrm flipV="1">
              <a:off x="14121766" y="4811092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4" name="Straight Connector 296"/>
            <p:cNvSpPr/>
            <p:nvPr/>
          </p:nvSpPr>
          <p:spPr bwMode="auto">
            <a:xfrm flipV="1">
              <a:off x="14121766" y="468941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5" name="Straight Connector 297"/>
            <p:cNvSpPr/>
            <p:nvPr/>
          </p:nvSpPr>
          <p:spPr bwMode="auto">
            <a:xfrm flipV="1">
              <a:off x="14121766" y="4564630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6" name="Straight Connector 298"/>
            <p:cNvSpPr/>
            <p:nvPr/>
          </p:nvSpPr>
          <p:spPr bwMode="auto">
            <a:xfrm flipV="1">
              <a:off x="14121766" y="444295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7" name="Straight Connector 299"/>
            <p:cNvSpPr/>
            <p:nvPr/>
          </p:nvSpPr>
          <p:spPr bwMode="auto">
            <a:xfrm flipV="1">
              <a:off x="14121766" y="432128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8" name="Straight Connector 300"/>
            <p:cNvSpPr/>
            <p:nvPr/>
          </p:nvSpPr>
          <p:spPr bwMode="auto">
            <a:xfrm flipV="1">
              <a:off x="14121766" y="4199619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9" name="Straight Connector 301"/>
            <p:cNvSpPr/>
            <p:nvPr/>
          </p:nvSpPr>
          <p:spPr bwMode="auto">
            <a:xfrm flipV="1">
              <a:off x="14121766" y="407794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0" name="Straight Connector 302"/>
            <p:cNvSpPr/>
            <p:nvPr/>
          </p:nvSpPr>
          <p:spPr bwMode="auto">
            <a:xfrm flipV="1">
              <a:off x="14121766" y="3956278"/>
              <a:ext cx="3121" cy="68635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1" name="Freeform: Shape 303"/>
            <p:cNvSpPr/>
            <p:nvPr/>
          </p:nvSpPr>
          <p:spPr bwMode="auto">
            <a:xfrm>
              <a:off x="14121766" y="3868925"/>
              <a:ext cx="31196" cy="31198"/>
            </a:xfrm>
            <a:custGeom>
              <a:gdLst>
                <a:gd name="T0" fmla="*/ 0 w 44"/>
                <a:gd name="T1" fmla="*/ 43 h 44"/>
                <a:gd name="T2" fmla="*/ 0 w 44"/>
                <a:gd name="T3" fmla="*/ 0 h 44"/>
                <a:gd name="T4" fmla="*/ 43 w 44"/>
                <a:gd name="T5" fmla="*/ 0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4">
                  <a:moveTo>
                    <a:pt x="0" y="43"/>
                  </a:moveTo>
                  <a:lnTo>
                    <a:pt x="0" y="0"/>
                  </a:lnTo>
                  <a:lnTo>
                    <a:pt x="43" y="0"/>
                  </a:lnTo>
                </a:path>
              </a:pathLst>
            </a:cu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2" name="Straight Connector 304"/>
            <p:cNvSpPr/>
            <p:nvPr/>
          </p:nvSpPr>
          <p:spPr bwMode="auto">
            <a:xfrm>
              <a:off x="1421223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3" name="Straight Connector 305"/>
            <p:cNvSpPr/>
            <p:nvPr/>
          </p:nvSpPr>
          <p:spPr bwMode="auto">
            <a:xfrm>
              <a:off x="1433389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4" name="Straight Connector 306"/>
            <p:cNvSpPr/>
            <p:nvPr/>
          </p:nvSpPr>
          <p:spPr bwMode="auto">
            <a:xfrm>
              <a:off x="1445556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5" name="Straight Connector 307"/>
            <p:cNvSpPr/>
            <p:nvPr/>
          </p:nvSpPr>
          <p:spPr bwMode="auto">
            <a:xfrm>
              <a:off x="1457722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6" name="Straight Connector 308"/>
            <p:cNvSpPr/>
            <p:nvPr/>
          </p:nvSpPr>
          <p:spPr bwMode="auto">
            <a:xfrm>
              <a:off x="1469888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7" name="Straight Connector 309"/>
            <p:cNvSpPr/>
            <p:nvPr/>
          </p:nvSpPr>
          <p:spPr bwMode="auto">
            <a:xfrm>
              <a:off x="1482366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8" name="Straight Connector 310"/>
            <p:cNvSpPr/>
            <p:nvPr/>
          </p:nvSpPr>
          <p:spPr bwMode="auto">
            <a:xfrm>
              <a:off x="1494533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9" name="Straight Connector 311"/>
            <p:cNvSpPr/>
            <p:nvPr/>
          </p:nvSpPr>
          <p:spPr bwMode="auto">
            <a:xfrm>
              <a:off x="1506699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0" name="Straight Connector 312"/>
            <p:cNvSpPr/>
            <p:nvPr/>
          </p:nvSpPr>
          <p:spPr bwMode="auto">
            <a:xfrm>
              <a:off x="1518865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1" name="Straight Connector 313"/>
            <p:cNvSpPr/>
            <p:nvPr/>
          </p:nvSpPr>
          <p:spPr bwMode="auto">
            <a:xfrm>
              <a:off x="1531031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2" name="Straight Connector 314"/>
            <p:cNvSpPr/>
            <p:nvPr/>
          </p:nvSpPr>
          <p:spPr bwMode="auto">
            <a:xfrm>
              <a:off x="1543197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3" name="Straight Connector 315"/>
            <p:cNvSpPr/>
            <p:nvPr/>
          </p:nvSpPr>
          <p:spPr bwMode="auto">
            <a:xfrm>
              <a:off x="1555364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4" name="Straight Connector 316"/>
            <p:cNvSpPr/>
            <p:nvPr/>
          </p:nvSpPr>
          <p:spPr bwMode="auto">
            <a:xfrm>
              <a:off x="1567842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5" name="Straight Connector 317"/>
            <p:cNvSpPr/>
            <p:nvPr/>
          </p:nvSpPr>
          <p:spPr bwMode="auto">
            <a:xfrm>
              <a:off x="1580008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6" name="Straight Connector 318"/>
            <p:cNvSpPr/>
            <p:nvPr/>
          </p:nvSpPr>
          <p:spPr bwMode="auto">
            <a:xfrm>
              <a:off x="1592174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7" name="Straight Connector 319"/>
            <p:cNvSpPr/>
            <p:nvPr/>
          </p:nvSpPr>
          <p:spPr bwMode="auto">
            <a:xfrm>
              <a:off x="16043410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8" name="Straight Connector 320"/>
            <p:cNvSpPr/>
            <p:nvPr/>
          </p:nvSpPr>
          <p:spPr bwMode="auto">
            <a:xfrm>
              <a:off x="16165074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9" name="Straight Connector 321"/>
            <p:cNvSpPr/>
            <p:nvPr/>
          </p:nvSpPr>
          <p:spPr bwMode="auto">
            <a:xfrm>
              <a:off x="16286736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0" name="Straight Connector 322"/>
            <p:cNvSpPr/>
            <p:nvPr/>
          </p:nvSpPr>
          <p:spPr bwMode="auto">
            <a:xfrm>
              <a:off x="16408398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1" name="Straight Connector 323"/>
            <p:cNvSpPr/>
            <p:nvPr/>
          </p:nvSpPr>
          <p:spPr bwMode="auto">
            <a:xfrm>
              <a:off x="16530061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2" name="Straight Connector 324"/>
            <p:cNvSpPr/>
            <p:nvPr/>
          </p:nvSpPr>
          <p:spPr bwMode="auto">
            <a:xfrm>
              <a:off x="16651725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3" name="Straight Connector 325"/>
            <p:cNvSpPr/>
            <p:nvPr/>
          </p:nvSpPr>
          <p:spPr bwMode="auto">
            <a:xfrm>
              <a:off x="16776508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4" name="Straight Connector 326"/>
            <p:cNvSpPr/>
            <p:nvPr/>
          </p:nvSpPr>
          <p:spPr bwMode="auto">
            <a:xfrm>
              <a:off x="1689816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5" name="Straight Connector 327"/>
            <p:cNvSpPr/>
            <p:nvPr/>
          </p:nvSpPr>
          <p:spPr bwMode="auto">
            <a:xfrm>
              <a:off x="17019832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6" name="Straight Connector 328"/>
            <p:cNvSpPr/>
            <p:nvPr/>
          </p:nvSpPr>
          <p:spPr bwMode="auto">
            <a:xfrm>
              <a:off x="1714149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7" name="Straight Connector 329"/>
            <p:cNvSpPr/>
            <p:nvPr/>
          </p:nvSpPr>
          <p:spPr bwMode="auto">
            <a:xfrm>
              <a:off x="17263157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8" name="Straight Connector 330"/>
            <p:cNvSpPr/>
            <p:nvPr/>
          </p:nvSpPr>
          <p:spPr bwMode="auto">
            <a:xfrm>
              <a:off x="17384819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9" name="Straight Connector 331"/>
            <p:cNvSpPr/>
            <p:nvPr/>
          </p:nvSpPr>
          <p:spPr bwMode="auto">
            <a:xfrm>
              <a:off x="17506483" y="3868925"/>
              <a:ext cx="62391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00" name="Straight Connector 332"/>
            <p:cNvSpPr/>
            <p:nvPr/>
          </p:nvSpPr>
          <p:spPr bwMode="auto">
            <a:xfrm>
              <a:off x="17631265" y="3868925"/>
              <a:ext cx="21835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01" name="Straight Connector 333"/>
            <p:cNvSpPr/>
            <p:nvPr/>
          </p:nvSpPr>
          <p:spPr bwMode="auto">
            <a:xfrm>
              <a:off x="17684296" y="3868925"/>
              <a:ext cx="31196" cy="3119"/>
            </a:xfrm>
            <a:prstGeom prst="line">
              <a:avLst/>
            </a:prstGeom>
            <a:noFill/>
            <a:ln w="1800" cap="flat">
              <a:solidFill>
                <a:srgbClr val="595A5C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02" name="千图PPT彼岸天：ID 8661124库_组合 401"/>
          <p:cNvGrpSpPr/>
          <p:nvPr>
            <p:custDataLst>
              <p:tags r:id="rId4"/>
            </p:custDataLst>
          </p:nvPr>
        </p:nvGrpSpPr>
        <p:grpSpPr>
          <a:xfrm>
            <a:off x="5077883" y="1180953"/>
            <a:ext cx="1873455" cy="3679824"/>
            <a:chOff x="5077883" y="1180953"/>
            <a:chExt cx="1873455" cy="3679824"/>
          </a:xfrm>
        </p:grpSpPr>
        <p:sp>
          <p:nvSpPr>
            <p:cNvPr id="5" name="Freeform: Shape 334"/>
            <p:cNvSpPr/>
            <p:nvPr/>
          </p:nvSpPr>
          <p:spPr bwMode="auto">
            <a:xfrm rot="655499">
              <a:off x="5346830" y="1180953"/>
              <a:ext cx="1371831" cy="3679824"/>
            </a:xfrm>
            <a:custGeom>
              <a:gdLst>
                <a:gd name="T0" fmla="*/ 3125 w 7079"/>
                <a:gd name="T1" fmla="*/ 15849 h 18984"/>
                <a:gd name="T2" fmla="*/ 3125 w 7079"/>
                <a:gd name="T3" fmla="*/ 15849 h 18984"/>
                <a:gd name="T4" fmla="*/ 612 w 7079"/>
                <a:gd name="T5" fmla="*/ 18983 h 18984"/>
                <a:gd name="T6" fmla="*/ 0 w 7079"/>
                <a:gd name="T7" fmla="*/ 15011 h 18984"/>
                <a:gd name="T8" fmla="*/ 3821 w 7079"/>
                <a:gd name="T9" fmla="*/ 743 h 18984"/>
                <a:gd name="T10" fmla="*/ 4904 w 7079"/>
                <a:gd name="T11" fmla="*/ 122 h 18984"/>
                <a:gd name="T12" fmla="*/ 6334 w 7079"/>
                <a:gd name="T13" fmla="*/ 508 h 18984"/>
                <a:gd name="T14" fmla="*/ 6955 w 7079"/>
                <a:gd name="T15" fmla="*/ 1591 h 18984"/>
                <a:gd name="T16" fmla="*/ 3125 w 7079"/>
                <a:gd name="T17" fmla="*/ 15849 h 189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78" h="18984">
                  <a:moveTo>
                    <a:pt x="3125" y="15849"/>
                  </a:moveTo>
                  <a:lnTo>
                    <a:pt x="3125" y="15849"/>
                  </a:lnTo>
                  <a:cubicBezTo>
                    <a:pt x="612" y="18983"/>
                    <a:pt x="612" y="18983"/>
                    <a:pt x="612" y="18983"/>
                  </a:cubicBezTo>
                  <a:cubicBezTo>
                    <a:pt x="0" y="15011"/>
                    <a:pt x="0" y="15011"/>
                    <a:pt x="0" y="15011"/>
                  </a:cubicBezTo>
                  <a:cubicBezTo>
                    <a:pt x="3821" y="743"/>
                    <a:pt x="3821" y="743"/>
                    <a:pt x="3821" y="743"/>
                  </a:cubicBezTo>
                  <a:cubicBezTo>
                    <a:pt x="3953" y="282"/>
                    <a:pt x="4433" y="0"/>
                    <a:pt x="4904" y="122"/>
                  </a:cubicBezTo>
                  <a:cubicBezTo>
                    <a:pt x="6334" y="508"/>
                    <a:pt x="6334" y="508"/>
                    <a:pt x="6334" y="508"/>
                  </a:cubicBezTo>
                  <a:cubicBezTo>
                    <a:pt x="6796" y="630"/>
                    <a:pt x="7078" y="1120"/>
                    <a:pt x="6955" y="1591"/>
                  </a:cubicBezTo>
                  <a:lnTo>
                    <a:pt x="3125" y="15849"/>
                  </a:lnTo>
                </a:path>
              </a:pathLst>
            </a:custGeom>
            <a:solidFill>
              <a:srgbClr val="F15B69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335"/>
            <p:cNvSpPr/>
            <p:nvPr/>
          </p:nvSpPr>
          <p:spPr bwMode="auto">
            <a:xfrm rot="655499">
              <a:off x="6331631" y="1295931"/>
              <a:ext cx="429072" cy="966756"/>
            </a:xfrm>
            <a:custGeom>
              <a:gdLst>
                <a:gd name="T0" fmla="*/ 0 w 2213"/>
                <a:gd name="T1" fmla="*/ 4706 h 4989"/>
                <a:gd name="T2" fmla="*/ 0 w 2213"/>
                <a:gd name="T3" fmla="*/ 4706 h 4989"/>
                <a:gd name="T4" fmla="*/ 1045 w 2213"/>
                <a:gd name="T5" fmla="*/ 819 h 4989"/>
                <a:gd name="T6" fmla="*/ 1563 w 2213"/>
                <a:gd name="T7" fmla="*/ 47 h 4989"/>
                <a:gd name="T8" fmla="*/ 2033 w 2213"/>
                <a:gd name="T9" fmla="*/ 169 h 4989"/>
                <a:gd name="T10" fmla="*/ 2090 w 2213"/>
                <a:gd name="T11" fmla="*/ 1101 h 4989"/>
                <a:gd name="T12" fmla="*/ 1045 w 2213"/>
                <a:gd name="T13" fmla="*/ 4988 h 4989"/>
                <a:gd name="T14" fmla="*/ 0 w 2213"/>
                <a:gd name="T15" fmla="*/ 4706 h 49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3" h="4989">
                  <a:moveTo>
                    <a:pt x="0" y="4706"/>
                  </a:moveTo>
                  <a:lnTo>
                    <a:pt x="0" y="4706"/>
                  </a:lnTo>
                  <a:cubicBezTo>
                    <a:pt x="1045" y="819"/>
                    <a:pt x="1045" y="819"/>
                    <a:pt x="1045" y="819"/>
                  </a:cubicBezTo>
                  <a:cubicBezTo>
                    <a:pt x="1177" y="348"/>
                    <a:pt x="1403" y="0"/>
                    <a:pt x="1563" y="47"/>
                  </a:cubicBezTo>
                  <a:cubicBezTo>
                    <a:pt x="2033" y="169"/>
                    <a:pt x="2033" y="169"/>
                    <a:pt x="2033" y="169"/>
                  </a:cubicBezTo>
                  <a:cubicBezTo>
                    <a:pt x="2193" y="216"/>
                    <a:pt x="2212" y="631"/>
                    <a:pt x="2090" y="1101"/>
                  </a:cubicBezTo>
                  <a:cubicBezTo>
                    <a:pt x="1045" y="4988"/>
                    <a:pt x="1045" y="4988"/>
                    <a:pt x="1045" y="4988"/>
                  </a:cubicBezTo>
                  <a:lnTo>
                    <a:pt x="0" y="470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336"/>
            <p:cNvSpPr/>
            <p:nvPr/>
          </p:nvSpPr>
          <p:spPr bwMode="auto">
            <a:xfrm rot="655499">
              <a:off x="6522266" y="1366869"/>
              <a:ext cx="429072" cy="987270"/>
            </a:xfrm>
            <a:custGeom>
              <a:gdLst>
                <a:gd name="T0" fmla="*/ 988 w 2213"/>
                <a:gd name="T1" fmla="*/ 0 h 5093"/>
                <a:gd name="T2" fmla="*/ 988 w 2213"/>
                <a:gd name="T3" fmla="*/ 0 h 5093"/>
                <a:gd name="T4" fmla="*/ 1468 w 2213"/>
                <a:gd name="T5" fmla="*/ 132 h 5093"/>
                <a:gd name="T6" fmla="*/ 2089 w 2213"/>
                <a:gd name="T7" fmla="*/ 1215 h 5093"/>
                <a:gd name="T8" fmla="*/ 1045 w 2213"/>
                <a:gd name="T9" fmla="*/ 5092 h 5093"/>
                <a:gd name="T10" fmla="*/ 0 w 2213"/>
                <a:gd name="T11" fmla="*/ 4819 h 5093"/>
                <a:gd name="T12" fmla="*/ 1045 w 2213"/>
                <a:gd name="T13" fmla="*/ 932 h 5093"/>
                <a:gd name="T14" fmla="*/ 988 w 2213"/>
                <a:gd name="T15" fmla="*/ 0 h 50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3" h="5093">
                  <a:moveTo>
                    <a:pt x="988" y="0"/>
                  </a:moveTo>
                  <a:lnTo>
                    <a:pt x="988" y="0"/>
                  </a:lnTo>
                  <a:cubicBezTo>
                    <a:pt x="1468" y="132"/>
                    <a:pt x="1468" y="132"/>
                    <a:pt x="1468" y="132"/>
                  </a:cubicBezTo>
                  <a:cubicBezTo>
                    <a:pt x="1930" y="254"/>
                    <a:pt x="2212" y="744"/>
                    <a:pt x="2089" y="1215"/>
                  </a:cubicBezTo>
                  <a:cubicBezTo>
                    <a:pt x="1045" y="5092"/>
                    <a:pt x="1045" y="5092"/>
                    <a:pt x="1045" y="5092"/>
                  </a:cubicBezTo>
                  <a:cubicBezTo>
                    <a:pt x="0" y="4819"/>
                    <a:pt x="0" y="4819"/>
                    <a:pt x="0" y="4819"/>
                  </a:cubicBezTo>
                  <a:cubicBezTo>
                    <a:pt x="1045" y="932"/>
                    <a:pt x="1045" y="932"/>
                    <a:pt x="1045" y="932"/>
                  </a:cubicBezTo>
                  <a:cubicBezTo>
                    <a:pt x="1167" y="462"/>
                    <a:pt x="1148" y="47"/>
                    <a:pt x="98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337"/>
            <p:cNvSpPr/>
            <p:nvPr/>
          </p:nvSpPr>
          <p:spPr bwMode="auto">
            <a:xfrm rot="655499">
              <a:off x="6143568" y="1225758"/>
              <a:ext cx="503432" cy="952224"/>
            </a:xfrm>
            <a:custGeom>
              <a:gdLst>
                <a:gd name="T0" fmla="*/ 0 w 2599"/>
                <a:gd name="T1" fmla="*/ 4630 h 4914"/>
                <a:gd name="T2" fmla="*/ 0 w 2599"/>
                <a:gd name="T3" fmla="*/ 4630 h 4914"/>
                <a:gd name="T4" fmla="*/ 1035 w 2599"/>
                <a:gd name="T5" fmla="*/ 743 h 4914"/>
                <a:gd name="T6" fmla="*/ 2118 w 2599"/>
                <a:gd name="T7" fmla="*/ 122 h 4914"/>
                <a:gd name="T8" fmla="*/ 2598 w 2599"/>
                <a:gd name="T9" fmla="*/ 254 h 4914"/>
                <a:gd name="T10" fmla="*/ 2080 w 2599"/>
                <a:gd name="T11" fmla="*/ 1026 h 4914"/>
                <a:gd name="T12" fmla="*/ 1035 w 2599"/>
                <a:gd name="T13" fmla="*/ 4913 h 4914"/>
                <a:gd name="T14" fmla="*/ 0 w 2599"/>
                <a:gd name="T15" fmla="*/ 4630 h 49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9" h="4914">
                  <a:moveTo>
                    <a:pt x="0" y="4630"/>
                  </a:moveTo>
                  <a:lnTo>
                    <a:pt x="0" y="4630"/>
                  </a:lnTo>
                  <a:cubicBezTo>
                    <a:pt x="1035" y="743"/>
                    <a:pt x="1035" y="743"/>
                    <a:pt x="1035" y="743"/>
                  </a:cubicBezTo>
                  <a:cubicBezTo>
                    <a:pt x="1167" y="282"/>
                    <a:pt x="1647" y="0"/>
                    <a:pt x="2118" y="122"/>
                  </a:cubicBezTo>
                  <a:cubicBezTo>
                    <a:pt x="2598" y="254"/>
                    <a:pt x="2598" y="254"/>
                    <a:pt x="2598" y="254"/>
                  </a:cubicBezTo>
                  <a:cubicBezTo>
                    <a:pt x="2438" y="207"/>
                    <a:pt x="2212" y="555"/>
                    <a:pt x="2080" y="1026"/>
                  </a:cubicBezTo>
                  <a:cubicBezTo>
                    <a:pt x="1035" y="4913"/>
                    <a:pt x="1035" y="4913"/>
                    <a:pt x="1035" y="4913"/>
                  </a:cubicBezTo>
                  <a:lnTo>
                    <a:pt x="0" y="463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338"/>
            <p:cNvSpPr/>
            <p:nvPr/>
          </p:nvSpPr>
          <p:spPr bwMode="auto">
            <a:xfrm rot="655499">
              <a:off x="5321599" y="1444803"/>
              <a:ext cx="1313710" cy="3408005"/>
            </a:xfrm>
            <a:custGeom>
              <a:gdLst>
                <a:gd name="T0" fmla="*/ 3125 w 6778"/>
                <a:gd name="T1" fmla="*/ 14447 h 17582"/>
                <a:gd name="T2" fmla="*/ 3125 w 6778"/>
                <a:gd name="T3" fmla="*/ 14447 h 17582"/>
                <a:gd name="T4" fmla="*/ 612 w 6778"/>
                <a:gd name="T5" fmla="*/ 17581 h 17582"/>
                <a:gd name="T6" fmla="*/ 0 w 6778"/>
                <a:gd name="T7" fmla="*/ 13609 h 17582"/>
                <a:gd name="T8" fmla="*/ 3652 w 6778"/>
                <a:gd name="T9" fmla="*/ 0 h 17582"/>
                <a:gd name="T10" fmla="*/ 6777 w 6778"/>
                <a:gd name="T11" fmla="*/ 838 h 17582"/>
                <a:gd name="T12" fmla="*/ 3125 w 6778"/>
                <a:gd name="T13" fmla="*/ 14447 h 175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78" h="17582">
                  <a:moveTo>
                    <a:pt x="3125" y="14447"/>
                  </a:moveTo>
                  <a:lnTo>
                    <a:pt x="3125" y="14447"/>
                  </a:lnTo>
                  <a:cubicBezTo>
                    <a:pt x="612" y="17581"/>
                    <a:pt x="612" y="17581"/>
                    <a:pt x="612" y="17581"/>
                  </a:cubicBezTo>
                  <a:cubicBezTo>
                    <a:pt x="0" y="13609"/>
                    <a:pt x="0" y="13609"/>
                    <a:pt x="0" y="13609"/>
                  </a:cubicBezTo>
                  <a:cubicBezTo>
                    <a:pt x="3652" y="0"/>
                    <a:pt x="3652" y="0"/>
                    <a:pt x="3652" y="0"/>
                  </a:cubicBezTo>
                  <a:cubicBezTo>
                    <a:pt x="4800" y="113"/>
                    <a:pt x="5835" y="396"/>
                    <a:pt x="6777" y="838"/>
                  </a:cubicBezTo>
                  <a:lnTo>
                    <a:pt x="3125" y="1444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339"/>
            <p:cNvSpPr/>
            <p:nvPr/>
          </p:nvSpPr>
          <p:spPr bwMode="auto">
            <a:xfrm rot="655499">
              <a:off x="6200042" y="1490799"/>
              <a:ext cx="316248" cy="450468"/>
            </a:xfrm>
            <a:custGeom>
              <a:gdLst>
                <a:gd name="T0" fmla="*/ 556 w 1630"/>
                <a:gd name="T1" fmla="*/ 0 h 2326"/>
                <a:gd name="T2" fmla="*/ 556 w 1630"/>
                <a:gd name="T3" fmla="*/ 0 h 2326"/>
                <a:gd name="T4" fmla="*/ 0 w 1630"/>
                <a:gd name="T5" fmla="*/ 2043 h 2326"/>
                <a:gd name="T6" fmla="*/ 1045 w 1630"/>
                <a:gd name="T7" fmla="*/ 2325 h 2326"/>
                <a:gd name="T8" fmla="*/ 1629 w 1630"/>
                <a:gd name="T9" fmla="*/ 160 h 2326"/>
                <a:gd name="T10" fmla="*/ 556 w 1630"/>
                <a:gd name="T11" fmla="*/ 0 h 23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0" h="2326">
                  <a:moveTo>
                    <a:pt x="556" y="0"/>
                  </a:moveTo>
                  <a:lnTo>
                    <a:pt x="556" y="0"/>
                  </a:lnTo>
                  <a:cubicBezTo>
                    <a:pt x="0" y="2043"/>
                    <a:pt x="0" y="2043"/>
                    <a:pt x="0" y="2043"/>
                  </a:cubicBezTo>
                  <a:cubicBezTo>
                    <a:pt x="1045" y="2325"/>
                    <a:pt x="1045" y="2325"/>
                    <a:pt x="1045" y="2325"/>
                  </a:cubicBezTo>
                  <a:cubicBezTo>
                    <a:pt x="1629" y="160"/>
                    <a:pt x="1629" y="160"/>
                    <a:pt x="1629" y="160"/>
                  </a:cubicBezTo>
                  <a:cubicBezTo>
                    <a:pt x="1280" y="85"/>
                    <a:pt x="923" y="38"/>
                    <a:pt x="556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340"/>
            <p:cNvSpPr/>
            <p:nvPr/>
          </p:nvSpPr>
          <p:spPr bwMode="auto">
            <a:xfrm rot="655499">
              <a:off x="6390685" y="1559946"/>
              <a:ext cx="315394" cy="474403"/>
            </a:xfrm>
            <a:custGeom>
              <a:gdLst>
                <a:gd name="T0" fmla="*/ 1628 w 1629"/>
                <a:gd name="T1" fmla="*/ 282 h 2448"/>
                <a:gd name="T2" fmla="*/ 1628 w 1629"/>
                <a:gd name="T3" fmla="*/ 282 h 2448"/>
                <a:gd name="T4" fmla="*/ 1045 w 1629"/>
                <a:gd name="T5" fmla="*/ 2447 h 2448"/>
                <a:gd name="T6" fmla="*/ 0 w 1629"/>
                <a:gd name="T7" fmla="*/ 2165 h 2448"/>
                <a:gd name="T8" fmla="*/ 584 w 1629"/>
                <a:gd name="T9" fmla="*/ 0 h 2448"/>
                <a:gd name="T10" fmla="*/ 1628 w 1629"/>
                <a:gd name="T11" fmla="*/ 282 h 24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9" h="2448">
                  <a:moveTo>
                    <a:pt x="1628" y="282"/>
                  </a:moveTo>
                  <a:lnTo>
                    <a:pt x="1628" y="282"/>
                  </a:lnTo>
                  <a:cubicBezTo>
                    <a:pt x="1045" y="2447"/>
                    <a:pt x="1045" y="2447"/>
                    <a:pt x="1045" y="2447"/>
                  </a:cubicBezTo>
                  <a:cubicBezTo>
                    <a:pt x="0" y="2165"/>
                    <a:pt x="0" y="2165"/>
                    <a:pt x="0" y="2165"/>
                  </a:cubicBezTo>
                  <a:cubicBezTo>
                    <a:pt x="584" y="0"/>
                    <a:pt x="584" y="0"/>
                    <a:pt x="584" y="0"/>
                  </a:cubicBezTo>
                  <a:cubicBezTo>
                    <a:pt x="941" y="76"/>
                    <a:pt x="1290" y="170"/>
                    <a:pt x="1628" y="28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341"/>
            <p:cNvSpPr/>
            <p:nvPr/>
          </p:nvSpPr>
          <p:spPr bwMode="auto">
            <a:xfrm rot="655499">
              <a:off x="6579439" y="1651419"/>
              <a:ext cx="308555" cy="472693"/>
            </a:xfrm>
            <a:custGeom>
              <a:gdLst>
                <a:gd name="T0" fmla="*/ 583 w 1592"/>
                <a:gd name="T1" fmla="*/ 0 h 2439"/>
                <a:gd name="T2" fmla="*/ 583 w 1592"/>
                <a:gd name="T3" fmla="*/ 0 h 2439"/>
                <a:gd name="T4" fmla="*/ 0 w 1592"/>
                <a:gd name="T5" fmla="*/ 2165 h 2439"/>
                <a:gd name="T6" fmla="*/ 1045 w 1592"/>
                <a:gd name="T7" fmla="*/ 2438 h 2439"/>
                <a:gd name="T8" fmla="*/ 1591 w 1592"/>
                <a:gd name="T9" fmla="*/ 396 h 2439"/>
                <a:gd name="T10" fmla="*/ 583 w 1592"/>
                <a:gd name="T11" fmla="*/ 0 h 24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2" h="2439">
                  <a:moveTo>
                    <a:pt x="583" y="0"/>
                  </a:moveTo>
                  <a:lnTo>
                    <a:pt x="583" y="0"/>
                  </a:lnTo>
                  <a:cubicBezTo>
                    <a:pt x="0" y="2165"/>
                    <a:pt x="0" y="2165"/>
                    <a:pt x="0" y="2165"/>
                  </a:cubicBezTo>
                  <a:cubicBezTo>
                    <a:pt x="1045" y="2438"/>
                    <a:pt x="1045" y="2438"/>
                    <a:pt x="1045" y="2438"/>
                  </a:cubicBezTo>
                  <a:cubicBezTo>
                    <a:pt x="1591" y="396"/>
                    <a:pt x="1591" y="396"/>
                    <a:pt x="1591" y="396"/>
                  </a:cubicBezTo>
                  <a:cubicBezTo>
                    <a:pt x="1271" y="245"/>
                    <a:pt x="932" y="113"/>
                    <a:pt x="583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342"/>
            <p:cNvSpPr/>
            <p:nvPr/>
          </p:nvSpPr>
          <p:spPr bwMode="auto">
            <a:xfrm rot="655499">
              <a:off x="5303596" y="1632211"/>
              <a:ext cx="1262427" cy="3214825"/>
            </a:xfrm>
            <a:custGeom>
              <a:gdLst>
                <a:gd name="T0" fmla="*/ 3125 w 6514"/>
                <a:gd name="T1" fmla="*/ 13449 h 16584"/>
                <a:gd name="T2" fmla="*/ 3125 w 6514"/>
                <a:gd name="T3" fmla="*/ 13449 h 16584"/>
                <a:gd name="T4" fmla="*/ 612 w 6514"/>
                <a:gd name="T5" fmla="*/ 16583 h 16584"/>
                <a:gd name="T6" fmla="*/ 0 w 6514"/>
                <a:gd name="T7" fmla="*/ 12611 h 16584"/>
                <a:gd name="T8" fmla="*/ 3379 w 6514"/>
                <a:gd name="T9" fmla="*/ 0 h 16584"/>
                <a:gd name="T10" fmla="*/ 6513 w 6514"/>
                <a:gd name="T11" fmla="*/ 837 h 16584"/>
                <a:gd name="T12" fmla="*/ 3125 w 6514"/>
                <a:gd name="T13" fmla="*/ 13449 h 165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14" h="16584">
                  <a:moveTo>
                    <a:pt x="3125" y="13449"/>
                  </a:moveTo>
                  <a:lnTo>
                    <a:pt x="3125" y="13449"/>
                  </a:lnTo>
                  <a:cubicBezTo>
                    <a:pt x="612" y="16583"/>
                    <a:pt x="612" y="16583"/>
                    <a:pt x="612" y="16583"/>
                  </a:cubicBezTo>
                  <a:cubicBezTo>
                    <a:pt x="0" y="12611"/>
                    <a:pt x="0" y="12611"/>
                    <a:pt x="0" y="12611"/>
                  </a:cubicBezTo>
                  <a:cubicBezTo>
                    <a:pt x="3379" y="0"/>
                    <a:pt x="3379" y="0"/>
                    <a:pt x="3379" y="0"/>
                  </a:cubicBezTo>
                  <a:cubicBezTo>
                    <a:pt x="4546" y="103"/>
                    <a:pt x="5572" y="386"/>
                    <a:pt x="6513" y="837"/>
                  </a:cubicBezTo>
                  <a:lnTo>
                    <a:pt x="3125" y="13449"/>
                  </a:lnTo>
                </a:path>
              </a:pathLst>
            </a:custGeom>
            <a:solidFill>
              <a:srgbClr val="FED8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343"/>
            <p:cNvSpPr/>
            <p:nvPr/>
          </p:nvSpPr>
          <p:spPr bwMode="auto">
            <a:xfrm rot="655499">
              <a:off x="5358552" y="1599459"/>
              <a:ext cx="864980" cy="2672895"/>
            </a:xfrm>
            <a:custGeom>
              <a:gdLst>
                <a:gd name="T0" fmla="*/ 3379 w 4462"/>
                <a:gd name="T1" fmla="*/ 0 h 13789"/>
                <a:gd name="T2" fmla="*/ 3379 w 4462"/>
                <a:gd name="T3" fmla="*/ 0 h 13789"/>
                <a:gd name="T4" fmla="*/ 0 w 4462"/>
                <a:gd name="T5" fmla="*/ 12611 h 13789"/>
                <a:gd name="T6" fmla="*/ 151 w 4462"/>
                <a:gd name="T7" fmla="*/ 13609 h 13789"/>
                <a:gd name="T8" fmla="*/ 800 w 4462"/>
                <a:gd name="T9" fmla="*/ 13788 h 13789"/>
                <a:gd name="T10" fmla="*/ 4461 w 4462"/>
                <a:gd name="T11" fmla="*/ 150 h 13789"/>
                <a:gd name="T12" fmla="*/ 3379 w 4462"/>
                <a:gd name="T13" fmla="*/ 0 h 137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62" h="13789">
                  <a:moveTo>
                    <a:pt x="3379" y="0"/>
                  </a:moveTo>
                  <a:lnTo>
                    <a:pt x="3379" y="0"/>
                  </a:lnTo>
                  <a:cubicBezTo>
                    <a:pt x="0" y="12611"/>
                    <a:pt x="0" y="12611"/>
                    <a:pt x="0" y="12611"/>
                  </a:cubicBezTo>
                  <a:cubicBezTo>
                    <a:pt x="151" y="13609"/>
                    <a:pt x="151" y="13609"/>
                    <a:pt x="151" y="13609"/>
                  </a:cubicBezTo>
                  <a:cubicBezTo>
                    <a:pt x="800" y="13788"/>
                    <a:pt x="800" y="13788"/>
                    <a:pt x="800" y="13788"/>
                  </a:cubicBezTo>
                  <a:cubicBezTo>
                    <a:pt x="4461" y="150"/>
                    <a:pt x="4461" y="150"/>
                    <a:pt x="4461" y="150"/>
                  </a:cubicBezTo>
                  <a:cubicBezTo>
                    <a:pt x="4113" y="85"/>
                    <a:pt x="3755" y="38"/>
                    <a:pt x="337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344"/>
            <p:cNvSpPr/>
            <p:nvPr/>
          </p:nvSpPr>
          <p:spPr bwMode="auto">
            <a:xfrm rot="655499">
              <a:off x="5502088" y="1661537"/>
              <a:ext cx="911991" cy="2698539"/>
            </a:xfrm>
            <a:custGeom>
              <a:gdLst>
                <a:gd name="T0" fmla="*/ 4706 w 4707"/>
                <a:gd name="T1" fmla="*/ 283 h 13921"/>
                <a:gd name="T2" fmla="*/ 4706 w 4707"/>
                <a:gd name="T3" fmla="*/ 283 h 13921"/>
                <a:gd name="T4" fmla="*/ 1045 w 4707"/>
                <a:gd name="T5" fmla="*/ 13920 h 13921"/>
                <a:gd name="T6" fmla="*/ 0 w 4707"/>
                <a:gd name="T7" fmla="*/ 13638 h 13921"/>
                <a:gd name="T8" fmla="*/ 3661 w 4707"/>
                <a:gd name="T9" fmla="*/ 0 h 13921"/>
                <a:gd name="T10" fmla="*/ 4706 w 4707"/>
                <a:gd name="T11" fmla="*/ 283 h 139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7" h="13921">
                  <a:moveTo>
                    <a:pt x="4706" y="283"/>
                  </a:moveTo>
                  <a:lnTo>
                    <a:pt x="4706" y="283"/>
                  </a:lnTo>
                  <a:cubicBezTo>
                    <a:pt x="1045" y="13920"/>
                    <a:pt x="1045" y="13920"/>
                    <a:pt x="1045" y="13920"/>
                  </a:cubicBezTo>
                  <a:cubicBezTo>
                    <a:pt x="0" y="13638"/>
                    <a:pt x="0" y="13638"/>
                    <a:pt x="0" y="13638"/>
                  </a:cubicBezTo>
                  <a:cubicBezTo>
                    <a:pt x="3661" y="0"/>
                    <a:pt x="3661" y="0"/>
                    <a:pt x="3661" y="0"/>
                  </a:cubicBezTo>
                  <a:cubicBezTo>
                    <a:pt x="4019" y="76"/>
                    <a:pt x="4367" y="170"/>
                    <a:pt x="4706" y="28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345"/>
            <p:cNvSpPr/>
            <p:nvPr/>
          </p:nvSpPr>
          <p:spPr bwMode="auto">
            <a:xfrm rot="655499">
              <a:off x="5692787" y="1753197"/>
              <a:ext cx="905152" cy="2676315"/>
            </a:xfrm>
            <a:custGeom>
              <a:gdLst>
                <a:gd name="T0" fmla="*/ 3661 w 4669"/>
                <a:gd name="T1" fmla="*/ 0 h 13807"/>
                <a:gd name="T2" fmla="*/ 3661 w 4669"/>
                <a:gd name="T3" fmla="*/ 0 h 13807"/>
                <a:gd name="T4" fmla="*/ 0 w 4669"/>
                <a:gd name="T5" fmla="*/ 13637 h 13807"/>
                <a:gd name="T6" fmla="*/ 649 w 4669"/>
                <a:gd name="T7" fmla="*/ 13806 h 13807"/>
                <a:gd name="T8" fmla="*/ 1280 w 4669"/>
                <a:gd name="T9" fmla="*/ 13016 h 13807"/>
                <a:gd name="T10" fmla="*/ 4668 w 4669"/>
                <a:gd name="T11" fmla="*/ 404 h 13807"/>
                <a:gd name="T12" fmla="*/ 3661 w 4669"/>
                <a:gd name="T13" fmla="*/ 0 h 138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9" h="13807">
                  <a:moveTo>
                    <a:pt x="3661" y="0"/>
                  </a:moveTo>
                  <a:lnTo>
                    <a:pt x="3661" y="0"/>
                  </a:lnTo>
                  <a:cubicBezTo>
                    <a:pt x="0" y="13637"/>
                    <a:pt x="0" y="13637"/>
                    <a:pt x="0" y="13637"/>
                  </a:cubicBezTo>
                  <a:cubicBezTo>
                    <a:pt x="649" y="13806"/>
                    <a:pt x="649" y="13806"/>
                    <a:pt x="649" y="13806"/>
                  </a:cubicBezTo>
                  <a:cubicBezTo>
                    <a:pt x="1280" y="13016"/>
                    <a:pt x="1280" y="13016"/>
                    <a:pt x="1280" y="13016"/>
                  </a:cubicBezTo>
                  <a:cubicBezTo>
                    <a:pt x="4668" y="404"/>
                    <a:pt x="4668" y="404"/>
                    <a:pt x="4668" y="404"/>
                  </a:cubicBezTo>
                  <a:cubicBezTo>
                    <a:pt x="4339" y="254"/>
                    <a:pt x="4009" y="113"/>
                    <a:pt x="366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346"/>
            <p:cNvSpPr/>
            <p:nvPr/>
          </p:nvSpPr>
          <p:spPr bwMode="auto">
            <a:xfrm rot="655499">
              <a:off x="5077883" y="3992521"/>
              <a:ext cx="605999" cy="770156"/>
            </a:xfrm>
            <a:custGeom>
              <a:gdLst>
                <a:gd name="T0" fmla="*/ 3125 w 3126"/>
                <a:gd name="T1" fmla="*/ 838 h 3973"/>
                <a:gd name="T2" fmla="*/ 3125 w 3126"/>
                <a:gd name="T3" fmla="*/ 838 h 3973"/>
                <a:gd name="T4" fmla="*/ 612 w 3126"/>
                <a:gd name="T5" fmla="*/ 3972 h 3973"/>
                <a:gd name="T6" fmla="*/ 0 w 3126"/>
                <a:gd name="T7" fmla="*/ 0 h 3973"/>
                <a:gd name="T8" fmla="*/ 1600 w 3126"/>
                <a:gd name="T9" fmla="*/ 283 h 3973"/>
                <a:gd name="T10" fmla="*/ 3125 w 3126"/>
                <a:gd name="T11" fmla="*/ 838 h 39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6" h="3972">
                  <a:moveTo>
                    <a:pt x="3125" y="838"/>
                  </a:moveTo>
                  <a:lnTo>
                    <a:pt x="3125" y="838"/>
                  </a:lnTo>
                  <a:cubicBezTo>
                    <a:pt x="612" y="3972"/>
                    <a:pt x="612" y="3972"/>
                    <a:pt x="612" y="39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8" y="38"/>
                    <a:pt x="1054" y="132"/>
                    <a:pt x="1600" y="283"/>
                  </a:cubicBezTo>
                  <a:cubicBezTo>
                    <a:pt x="2146" y="424"/>
                    <a:pt x="2654" y="612"/>
                    <a:pt x="3125" y="838"/>
                  </a:cubicBezTo>
                </a:path>
              </a:pathLst>
            </a:custGeom>
            <a:solidFill>
              <a:srgbClr val="F0B16C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347"/>
            <p:cNvSpPr/>
            <p:nvPr/>
          </p:nvSpPr>
          <p:spPr bwMode="auto">
            <a:xfrm rot="655499">
              <a:off x="5081484" y="3954859"/>
              <a:ext cx="208553" cy="770156"/>
            </a:xfrm>
            <a:custGeom>
              <a:gdLst>
                <a:gd name="T0" fmla="*/ 0 w 1074"/>
                <a:gd name="T1" fmla="*/ 0 h 3973"/>
                <a:gd name="T2" fmla="*/ 0 w 1074"/>
                <a:gd name="T3" fmla="*/ 0 h 3973"/>
                <a:gd name="T4" fmla="*/ 612 w 1074"/>
                <a:gd name="T5" fmla="*/ 3972 h 3973"/>
                <a:gd name="T6" fmla="*/ 1073 w 1074"/>
                <a:gd name="T7" fmla="*/ 151 h 3973"/>
                <a:gd name="T8" fmla="*/ 0 w 1074"/>
                <a:gd name="T9" fmla="*/ 0 h 39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4" h="3972">
                  <a:moveTo>
                    <a:pt x="0" y="0"/>
                  </a:moveTo>
                  <a:lnTo>
                    <a:pt x="0" y="0"/>
                  </a:lnTo>
                  <a:cubicBezTo>
                    <a:pt x="612" y="3972"/>
                    <a:pt x="612" y="3972"/>
                    <a:pt x="612" y="3972"/>
                  </a:cubicBezTo>
                  <a:cubicBezTo>
                    <a:pt x="1073" y="151"/>
                    <a:pt x="1073" y="151"/>
                    <a:pt x="1073" y="151"/>
                  </a:cubicBezTo>
                  <a:cubicBezTo>
                    <a:pt x="706" y="75"/>
                    <a:pt x="348" y="28"/>
                    <a:pt x="0" y="0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348"/>
            <p:cNvSpPr/>
            <p:nvPr/>
          </p:nvSpPr>
          <p:spPr bwMode="auto">
            <a:xfrm rot="655499">
              <a:off x="5194625" y="4014112"/>
              <a:ext cx="292316" cy="741094"/>
            </a:xfrm>
            <a:custGeom>
              <a:gdLst>
                <a:gd name="T0" fmla="*/ 461 w 1507"/>
                <a:gd name="T1" fmla="*/ 0 h 3822"/>
                <a:gd name="T2" fmla="*/ 461 w 1507"/>
                <a:gd name="T3" fmla="*/ 0 h 3822"/>
                <a:gd name="T4" fmla="*/ 0 w 1507"/>
                <a:gd name="T5" fmla="*/ 3821 h 3822"/>
                <a:gd name="T6" fmla="*/ 1506 w 1507"/>
                <a:gd name="T7" fmla="*/ 282 h 3822"/>
                <a:gd name="T8" fmla="*/ 988 w 1507"/>
                <a:gd name="T9" fmla="*/ 132 h 3822"/>
                <a:gd name="T10" fmla="*/ 461 w 1507"/>
                <a:gd name="T11" fmla="*/ 0 h 38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7" h="3821">
                  <a:moveTo>
                    <a:pt x="461" y="0"/>
                  </a:moveTo>
                  <a:lnTo>
                    <a:pt x="461" y="0"/>
                  </a:lnTo>
                  <a:cubicBezTo>
                    <a:pt x="0" y="3821"/>
                    <a:pt x="0" y="3821"/>
                    <a:pt x="0" y="3821"/>
                  </a:cubicBezTo>
                  <a:cubicBezTo>
                    <a:pt x="1506" y="282"/>
                    <a:pt x="1506" y="282"/>
                    <a:pt x="1506" y="282"/>
                  </a:cubicBezTo>
                  <a:cubicBezTo>
                    <a:pt x="1336" y="226"/>
                    <a:pt x="1167" y="179"/>
                    <a:pt x="988" y="132"/>
                  </a:cubicBezTo>
                  <a:cubicBezTo>
                    <a:pt x="809" y="84"/>
                    <a:pt x="640" y="37"/>
                    <a:pt x="46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349"/>
            <p:cNvSpPr/>
            <p:nvPr/>
          </p:nvSpPr>
          <p:spPr bwMode="auto">
            <a:xfrm rot="655499">
              <a:off x="5187675" y="4086790"/>
              <a:ext cx="487192" cy="686388"/>
            </a:xfrm>
            <a:custGeom>
              <a:gdLst>
                <a:gd name="T0" fmla="*/ 1506 w 2514"/>
                <a:gd name="T1" fmla="*/ 0 h 3540"/>
                <a:gd name="T2" fmla="*/ 1506 w 2514"/>
                <a:gd name="T3" fmla="*/ 0 h 3540"/>
                <a:gd name="T4" fmla="*/ 0 w 2514"/>
                <a:gd name="T5" fmla="*/ 3539 h 3540"/>
                <a:gd name="T6" fmla="*/ 2513 w 2514"/>
                <a:gd name="T7" fmla="*/ 405 h 3540"/>
                <a:gd name="T8" fmla="*/ 1506 w 2514"/>
                <a:gd name="T9" fmla="*/ 0 h 35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4" h="3540">
                  <a:moveTo>
                    <a:pt x="1506" y="0"/>
                  </a:moveTo>
                  <a:lnTo>
                    <a:pt x="1506" y="0"/>
                  </a:lnTo>
                  <a:cubicBezTo>
                    <a:pt x="0" y="3539"/>
                    <a:pt x="0" y="3539"/>
                    <a:pt x="0" y="3539"/>
                  </a:cubicBezTo>
                  <a:cubicBezTo>
                    <a:pt x="2513" y="405"/>
                    <a:pt x="2513" y="405"/>
                    <a:pt x="2513" y="405"/>
                  </a:cubicBezTo>
                  <a:cubicBezTo>
                    <a:pt x="2193" y="254"/>
                    <a:pt x="1854" y="122"/>
                    <a:pt x="1506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350"/>
            <p:cNvSpPr/>
            <p:nvPr/>
          </p:nvSpPr>
          <p:spPr bwMode="auto">
            <a:xfrm rot="655499">
              <a:off x="5109839" y="4480642"/>
              <a:ext cx="200860" cy="253870"/>
            </a:xfrm>
            <a:custGeom>
              <a:gdLst>
                <a:gd name="T0" fmla="*/ 1035 w 1036"/>
                <a:gd name="T1" fmla="*/ 273 h 1309"/>
                <a:gd name="T2" fmla="*/ 1035 w 1036"/>
                <a:gd name="T3" fmla="*/ 273 h 1309"/>
                <a:gd name="T4" fmla="*/ 207 w 1036"/>
                <a:gd name="T5" fmla="*/ 1308 h 1309"/>
                <a:gd name="T6" fmla="*/ 0 w 1036"/>
                <a:gd name="T7" fmla="*/ 0 h 1309"/>
                <a:gd name="T8" fmla="*/ 527 w 1036"/>
                <a:gd name="T9" fmla="*/ 84 h 1309"/>
                <a:gd name="T10" fmla="*/ 1035 w 1036"/>
                <a:gd name="T11" fmla="*/ 273 h 13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6" h="1309">
                  <a:moveTo>
                    <a:pt x="1035" y="273"/>
                  </a:moveTo>
                  <a:lnTo>
                    <a:pt x="1035" y="273"/>
                  </a:lnTo>
                  <a:cubicBezTo>
                    <a:pt x="207" y="1308"/>
                    <a:pt x="207" y="1308"/>
                    <a:pt x="207" y="13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9" y="9"/>
                    <a:pt x="348" y="37"/>
                    <a:pt x="527" y="84"/>
                  </a:cubicBezTo>
                  <a:cubicBezTo>
                    <a:pt x="715" y="141"/>
                    <a:pt x="875" y="197"/>
                    <a:pt x="1035" y="273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03" name="千图PPT彼岸天：ID 8661124库_组合 402"/>
          <p:cNvGrpSpPr/>
          <p:nvPr>
            <p:custDataLst>
              <p:tags r:id="rId5"/>
            </p:custDataLst>
          </p:nvPr>
        </p:nvGrpSpPr>
        <p:grpSpPr>
          <a:xfrm>
            <a:off x="1718043" y="1149404"/>
            <a:ext cx="8709920" cy="4826858"/>
            <a:chOff x="1718043" y="1149404"/>
            <a:chExt cx="8709920" cy="4826858"/>
          </a:xfrm>
        </p:grpSpPr>
        <p:sp>
          <p:nvSpPr>
            <p:cNvPr id="28" name="Freeform: Shape 381"/>
            <p:cNvSpPr/>
            <p:nvPr/>
          </p:nvSpPr>
          <p:spPr bwMode="auto">
            <a:xfrm>
              <a:off x="2105722" y="4917999"/>
              <a:ext cx="693416" cy="691896"/>
            </a:xfrm>
            <a:custGeom>
              <a:gdLst>
                <a:gd name="T0" fmla="*/ 1952 w 1953"/>
                <a:gd name="T1" fmla="*/ 970 h 1947"/>
                <a:gd name="T2" fmla="*/ 1952 w 1953"/>
                <a:gd name="T3" fmla="*/ 970 h 1947"/>
                <a:gd name="T4" fmla="*/ 976 w 1953"/>
                <a:gd name="T5" fmla="*/ 0 h 1947"/>
                <a:gd name="T6" fmla="*/ 0 w 1953"/>
                <a:gd name="T7" fmla="*/ 970 h 1947"/>
                <a:gd name="T8" fmla="*/ 976 w 1953"/>
                <a:gd name="T9" fmla="*/ 1946 h 1947"/>
                <a:gd name="T10" fmla="*/ 1952 w 1953"/>
                <a:gd name="T11" fmla="*/ 970 h 19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2" h="1947">
                  <a:moveTo>
                    <a:pt x="1952" y="970"/>
                  </a:moveTo>
                  <a:lnTo>
                    <a:pt x="1952" y="970"/>
                  </a:lnTo>
                  <a:cubicBezTo>
                    <a:pt x="1952" y="436"/>
                    <a:pt x="1515" y="0"/>
                    <a:pt x="976" y="0"/>
                  </a:cubicBezTo>
                  <a:cubicBezTo>
                    <a:pt x="437" y="0"/>
                    <a:pt x="0" y="436"/>
                    <a:pt x="0" y="970"/>
                  </a:cubicBezTo>
                  <a:cubicBezTo>
                    <a:pt x="0" y="1509"/>
                    <a:pt x="437" y="1946"/>
                    <a:pt x="976" y="1946"/>
                  </a:cubicBezTo>
                  <a:cubicBezTo>
                    <a:pt x="1515" y="1946"/>
                    <a:pt x="1952" y="1509"/>
                    <a:pt x="1952" y="97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0" name="Group 383"/>
            <p:cNvGrpSpPr/>
            <p:nvPr/>
          </p:nvGrpSpPr>
          <p:grpSpPr>
            <a:xfrm>
              <a:off x="2852285" y="5306112"/>
              <a:ext cx="557239" cy="555708"/>
              <a:chOff x="6357199" y="10632555"/>
              <a:chExt cx="1110561" cy="1107513"/>
            </a:xfrm>
          </p:grpSpPr>
          <p:sp>
            <p:nvSpPr>
              <p:cNvPr id="48" name="Freeform: Shape 384"/>
              <p:cNvSpPr/>
              <p:nvPr/>
            </p:nvSpPr>
            <p:spPr bwMode="auto">
              <a:xfrm>
                <a:off x="6709709" y="10632555"/>
                <a:ext cx="408662" cy="1107513"/>
              </a:xfrm>
              <a:custGeom>
                <a:gdLst>
                  <a:gd name="T0" fmla="*/ 291 w 578"/>
                  <a:gd name="T1" fmla="*/ 0 h 1564"/>
                  <a:gd name="T2" fmla="*/ 291 w 578"/>
                  <a:gd name="T3" fmla="*/ 0 h 1564"/>
                  <a:gd name="T4" fmla="*/ 0 w 578"/>
                  <a:gd name="T5" fmla="*/ 781 h 1564"/>
                  <a:gd name="T6" fmla="*/ 291 w 578"/>
                  <a:gd name="T7" fmla="*/ 1563 h 1564"/>
                  <a:gd name="T8" fmla="*/ 577 w 578"/>
                  <a:gd name="T9" fmla="*/ 781 h 1564"/>
                  <a:gd name="T10" fmla="*/ 291 w 578"/>
                  <a:gd name="T11" fmla="*/ 0 h 1564"/>
                  <a:gd name="T12" fmla="*/ 291 w 578"/>
                  <a:gd name="T13" fmla="*/ 1434 h 1564"/>
                  <a:gd name="T14" fmla="*/ 291 w 578"/>
                  <a:gd name="T15" fmla="*/ 1434 h 1564"/>
                  <a:gd name="T16" fmla="*/ 48 w 578"/>
                  <a:gd name="T17" fmla="*/ 781 h 1564"/>
                  <a:gd name="T18" fmla="*/ 291 w 578"/>
                  <a:gd name="T19" fmla="*/ 124 h 1564"/>
                  <a:gd name="T20" fmla="*/ 528 w 578"/>
                  <a:gd name="T21" fmla="*/ 781 h 1564"/>
                  <a:gd name="T22" fmla="*/ 291 w 578"/>
                  <a:gd name="T23" fmla="*/ 1434 h 15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8" h="1564">
                    <a:moveTo>
                      <a:pt x="291" y="0"/>
                    </a:moveTo>
                    <a:lnTo>
                      <a:pt x="291" y="0"/>
                    </a:lnTo>
                    <a:cubicBezTo>
                      <a:pt x="129" y="0"/>
                      <a:pt x="0" y="350"/>
                      <a:pt x="0" y="781"/>
                    </a:cubicBezTo>
                    <a:cubicBezTo>
                      <a:pt x="0" y="1213"/>
                      <a:pt x="129" y="1563"/>
                      <a:pt x="291" y="1563"/>
                    </a:cubicBezTo>
                    <a:cubicBezTo>
                      <a:pt x="447" y="1563"/>
                      <a:pt x="577" y="1213"/>
                      <a:pt x="577" y="781"/>
                    </a:cubicBezTo>
                    <a:cubicBezTo>
                      <a:pt x="577" y="350"/>
                      <a:pt x="447" y="0"/>
                      <a:pt x="291" y="0"/>
                    </a:cubicBezTo>
                    <a:close/>
                    <a:moveTo>
                      <a:pt x="291" y="1434"/>
                    </a:moveTo>
                    <a:lnTo>
                      <a:pt x="291" y="1434"/>
                    </a:lnTo>
                    <a:cubicBezTo>
                      <a:pt x="156" y="1434"/>
                      <a:pt x="48" y="1143"/>
                      <a:pt x="48" y="781"/>
                    </a:cubicBezTo>
                    <a:cubicBezTo>
                      <a:pt x="48" y="420"/>
                      <a:pt x="156" y="124"/>
                      <a:pt x="291" y="124"/>
                    </a:cubicBezTo>
                    <a:cubicBezTo>
                      <a:pt x="420" y="124"/>
                      <a:pt x="528" y="420"/>
                      <a:pt x="528" y="781"/>
                    </a:cubicBezTo>
                    <a:cubicBezTo>
                      <a:pt x="528" y="1143"/>
                      <a:pt x="420" y="1434"/>
                      <a:pt x="291" y="1434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385"/>
              <p:cNvSpPr/>
              <p:nvPr/>
            </p:nvSpPr>
            <p:spPr bwMode="auto">
              <a:xfrm>
                <a:off x="6357199" y="10978849"/>
                <a:ext cx="1110561" cy="408689"/>
              </a:xfrm>
              <a:custGeom>
                <a:gdLst>
                  <a:gd name="T0" fmla="*/ 1569 w 1570"/>
                  <a:gd name="T1" fmla="*/ 291 h 578"/>
                  <a:gd name="T2" fmla="*/ 1569 w 1570"/>
                  <a:gd name="T3" fmla="*/ 291 h 578"/>
                  <a:gd name="T4" fmla="*/ 787 w 1570"/>
                  <a:gd name="T5" fmla="*/ 0 h 578"/>
                  <a:gd name="T6" fmla="*/ 0 w 1570"/>
                  <a:gd name="T7" fmla="*/ 291 h 578"/>
                  <a:gd name="T8" fmla="*/ 787 w 1570"/>
                  <a:gd name="T9" fmla="*/ 577 h 578"/>
                  <a:gd name="T10" fmla="*/ 1569 w 1570"/>
                  <a:gd name="T11" fmla="*/ 291 h 578"/>
                  <a:gd name="T12" fmla="*/ 129 w 1570"/>
                  <a:gd name="T13" fmla="*/ 291 h 578"/>
                  <a:gd name="T14" fmla="*/ 129 w 1570"/>
                  <a:gd name="T15" fmla="*/ 291 h 578"/>
                  <a:gd name="T16" fmla="*/ 787 w 1570"/>
                  <a:gd name="T17" fmla="*/ 49 h 578"/>
                  <a:gd name="T18" fmla="*/ 1439 w 1570"/>
                  <a:gd name="T19" fmla="*/ 291 h 578"/>
                  <a:gd name="T20" fmla="*/ 787 w 1570"/>
                  <a:gd name="T21" fmla="*/ 534 h 578"/>
                  <a:gd name="T22" fmla="*/ 129 w 1570"/>
                  <a:gd name="T23" fmla="*/ 291 h 5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0" h="578">
                    <a:moveTo>
                      <a:pt x="1569" y="291"/>
                    </a:moveTo>
                    <a:lnTo>
                      <a:pt x="1569" y="291"/>
                    </a:lnTo>
                    <a:cubicBezTo>
                      <a:pt x="1569" y="130"/>
                      <a:pt x="1218" y="0"/>
                      <a:pt x="787" y="0"/>
                    </a:cubicBezTo>
                    <a:cubicBezTo>
                      <a:pt x="350" y="0"/>
                      <a:pt x="0" y="130"/>
                      <a:pt x="0" y="291"/>
                    </a:cubicBezTo>
                    <a:cubicBezTo>
                      <a:pt x="0" y="448"/>
                      <a:pt x="350" y="577"/>
                      <a:pt x="787" y="577"/>
                    </a:cubicBezTo>
                    <a:cubicBezTo>
                      <a:pt x="1218" y="577"/>
                      <a:pt x="1569" y="448"/>
                      <a:pt x="1569" y="291"/>
                    </a:cubicBezTo>
                    <a:close/>
                    <a:moveTo>
                      <a:pt x="129" y="291"/>
                    </a:moveTo>
                    <a:lnTo>
                      <a:pt x="129" y="291"/>
                    </a:lnTo>
                    <a:cubicBezTo>
                      <a:pt x="129" y="157"/>
                      <a:pt x="420" y="49"/>
                      <a:pt x="787" y="49"/>
                    </a:cubicBezTo>
                    <a:cubicBezTo>
                      <a:pt x="1148" y="49"/>
                      <a:pt x="1439" y="157"/>
                      <a:pt x="1439" y="291"/>
                    </a:cubicBezTo>
                    <a:cubicBezTo>
                      <a:pt x="1439" y="421"/>
                      <a:pt x="1148" y="534"/>
                      <a:pt x="787" y="534"/>
                    </a:cubicBezTo>
                    <a:cubicBezTo>
                      <a:pt x="420" y="534"/>
                      <a:pt x="129" y="421"/>
                      <a:pt x="129" y="291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386"/>
              <p:cNvSpPr/>
              <p:nvPr/>
            </p:nvSpPr>
            <p:spPr bwMode="auto">
              <a:xfrm>
                <a:off x="6441428" y="10710550"/>
                <a:ext cx="942105" cy="942166"/>
              </a:xfrm>
              <a:custGeom>
                <a:gdLst>
                  <a:gd name="T0" fmla="*/ 1219 w 1333"/>
                  <a:gd name="T1" fmla="*/ 113 h 1333"/>
                  <a:gd name="T2" fmla="*/ 1219 w 1333"/>
                  <a:gd name="T3" fmla="*/ 113 h 1333"/>
                  <a:gd name="T4" fmla="*/ 464 w 1333"/>
                  <a:gd name="T5" fmla="*/ 463 h 1333"/>
                  <a:gd name="T6" fmla="*/ 113 w 1333"/>
                  <a:gd name="T7" fmla="*/ 1218 h 1333"/>
                  <a:gd name="T8" fmla="*/ 868 w 1333"/>
                  <a:gd name="T9" fmla="*/ 873 h 1333"/>
                  <a:gd name="T10" fmla="*/ 1219 w 1333"/>
                  <a:gd name="T11" fmla="*/ 113 h 1333"/>
                  <a:gd name="T12" fmla="*/ 205 w 1333"/>
                  <a:gd name="T13" fmla="*/ 1132 h 1333"/>
                  <a:gd name="T14" fmla="*/ 205 w 1333"/>
                  <a:gd name="T15" fmla="*/ 1132 h 1333"/>
                  <a:gd name="T16" fmla="*/ 496 w 1333"/>
                  <a:gd name="T17" fmla="*/ 496 h 1333"/>
                  <a:gd name="T18" fmla="*/ 1133 w 1333"/>
                  <a:gd name="T19" fmla="*/ 205 h 1333"/>
                  <a:gd name="T20" fmla="*/ 836 w 1333"/>
                  <a:gd name="T21" fmla="*/ 836 h 1333"/>
                  <a:gd name="T22" fmla="*/ 205 w 1333"/>
                  <a:gd name="T23" fmla="*/ 1132 h 13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3" h="1333">
                    <a:moveTo>
                      <a:pt x="1219" y="113"/>
                    </a:moveTo>
                    <a:lnTo>
                      <a:pt x="1219" y="113"/>
                    </a:lnTo>
                    <a:cubicBezTo>
                      <a:pt x="1106" y="0"/>
                      <a:pt x="771" y="156"/>
                      <a:pt x="464" y="463"/>
                    </a:cubicBezTo>
                    <a:cubicBezTo>
                      <a:pt x="157" y="771"/>
                      <a:pt x="0" y="1110"/>
                      <a:pt x="113" y="1218"/>
                    </a:cubicBezTo>
                    <a:cubicBezTo>
                      <a:pt x="227" y="1332"/>
                      <a:pt x="566" y="1175"/>
                      <a:pt x="868" y="873"/>
                    </a:cubicBezTo>
                    <a:cubicBezTo>
                      <a:pt x="1176" y="566"/>
                      <a:pt x="1332" y="226"/>
                      <a:pt x="1219" y="113"/>
                    </a:cubicBezTo>
                    <a:close/>
                    <a:moveTo>
                      <a:pt x="205" y="1132"/>
                    </a:moveTo>
                    <a:lnTo>
                      <a:pt x="205" y="1132"/>
                    </a:lnTo>
                    <a:cubicBezTo>
                      <a:pt x="108" y="1035"/>
                      <a:pt x="238" y="755"/>
                      <a:pt x="496" y="496"/>
                    </a:cubicBezTo>
                    <a:cubicBezTo>
                      <a:pt x="750" y="242"/>
                      <a:pt x="1036" y="108"/>
                      <a:pt x="1133" y="205"/>
                    </a:cubicBezTo>
                    <a:cubicBezTo>
                      <a:pt x="1224" y="296"/>
                      <a:pt x="1095" y="582"/>
                      <a:pt x="836" y="836"/>
                    </a:cubicBezTo>
                    <a:cubicBezTo>
                      <a:pt x="583" y="1094"/>
                      <a:pt x="297" y="1224"/>
                      <a:pt x="205" y="1132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4" name="TextBox 397"/>
            <p:cNvSpPr txBox="1"/>
            <p:nvPr/>
          </p:nvSpPr>
          <p:spPr>
            <a:xfrm>
              <a:off x="2148845" y="5038451"/>
              <a:ext cx="596884" cy="43085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03</a:t>
              </a:r>
              <a:endParaRPr 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38" name="Group 404"/>
            <p:cNvGrpSpPr/>
            <p:nvPr/>
          </p:nvGrpSpPr>
          <p:grpSpPr>
            <a:xfrm>
              <a:off x="6693857" y="4217892"/>
              <a:ext cx="2298220" cy="723274"/>
              <a:chOff x="2348422" y="2064568"/>
              <a:chExt cx="2298223" cy="723275"/>
            </a:xfrm>
          </p:grpSpPr>
          <p:sp>
            <p:nvSpPr>
              <p:cNvPr id="42" name="TextBox 405"/>
              <p:cNvSpPr txBox="1"/>
              <p:nvPr/>
            </p:nvSpPr>
            <p:spPr>
              <a:xfrm>
                <a:off x="2348422" y="2233845"/>
                <a:ext cx="2298223" cy="553998"/>
              </a:xfrm>
              <a:prstGeom prst="rect">
                <a:avLst/>
              </a:prstGeom>
              <a:noFill/>
            </p:spPr>
            <p:txBody>
              <a:bodyPr wrap="square" lIns="216000" tIns="0" rIns="216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请替换文字内容复制你的内容到此 （建议</a:t>
                </a:r>
                <a:br>
                  <a: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</a:br>
                <a:r>
                  <a: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使用主题字体）。如需更改请在（设置形</a:t>
                </a:r>
                <a:br>
                  <a: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</a:br>
                <a:r>
                  <a: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状格式）菜单下（文本选项）中调整</a:t>
                </a:r>
                <a:endParaRPr lang="zh-CN" altLang="en-US" sz="8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3" name="TextBox 406"/>
              <p:cNvSpPr txBox="1"/>
              <p:nvPr/>
            </p:nvSpPr>
            <p:spPr>
              <a:xfrm>
                <a:off x="3364041" y="2064568"/>
                <a:ext cx="1282604" cy="169277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100" b="1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1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718043" y="1149404"/>
              <a:ext cx="8709920" cy="4826858"/>
              <a:chOff x="1718043" y="1149404"/>
              <a:chExt cx="8709920" cy="4826858"/>
            </a:xfrm>
          </p:grpSpPr>
          <p:sp>
            <p:nvSpPr>
              <p:cNvPr id="22" name="Freeform: Shape 354"/>
              <p:cNvSpPr/>
              <p:nvPr/>
            </p:nvSpPr>
            <p:spPr bwMode="auto">
              <a:xfrm>
                <a:off x="7721206" y="2150886"/>
                <a:ext cx="408537" cy="464916"/>
              </a:xfrm>
              <a:custGeom>
                <a:gdLst>
                  <a:gd name="T0" fmla="*/ 981 w 1149"/>
                  <a:gd name="T1" fmla="*/ 1229 h 1311"/>
                  <a:gd name="T2" fmla="*/ 981 w 1149"/>
                  <a:gd name="T3" fmla="*/ 1229 h 1311"/>
                  <a:gd name="T4" fmla="*/ 927 w 1149"/>
                  <a:gd name="T5" fmla="*/ 1229 h 1311"/>
                  <a:gd name="T6" fmla="*/ 1148 w 1149"/>
                  <a:gd name="T7" fmla="*/ 819 h 1311"/>
                  <a:gd name="T8" fmla="*/ 776 w 1149"/>
                  <a:gd name="T9" fmla="*/ 345 h 1311"/>
                  <a:gd name="T10" fmla="*/ 868 w 1149"/>
                  <a:gd name="T11" fmla="*/ 172 h 1311"/>
                  <a:gd name="T12" fmla="*/ 852 w 1149"/>
                  <a:gd name="T13" fmla="*/ 113 h 1311"/>
                  <a:gd name="T14" fmla="*/ 631 w 1149"/>
                  <a:gd name="T15" fmla="*/ 5 h 1311"/>
                  <a:gd name="T16" fmla="*/ 598 w 1149"/>
                  <a:gd name="T17" fmla="*/ 5 h 1311"/>
                  <a:gd name="T18" fmla="*/ 577 w 1149"/>
                  <a:gd name="T19" fmla="*/ 27 h 1311"/>
                  <a:gd name="T20" fmla="*/ 312 w 1149"/>
                  <a:gd name="T21" fmla="*/ 523 h 1311"/>
                  <a:gd name="T22" fmla="*/ 350 w 1149"/>
                  <a:gd name="T23" fmla="*/ 636 h 1311"/>
                  <a:gd name="T24" fmla="*/ 312 w 1149"/>
                  <a:gd name="T25" fmla="*/ 711 h 1311"/>
                  <a:gd name="T26" fmla="*/ 458 w 1149"/>
                  <a:gd name="T27" fmla="*/ 782 h 1311"/>
                  <a:gd name="T28" fmla="*/ 496 w 1149"/>
                  <a:gd name="T29" fmla="*/ 706 h 1311"/>
                  <a:gd name="T30" fmla="*/ 496 w 1149"/>
                  <a:gd name="T31" fmla="*/ 706 h 1311"/>
                  <a:gd name="T32" fmla="*/ 609 w 1149"/>
                  <a:gd name="T33" fmla="*/ 663 h 1311"/>
                  <a:gd name="T34" fmla="*/ 695 w 1149"/>
                  <a:gd name="T35" fmla="*/ 496 h 1311"/>
                  <a:gd name="T36" fmla="*/ 981 w 1149"/>
                  <a:gd name="T37" fmla="*/ 819 h 1311"/>
                  <a:gd name="T38" fmla="*/ 658 w 1149"/>
                  <a:gd name="T39" fmla="*/ 1148 h 1311"/>
                  <a:gd name="T40" fmla="*/ 410 w 1149"/>
                  <a:gd name="T41" fmla="*/ 1067 h 1311"/>
                  <a:gd name="T42" fmla="*/ 410 w 1149"/>
                  <a:gd name="T43" fmla="*/ 1024 h 1311"/>
                  <a:gd name="T44" fmla="*/ 453 w 1149"/>
                  <a:gd name="T45" fmla="*/ 981 h 1311"/>
                  <a:gd name="T46" fmla="*/ 658 w 1149"/>
                  <a:gd name="T47" fmla="*/ 981 h 1311"/>
                  <a:gd name="T48" fmla="*/ 658 w 1149"/>
                  <a:gd name="T49" fmla="*/ 900 h 1311"/>
                  <a:gd name="T50" fmla="*/ 339 w 1149"/>
                  <a:gd name="T51" fmla="*/ 900 h 1311"/>
                  <a:gd name="T52" fmla="*/ 172 w 1149"/>
                  <a:gd name="T53" fmla="*/ 900 h 1311"/>
                  <a:gd name="T54" fmla="*/ 0 w 1149"/>
                  <a:gd name="T55" fmla="*/ 900 h 1311"/>
                  <a:gd name="T56" fmla="*/ 0 w 1149"/>
                  <a:gd name="T57" fmla="*/ 981 h 1311"/>
                  <a:gd name="T58" fmla="*/ 194 w 1149"/>
                  <a:gd name="T59" fmla="*/ 981 h 1311"/>
                  <a:gd name="T60" fmla="*/ 205 w 1149"/>
                  <a:gd name="T61" fmla="*/ 981 h 1311"/>
                  <a:gd name="T62" fmla="*/ 248 w 1149"/>
                  <a:gd name="T63" fmla="*/ 1024 h 1311"/>
                  <a:gd name="T64" fmla="*/ 248 w 1149"/>
                  <a:gd name="T65" fmla="*/ 1067 h 1311"/>
                  <a:gd name="T66" fmla="*/ 248 w 1149"/>
                  <a:gd name="T67" fmla="*/ 1229 h 1311"/>
                  <a:gd name="T68" fmla="*/ 86 w 1149"/>
                  <a:gd name="T69" fmla="*/ 1310 h 1311"/>
                  <a:gd name="T70" fmla="*/ 1148 w 1149"/>
                  <a:gd name="T71" fmla="*/ 1310 h 1311"/>
                  <a:gd name="T72" fmla="*/ 981 w 1149"/>
                  <a:gd name="T73" fmla="*/ 1229 h 1311"/>
                  <a:gd name="T74" fmla="*/ 695 w 1149"/>
                  <a:gd name="T75" fmla="*/ 113 h 1311"/>
                  <a:gd name="T76" fmla="*/ 695 w 1149"/>
                  <a:gd name="T77" fmla="*/ 113 h 1311"/>
                  <a:gd name="T78" fmla="*/ 668 w 1149"/>
                  <a:gd name="T79" fmla="*/ 140 h 1311"/>
                  <a:gd name="T80" fmla="*/ 480 w 1149"/>
                  <a:gd name="T81" fmla="*/ 490 h 1311"/>
                  <a:gd name="T82" fmla="*/ 410 w 1149"/>
                  <a:gd name="T83" fmla="*/ 458 h 1311"/>
                  <a:gd name="T84" fmla="*/ 415 w 1149"/>
                  <a:gd name="T85" fmla="*/ 442 h 1311"/>
                  <a:gd name="T86" fmla="*/ 593 w 1149"/>
                  <a:gd name="T87" fmla="*/ 108 h 1311"/>
                  <a:gd name="T88" fmla="*/ 620 w 1149"/>
                  <a:gd name="T89" fmla="*/ 86 h 1311"/>
                  <a:gd name="T90" fmla="*/ 652 w 1149"/>
                  <a:gd name="T91" fmla="*/ 86 h 1311"/>
                  <a:gd name="T92" fmla="*/ 695 w 1149"/>
                  <a:gd name="T93" fmla="*/ 113 h 13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9" h="1311">
                    <a:moveTo>
                      <a:pt x="981" y="1229"/>
                    </a:moveTo>
                    <a:lnTo>
                      <a:pt x="981" y="1229"/>
                    </a:lnTo>
                    <a:cubicBezTo>
                      <a:pt x="927" y="1229"/>
                      <a:pt x="927" y="1229"/>
                      <a:pt x="927" y="1229"/>
                    </a:cubicBezTo>
                    <a:cubicBezTo>
                      <a:pt x="1057" y="1143"/>
                      <a:pt x="1148" y="992"/>
                      <a:pt x="1148" y="819"/>
                    </a:cubicBezTo>
                    <a:cubicBezTo>
                      <a:pt x="1148" y="593"/>
                      <a:pt x="986" y="399"/>
                      <a:pt x="776" y="345"/>
                    </a:cubicBezTo>
                    <a:cubicBezTo>
                      <a:pt x="868" y="172"/>
                      <a:pt x="868" y="172"/>
                      <a:pt x="868" y="172"/>
                    </a:cubicBezTo>
                    <a:cubicBezTo>
                      <a:pt x="879" y="151"/>
                      <a:pt x="873" y="124"/>
                      <a:pt x="852" y="113"/>
                    </a:cubicBezTo>
                    <a:cubicBezTo>
                      <a:pt x="631" y="5"/>
                      <a:pt x="631" y="5"/>
                      <a:pt x="631" y="5"/>
                    </a:cubicBezTo>
                    <a:cubicBezTo>
                      <a:pt x="620" y="0"/>
                      <a:pt x="609" y="0"/>
                      <a:pt x="598" y="5"/>
                    </a:cubicBezTo>
                    <a:cubicBezTo>
                      <a:pt x="587" y="11"/>
                      <a:pt x="577" y="16"/>
                      <a:pt x="577" y="27"/>
                    </a:cubicBezTo>
                    <a:cubicBezTo>
                      <a:pt x="312" y="523"/>
                      <a:pt x="312" y="523"/>
                      <a:pt x="312" y="523"/>
                    </a:cubicBezTo>
                    <a:cubicBezTo>
                      <a:pt x="291" y="566"/>
                      <a:pt x="307" y="614"/>
                      <a:pt x="350" y="636"/>
                    </a:cubicBezTo>
                    <a:cubicBezTo>
                      <a:pt x="312" y="711"/>
                      <a:pt x="312" y="711"/>
                      <a:pt x="312" y="711"/>
                    </a:cubicBezTo>
                    <a:cubicBezTo>
                      <a:pt x="458" y="782"/>
                      <a:pt x="458" y="782"/>
                      <a:pt x="458" y="782"/>
                    </a:cubicBezTo>
                    <a:cubicBezTo>
                      <a:pt x="496" y="706"/>
                      <a:pt x="496" y="706"/>
                      <a:pt x="496" y="706"/>
                    </a:cubicBezTo>
                    <a:lnTo>
                      <a:pt x="496" y="706"/>
                    </a:lnTo>
                    <a:cubicBezTo>
                      <a:pt x="539" y="728"/>
                      <a:pt x="587" y="706"/>
                      <a:pt x="609" y="663"/>
                    </a:cubicBezTo>
                    <a:cubicBezTo>
                      <a:pt x="695" y="496"/>
                      <a:pt x="695" y="496"/>
                      <a:pt x="695" y="496"/>
                    </a:cubicBezTo>
                    <a:cubicBezTo>
                      <a:pt x="857" y="517"/>
                      <a:pt x="981" y="652"/>
                      <a:pt x="981" y="819"/>
                    </a:cubicBezTo>
                    <a:cubicBezTo>
                      <a:pt x="981" y="997"/>
                      <a:pt x="835" y="1148"/>
                      <a:pt x="658" y="1148"/>
                    </a:cubicBezTo>
                    <a:cubicBezTo>
                      <a:pt x="571" y="1148"/>
                      <a:pt x="469" y="1116"/>
                      <a:pt x="410" y="1067"/>
                    </a:cubicBezTo>
                    <a:cubicBezTo>
                      <a:pt x="410" y="1024"/>
                      <a:pt x="410" y="1024"/>
                      <a:pt x="410" y="1024"/>
                    </a:cubicBezTo>
                    <a:cubicBezTo>
                      <a:pt x="410" y="1003"/>
                      <a:pt x="431" y="981"/>
                      <a:pt x="453" y="981"/>
                    </a:cubicBezTo>
                    <a:cubicBezTo>
                      <a:pt x="658" y="981"/>
                      <a:pt x="658" y="981"/>
                      <a:pt x="658" y="981"/>
                    </a:cubicBezTo>
                    <a:cubicBezTo>
                      <a:pt x="658" y="900"/>
                      <a:pt x="658" y="900"/>
                      <a:pt x="658" y="900"/>
                    </a:cubicBezTo>
                    <a:cubicBezTo>
                      <a:pt x="339" y="900"/>
                      <a:pt x="339" y="900"/>
                      <a:pt x="339" y="900"/>
                    </a:cubicBezTo>
                    <a:cubicBezTo>
                      <a:pt x="172" y="900"/>
                      <a:pt x="172" y="900"/>
                      <a:pt x="172" y="900"/>
                    </a:cubicBezTo>
                    <a:cubicBezTo>
                      <a:pt x="0" y="900"/>
                      <a:pt x="0" y="900"/>
                      <a:pt x="0" y="900"/>
                    </a:cubicBezTo>
                    <a:cubicBezTo>
                      <a:pt x="0" y="981"/>
                      <a:pt x="0" y="981"/>
                      <a:pt x="0" y="981"/>
                    </a:cubicBezTo>
                    <a:cubicBezTo>
                      <a:pt x="194" y="981"/>
                      <a:pt x="194" y="981"/>
                      <a:pt x="194" y="981"/>
                    </a:cubicBezTo>
                    <a:cubicBezTo>
                      <a:pt x="205" y="981"/>
                      <a:pt x="205" y="981"/>
                      <a:pt x="205" y="981"/>
                    </a:cubicBezTo>
                    <a:cubicBezTo>
                      <a:pt x="226" y="981"/>
                      <a:pt x="248" y="1003"/>
                      <a:pt x="248" y="1024"/>
                    </a:cubicBezTo>
                    <a:cubicBezTo>
                      <a:pt x="248" y="1067"/>
                      <a:pt x="248" y="1067"/>
                      <a:pt x="248" y="1067"/>
                    </a:cubicBezTo>
                    <a:cubicBezTo>
                      <a:pt x="248" y="1229"/>
                      <a:pt x="248" y="1229"/>
                      <a:pt x="248" y="1229"/>
                    </a:cubicBezTo>
                    <a:cubicBezTo>
                      <a:pt x="156" y="1229"/>
                      <a:pt x="86" y="1218"/>
                      <a:pt x="86" y="1310"/>
                    </a:cubicBezTo>
                    <a:cubicBezTo>
                      <a:pt x="1148" y="1310"/>
                      <a:pt x="1148" y="1310"/>
                      <a:pt x="1148" y="1310"/>
                    </a:cubicBezTo>
                    <a:cubicBezTo>
                      <a:pt x="1148" y="1218"/>
                      <a:pt x="1073" y="1229"/>
                      <a:pt x="981" y="1229"/>
                    </a:cubicBezTo>
                    <a:close/>
                    <a:moveTo>
                      <a:pt x="695" y="113"/>
                    </a:moveTo>
                    <a:lnTo>
                      <a:pt x="695" y="113"/>
                    </a:lnTo>
                    <a:cubicBezTo>
                      <a:pt x="684" y="118"/>
                      <a:pt x="674" y="124"/>
                      <a:pt x="668" y="140"/>
                    </a:cubicBezTo>
                    <a:cubicBezTo>
                      <a:pt x="480" y="490"/>
                      <a:pt x="480" y="490"/>
                      <a:pt x="480" y="490"/>
                    </a:cubicBezTo>
                    <a:cubicBezTo>
                      <a:pt x="410" y="458"/>
                      <a:pt x="410" y="458"/>
                      <a:pt x="410" y="458"/>
                    </a:cubicBezTo>
                    <a:cubicBezTo>
                      <a:pt x="410" y="453"/>
                      <a:pt x="415" y="447"/>
                      <a:pt x="415" y="442"/>
                    </a:cubicBezTo>
                    <a:cubicBezTo>
                      <a:pt x="593" y="108"/>
                      <a:pt x="593" y="108"/>
                      <a:pt x="593" y="108"/>
                    </a:cubicBezTo>
                    <a:cubicBezTo>
                      <a:pt x="598" y="97"/>
                      <a:pt x="609" y="92"/>
                      <a:pt x="620" y="86"/>
                    </a:cubicBezTo>
                    <a:cubicBezTo>
                      <a:pt x="631" y="81"/>
                      <a:pt x="641" y="81"/>
                      <a:pt x="652" y="86"/>
                    </a:cubicBezTo>
                    <a:cubicBezTo>
                      <a:pt x="695" y="113"/>
                      <a:pt x="695" y="113"/>
                      <a:pt x="695" y="113"/>
                    </a:cubicBezTo>
                    <a:close/>
                  </a:path>
                </a:pathLst>
              </a:custGeom>
              <a:solidFill>
                <a:srgbClr val="595A5C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3" name="Group 355"/>
              <p:cNvGrpSpPr/>
              <p:nvPr/>
            </p:nvGrpSpPr>
            <p:grpSpPr>
              <a:xfrm>
                <a:off x="1718043" y="2068149"/>
                <a:ext cx="529061" cy="532230"/>
                <a:chOff x="4788063" y="4542791"/>
                <a:chExt cx="1054410" cy="1060717"/>
              </a:xfrm>
            </p:grpSpPr>
            <p:sp>
              <p:nvSpPr>
                <p:cNvPr id="55" name="Freeform: Shape 356"/>
                <p:cNvSpPr/>
                <p:nvPr/>
              </p:nvSpPr>
              <p:spPr bwMode="auto">
                <a:xfrm>
                  <a:off x="5299672" y="4861006"/>
                  <a:ext cx="209011" cy="209023"/>
                </a:xfrm>
                <a:custGeom>
                  <a:gdLst>
                    <a:gd name="T0" fmla="*/ 275 w 297"/>
                    <a:gd name="T1" fmla="*/ 296 h 297"/>
                    <a:gd name="T2" fmla="*/ 275 w 297"/>
                    <a:gd name="T3" fmla="*/ 296 h 297"/>
                    <a:gd name="T4" fmla="*/ 253 w 297"/>
                    <a:gd name="T5" fmla="*/ 280 h 297"/>
                    <a:gd name="T6" fmla="*/ 21 w 297"/>
                    <a:gd name="T7" fmla="*/ 43 h 297"/>
                    <a:gd name="T8" fmla="*/ 0 w 297"/>
                    <a:gd name="T9" fmla="*/ 21 h 297"/>
                    <a:gd name="T10" fmla="*/ 21 w 297"/>
                    <a:gd name="T11" fmla="*/ 0 h 297"/>
                    <a:gd name="T12" fmla="*/ 296 w 297"/>
                    <a:gd name="T13" fmla="*/ 280 h 297"/>
                    <a:gd name="T14" fmla="*/ 275 w 297"/>
                    <a:gd name="T15" fmla="*/ 296 h 29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297">
                      <a:moveTo>
                        <a:pt x="275" y="296"/>
                      </a:moveTo>
                      <a:lnTo>
                        <a:pt x="275" y="296"/>
                      </a:lnTo>
                      <a:cubicBezTo>
                        <a:pt x="264" y="296"/>
                        <a:pt x="253" y="291"/>
                        <a:pt x="253" y="280"/>
                      </a:cubicBezTo>
                      <a:cubicBezTo>
                        <a:pt x="253" y="151"/>
                        <a:pt x="151" y="43"/>
                        <a:pt x="21" y="43"/>
                      </a:cubicBezTo>
                      <a:cubicBezTo>
                        <a:pt x="10" y="43"/>
                        <a:pt x="0" y="32"/>
                        <a:pt x="0" y="21"/>
                      </a:cubicBezTo>
                      <a:cubicBezTo>
                        <a:pt x="0" y="11"/>
                        <a:pt x="10" y="0"/>
                        <a:pt x="21" y="0"/>
                      </a:cubicBezTo>
                      <a:cubicBezTo>
                        <a:pt x="172" y="0"/>
                        <a:pt x="296" y="124"/>
                        <a:pt x="296" y="280"/>
                      </a:cubicBezTo>
                      <a:cubicBezTo>
                        <a:pt x="296" y="291"/>
                        <a:pt x="285" y="296"/>
                        <a:pt x="275" y="29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Freeform: Shape 357"/>
                <p:cNvSpPr/>
                <p:nvPr/>
              </p:nvSpPr>
              <p:spPr bwMode="auto">
                <a:xfrm>
                  <a:off x="5346465" y="5172981"/>
                  <a:ext cx="65510" cy="271418"/>
                </a:xfrm>
                <a:custGeom>
                  <a:gdLst>
                    <a:gd name="T0" fmla="*/ 32 w 92"/>
                    <a:gd name="T1" fmla="*/ 383 h 384"/>
                    <a:gd name="T2" fmla="*/ 0 w 92"/>
                    <a:gd name="T3" fmla="*/ 377 h 384"/>
                    <a:gd name="T4" fmla="*/ 59 w 92"/>
                    <a:gd name="T5" fmla="*/ 0 h 384"/>
                    <a:gd name="T6" fmla="*/ 91 w 92"/>
                    <a:gd name="T7" fmla="*/ 5 h 384"/>
                    <a:gd name="T8" fmla="*/ 32 w 92"/>
                    <a:gd name="T9" fmla="*/ 383 h 3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384">
                      <a:moveTo>
                        <a:pt x="32" y="383"/>
                      </a:moveTo>
                      <a:lnTo>
                        <a:pt x="0" y="377"/>
                      </a:lnTo>
                      <a:lnTo>
                        <a:pt x="59" y="0"/>
                      </a:lnTo>
                      <a:lnTo>
                        <a:pt x="91" y="5"/>
                      </a:lnTo>
                      <a:lnTo>
                        <a:pt x="32" y="383"/>
                      </a:ln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7" name="Freeform: Shape 358"/>
                <p:cNvSpPr/>
                <p:nvPr/>
              </p:nvSpPr>
              <p:spPr bwMode="auto">
                <a:xfrm>
                  <a:off x="5209206" y="5172981"/>
                  <a:ext cx="68631" cy="271418"/>
                </a:xfrm>
                <a:custGeom>
                  <a:gdLst>
                    <a:gd name="T0" fmla="*/ 64 w 98"/>
                    <a:gd name="T1" fmla="*/ 383 h 384"/>
                    <a:gd name="T2" fmla="*/ 0 w 98"/>
                    <a:gd name="T3" fmla="*/ 5 h 384"/>
                    <a:gd name="T4" fmla="*/ 32 w 98"/>
                    <a:gd name="T5" fmla="*/ 0 h 384"/>
                    <a:gd name="T6" fmla="*/ 97 w 98"/>
                    <a:gd name="T7" fmla="*/ 377 h 384"/>
                    <a:gd name="T8" fmla="*/ 64 w 98"/>
                    <a:gd name="T9" fmla="*/ 383 h 3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384">
                      <a:moveTo>
                        <a:pt x="64" y="383"/>
                      </a:moveTo>
                      <a:lnTo>
                        <a:pt x="0" y="5"/>
                      </a:lnTo>
                      <a:lnTo>
                        <a:pt x="32" y="0"/>
                      </a:lnTo>
                      <a:lnTo>
                        <a:pt x="97" y="377"/>
                      </a:lnTo>
                      <a:lnTo>
                        <a:pt x="64" y="383"/>
                      </a:ln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8" name="Freeform: Shape 359"/>
                <p:cNvSpPr/>
                <p:nvPr/>
              </p:nvSpPr>
              <p:spPr bwMode="auto">
                <a:xfrm>
                  <a:off x="5227922" y="5172981"/>
                  <a:ext cx="171574" cy="37437"/>
                </a:xfrm>
                <a:custGeom>
                  <a:gdLst>
                    <a:gd name="T0" fmla="*/ 243 w 244"/>
                    <a:gd name="T1" fmla="*/ 54 h 55"/>
                    <a:gd name="T2" fmla="*/ 243 w 244"/>
                    <a:gd name="T3" fmla="*/ 54 h 55"/>
                    <a:gd name="T4" fmla="*/ 222 w 244"/>
                    <a:gd name="T5" fmla="*/ 32 h 55"/>
                    <a:gd name="T6" fmla="*/ 211 w 244"/>
                    <a:gd name="T7" fmla="*/ 22 h 55"/>
                    <a:gd name="T8" fmla="*/ 205 w 244"/>
                    <a:gd name="T9" fmla="*/ 32 h 55"/>
                    <a:gd name="T10" fmla="*/ 184 w 244"/>
                    <a:gd name="T11" fmla="*/ 54 h 55"/>
                    <a:gd name="T12" fmla="*/ 157 w 244"/>
                    <a:gd name="T13" fmla="*/ 32 h 55"/>
                    <a:gd name="T14" fmla="*/ 151 w 244"/>
                    <a:gd name="T15" fmla="*/ 22 h 55"/>
                    <a:gd name="T16" fmla="*/ 146 w 244"/>
                    <a:gd name="T17" fmla="*/ 32 h 55"/>
                    <a:gd name="T18" fmla="*/ 119 w 244"/>
                    <a:gd name="T19" fmla="*/ 54 h 55"/>
                    <a:gd name="T20" fmla="*/ 98 w 244"/>
                    <a:gd name="T21" fmla="*/ 32 h 55"/>
                    <a:gd name="T22" fmla="*/ 92 w 244"/>
                    <a:gd name="T23" fmla="*/ 22 h 55"/>
                    <a:gd name="T24" fmla="*/ 81 w 244"/>
                    <a:gd name="T25" fmla="*/ 32 h 55"/>
                    <a:gd name="T26" fmla="*/ 60 w 244"/>
                    <a:gd name="T27" fmla="*/ 54 h 55"/>
                    <a:gd name="T28" fmla="*/ 38 w 244"/>
                    <a:gd name="T29" fmla="*/ 32 h 55"/>
                    <a:gd name="T30" fmla="*/ 33 w 244"/>
                    <a:gd name="T31" fmla="*/ 22 h 55"/>
                    <a:gd name="T32" fmla="*/ 22 w 244"/>
                    <a:gd name="T33" fmla="*/ 32 h 55"/>
                    <a:gd name="T34" fmla="*/ 0 w 244"/>
                    <a:gd name="T35" fmla="*/ 54 h 55"/>
                    <a:gd name="T36" fmla="*/ 0 w 244"/>
                    <a:gd name="T37" fmla="*/ 38 h 55"/>
                    <a:gd name="T38" fmla="*/ 6 w 244"/>
                    <a:gd name="T39" fmla="*/ 22 h 55"/>
                    <a:gd name="T40" fmla="*/ 33 w 244"/>
                    <a:gd name="T41" fmla="*/ 0 h 55"/>
                    <a:gd name="T42" fmla="*/ 55 w 244"/>
                    <a:gd name="T43" fmla="*/ 22 h 55"/>
                    <a:gd name="T44" fmla="*/ 60 w 244"/>
                    <a:gd name="T45" fmla="*/ 38 h 55"/>
                    <a:gd name="T46" fmla="*/ 71 w 244"/>
                    <a:gd name="T47" fmla="*/ 22 h 55"/>
                    <a:gd name="T48" fmla="*/ 92 w 244"/>
                    <a:gd name="T49" fmla="*/ 0 h 55"/>
                    <a:gd name="T50" fmla="*/ 114 w 244"/>
                    <a:gd name="T51" fmla="*/ 22 h 55"/>
                    <a:gd name="T52" fmla="*/ 119 w 244"/>
                    <a:gd name="T53" fmla="*/ 38 h 55"/>
                    <a:gd name="T54" fmla="*/ 130 w 244"/>
                    <a:gd name="T55" fmla="*/ 22 h 55"/>
                    <a:gd name="T56" fmla="*/ 151 w 244"/>
                    <a:gd name="T57" fmla="*/ 0 h 55"/>
                    <a:gd name="T58" fmla="*/ 173 w 244"/>
                    <a:gd name="T59" fmla="*/ 22 h 55"/>
                    <a:gd name="T60" fmla="*/ 184 w 244"/>
                    <a:gd name="T61" fmla="*/ 38 h 55"/>
                    <a:gd name="T62" fmla="*/ 189 w 244"/>
                    <a:gd name="T63" fmla="*/ 22 h 55"/>
                    <a:gd name="T64" fmla="*/ 211 w 244"/>
                    <a:gd name="T65" fmla="*/ 0 h 55"/>
                    <a:gd name="T66" fmla="*/ 232 w 244"/>
                    <a:gd name="T67" fmla="*/ 22 h 55"/>
                    <a:gd name="T68" fmla="*/ 243 w 244"/>
                    <a:gd name="T69" fmla="*/ 38 h 55"/>
                    <a:gd name="T70" fmla="*/ 243 w 244"/>
                    <a:gd name="T71" fmla="*/ 54 h 5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44" h="55">
                      <a:moveTo>
                        <a:pt x="243" y="54"/>
                      </a:moveTo>
                      <a:lnTo>
                        <a:pt x="243" y="54"/>
                      </a:lnTo>
                      <a:cubicBezTo>
                        <a:pt x="227" y="54"/>
                        <a:pt x="222" y="43"/>
                        <a:pt x="222" y="32"/>
                      </a:cubicBezTo>
                      <a:cubicBezTo>
                        <a:pt x="216" y="27"/>
                        <a:pt x="216" y="22"/>
                        <a:pt x="211" y="22"/>
                      </a:cubicBezTo>
                      <a:cubicBezTo>
                        <a:pt x="211" y="22"/>
                        <a:pt x="205" y="27"/>
                        <a:pt x="205" y="32"/>
                      </a:cubicBezTo>
                      <a:cubicBezTo>
                        <a:pt x="200" y="43"/>
                        <a:pt x="195" y="54"/>
                        <a:pt x="184" y="54"/>
                      </a:cubicBezTo>
                      <a:cubicBezTo>
                        <a:pt x="168" y="54"/>
                        <a:pt x="162" y="43"/>
                        <a:pt x="157" y="32"/>
                      </a:cubicBezTo>
                      <a:cubicBezTo>
                        <a:pt x="157" y="27"/>
                        <a:pt x="151" y="22"/>
                        <a:pt x="151" y="22"/>
                      </a:cubicBezTo>
                      <a:cubicBezTo>
                        <a:pt x="151" y="22"/>
                        <a:pt x="146" y="27"/>
                        <a:pt x="146" y="32"/>
                      </a:cubicBezTo>
                      <a:cubicBezTo>
                        <a:pt x="141" y="43"/>
                        <a:pt x="135" y="54"/>
                        <a:pt x="119" y="54"/>
                      </a:cubicBezTo>
                      <a:cubicBezTo>
                        <a:pt x="108" y="54"/>
                        <a:pt x="103" y="43"/>
                        <a:pt x="98" y="32"/>
                      </a:cubicBezTo>
                      <a:cubicBezTo>
                        <a:pt x="98" y="27"/>
                        <a:pt x="92" y="22"/>
                        <a:pt x="92" y="22"/>
                      </a:cubicBezTo>
                      <a:cubicBezTo>
                        <a:pt x="87" y="22"/>
                        <a:pt x="87" y="27"/>
                        <a:pt x="81" y="32"/>
                      </a:cubicBezTo>
                      <a:cubicBezTo>
                        <a:pt x="81" y="43"/>
                        <a:pt x="76" y="54"/>
                        <a:pt x="60" y="54"/>
                      </a:cubicBezTo>
                      <a:cubicBezTo>
                        <a:pt x="49" y="54"/>
                        <a:pt x="44" y="43"/>
                        <a:pt x="38" y="32"/>
                      </a:cubicBezTo>
                      <a:cubicBezTo>
                        <a:pt x="38" y="27"/>
                        <a:pt x="33" y="22"/>
                        <a:pt x="33" y="22"/>
                      </a:cubicBezTo>
                      <a:cubicBezTo>
                        <a:pt x="27" y="22"/>
                        <a:pt x="22" y="27"/>
                        <a:pt x="22" y="32"/>
                      </a:cubicBezTo>
                      <a:cubicBezTo>
                        <a:pt x="17" y="43"/>
                        <a:pt x="11" y="54"/>
                        <a:pt x="0" y="54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6" y="27"/>
                        <a:pt x="6" y="22"/>
                      </a:cubicBezTo>
                      <a:cubicBezTo>
                        <a:pt x="11" y="16"/>
                        <a:pt x="17" y="0"/>
                        <a:pt x="33" y="0"/>
                      </a:cubicBezTo>
                      <a:cubicBezTo>
                        <a:pt x="44" y="0"/>
                        <a:pt x="49" y="16"/>
                        <a:pt x="55" y="22"/>
                      </a:cubicBezTo>
                      <a:cubicBezTo>
                        <a:pt x="55" y="27"/>
                        <a:pt x="60" y="38"/>
                        <a:pt x="60" y="38"/>
                      </a:cubicBezTo>
                      <a:cubicBezTo>
                        <a:pt x="65" y="38"/>
                        <a:pt x="65" y="27"/>
                        <a:pt x="71" y="22"/>
                      </a:cubicBezTo>
                      <a:cubicBezTo>
                        <a:pt x="71" y="16"/>
                        <a:pt x="76" y="0"/>
                        <a:pt x="92" y="0"/>
                      </a:cubicBezTo>
                      <a:cubicBezTo>
                        <a:pt x="103" y="0"/>
                        <a:pt x="108" y="16"/>
                        <a:pt x="114" y="22"/>
                      </a:cubicBezTo>
                      <a:cubicBezTo>
                        <a:pt x="114" y="27"/>
                        <a:pt x="119" y="38"/>
                        <a:pt x="119" y="38"/>
                      </a:cubicBezTo>
                      <a:cubicBezTo>
                        <a:pt x="125" y="38"/>
                        <a:pt x="125" y="27"/>
                        <a:pt x="130" y="22"/>
                      </a:cubicBezTo>
                      <a:cubicBezTo>
                        <a:pt x="135" y="16"/>
                        <a:pt x="141" y="0"/>
                        <a:pt x="151" y="0"/>
                      </a:cubicBezTo>
                      <a:cubicBezTo>
                        <a:pt x="162" y="0"/>
                        <a:pt x="168" y="16"/>
                        <a:pt x="173" y="22"/>
                      </a:cubicBezTo>
                      <a:cubicBezTo>
                        <a:pt x="178" y="27"/>
                        <a:pt x="178" y="38"/>
                        <a:pt x="184" y="38"/>
                      </a:cubicBezTo>
                      <a:cubicBezTo>
                        <a:pt x="184" y="38"/>
                        <a:pt x="189" y="27"/>
                        <a:pt x="189" y="22"/>
                      </a:cubicBezTo>
                      <a:cubicBezTo>
                        <a:pt x="195" y="16"/>
                        <a:pt x="200" y="0"/>
                        <a:pt x="211" y="0"/>
                      </a:cubicBezTo>
                      <a:cubicBezTo>
                        <a:pt x="227" y="0"/>
                        <a:pt x="232" y="16"/>
                        <a:pt x="232" y="22"/>
                      </a:cubicBezTo>
                      <a:cubicBezTo>
                        <a:pt x="238" y="27"/>
                        <a:pt x="238" y="38"/>
                        <a:pt x="243" y="38"/>
                      </a:cubicBezTo>
                      <a:cubicBezTo>
                        <a:pt x="243" y="54"/>
                        <a:pt x="243" y="54"/>
                        <a:pt x="243" y="54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9" name="Freeform: Shape 360"/>
                <p:cNvSpPr/>
                <p:nvPr/>
              </p:nvSpPr>
              <p:spPr bwMode="auto">
                <a:xfrm>
                  <a:off x="5299672" y="4542791"/>
                  <a:ext cx="31196" cy="187185"/>
                </a:xfrm>
                <a:custGeom>
                  <a:gdLst>
                    <a:gd name="T0" fmla="*/ 21 w 44"/>
                    <a:gd name="T1" fmla="*/ 265 h 266"/>
                    <a:gd name="T2" fmla="*/ 21 w 44"/>
                    <a:gd name="T3" fmla="*/ 265 h 266"/>
                    <a:gd name="T4" fmla="*/ 0 w 44"/>
                    <a:gd name="T5" fmla="*/ 243 h 266"/>
                    <a:gd name="T6" fmla="*/ 0 w 44"/>
                    <a:gd name="T7" fmla="*/ 22 h 266"/>
                    <a:gd name="T8" fmla="*/ 21 w 44"/>
                    <a:gd name="T9" fmla="*/ 0 h 266"/>
                    <a:gd name="T10" fmla="*/ 43 w 44"/>
                    <a:gd name="T11" fmla="*/ 22 h 266"/>
                    <a:gd name="T12" fmla="*/ 43 w 44"/>
                    <a:gd name="T13" fmla="*/ 243 h 266"/>
                    <a:gd name="T14" fmla="*/ 21 w 44"/>
                    <a:gd name="T15" fmla="*/ 265 h 26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266">
                      <a:moveTo>
                        <a:pt x="21" y="265"/>
                      </a:moveTo>
                      <a:lnTo>
                        <a:pt x="21" y="265"/>
                      </a:lnTo>
                      <a:cubicBezTo>
                        <a:pt x="10" y="265"/>
                        <a:pt x="0" y="254"/>
                        <a:pt x="0" y="243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1"/>
                        <a:pt x="10" y="0"/>
                        <a:pt x="21" y="0"/>
                      </a:cubicBezTo>
                      <a:cubicBezTo>
                        <a:pt x="32" y="0"/>
                        <a:pt x="43" y="11"/>
                        <a:pt x="43" y="22"/>
                      </a:cubicBezTo>
                      <a:cubicBezTo>
                        <a:pt x="43" y="243"/>
                        <a:pt x="43" y="243"/>
                        <a:pt x="43" y="243"/>
                      </a:cubicBezTo>
                      <a:cubicBezTo>
                        <a:pt x="43" y="254"/>
                        <a:pt x="32" y="265"/>
                        <a:pt x="21" y="265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361"/>
                <p:cNvSpPr/>
                <p:nvPr/>
              </p:nvSpPr>
              <p:spPr bwMode="auto">
                <a:xfrm>
                  <a:off x="5474366" y="4611427"/>
                  <a:ext cx="112303" cy="165346"/>
                </a:xfrm>
                <a:custGeom>
                  <a:gdLst>
                    <a:gd name="T0" fmla="*/ 21 w 157"/>
                    <a:gd name="T1" fmla="*/ 232 h 233"/>
                    <a:gd name="T2" fmla="*/ 21 w 157"/>
                    <a:gd name="T3" fmla="*/ 232 h 233"/>
                    <a:gd name="T4" fmla="*/ 10 w 157"/>
                    <a:gd name="T5" fmla="*/ 232 h 233"/>
                    <a:gd name="T6" fmla="*/ 5 w 157"/>
                    <a:gd name="T7" fmla="*/ 200 h 233"/>
                    <a:gd name="T8" fmla="*/ 113 w 157"/>
                    <a:gd name="T9" fmla="*/ 11 h 233"/>
                    <a:gd name="T10" fmla="*/ 145 w 157"/>
                    <a:gd name="T11" fmla="*/ 6 h 233"/>
                    <a:gd name="T12" fmla="*/ 151 w 157"/>
                    <a:gd name="T13" fmla="*/ 33 h 233"/>
                    <a:gd name="T14" fmla="*/ 43 w 157"/>
                    <a:gd name="T15" fmla="*/ 221 h 233"/>
                    <a:gd name="T16" fmla="*/ 21 w 157"/>
                    <a:gd name="T17" fmla="*/ 232 h 23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7" h="233">
                      <a:moveTo>
                        <a:pt x="21" y="232"/>
                      </a:moveTo>
                      <a:lnTo>
                        <a:pt x="21" y="232"/>
                      </a:lnTo>
                      <a:cubicBezTo>
                        <a:pt x="21" y="232"/>
                        <a:pt x="16" y="232"/>
                        <a:pt x="10" y="232"/>
                      </a:cubicBezTo>
                      <a:cubicBezTo>
                        <a:pt x="5" y="227"/>
                        <a:pt x="0" y="211"/>
                        <a:pt x="5" y="200"/>
                      </a:cubicBezTo>
                      <a:cubicBezTo>
                        <a:pt x="113" y="11"/>
                        <a:pt x="113" y="11"/>
                        <a:pt x="113" y="11"/>
                      </a:cubicBezTo>
                      <a:cubicBezTo>
                        <a:pt x="118" y="0"/>
                        <a:pt x="134" y="0"/>
                        <a:pt x="145" y="6"/>
                      </a:cubicBezTo>
                      <a:cubicBezTo>
                        <a:pt x="151" y="11"/>
                        <a:pt x="156" y="22"/>
                        <a:pt x="151" y="33"/>
                      </a:cubicBezTo>
                      <a:cubicBezTo>
                        <a:pt x="43" y="221"/>
                        <a:pt x="43" y="221"/>
                        <a:pt x="43" y="221"/>
                      </a:cubicBezTo>
                      <a:cubicBezTo>
                        <a:pt x="37" y="227"/>
                        <a:pt x="32" y="232"/>
                        <a:pt x="21" y="232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362"/>
                <p:cNvSpPr/>
                <p:nvPr/>
              </p:nvSpPr>
              <p:spPr bwMode="auto">
                <a:xfrm>
                  <a:off x="5602269" y="4795490"/>
                  <a:ext cx="168455" cy="112311"/>
                </a:xfrm>
                <a:custGeom>
                  <a:gdLst>
                    <a:gd name="T0" fmla="*/ 22 w 238"/>
                    <a:gd name="T1" fmla="*/ 156 h 157"/>
                    <a:gd name="T2" fmla="*/ 22 w 238"/>
                    <a:gd name="T3" fmla="*/ 156 h 157"/>
                    <a:gd name="T4" fmla="*/ 5 w 238"/>
                    <a:gd name="T5" fmla="*/ 146 h 157"/>
                    <a:gd name="T6" fmla="*/ 11 w 238"/>
                    <a:gd name="T7" fmla="*/ 119 h 157"/>
                    <a:gd name="T8" fmla="*/ 205 w 238"/>
                    <a:gd name="T9" fmla="*/ 11 h 157"/>
                    <a:gd name="T10" fmla="*/ 232 w 238"/>
                    <a:gd name="T11" fmla="*/ 16 h 157"/>
                    <a:gd name="T12" fmla="*/ 226 w 238"/>
                    <a:gd name="T13" fmla="*/ 43 h 157"/>
                    <a:gd name="T14" fmla="*/ 32 w 238"/>
                    <a:gd name="T15" fmla="*/ 156 h 157"/>
                    <a:gd name="T16" fmla="*/ 22 w 238"/>
                    <a:gd name="T17" fmla="*/ 156 h 15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7">
                      <a:moveTo>
                        <a:pt x="22" y="156"/>
                      </a:moveTo>
                      <a:lnTo>
                        <a:pt x="22" y="156"/>
                      </a:lnTo>
                      <a:cubicBezTo>
                        <a:pt x="16" y="156"/>
                        <a:pt x="11" y="151"/>
                        <a:pt x="5" y="146"/>
                      </a:cubicBezTo>
                      <a:cubicBezTo>
                        <a:pt x="0" y="135"/>
                        <a:pt x="5" y="124"/>
                        <a:pt x="11" y="119"/>
                      </a:cubicBezTo>
                      <a:cubicBezTo>
                        <a:pt x="205" y="11"/>
                        <a:pt x="205" y="11"/>
                        <a:pt x="205" y="11"/>
                      </a:cubicBezTo>
                      <a:cubicBezTo>
                        <a:pt x="216" y="0"/>
                        <a:pt x="226" y="5"/>
                        <a:pt x="232" y="16"/>
                      </a:cubicBezTo>
                      <a:cubicBezTo>
                        <a:pt x="237" y="27"/>
                        <a:pt x="232" y="38"/>
                        <a:pt x="226" y="43"/>
                      </a:cubicBezTo>
                      <a:cubicBezTo>
                        <a:pt x="32" y="156"/>
                        <a:pt x="32" y="156"/>
                        <a:pt x="32" y="156"/>
                      </a:cubicBezTo>
                      <a:cubicBezTo>
                        <a:pt x="32" y="156"/>
                        <a:pt x="27" y="156"/>
                        <a:pt x="22" y="15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Freeform: Shape 363"/>
                <p:cNvSpPr/>
                <p:nvPr/>
              </p:nvSpPr>
              <p:spPr bwMode="auto">
                <a:xfrm>
                  <a:off x="5652181" y="5054433"/>
                  <a:ext cx="190292" cy="31198"/>
                </a:xfrm>
                <a:custGeom>
                  <a:gdLst>
                    <a:gd name="T0" fmla="*/ 248 w 271"/>
                    <a:gd name="T1" fmla="*/ 43 h 44"/>
                    <a:gd name="T2" fmla="*/ 248 w 271"/>
                    <a:gd name="T3" fmla="*/ 43 h 44"/>
                    <a:gd name="T4" fmla="*/ 22 w 271"/>
                    <a:gd name="T5" fmla="*/ 43 h 44"/>
                    <a:gd name="T6" fmla="*/ 0 w 271"/>
                    <a:gd name="T7" fmla="*/ 21 h 44"/>
                    <a:gd name="T8" fmla="*/ 22 w 271"/>
                    <a:gd name="T9" fmla="*/ 0 h 44"/>
                    <a:gd name="T10" fmla="*/ 248 w 271"/>
                    <a:gd name="T11" fmla="*/ 0 h 44"/>
                    <a:gd name="T12" fmla="*/ 270 w 271"/>
                    <a:gd name="T13" fmla="*/ 21 h 44"/>
                    <a:gd name="T14" fmla="*/ 248 w 271"/>
                    <a:gd name="T15" fmla="*/ 43 h 4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1" h="44">
                      <a:moveTo>
                        <a:pt x="248" y="43"/>
                      </a:moveTo>
                      <a:lnTo>
                        <a:pt x="248" y="43"/>
                      </a:ln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11" y="43"/>
                        <a:pt x="0" y="32"/>
                        <a:pt x="0" y="21"/>
                      </a:cubicBezTo>
                      <a:cubicBezTo>
                        <a:pt x="0" y="11"/>
                        <a:pt x="11" y="0"/>
                        <a:pt x="22" y="0"/>
                      </a:cubicBezTo>
                      <a:cubicBezTo>
                        <a:pt x="248" y="0"/>
                        <a:pt x="248" y="0"/>
                        <a:pt x="248" y="0"/>
                      </a:cubicBezTo>
                      <a:cubicBezTo>
                        <a:pt x="259" y="0"/>
                        <a:pt x="270" y="11"/>
                        <a:pt x="270" y="21"/>
                      </a:cubicBezTo>
                      <a:cubicBezTo>
                        <a:pt x="270" y="32"/>
                        <a:pt x="259" y="43"/>
                        <a:pt x="248" y="43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3" name="Freeform: Shape 364"/>
                <p:cNvSpPr/>
                <p:nvPr/>
              </p:nvSpPr>
              <p:spPr bwMode="auto">
                <a:xfrm>
                  <a:off x="5602269" y="5229137"/>
                  <a:ext cx="168455" cy="112311"/>
                </a:xfrm>
                <a:custGeom>
                  <a:gdLst>
                    <a:gd name="T0" fmla="*/ 216 w 238"/>
                    <a:gd name="T1" fmla="*/ 156 h 157"/>
                    <a:gd name="T2" fmla="*/ 216 w 238"/>
                    <a:gd name="T3" fmla="*/ 156 h 157"/>
                    <a:gd name="T4" fmla="*/ 205 w 238"/>
                    <a:gd name="T5" fmla="*/ 151 h 157"/>
                    <a:gd name="T6" fmla="*/ 11 w 238"/>
                    <a:gd name="T7" fmla="*/ 43 h 157"/>
                    <a:gd name="T8" fmla="*/ 5 w 238"/>
                    <a:gd name="T9" fmla="*/ 11 h 157"/>
                    <a:gd name="T10" fmla="*/ 32 w 238"/>
                    <a:gd name="T11" fmla="*/ 5 h 157"/>
                    <a:gd name="T12" fmla="*/ 226 w 238"/>
                    <a:gd name="T13" fmla="*/ 113 h 157"/>
                    <a:gd name="T14" fmla="*/ 232 w 238"/>
                    <a:gd name="T15" fmla="*/ 145 h 157"/>
                    <a:gd name="T16" fmla="*/ 216 w 238"/>
                    <a:gd name="T17" fmla="*/ 156 h 15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7">
                      <a:moveTo>
                        <a:pt x="216" y="156"/>
                      </a:moveTo>
                      <a:lnTo>
                        <a:pt x="216" y="156"/>
                      </a:lnTo>
                      <a:cubicBezTo>
                        <a:pt x="210" y="156"/>
                        <a:pt x="205" y="151"/>
                        <a:pt x="205" y="151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5" y="37"/>
                        <a:pt x="0" y="21"/>
                        <a:pt x="5" y="11"/>
                      </a:cubicBezTo>
                      <a:cubicBezTo>
                        <a:pt x="11" y="0"/>
                        <a:pt x="22" y="0"/>
                        <a:pt x="32" y="5"/>
                      </a:cubicBezTo>
                      <a:cubicBezTo>
                        <a:pt x="226" y="113"/>
                        <a:pt x="226" y="113"/>
                        <a:pt x="226" y="113"/>
                      </a:cubicBezTo>
                      <a:cubicBezTo>
                        <a:pt x="232" y="118"/>
                        <a:pt x="237" y="135"/>
                        <a:pt x="232" y="145"/>
                      </a:cubicBezTo>
                      <a:cubicBezTo>
                        <a:pt x="226" y="151"/>
                        <a:pt x="221" y="156"/>
                        <a:pt x="216" y="15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Freeform: Shape 365"/>
                <p:cNvSpPr/>
                <p:nvPr/>
              </p:nvSpPr>
              <p:spPr bwMode="auto">
                <a:xfrm>
                  <a:off x="5040749" y="4611427"/>
                  <a:ext cx="112303" cy="165346"/>
                </a:xfrm>
                <a:custGeom>
                  <a:gdLst>
                    <a:gd name="T0" fmla="*/ 130 w 158"/>
                    <a:gd name="T1" fmla="*/ 232 h 233"/>
                    <a:gd name="T2" fmla="*/ 130 w 158"/>
                    <a:gd name="T3" fmla="*/ 232 h 233"/>
                    <a:gd name="T4" fmla="*/ 114 w 158"/>
                    <a:gd name="T5" fmla="*/ 221 h 233"/>
                    <a:gd name="T6" fmla="*/ 6 w 158"/>
                    <a:gd name="T7" fmla="*/ 33 h 233"/>
                    <a:gd name="T8" fmla="*/ 11 w 158"/>
                    <a:gd name="T9" fmla="*/ 6 h 233"/>
                    <a:gd name="T10" fmla="*/ 38 w 158"/>
                    <a:gd name="T11" fmla="*/ 11 h 233"/>
                    <a:gd name="T12" fmla="*/ 151 w 158"/>
                    <a:gd name="T13" fmla="*/ 200 h 233"/>
                    <a:gd name="T14" fmla="*/ 140 w 158"/>
                    <a:gd name="T15" fmla="*/ 232 h 233"/>
                    <a:gd name="T16" fmla="*/ 130 w 158"/>
                    <a:gd name="T17" fmla="*/ 232 h 23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8" h="233">
                      <a:moveTo>
                        <a:pt x="130" y="232"/>
                      </a:moveTo>
                      <a:lnTo>
                        <a:pt x="130" y="232"/>
                      </a:lnTo>
                      <a:cubicBezTo>
                        <a:pt x="124" y="232"/>
                        <a:pt x="119" y="227"/>
                        <a:pt x="114" y="221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0" y="22"/>
                        <a:pt x="0" y="11"/>
                        <a:pt x="11" y="6"/>
                      </a:cubicBezTo>
                      <a:cubicBezTo>
                        <a:pt x="22" y="0"/>
                        <a:pt x="33" y="0"/>
                        <a:pt x="38" y="11"/>
                      </a:cubicBezTo>
                      <a:cubicBezTo>
                        <a:pt x="151" y="200"/>
                        <a:pt x="151" y="200"/>
                        <a:pt x="151" y="200"/>
                      </a:cubicBezTo>
                      <a:cubicBezTo>
                        <a:pt x="157" y="211"/>
                        <a:pt x="151" y="227"/>
                        <a:pt x="140" y="232"/>
                      </a:cubicBezTo>
                      <a:cubicBezTo>
                        <a:pt x="140" y="232"/>
                        <a:pt x="135" y="232"/>
                        <a:pt x="130" y="232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Freeform: Shape 366"/>
                <p:cNvSpPr/>
                <p:nvPr/>
              </p:nvSpPr>
              <p:spPr bwMode="auto">
                <a:xfrm>
                  <a:off x="4856696" y="4798611"/>
                  <a:ext cx="168455" cy="106072"/>
                </a:xfrm>
                <a:custGeom>
                  <a:gdLst>
                    <a:gd name="T0" fmla="*/ 210 w 238"/>
                    <a:gd name="T1" fmla="*/ 151 h 152"/>
                    <a:gd name="T2" fmla="*/ 210 w 238"/>
                    <a:gd name="T3" fmla="*/ 151 h 152"/>
                    <a:gd name="T4" fmla="*/ 200 w 238"/>
                    <a:gd name="T5" fmla="*/ 151 h 152"/>
                    <a:gd name="T6" fmla="*/ 11 w 238"/>
                    <a:gd name="T7" fmla="*/ 38 h 152"/>
                    <a:gd name="T8" fmla="*/ 5 w 238"/>
                    <a:gd name="T9" fmla="*/ 11 h 152"/>
                    <a:gd name="T10" fmla="*/ 32 w 238"/>
                    <a:gd name="T11" fmla="*/ 6 h 152"/>
                    <a:gd name="T12" fmla="*/ 221 w 238"/>
                    <a:gd name="T13" fmla="*/ 114 h 152"/>
                    <a:gd name="T14" fmla="*/ 232 w 238"/>
                    <a:gd name="T15" fmla="*/ 141 h 152"/>
                    <a:gd name="T16" fmla="*/ 210 w 238"/>
                    <a:gd name="T17" fmla="*/ 151 h 15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2">
                      <a:moveTo>
                        <a:pt x="210" y="151"/>
                      </a:moveTo>
                      <a:lnTo>
                        <a:pt x="210" y="151"/>
                      </a:lnTo>
                      <a:cubicBezTo>
                        <a:pt x="210" y="151"/>
                        <a:pt x="205" y="151"/>
                        <a:pt x="200" y="151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0" y="33"/>
                        <a:pt x="0" y="22"/>
                        <a:pt x="5" y="11"/>
                      </a:cubicBezTo>
                      <a:cubicBezTo>
                        <a:pt x="11" y="0"/>
                        <a:pt x="22" y="0"/>
                        <a:pt x="32" y="6"/>
                      </a:cubicBezTo>
                      <a:cubicBezTo>
                        <a:pt x="221" y="114"/>
                        <a:pt x="221" y="114"/>
                        <a:pt x="221" y="114"/>
                      </a:cubicBezTo>
                      <a:cubicBezTo>
                        <a:pt x="232" y="119"/>
                        <a:pt x="237" y="130"/>
                        <a:pt x="232" y="141"/>
                      </a:cubicBezTo>
                      <a:cubicBezTo>
                        <a:pt x="227" y="151"/>
                        <a:pt x="221" y="151"/>
                        <a:pt x="210" y="151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Freeform: Shape 367"/>
                <p:cNvSpPr/>
                <p:nvPr/>
              </p:nvSpPr>
              <p:spPr bwMode="auto">
                <a:xfrm>
                  <a:off x="4788063" y="5054433"/>
                  <a:ext cx="187174" cy="31198"/>
                </a:xfrm>
                <a:custGeom>
                  <a:gdLst>
                    <a:gd name="T0" fmla="*/ 243 w 265"/>
                    <a:gd name="T1" fmla="*/ 43 h 44"/>
                    <a:gd name="T2" fmla="*/ 243 w 265"/>
                    <a:gd name="T3" fmla="*/ 43 h 44"/>
                    <a:gd name="T4" fmla="*/ 22 w 265"/>
                    <a:gd name="T5" fmla="*/ 43 h 44"/>
                    <a:gd name="T6" fmla="*/ 0 w 265"/>
                    <a:gd name="T7" fmla="*/ 21 h 44"/>
                    <a:gd name="T8" fmla="*/ 22 w 265"/>
                    <a:gd name="T9" fmla="*/ 0 h 44"/>
                    <a:gd name="T10" fmla="*/ 243 w 265"/>
                    <a:gd name="T11" fmla="*/ 0 h 44"/>
                    <a:gd name="T12" fmla="*/ 264 w 265"/>
                    <a:gd name="T13" fmla="*/ 21 h 44"/>
                    <a:gd name="T14" fmla="*/ 243 w 265"/>
                    <a:gd name="T15" fmla="*/ 43 h 4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5" h="44">
                      <a:moveTo>
                        <a:pt x="243" y="43"/>
                      </a:moveTo>
                      <a:lnTo>
                        <a:pt x="243" y="43"/>
                      </a:ln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11" y="43"/>
                        <a:pt x="0" y="32"/>
                        <a:pt x="0" y="21"/>
                      </a:cubicBezTo>
                      <a:cubicBezTo>
                        <a:pt x="0" y="11"/>
                        <a:pt x="11" y="0"/>
                        <a:pt x="22" y="0"/>
                      </a:cubicBezTo>
                      <a:cubicBezTo>
                        <a:pt x="243" y="0"/>
                        <a:pt x="243" y="0"/>
                        <a:pt x="243" y="0"/>
                      </a:cubicBezTo>
                      <a:cubicBezTo>
                        <a:pt x="253" y="0"/>
                        <a:pt x="264" y="11"/>
                        <a:pt x="264" y="21"/>
                      </a:cubicBezTo>
                      <a:cubicBezTo>
                        <a:pt x="264" y="32"/>
                        <a:pt x="253" y="43"/>
                        <a:pt x="243" y="43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Freeform: Shape 368"/>
                <p:cNvSpPr/>
                <p:nvPr/>
              </p:nvSpPr>
              <p:spPr bwMode="auto">
                <a:xfrm>
                  <a:off x="4856696" y="5229137"/>
                  <a:ext cx="168455" cy="112311"/>
                </a:xfrm>
                <a:custGeom>
                  <a:gdLst>
                    <a:gd name="T0" fmla="*/ 22 w 238"/>
                    <a:gd name="T1" fmla="*/ 156 h 157"/>
                    <a:gd name="T2" fmla="*/ 22 w 238"/>
                    <a:gd name="T3" fmla="*/ 156 h 157"/>
                    <a:gd name="T4" fmla="*/ 5 w 238"/>
                    <a:gd name="T5" fmla="*/ 145 h 157"/>
                    <a:gd name="T6" fmla="*/ 11 w 238"/>
                    <a:gd name="T7" fmla="*/ 113 h 157"/>
                    <a:gd name="T8" fmla="*/ 200 w 238"/>
                    <a:gd name="T9" fmla="*/ 5 h 157"/>
                    <a:gd name="T10" fmla="*/ 232 w 238"/>
                    <a:gd name="T11" fmla="*/ 11 h 157"/>
                    <a:gd name="T12" fmla="*/ 221 w 238"/>
                    <a:gd name="T13" fmla="*/ 43 h 157"/>
                    <a:gd name="T14" fmla="*/ 32 w 238"/>
                    <a:gd name="T15" fmla="*/ 151 h 157"/>
                    <a:gd name="T16" fmla="*/ 22 w 238"/>
                    <a:gd name="T17" fmla="*/ 156 h 15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157">
                      <a:moveTo>
                        <a:pt x="22" y="156"/>
                      </a:moveTo>
                      <a:lnTo>
                        <a:pt x="22" y="156"/>
                      </a:lnTo>
                      <a:cubicBezTo>
                        <a:pt x="16" y="156"/>
                        <a:pt x="5" y="151"/>
                        <a:pt x="5" y="145"/>
                      </a:cubicBezTo>
                      <a:cubicBezTo>
                        <a:pt x="0" y="135"/>
                        <a:pt x="0" y="118"/>
                        <a:pt x="11" y="113"/>
                      </a:cubicBezTo>
                      <a:cubicBezTo>
                        <a:pt x="200" y="5"/>
                        <a:pt x="200" y="5"/>
                        <a:pt x="200" y="5"/>
                      </a:cubicBezTo>
                      <a:cubicBezTo>
                        <a:pt x="210" y="0"/>
                        <a:pt x="227" y="5"/>
                        <a:pt x="232" y="11"/>
                      </a:cubicBezTo>
                      <a:cubicBezTo>
                        <a:pt x="237" y="21"/>
                        <a:pt x="232" y="37"/>
                        <a:pt x="221" y="43"/>
                      </a:cubicBezTo>
                      <a:cubicBezTo>
                        <a:pt x="32" y="151"/>
                        <a:pt x="32" y="151"/>
                        <a:pt x="32" y="151"/>
                      </a:cubicBezTo>
                      <a:cubicBezTo>
                        <a:pt x="27" y="151"/>
                        <a:pt x="27" y="156"/>
                        <a:pt x="22" y="156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Freeform: Shape 369"/>
                <p:cNvSpPr/>
                <p:nvPr/>
              </p:nvSpPr>
              <p:spPr bwMode="auto">
                <a:xfrm>
                  <a:off x="5031388" y="4773654"/>
                  <a:ext cx="564640" cy="676986"/>
                </a:xfrm>
                <a:custGeom>
                  <a:gdLst>
                    <a:gd name="T0" fmla="*/ 582 w 799"/>
                    <a:gd name="T1" fmla="*/ 954 h 955"/>
                    <a:gd name="T2" fmla="*/ 582 w 799"/>
                    <a:gd name="T3" fmla="*/ 954 h 955"/>
                    <a:gd name="T4" fmla="*/ 582 w 799"/>
                    <a:gd name="T5" fmla="*/ 954 h 955"/>
                    <a:gd name="T6" fmla="*/ 210 w 799"/>
                    <a:gd name="T7" fmla="*/ 954 h 955"/>
                    <a:gd name="T8" fmla="*/ 178 w 799"/>
                    <a:gd name="T9" fmla="*/ 922 h 955"/>
                    <a:gd name="T10" fmla="*/ 178 w 799"/>
                    <a:gd name="T11" fmla="*/ 916 h 955"/>
                    <a:gd name="T12" fmla="*/ 151 w 799"/>
                    <a:gd name="T13" fmla="*/ 782 h 955"/>
                    <a:gd name="T14" fmla="*/ 0 w 799"/>
                    <a:gd name="T15" fmla="*/ 404 h 955"/>
                    <a:gd name="T16" fmla="*/ 399 w 799"/>
                    <a:gd name="T17" fmla="*/ 0 h 955"/>
                    <a:gd name="T18" fmla="*/ 798 w 799"/>
                    <a:gd name="T19" fmla="*/ 404 h 955"/>
                    <a:gd name="T20" fmla="*/ 647 w 799"/>
                    <a:gd name="T21" fmla="*/ 782 h 955"/>
                    <a:gd name="T22" fmla="*/ 620 w 799"/>
                    <a:gd name="T23" fmla="*/ 916 h 955"/>
                    <a:gd name="T24" fmla="*/ 620 w 799"/>
                    <a:gd name="T25" fmla="*/ 922 h 955"/>
                    <a:gd name="T26" fmla="*/ 582 w 799"/>
                    <a:gd name="T27" fmla="*/ 954 h 955"/>
                    <a:gd name="T28" fmla="*/ 210 w 799"/>
                    <a:gd name="T29" fmla="*/ 884 h 955"/>
                    <a:gd name="T30" fmla="*/ 210 w 799"/>
                    <a:gd name="T31" fmla="*/ 884 h 955"/>
                    <a:gd name="T32" fmla="*/ 178 w 799"/>
                    <a:gd name="T33" fmla="*/ 916 h 955"/>
                    <a:gd name="T34" fmla="*/ 210 w 799"/>
                    <a:gd name="T35" fmla="*/ 884 h 955"/>
                    <a:gd name="T36" fmla="*/ 588 w 799"/>
                    <a:gd name="T37" fmla="*/ 884 h 955"/>
                    <a:gd name="T38" fmla="*/ 588 w 799"/>
                    <a:gd name="T39" fmla="*/ 884 h 955"/>
                    <a:gd name="T40" fmla="*/ 604 w 799"/>
                    <a:gd name="T41" fmla="*/ 889 h 955"/>
                    <a:gd name="T42" fmla="*/ 588 w 799"/>
                    <a:gd name="T43" fmla="*/ 884 h 955"/>
                    <a:gd name="T44" fmla="*/ 248 w 799"/>
                    <a:gd name="T45" fmla="*/ 884 h 955"/>
                    <a:gd name="T46" fmla="*/ 248 w 799"/>
                    <a:gd name="T47" fmla="*/ 884 h 955"/>
                    <a:gd name="T48" fmla="*/ 550 w 799"/>
                    <a:gd name="T49" fmla="*/ 884 h 955"/>
                    <a:gd name="T50" fmla="*/ 550 w 799"/>
                    <a:gd name="T51" fmla="*/ 857 h 955"/>
                    <a:gd name="T52" fmla="*/ 588 w 799"/>
                    <a:gd name="T53" fmla="*/ 738 h 955"/>
                    <a:gd name="T54" fmla="*/ 728 w 799"/>
                    <a:gd name="T55" fmla="*/ 404 h 955"/>
                    <a:gd name="T56" fmla="*/ 399 w 799"/>
                    <a:gd name="T57" fmla="*/ 70 h 955"/>
                    <a:gd name="T58" fmla="*/ 70 w 799"/>
                    <a:gd name="T59" fmla="*/ 404 h 955"/>
                    <a:gd name="T60" fmla="*/ 205 w 799"/>
                    <a:gd name="T61" fmla="*/ 738 h 955"/>
                    <a:gd name="T62" fmla="*/ 248 w 799"/>
                    <a:gd name="T63" fmla="*/ 857 h 955"/>
                    <a:gd name="T64" fmla="*/ 248 w 799"/>
                    <a:gd name="T65" fmla="*/ 884 h 95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99" h="955">
                      <a:moveTo>
                        <a:pt x="582" y="954"/>
                      </a:moveTo>
                      <a:lnTo>
                        <a:pt x="582" y="954"/>
                      </a:lnTo>
                      <a:lnTo>
                        <a:pt x="582" y="954"/>
                      </a:lnTo>
                      <a:cubicBezTo>
                        <a:pt x="210" y="954"/>
                        <a:pt x="210" y="954"/>
                        <a:pt x="210" y="954"/>
                      </a:cubicBezTo>
                      <a:cubicBezTo>
                        <a:pt x="194" y="954"/>
                        <a:pt x="178" y="938"/>
                        <a:pt x="178" y="922"/>
                      </a:cubicBezTo>
                      <a:cubicBezTo>
                        <a:pt x="178" y="916"/>
                        <a:pt x="178" y="916"/>
                        <a:pt x="178" y="916"/>
                      </a:cubicBezTo>
                      <a:cubicBezTo>
                        <a:pt x="178" y="889"/>
                        <a:pt x="178" y="814"/>
                        <a:pt x="151" y="782"/>
                      </a:cubicBezTo>
                      <a:cubicBezTo>
                        <a:pt x="0" y="588"/>
                        <a:pt x="0" y="404"/>
                        <a:pt x="0" y="404"/>
                      </a:cubicBezTo>
                      <a:cubicBezTo>
                        <a:pt x="0" y="183"/>
                        <a:pt x="178" y="0"/>
                        <a:pt x="399" y="0"/>
                      </a:cubicBezTo>
                      <a:cubicBezTo>
                        <a:pt x="620" y="0"/>
                        <a:pt x="798" y="183"/>
                        <a:pt x="798" y="404"/>
                      </a:cubicBezTo>
                      <a:cubicBezTo>
                        <a:pt x="798" y="404"/>
                        <a:pt x="793" y="588"/>
                        <a:pt x="647" y="782"/>
                      </a:cubicBezTo>
                      <a:cubicBezTo>
                        <a:pt x="620" y="814"/>
                        <a:pt x="615" y="889"/>
                        <a:pt x="620" y="916"/>
                      </a:cubicBezTo>
                      <a:cubicBezTo>
                        <a:pt x="620" y="916"/>
                        <a:pt x="620" y="916"/>
                        <a:pt x="620" y="922"/>
                      </a:cubicBezTo>
                      <a:cubicBezTo>
                        <a:pt x="620" y="938"/>
                        <a:pt x="604" y="954"/>
                        <a:pt x="582" y="954"/>
                      </a:cubicBezTo>
                      <a:close/>
                      <a:moveTo>
                        <a:pt x="210" y="884"/>
                      </a:moveTo>
                      <a:lnTo>
                        <a:pt x="210" y="884"/>
                      </a:lnTo>
                      <a:cubicBezTo>
                        <a:pt x="194" y="884"/>
                        <a:pt x="178" y="900"/>
                        <a:pt x="178" y="916"/>
                      </a:cubicBezTo>
                      <a:cubicBezTo>
                        <a:pt x="178" y="900"/>
                        <a:pt x="194" y="884"/>
                        <a:pt x="210" y="884"/>
                      </a:cubicBezTo>
                      <a:close/>
                      <a:moveTo>
                        <a:pt x="588" y="884"/>
                      </a:moveTo>
                      <a:lnTo>
                        <a:pt x="588" y="884"/>
                      </a:lnTo>
                      <a:cubicBezTo>
                        <a:pt x="593" y="884"/>
                        <a:pt x="599" y="889"/>
                        <a:pt x="604" y="889"/>
                      </a:cubicBezTo>
                      <a:cubicBezTo>
                        <a:pt x="599" y="889"/>
                        <a:pt x="593" y="884"/>
                        <a:pt x="588" y="884"/>
                      </a:cubicBezTo>
                      <a:close/>
                      <a:moveTo>
                        <a:pt x="248" y="884"/>
                      </a:moveTo>
                      <a:lnTo>
                        <a:pt x="248" y="884"/>
                      </a:lnTo>
                      <a:cubicBezTo>
                        <a:pt x="550" y="884"/>
                        <a:pt x="550" y="884"/>
                        <a:pt x="550" y="884"/>
                      </a:cubicBezTo>
                      <a:cubicBezTo>
                        <a:pt x="550" y="868"/>
                        <a:pt x="550" y="857"/>
                        <a:pt x="550" y="857"/>
                      </a:cubicBezTo>
                      <a:cubicBezTo>
                        <a:pt x="556" y="803"/>
                        <a:pt x="566" y="765"/>
                        <a:pt x="588" y="738"/>
                      </a:cubicBezTo>
                      <a:cubicBezTo>
                        <a:pt x="723" y="566"/>
                        <a:pt x="728" y="404"/>
                        <a:pt x="728" y="404"/>
                      </a:cubicBezTo>
                      <a:cubicBezTo>
                        <a:pt x="728" y="221"/>
                        <a:pt x="582" y="70"/>
                        <a:pt x="399" y="70"/>
                      </a:cubicBezTo>
                      <a:cubicBezTo>
                        <a:pt x="216" y="70"/>
                        <a:pt x="70" y="221"/>
                        <a:pt x="70" y="404"/>
                      </a:cubicBezTo>
                      <a:cubicBezTo>
                        <a:pt x="70" y="404"/>
                        <a:pt x="76" y="566"/>
                        <a:pt x="205" y="738"/>
                      </a:cubicBezTo>
                      <a:cubicBezTo>
                        <a:pt x="227" y="765"/>
                        <a:pt x="243" y="803"/>
                        <a:pt x="248" y="857"/>
                      </a:cubicBezTo>
                      <a:cubicBezTo>
                        <a:pt x="248" y="857"/>
                        <a:pt x="248" y="868"/>
                        <a:pt x="248" y="884"/>
                      </a:cubicBezTo>
                      <a:close/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9" name="Freeform: Shape 370"/>
                <p:cNvSpPr/>
                <p:nvPr/>
              </p:nvSpPr>
              <p:spPr bwMode="auto">
                <a:xfrm>
                  <a:off x="5165531" y="5450639"/>
                  <a:ext cx="293237" cy="49916"/>
                </a:xfrm>
                <a:custGeom>
                  <a:gdLst>
                    <a:gd name="T0" fmla="*/ 383 w 416"/>
                    <a:gd name="T1" fmla="*/ 70 h 71"/>
                    <a:gd name="T2" fmla="*/ 383 w 416"/>
                    <a:gd name="T3" fmla="*/ 70 h 71"/>
                    <a:gd name="T4" fmla="*/ 38 w 416"/>
                    <a:gd name="T5" fmla="*/ 70 h 71"/>
                    <a:gd name="T6" fmla="*/ 0 w 416"/>
                    <a:gd name="T7" fmla="*/ 32 h 71"/>
                    <a:gd name="T8" fmla="*/ 38 w 416"/>
                    <a:gd name="T9" fmla="*/ 0 h 71"/>
                    <a:gd name="T10" fmla="*/ 383 w 416"/>
                    <a:gd name="T11" fmla="*/ 0 h 71"/>
                    <a:gd name="T12" fmla="*/ 415 w 416"/>
                    <a:gd name="T13" fmla="*/ 32 h 71"/>
                    <a:gd name="T14" fmla="*/ 383 w 416"/>
                    <a:gd name="T15" fmla="*/ 70 h 7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16" h="71">
                      <a:moveTo>
                        <a:pt x="383" y="70"/>
                      </a:moveTo>
                      <a:lnTo>
                        <a:pt x="383" y="70"/>
                      </a:lnTo>
                      <a:cubicBezTo>
                        <a:pt x="38" y="70"/>
                        <a:pt x="38" y="70"/>
                        <a:pt x="38" y="70"/>
                      </a:cubicBezTo>
                      <a:cubicBezTo>
                        <a:pt x="16" y="70"/>
                        <a:pt x="0" y="54"/>
                        <a:pt x="0" y="32"/>
                      </a:cubicBezTo>
                      <a:cubicBezTo>
                        <a:pt x="0" y="16"/>
                        <a:pt x="16" y="0"/>
                        <a:pt x="38" y="0"/>
                      </a:cubicBezTo>
                      <a:cubicBezTo>
                        <a:pt x="383" y="0"/>
                        <a:pt x="383" y="0"/>
                        <a:pt x="383" y="0"/>
                      </a:cubicBezTo>
                      <a:cubicBezTo>
                        <a:pt x="404" y="0"/>
                        <a:pt x="415" y="16"/>
                        <a:pt x="415" y="32"/>
                      </a:cubicBezTo>
                      <a:cubicBezTo>
                        <a:pt x="415" y="54"/>
                        <a:pt x="404" y="70"/>
                        <a:pt x="383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0" name="Freeform: Shape 371"/>
                <p:cNvSpPr/>
                <p:nvPr/>
              </p:nvSpPr>
              <p:spPr bwMode="auto">
                <a:xfrm>
                  <a:off x="5184247" y="5503675"/>
                  <a:ext cx="258921" cy="49916"/>
                </a:xfrm>
                <a:custGeom>
                  <a:gdLst>
                    <a:gd name="T0" fmla="*/ 329 w 367"/>
                    <a:gd name="T1" fmla="*/ 70 h 71"/>
                    <a:gd name="T2" fmla="*/ 329 w 367"/>
                    <a:gd name="T3" fmla="*/ 70 h 71"/>
                    <a:gd name="T4" fmla="*/ 32 w 367"/>
                    <a:gd name="T5" fmla="*/ 70 h 71"/>
                    <a:gd name="T6" fmla="*/ 0 w 367"/>
                    <a:gd name="T7" fmla="*/ 32 h 71"/>
                    <a:gd name="T8" fmla="*/ 32 w 367"/>
                    <a:gd name="T9" fmla="*/ 0 h 71"/>
                    <a:gd name="T10" fmla="*/ 329 w 367"/>
                    <a:gd name="T11" fmla="*/ 0 h 71"/>
                    <a:gd name="T12" fmla="*/ 366 w 367"/>
                    <a:gd name="T13" fmla="*/ 32 h 71"/>
                    <a:gd name="T14" fmla="*/ 329 w 367"/>
                    <a:gd name="T15" fmla="*/ 70 h 7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7" h="71">
                      <a:moveTo>
                        <a:pt x="329" y="70"/>
                      </a:moveTo>
                      <a:lnTo>
                        <a:pt x="329" y="70"/>
                      </a:ln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16" y="70"/>
                        <a:pt x="0" y="54"/>
                        <a:pt x="0" y="32"/>
                      </a:cubicBezTo>
                      <a:cubicBezTo>
                        <a:pt x="0" y="16"/>
                        <a:pt x="16" y="0"/>
                        <a:pt x="32" y="0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cubicBezTo>
                        <a:pt x="350" y="0"/>
                        <a:pt x="366" y="16"/>
                        <a:pt x="366" y="32"/>
                      </a:cubicBezTo>
                      <a:cubicBezTo>
                        <a:pt x="366" y="54"/>
                        <a:pt x="350" y="70"/>
                        <a:pt x="329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1" name="Freeform: Shape 372"/>
                <p:cNvSpPr/>
                <p:nvPr/>
              </p:nvSpPr>
              <p:spPr bwMode="auto">
                <a:xfrm>
                  <a:off x="5215443" y="5553592"/>
                  <a:ext cx="199651" cy="49916"/>
                </a:xfrm>
                <a:custGeom>
                  <a:gdLst>
                    <a:gd name="T0" fmla="*/ 243 w 281"/>
                    <a:gd name="T1" fmla="*/ 70 h 71"/>
                    <a:gd name="T2" fmla="*/ 243 w 281"/>
                    <a:gd name="T3" fmla="*/ 70 h 71"/>
                    <a:gd name="T4" fmla="*/ 32 w 281"/>
                    <a:gd name="T5" fmla="*/ 70 h 71"/>
                    <a:gd name="T6" fmla="*/ 0 w 281"/>
                    <a:gd name="T7" fmla="*/ 38 h 71"/>
                    <a:gd name="T8" fmla="*/ 32 w 281"/>
                    <a:gd name="T9" fmla="*/ 0 h 71"/>
                    <a:gd name="T10" fmla="*/ 243 w 281"/>
                    <a:gd name="T11" fmla="*/ 0 h 71"/>
                    <a:gd name="T12" fmla="*/ 280 w 281"/>
                    <a:gd name="T13" fmla="*/ 38 h 71"/>
                    <a:gd name="T14" fmla="*/ 243 w 281"/>
                    <a:gd name="T15" fmla="*/ 70 h 7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1" h="71">
                      <a:moveTo>
                        <a:pt x="243" y="70"/>
                      </a:moveTo>
                      <a:lnTo>
                        <a:pt x="243" y="70"/>
                      </a:ln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16" y="70"/>
                        <a:pt x="0" y="54"/>
                        <a:pt x="0" y="38"/>
                      </a:cubicBezTo>
                      <a:cubicBezTo>
                        <a:pt x="0" y="16"/>
                        <a:pt x="16" y="0"/>
                        <a:pt x="32" y="0"/>
                      </a:cubicBezTo>
                      <a:cubicBezTo>
                        <a:pt x="243" y="0"/>
                        <a:pt x="243" y="0"/>
                        <a:pt x="243" y="0"/>
                      </a:cubicBezTo>
                      <a:cubicBezTo>
                        <a:pt x="264" y="0"/>
                        <a:pt x="280" y="16"/>
                        <a:pt x="280" y="38"/>
                      </a:cubicBezTo>
                      <a:cubicBezTo>
                        <a:pt x="280" y="54"/>
                        <a:pt x="264" y="70"/>
                        <a:pt x="243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4" name="Group 373"/>
              <p:cNvGrpSpPr/>
              <p:nvPr/>
            </p:nvGrpSpPr>
            <p:grpSpPr>
              <a:xfrm>
                <a:off x="8992078" y="4111006"/>
                <a:ext cx="375666" cy="572927"/>
                <a:chOff x="16573736" y="8058757"/>
                <a:chExt cx="748692" cy="1141831"/>
              </a:xfrm>
            </p:grpSpPr>
            <p:sp>
              <p:nvSpPr>
                <p:cNvPr id="51" name="Freeform: Shape 374"/>
                <p:cNvSpPr/>
                <p:nvPr/>
              </p:nvSpPr>
              <p:spPr bwMode="auto">
                <a:xfrm>
                  <a:off x="16904408" y="8539199"/>
                  <a:ext cx="134143" cy="134151"/>
                </a:xfrm>
                <a:custGeom>
                  <a:gdLst>
                    <a:gd name="T0" fmla="*/ 189 w 190"/>
                    <a:gd name="T1" fmla="*/ 92 h 190"/>
                    <a:gd name="T2" fmla="*/ 189 w 190"/>
                    <a:gd name="T3" fmla="*/ 92 h 190"/>
                    <a:gd name="T4" fmla="*/ 97 w 190"/>
                    <a:gd name="T5" fmla="*/ 189 h 190"/>
                    <a:gd name="T6" fmla="*/ 0 w 190"/>
                    <a:gd name="T7" fmla="*/ 92 h 190"/>
                    <a:gd name="T8" fmla="*/ 97 w 190"/>
                    <a:gd name="T9" fmla="*/ 0 h 190"/>
                    <a:gd name="T10" fmla="*/ 189 w 190"/>
                    <a:gd name="T11" fmla="*/ 92 h 19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0" h="190">
                      <a:moveTo>
                        <a:pt x="189" y="92"/>
                      </a:moveTo>
                      <a:lnTo>
                        <a:pt x="189" y="92"/>
                      </a:lnTo>
                      <a:cubicBezTo>
                        <a:pt x="189" y="145"/>
                        <a:pt x="146" y="189"/>
                        <a:pt x="97" y="189"/>
                      </a:cubicBezTo>
                      <a:cubicBezTo>
                        <a:pt x="43" y="189"/>
                        <a:pt x="0" y="145"/>
                        <a:pt x="0" y="92"/>
                      </a:cubicBezTo>
                      <a:cubicBezTo>
                        <a:pt x="0" y="43"/>
                        <a:pt x="43" y="0"/>
                        <a:pt x="97" y="0"/>
                      </a:cubicBezTo>
                      <a:cubicBezTo>
                        <a:pt x="146" y="0"/>
                        <a:pt x="189" y="43"/>
                        <a:pt x="189" y="92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Freeform: Shape 375"/>
                <p:cNvSpPr/>
                <p:nvPr/>
              </p:nvSpPr>
              <p:spPr bwMode="auto">
                <a:xfrm>
                  <a:off x="16882571" y="8274019"/>
                  <a:ext cx="96706" cy="96711"/>
                </a:xfrm>
                <a:custGeom>
                  <a:gdLst>
                    <a:gd name="T0" fmla="*/ 134 w 135"/>
                    <a:gd name="T1" fmla="*/ 70 h 136"/>
                    <a:gd name="T2" fmla="*/ 134 w 135"/>
                    <a:gd name="T3" fmla="*/ 70 h 136"/>
                    <a:gd name="T4" fmla="*/ 64 w 135"/>
                    <a:gd name="T5" fmla="*/ 135 h 136"/>
                    <a:gd name="T6" fmla="*/ 0 w 135"/>
                    <a:gd name="T7" fmla="*/ 70 h 136"/>
                    <a:gd name="T8" fmla="*/ 64 w 135"/>
                    <a:gd name="T9" fmla="*/ 0 h 136"/>
                    <a:gd name="T10" fmla="*/ 134 w 135"/>
                    <a:gd name="T11" fmla="*/ 70 h 13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5" h="136">
                      <a:moveTo>
                        <a:pt x="134" y="70"/>
                      </a:moveTo>
                      <a:lnTo>
                        <a:pt x="134" y="70"/>
                      </a:lnTo>
                      <a:cubicBezTo>
                        <a:pt x="134" y="108"/>
                        <a:pt x="102" y="135"/>
                        <a:pt x="64" y="135"/>
                      </a:cubicBezTo>
                      <a:cubicBezTo>
                        <a:pt x="27" y="135"/>
                        <a:pt x="0" y="108"/>
                        <a:pt x="0" y="70"/>
                      </a:cubicBezTo>
                      <a:cubicBezTo>
                        <a:pt x="0" y="33"/>
                        <a:pt x="27" y="0"/>
                        <a:pt x="64" y="0"/>
                      </a:cubicBezTo>
                      <a:cubicBezTo>
                        <a:pt x="102" y="0"/>
                        <a:pt x="134" y="33"/>
                        <a:pt x="134" y="70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3" name="Freeform: Shape 376"/>
                <p:cNvSpPr/>
                <p:nvPr/>
              </p:nvSpPr>
              <p:spPr bwMode="auto">
                <a:xfrm>
                  <a:off x="16926244" y="8089952"/>
                  <a:ext cx="59270" cy="53037"/>
                </a:xfrm>
                <a:custGeom>
                  <a:gdLst>
                    <a:gd name="T0" fmla="*/ 81 w 82"/>
                    <a:gd name="T1" fmla="*/ 37 h 76"/>
                    <a:gd name="T2" fmla="*/ 81 w 82"/>
                    <a:gd name="T3" fmla="*/ 37 h 76"/>
                    <a:gd name="T4" fmla="*/ 44 w 82"/>
                    <a:gd name="T5" fmla="*/ 75 h 76"/>
                    <a:gd name="T6" fmla="*/ 0 w 82"/>
                    <a:gd name="T7" fmla="*/ 37 h 76"/>
                    <a:gd name="T8" fmla="*/ 44 w 82"/>
                    <a:gd name="T9" fmla="*/ 0 h 76"/>
                    <a:gd name="T10" fmla="*/ 81 w 82"/>
                    <a:gd name="T11" fmla="*/ 37 h 7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76">
                      <a:moveTo>
                        <a:pt x="81" y="37"/>
                      </a:moveTo>
                      <a:lnTo>
                        <a:pt x="81" y="37"/>
                      </a:lnTo>
                      <a:cubicBezTo>
                        <a:pt x="81" y="59"/>
                        <a:pt x="65" y="75"/>
                        <a:pt x="44" y="75"/>
                      </a:cubicBezTo>
                      <a:cubicBezTo>
                        <a:pt x="22" y="75"/>
                        <a:pt x="0" y="59"/>
                        <a:pt x="0" y="37"/>
                      </a:cubicBezTo>
                      <a:cubicBezTo>
                        <a:pt x="0" y="16"/>
                        <a:pt x="22" y="0"/>
                        <a:pt x="44" y="0"/>
                      </a:cubicBezTo>
                      <a:cubicBezTo>
                        <a:pt x="65" y="0"/>
                        <a:pt x="81" y="16"/>
                        <a:pt x="81" y="37"/>
                      </a:cubicBezTo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Freeform: Shape 377"/>
                <p:cNvSpPr/>
                <p:nvPr/>
              </p:nvSpPr>
              <p:spPr bwMode="auto">
                <a:xfrm>
                  <a:off x="16573736" y="8058757"/>
                  <a:ext cx="748692" cy="1141831"/>
                </a:xfrm>
                <a:custGeom>
                  <a:gdLst>
                    <a:gd name="T0" fmla="*/ 722 w 1058"/>
                    <a:gd name="T1" fmla="*/ 593 h 1613"/>
                    <a:gd name="T2" fmla="*/ 722 w 1058"/>
                    <a:gd name="T3" fmla="*/ 593 h 1613"/>
                    <a:gd name="T4" fmla="*/ 722 w 1058"/>
                    <a:gd name="T5" fmla="*/ 97 h 1613"/>
                    <a:gd name="T6" fmla="*/ 728 w 1058"/>
                    <a:gd name="T7" fmla="*/ 97 h 1613"/>
                    <a:gd name="T8" fmla="*/ 739 w 1058"/>
                    <a:gd name="T9" fmla="*/ 91 h 1613"/>
                    <a:gd name="T10" fmla="*/ 739 w 1058"/>
                    <a:gd name="T11" fmla="*/ 5 h 1613"/>
                    <a:gd name="T12" fmla="*/ 728 w 1058"/>
                    <a:gd name="T13" fmla="*/ 0 h 1613"/>
                    <a:gd name="T14" fmla="*/ 717 w 1058"/>
                    <a:gd name="T15" fmla="*/ 0 h 1613"/>
                    <a:gd name="T16" fmla="*/ 345 w 1058"/>
                    <a:gd name="T17" fmla="*/ 0 h 1613"/>
                    <a:gd name="T18" fmla="*/ 329 w 1058"/>
                    <a:gd name="T19" fmla="*/ 0 h 1613"/>
                    <a:gd name="T20" fmla="*/ 324 w 1058"/>
                    <a:gd name="T21" fmla="*/ 5 h 1613"/>
                    <a:gd name="T22" fmla="*/ 324 w 1058"/>
                    <a:gd name="T23" fmla="*/ 91 h 1613"/>
                    <a:gd name="T24" fmla="*/ 329 w 1058"/>
                    <a:gd name="T25" fmla="*/ 97 h 1613"/>
                    <a:gd name="T26" fmla="*/ 334 w 1058"/>
                    <a:gd name="T27" fmla="*/ 97 h 1613"/>
                    <a:gd name="T28" fmla="*/ 334 w 1058"/>
                    <a:gd name="T29" fmla="*/ 593 h 1613"/>
                    <a:gd name="T30" fmla="*/ 0 w 1058"/>
                    <a:gd name="T31" fmla="*/ 1083 h 1613"/>
                    <a:gd name="T32" fmla="*/ 528 w 1058"/>
                    <a:gd name="T33" fmla="*/ 1612 h 1613"/>
                    <a:gd name="T34" fmla="*/ 1057 w 1058"/>
                    <a:gd name="T35" fmla="*/ 1083 h 1613"/>
                    <a:gd name="T36" fmla="*/ 722 w 1058"/>
                    <a:gd name="T37" fmla="*/ 593 h 1613"/>
                    <a:gd name="T38" fmla="*/ 410 w 1058"/>
                    <a:gd name="T39" fmla="*/ 1331 h 1613"/>
                    <a:gd name="T40" fmla="*/ 410 w 1058"/>
                    <a:gd name="T41" fmla="*/ 1331 h 1613"/>
                    <a:gd name="T42" fmla="*/ 340 w 1058"/>
                    <a:gd name="T43" fmla="*/ 1267 h 1613"/>
                    <a:gd name="T44" fmla="*/ 410 w 1058"/>
                    <a:gd name="T45" fmla="*/ 1197 h 1613"/>
                    <a:gd name="T46" fmla="*/ 475 w 1058"/>
                    <a:gd name="T47" fmla="*/ 1267 h 1613"/>
                    <a:gd name="T48" fmla="*/ 410 w 1058"/>
                    <a:gd name="T49" fmla="*/ 1331 h 1613"/>
                    <a:gd name="T50" fmla="*/ 453 w 1058"/>
                    <a:gd name="T51" fmla="*/ 1046 h 1613"/>
                    <a:gd name="T52" fmla="*/ 453 w 1058"/>
                    <a:gd name="T53" fmla="*/ 1046 h 1613"/>
                    <a:gd name="T54" fmla="*/ 491 w 1058"/>
                    <a:gd name="T55" fmla="*/ 1008 h 1613"/>
                    <a:gd name="T56" fmla="*/ 528 w 1058"/>
                    <a:gd name="T57" fmla="*/ 1046 h 1613"/>
                    <a:gd name="T58" fmla="*/ 491 w 1058"/>
                    <a:gd name="T59" fmla="*/ 1083 h 1613"/>
                    <a:gd name="T60" fmla="*/ 453 w 1058"/>
                    <a:gd name="T61" fmla="*/ 1046 h 1613"/>
                    <a:gd name="T62" fmla="*/ 571 w 1058"/>
                    <a:gd name="T63" fmla="*/ 1493 h 1613"/>
                    <a:gd name="T64" fmla="*/ 571 w 1058"/>
                    <a:gd name="T65" fmla="*/ 1493 h 1613"/>
                    <a:gd name="T66" fmla="*/ 501 w 1058"/>
                    <a:gd name="T67" fmla="*/ 1428 h 1613"/>
                    <a:gd name="T68" fmla="*/ 571 w 1058"/>
                    <a:gd name="T69" fmla="*/ 1358 h 1613"/>
                    <a:gd name="T70" fmla="*/ 636 w 1058"/>
                    <a:gd name="T71" fmla="*/ 1428 h 1613"/>
                    <a:gd name="T72" fmla="*/ 571 w 1058"/>
                    <a:gd name="T73" fmla="*/ 1493 h 1613"/>
                    <a:gd name="T74" fmla="*/ 674 w 1058"/>
                    <a:gd name="T75" fmla="*/ 1062 h 1613"/>
                    <a:gd name="T76" fmla="*/ 674 w 1058"/>
                    <a:gd name="T77" fmla="*/ 1062 h 1613"/>
                    <a:gd name="T78" fmla="*/ 636 w 1058"/>
                    <a:gd name="T79" fmla="*/ 1024 h 1613"/>
                    <a:gd name="T80" fmla="*/ 674 w 1058"/>
                    <a:gd name="T81" fmla="*/ 986 h 1613"/>
                    <a:gd name="T82" fmla="*/ 717 w 1058"/>
                    <a:gd name="T83" fmla="*/ 1024 h 1613"/>
                    <a:gd name="T84" fmla="*/ 674 w 1058"/>
                    <a:gd name="T85" fmla="*/ 1062 h 1613"/>
                    <a:gd name="T86" fmla="*/ 86 w 1058"/>
                    <a:gd name="T87" fmla="*/ 932 h 1613"/>
                    <a:gd name="T88" fmla="*/ 86 w 1058"/>
                    <a:gd name="T89" fmla="*/ 932 h 1613"/>
                    <a:gd name="T90" fmla="*/ 399 w 1058"/>
                    <a:gd name="T91" fmla="*/ 636 h 1613"/>
                    <a:gd name="T92" fmla="*/ 399 w 1058"/>
                    <a:gd name="T93" fmla="*/ 48 h 1613"/>
                    <a:gd name="T94" fmla="*/ 404 w 1058"/>
                    <a:gd name="T95" fmla="*/ 43 h 1613"/>
                    <a:gd name="T96" fmla="*/ 658 w 1058"/>
                    <a:gd name="T97" fmla="*/ 43 h 1613"/>
                    <a:gd name="T98" fmla="*/ 663 w 1058"/>
                    <a:gd name="T99" fmla="*/ 48 h 1613"/>
                    <a:gd name="T100" fmla="*/ 663 w 1058"/>
                    <a:gd name="T101" fmla="*/ 636 h 1613"/>
                    <a:gd name="T102" fmla="*/ 971 w 1058"/>
                    <a:gd name="T103" fmla="*/ 932 h 1613"/>
                    <a:gd name="T104" fmla="*/ 86 w 1058"/>
                    <a:gd name="T105" fmla="*/ 932 h 161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58" h="1613">
                      <a:moveTo>
                        <a:pt x="722" y="593"/>
                      </a:moveTo>
                      <a:lnTo>
                        <a:pt x="722" y="593"/>
                      </a:lnTo>
                      <a:cubicBezTo>
                        <a:pt x="722" y="97"/>
                        <a:pt x="722" y="97"/>
                        <a:pt x="722" y="97"/>
                      </a:cubicBezTo>
                      <a:cubicBezTo>
                        <a:pt x="728" y="97"/>
                        <a:pt x="728" y="97"/>
                        <a:pt x="728" y="97"/>
                      </a:cubicBezTo>
                      <a:cubicBezTo>
                        <a:pt x="733" y="97"/>
                        <a:pt x="739" y="97"/>
                        <a:pt x="739" y="91"/>
                      </a:cubicBezTo>
                      <a:cubicBezTo>
                        <a:pt x="739" y="5"/>
                        <a:pt x="739" y="5"/>
                        <a:pt x="739" y="5"/>
                      </a:cubicBezTo>
                      <a:cubicBezTo>
                        <a:pt x="739" y="0"/>
                        <a:pt x="733" y="0"/>
                        <a:pt x="728" y="0"/>
                      </a:cubicBezTo>
                      <a:cubicBezTo>
                        <a:pt x="717" y="0"/>
                        <a:pt x="717" y="0"/>
                        <a:pt x="717" y="0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cubicBezTo>
                        <a:pt x="324" y="0"/>
                        <a:pt x="324" y="0"/>
                        <a:pt x="324" y="5"/>
                      </a:cubicBezTo>
                      <a:cubicBezTo>
                        <a:pt x="324" y="91"/>
                        <a:pt x="324" y="91"/>
                        <a:pt x="324" y="91"/>
                      </a:cubicBezTo>
                      <a:cubicBezTo>
                        <a:pt x="324" y="97"/>
                        <a:pt x="324" y="97"/>
                        <a:pt x="329" y="97"/>
                      </a:cubicBezTo>
                      <a:cubicBezTo>
                        <a:pt x="334" y="97"/>
                        <a:pt x="334" y="97"/>
                        <a:pt x="334" y="97"/>
                      </a:cubicBezTo>
                      <a:cubicBezTo>
                        <a:pt x="334" y="593"/>
                        <a:pt x="334" y="593"/>
                        <a:pt x="334" y="593"/>
                      </a:cubicBezTo>
                      <a:cubicBezTo>
                        <a:pt x="140" y="668"/>
                        <a:pt x="0" y="862"/>
                        <a:pt x="0" y="1083"/>
                      </a:cubicBezTo>
                      <a:cubicBezTo>
                        <a:pt x="0" y="1374"/>
                        <a:pt x="237" y="1612"/>
                        <a:pt x="528" y="1612"/>
                      </a:cubicBezTo>
                      <a:cubicBezTo>
                        <a:pt x="820" y="1612"/>
                        <a:pt x="1057" y="1374"/>
                        <a:pt x="1057" y="1083"/>
                      </a:cubicBezTo>
                      <a:cubicBezTo>
                        <a:pt x="1057" y="862"/>
                        <a:pt x="917" y="668"/>
                        <a:pt x="722" y="593"/>
                      </a:cubicBezTo>
                      <a:close/>
                      <a:moveTo>
                        <a:pt x="410" y="1331"/>
                      </a:moveTo>
                      <a:lnTo>
                        <a:pt x="410" y="1331"/>
                      </a:lnTo>
                      <a:cubicBezTo>
                        <a:pt x="372" y="1331"/>
                        <a:pt x="340" y="1304"/>
                        <a:pt x="340" y="1267"/>
                      </a:cubicBezTo>
                      <a:cubicBezTo>
                        <a:pt x="340" y="1229"/>
                        <a:pt x="372" y="1197"/>
                        <a:pt x="410" y="1197"/>
                      </a:cubicBezTo>
                      <a:cubicBezTo>
                        <a:pt x="447" y="1197"/>
                        <a:pt x="475" y="1229"/>
                        <a:pt x="475" y="1267"/>
                      </a:cubicBezTo>
                      <a:cubicBezTo>
                        <a:pt x="475" y="1304"/>
                        <a:pt x="447" y="1331"/>
                        <a:pt x="410" y="1331"/>
                      </a:cubicBezTo>
                      <a:close/>
                      <a:moveTo>
                        <a:pt x="453" y="1046"/>
                      </a:moveTo>
                      <a:lnTo>
                        <a:pt x="453" y="1046"/>
                      </a:lnTo>
                      <a:cubicBezTo>
                        <a:pt x="453" y="1024"/>
                        <a:pt x="469" y="1008"/>
                        <a:pt x="491" y="1008"/>
                      </a:cubicBezTo>
                      <a:cubicBezTo>
                        <a:pt x="512" y="1008"/>
                        <a:pt x="528" y="1024"/>
                        <a:pt x="528" y="1046"/>
                      </a:cubicBezTo>
                      <a:cubicBezTo>
                        <a:pt x="528" y="1067"/>
                        <a:pt x="512" y="1083"/>
                        <a:pt x="491" y="1083"/>
                      </a:cubicBezTo>
                      <a:cubicBezTo>
                        <a:pt x="469" y="1083"/>
                        <a:pt x="453" y="1067"/>
                        <a:pt x="453" y="1046"/>
                      </a:cubicBezTo>
                      <a:close/>
                      <a:moveTo>
                        <a:pt x="571" y="1493"/>
                      </a:moveTo>
                      <a:lnTo>
                        <a:pt x="571" y="1493"/>
                      </a:lnTo>
                      <a:cubicBezTo>
                        <a:pt x="534" y="1493"/>
                        <a:pt x="501" y="1466"/>
                        <a:pt x="501" y="1428"/>
                      </a:cubicBezTo>
                      <a:cubicBezTo>
                        <a:pt x="501" y="1391"/>
                        <a:pt x="534" y="1358"/>
                        <a:pt x="571" y="1358"/>
                      </a:cubicBezTo>
                      <a:cubicBezTo>
                        <a:pt x="609" y="1358"/>
                        <a:pt x="636" y="1391"/>
                        <a:pt x="636" y="1428"/>
                      </a:cubicBezTo>
                      <a:cubicBezTo>
                        <a:pt x="636" y="1466"/>
                        <a:pt x="609" y="1493"/>
                        <a:pt x="571" y="1493"/>
                      </a:cubicBezTo>
                      <a:close/>
                      <a:moveTo>
                        <a:pt x="674" y="1062"/>
                      </a:moveTo>
                      <a:lnTo>
                        <a:pt x="674" y="1062"/>
                      </a:lnTo>
                      <a:cubicBezTo>
                        <a:pt x="652" y="1062"/>
                        <a:pt x="636" y="1046"/>
                        <a:pt x="636" y="1024"/>
                      </a:cubicBezTo>
                      <a:cubicBezTo>
                        <a:pt x="636" y="1002"/>
                        <a:pt x="652" y="986"/>
                        <a:pt x="674" y="986"/>
                      </a:cubicBezTo>
                      <a:cubicBezTo>
                        <a:pt x="696" y="986"/>
                        <a:pt x="717" y="1002"/>
                        <a:pt x="717" y="1024"/>
                      </a:cubicBezTo>
                      <a:cubicBezTo>
                        <a:pt x="717" y="1046"/>
                        <a:pt x="696" y="1062"/>
                        <a:pt x="674" y="1062"/>
                      </a:cubicBezTo>
                      <a:close/>
                      <a:moveTo>
                        <a:pt x="86" y="932"/>
                      </a:moveTo>
                      <a:lnTo>
                        <a:pt x="86" y="932"/>
                      </a:lnTo>
                      <a:cubicBezTo>
                        <a:pt x="135" y="792"/>
                        <a:pt x="253" y="679"/>
                        <a:pt x="399" y="636"/>
                      </a:cubicBezTo>
                      <a:cubicBezTo>
                        <a:pt x="399" y="48"/>
                        <a:pt x="399" y="48"/>
                        <a:pt x="399" y="48"/>
                      </a:cubicBezTo>
                      <a:cubicBezTo>
                        <a:pt x="399" y="43"/>
                        <a:pt x="399" y="43"/>
                        <a:pt x="404" y="43"/>
                      </a:cubicBezTo>
                      <a:cubicBezTo>
                        <a:pt x="658" y="43"/>
                        <a:pt x="658" y="43"/>
                        <a:pt x="658" y="43"/>
                      </a:cubicBezTo>
                      <a:cubicBezTo>
                        <a:pt x="658" y="43"/>
                        <a:pt x="663" y="43"/>
                        <a:pt x="663" y="48"/>
                      </a:cubicBezTo>
                      <a:cubicBezTo>
                        <a:pt x="663" y="636"/>
                        <a:pt x="663" y="636"/>
                        <a:pt x="663" y="636"/>
                      </a:cubicBezTo>
                      <a:cubicBezTo>
                        <a:pt x="809" y="679"/>
                        <a:pt x="922" y="792"/>
                        <a:pt x="971" y="932"/>
                      </a:cubicBezTo>
                      <a:lnTo>
                        <a:pt x="86" y="932"/>
                      </a:lnTo>
                      <a:close/>
                    </a:path>
                  </a:pathLst>
                </a:custGeom>
                <a:solidFill>
                  <a:srgbClr val="595A5C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5" name="Freeform: Shape 378"/>
              <p:cNvSpPr/>
              <p:nvPr/>
            </p:nvSpPr>
            <p:spPr bwMode="auto">
              <a:xfrm>
                <a:off x="4288670" y="1172274"/>
                <a:ext cx="693416" cy="693462"/>
              </a:xfrm>
              <a:custGeom>
                <a:gdLst>
                  <a:gd name="T0" fmla="*/ 1952 w 1953"/>
                  <a:gd name="T1" fmla="*/ 976 h 1953"/>
                  <a:gd name="T2" fmla="*/ 1952 w 1953"/>
                  <a:gd name="T3" fmla="*/ 976 h 1953"/>
                  <a:gd name="T4" fmla="*/ 976 w 1953"/>
                  <a:gd name="T5" fmla="*/ 0 h 1953"/>
                  <a:gd name="T6" fmla="*/ 0 w 1953"/>
                  <a:gd name="T7" fmla="*/ 976 h 1953"/>
                  <a:gd name="T8" fmla="*/ 976 w 1953"/>
                  <a:gd name="T9" fmla="*/ 1952 h 1953"/>
                  <a:gd name="T10" fmla="*/ 1952 w 1953"/>
                  <a:gd name="T11" fmla="*/ 976 h 19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2" h="1952">
                    <a:moveTo>
                      <a:pt x="1952" y="976"/>
                    </a:moveTo>
                    <a:lnTo>
                      <a:pt x="1952" y="976"/>
                    </a:lnTo>
                    <a:cubicBezTo>
                      <a:pt x="1952" y="437"/>
                      <a:pt x="1515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5"/>
                      <a:pt x="437" y="1952"/>
                      <a:pt x="976" y="1952"/>
                    </a:cubicBezTo>
                    <a:cubicBezTo>
                      <a:pt x="1515" y="1952"/>
                      <a:pt x="1952" y="1515"/>
                      <a:pt x="1952" y="97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379"/>
              <p:cNvSpPr/>
              <p:nvPr/>
            </p:nvSpPr>
            <p:spPr bwMode="auto">
              <a:xfrm>
                <a:off x="7198900" y="1149404"/>
                <a:ext cx="693416" cy="693462"/>
              </a:xfrm>
              <a:custGeom>
                <a:gdLst>
                  <a:gd name="T0" fmla="*/ 1952 w 1953"/>
                  <a:gd name="T1" fmla="*/ 976 h 1953"/>
                  <a:gd name="T2" fmla="*/ 1952 w 1953"/>
                  <a:gd name="T3" fmla="*/ 976 h 1953"/>
                  <a:gd name="T4" fmla="*/ 976 w 1953"/>
                  <a:gd name="T5" fmla="*/ 0 h 1953"/>
                  <a:gd name="T6" fmla="*/ 0 w 1953"/>
                  <a:gd name="T7" fmla="*/ 976 h 1953"/>
                  <a:gd name="T8" fmla="*/ 976 w 1953"/>
                  <a:gd name="T9" fmla="*/ 1952 h 1953"/>
                  <a:gd name="T10" fmla="*/ 1952 w 1953"/>
                  <a:gd name="T11" fmla="*/ 976 h 19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2" h="1952">
                    <a:moveTo>
                      <a:pt x="1952" y="976"/>
                    </a:moveTo>
                    <a:lnTo>
                      <a:pt x="1952" y="976"/>
                    </a:lnTo>
                    <a:cubicBezTo>
                      <a:pt x="1952" y="437"/>
                      <a:pt x="1515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5"/>
                      <a:pt x="437" y="1952"/>
                      <a:pt x="976" y="1952"/>
                    </a:cubicBezTo>
                    <a:cubicBezTo>
                      <a:pt x="1515" y="1952"/>
                      <a:pt x="1952" y="1515"/>
                      <a:pt x="1952" y="976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380"/>
              <p:cNvSpPr/>
              <p:nvPr/>
            </p:nvSpPr>
            <p:spPr bwMode="auto">
              <a:xfrm>
                <a:off x="2116258" y="3086708"/>
                <a:ext cx="693416" cy="693461"/>
              </a:xfrm>
              <a:custGeom>
                <a:gdLst>
                  <a:gd name="T0" fmla="*/ 1952 w 1953"/>
                  <a:gd name="T1" fmla="*/ 976 h 1952"/>
                  <a:gd name="T2" fmla="*/ 1952 w 1953"/>
                  <a:gd name="T3" fmla="*/ 976 h 1952"/>
                  <a:gd name="T4" fmla="*/ 976 w 1953"/>
                  <a:gd name="T5" fmla="*/ 0 h 1952"/>
                  <a:gd name="T6" fmla="*/ 0 w 1953"/>
                  <a:gd name="T7" fmla="*/ 976 h 1952"/>
                  <a:gd name="T8" fmla="*/ 976 w 1953"/>
                  <a:gd name="T9" fmla="*/ 1951 h 1952"/>
                  <a:gd name="T10" fmla="*/ 1952 w 1953"/>
                  <a:gd name="T11" fmla="*/ 976 h 19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2" h="1952">
                    <a:moveTo>
                      <a:pt x="1952" y="976"/>
                    </a:moveTo>
                    <a:lnTo>
                      <a:pt x="1952" y="976"/>
                    </a:lnTo>
                    <a:cubicBezTo>
                      <a:pt x="1952" y="437"/>
                      <a:pt x="1515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5"/>
                      <a:pt x="437" y="1951"/>
                      <a:pt x="976" y="1951"/>
                    </a:cubicBezTo>
                    <a:cubicBezTo>
                      <a:pt x="1515" y="1951"/>
                      <a:pt x="1952" y="1515"/>
                      <a:pt x="1952" y="97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382"/>
              <p:cNvSpPr/>
              <p:nvPr/>
            </p:nvSpPr>
            <p:spPr bwMode="auto">
              <a:xfrm>
                <a:off x="9355567" y="3080055"/>
                <a:ext cx="691851" cy="690331"/>
              </a:xfrm>
              <a:custGeom>
                <a:gdLst>
                  <a:gd name="T0" fmla="*/ 1947 w 1948"/>
                  <a:gd name="T1" fmla="*/ 976 h 1946"/>
                  <a:gd name="T2" fmla="*/ 1947 w 1948"/>
                  <a:gd name="T3" fmla="*/ 976 h 1946"/>
                  <a:gd name="T4" fmla="*/ 976 w 1948"/>
                  <a:gd name="T5" fmla="*/ 0 h 1946"/>
                  <a:gd name="T6" fmla="*/ 0 w 1948"/>
                  <a:gd name="T7" fmla="*/ 976 h 1946"/>
                  <a:gd name="T8" fmla="*/ 976 w 1948"/>
                  <a:gd name="T9" fmla="*/ 1945 h 1946"/>
                  <a:gd name="T10" fmla="*/ 1947 w 1948"/>
                  <a:gd name="T11" fmla="*/ 976 h 19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8" h="1946">
                    <a:moveTo>
                      <a:pt x="1947" y="976"/>
                    </a:moveTo>
                    <a:lnTo>
                      <a:pt x="1947" y="976"/>
                    </a:lnTo>
                    <a:cubicBezTo>
                      <a:pt x="1947" y="437"/>
                      <a:pt x="1510" y="0"/>
                      <a:pt x="976" y="0"/>
                    </a:cubicBezTo>
                    <a:cubicBezTo>
                      <a:pt x="437" y="0"/>
                      <a:pt x="0" y="437"/>
                      <a:pt x="0" y="976"/>
                    </a:cubicBezTo>
                    <a:cubicBezTo>
                      <a:pt x="0" y="1510"/>
                      <a:pt x="437" y="1945"/>
                      <a:pt x="976" y="1945"/>
                    </a:cubicBezTo>
                    <a:cubicBezTo>
                      <a:pt x="1510" y="1945"/>
                      <a:pt x="1947" y="1510"/>
                      <a:pt x="1947" y="97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1" name="Group 1"/>
              <p:cNvGrpSpPr/>
              <p:nvPr/>
            </p:nvGrpSpPr>
            <p:grpSpPr>
              <a:xfrm>
                <a:off x="2247116" y="2064570"/>
                <a:ext cx="2298220" cy="723274"/>
                <a:chOff x="2348422" y="2064568"/>
                <a:chExt cx="2298223" cy="723275"/>
              </a:xfrm>
            </p:grpSpPr>
            <p:sp>
              <p:nvSpPr>
                <p:cNvPr id="46" name="TextBox 389"/>
                <p:cNvSpPr txBox="1"/>
                <p:nvPr/>
              </p:nvSpPr>
              <p:spPr>
                <a:xfrm>
                  <a:off x="2348422" y="2233845"/>
                  <a:ext cx="2298223" cy="553998"/>
                </a:xfrm>
                <a:prstGeom prst="rect">
                  <a:avLst/>
                </a:prstGeom>
                <a:noFill/>
              </p:spPr>
              <p:txBody>
                <a:bodyPr wrap="square" lIns="216000" tIns="0" rIns="216000" bIns="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请替换文字内容复制你的内容到此 （建议</a:t>
                  </a:r>
                  <a:b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</a:b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使用主题字体）。如需更改请在（设置形</a:t>
                  </a:r>
                  <a:b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</a:b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状格式）菜单下（文本选项）中调整</a:t>
                  </a:r>
                  <a:endPara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47" name="TextBox 390"/>
                <p:cNvSpPr txBox="1"/>
                <p:nvPr/>
              </p:nvSpPr>
              <p:spPr>
                <a:xfrm>
                  <a:off x="2348422" y="2064568"/>
                  <a:ext cx="1282604" cy="169277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ctr" anchorCtr="0">
                  <a:normAutofit/>
                </a:bodyPr>
                <a:lstStyle/>
                <a:p>
                  <a:r>
                    <a:rPr lang="zh-CN" altLang="en-US" sz="1100" b="1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1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32" name="TextBox 395"/>
              <p:cNvSpPr txBox="1"/>
              <p:nvPr/>
            </p:nvSpPr>
            <p:spPr>
              <a:xfrm>
                <a:off x="4335913" y="1313991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</a:rPr>
                  <a:t>01</a:t>
                </a: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TextBox 396"/>
              <p:cNvSpPr txBox="1"/>
              <p:nvPr/>
            </p:nvSpPr>
            <p:spPr>
              <a:xfrm>
                <a:off x="2155855" y="3204132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</a:rPr>
                  <a:t>02</a:t>
                </a: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TextBox 398"/>
              <p:cNvSpPr txBox="1"/>
              <p:nvPr/>
            </p:nvSpPr>
            <p:spPr>
              <a:xfrm>
                <a:off x="7233897" y="1258236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</a:rPr>
                  <a:t>04</a:t>
                </a: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TextBox 399"/>
              <p:cNvSpPr txBox="1"/>
              <p:nvPr/>
            </p:nvSpPr>
            <p:spPr>
              <a:xfrm>
                <a:off x="9401688" y="3192831"/>
                <a:ext cx="596884" cy="430850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>
                <a:normAutofit/>
              </a:bodyPr>
              <a:lstStyle/>
              <a:p>
                <a:pPr algn="ctr"/>
                <a:r>
                  <a:rPr lang="en-US" sz="1600">
                    <a:solidFill>
                      <a:schemeClr val="bg1"/>
                    </a:solidFill>
                  </a:rPr>
                  <a:t>05</a:t>
                </a:r>
                <a:endParaRPr lang="en-US" sz="16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7" name="Group 401"/>
              <p:cNvGrpSpPr/>
              <p:nvPr/>
            </p:nvGrpSpPr>
            <p:grpSpPr>
              <a:xfrm>
                <a:off x="8129743" y="2064570"/>
                <a:ext cx="2298220" cy="723274"/>
                <a:chOff x="2348422" y="2064568"/>
                <a:chExt cx="2298223" cy="723275"/>
              </a:xfrm>
            </p:grpSpPr>
            <p:sp>
              <p:nvSpPr>
                <p:cNvPr id="44" name="TextBox 402"/>
                <p:cNvSpPr txBox="1"/>
                <p:nvPr/>
              </p:nvSpPr>
              <p:spPr>
                <a:xfrm>
                  <a:off x="2348422" y="2233845"/>
                  <a:ext cx="2298223" cy="553998"/>
                </a:xfrm>
                <a:prstGeom prst="rect">
                  <a:avLst/>
                </a:prstGeom>
                <a:noFill/>
              </p:spPr>
              <p:txBody>
                <a:bodyPr wrap="square" lIns="216000" tIns="0" rIns="216000" bIns="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请替换文字内容复制你的内容到此 （建议</a:t>
                  </a:r>
                  <a:b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</a:b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使用主题字体）。如需更改请在（设置形</a:t>
                  </a:r>
                  <a:b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</a:b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状格式）菜单下（文本选项）中调整</a:t>
                  </a:r>
                  <a:endPara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45" name="TextBox 403"/>
                <p:cNvSpPr txBox="1"/>
                <p:nvPr/>
              </p:nvSpPr>
              <p:spPr>
                <a:xfrm>
                  <a:off x="2348422" y="2064568"/>
                  <a:ext cx="1282604" cy="169277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ctr" anchorCtr="0">
                  <a:normAutofit/>
                </a:bodyPr>
                <a:lstStyle/>
                <a:p>
                  <a:r>
                    <a:rPr lang="zh-CN" altLang="en-US" sz="1100" b="1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100" b="1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39" name="Group 407"/>
              <p:cNvGrpSpPr/>
              <p:nvPr/>
            </p:nvGrpSpPr>
            <p:grpSpPr>
              <a:xfrm>
                <a:off x="3214454" y="5345321"/>
                <a:ext cx="3722469" cy="630941"/>
                <a:chOff x="2348422" y="2064568"/>
                <a:chExt cx="2298223" cy="630942"/>
              </a:xfrm>
            </p:grpSpPr>
            <p:sp>
              <p:nvSpPr>
                <p:cNvPr id="40" name="TextBox 408"/>
                <p:cNvSpPr txBox="1"/>
                <p:nvPr/>
              </p:nvSpPr>
              <p:spPr>
                <a:xfrm>
                  <a:off x="2348422" y="2326178"/>
                  <a:ext cx="2298223" cy="369332"/>
                </a:xfrm>
                <a:prstGeom prst="rect">
                  <a:avLst/>
                </a:prstGeom>
                <a:noFill/>
              </p:spPr>
              <p:txBody>
                <a:bodyPr wrap="square" lIns="216000" tIns="0" rIns="216000" bIns="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请替换文字内容复制你的内容到此 </a:t>
                  </a:r>
                  <a:b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</a:br>
                  <a:r>
                    <a:rPr lang="zh-CN" altLang="en-US" sz="8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如需更改请在（设置形状格式）菜单下（文本选项）中调整</a:t>
                  </a:r>
                  <a:endParaRPr lang="zh-CN" altLang="en-US" sz="8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41" name="TextBox 409"/>
                <p:cNvSpPr txBox="1"/>
                <p:nvPr/>
              </p:nvSpPr>
              <p:spPr>
                <a:xfrm>
                  <a:off x="2348422" y="2064568"/>
                  <a:ext cx="791869" cy="169277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ctr" anchorCtr="0">
                  <a:normAutofit/>
                </a:bodyPr>
                <a:lstStyle/>
                <a:p>
                  <a:r>
                    <a:rPr lang="zh-CN" altLang="en-US" sz="1100" b="1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100" b="1">
                    <a:solidFill>
                      <a:schemeClr val="accent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316480" y="102870"/>
            <a:ext cx="1059434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子曰：“学而时习之，不亦说乎？          ，             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人不知而不愠，不亦君子乎？”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曾子曰：“吾日三省吾身：          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，可以为师矣。”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子曰：“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，思而不学则殆。”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子曰：“由，诲女知之乎！知之为知之，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，           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330" y="102870"/>
            <a:ext cx="813435" cy="20821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282575"/>
            <a:ext cx="995045" cy="1778000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smtClean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论  语</a:t>
            </a:r>
            <a:endParaRPr lang="zh-CN" altLang="en-US" sz="4400" b="1" smtClean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 b="30033"/>
          <a:stretch>
            <a:fillRect/>
          </a:stretch>
        </p:blipFill>
        <p:spPr>
          <a:xfrm>
            <a:off x="399141" y="5849257"/>
            <a:ext cx="2126345" cy="653143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 flipH="1" flipV="1">
            <a:off x="5484908" y="2420622"/>
            <a:ext cx="0" cy="1971790"/>
          </a:xfrm>
          <a:prstGeom prst="line">
            <a:avLst/>
          </a:prstGeom>
          <a:ln w="9525">
            <a:solidFill>
              <a:srgbClr val="724C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259"/>
          <p:cNvSpPr>
            <a:spLocks noChangeArrowheads="1"/>
          </p:cNvSpPr>
          <p:nvPr/>
        </p:nvSpPr>
        <p:spPr bwMode="auto">
          <a:xfrm>
            <a:off x="5863771" y="3589461"/>
            <a:ext cx="4847734" cy="55399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fontAlgn="auto" hangingPunct="1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700">
                <a:solidFill>
                  <a:srgbClr val="724C2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700">
              <a:solidFill>
                <a:srgbClr val="724C2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5863771" y="2431140"/>
            <a:ext cx="5605462" cy="68480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b="1" cap="all">
                <a:solidFill>
                  <a:srgbClr val="724C2C"/>
                </a:solidFill>
                <a:latin typeface="书体坊米芾体" panose="02010601030101010101" pitchFamily="2" charset="-122"/>
                <a:ea typeface="书体坊米芾体" panose="02010601030101010101" pitchFamily="2" charset="-122"/>
                <a:cs typeface="Arial" panose="020b0604020202020204" pitchFamily="34" charset="0"/>
              </a:rPr>
              <a:t>感谢您的观看！</a:t>
            </a:r>
            <a:endParaRPr lang="zh-CN" altLang="en-US" sz="4000" b="1" cap="all">
              <a:solidFill>
                <a:srgbClr val="724C2C"/>
              </a:solidFill>
              <a:latin typeface="书体坊米芾体" panose="02010601030101010101" pitchFamily="2" charset="-122"/>
              <a:ea typeface="书体坊米芾体" panose="02010601030101010101" pitchFamily="2" charset="-122"/>
              <a:cs typeface="Arial" pitchFamily="34" charset="0"/>
            </a:endParaRPr>
          </a:p>
        </p:txBody>
      </p:sp>
      <p:sp>
        <p:nvSpPr>
          <p:cNvPr id="37" name="矩形 259"/>
          <p:cNvSpPr>
            <a:spLocks noChangeArrowheads="1"/>
          </p:cNvSpPr>
          <p:nvPr/>
        </p:nvSpPr>
        <p:spPr bwMode="auto">
          <a:xfrm>
            <a:off x="5863772" y="3164189"/>
            <a:ext cx="3456385" cy="37702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cap="all">
                <a:solidFill>
                  <a:srgbClr val="724C2C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Arial" panose="020b0604020202020204" pitchFamily="34" charset="0"/>
              </a:rPr>
              <a:t>企业宣传员工培训工作总结</a:t>
            </a:r>
            <a:endParaRPr lang="zh-CN" altLang="en-US" sz="2000" b="1" cap="all">
              <a:solidFill>
                <a:srgbClr val="724C2C"/>
              </a:solidFill>
              <a:latin typeface="华文隶书" pitchFamily="2" charset="-122"/>
              <a:ea typeface="华文隶书" pitchFamily="2" charset="-122"/>
              <a:cs typeface="Arial" pitchFamily="34" charset="0"/>
            </a:endParaRPr>
          </a:p>
        </p:txBody>
      </p:sp>
      <p:sp>
        <p:nvSpPr>
          <p:cNvPr id="38" name="矩形 259"/>
          <p:cNvSpPr>
            <a:spLocks noChangeArrowheads="1"/>
          </p:cNvSpPr>
          <p:nvPr/>
        </p:nvSpPr>
        <p:spPr bwMode="auto">
          <a:xfrm>
            <a:off x="4134714" y="1941346"/>
            <a:ext cx="1615827" cy="1108828"/>
          </a:xfrm>
          <a:prstGeom prst="rect">
            <a:avLst/>
          </a:prstGeom>
          <a:noFill/>
          <a:ln>
            <a:noFill/>
          </a:ln>
        </p:spPr>
        <p:txBody>
          <a:bodyPr vert="eaVert"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600" b="1" cap="all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  <a:cs typeface="Arial" panose="020b0604020202020204" pitchFamily="34" charset="0"/>
              </a:rPr>
              <a:t>中</a:t>
            </a:r>
            <a:endParaRPr lang="zh-CN" altLang="en-US" sz="8000" b="1" cap="all">
              <a:solidFill>
                <a:srgbClr val="724C2C"/>
              </a:solidFill>
              <a:latin typeface="汉仪雪君体简" panose="02010600000101010101" pitchFamily="2" charset="-122"/>
              <a:ea typeface="汉仪雪君体简" panose="02010600000101010101" pitchFamily="2" charset="-122"/>
              <a:cs typeface="Arial" pitchFamily="34" charset="0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4196270" y="3652959"/>
            <a:ext cx="1492716" cy="1119630"/>
          </a:xfrm>
          <a:prstGeom prst="rect">
            <a:avLst/>
          </a:prstGeom>
          <a:noFill/>
          <a:ln>
            <a:noFill/>
          </a:ln>
        </p:spPr>
        <p:txBody>
          <a:bodyPr vert="eaVert"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8800" b="1" cap="all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  <a:cs typeface="Arial" panose="020b0604020202020204" pitchFamily="34" charset="0"/>
              </a:rPr>
              <a:t>风</a:t>
            </a:r>
            <a:endParaRPr lang="zh-CN" altLang="en-US" sz="8800" b="1" cap="all">
              <a:solidFill>
                <a:srgbClr val="724C2C"/>
              </a:solidFill>
              <a:latin typeface="汉仪雪君体简" panose="02010600000101010101" pitchFamily="2" charset="-122"/>
              <a:ea typeface="汉仪雪君体简" panose="02010600000101010101" pitchFamily="2" charset="-122"/>
              <a:cs typeface="Arial" pitchFamily="34" charset="0"/>
            </a:endParaRPr>
          </a:p>
        </p:txBody>
      </p:sp>
      <p:sp>
        <p:nvSpPr>
          <p:cNvPr id="40" name="矩形 259"/>
          <p:cNvSpPr>
            <a:spLocks noChangeArrowheads="1"/>
          </p:cNvSpPr>
          <p:nvPr/>
        </p:nvSpPr>
        <p:spPr bwMode="auto">
          <a:xfrm>
            <a:off x="3352638" y="2900352"/>
            <a:ext cx="1615827" cy="722345"/>
          </a:xfrm>
          <a:prstGeom prst="rect">
            <a:avLst/>
          </a:prstGeom>
          <a:noFill/>
          <a:ln>
            <a:noFill/>
          </a:ln>
        </p:spPr>
        <p:txBody>
          <a:bodyPr vert="eaVert"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600" b="1" cap="all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  <a:cs typeface="Arial" panose="020b0604020202020204" pitchFamily="34" charset="0"/>
              </a:rPr>
              <a:t>国</a:t>
            </a:r>
            <a:endParaRPr lang="zh-CN" altLang="en-US" sz="6600" b="1" cap="all">
              <a:solidFill>
                <a:srgbClr val="724C2C"/>
              </a:solidFill>
              <a:latin typeface="汉仪雪君体简" panose="02010600000101010101" pitchFamily="2" charset="-122"/>
              <a:ea typeface="汉仪雪君体简" panose="02010600000101010101" pitchFamily="2" charset="-122"/>
              <a:cs typeface="Arial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74742" y="4773182"/>
            <a:ext cx="3611880" cy="423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汇报人：</a:t>
            </a:r>
            <a:r>
              <a:rPr lang="en-US" altLang="zh-CN" smtClean="0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ssdmr</a:t>
            </a:r>
            <a:r>
              <a:rPr lang="zh-CN" altLang="en-US" smtClean="0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   时间：</a:t>
            </a:r>
            <a:r>
              <a:rPr lang="en-US" altLang="zh-CN" smtClean="0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XX</a:t>
            </a:r>
            <a:r>
              <a:rPr lang="zh-CN" altLang="en-US" smtClean="0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年</a:t>
            </a:r>
            <a:r>
              <a:rPr lang="en-US" altLang="zh-CN" smtClean="0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XX</a:t>
            </a:r>
            <a:r>
              <a:rPr lang="zh-CN" altLang="en-US" smtClean="0">
                <a:solidFill>
                  <a:srgbClr val="724C2C"/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月</a:t>
            </a:r>
            <a:endParaRPr lang="zh-CN" altLang="en-US">
              <a:solidFill>
                <a:srgbClr val="724C2C"/>
              </a:solidFill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  <p:pic>
        <p:nvPicPr>
          <p:cNvPr id="44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496800" y="11861800"/>
            <a:ext cx="279400" cy="4445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86055" y="375920"/>
            <a:ext cx="1161288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子曰：“见贤思齐焉，               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子曰：“三人行，                      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曾子曰：“士不可以不弘毅，任重而道远。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仁以为己任，不亦重乎？         ，           ？”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子贡问曰：“有一言而可以终身行之者乎？”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子曰：“其恕乎！                 ，                     。”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 rot="5400000">
            <a:off x="1233805" y="-1059180"/>
            <a:ext cx="1300480" cy="353250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1325880" y="-952500"/>
            <a:ext cx="1103630" cy="333438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00"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10973" y="2189255"/>
            <a:ext cx="785818" cy="785818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10185" y="4358640"/>
            <a:ext cx="786765" cy="786130"/>
          </a:xfrm>
          <a:prstGeom prst="ellipse">
            <a:avLst/>
          </a:prstGeom>
          <a:solidFill>
            <a:srgbClr val="5A5119">
              <a:alpha val="81000"/>
            </a:srgb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n w="12700">
                  <a:noFill/>
                  <a:prstDash val="solid"/>
                </a:ln>
                <a:solidFill>
                  <a:schemeClr val="bg1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  <a:endParaRPr lang="zh-CN" altLang="en-US" sz="4000">
              <a:ln w="12700">
                <a:noFill/>
                <a:prstDash val="solid"/>
              </a:ln>
              <a:solidFill>
                <a:schemeClr val="bg1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820" y="291783"/>
            <a:ext cx="311785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习  目  标</a:t>
            </a:r>
            <a:endParaRPr lang="zh-CN" altLang="en-US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950" y="1673225"/>
            <a:ext cx="7498080" cy="40767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[审美鉴赏及创造]  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  <a:cs typeface="微软雅黑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体会孔子及其《论语》的思想。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[语言建构与运用]  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积累重点文言字词，理解文章内容。</a:t>
            </a:r>
            <a:endParaRPr lang="zh-CN" altLang="en-US" sz="3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1684B"/>
      </a:accent1>
      <a:accent2>
        <a:srgbClr val="9BBD8E"/>
      </a:accent2>
      <a:accent3>
        <a:srgbClr val="B1815B"/>
      </a:accent3>
      <a:accent4>
        <a:srgbClr val="51684B"/>
      </a:accent4>
      <a:accent5>
        <a:srgbClr val="9BBD8E"/>
      </a:accent5>
      <a:accent6>
        <a:srgbClr val="B1815B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千图</Template>
  <Company/>
  <PresentationFormat>宽屏</PresentationFormat>
  <Paragraphs>575</Paragraphs>
  <Slides>70</Slides>
  <Notes>64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baseType="lpstr" size="86">
      <vt:lpstr>Arial</vt:lpstr>
      <vt:lpstr>微软雅黑</vt:lpstr>
      <vt:lpstr>方正字迹-吕建德字体</vt:lpstr>
      <vt:lpstr>等线 Light</vt:lpstr>
      <vt:lpstr>等线</vt:lpstr>
      <vt:lpstr>Calibri</vt:lpstr>
      <vt:lpstr>仿宋</vt:lpstr>
      <vt:lpstr>楷体</vt:lpstr>
      <vt:lpstr>宋体</vt:lpstr>
      <vt:lpstr>文悦古典明朝体 (非商业使用) W5</vt:lpstr>
      <vt:lpstr>STXinwei</vt:lpstr>
      <vt:lpstr>汉仪雪君体简</vt:lpstr>
      <vt:lpstr>Impact</vt:lpstr>
      <vt:lpstr>书体坊米芾体</vt:lpstr>
      <vt:lpstr>华文隶书</vt:lpstr>
      <vt:lpstr>PPT定制1801380800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演示文稿9</dc:title>
  <cp:category>模板</cp:category>
  <dc:creator>柚子设计</dc:creator>
  <cp:keywords>MC-PPT模板</cp:keywords>
  <cp:lastModifiedBy>2020</cp:lastModifiedBy>
  <cp:revision>99</cp:revision>
  <dcterms:created xsi:type="dcterms:W3CDTF">2017-11-13T03:50:00Z</dcterms:created>
  <dcterms:modified xsi:type="dcterms:W3CDTF">2020-08-24T03:30:36Z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