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heme/theme2.xml" ContentType="application/vnd.openxmlformats-officedocument.them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1.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2.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3.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4.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5.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6.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7.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8.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9.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10.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11.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12.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13.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14.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15.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16.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notesSlides/notesSlide17.xml" ContentType="application/vnd.openxmlformats-officedocument.presentationml.notesSlide+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notesSlides/notesSlide18.xml" ContentType="application/vnd.openxmlformats-officedocument.presentationml.notesSlide+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19.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20.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notesSlides/notesSlide21.xml" ContentType="application/vnd.openxmlformats-officedocument.presentationml.notesSlide+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notesSlides/notesSlide22.xml" ContentType="application/vnd.openxmlformats-officedocument.presentationml.notesSlide+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notesSlides/notesSlide23.xml" ContentType="application/vnd.openxmlformats-officedocument.presentationml.notesSlide+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notesSlides/notesSlide24.xml" ContentType="application/vnd.openxmlformats-officedocument.presentationml.notesSlide+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notesSlides/notesSlide25.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notesSlides/notesSlide26.xml" ContentType="application/vnd.openxmlformats-officedocument.presentationml.notesSlide+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notesSlides/notesSlide27.xml" ContentType="application/vnd.openxmlformats-officedocument.presentationml.notesSlide+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notesSlides/notesSlide28.xml" ContentType="application/vnd.openxmlformats-officedocument.presentationml.notesSlide+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notesSlides/notesSlide29.xml" ContentType="application/vnd.openxmlformats-officedocument.presentationml.notesSlide+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30.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notesSlides/notesSlide31.xml" ContentType="application/vnd.openxmlformats-officedocument.presentationml.notesSlide+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notesSlides/notesSlide32.xml" ContentType="application/vnd.openxmlformats-officedocument.presentationml.notesSlide+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notesSlides/notesSlide33.xml" ContentType="application/vnd.openxmlformats-officedocument.presentationml.notesSlide+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notesSlides/notesSlide34.xml" ContentType="application/vnd.openxmlformats-officedocument.presentationml.notesSlide+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notesSlides/notesSlide35.xml" ContentType="application/vnd.openxmlformats-officedocument.presentationml.notesSlide+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notesSlides/notesSlide36.xml" ContentType="application/vnd.openxmlformats-officedocument.presentationml.notesSlide+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8" r:id="rId2"/>
    <p:sldId id="443" r:id="rId3"/>
    <p:sldId id="431" r:id="rId4"/>
    <p:sldId id="434" r:id="rId5"/>
    <p:sldId id="475" r:id="rId6"/>
    <p:sldId id="464" r:id="rId7"/>
    <p:sldId id="483" r:id="rId8"/>
    <p:sldId id="469" r:id="rId9"/>
    <p:sldId id="465" r:id="rId10"/>
    <p:sldId id="468" r:id="rId11"/>
    <p:sldId id="482" r:id="rId12"/>
    <p:sldId id="470" r:id="rId13"/>
    <p:sldId id="467" r:id="rId14"/>
    <p:sldId id="472" r:id="rId15"/>
    <p:sldId id="473" r:id="rId16"/>
    <p:sldId id="474" r:id="rId17"/>
    <p:sldId id="466" r:id="rId18"/>
    <p:sldId id="435" r:id="rId19"/>
    <p:sldId id="273" r:id="rId20"/>
    <p:sldId id="340" r:id="rId21"/>
    <p:sldId id="484" r:id="rId22"/>
    <p:sldId id="477" r:id="rId23"/>
    <p:sldId id="478" r:id="rId24"/>
    <p:sldId id="491" r:id="rId25"/>
    <p:sldId id="485" r:id="rId26"/>
    <p:sldId id="486" r:id="rId27"/>
    <p:sldId id="487" r:id="rId28"/>
    <p:sldId id="488" r:id="rId29"/>
    <p:sldId id="489" r:id="rId30"/>
    <p:sldId id="492" r:id="rId31"/>
    <p:sldId id="312" r:id="rId32"/>
    <p:sldId id="490" r:id="rId33"/>
    <p:sldId id="283" r:id="rId34"/>
    <p:sldId id="494" r:id="rId35"/>
    <p:sldId id="495" r:id="rId36"/>
    <p:sldId id="289" r:id="rId37"/>
    <p:sldId id="496" r:id="rId38"/>
    <p:sldId id="497" r:id="rId39"/>
    <p:sldId id="500" r:id="rId40"/>
    <p:sldId id="499" r:id="rId41"/>
    <p:sldId id="501" r:id="rId42"/>
    <p:sldId id="502" r:id="rId43"/>
    <p:sldId id="503" r:id="rId44"/>
    <p:sldId id="302" r:id="rId45"/>
    <p:sldId id="270" r:id="rId46"/>
    <p:sldId id="271" r:id="rId47"/>
    <p:sldId id="274" r:id="rId48"/>
    <p:sldId id="275" r:id="rId49"/>
    <p:sldId id="277" r:id="rId50"/>
    <p:sldId id="278" r:id="rId51"/>
    <p:sldId id="279" r:id="rId52"/>
    <p:sldId id="311" r:id="rId53"/>
    <p:sldId id="373" r:id="rId54"/>
    <p:sldId id="299" r:id="rId55"/>
    <p:sldId id="300" r:id="rId56"/>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96" autoAdjust="0"/>
    <p:restoredTop sz="87085" autoAdjust="0"/>
  </p:normalViewPr>
  <p:slideViewPr>
    <p:cSldViewPr snapToGrid="0">
      <p:cViewPr varScale="1">
        <p:scale>
          <a:sx n="65" d="100"/>
          <a:sy n="65" d="100"/>
        </p:scale>
        <p:origin x="-102" y="-198"/>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6F8918-92F9-415D-9845-12F511E7569C}" type="doc">
      <dgm:prSet loTypeId="urn:microsoft.com/office/officeart/2005/8/layout/cycle4" loCatId="cycle" qsTypeId="urn:microsoft.com/office/officeart/2005/8/quickstyle/simple1" qsCatId="simple" csTypeId="urn:microsoft.com/office/officeart/2005/8/colors/colorful1" csCatId="colorful" phldr="1"/>
      <dgm:spPr/>
      <dgm:t>
        <a:bodyPr/>
        <a:lstStyle/>
        <a:p>
          <a:endParaRPr lang="zh-CN" altLang="en-US"/>
        </a:p>
      </dgm:t>
    </dgm:pt>
    <dgm:pt modelId="{95922D5E-6ADD-4FC9-818C-2C7ABD9AEC61}" type="parTrans" cxnId="{ADB36232-442A-4D08-AFED-F157C6012183}">
      <dgm:prSet custT="1"/>
      <dgm:spPr/>
      <dgm:t>
        <a:bodyPr/>
        <a:lstStyle/>
        <a:p>
          <a:endParaRPr lang="zh-CN" altLang="en-US" sz="2800"/>
        </a:p>
      </dgm:t>
    </dgm:pt>
    <dgm:pt modelId="{AEBB31BB-E80C-461C-AF88-18858E99DB2B}">
      <dgm:prSet phldrT="[文本]" custT="1"/>
      <dgm:spPr/>
      <dgm:t>
        <a:bodyPr lIns="36000" tIns="36000" rIns="0" bIns="36000" anchor="b" anchorCtr="0"/>
        <a:lstStyle/>
        <a:p>
          <a:pPr>
            <a:spcAft>
              <a:spcPct val="0"/>
            </a:spcAft>
          </a:pPr>
          <a:r>
            <a:rPr lang="zh-CN" altLang="en-US" sz="2800" spc="-300" baseline="0">
              <a:latin typeface="微软雅黑" panose="020B0503020204020204" pitchFamily="34" charset="-122"/>
              <a:ea typeface="微软雅黑" panose="020B0503020204020204" pitchFamily="34" charset="-122"/>
            </a:rPr>
            <a:t>语言</a:t>
          </a:r>
          <a:endParaRPr lang="en-US" altLang="zh-CN" sz="2800" spc="-300" baseline="0">
            <a:latin typeface="微软雅黑" panose="020B0503020204020204" pitchFamily="34" charset="-122"/>
            <a:ea typeface="微软雅黑" panose="020B0503020204020204" pitchFamily="34" charset="-122"/>
          </a:endParaRPr>
        </a:p>
        <a:p>
          <a:pPr>
            <a:spcAft>
              <a:spcPct val="0"/>
            </a:spcAft>
          </a:pPr>
          <a:r>
            <a:rPr lang="zh-CN" altLang="en-US" sz="2800" spc="-300" baseline="0">
              <a:latin typeface="微软雅黑" panose="020B0503020204020204" pitchFamily="34" charset="-122"/>
              <a:ea typeface="微软雅黑" panose="020B0503020204020204" pitchFamily="34" charset="-122"/>
            </a:rPr>
            <a:t>建构与运用 </a:t>
          </a:r>
          <a:endParaRPr lang="zh-CN" altLang="en-US" sz="2800" spc="-300" baseline="0"/>
        </a:p>
      </dgm:t>
    </dgm:pt>
    <dgm:pt modelId="{35A97DF8-4C02-4CDA-A81A-4DDA8C1AB007}" type="sibTrans" cxnId="{ADB36232-442A-4D08-AFED-F157C6012183}">
      <dgm:prSet custT="1"/>
      <dgm:spPr/>
      <dgm:t>
        <a:bodyPr/>
        <a:lstStyle/>
        <a:p>
          <a:endParaRPr lang="zh-CN" altLang="en-US" sz="2800"/>
        </a:p>
      </dgm:t>
    </dgm:pt>
    <dgm:pt modelId="{8864ADE0-62F5-45EF-8744-A1425592A9D4}" type="parTrans" cxnId="{5EA45A01-91AE-41A3-8FB9-04D278C3DAA6}">
      <dgm:prSet custT="1"/>
      <dgm:spPr/>
      <dgm:t>
        <a:bodyPr/>
        <a:lstStyle/>
        <a:p>
          <a:endParaRPr lang="zh-CN" altLang="en-US" sz="2800"/>
        </a:p>
      </dgm:t>
    </dgm:pt>
    <dgm:pt modelId="{2BBF4EC8-B01B-4A75-8619-D4F764F44AF3}">
      <dgm:prSet phldrT="[文本]" custT="1"/>
      <dgm:spPr/>
      <dgm:t>
        <a:bodyPr lIns="36000" tIns="36000" rIns="0" bIns="36000" anchor="b" anchorCtr="0"/>
        <a:lstStyle/>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思维</a:t>
          </a:r>
          <a:endParaRPr lang="en-US" altLang="zh-CN" sz="2800" kern="1200" spc="-300" baseline="0">
            <a:solidFill>
              <a:prstClr val="white"/>
            </a:solidFill>
            <a:latin typeface="微软雅黑" panose="020B0503020204020204" pitchFamily="34" charset="-122"/>
            <a:ea typeface="微软雅黑" panose="020B0503020204020204" pitchFamily="34" charset="-122"/>
            <a:cs typeface="+mn-cs"/>
          </a:endParaRPr>
        </a:p>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发展与提升</a:t>
          </a:r>
        </a:p>
      </dgm:t>
    </dgm:pt>
    <dgm:pt modelId="{B4FBD8AA-8B49-480C-A2FD-6149A5B96552}" type="sibTrans" cxnId="{5EA45A01-91AE-41A3-8FB9-04D278C3DAA6}">
      <dgm:prSet custT="1"/>
      <dgm:spPr/>
      <dgm:t>
        <a:bodyPr/>
        <a:lstStyle/>
        <a:p>
          <a:endParaRPr lang="zh-CN" altLang="en-US" sz="2800"/>
        </a:p>
      </dgm:t>
    </dgm:pt>
    <dgm:pt modelId="{3AD6F1B5-E345-41D5-9BDE-BDC7CBE05361}" type="parTrans" cxnId="{D1573220-DDE7-4ADC-BC0D-28BEA4B001F8}">
      <dgm:prSet custT="1"/>
      <dgm:spPr/>
      <dgm:t>
        <a:bodyPr/>
        <a:lstStyle/>
        <a:p>
          <a:endParaRPr lang="zh-CN" altLang="en-US" sz="2800"/>
        </a:p>
      </dgm:t>
    </dgm:pt>
    <dgm:pt modelId="{0515C7CA-1CE3-48CB-9C73-F0A6C09CAB39}">
      <dgm:prSet phldrT="[文本]" custT="1"/>
      <dgm:spPr/>
      <dgm:t>
        <a:bodyPr lIns="36000" tIns="36000" rIns="0" bIns="36000" anchor="t" anchorCtr="1"/>
        <a:lstStyle/>
        <a:p>
          <a:pPr marL="0" lvl="0" indent="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文化</a:t>
          </a:r>
          <a:endParaRPr lang="en-US" altLang="zh-CN" sz="2800" kern="1200" spc="-300" baseline="0">
            <a:solidFill>
              <a:prstClr val="white"/>
            </a:solidFill>
            <a:latin typeface="微软雅黑" panose="020B0503020204020204" pitchFamily="34" charset="-122"/>
            <a:ea typeface="微软雅黑" panose="020B0503020204020204" pitchFamily="34" charset="-122"/>
            <a:cs typeface="+mn-cs"/>
          </a:endParaRPr>
        </a:p>
        <a:p>
          <a:pPr marL="0" lvl="0" indent="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传承与理解 </a:t>
          </a:r>
        </a:p>
      </dgm:t>
    </dgm:pt>
    <dgm:pt modelId="{6E70FB0C-AB81-44AF-9922-0700E7023CEC}" type="sibTrans" cxnId="{D1573220-DDE7-4ADC-BC0D-28BEA4B001F8}">
      <dgm:prSet custT="1"/>
      <dgm:spPr/>
      <dgm:t>
        <a:bodyPr/>
        <a:lstStyle/>
        <a:p>
          <a:endParaRPr lang="zh-CN" altLang="en-US" sz="2800"/>
        </a:p>
      </dgm:t>
    </dgm:pt>
    <dgm:pt modelId="{7FF8992C-426E-4D72-9960-71FE816A2B47}" type="parTrans" cxnId="{3C4AD2F4-EC8D-404C-B1A2-3EE54A0939ED}">
      <dgm:prSet custT="1"/>
      <dgm:spPr/>
      <dgm:t>
        <a:bodyPr/>
        <a:lstStyle/>
        <a:p>
          <a:endParaRPr lang="zh-CN" altLang="en-US" sz="2800"/>
        </a:p>
      </dgm:t>
    </dgm:pt>
    <dgm:pt modelId="{DB02653F-14F6-4EC9-BE64-4010DADAAE7F}">
      <dgm:prSet phldrT="[文本]" custT="1"/>
      <dgm:spPr/>
      <dgm:t>
        <a:bodyPr lIns="36000" tIns="36000" rIns="0" bIns="36000" anchor="t" anchorCtr="1"/>
        <a:lstStyle/>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审美</a:t>
          </a:r>
          <a:endParaRPr lang="en-US" altLang="zh-CN" sz="2800" kern="1200" spc="-300" baseline="0">
            <a:solidFill>
              <a:prstClr val="white"/>
            </a:solidFill>
            <a:latin typeface="微软雅黑" panose="020B0503020204020204" pitchFamily="34" charset="-122"/>
            <a:ea typeface="微软雅黑" panose="020B0503020204020204" pitchFamily="34" charset="-122"/>
            <a:cs typeface="+mn-cs"/>
          </a:endParaRPr>
        </a:p>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鉴赏与创造 </a:t>
          </a:r>
        </a:p>
      </dgm:t>
    </dgm:pt>
    <dgm:pt modelId="{2E1140E8-6423-4893-AE78-467764074A47}" type="sibTrans" cxnId="{3C4AD2F4-EC8D-404C-B1A2-3EE54A0939ED}">
      <dgm:prSet custT="1"/>
      <dgm:spPr/>
      <dgm:t>
        <a:bodyPr/>
        <a:lstStyle/>
        <a:p>
          <a:endParaRPr lang="zh-CN" altLang="en-US" sz="2800"/>
        </a:p>
      </dgm:t>
    </dgm:pt>
    <dgm:pt modelId="{C85A011B-009A-40C4-8E11-86F48660680B}" type="pres">
      <dgm:prSet presAssocID="{E26F8918-92F9-415D-9845-12F511E7569C}" presName="cycleMatrixDiagram" presStyleCnt="0">
        <dgm:presLayoutVars>
          <dgm:chMax val="1"/>
          <dgm:dir/>
          <dgm:animLvl val="lvl"/>
          <dgm:resizeHandles val="exact"/>
        </dgm:presLayoutVars>
      </dgm:prSet>
      <dgm:spPr/>
      <dgm:t>
        <a:bodyPr/>
        <a:lstStyle/>
        <a:p>
          <a:endParaRPr lang="zh-CN" altLang="en-US"/>
        </a:p>
      </dgm:t>
    </dgm:pt>
    <dgm:pt modelId="{71CA8494-E5B5-4F23-AC7E-11D8C9E80F49}" type="pres">
      <dgm:prSet presAssocID="{E26F8918-92F9-415D-9845-12F511E7569C}" presName="children" presStyleCnt="0"/>
      <dgm:spPr/>
      <dgm:t>
        <a:bodyPr/>
        <a:lstStyle/>
        <a:p>
          <a:endParaRPr/>
        </a:p>
      </dgm:t>
    </dgm:pt>
    <dgm:pt modelId="{B55AC086-3510-4F76-BA29-BFEEAE4E4655}" type="pres">
      <dgm:prSet presAssocID="{E26F8918-92F9-415D-9845-12F511E7569C}" presName="childPlaceholder" presStyleCnt="0"/>
      <dgm:spPr/>
      <dgm:t>
        <a:bodyPr/>
        <a:lstStyle/>
        <a:p>
          <a:endParaRPr/>
        </a:p>
      </dgm:t>
    </dgm:pt>
    <dgm:pt modelId="{05BA8F83-1C57-45FF-A294-91EAEFEB0547}" type="pres">
      <dgm:prSet presAssocID="{E26F8918-92F9-415D-9845-12F511E7569C}" presName="circle" presStyleCnt="0"/>
      <dgm:spPr/>
      <dgm:t>
        <a:bodyPr/>
        <a:lstStyle/>
        <a:p>
          <a:endParaRPr/>
        </a:p>
      </dgm:t>
    </dgm:pt>
    <dgm:pt modelId="{80EABC72-F544-4EF4-A82B-FC12FC8FBE7D}" type="pres">
      <dgm:prSet presAssocID="{E26F8918-92F9-415D-9845-12F511E7569C}" presName="quadrant1" presStyleLbl="node1" presStyleIdx="0" presStyleCnt="4">
        <dgm:presLayoutVars>
          <dgm:chMax val="1"/>
          <dgm:bulletEnabled val="1"/>
        </dgm:presLayoutVars>
      </dgm:prSet>
      <dgm:spPr/>
      <dgm:t>
        <a:bodyPr/>
        <a:lstStyle/>
        <a:p>
          <a:endParaRPr lang="zh-CN" altLang="en-US"/>
        </a:p>
      </dgm:t>
    </dgm:pt>
    <dgm:pt modelId="{5AED7F5C-9B23-47D6-AC9B-A304F6450FC0}" type="pres">
      <dgm:prSet presAssocID="{E26F8918-92F9-415D-9845-12F511E7569C}" presName="quadrant2" presStyleLbl="node1" presStyleIdx="1" presStyleCnt="4">
        <dgm:presLayoutVars>
          <dgm:chMax val="1"/>
          <dgm:bulletEnabled val="1"/>
        </dgm:presLayoutVars>
      </dgm:prSet>
      <dgm:spPr/>
      <dgm:t>
        <a:bodyPr/>
        <a:lstStyle/>
        <a:p>
          <a:endParaRPr lang="zh-CN" altLang="en-US"/>
        </a:p>
      </dgm:t>
    </dgm:pt>
    <dgm:pt modelId="{41945276-0A0F-4047-BECA-07ECEF7CFBC8}" type="pres">
      <dgm:prSet presAssocID="{E26F8918-92F9-415D-9845-12F511E7569C}" presName="quadrant3" presStyleLbl="node1" presStyleIdx="2" presStyleCnt="4">
        <dgm:presLayoutVars>
          <dgm:chMax val="1"/>
          <dgm:bulletEnabled val="1"/>
        </dgm:presLayoutVars>
      </dgm:prSet>
      <dgm:spPr/>
      <dgm:t>
        <a:bodyPr/>
        <a:lstStyle/>
        <a:p>
          <a:endParaRPr lang="zh-CN" altLang="en-US"/>
        </a:p>
      </dgm:t>
    </dgm:pt>
    <dgm:pt modelId="{C08F83E2-6749-481B-A275-94B9E96DB59E}" type="pres">
      <dgm:prSet presAssocID="{E26F8918-92F9-415D-9845-12F511E7569C}" presName="quadrant4" presStyleLbl="node1" presStyleIdx="3" presStyleCnt="4">
        <dgm:presLayoutVars>
          <dgm:chMax val="1"/>
          <dgm:bulletEnabled val="1"/>
        </dgm:presLayoutVars>
      </dgm:prSet>
      <dgm:spPr/>
      <dgm:t>
        <a:bodyPr/>
        <a:lstStyle/>
        <a:p>
          <a:endParaRPr lang="zh-CN" altLang="en-US"/>
        </a:p>
      </dgm:t>
    </dgm:pt>
    <dgm:pt modelId="{F98CCE25-CFD8-4796-985A-60614EB64A15}" type="pres">
      <dgm:prSet presAssocID="{E26F8918-92F9-415D-9845-12F511E7569C}" presName="quadrantPlaceholder" presStyleCnt="0"/>
      <dgm:spPr/>
      <dgm:t>
        <a:bodyPr/>
        <a:lstStyle/>
        <a:p>
          <a:endParaRPr/>
        </a:p>
      </dgm:t>
    </dgm:pt>
    <dgm:pt modelId="{8C33B4A0-D428-4800-8634-3E25FA6FC000}" type="pres">
      <dgm:prSet presAssocID="{E26F8918-92F9-415D-9845-12F511E7569C}" presName="center1" presStyleLbl="fgShp" presStyleIdx="0" presStyleCnt="2"/>
      <dgm:spPr/>
      <dgm:t>
        <a:bodyPr/>
        <a:lstStyle/>
        <a:p>
          <a:endParaRPr/>
        </a:p>
      </dgm:t>
    </dgm:pt>
    <dgm:pt modelId="{2D19A645-75BD-4A5B-BD2D-D8C7A72392FC}" type="pres">
      <dgm:prSet presAssocID="{E26F8918-92F9-415D-9845-12F511E7569C}" presName="center2" presStyleLbl="fgShp" presStyleIdx="1" presStyleCnt="2"/>
      <dgm:spPr/>
      <dgm:t>
        <a:bodyPr/>
        <a:lstStyle/>
        <a:p>
          <a:endParaRPr/>
        </a:p>
      </dgm:t>
    </dgm:pt>
  </dgm:ptLst>
  <dgm:cxnLst>
    <dgm:cxn modelId="{3E309B6A-74B9-4BCE-AE89-EA09CBC0EA75}" type="presOf" srcId="{2BBF4EC8-B01B-4A75-8619-D4F764F44AF3}" destId="{5AED7F5C-9B23-47D6-AC9B-A304F6450FC0}" srcOrd="0" destOrd="0" presId="urn:microsoft.com/office/officeart/2005/8/layout/cycle4"/>
    <dgm:cxn modelId="{F533DF88-F23C-4AE4-8BE8-7BB3CF99C3A8}" type="presOf" srcId="{0515C7CA-1CE3-48CB-9C73-F0A6C09CAB39}" destId="{41945276-0A0F-4047-BECA-07ECEF7CFBC8}" srcOrd="0" destOrd="0" presId="urn:microsoft.com/office/officeart/2005/8/layout/cycle4"/>
    <dgm:cxn modelId="{3C4AD2F4-EC8D-404C-B1A2-3EE54A0939ED}" srcId="{E26F8918-92F9-415D-9845-12F511E7569C}" destId="{DB02653F-14F6-4EC9-BE64-4010DADAAE7F}" srcOrd="3" destOrd="0" parTransId="{7FF8992C-426E-4D72-9960-71FE816A2B47}" sibTransId="{2E1140E8-6423-4893-AE78-467764074A47}"/>
    <dgm:cxn modelId="{ADB36232-442A-4D08-AFED-F157C6012183}" srcId="{E26F8918-92F9-415D-9845-12F511E7569C}" destId="{AEBB31BB-E80C-461C-AF88-18858E99DB2B}" srcOrd="0" destOrd="0" parTransId="{95922D5E-6ADD-4FC9-818C-2C7ABD9AEC61}" sibTransId="{35A97DF8-4C02-4CDA-A81A-4DDA8C1AB007}"/>
    <dgm:cxn modelId="{C855DB3B-32B4-41F8-9C52-EEA7095B3A92}" type="presOf" srcId="{AEBB31BB-E80C-461C-AF88-18858E99DB2B}" destId="{80EABC72-F544-4EF4-A82B-FC12FC8FBE7D}" srcOrd="0" destOrd="0" presId="urn:microsoft.com/office/officeart/2005/8/layout/cycle4"/>
    <dgm:cxn modelId="{D1573220-DDE7-4ADC-BC0D-28BEA4B001F8}" srcId="{E26F8918-92F9-415D-9845-12F511E7569C}" destId="{0515C7CA-1CE3-48CB-9C73-F0A6C09CAB39}" srcOrd="2" destOrd="0" parTransId="{3AD6F1B5-E345-41D5-9BDE-BDC7CBE05361}" sibTransId="{6E70FB0C-AB81-44AF-9922-0700E7023CEC}"/>
    <dgm:cxn modelId="{5EA45A01-91AE-41A3-8FB9-04D278C3DAA6}" srcId="{E26F8918-92F9-415D-9845-12F511E7569C}" destId="{2BBF4EC8-B01B-4A75-8619-D4F764F44AF3}" srcOrd="1" destOrd="0" parTransId="{8864ADE0-62F5-45EF-8744-A1425592A9D4}" sibTransId="{B4FBD8AA-8B49-480C-A2FD-6149A5B96552}"/>
    <dgm:cxn modelId="{8D0F8E23-CE56-42AA-97E5-FCF6A119AD96}" type="presOf" srcId="{DB02653F-14F6-4EC9-BE64-4010DADAAE7F}" destId="{C08F83E2-6749-481B-A275-94B9E96DB59E}" srcOrd="0" destOrd="0" presId="urn:microsoft.com/office/officeart/2005/8/layout/cycle4"/>
    <dgm:cxn modelId="{E032DC42-E8CA-4F00-BB15-E57CCB2AED02}" type="presOf" srcId="{E26F8918-92F9-415D-9845-12F511E7569C}" destId="{C85A011B-009A-40C4-8E11-86F48660680B}" srcOrd="0" destOrd="0" presId="urn:microsoft.com/office/officeart/2005/8/layout/cycle4"/>
    <dgm:cxn modelId="{8064B8E4-ABC8-411D-B8B3-B314908825E9}" type="presParOf" srcId="{C85A011B-009A-40C4-8E11-86F48660680B}" destId="{71CA8494-E5B5-4F23-AC7E-11D8C9E80F49}" srcOrd="0" destOrd="0" presId="urn:microsoft.com/office/officeart/2005/8/layout/cycle4"/>
    <dgm:cxn modelId="{969FC33A-0CC0-48C0-AD57-7D516BED891F}" type="presParOf" srcId="{71CA8494-E5B5-4F23-AC7E-11D8C9E80F49}" destId="{B55AC086-3510-4F76-BA29-BFEEAE4E4655}" srcOrd="0" destOrd="0" presId="urn:microsoft.com/office/officeart/2005/8/layout/cycle4"/>
    <dgm:cxn modelId="{68997CDE-6C5B-4CFF-930D-82B0318CA3F1}" type="presParOf" srcId="{C85A011B-009A-40C4-8E11-86F48660680B}" destId="{05BA8F83-1C57-45FF-A294-91EAEFEB0547}" srcOrd="1" destOrd="0" presId="urn:microsoft.com/office/officeart/2005/8/layout/cycle4"/>
    <dgm:cxn modelId="{2D39E0C9-15D5-4808-B0EE-0BD5C3CDB908}" type="presParOf" srcId="{05BA8F83-1C57-45FF-A294-91EAEFEB0547}" destId="{80EABC72-F544-4EF4-A82B-FC12FC8FBE7D}" srcOrd="0" destOrd="0" presId="urn:microsoft.com/office/officeart/2005/8/layout/cycle4"/>
    <dgm:cxn modelId="{BCB3C6FF-EB4D-46F1-9219-641ABEDB229D}" type="presParOf" srcId="{05BA8F83-1C57-45FF-A294-91EAEFEB0547}" destId="{5AED7F5C-9B23-47D6-AC9B-A304F6450FC0}" srcOrd="1" destOrd="0" presId="urn:microsoft.com/office/officeart/2005/8/layout/cycle4"/>
    <dgm:cxn modelId="{7B8A8D89-BB6B-4063-AFFE-79B3EFB271C5}" type="presParOf" srcId="{05BA8F83-1C57-45FF-A294-91EAEFEB0547}" destId="{41945276-0A0F-4047-BECA-07ECEF7CFBC8}" srcOrd="2" destOrd="0" presId="urn:microsoft.com/office/officeart/2005/8/layout/cycle4"/>
    <dgm:cxn modelId="{019CAF49-245B-4F47-A28B-BC15D64B3731}" type="presParOf" srcId="{05BA8F83-1C57-45FF-A294-91EAEFEB0547}" destId="{C08F83E2-6749-481B-A275-94B9E96DB59E}" srcOrd="3" destOrd="0" presId="urn:microsoft.com/office/officeart/2005/8/layout/cycle4"/>
    <dgm:cxn modelId="{93CE4F72-E92D-42C8-A46E-111F46637965}" type="presParOf" srcId="{05BA8F83-1C57-45FF-A294-91EAEFEB0547}" destId="{F98CCE25-CFD8-4796-985A-60614EB64A15}" srcOrd="4" destOrd="0" presId="urn:microsoft.com/office/officeart/2005/8/layout/cycle4"/>
    <dgm:cxn modelId="{535B6FEB-E7BA-4E42-998E-851AF20AA30E}" type="presParOf" srcId="{C85A011B-009A-40C4-8E11-86F48660680B}" destId="{8C33B4A0-D428-4800-8634-3E25FA6FC000}" srcOrd="2" destOrd="0" presId="urn:microsoft.com/office/officeart/2005/8/layout/cycle4"/>
    <dgm:cxn modelId="{E446640A-8CAC-4766-BD63-1620E457C4C5}" type="presParOf" srcId="{C85A011B-009A-40C4-8E11-86F48660680B}" destId="{2D19A645-75BD-4A5B-BD2D-D8C7A72392FC}" srcOrd="3" destOrd="0" presId="urn:microsoft.com/office/officeart/2005/8/layout/cycle4"/>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EABC72-F544-4EF4-A82B-FC12FC8FBE7D}">
      <dsp:nvSpPr>
        <dsp:cNvPr id="0" name=""/>
        <dsp:cNvSpPr/>
      </dsp:nvSpPr>
      <dsp:spPr>
        <a:xfrm>
          <a:off x="1639358" y="231893"/>
          <a:ext cx="1761575" cy="1761575"/>
        </a:xfrm>
        <a:prstGeom prst="pieWedg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0" bIns="36000" numCol="1" spcCol="1270" anchor="b" anchorCtr="0">
          <a:noAutofit/>
        </a:bodyPr>
        <a:lstStyle/>
        <a:p>
          <a:pPr lvl="0" algn="ctr" defTabSz="1244600">
            <a:lnSpc>
              <a:spcPct val="90000"/>
            </a:lnSpc>
            <a:spcBef>
              <a:spcPct val="0"/>
            </a:spcBef>
            <a:spcAft>
              <a:spcPct val="0"/>
            </a:spcAft>
          </a:pPr>
          <a:r>
            <a:rPr lang="zh-CN" altLang="en-US" sz="2800" kern="1200" spc="-300" baseline="0">
              <a:latin typeface="微软雅黑" panose="020B0503020204020204" pitchFamily="34" charset="-122"/>
              <a:ea typeface="微软雅黑" panose="020B0503020204020204" pitchFamily="34" charset="-122"/>
            </a:rPr>
            <a:t>语言</a:t>
          </a:r>
          <a:endParaRPr lang="en-US" altLang="zh-CN" sz="2800" kern="1200" spc="-300" baseline="0">
            <a:latin typeface="微软雅黑" panose="020B0503020204020204" pitchFamily="34" charset="-122"/>
            <a:ea typeface="微软雅黑" panose="020B0503020204020204" pitchFamily="34" charset="-122"/>
          </a:endParaRPr>
        </a:p>
        <a:p>
          <a:pPr lvl="0" algn="ctr" defTabSz="1244600">
            <a:lnSpc>
              <a:spcPct val="90000"/>
            </a:lnSpc>
            <a:spcBef>
              <a:spcPct val="0"/>
            </a:spcBef>
            <a:spcAft>
              <a:spcPct val="0"/>
            </a:spcAft>
          </a:pPr>
          <a:r>
            <a:rPr lang="zh-CN" altLang="en-US" sz="2800" kern="1200" spc="-300" baseline="0">
              <a:latin typeface="微软雅黑" panose="020B0503020204020204" pitchFamily="34" charset="-122"/>
              <a:ea typeface="微软雅黑" panose="020B0503020204020204" pitchFamily="34" charset="-122"/>
            </a:rPr>
            <a:t>建构与运用 </a:t>
          </a:r>
          <a:endParaRPr lang="zh-CN" altLang="en-US" sz="2800" kern="1200" spc="-300" baseline="0"/>
        </a:p>
      </dsp:txBody>
      <dsp:txXfrm>
        <a:off x="2155311" y="747846"/>
        <a:ext cx="1245622" cy="1245622"/>
      </dsp:txXfrm>
    </dsp:sp>
    <dsp:sp modelId="{5AED7F5C-9B23-47D6-AC9B-A304F6450FC0}">
      <dsp:nvSpPr>
        <dsp:cNvPr id="0" name=""/>
        <dsp:cNvSpPr/>
      </dsp:nvSpPr>
      <dsp:spPr>
        <a:xfrm rot="5400000">
          <a:off x="3482300" y="231893"/>
          <a:ext cx="1761575" cy="1761575"/>
        </a:xfrm>
        <a:prstGeom prst="pieWedg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0" bIns="36000" numCol="1" spcCol="1270" anchor="b" anchorCtr="0">
          <a:noAutofit/>
        </a:bodyPr>
        <a:lstStyle/>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思维</a:t>
          </a:r>
          <a:endParaRPr lang="en-US" altLang="zh-CN" sz="2800" kern="1200" spc="-300" baseline="0">
            <a:solidFill>
              <a:prstClr val="white"/>
            </a:solidFill>
            <a:latin typeface="微软雅黑" panose="020B0503020204020204" pitchFamily="34" charset="-122"/>
            <a:ea typeface="微软雅黑" panose="020B0503020204020204" pitchFamily="34" charset="-122"/>
            <a:cs typeface="+mn-cs"/>
          </a:endParaRPr>
        </a:p>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发展与提升</a:t>
          </a:r>
        </a:p>
      </dsp:txBody>
      <dsp:txXfrm rot="-5400000">
        <a:off x="3482300" y="747846"/>
        <a:ext cx="1245622" cy="1245622"/>
      </dsp:txXfrm>
    </dsp:sp>
    <dsp:sp modelId="{41945276-0A0F-4047-BECA-07ECEF7CFBC8}">
      <dsp:nvSpPr>
        <dsp:cNvPr id="0" name=""/>
        <dsp:cNvSpPr/>
      </dsp:nvSpPr>
      <dsp:spPr>
        <a:xfrm rot="10800000">
          <a:off x="3482300" y="2074834"/>
          <a:ext cx="1761575" cy="1761575"/>
        </a:xfrm>
        <a:prstGeom prst="pieWedg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0" bIns="36000" numCol="1" spcCol="1270" anchor="t" anchorCtr="1">
          <a:noAutofit/>
        </a:bodyPr>
        <a:lstStyle/>
        <a:p>
          <a:pPr marL="0" lvl="0" indent="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文化</a:t>
          </a:r>
          <a:endParaRPr lang="en-US" altLang="zh-CN" sz="2800" kern="1200" spc="-300" baseline="0">
            <a:solidFill>
              <a:prstClr val="white"/>
            </a:solidFill>
            <a:latin typeface="微软雅黑" panose="020B0503020204020204" pitchFamily="34" charset="-122"/>
            <a:ea typeface="微软雅黑" panose="020B0503020204020204" pitchFamily="34" charset="-122"/>
            <a:cs typeface="+mn-cs"/>
          </a:endParaRPr>
        </a:p>
        <a:p>
          <a:pPr marL="0" lvl="0" indent="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传承与理解 </a:t>
          </a:r>
        </a:p>
      </dsp:txBody>
      <dsp:txXfrm rot="10800000">
        <a:off x="3482300" y="2074834"/>
        <a:ext cx="1245622" cy="1245622"/>
      </dsp:txXfrm>
    </dsp:sp>
    <dsp:sp modelId="{C08F83E2-6749-481B-A275-94B9E96DB59E}">
      <dsp:nvSpPr>
        <dsp:cNvPr id="0" name=""/>
        <dsp:cNvSpPr/>
      </dsp:nvSpPr>
      <dsp:spPr>
        <a:xfrm rot="16200000">
          <a:off x="1639358" y="2074834"/>
          <a:ext cx="1761575" cy="1761575"/>
        </a:xfrm>
        <a:prstGeom prst="pieWedg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0" bIns="36000" numCol="1" spcCol="1270" anchor="t" anchorCtr="1">
          <a:noAutofit/>
        </a:bodyPr>
        <a:lstStyle/>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审美</a:t>
          </a:r>
          <a:endParaRPr lang="en-US" altLang="zh-CN" sz="2800" kern="1200" spc="-300" baseline="0">
            <a:solidFill>
              <a:prstClr val="white"/>
            </a:solidFill>
            <a:latin typeface="微软雅黑" panose="020B0503020204020204" pitchFamily="34" charset="-122"/>
            <a:ea typeface="微软雅黑" panose="020B0503020204020204" pitchFamily="34" charset="-122"/>
            <a:cs typeface="+mn-cs"/>
          </a:endParaRPr>
        </a:p>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anose="020B0503020204020204" pitchFamily="34" charset="-122"/>
              <a:cs typeface="+mn-cs"/>
            </a:rPr>
            <a:t>鉴赏与创造 </a:t>
          </a:r>
        </a:p>
      </dsp:txBody>
      <dsp:txXfrm rot="5400000">
        <a:off x="2155311" y="2074834"/>
        <a:ext cx="1245622" cy="1245622"/>
      </dsp:txXfrm>
    </dsp:sp>
    <dsp:sp modelId="{8C33B4A0-D428-4800-8634-3E25FA6FC000}">
      <dsp:nvSpPr>
        <dsp:cNvPr id="0" name=""/>
        <dsp:cNvSpPr/>
      </dsp:nvSpPr>
      <dsp:spPr>
        <a:xfrm>
          <a:off x="3137511" y="1668004"/>
          <a:ext cx="608211" cy="528879"/>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D19A645-75BD-4A5B-BD2D-D8C7A72392FC}">
      <dsp:nvSpPr>
        <dsp:cNvPr id="0" name=""/>
        <dsp:cNvSpPr/>
      </dsp:nvSpPr>
      <dsp:spPr>
        <a:xfrm rot="10800000">
          <a:off x="3137511" y="1871419"/>
          <a:ext cx="608211" cy="528879"/>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heme" Target="../theme/theme2.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10A5FCB7-BB3D-4832-AA70-B74CE5C99F35}" type="datetimeFigureOut">
              <a:rPr lang="zh-CN" altLang="en-US" smtClean="0"/>
              <a:t>2021-8-26</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CD9BD892-41EE-41C7-9B43-C9E667DC449C}" type="slidenum">
              <a:rPr lang="zh-CN" altLang="en-US" smtClean="0"/>
              <a:t>‹#›</a:t>
            </a:fld>
            <a:endParaRPr lang="zh-CN" altLang="en-US"/>
          </a:p>
        </p:txBody>
      </p:sp>
    </p:spTree>
    <p:extLst>
      <p:ext uri="{BB962C8B-B14F-4D97-AF65-F5344CB8AC3E}">
        <p14:creationId xmlns:p14="http://schemas.microsoft.com/office/powerpoint/2010/main" val="3901681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 Id="rId5" Type="http://schemas.openxmlformats.org/officeDocument/2006/relationships/slide" Target="../slides/slide29.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5" Type="http://schemas.openxmlformats.org/officeDocument/2006/relationships/slide" Target="../slides/slide30.xml"/><Relationship Id="rId4"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5" Type="http://schemas.openxmlformats.org/officeDocument/2006/relationships/slide" Target="../slides/slide31.xml"/><Relationship Id="rId4"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 Id="rId5" Type="http://schemas.openxmlformats.org/officeDocument/2006/relationships/slide" Target="../slides/slide32.xml"/><Relationship Id="rId4"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5" Type="http://schemas.openxmlformats.org/officeDocument/2006/relationships/slide" Target="../slides/slide34.xml"/><Relationship Id="rId4"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5" Type="http://schemas.openxmlformats.org/officeDocument/2006/relationships/slide" Target="../slides/slide35.xml"/><Relationship Id="rId4"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 Id="rId5" Type="http://schemas.openxmlformats.org/officeDocument/2006/relationships/slide" Target="../slides/slide36.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5" Type="http://schemas.openxmlformats.org/officeDocument/2006/relationships/slide" Target="../slides/slide37.xml"/><Relationship Id="rId4"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 Id="rId5" Type="http://schemas.openxmlformats.org/officeDocument/2006/relationships/slide" Target="../slides/slide38.xml"/><Relationship Id="rId4"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 Id="rId5" Type="http://schemas.openxmlformats.org/officeDocument/2006/relationships/slide" Target="../slides/slide39.xml"/><Relationship Id="rId4"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 Id="rId5" Type="http://schemas.openxmlformats.org/officeDocument/2006/relationships/slide" Target="../slides/slide40.xml"/><Relationship Id="rId4"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 Id="rId5" Type="http://schemas.openxmlformats.org/officeDocument/2006/relationships/slide" Target="../slides/slide41.xml"/><Relationship Id="rId4"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 Id="rId5" Type="http://schemas.openxmlformats.org/officeDocument/2006/relationships/slide" Target="../slides/slide42.xml"/><Relationship Id="rId4"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 Id="rId5" Type="http://schemas.openxmlformats.org/officeDocument/2006/relationships/slide" Target="../slides/slide53.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4</a:t>
            </a:fld>
            <a:endParaRPr lang="zh-CN" altLang="en-US"/>
          </a:p>
        </p:txBody>
      </p:sp>
    </p:spTree>
    <p:extLst>
      <p:ext uri="{BB962C8B-B14F-4D97-AF65-F5344CB8AC3E}">
        <p14:creationId xmlns:p14="http://schemas.microsoft.com/office/powerpoint/2010/main" val="3548157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13</a:t>
            </a:fld>
            <a:endParaRPr lang="zh-CN" altLang="en-US"/>
          </a:p>
        </p:txBody>
      </p:sp>
    </p:spTree>
    <p:extLst>
      <p:ext uri="{BB962C8B-B14F-4D97-AF65-F5344CB8AC3E}">
        <p14:creationId xmlns:p14="http://schemas.microsoft.com/office/powerpoint/2010/main" val="355829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14</a:t>
            </a:fld>
            <a:endParaRPr lang="zh-CN" altLang="en-US"/>
          </a:p>
        </p:txBody>
      </p:sp>
    </p:spTree>
    <p:extLst>
      <p:ext uri="{BB962C8B-B14F-4D97-AF65-F5344CB8AC3E}">
        <p14:creationId xmlns:p14="http://schemas.microsoft.com/office/powerpoint/2010/main" val="712365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15</a:t>
            </a:fld>
            <a:endParaRPr lang="zh-CN" altLang="en-US"/>
          </a:p>
        </p:txBody>
      </p:sp>
    </p:spTree>
    <p:extLst>
      <p:ext uri="{BB962C8B-B14F-4D97-AF65-F5344CB8AC3E}">
        <p14:creationId xmlns:p14="http://schemas.microsoft.com/office/powerpoint/2010/main" val="69196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16</a:t>
            </a:fld>
            <a:endParaRPr lang="zh-CN" altLang="en-US"/>
          </a:p>
        </p:txBody>
      </p:sp>
    </p:spTree>
    <p:extLst>
      <p:ext uri="{BB962C8B-B14F-4D97-AF65-F5344CB8AC3E}">
        <p14:creationId xmlns:p14="http://schemas.microsoft.com/office/powerpoint/2010/main" val="3928725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17</a:t>
            </a:fld>
            <a:endParaRPr lang="zh-CN" altLang="en-US"/>
          </a:p>
        </p:txBody>
      </p:sp>
    </p:spTree>
    <p:extLst>
      <p:ext uri="{BB962C8B-B14F-4D97-AF65-F5344CB8AC3E}">
        <p14:creationId xmlns:p14="http://schemas.microsoft.com/office/powerpoint/2010/main" val="706800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r>
              <a:rPr lang="zh-CN" altLang="en-US" sz="1200">
                <a:solidFill>
                  <a:schemeClr val="tx1"/>
                </a:solidFill>
                <a:latin typeface="仿宋" panose="02010609060101010101" charset="-122"/>
                <a:ea typeface="仿宋" panose="02010609060101010101" charset="-122"/>
                <a:sym typeface="微软雅黑" panose="020B0503020204020204" pitchFamily="34" charset="-122"/>
              </a:rPr>
              <a:t>译文：三十根辐条汇集到车轮中心的车毂中，正是因为有了车毂中空的地方，车轮才能转动，车的作用才得以发挥。揉和黏土做成器皿，正是因为有了器具中空的地方，器皿才能发挥装东西的作用。开凿门窗以建造房屋，正是因为有了门窗内的空虚部分，屋子才能发挥供人居住的作用。所以，“有”能给人带来便利，是因为“无”所发挥的作用。</a:t>
            </a:r>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18</a:t>
            </a:fld>
            <a:endParaRPr lang="zh-CN" altLang="en-US"/>
          </a:p>
        </p:txBody>
      </p:sp>
    </p:spTree>
    <p:extLst>
      <p:ext uri="{BB962C8B-B14F-4D97-AF65-F5344CB8AC3E}">
        <p14:creationId xmlns:p14="http://schemas.microsoft.com/office/powerpoint/2010/main" val="3907144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22</a:t>
            </a:fld>
            <a:endParaRPr lang="zh-CN" altLang="en-US"/>
          </a:p>
        </p:txBody>
      </p:sp>
    </p:spTree>
    <p:extLst>
      <p:ext uri="{BB962C8B-B14F-4D97-AF65-F5344CB8AC3E}">
        <p14:creationId xmlns:p14="http://schemas.microsoft.com/office/powerpoint/2010/main" val="38071841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23</a:t>
            </a:fld>
            <a:endParaRPr lang="en-US" altLang="zh-CN" sz="1200"/>
          </a:p>
        </p:txBody>
      </p:sp>
    </p:spTree>
    <p:extLst>
      <p:ext uri="{BB962C8B-B14F-4D97-AF65-F5344CB8AC3E}">
        <p14:creationId xmlns:p14="http://schemas.microsoft.com/office/powerpoint/2010/main" val="36501504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24</a:t>
            </a:fld>
            <a:endParaRPr lang="en-US" altLang="zh-CN" sz="1200"/>
          </a:p>
        </p:txBody>
      </p:sp>
    </p:spTree>
    <p:extLst>
      <p:ext uri="{BB962C8B-B14F-4D97-AF65-F5344CB8AC3E}">
        <p14:creationId xmlns:p14="http://schemas.microsoft.com/office/powerpoint/2010/main" val="1535559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r>
              <a:rPr lang="zh-CN" altLang="en-US" sz="1200">
                <a:solidFill>
                  <a:schemeClr val="tx1"/>
                </a:solidFill>
                <a:latin typeface="仿宋" panose="02010609060101010101" charset="-122"/>
                <a:ea typeface="仿宋" panose="02010609060101010101" charset="-122"/>
                <a:sym typeface="微软雅黑" panose="020B0503020204020204" pitchFamily="34" charset="-122"/>
              </a:rPr>
              <a:t>译文：</a:t>
            </a:r>
            <a:r>
              <a:rPr lang="zh-CN" altLang="en-US" sz="1200" b="1">
                <a:latin typeface="仿宋" panose="02010609060101010101" pitchFamily="49" charset="-122"/>
                <a:ea typeface="仿宋" panose="02010609060101010101" pitchFamily="49" charset="-122"/>
              </a:rPr>
              <a:t>垫起脚尖想站得更高一些，反而站不稳；迈着大步想走得更快一些，反而走不远；经常自我表现反而名声大不起来，经常自我夸耀反而没有功劳，自以为自高自大反而不能被认可并获得尊重。用“道”去衡量这些行为，可以说都是多余无用的，大家都讨厌这些行为，所以懂得规律的人是不会这样做的。</a:t>
            </a:r>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25</a:t>
            </a:fld>
            <a:endParaRPr lang="zh-CN" altLang="en-US"/>
          </a:p>
        </p:txBody>
      </p:sp>
    </p:spTree>
    <p:extLst>
      <p:ext uri="{BB962C8B-B14F-4D97-AF65-F5344CB8AC3E}">
        <p14:creationId xmlns:p14="http://schemas.microsoft.com/office/powerpoint/2010/main" val="3292126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5</a:t>
            </a:fld>
            <a:endParaRPr lang="zh-CN" altLang="en-US"/>
          </a:p>
        </p:txBody>
      </p:sp>
    </p:spTree>
    <p:extLst>
      <p:ext uri="{BB962C8B-B14F-4D97-AF65-F5344CB8AC3E}">
        <p14:creationId xmlns:p14="http://schemas.microsoft.com/office/powerpoint/2010/main" val="22340477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26</a:t>
            </a:fld>
            <a:endParaRPr lang="en-US" altLang="zh-CN" sz="1200"/>
          </a:p>
        </p:txBody>
      </p:sp>
    </p:spTree>
    <p:extLst>
      <p:ext uri="{BB962C8B-B14F-4D97-AF65-F5344CB8AC3E}">
        <p14:creationId xmlns:p14="http://schemas.microsoft.com/office/powerpoint/2010/main" val="2208158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27</a:t>
            </a:fld>
            <a:endParaRPr lang="en-US" altLang="zh-CN" sz="1200"/>
          </a:p>
        </p:txBody>
      </p:sp>
    </p:spTree>
    <p:extLst>
      <p:ext uri="{BB962C8B-B14F-4D97-AF65-F5344CB8AC3E}">
        <p14:creationId xmlns:p14="http://schemas.microsoft.com/office/powerpoint/2010/main" val="3139088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28</a:t>
            </a:fld>
            <a:endParaRPr lang="en-US" altLang="zh-CN" sz="1200"/>
          </a:p>
        </p:txBody>
      </p:sp>
    </p:spTree>
    <p:extLst>
      <p:ext uri="{BB962C8B-B14F-4D97-AF65-F5344CB8AC3E}">
        <p14:creationId xmlns:p14="http://schemas.microsoft.com/office/powerpoint/2010/main" val="3953427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29</a:t>
            </a:fld>
            <a:endParaRPr lang="en-US" altLang="zh-CN" sz="1200"/>
          </a:p>
        </p:txBody>
      </p:sp>
    </p:spTree>
    <p:extLst>
      <p:ext uri="{BB962C8B-B14F-4D97-AF65-F5344CB8AC3E}">
        <p14:creationId xmlns:p14="http://schemas.microsoft.com/office/powerpoint/2010/main" val="264512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30</a:t>
            </a:fld>
            <a:endParaRPr lang="en-US" altLang="zh-CN" sz="1200"/>
          </a:p>
        </p:txBody>
      </p:sp>
    </p:spTree>
    <p:extLst>
      <p:ext uri="{BB962C8B-B14F-4D97-AF65-F5344CB8AC3E}">
        <p14:creationId xmlns:p14="http://schemas.microsoft.com/office/powerpoint/2010/main" val="742705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a:p>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31</a:t>
            </a:fld>
            <a:endParaRPr lang="zh-CN" altLang="en-US"/>
          </a:p>
        </p:txBody>
      </p:sp>
    </p:spTree>
    <p:extLst>
      <p:ext uri="{BB962C8B-B14F-4D97-AF65-F5344CB8AC3E}">
        <p14:creationId xmlns:p14="http://schemas.microsoft.com/office/powerpoint/2010/main" val="31458037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r>
              <a:rPr lang="zh-CN" altLang="en-US" sz="1200">
                <a:solidFill>
                  <a:schemeClr val="tx1"/>
                </a:solidFill>
                <a:latin typeface="仿宋" panose="02010609060101010101" charset="-122"/>
                <a:ea typeface="仿宋" panose="02010609060101010101" charset="-122"/>
                <a:sym typeface="微软雅黑" panose="020B0503020204020204" pitchFamily="34" charset="-122"/>
              </a:rPr>
              <a:t>译文：</a:t>
            </a:r>
            <a:r>
              <a:rPr lang="zh-CN" altLang="en-US" sz="1200">
                <a:latin typeface="楷体" panose="02010609060101010101" charset="-122"/>
                <a:ea typeface="楷体" panose="02010609060101010101" charset="-122"/>
                <a:sym typeface="+mn-ea"/>
              </a:rPr>
              <a:t>认识、了解他人叫作聪明，而认识、了解自我才是真正的明智。能够战胜别人可以说是有力量的，而能够战胜自己才是真正的强大。懂得满足是富有的，勤勉而行的人有意志。不丧失立身之基的人能够长久，死而不朽的人就是长寿。</a:t>
            </a:r>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32</a:t>
            </a:fld>
            <a:endParaRPr lang="zh-CN" altLang="en-US"/>
          </a:p>
        </p:txBody>
      </p:sp>
    </p:spTree>
    <p:extLst>
      <p:ext uri="{BB962C8B-B14F-4D97-AF65-F5344CB8AC3E}">
        <p14:creationId xmlns:p14="http://schemas.microsoft.com/office/powerpoint/2010/main" val="32881880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34</a:t>
            </a:fld>
            <a:endParaRPr lang="en-US" altLang="zh-CN" sz="1200"/>
          </a:p>
        </p:txBody>
      </p:sp>
    </p:spTree>
    <p:extLst>
      <p:ext uri="{BB962C8B-B14F-4D97-AF65-F5344CB8AC3E}">
        <p14:creationId xmlns:p14="http://schemas.microsoft.com/office/powerpoint/2010/main" val="13586913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35</a:t>
            </a:fld>
            <a:endParaRPr lang="en-US" altLang="zh-CN" sz="1200"/>
          </a:p>
        </p:txBody>
      </p:sp>
    </p:spTree>
    <p:extLst>
      <p:ext uri="{BB962C8B-B14F-4D97-AF65-F5344CB8AC3E}">
        <p14:creationId xmlns:p14="http://schemas.microsoft.com/office/powerpoint/2010/main" val="38673633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104450"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104451"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751BCC5A-06AE-4E6A-B809-4EB38D0D46F7}" type="slidenum">
              <a:rPr lang="zh-CN" altLang="en-US" sz="1200"/>
              <a:t>36</a:t>
            </a:fld>
            <a:endParaRPr lang="en-US" altLang="zh-CN" sz="1200"/>
          </a:p>
        </p:txBody>
      </p:sp>
    </p:spTree>
    <p:extLst>
      <p:ext uri="{BB962C8B-B14F-4D97-AF65-F5344CB8AC3E}">
        <p14:creationId xmlns:p14="http://schemas.microsoft.com/office/powerpoint/2010/main" val="3405648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6</a:t>
            </a:fld>
            <a:endParaRPr lang="zh-CN" altLang="en-US"/>
          </a:p>
        </p:txBody>
      </p:sp>
    </p:spTree>
    <p:extLst>
      <p:ext uri="{BB962C8B-B14F-4D97-AF65-F5344CB8AC3E}">
        <p14:creationId xmlns:p14="http://schemas.microsoft.com/office/powerpoint/2010/main" val="19338724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104450"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104451"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751BCC5A-06AE-4E6A-B809-4EB38D0D46F7}" type="slidenum">
              <a:rPr lang="zh-CN" altLang="en-US" sz="1200"/>
              <a:t>37</a:t>
            </a:fld>
            <a:endParaRPr lang="en-US" altLang="zh-CN" sz="1200"/>
          </a:p>
        </p:txBody>
      </p:sp>
    </p:spTree>
    <p:extLst>
      <p:ext uri="{BB962C8B-B14F-4D97-AF65-F5344CB8AC3E}">
        <p14:creationId xmlns:p14="http://schemas.microsoft.com/office/powerpoint/2010/main" val="3719720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104450"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104451"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751BCC5A-06AE-4E6A-B809-4EB38D0D46F7}" type="slidenum">
              <a:rPr lang="zh-CN" altLang="en-US" sz="1200"/>
              <a:t>38</a:t>
            </a:fld>
            <a:endParaRPr lang="en-US" altLang="zh-CN" sz="1200"/>
          </a:p>
        </p:txBody>
      </p:sp>
    </p:spTree>
    <p:extLst>
      <p:ext uri="{BB962C8B-B14F-4D97-AF65-F5344CB8AC3E}">
        <p14:creationId xmlns:p14="http://schemas.microsoft.com/office/powerpoint/2010/main" val="29405616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r>
              <a:rPr lang="zh-CN" altLang="en-US" sz="1200">
                <a:latin typeface="楷体" panose="02010609060101010101" charset="-122"/>
                <a:ea typeface="楷体" panose="02010609060101010101" charset="-122"/>
                <a:sym typeface="+mn-ea"/>
              </a:rPr>
              <a:t>事物处于安稳状态的时候比较容易保持，问题未露出征兆以前比较容易对付，事物处于脆弱状态的时候比较容易消解，事物在刚刚萌芽的时候比较容易解决。做事情要在还没有发生问题之前就妥善处理，治理国政要在祸乱刚刚萌芽的时候就将其扼杀。两臂才能环抱起来的大树，是从细小的萌芽生长起来的；极高的土台，是从一堆泥土开始构筑的；千里的远行，是从跨出第一步开始的。施以强有力的统治，往往会把事情弄糟；想要掌控天下，反而会失去天下。</a:t>
            </a:r>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39</a:t>
            </a:fld>
            <a:endParaRPr lang="zh-CN" altLang="en-US"/>
          </a:p>
        </p:txBody>
      </p:sp>
    </p:spTree>
    <p:extLst>
      <p:ext uri="{BB962C8B-B14F-4D97-AF65-F5344CB8AC3E}">
        <p14:creationId xmlns:p14="http://schemas.microsoft.com/office/powerpoint/2010/main" val="27247512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r>
              <a:rPr lang="zh-CN" altLang="en-US" sz="1200">
                <a:latin typeface="楷体" panose="02010609060101010101" charset="-122"/>
                <a:ea typeface="楷体" panose="02010609060101010101" charset="-122"/>
                <a:sym typeface="+mn-ea"/>
              </a:rPr>
              <a:t>因此，圣人不妄自作为就不会招致失败，不妄图执掌一切就不会丧失一切。人们做事情，总是在快要成功的时候遭遇失败。只有在事情快结束的时候仍然像刚开始时那样保持谨慎的态度，才不会把事情弄糟。因此，圣人往往追求别人所不追求的，从不重视稀有难得的货物。圣人总是学习别人所不学的，补救众人所常犯的过错。圣人以此辅助天地万物的自然发展，而不敢妄加干涉。</a:t>
            </a:r>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40</a:t>
            </a:fld>
            <a:endParaRPr lang="zh-CN" altLang="en-US"/>
          </a:p>
        </p:txBody>
      </p:sp>
    </p:spTree>
    <p:extLst>
      <p:ext uri="{BB962C8B-B14F-4D97-AF65-F5344CB8AC3E}">
        <p14:creationId xmlns:p14="http://schemas.microsoft.com/office/powerpoint/2010/main" val="3500106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41</a:t>
            </a:fld>
            <a:endParaRPr lang="en-US" altLang="zh-CN" sz="1200"/>
          </a:p>
        </p:txBody>
      </p:sp>
    </p:spTree>
    <p:extLst>
      <p:ext uri="{BB962C8B-B14F-4D97-AF65-F5344CB8AC3E}">
        <p14:creationId xmlns:p14="http://schemas.microsoft.com/office/powerpoint/2010/main" val="37268524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idx="4294967295"/>
            <p:custDataLst>
              <p:tags r:id="rId1"/>
            </p:custDataLst>
          </p:nvPr>
        </p:nvSpPr>
        <p:spPr>
          <a:xfrm>
            <a:off x="685800" y="1143000"/>
            <a:ext cx="5486400" cy="3086100"/>
          </a:xfrm>
          <a:prstGeom prst="rect">
            <a:avLst/>
          </a:prstGeom>
          <a:noFill/>
          <a:ln w="12700">
            <a:miter lim="800000"/>
          </a:ln>
        </p:spPr>
      </p:sp>
      <p:sp>
        <p:nvSpPr>
          <p:cNvPr id="91138" name="备注占位符 2"/>
          <p:cNvSpPr>
            <a:spLocks noGrp="1"/>
          </p:cNvSpPr>
          <p:nvPr>
            <p:ph type="body" idx="1"/>
            <p:custDataLst>
              <p:tags r:id="rId2"/>
            </p:custDataLst>
          </p:nvPr>
        </p:nvSpPr>
        <p:spPr>
          <a:xfrm>
            <a:off x="685800" y="4400550"/>
            <a:ext cx="5486400" cy="3600450"/>
          </a:xfrm>
          <a:prstGeom prst="rect">
            <a:avLst/>
          </a:prstGeom>
          <a:noFill/>
          <a:ln>
            <a:round/>
          </a:ln>
        </p:spPr>
        <p:txBody>
          <a:bodyPr vert="horz"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1pPr>
            <a:lvl2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2pPr>
            <a:lvl3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3pPr>
            <a:lvl4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4pPr>
            <a:lvl5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panose="020B0604020202020204" pitchFamily="34" charset="0"/>
              </a:defRPr>
            </a:lvl5pPr>
          </a:lstStyle>
          <a:p>
            <a:pPr lvl="0" eaLnBrk="1" hangingPunct="1">
              <a:spcBef>
                <a:spcPct val="0"/>
              </a:spcBef>
            </a:pPr>
            <a:endParaRPr lang="zh-CN" altLang="en-US">
              <a:latin typeface="Calibri"/>
              <a:ea typeface="宋体" panose="02010600030101010101" pitchFamily="2" charset="-122"/>
            </a:endParaRPr>
          </a:p>
        </p:txBody>
      </p:sp>
      <p:sp>
        <p:nvSpPr>
          <p:cNvPr id="91139" name="灯片编号占位符 3"/>
          <p:cNvSpPr>
            <a:spLocks noGrp="1"/>
          </p:cNvSpPr>
          <p:nvPr>
            <p:ph type="sldNum"/>
            <p:custDataLst>
              <p:tags r:id="rId3"/>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04FB56D-C62C-403A-848B-A82CDF20F57F}" type="slidenum">
              <a:rPr lang="zh-CN" altLang="en-US" sz="1200"/>
              <a:t>42</a:t>
            </a:fld>
            <a:endParaRPr lang="en-US" altLang="zh-CN" sz="1200"/>
          </a:p>
        </p:txBody>
      </p:sp>
    </p:spTree>
    <p:extLst>
      <p:ext uri="{BB962C8B-B14F-4D97-AF65-F5344CB8AC3E}">
        <p14:creationId xmlns:p14="http://schemas.microsoft.com/office/powerpoint/2010/main" val="13165208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a:p>
          <a:p>
            <a:endParaRPr lang="zh-CN" altLang="en-US"/>
          </a:p>
        </p:txBody>
      </p:sp>
      <p:sp>
        <p:nvSpPr>
          <p:cNvPr id="4" name="灯片编号占位符 3"/>
          <p:cNvSpPr>
            <a:spLocks noGrp="1"/>
          </p:cNvSpPr>
          <p:nvPr>
            <p:ph type="sldNum" sz="quarter" idx="10"/>
            <p:custDataLst>
              <p:tags r:id="rId3"/>
            </p:custDataLst>
          </p:nvPr>
        </p:nvSpPr>
        <p:spPr/>
        <p:txBody>
          <a:bodyPr/>
          <a:lstStyle/>
          <a:p>
            <a:fld id="{EA540E3B-F9C0-48B6-A129-4D327DD30658}" type="slidenum">
              <a:rPr lang="zh-CN" altLang="en-US" smtClean="0"/>
              <a:t>53</a:t>
            </a:fld>
            <a:endParaRPr lang="zh-CN" altLang="en-US"/>
          </a:p>
        </p:txBody>
      </p:sp>
    </p:spTree>
    <p:extLst>
      <p:ext uri="{BB962C8B-B14F-4D97-AF65-F5344CB8AC3E}">
        <p14:creationId xmlns:p14="http://schemas.microsoft.com/office/powerpoint/2010/main" val="2439660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7</a:t>
            </a:fld>
            <a:endParaRPr lang="zh-CN" altLang="en-US"/>
          </a:p>
        </p:txBody>
      </p:sp>
    </p:spTree>
    <p:extLst>
      <p:ext uri="{BB962C8B-B14F-4D97-AF65-F5344CB8AC3E}">
        <p14:creationId xmlns:p14="http://schemas.microsoft.com/office/powerpoint/2010/main" val="2100582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8</a:t>
            </a:fld>
            <a:endParaRPr lang="zh-CN" altLang="en-US"/>
          </a:p>
        </p:txBody>
      </p:sp>
    </p:spTree>
    <p:extLst>
      <p:ext uri="{BB962C8B-B14F-4D97-AF65-F5344CB8AC3E}">
        <p14:creationId xmlns:p14="http://schemas.microsoft.com/office/powerpoint/2010/main" val="3277719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9</a:t>
            </a:fld>
            <a:endParaRPr lang="zh-CN" altLang="en-US"/>
          </a:p>
        </p:txBody>
      </p:sp>
    </p:spTree>
    <p:extLst>
      <p:ext uri="{BB962C8B-B14F-4D97-AF65-F5344CB8AC3E}">
        <p14:creationId xmlns:p14="http://schemas.microsoft.com/office/powerpoint/2010/main" val="2158260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10</a:t>
            </a:fld>
            <a:endParaRPr lang="zh-CN" altLang="en-US"/>
          </a:p>
        </p:txBody>
      </p:sp>
    </p:spTree>
    <p:extLst>
      <p:ext uri="{BB962C8B-B14F-4D97-AF65-F5344CB8AC3E}">
        <p14:creationId xmlns:p14="http://schemas.microsoft.com/office/powerpoint/2010/main" val="487486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11</a:t>
            </a:fld>
            <a:endParaRPr lang="zh-CN" altLang="en-US"/>
          </a:p>
        </p:txBody>
      </p:sp>
    </p:spTree>
    <p:extLst>
      <p:ext uri="{BB962C8B-B14F-4D97-AF65-F5344CB8AC3E}">
        <p14:creationId xmlns:p14="http://schemas.microsoft.com/office/powerpoint/2010/main" val="21549612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CD9BD892-41EE-41C7-9B43-C9E667DC449C}" type="slidenum">
              <a:rPr lang="zh-CN" altLang="en-US" smtClean="0"/>
              <a:t>12</a:t>
            </a:fld>
            <a:endParaRPr lang="zh-CN" altLang="en-US"/>
          </a:p>
        </p:txBody>
      </p:sp>
    </p:spTree>
    <p:extLst>
      <p:ext uri="{BB962C8B-B14F-4D97-AF65-F5344CB8AC3E}">
        <p14:creationId xmlns:p14="http://schemas.microsoft.com/office/powerpoint/2010/main" val="35276772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2.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image" Target="../media/image1.png"/><Relationship Id="rId5" Type="http://schemas.openxmlformats.org/officeDocument/2006/relationships/tags" Target="../tags/tag11.xml"/><Relationship Id="rId10" Type="http://schemas.openxmlformats.org/officeDocument/2006/relationships/slideMaster" Target="../slideMasters/slideMaster1.xml"/><Relationship Id="rId4" Type="http://schemas.openxmlformats.org/officeDocument/2006/relationships/tags" Target="../tags/tag10.xml"/><Relationship Id="rId9"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10" Type="http://schemas.openxmlformats.org/officeDocument/2006/relationships/image" Target="../media/image2.png"/><Relationship Id="rId4" Type="http://schemas.openxmlformats.org/officeDocument/2006/relationships/tags" Target="../tags/tag19.xml"/><Relationship Id="rId9"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1.xml"/><Relationship Id="rId7" Type="http://schemas.openxmlformats.org/officeDocument/2006/relationships/slideMaster" Target="../slideMasters/slideMaster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image" Target="../media/image1.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Master" Target="../slideMasters/slideMaster1.xml"/><Relationship Id="rId5" Type="http://schemas.openxmlformats.org/officeDocument/2006/relationships/tags" Target="../tags/tag39.xml"/><Relationship Id="rId4" Type="http://schemas.openxmlformats.org/officeDocument/2006/relationships/tags" Target="../tags/tag38.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Master" Target="../slideMasters/slideMaster1.xml"/><Relationship Id="rId5" Type="http://schemas.openxmlformats.org/officeDocument/2006/relationships/tags" Target="../tags/tag44.xml"/><Relationship Id="rId4" Type="http://schemas.openxmlformats.org/officeDocument/2006/relationships/tags" Target="../tags/tag43.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77769E-40F5-4255-A9B6-2526B5E8E4DE}"/>
              </a:ext>
            </a:extLst>
          </p:cNvPr>
          <p:cNvSpPr>
            <a:spLocks noGrp="1"/>
          </p:cNvSpPr>
          <p:nvPr>
            <p:ph type="dt" sz="half" idx="10"/>
            <p:custDataLst>
              <p:tags r:id="rId1"/>
            </p:custDataLst>
          </p:nvPr>
        </p:nvSpPr>
        <p:spPr/>
        <p:txBody>
          <a:bodyPr/>
          <a:lstStyle/>
          <a:p>
            <a:fld id="{405C9A0D-01E1-43FB-9C40-4892D56848FE}" type="datetimeFigureOut">
              <a:rPr lang="zh-CN" altLang="en-US" smtClean="0"/>
              <a:t>2021-8-26</a:t>
            </a:fld>
            <a:endParaRPr lang="zh-CN" altLang="en-US"/>
          </a:p>
        </p:txBody>
      </p:sp>
      <p:sp>
        <p:nvSpPr>
          <p:cNvPr id="3" name="页脚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55EB7B-582D-423E-8EBD-A492F0483787}"/>
              </a:ext>
            </a:extLst>
          </p:cNvPr>
          <p:cNvSpPr>
            <a:spLocks noGrp="1"/>
          </p:cNvSpPr>
          <p:nvPr>
            <p:ph type="ftr" sz="quarter" idx="11"/>
            <p:custDataLst>
              <p:tags r:id="rId2"/>
            </p:custDataLst>
          </p:nvPr>
        </p:nvSpPr>
        <p:spPr/>
        <p:txBody>
          <a:bodyPr/>
          <a:lstStyle/>
          <a:p>
            <a:endParaRPr lang="zh-CN" altLang="en-US"/>
          </a:p>
        </p:txBody>
      </p:sp>
      <p:sp>
        <p:nvSpPr>
          <p:cNvPr id="4" name="灯片编号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A53B6C3-FD9C-40D5-980E-E862F3BCB2D5}"/>
              </a:ext>
            </a:extLst>
          </p:cNvPr>
          <p:cNvSpPr>
            <a:spLocks noGrp="1"/>
          </p:cNvSpPr>
          <p:nvPr>
            <p:ph type="sldNum" sz="quarter" idx="12"/>
            <p:custDataLst>
              <p:tags r:id="rId3"/>
            </p:custDataLst>
          </p:nvPr>
        </p:nvSpPr>
        <p:spPr/>
        <p:txBody>
          <a:bodyPr/>
          <a:lstStyle/>
          <a:p>
            <a:fld id="{FE5D2B24-9E26-4D5A-8FE4-726EC7F823BE}" type="slidenum">
              <a:rPr lang="zh-CN" altLang="en-US" smtClean="0"/>
              <a:t>‹#›</a:t>
            </a:fld>
            <a:endParaRPr lang="zh-CN" altLang="en-US"/>
          </a:p>
        </p:txBody>
      </p:sp>
      <p:pic>
        <p:nvPicPr>
          <p:cNvPr id="5"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560450B-184C-4E81-9F9E-449A26D5EC62}"/>
              </a:ext>
            </a:extLst>
          </p:cNvPr>
          <p:cNvPicPr>
            <a:picLocks noChangeAspect="1"/>
          </p:cNvPicPr>
          <p:nvPr userDrawn="1">
            <p:custDataLst>
              <p:tags r:id="rId4"/>
            </p:custDataLst>
          </p:nvPr>
        </p:nvPicPr>
        <p:blipFill>
          <a:blip r:embed="rId11"/>
          <a:stretch>
            <a:fillRect/>
          </a:stretch>
        </p:blipFill>
        <p:spPr>
          <a:xfrm rot="16200000">
            <a:off x="2539366" y="-2671763"/>
            <a:ext cx="6857999" cy="12191998"/>
          </a:xfrm>
          <a:prstGeom prst="rect">
            <a:avLst/>
          </a:prstGeom>
        </p:spPr>
      </p:pic>
      <p:sp>
        <p:nvSpPr>
          <p:cNvPr id="8" name="矩形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7A2938A-F531-412E-A1F2-377E6D27AC03}"/>
              </a:ext>
            </a:extLst>
          </p:cNvPr>
          <p:cNvSpPr/>
          <p:nvPr userDrawn="1">
            <p:custDataLst>
              <p:tags r:id="rId5"/>
            </p:custDataLst>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80C1CEC-001E-45D5-963E-A1E4B86BEC25}"/>
              </a:ext>
            </a:extLst>
          </p:cNvPr>
          <p:cNvSpPr>
            <a:spLocks noGrp="1"/>
          </p:cNvSpPr>
          <p:nvPr>
            <p:ph type="body" sz="quarter" idx="13"/>
            <p:custDataLst>
              <p:tags r:id="rId6"/>
            </p:custDataLst>
          </p:nvPr>
        </p:nvSpPr>
        <p:spPr>
          <a:xfrm>
            <a:off x="1270813" y="376736"/>
            <a:ext cx="6048672" cy="576064"/>
          </a:xfrm>
          <a:prstGeom prst="rect">
            <a:avLst/>
          </a:prstGeom>
        </p:spPr>
        <p:txBody>
          <a:bodyPr/>
          <a:lstStyle>
            <a:lvl1pPr marL="0" indent="0">
              <a:buNone/>
              <a:defRPr sz="3200" b="1">
                <a:solidFill>
                  <a:schemeClr val="tx1">
                    <a:lumMod val="50000"/>
                    <a:lumOff val="50000"/>
                  </a:schemeClr>
                </a:solidFill>
                <a:latin typeface="隶书" panose="02010509060101010101" pitchFamily="49" charset="-122"/>
                <a:ea typeface="隶书" panose="02010509060101010101" pitchFamily="49" charset="-122"/>
              </a:defRPr>
            </a:lvl1pPr>
            <a:lvl2pPr marL="457200" indent="0">
              <a:buNone/>
              <a:defRPr/>
            </a:lvl2pPr>
          </a:lstStyle>
          <a:p>
            <a:pPr lvl="0"/>
            <a:r>
              <a:rPr lang="zh-CN" altLang="en-US" noProof="1"/>
              <a:t>单击此处编辑母版文本样式</a:t>
            </a:r>
          </a:p>
        </p:txBody>
      </p:sp>
      <p:sp>
        <p:nvSpPr>
          <p:cNvPr id="7" name="内容占位符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3A7D464-C437-4CB2-A441-393CCD06CE1B}"/>
              </a:ext>
            </a:extLst>
          </p:cNvPr>
          <p:cNvSpPr>
            <a:spLocks noGrp="1"/>
          </p:cNvSpPr>
          <p:nvPr>
            <p:ph sz="quarter" idx="14"/>
            <p:custDataLst>
              <p:tags r:id="rId7"/>
            </p:custDataLst>
          </p:nvPr>
        </p:nvSpPr>
        <p:spPr>
          <a:xfrm>
            <a:off x="720000" y="2664511"/>
            <a:ext cx="5222109" cy="2548216"/>
          </a:xfrm>
          <a:solidFill>
            <a:srgbClr val="C90F11"/>
          </a:solidFill>
          <a:ln w="92075">
            <a:noFill/>
          </a:ln>
        </p:spPr>
        <p:txBody>
          <a:bodyPr lIns="288000" tIns="180000" rIns="180000" bIns="180000" anchor="ctr" anchorCtr="0">
            <a:spAutoFit/>
          </a:bodyPr>
          <a:lstStyle>
            <a:lvl1pPr marL="0" indent="0">
              <a:lnSpc>
                <a:spcPct val="120000"/>
              </a:lnSpc>
              <a:spcBef>
                <a:spcPct val="0"/>
              </a:spcBef>
              <a:buFontTx/>
              <a:buNone/>
              <a:defRPr sz="2400" baseline="0">
                <a:solidFill>
                  <a:schemeClr val="bg1"/>
                </a:solidFill>
                <a:ea typeface="微软雅黑" panose="020B0503020204020204" pitchFamily="34" charset="-122"/>
              </a:defRPr>
            </a:lvl1pPr>
            <a:lvl2pPr marL="0" indent="0">
              <a:lnSpc>
                <a:spcPct val="120000"/>
              </a:lnSpc>
              <a:spcBef>
                <a:spcPct val="0"/>
              </a:spcBef>
              <a:buFontTx/>
              <a:buNone/>
              <a:defRPr sz="2400" baseline="0">
                <a:solidFill>
                  <a:schemeClr val="bg1"/>
                </a:solidFill>
                <a:ea typeface="微软雅黑" panose="020B0503020204020204" pitchFamily="34" charset="-122"/>
              </a:defRPr>
            </a:lvl2pPr>
            <a:lvl3pPr marL="0" indent="0">
              <a:lnSpc>
                <a:spcPct val="120000"/>
              </a:lnSpc>
              <a:spcBef>
                <a:spcPct val="0"/>
              </a:spcBef>
              <a:buFontTx/>
              <a:buNone/>
              <a:defRPr sz="2400" baseline="0">
                <a:solidFill>
                  <a:schemeClr val="bg1"/>
                </a:solidFill>
                <a:ea typeface="微软雅黑" panose="020B0503020204020204" pitchFamily="34" charset="-122"/>
              </a:defRPr>
            </a:lvl3pPr>
            <a:lvl4pPr marL="0" indent="0">
              <a:lnSpc>
                <a:spcPct val="120000"/>
              </a:lnSpc>
              <a:spcBef>
                <a:spcPct val="0"/>
              </a:spcBef>
              <a:buFontTx/>
              <a:buNone/>
              <a:defRPr sz="2400" baseline="0">
                <a:solidFill>
                  <a:schemeClr val="bg1"/>
                </a:solidFill>
                <a:ea typeface="微软雅黑" panose="020B0503020204020204" pitchFamily="34" charset="-122"/>
              </a:defRPr>
            </a:lvl4pPr>
            <a:lvl5pPr marL="0" indent="0">
              <a:lnSpc>
                <a:spcPct val="120000"/>
              </a:lnSpc>
              <a:spcBef>
                <a:spcPct val="0"/>
              </a:spcBef>
              <a:buFontTx/>
              <a:buNone/>
              <a:defRPr sz="2400" baseline="0">
                <a:solidFill>
                  <a:schemeClr val="bg1"/>
                </a:solidFill>
                <a:ea typeface="微软雅黑" panose="020B0503020204020204" pitchFamily="3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2" name="内容占位符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83E3A92-B1A0-4AFF-9123-595F17CB8D20}"/>
              </a:ext>
            </a:extLst>
          </p:cNvPr>
          <p:cNvSpPr>
            <a:spLocks noGrp="1"/>
          </p:cNvSpPr>
          <p:nvPr>
            <p:ph sz="quarter" idx="15"/>
            <p:custDataLst>
              <p:tags r:id="rId8"/>
            </p:custDataLst>
          </p:nvPr>
        </p:nvSpPr>
        <p:spPr>
          <a:xfrm>
            <a:off x="6699621" y="1869174"/>
            <a:ext cx="5013325" cy="4254500"/>
          </a:xfrm>
        </p:spPr>
        <p:txBody>
          <a:bodyPr>
            <a:normAutofit/>
          </a:bodyPr>
          <a:lstStyle>
            <a:lvl1pPr marL="0" indent="457200">
              <a:lnSpc>
                <a:spcPct val="120000"/>
              </a:lnSpc>
              <a:spcBef>
                <a:spcPct val="0"/>
              </a:spcBef>
              <a:buNone/>
              <a:defRPr sz="3200" baseline="0">
                <a:solidFill>
                  <a:schemeClr val="tx1"/>
                </a:solidFill>
                <a:ea typeface="仿宋" panose="02010609060101010101" pitchFamily="49" charset="-122"/>
              </a:defRPr>
            </a:lvl1pPr>
            <a:lvl2pPr marL="0" indent="457200">
              <a:lnSpc>
                <a:spcPct val="120000"/>
              </a:lnSpc>
              <a:spcBef>
                <a:spcPct val="0"/>
              </a:spcBef>
              <a:buNone/>
              <a:defRPr sz="3200" baseline="0">
                <a:solidFill>
                  <a:schemeClr val="tx1"/>
                </a:solidFill>
                <a:ea typeface="仿宋" panose="02010609060101010101" pitchFamily="49" charset="-122"/>
              </a:defRPr>
            </a:lvl2pPr>
            <a:lvl3pPr marL="0" indent="457200">
              <a:lnSpc>
                <a:spcPct val="120000"/>
              </a:lnSpc>
              <a:spcBef>
                <a:spcPct val="0"/>
              </a:spcBef>
              <a:buNone/>
              <a:defRPr sz="3200" baseline="0">
                <a:solidFill>
                  <a:schemeClr val="tx1"/>
                </a:solidFill>
                <a:ea typeface="仿宋" panose="02010609060101010101" pitchFamily="49" charset="-122"/>
              </a:defRPr>
            </a:lvl3pPr>
            <a:lvl4pPr marL="0" indent="457200">
              <a:lnSpc>
                <a:spcPct val="120000"/>
              </a:lnSpc>
              <a:spcBef>
                <a:spcPct val="0"/>
              </a:spcBef>
              <a:buNone/>
              <a:defRPr sz="3200" baseline="0">
                <a:solidFill>
                  <a:schemeClr val="tx1"/>
                </a:solidFill>
                <a:ea typeface="仿宋" panose="02010609060101010101" pitchFamily="49" charset="-122"/>
              </a:defRPr>
            </a:lvl4pPr>
            <a:lvl5pPr marL="0" indent="457200">
              <a:lnSpc>
                <a:spcPct val="120000"/>
              </a:lnSpc>
              <a:spcBef>
                <a:spcPct val="0"/>
              </a:spcBef>
              <a:buNone/>
              <a:defRPr sz="3200" baseline="0">
                <a:solidFill>
                  <a:schemeClr val="tx1"/>
                </a:solidFill>
                <a:ea typeface="仿宋" panose="02010609060101010101" pitchFamily="49"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pic>
        <p:nvPicPr>
          <p:cNvPr id="13" name="图片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39CE228-D2CC-450F-9ED9-D21C7DBBEA16}"/>
              </a:ext>
            </a:extLst>
          </p:cNvPr>
          <p:cNvPicPr>
            <a:picLocks noChangeAspect="1"/>
          </p:cNvPicPr>
          <p:nvPr userDrawn="1">
            <p:custDataLst>
              <p:tags r:id="rId9"/>
            </p:custDataLst>
          </p:nvPr>
        </p:nvPicPr>
        <p:blipFill>
          <a:blip r:embed="rId12">
            <a:extLst>
              <a:ext uri="{28A0092B-C50C-407E-A947-70E740481C1C}">
                <a14:useLocalDpi xmlns:a14="http://schemas.microsoft.com/office/drawing/2010/main" val="0"/>
              </a:ext>
            </a:extLst>
          </a:blip>
          <a:stretch>
            <a:fillRect/>
          </a:stretch>
        </p:blipFill>
        <p:spPr>
          <a:xfrm>
            <a:off x="127635" y="-140266"/>
            <a:ext cx="1605631" cy="1002938"/>
          </a:xfrm>
          <a:prstGeom prst="rect">
            <a:avLst/>
          </a:prstGeom>
        </p:spPr>
      </p:pic>
    </p:spTree>
    <p:extLst>
      <p:ext uri="{BB962C8B-B14F-4D97-AF65-F5344CB8AC3E}">
        <p14:creationId xmlns:p14="http://schemas.microsoft.com/office/powerpoint/2010/main" val="240934971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pic>
        <p:nvPicPr>
          <p:cNvPr id="5"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560450B-184C-4E81-9F9E-449A26D5EC62}"/>
              </a:ext>
            </a:extLst>
          </p:cNvPr>
          <p:cNvPicPr>
            <a:picLocks noChangeAspect="1"/>
          </p:cNvPicPr>
          <p:nvPr userDrawn="1">
            <p:custDataLst>
              <p:tags r:id="rId1"/>
            </p:custDataLst>
          </p:nvPr>
        </p:nvPicPr>
        <p:blipFill>
          <a:blip r:embed="rId9"/>
          <a:stretch>
            <a:fillRect/>
          </a:stretch>
        </p:blipFill>
        <p:spPr>
          <a:xfrm rot="16200000">
            <a:off x="2539366" y="-2671763"/>
            <a:ext cx="6857999" cy="12191998"/>
          </a:xfrm>
          <a:prstGeom prst="rect">
            <a:avLst/>
          </a:prstGeom>
        </p:spPr>
      </p:pic>
      <p:sp>
        <p:nvSpPr>
          <p:cNvPr id="13" name="矩形: 圆角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AA7DE26-F7E3-4DF3-B85B-96B2199F9F34}"/>
              </a:ext>
            </a:extLst>
          </p:cNvPr>
          <p:cNvSpPr/>
          <p:nvPr userDrawn="1">
            <p:custDataLst>
              <p:tags r:id="rId2"/>
            </p:custDataLst>
          </p:nvPr>
        </p:nvSpPr>
        <p:spPr>
          <a:xfrm>
            <a:off x="417689" y="361244"/>
            <a:ext cx="11390489" cy="6152445"/>
          </a:xfrm>
          <a:prstGeom prst="roundRect">
            <a:avLst>
              <a:gd name="adj" fmla="val 8227"/>
            </a:avLst>
          </a:prstGeom>
          <a:solidFill>
            <a:schemeClr val="bg2"/>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77769E-40F5-4255-A9B6-2526B5E8E4DE}"/>
              </a:ext>
            </a:extLst>
          </p:cNvPr>
          <p:cNvSpPr>
            <a:spLocks noGrp="1"/>
          </p:cNvSpPr>
          <p:nvPr>
            <p:ph type="dt" sz="half" idx="10"/>
            <p:custDataLst>
              <p:tags r:id="rId3"/>
            </p:custDataLst>
          </p:nvPr>
        </p:nvSpPr>
        <p:spPr/>
        <p:txBody>
          <a:bodyPr/>
          <a:lstStyle/>
          <a:p>
            <a:fld id="{405C9A0D-01E1-43FB-9C40-4892D56848FE}" type="datetimeFigureOut">
              <a:rPr lang="zh-CN" altLang="en-US" smtClean="0"/>
              <a:t>2021-8-26</a:t>
            </a:fld>
            <a:endParaRPr lang="zh-CN" altLang="en-US"/>
          </a:p>
        </p:txBody>
      </p:sp>
      <p:sp>
        <p:nvSpPr>
          <p:cNvPr id="3" name="页脚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55EB7B-582D-423E-8EBD-A492F0483787}"/>
              </a:ext>
            </a:extLst>
          </p:cNvPr>
          <p:cNvSpPr>
            <a:spLocks noGrp="1"/>
          </p:cNvSpPr>
          <p:nvPr>
            <p:ph type="ftr" sz="quarter" idx="11"/>
            <p:custDataLst>
              <p:tags r:id="rId4"/>
            </p:custDataLst>
          </p:nvPr>
        </p:nvSpPr>
        <p:spPr/>
        <p:txBody>
          <a:bodyPr/>
          <a:lstStyle/>
          <a:p>
            <a:endParaRPr lang="zh-CN" altLang="en-US"/>
          </a:p>
        </p:txBody>
      </p:sp>
      <p:sp>
        <p:nvSpPr>
          <p:cNvPr id="4" name="灯片编号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A53B6C3-FD9C-40D5-980E-E862F3BCB2D5}"/>
              </a:ext>
            </a:extLst>
          </p:cNvPr>
          <p:cNvSpPr>
            <a:spLocks noGrp="1"/>
          </p:cNvSpPr>
          <p:nvPr>
            <p:ph type="sldNum" sz="quarter" idx="12"/>
            <p:custDataLst>
              <p:tags r:id="rId5"/>
            </p:custDataLst>
          </p:nvPr>
        </p:nvSpPr>
        <p:spPr/>
        <p:txBody>
          <a:bodyPr/>
          <a:lstStyle/>
          <a:p>
            <a:fld id="{FE5D2B24-9E26-4D5A-8FE4-726EC7F823BE}" type="slidenum">
              <a:rPr lang="zh-CN" altLang="en-US" smtClean="0"/>
              <a:t>‹#›</a:t>
            </a:fld>
            <a:endParaRPr lang="zh-CN" altLang="en-US"/>
          </a:p>
        </p:txBody>
      </p:sp>
      <p:sp>
        <p:nvSpPr>
          <p:cNvPr id="8" name="矩形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7A2938A-F531-412E-A1F2-377E6D27AC03}"/>
              </a:ext>
            </a:extLst>
          </p:cNvPr>
          <p:cNvSpPr/>
          <p:nvPr userDrawn="1">
            <p:custDataLst>
              <p:tags r:id="rId6"/>
            </p:custDataLst>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8A3A101-9FEA-4AA0-9449-40EAD6B6D811}"/>
              </a:ext>
            </a:extLst>
          </p:cNvPr>
          <p:cNvPicPr>
            <a:picLocks noChangeAspect="1"/>
          </p:cNvPicPr>
          <p:nvPr userDrawn="1">
            <p:custDataLst>
              <p:tags r:id="rId7"/>
            </p:custDataLst>
          </p:nvPr>
        </p:nvPicPr>
        <p:blipFill>
          <a:blip r:embed="rId10">
            <a:extLst>
              <a:ext uri="{28A0092B-C50C-407E-A947-70E740481C1C}">
                <a14:useLocalDpi xmlns:a14="http://schemas.microsoft.com/office/drawing/2010/main" val="0"/>
              </a:ext>
            </a:extLst>
          </a:blip>
          <a:stretch>
            <a:fillRect/>
          </a:stretch>
        </p:blipFill>
        <p:spPr>
          <a:xfrm>
            <a:off x="127635" y="-140266"/>
            <a:ext cx="1605631" cy="1002938"/>
          </a:xfrm>
          <a:prstGeom prst="rect">
            <a:avLst/>
          </a:prstGeom>
        </p:spPr>
      </p:pic>
    </p:spTree>
    <p:extLst>
      <p:ext uri="{BB962C8B-B14F-4D97-AF65-F5344CB8AC3E}">
        <p14:creationId xmlns:p14="http://schemas.microsoft.com/office/powerpoint/2010/main" val="187960849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pic>
        <p:nvPicPr>
          <p:cNvPr id="5"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560450B-184C-4E81-9F9E-449A26D5EC62}"/>
              </a:ext>
            </a:extLst>
          </p:cNvPr>
          <p:cNvPicPr>
            <a:picLocks noChangeAspect="1"/>
          </p:cNvPicPr>
          <p:nvPr userDrawn="1">
            <p:custDataLst>
              <p:tags r:id="rId1"/>
            </p:custDataLst>
          </p:nvPr>
        </p:nvPicPr>
        <p:blipFill>
          <a:blip r:embed="rId8"/>
          <a:stretch>
            <a:fillRect/>
          </a:stretch>
        </p:blipFill>
        <p:spPr>
          <a:xfrm rot="16200000">
            <a:off x="2539366" y="-2671763"/>
            <a:ext cx="6857999" cy="12191998"/>
          </a:xfrm>
          <a:prstGeom prst="rect">
            <a:avLst/>
          </a:prstGeom>
        </p:spPr>
      </p:pic>
      <p:sp>
        <p:nvSpPr>
          <p:cNvPr id="13" name="矩形: 圆角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AA7DE26-F7E3-4DF3-B85B-96B2199F9F34}"/>
              </a:ext>
            </a:extLst>
          </p:cNvPr>
          <p:cNvSpPr/>
          <p:nvPr userDrawn="1">
            <p:custDataLst>
              <p:tags r:id="rId2"/>
            </p:custDataLst>
          </p:nvPr>
        </p:nvSpPr>
        <p:spPr>
          <a:xfrm>
            <a:off x="417689" y="361244"/>
            <a:ext cx="11390489" cy="6152445"/>
          </a:xfrm>
          <a:prstGeom prst="roundRect">
            <a:avLst>
              <a:gd name="adj" fmla="val 8227"/>
            </a:avLst>
          </a:prstGeom>
          <a:solidFill>
            <a:schemeClr val="bg2"/>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77769E-40F5-4255-A9B6-2526B5E8E4DE}"/>
              </a:ext>
            </a:extLst>
          </p:cNvPr>
          <p:cNvSpPr>
            <a:spLocks noGrp="1"/>
          </p:cNvSpPr>
          <p:nvPr>
            <p:ph type="dt" sz="half" idx="10"/>
            <p:custDataLst>
              <p:tags r:id="rId3"/>
            </p:custDataLst>
          </p:nvPr>
        </p:nvSpPr>
        <p:spPr/>
        <p:txBody>
          <a:bodyPr/>
          <a:lstStyle/>
          <a:p>
            <a:fld id="{405C9A0D-01E1-43FB-9C40-4892D56848FE}" type="datetimeFigureOut">
              <a:rPr lang="zh-CN" altLang="en-US" smtClean="0"/>
              <a:t>2021-8-26</a:t>
            </a:fld>
            <a:endParaRPr lang="zh-CN" altLang="en-US"/>
          </a:p>
        </p:txBody>
      </p:sp>
      <p:sp>
        <p:nvSpPr>
          <p:cNvPr id="3" name="页脚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55EB7B-582D-423E-8EBD-A492F0483787}"/>
              </a:ext>
            </a:extLst>
          </p:cNvPr>
          <p:cNvSpPr>
            <a:spLocks noGrp="1"/>
          </p:cNvSpPr>
          <p:nvPr>
            <p:ph type="ftr" sz="quarter" idx="11"/>
            <p:custDataLst>
              <p:tags r:id="rId4"/>
            </p:custDataLst>
          </p:nvPr>
        </p:nvSpPr>
        <p:spPr/>
        <p:txBody>
          <a:bodyPr/>
          <a:lstStyle/>
          <a:p>
            <a:endParaRPr lang="zh-CN" altLang="en-US"/>
          </a:p>
        </p:txBody>
      </p:sp>
      <p:sp>
        <p:nvSpPr>
          <p:cNvPr id="4" name="灯片编号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A53B6C3-FD9C-40D5-980E-E862F3BCB2D5}"/>
              </a:ext>
            </a:extLst>
          </p:cNvPr>
          <p:cNvSpPr>
            <a:spLocks noGrp="1"/>
          </p:cNvSpPr>
          <p:nvPr>
            <p:ph type="sldNum" sz="quarter" idx="12"/>
            <p:custDataLst>
              <p:tags r:id="rId5"/>
            </p:custDataLst>
          </p:nvPr>
        </p:nvSpPr>
        <p:spPr/>
        <p:txBody>
          <a:bodyPr/>
          <a:lstStyle/>
          <a:p>
            <a:fld id="{FE5D2B24-9E26-4D5A-8FE4-726EC7F823BE}" type="slidenum">
              <a:rPr lang="zh-CN" altLang="en-US" smtClean="0"/>
              <a:t>‹#›</a:t>
            </a:fld>
            <a:endParaRPr lang="zh-CN" altLang="en-US"/>
          </a:p>
        </p:txBody>
      </p:sp>
      <p:sp>
        <p:nvSpPr>
          <p:cNvPr id="8" name="矩形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7A2938A-F531-412E-A1F2-377E6D27AC03}"/>
              </a:ext>
            </a:extLst>
          </p:cNvPr>
          <p:cNvSpPr/>
          <p:nvPr userDrawn="1">
            <p:custDataLst>
              <p:tags r:id="rId6"/>
            </p:custDataLst>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6221985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pic>
        <p:nvPicPr>
          <p:cNvPr id="5"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560450B-184C-4E81-9F9E-449A26D5EC62}"/>
              </a:ext>
            </a:extLst>
          </p:cNvPr>
          <p:cNvPicPr>
            <a:picLocks noChangeAspect="1"/>
          </p:cNvPicPr>
          <p:nvPr userDrawn="1">
            <p:custDataLst>
              <p:tags r:id="rId1"/>
            </p:custDataLst>
          </p:nvPr>
        </p:nvPicPr>
        <p:blipFill>
          <a:blip r:embed="rId8"/>
          <a:stretch>
            <a:fillRect/>
          </a:stretch>
        </p:blipFill>
        <p:spPr>
          <a:xfrm rot="16200000">
            <a:off x="2539366" y="-2671763"/>
            <a:ext cx="6857999" cy="12191998"/>
          </a:xfrm>
          <a:prstGeom prst="rect">
            <a:avLst/>
          </a:prstGeom>
        </p:spPr>
      </p:pic>
      <p:sp>
        <p:nvSpPr>
          <p:cNvPr id="2" name="日期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77769E-40F5-4255-A9B6-2526B5E8E4DE}"/>
              </a:ext>
            </a:extLst>
          </p:cNvPr>
          <p:cNvSpPr>
            <a:spLocks noGrp="1"/>
          </p:cNvSpPr>
          <p:nvPr>
            <p:ph type="dt" sz="half" idx="10"/>
            <p:custDataLst>
              <p:tags r:id="rId2"/>
            </p:custDataLst>
          </p:nvPr>
        </p:nvSpPr>
        <p:spPr/>
        <p:txBody>
          <a:bodyPr/>
          <a:lstStyle/>
          <a:p>
            <a:fld id="{405C9A0D-01E1-43FB-9C40-4892D56848FE}" type="datetimeFigureOut">
              <a:rPr lang="zh-CN" altLang="en-US" smtClean="0"/>
              <a:t>2021-8-26</a:t>
            </a:fld>
            <a:endParaRPr lang="zh-CN" altLang="en-US"/>
          </a:p>
        </p:txBody>
      </p:sp>
      <p:sp>
        <p:nvSpPr>
          <p:cNvPr id="3" name="页脚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55EB7B-582D-423E-8EBD-A492F0483787}"/>
              </a:ext>
            </a:extLst>
          </p:cNvPr>
          <p:cNvSpPr>
            <a:spLocks noGrp="1"/>
          </p:cNvSpPr>
          <p:nvPr>
            <p:ph type="ftr" sz="quarter" idx="11"/>
            <p:custDataLst>
              <p:tags r:id="rId3"/>
            </p:custDataLst>
          </p:nvPr>
        </p:nvSpPr>
        <p:spPr/>
        <p:txBody>
          <a:bodyPr/>
          <a:lstStyle/>
          <a:p>
            <a:endParaRPr lang="zh-CN" altLang="en-US"/>
          </a:p>
        </p:txBody>
      </p:sp>
      <p:sp>
        <p:nvSpPr>
          <p:cNvPr id="4" name="灯片编号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A53B6C3-FD9C-40D5-980E-E862F3BCB2D5}"/>
              </a:ext>
            </a:extLst>
          </p:cNvPr>
          <p:cNvSpPr>
            <a:spLocks noGrp="1"/>
          </p:cNvSpPr>
          <p:nvPr>
            <p:ph type="sldNum" sz="quarter" idx="12"/>
            <p:custDataLst>
              <p:tags r:id="rId4"/>
            </p:custDataLst>
          </p:nvPr>
        </p:nvSpPr>
        <p:spPr/>
        <p:txBody>
          <a:bodyPr/>
          <a:lstStyle/>
          <a:p>
            <a:fld id="{FE5D2B24-9E26-4D5A-8FE4-726EC7F823BE}" type="slidenum">
              <a:rPr lang="zh-CN" altLang="en-US" smtClean="0"/>
              <a:t>‹#›</a:t>
            </a:fld>
            <a:endParaRPr lang="zh-CN" altLang="en-US"/>
          </a:p>
        </p:txBody>
      </p:sp>
      <p:sp>
        <p:nvSpPr>
          <p:cNvPr id="8" name="矩形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7A2938A-F531-412E-A1F2-377E6D27AC03}"/>
              </a:ext>
            </a:extLst>
          </p:cNvPr>
          <p:cNvSpPr/>
          <p:nvPr userDrawn="1">
            <p:custDataLst>
              <p:tags r:id="rId5"/>
            </p:custDataLst>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8A3A101-9FEA-4AA0-9449-40EAD6B6D811}"/>
              </a:ext>
            </a:extLst>
          </p:cNvPr>
          <p:cNvPicPr>
            <a:picLocks noChangeAspect="1"/>
          </p:cNvPicPr>
          <p:nvPr userDrawn="1">
            <p:custDataLst>
              <p:tags r:id="rId6"/>
            </p:custDataLst>
          </p:nvPr>
        </p:nvPicPr>
        <p:blipFill>
          <a:blip r:embed="rId9">
            <a:extLst>
              <a:ext uri="{28A0092B-C50C-407E-A947-70E740481C1C}">
                <a14:useLocalDpi xmlns:a14="http://schemas.microsoft.com/office/drawing/2010/main" val="0"/>
              </a:ext>
            </a:extLst>
          </a:blip>
          <a:stretch>
            <a:fillRect/>
          </a:stretch>
        </p:blipFill>
        <p:spPr>
          <a:xfrm>
            <a:off x="127635" y="-140266"/>
            <a:ext cx="1605631" cy="1002938"/>
          </a:xfrm>
          <a:prstGeom prst="rect">
            <a:avLst/>
          </a:prstGeom>
        </p:spPr>
      </p:pic>
    </p:spTree>
    <p:extLst>
      <p:ext uri="{BB962C8B-B14F-4D97-AF65-F5344CB8AC3E}">
        <p14:creationId xmlns:p14="http://schemas.microsoft.com/office/powerpoint/2010/main" val="296120578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pic>
        <p:nvPicPr>
          <p:cNvPr id="5"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560450B-184C-4E81-9F9E-449A26D5EC62}"/>
              </a:ext>
            </a:extLst>
          </p:cNvPr>
          <p:cNvPicPr>
            <a:picLocks noChangeAspect="1"/>
          </p:cNvPicPr>
          <p:nvPr userDrawn="1">
            <p:custDataLst>
              <p:tags r:id="rId1"/>
            </p:custDataLst>
          </p:nvPr>
        </p:nvPicPr>
        <p:blipFill>
          <a:blip r:embed="rId7"/>
          <a:stretch>
            <a:fillRect/>
          </a:stretch>
        </p:blipFill>
        <p:spPr>
          <a:xfrm rot="16200000">
            <a:off x="2539366" y="-2671763"/>
            <a:ext cx="6857999" cy="12191998"/>
          </a:xfrm>
          <a:prstGeom prst="rect">
            <a:avLst/>
          </a:prstGeom>
        </p:spPr>
      </p:pic>
      <p:sp>
        <p:nvSpPr>
          <p:cNvPr id="2" name="日期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77769E-40F5-4255-A9B6-2526B5E8E4DE}"/>
              </a:ext>
            </a:extLst>
          </p:cNvPr>
          <p:cNvSpPr>
            <a:spLocks noGrp="1"/>
          </p:cNvSpPr>
          <p:nvPr>
            <p:ph type="dt" sz="half" idx="10"/>
            <p:custDataLst>
              <p:tags r:id="rId2"/>
            </p:custDataLst>
          </p:nvPr>
        </p:nvSpPr>
        <p:spPr/>
        <p:txBody>
          <a:bodyPr/>
          <a:lstStyle/>
          <a:p>
            <a:fld id="{405C9A0D-01E1-43FB-9C40-4892D56848FE}" type="datetimeFigureOut">
              <a:rPr lang="zh-CN" altLang="en-US" smtClean="0"/>
              <a:t>2021-8-26</a:t>
            </a:fld>
            <a:endParaRPr lang="zh-CN" altLang="en-US"/>
          </a:p>
        </p:txBody>
      </p:sp>
      <p:sp>
        <p:nvSpPr>
          <p:cNvPr id="3" name="页脚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55EB7B-582D-423E-8EBD-A492F0483787}"/>
              </a:ext>
            </a:extLst>
          </p:cNvPr>
          <p:cNvSpPr>
            <a:spLocks noGrp="1"/>
          </p:cNvSpPr>
          <p:nvPr>
            <p:ph type="ftr" sz="quarter" idx="11"/>
            <p:custDataLst>
              <p:tags r:id="rId3"/>
            </p:custDataLst>
          </p:nvPr>
        </p:nvSpPr>
        <p:spPr/>
        <p:txBody>
          <a:bodyPr/>
          <a:lstStyle/>
          <a:p>
            <a:endParaRPr lang="zh-CN" altLang="en-US"/>
          </a:p>
        </p:txBody>
      </p:sp>
      <p:sp>
        <p:nvSpPr>
          <p:cNvPr id="4" name="灯片编号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A53B6C3-FD9C-40D5-980E-E862F3BCB2D5}"/>
              </a:ext>
            </a:extLst>
          </p:cNvPr>
          <p:cNvSpPr>
            <a:spLocks noGrp="1"/>
          </p:cNvSpPr>
          <p:nvPr>
            <p:ph type="sldNum" sz="quarter" idx="12"/>
            <p:custDataLst>
              <p:tags r:id="rId4"/>
            </p:custDataLst>
          </p:nvPr>
        </p:nvSpPr>
        <p:spPr/>
        <p:txBody>
          <a:bodyPr/>
          <a:lstStyle/>
          <a:p>
            <a:fld id="{FE5D2B24-9E26-4D5A-8FE4-726EC7F823BE}" type="slidenum">
              <a:rPr lang="zh-CN" altLang="en-US" smtClean="0"/>
              <a:t>‹#›</a:t>
            </a:fld>
            <a:endParaRPr lang="zh-CN" altLang="en-US"/>
          </a:p>
        </p:txBody>
      </p:sp>
      <p:sp>
        <p:nvSpPr>
          <p:cNvPr id="8" name="矩形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7A2938A-F531-412E-A1F2-377E6D27AC03}"/>
              </a:ext>
            </a:extLst>
          </p:cNvPr>
          <p:cNvSpPr/>
          <p:nvPr userDrawn="1">
            <p:custDataLst>
              <p:tags r:id="rId5"/>
            </p:custDataLst>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49948574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5E84673-BEF8-410C-B62E-93007700E872}"/>
              </a:ext>
            </a:extLst>
          </p:cNvPr>
          <p:cNvSpPr>
            <a:spLocks noGrp="1"/>
          </p:cNvSpPr>
          <p:nvPr>
            <p:ph type="title"/>
            <p:custDataLst>
              <p:tags r:id="rId1"/>
            </p:custDataLst>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F657DBA-07DE-4A0D-B34B-F2ACB3D6A044}"/>
              </a:ext>
            </a:extLst>
          </p:cNvPr>
          <p:cNvSpPr>
            <a:spLocks noGrp="1"/>
          </p:cNvSpPr>
          <p:nvPr>
            <p:ph idx="1"/>
            <p:custDataLst>
              <p:tags r:id="rId2"/>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CAE4BCB-DE3E-49F1-BA52-94BF77119CF4}"/>
              </a:ext>
            </a:extLst>
          </p:cNvPr>
          <p:cNvSpPr>
            <a:spLocks noGrp="1"/>
          </p:cNvSpPr>
          <p:nvPr>
            <p:ph type="dt" sz="half" idx="10"/>
            <p:custDataLst>
              <p:tags r:id="rId3"/>
            </p:custDataLst>
          </p:nvPr>
        </p:nvSpPr>
        <p:spPr/>
        <p:txBody>
          <a:bodyPr/>
          <a:lstStyle/>
          <a:p>
            <a:fld id="{405C9A0D-01E1-43FB-9C40-4892D56848FE}" type="datetimeFigureOut">
              <a:rPr lang="zh-CN" altLang="en-US" smtClean="0"/>
              <a:t>2021-8-26</a:t>
            </a:fld>
            <a:endParaRPr lang="zh-CN" altLang="en-US"/>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089E7E-DB33-4886-A18B-1E651560E6D0}"/>
              </a:ext>
            </a:extLst>
          </p:cNvPr>
          <p:cNvSpPr>
            <a:spLocks noGrp="1"/>
          </p:cNvSpPr>
          <p:nvPr>
            <p:ph type="ftr" sz="quarter" idx="11"/>
            <p:custDataLst>
              <p:tags r:id="rId4"/>
            </p:custDataLst>
          </p:nvPr>
        </p:nvSpPr>
        <p:spPr/>
        <p:txBody>
          <a:body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C746645-99A7-468E-801D-37D9BE5D84EA}"/>
              </a:ext>
            </a:extLst>
          </p:cNvPr>
          <p:cNvSpPr>
            <a:spLocks noGrp="1"/>
          </p:cNvSpPr>
          <p:nvPr>
            <p:ph type="sldNum" sz="quarter" idx="12"/>
            <p:custDataLst>
              <p:tags r:id="rId5"/>
            </p:custDataLst>
          </p:nvPr>
        </p:nvSpPr>
        <p:spPr/>
        <p:txBody>
          <a:bodyPr/>
          <a:lstStyle/>
          <a:p>
            <a:fld id="{FE5D2B24-9E26-4D5A-8FE4-726EC7F823BE}" type="slidenum">
              <a:rPr lang="zh-CN" altLang="en-US" smtClean="0"/>
              <a:t>‹#›</a:t>
            </a:fld>
            <a:endParaRPr lang="zh-CN" altLang="en-US"/>
          </a:p>
        </p:txBody>
      </p:sp>
    </p:spTree>
    <p:extLst>
      <p:ext uri="{BB962C8B-B14F-4D97-AF65-F5344CB8AC3E}">
        <p14:creationId xmlns:p14="http://schemas.microsoft.com/office/powerpoint/2010/main" val="92870529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pPr lvl="0"/>
            <a:fld id="{8EF46C6F-46D3-4B26-A13E-CC8B9DA72D87}" type="datetime1">
              <a:rPr lang="zh-CN" altLang="en-US" sz="1200">
                <a:solidFill>
                  <a:srgbClr val="898989"/>
                </a:solidFill>
                <a:ea typeface="隶书" panose="02010509060101010101" pitchFamily="49" charset="-122"/>
              </a:rPr>
              <a:pPr lvl="0"/>
              <a:t>2021-8-26</a:t>
            </a:fld>
            <a:endParaRPr lang="en-US" altLang="zh-CN" sz="1200">
              <a:solidFill>
                <a:srgbClr val="898989"/>
              </a:solidFill>
              <a:ea typeface="隶书" panose="02010509060101010101" pitchFamily="49" charset="-122"/>
            </a:endParaRPr>
          </a:p>
        </p:txBody>
      </p:sp>
      <p:sp>
        <p:nvSpPr>
          <p:cNvPr id="3" name="Footer Placeholder 2"/>
          <p:cNvSpPr>
            <a:spLocks noGrp="1"/>
          </p:cNvSpPr>
          <p:nvPr>
            <p:ph type="ftr" sz="quarter" idx="11"/>
            <p:custDataLst>
              <p:tags r:id="rId2"/>
            </p:custDataLst>
          </p:nvPr>
        </p:nvSpPr>
        <p:spPr/>
        <p:txBody>
          <a:bodyPr/>
          <a:lstStyle/>
          <a:p>
            <a:pPr lvl="0" algn="ctr"/>
            <a:endParaRPr lang="zh-CN" altLang="en-US" sz="1200">
              <a:solidFill>
                <a:srgbClr val="898989"/>
              </a:solidFill>
              <a:ea typeface="隶书" panose="02010509060101010101" pitchFamily="49" charset="-122"/>
            </a:endParaRPr>
          </a:p>
        </p:txBody>
      </p:sp>
      <p:sp>
        <p:nvSpPr>
          <p:cNvPr id="4" name="Slide Number Placeholder 3"/>
          <p:cNvSpPr>
            <a:spLocks noGrp="1"/>
          </p:cNvSpPr>
          <p:nvPr>
            <p:ph type="sldNum" sz="quarter" idx="12"/>
            <p:custDataLst>
              <p:tags r:id="rId3"/>
            </p:custDataLst>
          </p:nvPr>
        </p:nvSpPr>
        <p:spPr/>
        <p:txBody>
          <a:bodyPr/>
          <a:lstStyle/>
          <a:p>
            <a:pPr lvl="0" algn="r"/>
            <a:fld id="{93AE1883-0942-4AA3-9DB2-9C7C3A0314B1}" type="slidenum">
              <a:rPr lang="zh-CN" altLang="en-US" sz="1200">
                <a:solidFill>
                  <a:srgbClr val="898989"/>
                </a:solidFill>
                <a:ea typeface="隶书" panose="02010509060101010101" pitchFamily="49" charset="-122"/>
              </a:rPr>
              <a:t>‹#›</a:t>
            </a:fld>
            <a:endParaRPr lang="en-US"/>
          </a:p>
        </p:txBody>
      </p:sp>
    </p:spTree>
    <p:extLst>
      <p:ext uri="{BB962C8B-B14F-4D97-AF65-F5344CB8AC3E}">
        <p14:creationId xmlns:p14="http://schemas.microsoft.com/office/powerpoint/2010/main" val="29102553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4.xml"/><Relationship Id="rId5" Type="http://schemas.openxmlformats.org/officeDocument/2006/relationships/slideLayout" Target="../slideLayouts/slideLayout5.xml"/><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0030EF8-42AF-47FD-BAFE-199F5C73C09D}"/>
              </a:ext>
            </a:extLst>
          </p:cNvPr>
          <p:cNvSpPr>
            <a:spLocks noGrp="1"/>
          </p:cNvSpPr>
          <p:nvPr>
            <p:ph type="title"/>
            <p:custDataLst>
              <p:tags r:id="rId9"/>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BF761C8-24E4-407C-A55B-31A8CDEDE774}"/>
              </a:ext>
            </a:extLst>
          </p:cNvPr>
          <p:cNvSpPr>
            <a:spLocks noGrp="1"/>
          </p:cNvSpPr>
          <p:nvPr>
            <p:ph type="body" idx="1"/>
            <p:custDataLst>
              <p:tags r:id="rId1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E72850A-3C3A-449A-AF49-1E8DCD572AEA}"/>
              </a:ext>
            </a:extLst>
          </p:cNvPr>
          <p:cNvSpPr>
            <a:spLocks noGrp="1"/>
          </p:cNvSpPr>
          <p:nvPr>
            <p:ph type="dt" sz="half" idx="2"/>
            <p:custDataLst>
              <p:tags r:id="rId11"/>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FFD5FC-4D85-4D4B-A301-32D57CBE5C44}" type="datetimeFigureOut">
              <a:rPr lang="zh-CN" altLang="en-US" smtClean="0"/>
              <a:t>2021-8-26</a:t>
            </a:fld>
            <a:endParaRPr lang="zh-CN" altLang="en-US"/>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DD9D6CE-4BCA-428D-A3FC-F4051D0FD97B}"/>
              </a:ext>
            </a:extLst>
          </p:cNvPr>
          <p:cNvSpPr>
            <a:spLocks noGrp="1"/>
          </p:cNvSpPr>
          <p:nvPr>
            <p:ph type="ftr" sz="quarter" idx="3"/>
            <p:custDataLst>
              <p:tags r:id="rId12"/>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DBEA476-9B36-425E-AC6F-601300A96E5B}"/>
              </a:ext>
            </a:extLst>
          </p:cNvPr>
          <p:cNvSpPr>
            <a:spLocks noGrp="1"/>
          </p:cNvSpPr>
          <p:nvPr>
            <p:ph type="sldNum" sz="quarter" idx="4"/>
            <p:custDataLst>
              <p:tags r:id="rId13"/>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AD36F0-EC01-4FF2-9779-DE5A755EF0A6}" type="slidenum">
              <a:rPr lang="zh-CN" altLang="en-US" smtClean="0"/>
              <a:t>‹#›</a:t>
            </a:fld>
            <a:endParaRPr lang="zh-CN" altLang="en-US"/>
          </a:p>
        </p:txBody>
      </p:sp>
    </p:spTree>
    <p:extLst>
      <p:ext uri="{BB962C8B-B14F-4D97-AF65-F5344CB8AC3E}">
        <p14:creationId xmlns:p14="http://schemas.microsoft.com/office/powerpoint/2010/main" val="37601916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5" r:id="rId3"/>
    <p:sldLayoutId id="2147483667" r:id="rId4"/>
    <p:sldLayoutId id="2147483666" r:id="rId5"/>
    <p:sldLayoutId id="2147483664" r:id="rId6"/>
    <p:sldLayoutId id="2147483668" r:id="rId7"/>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61.xml"/><Relationship Id="rId3" Type="http://schemas.openxmlformats.org/officeDocument/2006/relationships/tags" Target="../tags/tag56.xml"/><Relationship Id="rId7" Type="http://schemas.openxmlformats.org/officeDocument/2006/relationships/tags" Target="../tags/tag60.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media/image4.jpeg"/><Relationship Id="rId5" Type="http://schemas.openxmlformats.org/officeDocument/2006/relationships/tags" Target="../tags/tag58.xml"/><Relationship Id="rId10" Type="http://schemas.openxmlformats.org/officeDocument/2006/relationships/image" Target="../media/image3.jpeg"/><Relationship Id="rId4" Type="http://schemas.openxmlformats.org/officeDocument/2006/relationships/tags" Target="../tags/tag57.xml"/><Relationship Id="rId9"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tags" Target="../tags/tag144.xml"/><Relationship Id="rId7" Type="http://schemas.openxmlformats.org/officeDocument/2006/relationships/image" Target="../media/image14.png"/><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notesSlide" Target="../notesSlides/notesSlide7.xml"/><Relationship Id="rId5" Type="http://schemas.openxmlformats.org/officeDocument/2006/relationships/slideLayout" Target="../slideLayouts/slideLayout4.xml"/><Relationship Id="rId4" Type="http://schemas.openxmlformats.org/officeDocument/2006/relationships/tags" Target="../tags/tag145.xml"/></Relationships>
</file>

<file path=ppt/slides/_rels/slide11.xml.rels><?xml version="1.0" encoding="UTF-8" standalone="yes"?>
<Relationships xmlns="http://schemas.openxmlformats.org/package/2006/relationships"><Relationship Id="rId3" Type="http://schemas.openxmlformats.org/officeDocument/2006/relationships/tags" Target="../tags/tag151.xml"/><Relationship Id="rId7" Type="http://schemas.openxmlformats.org/officeDocument/2006/relationships/image" Target="../media/image14.png"/><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notesSlide" Target="../notesSlides/notesSlide8.xml"/><Relationship Id="rId5" Type="http://schemas.openxmlformats.org/officeDocument/2006/relationships/slideLayout" Target="../slideLayouts/slideLayout4.xml"/><Relationship Id="rId4" Type="http://schemas.openxmlformats.org/officeDocument/2006/relationships/tags" Target="../tags/tag152.xml"/></Relationships>
</file>

<file path=ppt/slides/_rels/slide12.xml.rels><?xml version="1.0" encoding="UTF-8" standalone="yes"?>
<Relationships xmlns="http://schemas.openxmlformats.org/package/2006/relationships"><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 Id="rId5" Type="http://schemas.openxmlformats.org/officeDocument/2006/relationships/notesSlide" Target="../notesSlides/notesSlide9.xml"/><Relationship Id="rId4"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164.xml"/><Relationship Id="rId7" Type="http://schemas.openxmlformats.org/officeDocument/2006/relationships/notesSlide" Target="../notesSlides/notesSlide10.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slideLayout" Target="../slideLayouts/slideLayout4.xml"/><Relationship Id="rId5" Type="http://schemas.openxmlformats.org/officeDocument/2006/relationships/tags" Target="../tags/tag166.xml"/><Relationship Id="rId4" Type="http://schemas.openxmlformats.org/officeDocument/2006/relationships/tags" Target="../tags/tag165.xml"/><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tags" Target="../tags/tag172.xml"/><Relationship Id="rId7" Type="http://schemas.openxmlformats.org/officeDocument/2006/relationships/image" Target="../media/image16.png"/><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notesSlide" Target="../notesSlides/notesSlide11.xml"/><Relationship Id="rId5" Type="http://schemas.openxmlformats.org/officeDocument/2006/relationships/slideLayout" Target="../slideLayouts/slideLayout4.xml"/><Relationship Id="rId4" Type="http://schemas.openxmlformats.org/officeDocument/2006/relationships/tags" Target="../tags/tag173.xml"/></Relationships>
</file>

<file path=ppt/slides/_rels/slide15.xml.rels><?xml version="1.0" encoding="UTF-8" standalone="yes"?>
<Relationships xmlns="http://schemas.openxmlformats.org/package/2006/relationships"><Relationship Id="rId3" Type="http://schemas.openxmlformats.org/officeDocument/2006/relationships/tags" Target="../tags/tag179.xml"/><Relationship Id="rId7" Type="http://schemas.openxmlformats.org/officeDocument/2006/relationships/image" Target="../media/image16.png"/><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notesSlide" Target="../notesSlides/notesSlide12.xml"/><Relationship Id="rId5" Type="http://schemas.openxmlformats.org/officeDocument/2006/relationships/slideLayout" Target="../slideLayouts/slideLayout4.xml"/><Relationship Id="rId4" Type="http://schemas.openxmlformats.org/officeDocument/2006/relationships/tags" Target="../tags/tag180.xml"/></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186.xml"/><Relationship Id="rId7" Type="http://schemas.openxmlformats.org/officeDocument/2006/relationships/notesSlide" Target="../notesSlides/notesSlide13.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slideLayout" Target="../slideLayouts/slideLayout4.xml"/><Relationship Id="rId5" Type="http://schemas.openxmlformats.org/officeDocument/2006/relationships/tags" Target="../tags/tag188.xml"/><Relationship Id="rId4" Type="http://schemas.openxmlformats.org/officeDocument/2006/relationships/tags" Target="../tags/tag187.xml"/><Relationship Id="rId9"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tags" Target="../tags/tag194.xml"/><Relationship Id="rId7" Type="http://schemas.openxmlformats.org/officeDocument/2006/relationships/image" Target="../media/image14.png"/><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notesSlide" Target="../notesSlides/notesSlide14.xml"/><Relationship Id="rId5" Type="http://schemas.openxmlformats.org/officeDocument/2006/relationships/slideLayout" Target="../slideLayouts/slideLayout4.xml"/><Relationship Id="rId4" Type="http://schemas.openxmlformats.org/officeDocument/2006/relationships/tags" Target="../tags/tag195.xml"/></Relationships>
</file>

<file path=ppt/slides/_rels/slide18.xml.rels><?xml version="1.0" encoding="UTF-8" standalone="yes"?>
<Relationships xmlns="http://schemas.openxmlformats.org/package/2006/relationships"><Relationship Id="rId8" Type="http://schemas.openxmlformats.org/officeDocument/2006/relationships/tags" Target="../tags/tag206.xml"/><Relationship Id="rId3" Type="http://schemas.openxmlformats.org/officeDocument/2006/relationships/tags" Target="../tags/tag201.xml"/><Relationship Id="rId7" Type="http://schemas.openxmlformats.org/officeDocument/2006/relationships/tags" Target="../tags/tag205.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image" Target="../media/image17.png"/><Relationship Id="rId5" Type="http://schemas.openxmlformats.org/officeDocument/2006/relationships/tags" Target="../tags/tag203.xml"/><Relationship Id="rId10" Type="http://schemas.openxmlformats.org/officeDocument/2006/relationships/notesSlide" Target="../notesSlides/notesSlide15.xml"/><Relationship Id="rId4" Type="http://schemas.openxmlformats.org/officeDocument/2006/relationships/tags" Target="../tags/tag202.xml"/><Relationship Id="rId9"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tags" Target="../tags/tag212.xml"/><Relationship Id="rId7" Type="http://schemas.microsoft.com/office/2007/relationships/hdphoto" Target="../media/hdphoto2.wdp"/><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image" Target="../media/image18.png"/><Relationship Id="rId5" Type="http://schemas.openxmlformats.org/officeDocument/2006/relationships/slideLayout" Target="../slideLayouts/slideLayout4.xml"/><Relationship Id="rId4" Type="http://schemas.openxmlformats.org/officeDocument/2006/relationships/tags" Target="../tags/tag213.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microsoft.com/office/2007/relationships/diagramDrawing" Target="../diagrams/drawing1.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diagramColors" Target="../diagrams/colors1.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diagramQuickStyle" Target="../diagrams/quickStyle1.xml"/><Relationship Id="rId5" Type="http://schemas.openxmlformats.org/officeDocument/2006/relationships/tags" Target="../tags/tag66.xml"/><Relationship Id="rId10" Type="http://schemas.openxmlformats.org/officeDocument/2006/relationships/diagramLayout" Target="../diagrams/layout1.xml"/><Relationship Id="rId4" Type="http://schemas.openxmlformats.org/officeDocument/2006/relationships/tags" Target="../tags/tag65.xml"/><Relationship Id="rId9"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5" Type="http://schemas.openxmlformats.org/officeDocument/2006/relationships/slideLayout" Target="../slideLayouts/slideLayout4.xml"/><Relationship Id="rId4" Type="http://schemas.openxmlformats.org/officeDocument/2006/relationships/tags" Target="../tags/tag217.xml"/></Relationships>
</file>

<file path=ppt/slides/_rels/slide21.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5" Type="http://schemas.openxmlformats.org/officeDocument/2006/relationships/slideLayout" Target="../slideLayouts/slideLayout4.xml"/><Relationship Id="rId4" Type="http://schemas.openxmlformats.org/officeDocument/2006/relationships/tags" Target="../tags/tag221.xml"/></Relationships>
</file>

<file path=ppt/slides/_rels/slide22.xml.rels><?xml version="1.0" encoding="UTF-8" standalone="yes"?>
<Relationships xmlns="http://schemas.openxmlformats.org/package/2006/relationships"><Relationship Id="rId3" Type="http://schemas.openxmlformats.org/officeDocument/2006/relationships/tags" Target="../tags/tag224.xml"/><Relationship Id="rId7" Type="http://schemas.openxmlformats.org/officeDocument/2006/relationships/image" Target="../media/image19.png"/><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notesSlide" Target="../notesSlides/notesSlide16.xml"/><Relationship Id="rId5" Type="http://schemas.openxmlformats.org/officeDocument/2006/relationships/slideLayout" Target="../slideLayouts/slideLayout4.xml"/><Relationship Id="rId4" Type="http://schemas.openxmlformats.org/officeDocument/2006/relationships/tags" Target="../tags/tag225.xml"/></Relationships>
</file>

<file path=ppt/slides/_rels/slide23.xml.rels><?xml version="1.0" encoding="UTF-8" standalone="yes"?>
<Relationships xmlns="http://schemas.openxmlformats.org/package/2006/relationships"><Relationship Id="rId3" Type="http://schemas.openxmlformats.org/officeDocument/2006/relationships/tags" Target="../tags/tag231.xml"/><Relationship Id="rId7" Type="http://schemas.openxmlformats.org/officeDocument/2006/relationships/image" Target="../media/image19.png"/><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notesSlide" Target="../notesSlides/notesSlide17.xml"/><Relationship Id="rId5" Type="http://schemas.openxmlformats.org/officeDocument/2006/relationships/slideLayout" Target="../slideLayouts/slideLayout4.xml"/><Relationship Id="rId4" Type="http://schemas.openxmlformats.org/officeDocument/2006/relationships/tags" Target="../tags/tag232.xml"/></Relationships>
</file>

<file path=ppt/slides/_rels/slide24.xml.rels><?xml version="1.0" encoding="UTF-8" standalone="yes"?>
<Relationships xmlns="http://schemas.openxmlformats.org/package/2006/relationships"><Relationship Id="rId3" Type="http://schemas.openxmlformats.org/officeDocument/2006/relationships/tags" Target="../tags/tag238.xml"/><Relationship Id="rId7" Type="http://schemas.openxmlformats.org/officeDocument/2006/relationships/image" Target="../media/image19.png"/><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notesSlide" Target="../notesSlides/notesSlide18.xml"/><Relationship Id="rId5" Type="http://schemas.openxmlformats.org/officeDocument/2006/relationships/slideLayout" Target="../slideLayouts/slideLayout4.xml"/><Relationship Id="rId4" Type="http://schemas.openxmlformats.org/officeDocument/2006/relationships/tags" Target="../tags/tag239.xml"/></Relationships>
</file>

<file path=ppt/slides/_rels/slide25.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image" Target="../media/image17.png"/><Relationship Id="rId5" Type="http://schemas.openxmlformats.org/officeDocument/2006/relationships/tags" Target="../tags/tag247.xml"/><Relationship Id="rId10" Type="http://schemas.openxmlformats.org/officeDocument/2006/relationships/notesSlide" Target="../notesSlides/notesSlide19.xml"/><Relationship Id="rId4" Type="http://schemas.openxmlformats.org/officeDocument/2006/relationships/tags" Target="../tags/tag246.xml"/><Relationship Id="rId9"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image" Target="../media/image19.png"/><Relationship Id="rId5" Type="http://schemas.openxmlformats.org/officeDocument/2006/relationships/notesSlide" Target="../notesSlides/notesSlide20.xml"/><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262.xml"/><Relationship Id="rId7" Type="http://schemas.openxmlformats.org/officeDocument/2006/relationships/notesSlide" Target="../notesSlides/notesSlide21.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slideLayout" Target="../slideLayouts/slideLayout4.xml"/><Relationship Id="rId5" Type="http://schemas.openxmlformats.org/officeDocument/2006/relationships/tags" Target="../tags/tag264.xml"/><Relationship Id="rId4" Type="http://schemas.openxmlformats.org/officeDocument/2006/relationships/tags" Target="../tags/tag263.xml"/></Relationships>
</file>

<file path=ppt/slides/_rels/slide28.xml.rels><?xml version="1.0" encoding="UTF-8" standalone="yes"?>
<Relationships xmlns="http://schemas.openxmlformats.org/package/2006/relationships"><Relationship Id="rId3" Type="http://schemas.openxmlformats.org/officeDocument/2006/relationships/tags" Target="../tags/tag270.xml"/><Relationship Id="rId7" Type="http://schemas.openxmlformats.org/officeDocument/2006/relationships/image" Target="../media/image19.png"/><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notesSlide" Target="../notesSlides/notesSlide22.xml"/><Relationship Id="rId5" Type="http://schemas.openxmlformats.org/officeDocument/2006/relationships/slideLayout" Target="../slideLayouts/slideLayout4.xml"/><Relationship Id="rId4" Type="http://schemas.openxmlformats.org/officeDocument/2006/relationships/tags" Target="../tags/tag271.xml"/></Relationships>
</file>

<file path=ppt/slides/_rels/slide29.xml.rels><?xml version="1.0" encoding="UTF-8" standalone="yes"?>
<Relationships xmlns="http://schemas.openxmlformats.org/package/2006/relationships"><Relationship Id="rId3" Type="http://schemas.openxmlformats.org/officeDocument/2006/relationships/tags" Target="../tags/tag277.xml"/><Relationship Id="rId7" Type="http://schemas.openxmlformats.org/officeDocument/2006/relationships/image" Target="../media/image19.png"/><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notesSlide" Target="../notesSlides/notesSlide23.xml"/><Relationship Id="rId5" Type="http://schemas.openxmlformats.org/officeDocument/2006/relationships/slideLayout" Target="../slideLayouts/slideLayout4.xml"/><Relationship Id="rId4" Type="http://schemas.openxmlformats.org/officeDocument/2006/relationships/tags" Target="../tags/tag278.xml"/></Relationships>
</file>

<file path=ppt/slides/_rels/slide3.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18" Type="http://schemas.openxmlformats.org/officeDocument/2006/relationships/tags" Target="../tags/tag86.xml"/><Relationship Id="rId26" Type="http://schemas.openxmlformats.org/officeDocument/2006/relationships/tags" Target="../tags/tag94.xml"/><Relationship Id="rId39" Type="http://schemas.openxmlformats.org/officeDocument/2006/relationships/image" Target="../media/image9.png"/><Relationship Id="rId3" Type="http://schemas.openxmlformats.org/officeDocument/2006/relationships/tags" Target="../tags/tag71.xml"/><Relationship Id="rId21" Type="http://schemas.openxmlformats.org/officeDocument/2006/relationships/tags" Target="../tags/tag89.xml"/><Relationship Id="rId34" Type="http://schemas.openxmlformats.org/officeDocument/2006/relationships/image" Target="../media/image5.png"/><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tags" Target="../tags/tag85.xml"/><Relationship Id="rId25" Type="http://schemas.openxmlformats.org/officeDocument/2006/relationships/tags" Target="../tags/tag93.xml"/><Relationship Id="rId33" Type="http://schemas.openxmlformats.org/officeDocument/2006/relationships/slideLayout" Target="../slideLayouts/slideLayout5.xml"/><Relationship Id="rId38" Type="http://schemas.openxmlformats.org/officeDocument/2006/relationships/image" Target="../media/image8.png"/><Relationship Id="rId2" Type="http://schemas.openxmlformats.org/officeDocument/2006/relationships/tags" Target="../tags/tag70.xml"/><Relationship Id="rId16" Type="http://schemas.openxmlformats.org/officeDocument/2006/relationships/tags" Target="../tags/tag84.xml"/><Relationship Id="rId20" Type="http://schemas.openxmlformats.org/officeDocument/2006/relationships/tags" Target="../tags/tag88.xml"/><Relationship Id="rId29" Type="http://schemas.openxmlformats.org/officeDocument/2006/relationships/tags" Target="../tags/tag97.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24" Type="http://schemas.openxmlformats.org/officeDocument/2006/relationships/tags" Target="../tags/tag92.xml"/><Relationship Id="rId32" Type="http://schemas.openxmlformats.org/officeDocument/2006/relationships/tags" Target="../tags/tag100.xml"/><Relationship Id="rId37" Type="http://schemas.openxmlformats.org/officeDocument/2006/relationships/image" Target="../media/image7.png"/><Relationship Id="rId40" Type="http://schemas.openxmlformats.org/officeDocument/2006/relationships/image" Target="../media/image10.png"/><Relationship Id="rId5" Type="http://schemas.openxmlformats.org/officeDocument/2006/relationships/tags" Target="../tags/tag73.xml"/><Relationship Id="rId15" Type="http://schemas.openxmlformats.org/officeDocument/2006/relationships/tags" Target="../tags/tag83.xml"/><Relationship Id="rId23" Type="http://schemas.openxmlformats.org/officeDocument/2006/relationships/tags" Target="../tags/tag91.xml"/><Relationship Id="rId28" Type="http://schemas.openxmlformats.org/officeDocument/2006/relationships/tags" Target="../tags/tag96.xml"/><Relationship Id="rId36" Type="http://schemas.openxmlformats.org/officeDocument/2006/relationships/image" Target="../media/image6.png"/><Relationship Id="rId10" Type="http://schemas.openxmlformats.org/officeDocument/2006/relationships/tags" Target="../tags/tag78.xml"/><Relationship Id="rId19" Type="http://schemas.openxmlformats.org/officeDocument/2006/relationships/tags" Target="../tags/tag87.xml"/><Relationship Id="rId31" Type="http://schemas.openxmlformats.org/officeDocument/2006/relationships/tags" Target="../tags/tag99.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tags" Target="../tags/tag82.xml"/><Relationship Id="rId22" Type="http://schemas.openxmlformats.org/officeDocument/2006/relationships/tags" Target="../tags/tag90.xml"/><Relationship Id="rId27" Type="http://schemas.openxmlformats.org/officeDocument/2006/relationships/tags" Target="../tags/tag95.xml"/><Relationship Id="rId30" Type="http://schemas.openxmlformats.org/officeDocument/2006/relationships/tags" Target="../tags/tag98.xml"/><Relationship Id="rId35"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tags" Target="../tags/tag284.xml"/><Relationship Id="rId7" Type="http://schemas.openxmlformats.org/officeDocument/2006/relationships/image" Target="../media/image19.png"/><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notesSlide" Target="../notesSlides/notesSlide24.xml"/><Relationship Id="rId5" Type="http://schemas.openxmlformats.org/officeDocument/2006/relationships/slideLayout" Target="../slideLayouts/slideLayout4.xml"/><Relationship Id="rId4" Type="http://schemas.openxmlformats.org/officeDocument/2006/relationships/tags" Target="../tags/tag285.xml"/></Relationships>
</file>

<file path=ppt/slides/_rels/slide31.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tags" Target="../tags/tag301.xml"/><Relationship Id="rId18" Type="http://schemas.openxmlformats.org/officeDocument/2006/relationships/tags" Target="../tags/tag306.xml"/><Relationship Id="rId3" Type="http://schemas.openxmlformats.org/officeDocument/2006/relationships/tags" Target="../tags/tag291.xml"/><Relationship Id="rId21" Type="http://schemas.openxmlformats.org/officeDocument/2006/relationships/notesSlide" Target="../notesSlides/notesSlide25.xml"/><Relationship Id="rId7" Type="http://schemas.openxmlformats.org/officeDocument/2006/relationships/tags" Target="../tags/tag295.xml"/><Relationship Id="rId12" Type="http://schemas.openxmlformats.org/officeDocument/2006/relationships/tags" Target="../tags/tag300.xml"/><Relationship Id="rId17" Type="http://schemas.openxmlformats.org/officeDocument/2006/relationships/tags" Target="../tags/tag305.xml"/><Relationship Id="rId2" Type="http://schemas.openxmlformats.org/officeDocument/2006/relationships/tags" Target="../tags/tag290.xml"/><Relationship Id="rId16" Type="http://schemas.openxmlformats.org/officeDocument/2006/relationships/tags" Target="../tags/tag304.xml"/><Relationship Id="rId20" Type="http://schemas.openxmlformats.org/officeDocument/2006/relationships/slideLayout" Target="../slideLayouts/slideLayout4.xml"/><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5" Type="http://schemas.openxmlformats.org/officeDocument/2006/relationships/tags" Target="../tags/tag303.xml"/><Relationship Id="rId10" Type="http://schemas.openxmlformats.org/officeDocument/2006/relationships/tags" Target="../tags/tag298.xml"/><Relationship Id="rId19" Type="http://schemas.openxmlformats.org/officeDocument/2006/relationships/tags" Target="../tags/tag307.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tags" Target="../tags/tag302.xml"/></Relationships>
</file>

<file path=ppt/slides/_rels/slide32.xml.rels><?xml version="1.0" encoding="UTF-8" standalone="yes"?>
<Relationships xmlns="http://schemas.openxmlformats.org/package/2006/relationships"><Relationship Id="rId8" Type="http://schemas.openxmlformats.org/officeDocument/2006/relationships/tags" Target="../tags/tag318.xml"/><Relationship Id="rId3" Type="http://schemas.openxmlformats.org/officeDocument/2006/relationships/tags" Target="../tags/tag313.xml"/><Relationship Id="rId7" Type="http://schemas.openxmlformats.org/officeDocument/2006/relationships/tags" Target="../tags/tag317.xml"/><Relationship Id="rId2" Type="http://schemas.openxmlformats.org/officeDocument/2006/relationships/tags" Target="../tags/tag312.xml"/><Relationship Id="rId1" Type="http://schemas.openxmlformats.org/officeDocument/2006/relationships/tags" Target="../tags/tag311.xml"/><Relationship Id="rId6" Type="http://schemas.openxmlformats.org/officeDocument/2006/relationships/tags" Target="../tags/tag316.xml"/><Relationship Id="rId11" Type="http://schemas.openxmlformats.org/officeDocument/2006/relationships/image" Target="../media/image17.png"/><Relationship Id="rId5" Type="http://schemas.openxmlformats.org/officeDocument/2006/relationships/tags" Target="../tags/tag315.xml"/><Relationship Id="rId10" Type="http://schemas.openxmlformats.org/officeDocument/2006/relationships/notesSlide" Target="../notesSlides/notesSlide26.xml"/><Relationship Id="rId4" Type="http://schemas.openxmlformats.org/officeDocument/2006/relationships/tags" Target="../tags/tag314.xml"/><Relationship Id="rId9"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image" Target="../media/image19.png"/><Relationship Id="rId5" Type="http://schemas.openxmlformats.org/officeDocument/2006/relationships/slideLayout" Target="../slideLayouts/slideLayout4.xml"/><Relationship Id="rId4" Type="http://schemas.openxmlformats.org/officeDocument/2006/relationships/tags" Target="../tags/tag325.xml"/></Relationships>
</file>

<file path=ppt/slides/_rels/slide34.xml.rels><?xml version="1.0" encoding="UTF-8" standalone="yes"?>
<Relationships xmlns="http://schemas.openxmlformats.org/package/2006/relationships"><Relationship Id="rId3" Type="http://schemas.openxmlformats.org/officeDocument/2006/relationships/tags" Target="../tags/tag328.xml"/><Relationship Id="rId7" Type="http://schemas.openxmlformats.org/officeDocument/2006/relationships/image" Target="../media/image19.png"/><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notesSlide" Target="../notesSlides/notesSlide27.xml"/><Relationship Id="rId5" Type="http://schemas.openxmlformats.org/officeDocument/2006/relationships/slideLayout" Target="../slideLayouts/slideLayout4.xml"/><Relationship Id="rId4" Type="http://schemas.openxmlformats.org/officeDocument/2006/relationships/tags" Target="../tags/tag329.xml"/></Relationships>
</file>

<file path=ppt/slides/_rels/slide35.xml.rels><?xml version="1.0" encoding="UTF-8" standalone="yes"?>
<Relationships xmlns="http://schemas.openxmlformats.org/package/2006/relationships"><Relationship Id="rId3" Type="http://schemas.openxmlformats.org/officeDocument/2006/relationships/tags" Target="../tags/tag335.xml"/><Relationship Id="rId7" Type="http://schemas.openxmlformats.org/officeDocument/2006/relationships/image" Target="../media/image19.png"/><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notesSlide" Target="../notesSlides/notesSlide28.xml"/><Relationship Id="rId5" Type="http://schemas.openxmlformats.org/officeDocument/2006/relationships/slideLayout" Target="../slideLayouts/slideLayout4.xml"/><Relationship Id="rId4" Type="http://schemas.openxmlformats.org/officeDocument/2006/relationships/tags" Target="../tags/tag336.xml"/></Relationships>
</file>

<file path=ppt/slides/_rels/slide36.xml.rels><?xml version="1.0" encoding="UTF-8" standalone="yes"?>
<Relationships xmlns="http://schemas.openxmlformats.org/package/2006/relationships"><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 Id="rId5" Type="http://schemas.openxmlformats.org/officeDocument/2006/relationships/notesSlide" Target="../notesSlides/notesSlide29.xml"/><Relationship Id="rId4"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47.xml"/><Relationship Id="rId1" Type="http://schemas.openxmlformats.org/officeDocument/2006/relationships/tags" Target="../tags/tag346.xml"/><Relationship Id="rId4" Type="http://schemas.openxmlformats.org/officeDocument/2006/relationships/notesSlide" Target="../notesSlides/notesSlide30.xml"/></Relationships>
</file>

<file path=ppt/slides/_rels/slide38.xml.rels><?xml version="1.0" encoding="UTF-8" standalone="yes"?>
<Relationships xmlns="http://schemas.openxmlformats.org/package/2006/relationships"><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image" Target="../media/image20.png"/><Relationship Id="rId5" Type="http://schemas.openxmlformats.org/officeDocument/2006/relationships/notesSlide" Target="../notesSlides/notesSlide31.xml"/><Relationship Id="rId4"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8" Type="http://schemas.openxmlformats.org/officeDocument/2006/relationships/tags" Target="../tags/tag364.xml"/><Relationship Id="rId13" Type="http://schemas.openxmlformats.org/officeDocument/2006/relationships/slideLayout" Target="../slideLayouts/slideLayout4.xml"/><Relationship Id="rId3" Type="http://schemas.openxmlformats.org/officeDocument/2006/relationships/tags" Target="../tags/tag359.xml"/><Relationship Id="rId7" Type="http://schemas.openxmlformats.org/officeDocument/2006/relationships/tags" Target="../tags/tag363.xml"/><Relationship Id="rId12" Type="http://schemas.openxmlformats.org/officeDocument/2006/relationships/tags" Target="../tags/tag368.xml"/><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tags" Target="../tags/tag362.xml"/><Relationship Id="rId11" Type="http://schemas.openxmlformats.org/officeDocument/2006/relationships/tags" Target="../tags/tag367.xml"/><Relationship Id="rId5" Type="http://schemas.openxmlformats.org/officeDocument/2006/relationships/tags" Target="../tags/tag361.xml"/><Relationship Id="rId15" Type="http://schemas.openxmlformats.org/officeDocument/2006/relationships/image" Target="../media/image17.png"/><Relationship Id="rId10" Type="http://schemas.openxmlformats.org/officeDocument/2006/relationships/tags" Target="../tags/tag366.xml"/><Relationship Id="rId4" Type="http://schemas.openxmlformats.org/officeDocument/2006/relationships/tags" Target="../tags/tag360.xml"/><Relationship Id="rId9" Type="http://schemas.openxmlformats.org/officeDocument/2006/relationships/tags" Target="../tags/tag365.xml"/><Relationship Id="rId1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image" Target="../media/image11.png"/><Relationship Id="rId5" Type="http://schemas.openxmlformats.org/officeDocument/2006/relationships/notesSlide" Target="../notesSlides/notesSlide1.xml"/><Relationship Id="rId4"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374.xml"/><Relationship Id="rId7" Type="http://schemas.openxmlformats.org/officeDocument/2006/relationships/tags" Target="../tags/tag378.xml"/><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tags" Target="../tags/tag377.xml"/><Relationship Id="rId5" Type="http://schemas.openxmlformats.org/officeDocument/2006/relationships/tags" Target="../tags/tag376.xml"/><Relationship Id="rId10" Type="http://schemas.openxmlformats.org/officeDocument/2006/relationships/image" Target="../media/image17.png"/><Relationship Id="rId4" Type="http://schemas.openxmlformats.org/officeDocument/2006/relationships/tags" Target="../tags/tag375.xml"/><Relationship Id="rId9" Type="http://schemas.openxmlformats.org/officeDocument/2006/relationships/notesSlide" Target="../notesSlides/notesSlide33.xml"/></Relationships>
</file>

<file path=ppt/slides/_rels/slide41.xml.rels><?xml version="1.0" encoding="UTF-8" standalone="yes"?>
<Relationships xmlns="http://schemas.openxmlformats.org/package/2006/relationships"><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 Id="rId6" Type="http://schemas.openxmlformats.org/officeDocument/2006/relationships/image" Target="../media/image19.png"/><Relationship Id="rId5" Type="http://schemas.openxmlformats.org/officeDocument/2006/relationships/notesSlide" Target="../notesSlides/notesSlide34.xml"/><Relationship Id="rId4"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tags" Target="../tags/tag390.xml"/><Relationship Id="rId7" Type="http://schemas.openxmlformats.org/officeDocument/2006/relationships/image" Target="../media/image19.png"/><Relationship Id="rId2" Type="http://schemas.openxmlformats.org/officeDocument/2006/relationships/tags" Target="../tags/tag389.xml"/><Relationship Id="rId1" Type="http://schemas.openxmlformats.org/officeDocument/2006/relationships/tags" Target="../tags/tag388.xml"/><Relationship Id="rId6" Type="http://schemas.openxmlformats.org/officeDocument/2006/relationships/notesSlide" Target="../notesSlides/notesSlide35.xml"/><Relationship Id="rId5" Type="http://schemas.openxmlformats.org/officeDocument/2006/relationships/slideLayout" Target="../slideLayouts/slideLayout4.xml"/><Relationship Id="rId4" Type="http://schemas.openxmlformats.org/officeDocument/2006/relationships/tags" Target="../tags/tag39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96.xml"/><Relationship Id="rId1" Type="http://schemas.openxmlformats.org/officeDocument/2006/relationships/tags" Target="../tags/tag395.xml"/></Relationships>
</file>

<file path=ppt/slides/_rels/slide44.xml.rels><?xml version="1.0" encoding="UTF-8" standalone="yes"?>
<Relationships xmlns="http://schemas.openxmlformats.org/package/2006/relationships"><Relationship Id="rId3" Type="http://schemas.openxmlformats.org/officeDocument/2006/relationships/tags" Target="../tags/tag399.xml"/><Relationship Id="rId7" Type="http://schemas.openxmlformats.org/officeDocument/2006/relationships/image" Target="../media/image22.png"/><Relationship Id="rId2" Type="http://schemas.openxmlformats.org/officeDocument/2006/relationships/tags" Target="../tags/tag398.xml"/><Relationship Id="rId1" Type="http://schemas.openxmlformats.org/officeDocument/2006/relationships/tags" Target="../tags/tag397.xml"/><Relationship Id="rId6" Type="http://schemas.openxmlformats.org/officeDocument/2006/relationships/image" Target="../media/image21.png"/><Relationship Id="rId5" Type="http://schemas.openxmlformats.org/officeDocument/2006/relationships/slideLayout" Target="../slideLayouts/slideLayout4.xml"/><Relationship Id="rId4" Type="http://schemas.openxmlformats.org/officeDocument/2006/relationships/tags" Target="../tags/tag400.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02.xml"/><Relationship Id="rId1" Type="http://schemas.openxmlformats.org/officeDocument/2006/relationships/tags" Target="../tags/tag40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04.xml"/><Relationship Id="rId1" Type="http://schemas.openxmlformats.org/officeDocument/2006/relationships/tags" Target="../tags/tag403.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06.xml"/><Relationship Id="rId1" Type="http://schemas.openxmlformats.org/officeDocument/2006/relationships/tags" Target="../tags/tag405.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08.xml"/><Relationship Id="rId1" Type="http://schemas.openxmlformats.org/officeDocument/2006/relationships/tags" Target="../tags/tag407.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10.xml"/><Relationship Id="rId1" Type="http://schemas.openxmlformats.org/officeDocument/2006/relationships/tags" Target="../tags/tag409.xml"/></Relationships>
</file>

<file path=ppt/slides/_rels/slide5.xml.rels><?xml version="1.0" encoding="UTF-8" standalone="yes"?>
<Relationships xmlns="http://schemas.openxmlformats.org/package/2006/relationships"><Relationship Id="rId3" Type="http://schemas.openxmlformats.org/officeDocument/2006/relationships/tags" Target="../tags/tag109.xml"/><Relationship Id="rId7" Type="http://schemas.openxmlformats.org/officeDocument/2006/relationships/image" Target="../media/image12.png"/><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notesSlide" Target="../notesSlides/notesSlide2.xml"/><Relationship Id="rId5" Type="http://schemas.openxmlformats.org/officeDocument/2006/relationships/slideLayout" Target="../slideLayouts/slideLayout4.xml"/><Relationship Id="rId4" Type="http://schemas.openxmlformats.org/officeDocument/2006/relationships/tags" Target="../tags/tag110.xml"/></Relationships>
</file>

<file path=ppt/slides/_rels/slide50.xml.rels><?xml version="1.0" encoding="UTF-8" standalone="yes"?>
<Relationships xmlns="http://schemas.openxmlformats.org/package/2006/relationships"><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 Id="rId4"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15.xml"/><Relationship Id="rId1" Type="http://schemas.openxmlformats.org/officeDocument/2006/relationships/tags" Target="../tags/tag414.xml"/></Relationships>
</file>

<file path=ppt/slides/_rels/slide52.xml.rels><?xml version="1.0" encoding="UTF-8" standalone="yes"?>
<Relationships xmlns="http://schemas.openxmlformats.org/package/2006/relationships"><Relationship Id="rId3" Type="http://schemas.openxmlformats.org/officeDocument/2006/relationships/tags" Target="../tags/tag418.xml"/><Relationship Id="rId2" Type="http://schemas.openxmlformats.org/officeDocument/2006/relationships/tags" Target="../tags/tag417.xml"/><Relationship Id="rId1" Type="http://schemas.openxmlformats.org/officeDocument/2006/relationships/tags" Target="../tags/tag416.xml"/><Relationship Id="rId4"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tags" Target="../tags/tag421.xml"/><Relationship Id="rId7" Type="http://schemas.openxmlformats.org/officeDocument/2006/relationships/image" Target="../media/image23.png"/><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notesSlide" Target="../notesSlides/notesSlide36.xml"/><Relationship Id="rId5" Type="http://schemas.openxmlformats.org/officeDocument/2006/relationships/slideLayout" Target="../slideLayouts/slideLayout4.xml"/><Relationship Id="rId4" Type="http://schemas.openxmlformats.org/officeDocument/2006/relationships/tags" Target="../tags/tag422.xml"/></Relationships>
</file>

<file path=ppt/slides/_rels/slide54.xml.rels><?xml version="1.0" encoding="UTF-8" standalone="yes"?>
<Relationships xmlns="http://schemas.openxmlformats.org/package/2006/relationships"><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 Id="rId4"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 Id="rId4"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tags" Target="../tags/tag116.xml"/><Relationship Id="rId7" Type="http://schemas.openxmlformats.org/officeDocument/2006/relationships/image" Target="../media/image12.png"/><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117.xml"/></Relationships>
</file>

<file path=ppt/slides/_rels/slide7.xml.rels><?xml version="1.0" encoding="UTF-8" standalone="yes"?>
<Relationships xmlns="http://schemas.openxmlformats.org/package/2006/relationships"><Relationship Id="rId3" Type="http://schemas.openxmlformats.org/officeDocument/2006/relationships/tags" Target="../tags/tag123.xml"/><Relationship Id="rId7" Type="http://schemas.openxmlformats.org/officeDocument/2006/relationships/image" Target="../media/image13.png"/><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tags" Target="../tags/tag124.xml"/></Relationships>
</file>

<file path=ppt/slides/_rels/slide8.xml.rels><?xml version="1.0" encoding="UTF-8" standalone="yes"?>
<Relationships xmlns="http://schemas.openxmlformats.org/package/2006/relationships"><Relationship Id="rId3" Type="http://schemas.openxmlformats.org/officeDocument/2006/relationships/tags" Target="../tags/tag130.xml"/><Relationship Id="rId7" Type="http://schemas.openxmlformats.org/officeDocument/2006/relationships/image" Target="../media/image13.png"/><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notesSlide" Target="../notesSlides/notesSlide5.xml"/><Relationship Id="rId5" Type="http://schemas.openxmlformats.org/officeDocument/2006/relationships/slideLayout" Target="../slideLayouts/slideLayout4.xml"/><Relationship Id="rId4" Type="http://schemas.openxmlformats.org/officeDocument/2006/relationships/tags" Target="../tags/tag131.xml"/></Relationships>
</file>

<file path=ppt/slides/_rels/slide9.xml.rels><?xml version="1.0" encoding="UTF-8" standalone="yes"?>
<Relationships xmlns="http://schemas.openxmlformats.org/package/2006/relationships"><Relationship Id="rId3" Type="http://schemas.openxmlformats.org/officeDocument/2006/relationships/tags" Target="../tags/tag137.xml"/><Relationship Id="rId7" Type="http://schemas.openxmlformats.org/officeDocument/2006/relationships/image" Target="../media/image13.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notesSlide" Target="../notesSlides/notesSlide6.xml"/><Relationship Id="rId5" Type="http://schemas.openxmlformats.org/officeDocument/2006/relationships/slideLayout" Target="../slideLayouts/slideLayout4.xml"/><Relationship Id="rId4" Type="http://schemas.openxmlformats.org/officeDocument/2006/relationships/tags" Target="../tags/tag1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BD953F5-1193-4872-A8B5-743C58EE8D10}"/>
              </a:ext>
            </a:extLst>
          </p:cNvPr>
          <p:cNvPicPr>
            <a:picLocks noChangeAspect="1"/>
          </p:cNvPicPr>
          <p:nvPr>
            <p:custDataLst>
              <p:tags r:id="rId1"/>
            </p:custDataLst>
          </p:nvPr>
        </p:nvPicPr>
        <p:blipFill>
          <a:blip r:embed="rId10">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5251754" y="-2969"/>
            <a:ext cx="6858000" cy="6858000"/>
          </a:xfrm>
          <a:prstGeom prst="rect">
            <a:avLst/>
          </a:prstGeom>
        </p:spPr>
      </p:pic>
      <p:pic>
        <p:nvPicPr>
          <p:cNvPr id="11" name="Picture 2" descr="https://timgsa.baidu.com/timg?image&amp;quality=80&amp;size=b9999_10000&amp;sec=1598193309500&amp;di=2fce556b7f01152a5830a67dfb90a077&amp;imgtype=0&amp;src=http%3A%2F%2Fn.sinaimg.cn%2Fsinacn13%2F409%2Fw726h483%2F20180707%2F5677-hexfcvm1328385.jpg">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7F3CBD2-313B-40C0-ADFA-E9EDE3CAAEF6}"/>
              </a:ext>
            </a:extLst>
          </p:cNvPr>
          <p:cNvPicPr>
            <a:picLocks noChangeAspect="1" noChangeArrowheads="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bwMode="auto">
          <a:xfrm>
            <a:off x="0" y="-1461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AC0F645-4E6D-48F9-A407-CB092398410B}"/>
              </a:ext>
            </a:extLst>
          </p:cNvPr>
          <p:cNvSpPr/>
          <p:nvPr>
            <p:custDataLst>
              <p:tags r:id="rId3"/>
            </p:custDataLst>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5" name="文本框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DC5AF9C-05C9-4A13-A57D-418F5E68BD45}"/>
              </a:ext>
            </a:extLst>
          </p:cNvPr>
          <p:cNvSpPr txBox="1"/>
          <p:nvPr>
            <p:custDataLst>
              <p:tags r:id="rId4"/>
            </p:custDataLst>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部编版高中语文选择性必修上册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第二单元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6" name="文本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6D9A737-CAE3-498C-8EC5-A1550443F7EC}"/>
              </a:ext>
            </a:extLst>
          </p:cNvPr>
          <p:cNvSpPr txBox="1"/>
          <p:nvPr>
            <p:custDataLst>
              <p:tags r:id="rId5"/>
            </p:custDataLst>
          </p:nvPr>
        </p:nvSpPr>
        <p:spPr>
          <a:xfrm>
            <a:off x="1560194" y="3015696"/>
            <a:ext cx="5554708"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06</a:t>
            </a:r>
            <a:r>
              <a:rPr lang="zh-CN" altLang="en-US" sz="3200" b="1">
                <a:solidFill>
                  <a:schemeClr val="bg1"/>
                </a:solidFill>
                <a:latin typeface="微软雅黑" panose="020B0503020204020204" pitchFamily="34" charset="-122"/>
                <a:ea typeface="微软雅黑" panose="020B0503020204020204" pitchFamily="34" charset="-122"/>
              </a:rPr>
              <a:t>课 </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老子</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四章</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862CFDB-D76F-44B6-9F93-FECEE6D5DD6A}"/>
              </a:ext>
            </a:extLst>
          </p:cNvPr>
          <p:cNvGrpSpPr/>
          <p:nvPr>
            <p:custDataLst>
              <p:tags r:id="rId6"/>
            </p:custDataLst>
          </p:nvPr>
        </p:nvGrpSpPr>
        <p:grpSpPr>
          <a:xfrm>
            <a:off x="623455" y="3599953"/>
            <a:ext cx="6376588" cy="417830"/>
            <a:chOff x="2055" y="8307"/>
            <a:chExt cx="7215" cy="658"/>
          </a:xfrm>
        </p:grpSpPr>
        <p:cxnSp>
          <p:nvCxnSpPr>
            <p:cNvPr id="8" name="直接连接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E6B73D1-EBAA-4E33-A086-2FD8FE676303}"/>
                </a:ext>
              </a:extLst>
            </p:cNvPr>
            <p:cNvCxnSpPr/>
            <p:nvPr>
              <p:custDataLst>
                <p:tags r:id="rId7"/>
              </p:custDataLst>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直角三角形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B801594-45C0-4D2D-8711-D3C12833468C}"/>
                </a:ext>
              </a:extLst>
            </p:cNvPr>
            <p:cNvSpPr/>
            <p:nvPr>
              <p:custDataLst>
                <p:tags r:id="rId8"/>
              </p:custDataLst>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Tree>
    <p:extLst>
      <p:ext uri="{BB962C8B-B14F-4D97-AF65-F5344CB8AC3E}">
        <p14:creationId xmlns:p14="http://schemas.microsoft.com/office/powerpoint/2010/main" val="17704490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up)">
                                      <p:cBhvr>
                                        <p:cTn id="8" dur="1000"/>
                                        <p:tgtEl>
                                          <p:spTgt spid="5"/>
                                        </p:tgtEl>
                                      </p:cBhvr>
                                    </p:animEffect>
                                  </p:childTnLst>
                                </p:cTn>
                              </p:par>
                            </p:childTnLst>
                          </p:cTn>
                        </p:par>
                        <p:par>
                          <p:cTn id="9" fill="hold" nodeType="afterGroup">
                            <p:stCondLst>
                              <p:cond delay="1000"/>
                            </p:stCondLst>
                            <p:childTnLst>
                              <p:par>
                                <p:cTn id="10" presetID="29" presetClass="entr" presetSubtype="0" fill="hold" grpId="0" nodeType="afterEffect">
                                  <p:stCondLst>
                                    <p:cond delay="100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childTnLst>
                          </p:cTn>
                        </p:par>
                        <p:par>
                          <p:cTn id="15" fill="hold" nodeType="afterGroup">
                            <p:stCondLst>
                              <p:cond delay="3000"/>
                            </p:stCondLst>
                            <p:childTnLst>
                              <p:par>
                                <p:cTn id="16" presetID="22" presetClass="entr" presetSubtype="8" fill="hold" nodeType="afterEffect">
                                  <p:stCondLst>
                                    <p:cond delay="200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83BB63-D6F5-4CBB-9E27-E4B4922C38E4}"/>
              </a:ext>
            </a:extLst>
          </p:cNvPr>
          <p:cNvSpPr/>
          <p:nvPr>
            <p:custDataLst>
              <p:tags r:id="rId1"/>
            </p:custDataLst>
          </p:nvPr>
        </p:nvSpPr>
        <p:spPr>
          <a:xfrm>
            <a:off x="932973" y="1020875"/>
            <a:ext cx="2531835"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作品简评</a:t>
            </a:r>
          </a:p>
        </p:txBody>
      </p:sp>
      <p:sp>
        <p:nvSpPr>
          <p:cNvPr id="9"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6F9F956-F5BD-4BBC-89FC-B45A4EAB62E4}"/>
              </a:ext>
            </a:extLst>
          </p:cNvPr>
          <p:cNvSpPr txBox="1"/>
          <p:nvPr>
            <p:custDataLst>
              <p:tags r:id="rId2"/>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A74250-B2FB-4EFA-940E-B04DD1C96336}"/>
              </a:ext>
            </a:extLst>
          </p:cNvPr>
          <p:cNvSpPr/>
          <p:nvPr>
            <p:custDataLst>
              <p:tags r:id="rId3"/>
            </p:custDataLst>
          </p:nvPr>
        </p:nvSpPr>
        <p:spPr>
          <a:xfrm>
            <a:off x="3619766" y="506170"/>
            <a:ext cx="8164135" cy="5407275"/>
          </a:xfrm>
          <a:prstGeom prst="rect">
            <a:avLst/>
          </a:prstGeom>
          <a:ln>
            <a:noFill/>
          </a:ln>
        </p:spPr>
        <p:txBody>
          <a:bodyPr>
            <a:noAutofit/>
          </a:bodyPr>
          <a:lstStyle/>
          <a:p>
            <a:pPr marL="228600" indent="-228600">
              <a:lnSpc>
                <a:spcPct val="130000"/>
              </a:lnSpc>
              <a:buFont typeface="Wingdings" panose="05000000000000000000" pitchFamily="2" charset="2"/>
              <a:buChar char="Ø"/>
            </a:pPr>
            <a:r>
              <a:rPr lang="zh-CN" altLang="zh-CN" sz="2800">
                <a:latin typeface="微软雅黑" panose="020B0503020204020204" pitchFamily="34" charset="-122"/>
                <a:ea typeface="微软雅黑" panose="020B0503020204020204" pitchFamily="34" charset="-122"/>
              </a:rPr>
              <a:t>老子思想的集大成——《道德经》，像一个永不枯竭的井泉，满载宝藏，放</a:t>
            </a:r>
            <a:r>
              <a:rPr lang="zh-CN" altLang="en-US" sz="2800">
                <a:latin typeface="微软雅黑" panose="020B0503020204020204" pitchFamily="34" charset="-122"/>
                <a:ea typeface="微软雅黑" panose="020B0503020204020204" pitchFamily="34" charset="-122"/>
              </a:rPr>
              <a:t>入</a:t>
            </a:r>
            <a:r>
              <a:rPr lang="zh-CN" altLang="zh-CN" sz="2800">
                <a:latin typeface="微软雅黑" panose="020B0503020204020204" pitchFamily="34" charset="-122"/>
                <a:ea typeface="微软雅黑" panose="020B0503020204020204" pitchFamily="34" charset="-122"/>
              </a:rPr>
              <a:t>汲桶，唾手可得。 </a:t>
            </a:r>
          </a:p>
          <a:p>
            <a:pPr algn="r">
              <a:lnSpc>
                <a:spcPct val="130000"/>
              </a:lnSpc>
            </a:pPr>
            <a:r>
              <a:rPr lang="en-US" altLang="zh-CN" sz="2800">
                <a:latin typeface="微软雅黑" panose="020B0503020204020204" pitchFamily="34" charset="-122"/>
                <a:ea typeface="微软雅黑" panose="020B0503020204020204" pitchFamily="34" charset="-122"/>
              </a:rPr>
              <a:t>——</a:t>
            </a:r>
            <a:r>
              <a:rPr lang="zh-CN" altLang="zh-CN" sz="2800">
                <a:latin typeface="微软雅黑" panose="020B0503020204020204" pitchFamily="34" charset="-122"/>
                <a:ea typeface="微软雅黑" panose="020B0503020204020204" pitchFamily="34" charset="-122"/>
              </a:rPr>
              <a:t>尼采</a:t>
            </a:r>
          </a:p>
          <a:p>
            <a:pPr marL="228600" indent="-228600">
              <a:lnSpc>
                <a:spcPct val="130000"/>
              </a:lnSpc>
              <a:buFont typeface="Wingdings" panose="05000000000000000000" pitchFamily="2" charset="2"/>
              <a:buChar char="Ø"/>
            </a:pPr>
            <a:r>
              <a:rPr lang="zh-CN" altLang="zh-CN" sz="2800">
                <a:latin typeface="微软雅黑" panose="020B0503020204020204" pitchFamily="34" charset="-122"/>
                <a:ea typeface="微软雅黑" panose="020B0503020204020204" pitchFamily="34" charset="-122"/>
              </a:rPr>
              <a:t>不读《道德经》一书，就不知中国文化，不知人生真谛。</a:t>
            </a:r>
          </a:p>
          <a:p>
            <a:pPr algn="r">
              <a:lnSpc>
                <a:spcPct val="130000"/>
              </a:lnSpc>
            </a:pPr>
            <a:r>
              <a:rPr lang="zh-CN" altLang="zh-CN" sz="2800">
                <a:latin typeface="微软雅黑" panose="020B0503020204020204" pitchFamily="34" charset="-122"/>
                <a:ea typeface="微软雅黑" panose="020B0503020204020204" pitchFamily="34" charset="-122"/>
              </a:rPr>
              <a:t>——鲁迅</a:t>
            </a:r>
          </a:p>
          <a:p>
            <a:pPr marL="228600" indent="-228600">
              <a:lnSpc>
                <a:spcPct val="130000"/>
              </a:lnSpc>
              <a:buFont typeface="Wingdings" panose="05000000000000000000" pitchFamily="2" charset="2"/>
              <a:buChar char="Ø"/>
            </a:pPr>
            <a:r>
              <a:rPr lang="zh-CN" altLang="zh-CN" sz="2800">
                <a:latin typeface="微软雅黑" panose="020B0503020204020204" pitchFamily="34" charset="-122"/>
                <a:ea typeface="微软雅黑" panose="020B0503020204020204" pitchFamily="34" charset="-122"/>
              </a:rPr>
              <a:t>《老子》之书，上之可以明道，中之可以治身，推之可以治人。</a:t>
            </a:r>
          </a:p>
          <a:p>
            <a:pPr algn="r">
              <a:lnSpc>
                <a:spcPct val="130000"/>
              </a:lnSpc>
            </a:pPr>
            <a:r>
              <a:rPr lang="en-US" altLang="zh-CN" sz="2800">
                <a:latin typeface="微软雅黑" panose="020B0503020204020204" pitchFamily="34" charset="-122"/>
                <a:ea typeface="微软雅黑" panose="020B0503020204020204" pitchFamily="34" charset="-122"/>
              </a:rPr>
              <a:t>——</a:t>
            </a:r>
            <a:r>
              <a:rPr lang="zh-CN" altLang="zh-CN" sz="2800">
                <a:latin typeface="微软雅黑" panose="020B0503020204020204" pitchFamily="34" charset="-122"/>
                <a:ea typeface="微软雅黑" panose="020B0503020204020204" pitchFamily="34" charset="-122"/>
              </a:rPr>
              <a:t>魏源</a:t>
            </a:r>
            <a:endParaRPr lang="en-US" altLang="zh-CN" sz="2800">
              <a:latin typeface="微软雅黑" panose="020B0503020204020204" pitchFamily="34" charset="-122"/>
              <a:ea typeface="微软雅黑" panose="020B0503020204020204" pitchFamily="34" charset="-122"/>
            </a:endParaRPr>
          </a:p>
          <a:p>
            <a:pPr marL="457200" indent="-457200">
              <a:lnSpc>
                <a:spcPct val="130000"/>
              </a:lnSpc>
              <a:buFont typeface="Wingdings" panose="05000000000000000000" pitchFamily="2" charset="2"/>
              <a:buChar char="Ø"/>
            </a:pP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道德经</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是一部兵书。</a:t>
            </a:r>
            <a:endParaRPr lang="en-US" altLang="zh-CN" sz="2800">
              <a:latin typeface="微软雅黑" panose="020B0503020204020204" pitchFamily="34" charset="-122"/>
              <a:ea typeface="微软雅黑" panose="020B0503020204020204" pitchFamily="34" charset="-122"/>
            </a:endParaRPr>
          </a:p>
          <a:p>
            <a:pPr algn="r">
              <a:lnSpc>
                <a:spcPct val="130000"/>
              </a:lnSpc>
            </a:pP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毛泽东</a:t>
            </a:r>
            <a:endParaRPr lang="zh-CN" altLang="zh-CN" sz="280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25263B2-5A77-4260-84BC-E6CD6B545EE4}"/>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139949" y="1402563"/>
            <a:ext cx="4424516" cy="5294672"/>
          </a:xfrm>
          <a:prstGeom prst="rect">
            <a:avLst/>
          </a:prstGeom>
        </p:spPr>
      </p:pic>
    </p:spTree>
    <p:extLst>
      <p:ext uri="{BB962C8B-B14F-4D97-AF65-F5344CB8AC3E}">
        <p14:creationId xmlns:p14="http://schemas.microsoft.com/office/powerpoint/2010/main" val="268530377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83BB63-D6F5-4CBB-9E27-E4B4922C38E4}"/>
              </a:ext>
            </a:extLst>
          </p:cNvPr>
          <p:cNvSpPr/>
          <p:nvPr>
            <p:custDataLst>
              <p:tags r:id="rId1"/>
            </p:custDataLst>
          </p:nvPr>
        </p:nvSpPr>
        <p:spPr>
          <a:xfrm>
            <a:off x="932973" y="1020875"/>
            <a:ext cx="2531835"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作品简评</a:t>
            </a:r>
          </a:p>
        </p:txBody>
      </p:sp>
      <p:sp>
        <p:nvSpPr>
          <p:cNvPr id="9"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6F9F956-F5BD-4BBC-89FC-B45A4EAB62E4}"/>
              </a:ext>
            </a:extLst>
          </p:cNvPr>
          <p:cNvSpPr txBox="1"/>
          <p:nvPr>
            <p:custDataLst>
              <p:tags r:id="rId2"/>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A74250-B2FB-4EFA-940E-B04DD1C96336}"/>
              </a:ext>
            </a:extLst>
          </p:cNvPr>
          <p:cNvSpPr/>
          <p:nvPr>
            <p:custDataLst>
              <p:tags r:id="rId3"/>
            </p:custDataLst>
          </p:nvPr>
        </p:nvSpPr>
        <p:spPr>
          <a:xfrm>
            <a:off x="3619766" y="725362"/>
            <a:ext cx="8164135" cy="5407275"/>
          </a:xfrm>
          <a:prstGeom prst="rect">
            <a:avLst/>
          </a:prstGeom>
          <a:ln>
            <a:noFill/>
          </a:ln>
        </p:spPr>
        <p:txBody>
          <a:bodyPr>
            <a:noAutofit/>
          </a:bodyPr>
          <a:lstStyle/>
          <a:p>
            <a:pPr marL="228600" indent="-228600">
              <a:lnSpc>
                <a:spcPct val="130000"/>
              </a:lnSpc>
              <a:buFont typeface="Wingdings" panose="05000000000000000000" pitchFamily="2" charset="2"/>
              <a:buChar char="Ø"/>
            </a:pPr>
            <a:r>
              <a:rPr lang="zh-CN" altLang="en-US" sz="2800">
                <a:solidFill>
                  <a:srgbClr val="C00000"/>
                </a:solidFill>
                <a:latin typeface="微软雅黑" panose="020B0503020204020204" pitchFamily="34" charset="-122"/>
                <a:ea typeface="微软雅黑" panose="020B0503020204020204" pitchFamily="34" charset="-122"/>
              </a:rPr>
              <a:t>儒家</a:t>
            </a:r>
            <a:r>
              <a:rPr lang="zh-CN" altLang="en-US" sz="2800">
                <a:latin typeface="微软雅黑" panose="020B0503020204020204" pitchFamily="34" charset="-122"/>
                <a:ea typeface="微软雅黑" panose="020B0503020204020204" pitchFamily="34" charset="-122"/>
              </a:rPr>
              <a:t>像</a:t>
            </a:r>
            <a:r>
              <a:rPr lang="zh-CN" altLang="en-US" sz="2800">
                <a:solidFill>
                  <a:srgbClr val="0070C0"/>
                </a:solidFill>
                <a:latin typeface="微软雅黑" panose="020B0503020204020204" pitchFamily="34" charset="-122"/>
                <a:ea typeface="微软雅黑" panose="020B0503020204020204" pitchFamily="34" charset="-122"/>
              </a:rPr>
              <a:t>粮食店</a:t>
            </a:r>
            <a:r>
              <a:rPr lang="zh-CN" altLang="en-US" sz="2800">
                <a:latin typeface="微软雅黑" panose="020B0503020204020204" pitchFamily="34" charset="-122"/>
                <a:ea typeface="微软雅黑" panose="020B0503020204020204" pitchFamily="34" charset="-122"/>
              </a:rPr>
              <a:t>，绝不能打。否则，打倒了儒家，我们就没有饭吃</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没有精神食粮；</a:t>
            </a:r>
            <a:r>
              <a:rPr lang="zh-CN" altLang="en-US" sz="2800">
                <a:solidFill>
                  <a:srgbClr val="C00000"/>
                </a:solidFill>
                <a:latin typeface="微软雅黑" panose="020B0503020204020204" pitchFamily="34" charset="-122"/>
                <a:ea typeface="微软雅黑" panose="020B0503020204020204" pitchFamily="34" charset="-122"/>
              </a:rPr>
              <a:t>佛家</a:t>
            </a:r>
            <a:r>
              <a:rPr lang="zh-CN" altLang="en-US" sz="2800">
                <a:latin typeface="微软雅黑" panose="020B0503020204020204" pitchFamily="34" charset="-122"/>
                <a:ea typeface="微软雅黑" panose="020B0503020204020204" pitchFamily="34" charset="-122"/>
              </a:rPr>
              <a:t>是</a:t>
            </a:r>
            <a:r>
              <a:rPr lang="zh-CN" altLang="en-US" sz="2800">
                <a:solidFill>
                  <a:srgbClr val="0070C0"/>
                </a:solidFill>
                <a:latin typeface="微软雅黑" panose="020B0503020204020204" pitchFamily="34" charset="-122"/>
                <a:ea typeface="微软雅黑" panose="020B0503020204020204" pitchFamily="34" charset="-122"/>
              </a:rPr>
              <a:t>百货店</a:t>
            </a:r>
            <a:r>
              <a:rPr lang="zh-CN" altLang="en-US" sz="2800">
                <a:latin typeface="微软雅黑" panose="020B0503020204020204" pitchFamily="34" charset="-122"/>
                <a:ea typeface="微软雅黑" panose="020B0503020204020204" pitchFamily="34" charset="-122"/>
              </a:rPr>
              <a:t>，像大都市的百货公司，各式各样的日用品俱备，随时可以去逛逛，有钱就选购一些回来，没有钱则观光一番，无人阻拦，但里面所有，都是人生必需的东西，也是不可缺少的；</a:t>
            </a:r>
            <a:r>
              <a:rPr lang="zh-CN" altLang="en-US" sz="2800">
                <a:solidFill>
                  <a:srgbClr val="C00000"/>
                </a:solidFill>
                <a:latin typeface="微软雅黑" panose="020B0503020204020204" pitchFamily="34" charset="-122"/>
                <a:ea typeface="微软雅黑" panose="020B0503020204020204" pitchFamily="34" charset="-122"/>
              </a:rPr>
              <a:t>道家</a:t>
            </a:r>
            <a:r>
              <a:rPr lang="zh-CN" altLang="en-US" sz="2800">
                <a:latin typeface="微软雅黑" panose="020B0503020204020204" pitchFamily="34" charset="-122"/>
                <a:ea typeface="微软雅黑" panose="020B0503020204020204" pitchFamily="34" charset="-122"/>
              </a:rPr>
              <a:t>则是</a:t>
            </a:r>
            <a:r>
              <a:rPr lang="zh-CN" altLang="en-US" sz="2800">
                <a:solidFill>
                  <a:srgbClr val="0070C0"/>
                </a:solidFill>
                <a:latin typeface="微软雅黑" panose="020B0503020204020204" pitchFamily="34" charset="-122"/>
                <a:ea typeface="微软雅黑" panose="020B0503020204020204" pitchFamily="34" charset="-122"/>
              </a:rPr>
              <a:t>药店</a:t>
            </a:r>
            <a:r>
              <a:rPr lang="zh-CN" altLang="en-US" sz="2800">
                <a:latin typeface="微软雅黑" panose="020B0503020204020204" pitchFamily="34" charset="-122"/>
                <a:ea typeface="微软雅黑" panose="020B0503020204020204" pitchFamily="34" charset="-122"/>
              </a:rPr>
              <a:t>，如果不生病，一生也可以不必去理会它，要是一生病，就非自动找上门去不可</a:t>
            </a:r>
            <a:r>
              <a:rPr lang="en-US" altLang="zh-CN" sz="2800">
                <a:latin typeface="微软雅黑" panose="020B0503020204020204" pitchFamily="34" charset="-122"/>
                <a:ea typeface="微软雅黑" panose="020B0503020204020204" pitchFamily="34" charset="-122"/>
              </a:rPr>
              <a:t>……</a:t>
            </a:r>
          </a:p>
          <a:p>
            <a:pPr algn="r">
              <a:lnSpc>
                <a:spcPct val="130000"/>
              </a:lnSpc>
            </a:pP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南怀瑾</a:t>
            </a:r>
            <a:endParaRPr lang="zh-CN" altLang="zh-CN" sz="280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25263B2-5A77-4260-84BC-E6CD6B545EE4}"/>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139949" y="1402563"/>
            <a:ext cx="4424516" cy="5294672"/>
          </a:xfrm>
          <a:prstGeom prst="rect">
            <a:avLst/>
          </a:prstGeom>
        </p:spPr>
      </p:pic>
    </p:spTree>
    <p:extLst>
      <p:ext uri="{BB962C8B-B14F-4D97-AF65-F5344CB8AC3E}">
        <p14:creationId xmlns:p14="http://schemas.microsoft.com/office/powerpoint/2010/main" val="246142990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83BB63-D6F5-4CBB-9E27-E4B4922C38E4}"/>
              </a:ext>
            </a:extLst>
          </p:cNvPr>
          <p:cNvSpPr/>
          <p:nvPr>
            <p:custDataLst>
              <p:tags r:id="rId1"/>
            </p:custDataLst>
          </p:nvPr>
        </p:nvSpPr>
        <p:spPr>
          <a:xfrm>
            <a:off x="4416595" y="114899"/>
            <a:ext cx="3358808"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历史背景</a:t>
            </a:r>
          </a:p>
        </p:txBody>
      </p:sp>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A74250-B2FB-4EFA-940E-B04DD1C96336}"/>
              </a:ext>
            </a:extLst>
          </p:cNvPr>
          <p:cNvSpPr/>
          <p:nvPr>
            <p:custDataLst>
              <p:tags r:id="rId2"/>
            </p:custDataLst>
          </p:nvPr>
        </p:nvSpPr>
        <p:spPr>
          <a:xfrm>
            <a:off x="707923" y="688752"/>
            <a:ext cx="11093241" cy="5407275"/>
          </a:xfrm>
          <a:prstGeom prst="rect">
            <a:avLst/>
          </a:prstGeom>
          <a:ln>
            <a:noFill/>
          </a:ln>
        </p:spPr>
        <p:txBody>
          <a:bodyPr>
            <a:noAutofit/>
          </a:bodyPr>
          <a:lstStyle/>
          <a:p>
            <a:pPr marL="228600" indent="-228600">
              <a:lnSpc>
                <a:spcPct val="120000"/>
              </a:lnSpc>
              <a:spcBef>
                <a:spcPct val="0"/>
              </a:spcBef>
              <a:buFont typeface="Wingdings" panose="05000000000000000000" pitchFamily="2" charset="2"/>
              <a:buChar char="Ø"/>
            </a:pPr>
            <a:r>
              <a:rPr lang="zh-CN" altLang="en-US" sz="2800">
                <a:latin typeface="微软雅黑" panose="020B0503020204020204" pitchFamily="34" charset="-122"/>
                <a:ea typeface="微软雅黑" panose="020B0503020204020204" pitchFamily="34" charset="-122"/>
                <a:sym typeface="Wingdings"/>
              </a:rPr>
              <a:t>春秋时期，一些诸侯国经过长期休养生息发展了起来，而王室的力量却逐步衰微，渐渐丧失控制诸侯的能力。强大了的诸侯，不再对周王室唯命是从了，他们有的蚕食周的土地，有的攻伐别的诸侯国。</a:t>
            </a:r>
          </a:p>
          <a:p>
            <a:pPr marL="228600" indent="-228600">
              <a:lnSpc>
                <a:spcPct val="120000"/>
              </a:lnSpc>
              <a:spcBef>
                <a:spcPct val="0"/>
              </a:spcBef>
              <a:buFont typeface="Wingdings" panose="05000000000000000000" pitchFamily="2" charset="2"/>
              <a:buChar char="Ø"/>
            </a:pPr>
            <a:r>
              <a:rPr lang="zh-CN" altLang="en-US" sz="2800">
                <a:latin typeface="微软雅黑" panose="020B0503020204020204" pitchFamily="34" charset="-122"/>
                <a:ea typeface="微软雅黑" panose="020B0503020204020204" pitchFamily="34" charset="-122"/>
                <a:sym typeface="Wingdings"/>
              </a:rPr>
              <a:t>据史书记载，春秋</a:t>
            </a:r>
            <a:r>
              <a:rPr lang="en-US" altLang="zh-CN" sz="2800">
                <a:latin typeface="微软雅黑" panose="020B0503020204020204" pitchFamily="34" charset="-122"/>
                <a:ea typeface="微软雅黑" panose="020B0503020204020204" pitchFamily="34" charset="-122"/>
                <a:sym typeface="Wingdings"/>
              </a:rPr>
              <a:t>242</a:t>
            </a:r>
            <a:r>
              <a:rPr lang="zh-CN" altLang="en-US" sz="2800">
                <a:latin typeface="微软雅黑" panose="020B0503020204020204" pitchFamily="34" charset="-122"/>
                <a:ea typeface="微软雅黑" panose="020B0503020204020204" pitchFamily="34" charset="-122"/>
                <a:sym typeface="Wingdings"/>
              </a:rPr>
              <a:t>年间，有</a:t>
            </a:r>
            <a:r>
              <a:rPr lang="en-US" altLang="zh-CN" sz="2800">
                <a:latin typeface="微软雅黑" panose="020B0503020204020204" pitchFamily="34" charset="-122"/>
                <a:ea typeface="微软雅黑" panose="020B0503020204020204" pitchFamily="34" charset="-122"/>
                <a:sym typeface="Wingdings"/>
              </a:rPr>
              <a:t>36</a:t>
            </a:r>
            <a:r>
              <a:rPr lang="zh-CN" altLang="en-US" sz="2800">
                <a:latin typeface="微软雅黑" panose="020B0503020204020204" pitchFamily="34" charset="-122"/>
                <a:ea typeface="微软雅黑" panose="020B0503020204020204" pitchFamily="34" charset="-122"/>
                <a:sym typeface="Wingdings"/>
              </a:rPr>
              <a:t>名君主被杀，</a:t>
            </a:r>
            <a:r>
              <a:rPr lang="en-US" altLang="zh-CN" sz="2800">
                <a:latin typeface="微软雅黑" panose="020B0503020204020204" pitchFamily="34" charset="-122"/>
                <a:ea typeface="微软雅黑" panose="020B0503020204020204" pitchFamily="34" charset="-122"/>
                <a:sym typeface="Wingdings"/>
              </a:rPr>
              <a:t>52</a:t>
            </a:r>
            <a:r>
              <a:rPr lang="zh-CN" altLang="en-US" sz="2800">
                <a:latin typeface="微软雅黑" panose="020B0503020204020204" pitchFamily="34" charset="-122"/>
                <a:ea typeface="微软雅黑" panose="020B0503020204020204" pitchFamily="34" charset="-122"/>
                <a:sym typeface="Wingdings"/>
              </a:rPr>
              <a:t>个诸侯国被灭，有大小战事</a:t>
            </a:r>
            <a:r>
              <a:rPr lang="en-US" altLang="zh-CN" sz="2800">
                <a:latin typeface="微软雅黑" panose="020B0503020204020204" pitchFamily="34" charset="-122"/>
                <a:ea typeface="微软雅黑" panose="020B0503020204020204" pitchFamily="34" charset="-122"/>
                <a:sym typeface="Wingdings"/>
              </a:rPr>
              <a:t>480</a:t>
            </a:r>
            <a:r>
              <a:rPr lang="zh-CN" altLang="en-US" sz="2800">
                <a:latin typeface="微软雅黑" panose="020B0503020204020204" pitchFamily="34" charset="-122"/>
                <a:ea typeface="微软雅黑" panose="020B0503020204020204" pitchFamily="34" charset="-122"/>
                <a:sym typeface="Wingdings"/>
              </a:rPr>
              <a:t>多起，诸侯的盟会</a:t>
            </a:r>
            <a:r>
              <a:rPr lang="en-US" altLang="zh-CN" sz="2800">
                <a:latin typeface="微软雅黑" panose="020B0503020204020204" pitchFamily="34" charset="-122"/>
                <a:ea typeface="微软雅黑" panose="020B0503020204020204" pitchFamily="34" charset="-122"/>
                <a:sym typeface="Wingdings"/>
              </a:rPr>
              <a:t>450</a:t>
            </a:r>
            <a:r>
              <a:rPr lang="zh-CN" altLang="en-US" sz="2800">
                <a:latin typeface="微软雅黑" panose="020B0503020204020204" pitchFamily="34" charset="-122"/>
                <a:ea typeface="微软雅黑" panose="020B0503020204020204" pitchFamily="34" charset="-122"/>
                <a:sym typeface="Wingdings"/>
              </a:rPr>
              <a:t>余次。</a:t>
            </a:r>
          </a:p>
          <a:p>
            <a:pPr marL="228600" indent="-228600">
              <a:lnSpc>
                <a:spcPct val="120000"/>
              </a:lnSpc>
              <a:spcBef>
                <a:spcPct val="0"/>
              </a:spcBef>
              <a:buFont typeface="Wingdings" panose="05000000000000000000" pitchFamily="2" charset="2"/>
              <a:buChar char="Ø"/>
            </a:pPr>
            <a:r>
              <a:rPr lang="zh-CN" altLang="en-US" sz="2800">
                <a:latin typeface="微软雅黑" panose="020B0503020204020204" pitchFamily="34" charset="-122"/>
                <a:ea typeface="微软雅黑" panose="020B0503020204020204" pitchFamily="34" charset="-122"/>
                <a:sym typeface="Wingdings"/>
              </a:rPr>
              <a:t>天下大乱，诸侯混战，统治者贪求无厌，无德无能却好大喜功，强作妄为。使百姓饥寒交迫，疲于奔命，造成人民的灾难。</a:t>
            </a:r>
            <a:endParaRPr lang="en-US" altLang="zh-CN" sz="2800">
              <a:latin typeface="微软雅黑" panose="020B0503020204020204" pitchFamily="34" charset="-122"/>
              <a:ea typeface="微软雅黑" panose="020B0503020204020204" pitchFamily="34" charset="-122"/>
              <a:sym typeface="Wingdings"/>
            </a:endParaRPr>
          </a:p>
          <a:p>
            <a:pPr marL="228600" indent="-228600">
              <a:lnSpc>
                <a:spcPct val="120000"/>
              </a:lnSpc>
              <a:spcBef>
                <a:spcPct val="0"/>
              </a:spcBef>
              <a:buFont typeface="Wingdings" panose="05000000000000000000" pitchFamily="2" charset="2"/>
              <a:buChar char="Ø"/>
            </a:pPr>
            <a:r>
              <a:rPr lang="zh-CN" altLang="en-US" sz="2800">
                <a:latin typeface="微软雅黑" panose="020B0503020204020204" pitchFamily="34" charset="-122"/>
                <a:ea typeface="微软雅黑" panose="020B0503020204020204" pitchFamily="34" charset="-122"/>
                <a:sym typeface="Wingdings"/>
              </a:rPr>
              <a:t>在这种情况下，老子针对统治者的治国方略，提出“无为而治”的思想，呼吁统治者要“无为”，不要过多干涉百姓生活。</a:t>
            </a:r>
          </a:p>
          <a:p>
            <a:pPr marL="228600" indent="-228600">
              <a:lnSpc>
                <a:spcPct val="120000"/>
              </a:lnSpc>
              <a:spcBef>
                <a:spcPct val="0"/>
              </a:spcBef>
              <a:buFont typeface="Wingdings" panose="05000000000000000000" pitchFamily="2" charset="2"/>
              <a:buChar char="Ø"/>
            </a:pPr>
            <a:r>
              <a:rPr lang="zh-CN" altLang="en-US" sz="2800">
                <a:latin typeface="微软雅黑" panose="020B0503020204020204" pitchFamily="34" charset="-122"/>
                <a:ea typeface="微软雅黑" panose="020B0503020204020204" pitchFamily="34" charset="-122"/>
                <a:sym typeface="Wingdings"/>
              </a:rPr>
              <a:t>老子的“无为”不是“不为”而是含有“不妄为”“不乱为”，要顺应客观态势，尊重自然规律的意思。数千年来，老子的“无为”思想对中华民族的性格行为和人生观产生了深刻的影响。</a:t>
            </a:r>
          </a:p>
        </p:txBody>
      </p:sp>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724B97A-53F1-4B48-A752-56BEFDF69F48}"/>
              </a:ext>
            </a:extLst>
          </p:cNvPr>
          <p:cNvSpPr txBox="1"/>
          <p:nvPr>
            <p:custDataLst>
              <p:tags r:id="rId3"/>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Tree>
    <p:extLst>
      <p:ext uri="{BB962C8B-B14F-4D97-AF65-F5344CB8AC3E}">
        <p14:creationId xmlns:p14="http://schemas.microsoft.com/office/powerpoint/2010/main" val="307876612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6F9F956-F5BD-4BBC-89FC-B45A4EAB62E4}"/>
              </a:ext>
            </a:extLst>
          </p:cNvPr>
          <p:cNvSpPr txBox="1"/>
          <p:nvPr>
            <p:custDataLst>
              <p:tags r:id="rId1"/>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A74250-B2FB-4EFA-940E-B04DD1C96336}"/>
              </a:ext>
            </a:extLst>
          </p:cNvPr>
          <p:cNvSpPr/>
          <p:nvPr>
            <p:custDataLst>
              <p:tags r:id="rId2"/>
            </p:custDataLst>
          </p:nvPr>
        </p:nvSpPr>
        <p:spPr>
          <a:xfrm>
            <a:off x="3361568" y="477416"/>
            <a:ext cx="8200104" cy="5407275"/>
          </a:xfrm>
          <a:prstGeom prst="rect">
            <a:avLst/>
          </a:prstGeom>
          <a:ln>
            <a:noFill/>
          </a:ln>
        </p:spPr>
        <p:txBody>
          <a:bodyPr>
            <a:noAutofit/>
          </a:bodyPr>
          <a:lstStyle/>
          <a:p>
            <a:pPr marL="228600" indent="-228600">
              <a:lnSpc>
                <a:spcPct val="130000"/>
              </a:lnSpc>
              <a:buFont typeface="Wingdings" panose="05000000000000000000" pitchFamily="2" charset="2"/>
              <a:buChar char="Ø"/>
            </a:pPr>
            <a:r>
              <a:rPr lang="zh-CN" altLang="zh-CN" sz="3200">
                <a:latin typeface="微软雅黑" panose="020B0503020204020204" pitchFamily="34" charset="-122"/>
                <a:ea typeface="微软雅黑" panose="020B0503020204020204" pitchFamily="34" charset="-122"/>
              </a:rPr>
              <a:t>老子</a:t>
            </a:r>
            <a:r>
              <a:rPr lang="zh-CN" altLang="en-US" sz="3200">
                <a:latin typeface="微软雅黑" panose="020B0503020204020204" pitchFamily="34" charset="-122"/>
                <a:ea typeface="微软雅黑" panose="020B0503020204020204" pitchFamily="34" charset="-122"/>
                <a:sym typeface="微软雅黑" panose="020B0503020204020204" charset="-122"/>
              </a:rPr>
              <a:t>对中国哲学发展具有深刻影响，</a:t>
            </a:r>
            <a:endParaRPr lang="en-US" altLang="zh-CN" sz="3200">
              <a:latin typeface="微软雅黑" panose="020B0503020204020204" pitchFamily="34" charset="-122"/>
              <a:ea typeface="微软雅黑" panose="020B0503020204020204" pitchFamily="34" charset="-122"/>
              <a:sym typeface="微软雅黑" panose="020B0503020204020204" charset="-122"/>
            </a:endParaRPr>
          </a:p>
          <a:p>
            <a:pPr>
              <a:lnSpc>
                <a:spcPct val="130000"/>
              </a:lnSpc>
            </a:pPr>
            <a:r>
              <a:rPr lang="zh-CN" altLang="en-US" sz="3200">
                <a:latin typeface="微软雅黑" panose="020B0503020204020204" pitchFamily="34" charset="-122"/>
                <a:ea typeface="微软雅黑" panose="020B0503020204020204" pitchFamily="34" charset="-122"/>
                <a:sym typeface="微软雅黑" panose="020B0503020204020204" charset="-122"/>
              </a:rPr>
              <a:t>其</a:t>
            </a:r>
            <a:r>
              <a:rPr lang="zh-CN" altLang="zh-CN" sz="3200">
                <a:latin typeface="微软雅黑" panose="020B0503020204020204" pitchFamily="34" charset="-122"/>
                <a:ea typeface="微软雅黑" panose="020B0503020204020204" pitchFamily="34" charset="-122"/>
              </a:rPr>
              <a:t>思想的核心是</a:t>
            </a:r>
            <a:r>
              <a:rPr lang="zh-CN" altLang="zh-CN" sz="3200">
                <a:solidFill>
                  <a:srgbClr val="C00000"/>
                </a:solidFill>
                <a:latin typeface="微软雅黑" panose="020B0503020204020204" pitchFamily="34" charset="-122"/>
                <a:ea typeface="微软雅黑" panose="020B0503020204020204" pitchFamily="34" charset="-122"/>
              </a:rPr>
              <a:t>朴素辩证法</a:t>
            </a:r>
            <a:r>
              <a:rPr lang="zh-CN" altLang="zh-CN" sz="3200">
                <a:latin typeface="微软雅黑" panose="020B0503020204020204" pitchFamily="34" charset="-122"/>
                <a:ea typeface="微软雅黑" panose="020B0503020204020204" pitchFamily="34" charset="-122"/>
              </a:rPr>
              <a:t>。</a:t>
            </a:r>
            <a:endParaRPr lang="en-US" altLang="zh-CN" sz="3200">
              <a:latin typeface="微软雅黑" panose="020B0503020204020204" pitchFamily="34" charset="-122"/>
              <a:ea typeface="微软雅黑" panose="020B0503020204020204" pitchFamily="34" charset="-122"/>
            </a:endParaRPr>
          </a:p>
          <a:p>
            <a:pPr marL="457200" indent="-457200">
              <a:lnSpc>
                <a:spcPct val="130000"/>
              </a:lnSpc>
              <a:buFont typeface="Wingdings" panose="05000000000000000000" pitchFamily="2" charset="2"/>
              <a:buChar char="u"/>
            </a:pPr>
            <a:r>
              <a:rPr lang="zh-CN" altLang="zh-CN" sz="3200">
                <a:latin typeface="楷体" panose="02010609060101010101" pitchFamily="49" charset="-122"/>
                <a:ea typeface="楷体" panose="02010609060101010101" pitchFamily="49" charset="-122"/>
              </a:rPr>
              <a:t>在政治上</a:t>
            </a:r>
            <a:r>
              <a:rPr lang="zh-CN" altLang="zh-CN" sz="3200">
                <a:latin typeface="微软雅黑" panose="020B0503020204020204" pitchFamily="34" charset="-122"/>
                <a:ea typeface="微软雅黑" panose="020B0503020204020204" pitchFamily="34" charset="-122"/>
              </a:rPr>
              <a:t>，主张</a:t>
            </a:r>
            <a:r>
              <a:rPr lang="zh-CN" altLang="zh-CN" sz="3200">
                <a:solidFill>
                  <a:srgbClr val="C00000"/>
                </a:solidFill>
                <a:latin typeface="微软雅黑" panose="020B0503020204020204" pitchFamily="34" charset="-122"/>
                <a:ea typeface="微软雅黑" panose="020B0503020204020204" pitchFamily="34" charset="-122"/>
              </a:rPr>
              <a:t>无为而治</a:t>
            </a:r>
            <a:r>
              <a:rPr lang="zh-CN" altLang="zh-CN" sz="3200">
                <a:latin typeface="微软雅黑" panose="020B0503020204020204" pitchFamily="34" charset="-122"/>
                <a:ea typeface="微软雅黑" panose="020B0503020204020204" pitchFamily="34" charset="-122"/>
              </a:rPr>
              <a:t>、</a:t>
            </a:r>
            <a:r>
              <a:rPr lang="zh-CN" altLang="zh-CN" sz="3200">
                <a:solidFill>
                  <a:srgbClr val="C00000"/>
                </a:solidFill>
                <a:latin typeface="微软雅黑" panose="020B0503020204020204" pitchFamily="34" charset="-122"/>
                <a:ea typeface="微软雅黑" panose="020B0503020204020204" pitchFamily="34" charset="-122"/>
              </a:rPr>
              <a:t>不言之教</a:t>
            </a:r>
            <a:r>
              <a:rPr lang="zh-CN" altLang="zh-CN" sz="3200">
                <a:latin typeface="微软雅黑" panose="020B0503020204020204" pitchFamily="34" charset="-122"/>
                <a:ea typeface="微软雅黑" panose="020B0503020204020204" pitchFamily="34" charset="-122"/>
              </a:rPr>
              <a:t>。</a:t>
            </a:r>
            <a:endParaRPr lang="en-US" altLang="zh-CN" sz="3200">
              <a:latin typeface="微软雅黑" panose="020B0503020204020204" pitchFamily="34" charset="-122"/>
              <a:ea typeface="微软雅黑" panose="020B0503020204020204" pitchFamily="34" charset="-122"/>
            </a:endParaRPr>
          </a:p>
          <a:p>
            <a:pPr marL="457200" indent="-457200">
              <a:lnSpc>
                <a:spcPct val="130000"/>
              </a:lnSpc>
              <a:buFont typeface="Wingdings" panose="05000000000000000000" pitchFamily="2" charset="2"/>
              <a:buChar char="u"/>
            </a:pPr>
            <a:r>
              <a:rPr lang="zh-CN" altLang="zh-CN" sz="3200">
                <a:latin typeface="楷体" panose="02010609060101010101" pitchFamily="49" charset="-122"/>
                <a:ea typeface="楷体" panose="02010609060101010101" pitchFamily="49" charset="-122"/>
              </a:rPr>
              <a:t>在权术上</a:t>
            </a:r>
            <a:r>
              <a:rPr lang="zh-CN" altLang="zh-CN" sz="3200">
                <a:latin typeface="微软雅黑" panose="020B0503020204020204" pitchFamily="34" charset="-122"/>
                <a:ea typeface="微软雅黑" panose="020B0503020204020204" pitchFamily="34" charset="-122"/>
              </a:rPr>
              <a:t>，讲究</a:t>
            </a:r>
            <a:r>
              <a:rPr lang="zh-CN" altLang="zh-CN" sz="3200">
                <a:solidFill>
                  <a:srgbClr val="C00000"/>
                </a:solidFill>
                <a:latin typeface="微软雅黑" panose="020B0503020204020204" pitchFamily="34" charset="-122"/>
                <a:ea typeface="微软雅黑" panose="020B0503020204020204" pitchFamily="34" charset="-122"/>
              </a:rPr>
              <a:t>物极必反</a:t>
            </a:r>
            <a:r>
              <a:rPr lang="zh-CN" altLang="zh-CN" sz="3200">
                <a:latin typeface="微软雅黑" panose="020B0503020204020204" pitchFamily="34" charset="-122"/>
                <a:ea typeface="微软雅黑" panose="020B0503020204020204" pitchFamily="34" charset="-122"/>
              </a:rPr>
              <a:t>之理。</a:t>
            </a:r>
            <a:endParaRPr lang="en-US" altLang="zh-CN" sz="3200">
              <a:latin typeface="微软雅黑" panose="020B0503020204020204" pitchFamily="34" charset="-122"/>
              <a:ea typeface="微软雅黑" panose="020B0503020204020204" pitchFamily="34" charset="-122"/>
            </a:endParaRPr>
          </a:p>
          <a:p>
            <a:pPr marL="457200" indent="-457200">
              <a:lnSpc>
                <a:spcPct val="130000"/>
              </a:lnSpc>
              <a:buFont typeface="Wingdings" panose="05000000000000000000" pitchFamily="2" charset="2"/>
              <a:buChar char="u"/>
            </a:pPr>
            <a:r>
              <a:rPr lang="zh-CN" altLang="zh-CN" sz="3200">
                <a:latin typeface="楷体" panose="02010609060101010101" pitchFamily="49" charset="-122"/>
                <a:ea typeface="楷体" panose="02010609060101010101" pitchFamily="49" charset="-122"/>
              </a:rPr>
              <a:t>在修身方面</a:t>
            </a:r>
            <a:r>
              <a:rPr lang="zh-CN"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老子强调“谦虚”““不争”“柔弱”“知足”等。他主张要把自己放在弱者地位，认为“柔弱胜刚强”，</a:t>
            </a:r>
            <a:r>
              <a:rPr lang="zh-CN" altLang="zh-CN" sz="3200">
                <a:latin typeface="微软雅黑" panose="020B0503020204020204" pitchFamily="34" charset="-122"/>
                <a:ea typeface="微软雅黑" panose="020B0503020204020204" pitchFamily="34" charset="-122"/>
              </a:rPr>
              <a:t>讲究</a:t>
            </a:r>
            <a:r>
              <a:rPr lang="zh-CN" altLang="zh-CN" sz="3200">
                <a:solidFill>
                  <a:srgbClr val="C00000"/>
                </a:solidFill>
                <a:latin typeface="微软雅黑" panose="020B0503020204020204" pitchFamily="34" charset="-122"/>
                <a:ea typeface="微软雅黑" panose="020B0503020204020204" pitchFamily="34" charset="-122"/>
              </a:rPr>
              <a:t>虚心实腹、不与人争</a:t>
            </a:r>
            <a:r>
              <a:rPr lang="zh-CN" altLang="zh-CN" sz="3200">
                <a:latin typeface="微软雅黑" panose="020B0503020204020204" pitchFamily="34" charset="-122"/>
                <a:ea typeface="微软雅黑" panose="020B0503020204020204" pitchFamily="34" charset="-122"/>
              </a:rPr>
              <a:t>的修持。</a:t>
            </a:r>
            <a:endParaRPr lang="en-US" altLang="zh-CN" sz="3200">
              <a:latin typeface="微软雅黑" panose="020B0503020204020204" pitchFamily="34" charset="-122"/>
              <a:ea typeface="微软雅黑" panose="020B0503020204020204" pitchFamily="34" charset="-122"/>
            </a:endParaRPr>
          </a:p>
          <a:p>
            <a:pPr marL="457200" indent="-457200">
              <a:lnSpc>
                <a:spcPct val="130000"/>
              </a:lnSpc>
              <a:buFont typeface="Wingdings" panose="05000000000000000000" pitchFamily="2" charset="2"/>
              <a:buChar char="u"/>
            </a:pPr>
            <a:r>
              <a:rPr lang="zh-CN" altLang="en-US" sz="3200">
                <a:latin typeface="楷体" panose="02010609060101010101" pitchFamily="49" charset="-122"/>
                <a:ea typeface="楷体" panose="02010609060101010101" pitchFamily="49" charset="-122"/>
                <a:sym typeface="Wingdings"/>
              </a:rPr>
              <a:t>在历史观上，</a:t>
            </a:r>
            <a:r>
              <a:rPr lang="en-US" altLang="zh-CN" sz="3200">
                <a:latin typeface="微软雅黑" panose="020B0503020204020204" pitchFamily="34" charset="-122"/>
                <a:ea typeface="微软雅黑" panose="020B0503020204020204" pitchFamily="34" charset="-122"/>
                <a:sym typeface="Wingdings"/>
              </a:rPr>
              <a:t>《</a:t>
            </a:r>
            <a:r>
              <a:rPr lang="zh-CN" altLang="en-US" sz="3200">
                <a:latin typeface="微软雅黑" panose="020B0503020204020204" pitchFamily="34" charset="-122"/>
                <a:ea typeface="微软雅黑" panose="020B0503020204020204" pitchFamily="34" charset="-122"/>
                <a:sym typeface="Wingdings"/>
              </a:rPr>
              <a:t>老子</a:t>
            </a:r>
            <a:r>
              <a:rPr lang="en-US" altLang="zh-CN" sz="3200">
                <a:latin typeface="微软雅黑" panose="020B0503020204020204" pitchFamily="34" charset="-122"/>
                <a:ea typeface="微软雅黑" panose="020B0503020204020204" pitchFamily="34" charset="-122"/>
                <a:sym typeface="Wingdings"/>
              </a:rPr>
              <a:t>》</a:t>
            </a:r>
            <a:r>
              <a:rPr lang="zh-CN" altLang="en-US" sz="3200">
                <a:latin typeface="微软雅黑" panose="020B0503020204020204" pitchFamily="34" charset="-122"/>
                <a:ea typeface="微软雅黑" panose="020B0503020204020204" pitchFamily="34" charset="-122"/>
                <a:sym typeface="Wingdings"/>
              </a:rPr>
              <a:t>是落后的，要求回到“</a:t>
            </a:r>
            <a:r>
              <a:rPr lang="zh-CN" altLang="en-US" sz="3200">
                <a:solidFill>
                  <a:srgbClr val="C00000"/>
                </a:solidFill>
                <a:latin typeface="微软雅黑" panose="020B0503020204020204" pitchFamily="34" charset="-122"/>
                <a:ea typeface="微软雅黑" panose="020B0503020204020204" pitchFamily="34" charset="-122"/>
                <a:sym typeface="Wingdings"/>
              </a:rPr>
              <a:t>小国寡民</a:t>
            </a:r>
            <a:r>
              <a:rPr lang="zh-CN" altLang="en-US" sz="3200">
                <a:latin typeface="微软雅黑" panose="020B0503020204020204" pitchFamily="34" charset="-122"/>
                <a:ea typeface="微软雅黑" panose="020B0503020204020204" pitchFamily="34" charset="-122"/>
                <a:sym typeface="Wingdings"/>
              </a:rPr>
              <a:t>”的时代</a:t>
            </a:r>
            <a:r>
              <a:rPr lang="zh-CN" altLang="en-US" sz="3200" b="1">
                <a:ln w="9525" cap="flat" cmpd="sng" algn="ctr">
                  <a:noFill/>
                  <a:prstDash val="solid"/>
                  <a:round/>
                  <a:headEnd type="none" w="med" len="med"/>
                  <a:tailEnd type="none" w="med" len="med"/>
                </a:ln>
                <a:solidFill>
                  <a:srgbClr val="000000"/>
                </a:solidFill>
                <a:latin typeface="华文仿宋"/>
                <a:ea typeface="华文仿宋" charset="-122"/>
                <a:sym typeface="Wingdings"/>
              </a:rPr>
              <a:t>。</a:t>
            </a:r>
            <a:endParaRPr lang="zh-CN" altLang="en-US" sz="3200"/>
          </a:p>
          <a:p>
            <a:pPr marL="228600" indent="-228600">
              <a:lnSpc>
                <a:spcPct val="130000"/>
              </a:lnSpc>
              <a:buFont typeface="Wingdings" panose="05000000000000000000" pitchFamily="2" charset="2"/>
              <a:buChar char="Ø"/>
            </a:pPr>
            <a:endParaRPr lang="zh-CN" altLang="zh-CN" sz="320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5CF9A12-96FD-4CAD-9447-C8FD2E25FB5A}"/>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829733" y="1951038"/>
            <a:ext cx="2531835" cy="4631150"/>
          </a:xfrm>
          <a:prstGeom prst="rect">
            <a:avLst/>
          </a:prstGeom>
        </p:spPr>
      </p:pic>
      <p:sp>
        <p:nvSpPr>
          <p:cNvPr id="8"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643CE3E-9B02-4636-835F-C146B71AA04F}"/>
              </a:ext>
            </a:extLst>
          </p:cNvPr>
          <p:cNvSpPr/>
          <p:nvPr>
            <p:custDataLst>
              <p:tags r:id="rId4"/>
            </p:custDataLst>
          </p:nvPr>
        </p:nvSpPr>
        <p:spPr>
          <a:xfrm>
            <a:off x="4416595" y="95728"/>
            <a:ext cx="2531835"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老子思想</a:t>
            </a:r>
          </a:p>
        </p:txBody>
      </p:sp>
      <p:pic>
        <p:nvPicPr>
          <p:cNvPr id="10" name="图片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0120335-DDBB-4298-A3BA-86027DC311D7}"/>
              </a:ext>
            </a:extLst>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10316331" y="95728"/>
            <a:ext cx="1703605" cy="1754034"/>
          </a:xfrm>
          <a:prstGeom prst="rect">
            <a:avLst/>
          </a:prstGeom>
        </p:spPr>
      </p:pic>
    </p:spTree>
    <p:extLst>
      <p:ext uri="{BB962C8B-B14F-4D97-AF65-F5344CB8AC3E}">
        <p14:creationId xmlns:p14="http://schemas.microsoft.com/office/powerpoint/2010/main" val="41178738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mph" presetSubtype="0" fill="hold" nodeType="afterEffect">
                                  <p:stCondLst>
                                    <p:cond delay="0"/>
                                  </p:stCondLst>
                                  <p:childTnLst>
                                    <p:animRot by="21600000">
                                      <p:cBhvr>
                                        <p:cTn id="6" dur="20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6F9F956-F5BD-4BBC-89FC-B45A4EAB62E4}"/>
              </a:ext>
            </a:extLst>
          </p:cNvPr>
          <p:cNvSpPr txBox="1"/>
          <p:nvPr>
            <p:custDataLst>
              <p:tags r:id="rId1"/>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
        <p:nvSpPr>
          <p:cNvPr id="6"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AECEA51-967F-46DD-9947-25A595A338F4}"/>
              </a:ext>
            </a:extLst>
          </p:cNvPr>
          <p:cNvSpPr txBox="1"/>
          <p:nvPr>
            <p:custDataLst>
              <p:tags r:id="rId2"/>
            </p:custDataLst>
          </p:nvPr>
        </p:nvSpPr>
        <p:spPr>
          <a:xfrm>
            <a:off x="332483" y="674003"/>
            <a:ext cx="11527033" cy="3976687"/>
          </a:xfrm>
          <a:prstGeom prst="rect">
            <a:avLst/>
          </a:prstGeom>
          <a:ln>
            <a:noFill/>
          </a:ln>
        </p:spPr>
        <p:txBody>
          <a:bodyPr>
            <a:noAutofit/>
          </a:bodyPr>
          <a:lstStyle>
            <a:defPPr>
              <a:defRPr lang="zh-CN"/>
            </a:defPPr>
            <a:lvl1pPr marL="228600" indent="-228600">
              <a:lnSpc>
                <a:spcPct val="120000"/>
              </a:lnSpc>
              <a:spcBef>
                <a:spcPct val="0"/>
              </a:spcBef>
              <a:buFont typeface="Wingdings" panose="05000000000000000000" pitchFamily="2" charset="2"/>
              <a:buChar char="Ø"/>
              <a:defRPr sz="2800">
                <a:latin typeface="微软雅黑" panose="020B0503020204020204" pitchFamily="34" charset="-122"/>
                <a:ea typeface="微软雅黑" panose="020B0503020204020204" pitchFamily="34" charset="-122"/>
              </a:defRPr>
            </a:lvl1pPr>
            <a:lvl2pPr marL="742950" indent="-285750" algn="l" defTabSz="914400" rtl="0" eaLnBrk="0" fontAlgn="base" latinLnBrk="0"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indent="-228600" algn="l" defTabSz="914400" rtl="0" eaLnBrk="1" fontAlgn="base" latinLnBrk="0" hangingPunct="1">
              <a:lnSpc>
                <a:spcPct val="90000"/>
              </a:lnSpc>
              <a:spcBef>
                <a:spcPct val="20000"/>
              </a:spcBef>
              <a:spcAft>
                <a:spcPct val="0"/>
              </a:spcAft>
              <a:buFont typeface="Arial" panose="020B0604020202020204" pitchFamily="34" charset="0"/>
              <a:buChar char="»"/>
              <a:defRPr lang="zh-CN" altLang="en-US" sz="2000" kern="1200">
                <a:solidFill>
                  <a:schemeClr val="tx1"/>
                </a:solidFill>
                <a:latin typeface="+mn-lt"/>
                <a:ea typeface="+mn-ea"/>
                <a:cs typeface="+mn-cs"/>
              </a:defRPr>
            </a:lvl6pPr>
            <a:lvl7pPr marL="2971800" indent="-228600" algn="l" defTabSz="914400" rtl="0" eaLnBrk="1" fontAlgn="base" latinLnBrk="0" hangingPunct="1">
              <a:lnSpc>
                <a:spcPct val="90000"/>
              </a:lnSpc>
              <a:spcBef>
                <a:spcPct val="20000"/>
              </a:spcBef>
              <a:spcAft>
                <a:spcPct val="0"/>
              </a:spcAft>
              <a:buFont typeface="Arial" panose="020B0604020202020204" pitchFamily="34" charset="0"/>
              <a:buChar char="»"/>
              <a:defRPr lang="zh-CN" altLang="en-US" sz="2000" kern="1200">
                <a:solidFill>
                  <a:schemeClr val="tx1"/>
                </a:solidFill>
                <a:latin typeface="+mn-lt"/>
                <a:ea typeface="+mn-ea"/>
                <a:cs typeface="+mn-cs"/>
              </a:defRPr>
            </a:lvl7pPr>
            <a:lvl8pPr marL="3429000" indent="-228600" algn="l" defTabSz="914400" rtl="0" eaLnBrk="1" fontAlgn="base" latinLnBrk="0" hangingPunct="1">
              <a:lnSpc>
                <a:spcPct val="90000"/>
              </a:lnSpc>
              <a:spcBef>
                <a:spcPct val="20000"/>
              </a:spcBef>
              <a:spcAft>
                <a:spcPct val="0"/>
              </a:spcAft>
              <a:buFont typeface="Arial" panose="020B0604020202020204" pitchFamily="34" charset="0"/>
              <a:buChar char="»"/>
              <a:defRPr lang="zh-CN" altLang="en-US" sz="2000" kern="1200">
                <a:solidFill>
                  <a:schemeClr val="tx1"/>
                </a:solidFill>
                <a:latin typeface="+mn-lt"/>
                <a:ea typeface="+mn-ea"/>
                <a:cs typeface="+mn-cs"/>
              </a:defRPr>
            </a:lvl8pPr>
            <a:lvl9pPr marL="3886200" indent="-228600" algn="l" defTabSz="914400" rtl="0" eaLnBrk="1" fontAlgn="base" latinLnBrk="0" hangingPunct="1">
              <a:lnSpc>
                <a:spcPct val="90000"/>
              </a:lnSpc>
              <a:spcBef>
                <a:spcPct val="20000"/>
              </a:spcBef>
              <a:spcAft>
                <a:spcPct val="0"/>
              </a:spcAft>
              <a:buFont typeface="Arial" panose="020B0604020202020204" pitchFamily="34" charset="0"/>
              <a:buChar char="»"/>
              <a:defRPr lang="zh-CN" altLang="en-US" sz="2000" kern="1200">
                <a:solidFill>
                  <a:schemeClr val="tx1"/>
                </a:solidFill>
                <a:latin typeface="+mn-lt"/>
                <a:ea typeface="+mn-ea"/>
                <a:cs typeface="+mn-cs"/>
              </a:defRPr>
            </a:lvl9pPr>
          </a:lstStyle>
          <a:p>
            <a:pPr marL="0" indent="0">
              <a:buNone/>
            </a:pPr>
            <a:r>
              <a:rPr lang="en-US" altLang="zh-CN" b="1">
                <a:sym typeface="Wingdings"/>
              </a:rPr>
              <a:t>1.</a:t>
            </a:r>
            <a:r>
              <a:rPr lang="zh-CN" altLang="en-US" b="1">
                <a:sym typeface="Wingdings"/>
              </a:rPr>
              <a:t>道本思想</a:t>
            </a:r>
            <a:endParaRPr lang="en-US" altLang="zh-CN" b="1">
              <a:sym typeface="Wingdings"/>
            </a:endParaRPr>
          </a:p>
          <a:p>
            <a:r>
              <a:rPr lang="en-US" altLang="en-US">
                <a:sym typeface="微软雅黑" panose="020B0503020204020204" pitchFamily="34" charset="-122"/>
              </a:rPr>
              <a:t>《老子》以“</a:t>
            </a:r>
            <a:r>
              <a:rPr lang="en-US" altLang="en-US" err="1">
                <a:solidFill>
                  <a:srgbClr val="C00000"/>
                </a:solidFill>
                <a:sym typeface="微软雅黑" panose="020B0503020204020204" pitchFamily="34" charset="-122"/>
              </a:rPr>
              <a:t>道</a:t>
            </a:r>
            <a:r>
              <a:rPr lang="en-US" altLang="en-US" err="1">
                <a:sym typeface="微软雅黑" panose="020B0503020204020204" pitchFamily="34" charset="-122"/>
              </a:rPr>
              <a:t>”解释宇宙万物的演变。</a:t>
            </a:r>
          </a:p>
          <a:p>
            <a:r>
              <a:rPr lang="zh-CN" altLang="en-US">
                <a:sym typeface="Wingdings"/>
              </a:rPr>
              <a:t>道作为天地万物存在的本原与本体，缔造、成就了天地万物。但道成就天地万物，并非有意作为，而完全出于无意作为，完全是自然而然。</a:t>
            </a:r>
            <a:endParaRPr lang="en-US" altLang="zh-CN">
              <a:sym typeface="Wingdings"/>
            </a:endParaRPr>
          </a:p>
          <a:p>
            <a:r>
              <a:rPr lang="en-US" altLang="en-US">
                <a:sym typeface="微软雅黑" panose="020B0503020204020204" pitchFamily="34" charset="-122"/>
              </a:rPr>
              <a:t>老子哲学的核心思想是“道生万物”的宇宙生成说</a:t>
            </a:r>
            <a:r>
              <a:rPr lang="en-US" altLang="en-US" sz="2400">
                <a:sym typeface="微软雅黑" panose="020B0503020204020204" pitchFamily="34" charset="-122"/>
              </a:rPr>
              <a:t>（“人法地，地法天，天法道，道法自然”）</a:t>
            </a:r>
            <a:r>
              <a:rPr lang="en-US" altLang="en-US">
                <a:sym typeface="微软雅黑" panose="020B0503020204020204" pitchFamily="34" charset="-122"/>
              </a:rPr>
              <a:t>，宇宙是一个自然产生、自然演变的过程，天地万物是依照自然规律发展变化的，而</a:t>
            </a:r>
            <a:r>
              <a:rPr lang="en-US" altLang="en-US">
                <a:solidFill>
                  <a:srgbClr val="C00000"/>
                </a:solidFill>
                <a:sym typeface="微软雅黑" panose="020B0503020204020204" pitchFamily="34" charset="-122"/>
              </a:rPr>
              <a:t>“道”是世界的本源</a:t>
            </a:r>
            <a:r>
              <a:rPr lang="en-US" altLang="en-US">
                <a:sym typeface="微软雅黑" panose="020B0503020204020204" pitchFamily="34" charset="-122"/>
              </a:rPr>
              <a:t>，并有自己的运行规律。所以道又可称为“天地之始</a:t>
            </a:r>
            <a:r>
              <a:rPr lang="zh-CN" altLang="en-US">
                <a:sym typeface="微软雅黑" panose="020B0503020204020204" pitchFamily="34" charset="-122"/>
              </a:rPr>
              <a:t>、</a:t>
            </a:r>
            <a:r>
              <a:rPr lang="en-US" altLang="en-US" err="1">
                <a:sym typeface="微软雅黑" panose="020B0503020204020204" pitchFamily="34" charset="-122"/>
              </a:rPr>
              <a:t>万物之母</a:t>
            </a:r>
            <a:r>
              <a:rPr lang="zh-CN" altLang="en-US">
                <a:sym typeface="微软雅黑" panose="020B0503020204020204" pitchFamily="34" charset="-122"/>
              </a:rPr>
              <a:t>、</a:t>
            </a:r>
            <a:r>
              <a:rPr lang="en-US" altLang="en-US" err="1">
                <a:sym typeface="微软雅黑" panose="020B0503020204020204" pitchFamily="34" charset="-122"/>
              </a:rPr>
              <a:t>众妙之门</a:t>
            </a:r>
            <a:r>
              <a:rPr lang="en-US" altLang="en-US" sz="2400">
                <a:sym typeface="微软雅黑" panose="020B0503020204020204" pitchFamily="34" charset="-122"/>
              </a:rPr>
              <a:t>”。（道生一</a:t>
            </a:r>
            <a:r>
              <a:rPr lang="zh-CN" altLang="en-US" sz="2400">
                <a:sym typeface="微软雅黑" panose="020B0503020204020204" pitchFamily="34" charset="-122"/>
              </a:rPr>
              <a:t>，</a:t>
            </a:r>
            <a:r>
              <a:rPr lang="en-US" altLang="en-US" sz="2400" err="1">
                <a:sym typeface="微软雅黑" panose="020B0503020204020204" pitchFamily="34" charset="-122"/>
              </a:rPr>
              <a:t>一生二</a:t>
            </a:r>
            <a:r>
              <a:rPr lang="zh-CN" altLang="en-US" sz="2400">
                <a:sym typeface="微软雅黑" panose="020B0503020204020204" pitchFamily="34" charset="-122"/>
              </a:rPr>
              <a:t>，</a:t>
            </a:r>
            <a:r>
              <a:rPr lang="en-US" altLang="en-US" sz="2400" err="1">
                <a:sym typeface="微软雅黑" panose="020B0503020204020204" pitchFamily="34" charset="-122"/>
              </a:rPr>
              <a:t>二生三</a:t>
            </a:r>
            <a:r>
              <a:rPr lang="zh-CN" altLang="en-US" sz="2400">
                <a:sym typeface="微软雅黑" panose="020B0503020204020204" pitchFamily="34" charset="-122"/>
              </a:rPr>
              <a:t>，</a:t>
            </a:r>
            <a:r>
              <a:rPr lang="en-US" altLang="en-US" sz="2400" err="1">
                <a:sym typeface="微软雅黑" panose="020B0503020204020204" pitchFamily="34" charset="-122"/>
              </a:rPr>
              <a:t>三生万物。）</a:t>
            </a:r>
            <a:endParaRPr lang="en-US" altLang="en-US">
              <a:sym typeface="微软雅黑" panose="020B0503020204020204" pitchFamily="34" charset="-122"/>
            </a:endParaRPr>
          </a:p>
          <a:p>
            <a:r>
              <a:rPr lang="zh-CN" altLang="en-US">
                <a:sym typeface="Wingdings"/>
              </a:rPr>
              <a:t>一切因其自然，一切顺其自然，这就是道的本性。道之本性是自然无为，但正是这种无为，成就了有为；正是因为无为，才成就了一切。“不自生，故能长生”，“夫唯不争，故天下莫能与之争”。</a:t>
            </a:r>
            <a:endParaRPr lang="zh-CN" altLang="en-US"/>
          </a:p>
        </p:txBody>
      </p:sp>
      <p:sp>
        <p:nvSpPr>
          <p:cNvPr id="5"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BBF2AF5-302F-44BA-A9B9-0D8A6E2F86D0}"/>
              </a:ext>
            </a:extLst>
          </p:cNvPr>
          <p:cNvSpPr/>
          <p:nvPr>
            <p:custDataLst>
              <p:tags r:id="rId3"/>
            </p:custDataLst>
          </p:nvPr>
        </p:nvSpPr>
        <p:spPr>
          <a:xfrm>
            <a:off x="4416595" y="95728"/>
            <a:ext cx="2531835"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老子思想</a:t>
            </a:r>
          </a:p>
        </p:txBody>
      </p:sp>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B52B0DD-6B37-4F5E-B729-E7724210C398}"/>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10316331" y="95728"/>
            <a:ext cx="1703605" cy="1754034"/>
          </a:xfrm>
          <a:prstGeom prst="rect">
            <a:avLst/>
          </a:prstGeom>
        </p:spPr>
      </p:pic>
    </p:spTree>
    <p:extLst>
      <p:ext uri="{BB962C8B-B14F-4D97-AF65-F5344CB8AC3E}">
        <p14:creationId xmlns:p14="http://schemas.microsoft.com/office/powerpoint/2010/main" val="29605000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mph" presetSubtype="0" fill="hold" nodeType="afterEffect">
                                  <p:stCondLst>
                                    <p:cond delay="0"/>
                                  </p:stCondLst>
                                  <p:childTnLst>
                                    <p:animRot by="21600000">
                                      <p:cBhvr>
                                        <p:cTn id="6" dur="20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48E94ED-1768-4620-AD87-E590DC85DE26}"/>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10316331" y="95728"/>
            <a:ext cx="1703605" cy="1754034"/>
          </a:xfrm>
          <a:prstGeom prst="rect">
            <a:avLst/>
          </a:prstGeom>
        </p:spPr>
      </p:pic>
      <p:sp>
        <p:nvSpPr>
          <p:cNvPr id="4"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83BB63-D6F5-4CBB-9E27-E4B4922C38E4}"/>
              </a:ext>
            </a:extLst>
          </p:cNvPr>
          <p:cNvSpPr/>
          <p:nvPr>
            <p:custDataLst>
              <p:tags r:id="rId2"/>
            </p:custDataLst>
          </p:nvPr>
        </p:nvSpPr>
        <p:spPr>
          <a:xfrm>
            <a:off x="3779412" y="114899"/>
            <a:ext cx="2531835"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老子思想</a:t>
            </a:r>
          </a:p>
        </p:txBody>
      </p:sp>
      <p:sp>
        <p:nvSpPr>
          <p:cNvPr id="9"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6F9F956-F5BD-4BBC-89FC-B45A4EAB62E4}"/>
              </a:ext>
            </a:extLst>
          </p:cNvPr>
          <p:cNvSpPr txBox="1"/>
          <p:nvPr>
            <p:custDataLst>
              <p:tags r:id="rId3"/>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
        <p:nvSpPr>
          <p:cNvPr id="6"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AECEA51-967F-46DD-9947-25A595A338F4}"/>
              </a:ext>
            </a:extLst>
          </p:cNvPr>
          <p:cNvSpPr txBox="1"/>
          <p:nvPr>
            <p:custDataLst>
              <p:tags r:id="rId4"/>
            </p:custDataLst>
          </p:nvPr>
        </p:nvSpPr>
        <p:spPr>
          <a:xfrm>
            <a:off x="181896" y="878276"/>
            <a:ext cx="11828207" cy="3976687"/>
          </a:xfrm>
          <a:prstGeom prst="rect">
            <a:avLst/>
          </a:prstGeom>
          <a:ln>
            <a:noFill/>
          </a:ln>
        </p:spPr>
        <p:txBody>
          <a:bodyPr>
            <a:noAutofit/>
          </a:bodyPr>
          <a:lstStyle>
            <a:defPPr>
              <a:defRPr lang="zh-CN"/>
            </a:defPPr>
            <a:lvl1pPr marL="228600" indent="-228600">
              <a:lnSpc>
                <a:spcPct val="120000"/>
              </a:lnSpc>
              <a:spcBef>
                <a:spcPct val="0"/>
              </a:spcBef>
              <a:buFont typeface="Wingdings" panose="05000000000000000000" pitchFamily="2" charset="2"/>
              <a:buChar char="Ø"/>
              <a:defRPr sz="2800">
                <a:latin typeface="微软雅黑" panose="020B0503020204020204" pitchFamily="34" charset="-122"/>
                <a:ea typeface="微软雅黑" panose="020B0503020204020204" pitchFamily="34" charset="-122"/>
              </a:defRPr>
            </a:lvl1pPr>
            <a:lvl2pPr marL="742950" indent="-285750" eaLnBrk="0" fontAlgn="base" hangingPunct="0">
              <a:lnSpc>
                <a:spcPct val="100000"/>
              </a:lnSpc>
              <a:spcBef>
                <a:spcPct val="20000"/>
              </a:spcBef>
              <a:spcAft>
                <a:spcPct val="0"/>
              </a:spcAft>
              <a:buClrTx/>
              <a:buSzTx/>
              <a:buFontTx/>
              <a:buChar char="–"/>
              <a:defRPr kumimoji="0" sz="2800" b="0" i="0" u="none" baseline="0"/>
            </a:lvl2pPr>
            <a:lvl3pPr marL="1143000" indent="-228600" eaLnBrk="0" fontAlgn="base" hangingPunct="0">
              <a:lnSpc>
                <a:spcPct val="100000"/>
              </a:lnSpc>
              <a:spcBef>
                <a:spcPct val="20000"/>
              </a:spcBef>
              <a:spcAft>
                <a:spcPct val="0"/>
              </a:spcAft>
              <a:buClrTx/>
              <a:buSzTx/>
              <a:buFontTx/>
              <a:buChar char="•"/>
              <a:defRPr kumimoji="0" sz="2400" b="0" i="0" u="none" baseline="0"/>
            </a:lvl3pPr>
            <a:lvl4pPr marL="1600200" indent="-228600" eaLnBrk="0" fontAlgn="base" hangingPunct="0">
              <a:lnSpc>
                <a:spcPct val="100000"/>
              </a:lnSpc>
              <a:spcBef>
                <a:spcPct val="20000"/>
              </a:spcBef>
              <a:spcAft>
                <a:spcPct val="0"/>
              </a:spcAft>
              <a:buClrTx/>
              <a:buSzTx/>
              <a:buFontTx/>
              <a:buChar char="–"/>
              <a:defRPr kumimoji="0" sz="2000" b="0" i="0" u="none" baseline="0"/>
            </a:lvl4pPr>
            <a:lvl5pPr marL="2057400" indent="-228600" eaLnBrk="0" fontAlgn="base" hangingPunct="0">
              <a:lnSpc>
                <a:spcPct val="100000"/>
              </a:lnSpc>
              <a:spcBef>
                <a:spcPct val="20000"/>
              </a:spcBef>
              <a:spcAft>
                <a:spcPct val="0"/>
              </a:spcAft>
              <a:buClrTx/>
              <a:buSzTx/>
              <a:buFontTx/>
              <a:buChar char="»"/>
              <a:defRPr kumimoji="0" sz="2000" b="0" i="0" u="none" baseline="0"/>
            </a:lvl5pPr>
            <a:lvl6pPr marL="2514600" indent="-228600" fontAlgn="base">
              <a:lnSpc>
                <a:spcPct val="90000"/>
              </a:lnSpc>
              <a:spcBef>
                <a:spcPct val="20000"/>
              </a:spcBef>
              <a:spcAft>
                <a:spcPct val="0"/>
              </a:spcAft>
              <a:buFont typeface="Arial" panose="020B0604020202020204" pitchFamily="34" charset="0"/>
              <a:buChar char="»"/>
              <a:defRPr sz="2000"/>
            </a:lvl6pPr>
            <a:lvl7pPr marL="2971800" indent="-228600" fontAlgn="base">
              <a:lnSpc>
                <a:spcPct val="90000"/>
              </a:lnSpc>
              <a:spcBef>
                <a:spcPct val="20000"/>
              </a:spcBef>
              <a:spcAft>
                <a:spcPct val="0"/>
              </a:spcAft>
              <a:buFont typeface="Arial" panose="020B0604020202020204" pitchFamily="34" charset="0"/>
              <a:buChar char="»"/>
              <a:defRPr sz="2000"/>
            </a:lvl7pPr>
            <a:lvl8pPr marL="3429000" indent="-228600" fontAlgn="base">
              <a:lnSpc>
                <a:spcPct val="90000"/>
              </a:lnSpc>
              <a:spcBef>
                <a:spcPct val="20000"/>
              </a:spcBef>
              <a:spcAft>
                <a:spcPct val="0"/>
              </a:spcAft>
              <a:buFont typeface="Arial" panose="020B0604020202020204" pitchFamily="34" charset="0"/>
              <a:buChar char="»"/>
              <a:defRPr sz="2000"/>
            </a:lvl8pPr>
            <a:lvl9pPr marL="3886200" indent="-228600" fontAlgn="base">
              <a:lnSpc>
                <a:spcPct val="90000"/>
              </a:lnSpc>
              <a:spcBef>
                <a:spcPct val="20000"/>
              </a:spcBef>
              <a:spcAft>
                <a:spcPct val="0"/>
              </a:spcAft>
              <a:buFont typeface="Arial" panose="020B0604020202020204" pitchFamily="34" charset="0"/>
              <a:buChar char="»"/>
              <a:defRPr sz="2000"/>
            </a:lvl9pPr>
          </a:lstStyle>
          <a:p>
            <a:pPr marL="0" indent="0">
              <a:lnSpc>
                <a:spcPct val="110000"/>
              </a:lnSpc>
              <a:buNone/>
            </a:pPr>
            <a:r>
              <a:rPr lang="en-US" altLang="zh-CN" b="1">
                <a:sym typeface="Wingdings"/>
              </a:rPr>
              <a:t>2.</a:t>
            </a:r>
            <a:r>
              <a:rPr lang="zh-CN" altLang="en-US" b="1">
                <a:sym typeface="Wingdings"/>
              </a:rPr>
              <a:t>辩证思想</a:t>
            </a:r>
          </a:p>
          <a:p>
            <a:pPr>
              <a:lnSpc>
                <a:spcPct val="110000"/>
              </a:lnSpc>
            </a:pPr>
            <a:r>
              <a:rPr lang="zh-CN" altLang="en-US">
                <a:solidFill>
                  <a:srgbClr val="C00000"/>
                </a:solidFill>
                <a:sym typeface="Wingdings"/>
              </a:rPr>
              <a:t>对立：</a:t>
            </a:r>
            <a:r>
              <a:rPr lang="zh-CN" altLang="en-US">
                <a:sym typeface="Wingdings"/>
              </a:rPr>
              <a:t>老子认为世界上任何事物都是相比较而存在的。美丑、善恶、有无、难易、长短都是相互依存的，有此才有彼，有是才有非，有善才有恶。</a:t>
            </a:r>
          </a:p>
          <a:p>
            <a:pPr>
              <a:lnSpc>
                <a:spcPct val="110000"/>
              </a:lnSpc>
            </a:pPr>
            <a:r>
              <a:rPr lang="zh-CN" altLang="en-US">
                <a:solidFill>
                  <a:srgbClr val="C00000"/>
                </a:solidFill>
                <a:sym typeface="Wingdings"/>
              </a:rPr>
              <a:t>统一：</a:t>
            </a:r>
            <a:r>
              <a:rPr lang="zh-CN" altLang="en-US">
                <a:sym typeface="Wingdings"/>
              </a:rPr>
              <a:t>表面看来，正相反对的两个方面是相互对立的，而实际上又是相互包含、相互渗透的。“祸兮，福之所倚；福兮，祸之所伏。”任何事物都是你中有我，我中有你。</a:t>
            </a:r>
          </a:p>
          <a:p>
            <a:pPr>
              <a:lnSpc>
                <a:spcPct val="110000"/>
              </a:lnSpc>
            </a:pPr>
            <a:r>
              <a:rPr lang="zh-CN" altLang="en-US">
                <a:solidFill>
                  <a:srgbClr val="C00000"/>
                </a:solidFill>
                <a:sym typeface="Wingdings"/>
              </a:rPr>
              <a:t>转变：</a:t>
            </a:r>
            <a:r>
              <a:rPr lang="zh-CN" altLang="en-US">
                <a:sym typeface="Wingdings"/>
              </a:rPr>
              <a:t>任何事物都不是一成不变的。老子在</a:t>
            </a:r>
            <a:r>
              <a:rPr lang="en-US" altLang="zh-CN">
                <a:sym typeface="Wingdings"/>
              </a:rPr>
              <a:t>《</a:t>
            </a:r>
            <a:r>
              <a:rPr lang="zh-CN" altLang="en-US">
                <a:sym typeface="Wingdings"/>
              </a:rPr>
              <a:t>道德经</a:t>
            </a:r>
            <a:r>
              <a:rPr lang="en-US" altLang="zh-CN">
                <a:sym typeface="Wingdings"/>
              </a:rPr>
              <a:t>》</a:t>
            </a:r>
            <a:r>
              <a:rPr lang="zh-CN" altLang="en-US">
                <a:sym typeface="Wingdings"/>
              </a:rPr>
              <a:t>第四十章提出“反者道之动”。这就是说，事物发展到一定程度，必然会向相反的方面转化，所谓“物壮则老，“兵强则灭”。</a:t>
            </a:r>
          </a:p>
          <a:p>
            <a:pPr>
              <a:lnSpc>
                <a:spcPct val="110000"/>
              </a:lnSpc>
            </a:pPr>
            <a:r>
              <a:rPr lang="zh-CN" altLang="en-US">
                <a:solidFill>
                  <a:srgbClr val="C00000"/>
                </a:solidFill>
                <a:sym typeface="Wingdings"/>
              </a:rPr>
              <a:t>量（质）变：</a:t>
            </a:r>
            <a:r>
              <a:rPr lang="zh-CN" altLang="en-US">
                <a:sym typeface="Wingdings"/>
              </a:rPr>
              <a:t>事物的发展、事物向反面的转化，并不是一下子实现的，需要经历一个数量上不断积累的过程。“合抱之木，生于毫末；九层之台，起于累土；千里之行，始于足下。”</a:t>
            </a:r>
          </a:p>
        </p:txBody>
      </p:sp>
    </p:spTree>
    <p:extLst>
      <p:ext uri="{BB962C8B-B14F-4D97-AF65-F5344CB8AC3E}">
        <p14:creationId xmlns:p14="http://schemas.microsoft.com/office/powerpoint/2010/main" val="14363921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mph" presetSubtype="0" fill="hold" nodeType="afterEffect">
                                  <p:stCondLst>
                                    <p:cond delay="0"/>
                                  </p:stCondLst>
                                  <p:childTnLst>
                                    <p:animRot by="21600000">
                                      <p:cBhvr>
                                        <p:cTn id="6" dur="20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6F9F956-F5BD-4BBC-89FC-B45A4EAB62E4}"/>
              </a:ext>
            </a:extLst>
          </p:cNvPr>
          <p:cNvSpPr txBox="1"/>
          <p:nvPr>
            <p:custDataLst>
              <p:tags r:id="rId1"/>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
        <p:nvSpPr>
          <p:cNvPr id="5"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BBF2AF5-302F-44BA-A9B9-0D8A6E2F86D0}"/>
              </a:ext>
            </a:extLst>
          </p:cNvPr>
          <p:cNvSpPr/>
          <p:nvPr>
            <p:custDataLst>
              <p:tags r:id="rId2"/>
            </p:custDataLst>
          </p:nvPr>
        </p:nvSpPr>
        <p:spPr>
          <a:xfrm>
            <a:off x="4416595" y="95728"/>
            <a:ext cx="2531835"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老子思想</a:t>
            </a:r>
          </a:p>
        </p:txBody>
      </p:sp>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4D866A9-A783-4FFF-842D-AB62F416220E}"/>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829733" y="1951038"/>
            <a:ext cx="2531835" cy="4631150"/>
          </a:xfrm>
          <a:prstGeom prst="rect">
            <a:avLst/>
          </a:prstGeom>
        </p:spPr>
      </p:pic>
      <p:sp>
        <p:nvSpPr>
          <p:cNvPr id="10"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9488C84-370A-4555-BAF4-B2B25F7CBE50}"/>
              </a:ext>
            </a:extLst>
          </p:cNvPr>
          <p:cNvSpPr txBox="1"/>
          <p:nvPr>
            <p:custDataLst>
              <p:tags r:id="rId4"/>
            </p:custDataLst>
          </p:nvPr>
        </p:nvSpPr>
        <p:spPr>
          <a:xfrm>
            <a:off x="3781595" y="862804"/>
            <a:ext cx="7580672" cy="3976687"/>
          </a:xfrm>
          <a:prstGeom prst="rect">
            <a:avLst/>
          </a:prstGeom>
          <a:ln>
            <a:noFill/>
          </a:ln>
        </p:spPr>
        <p:txBody>
          <a:bodyPr>
            <a:noAutofit/>
          </a:bodyPr>
          <a:lstStyle>
            <a:defPPr>
              <a:defRPr lang="zh-CN"/>
            </a:defPPr>
            <a:lvl1pPr marL="228600" indent="-228600">
              <a:lnSpc>
                <a:spcPct val="120000"/>
              </a:lnSpc>
              <a:spcBef>
                <a:spcPct val="0"/>
              </a:spcBef>
              <a:buFont typeface="Wingdings" panose="05000000000000000000" pitchFamily="2" charset="2"/>
              <a:buChar char="Ø"/>
              <a:defRPr sz="2800">
                <a:latin typeface="微软雅黑" panose="020B0503020204020204" pitchFamily="34" charset="-122"/>
                <a:ea typeface="微软雅黑" panose="020B0503020204020204" pitchFamily="34" charset="-122"/>
              </a:defRPr>
            </a:lvl1pPr>
            <a:lvl2pPr marL="742950" indent="-285750" algn="l" defTabSz="914400" rtl="0" eaLnBrk="0" fontAlgn="base" latinLnBrk="0"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indent="-228600" algn="l" defTabSz="914400" rtl="0" eaLnBrk="0" fontAlgn="base" latinLnBrk="0"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indent="-228600" algn="l" defTabSz="914400" rtl="0" eaLnBrk="0" fontAlgn="base" latinLnBrk="0"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indent="-228600" algn="l" defTabSz="914400" rtl="0" eaLnBrk="0" fontAlgn="base" latinLnBrk="0"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indent="-228600" algn="l" defTabSz="914400" rtl="0" eaLnBrk="1" fontAlgn="base" latinLnBrk="0" hangingPunct="1">
              <a:lnSpc>
                <a:spcPct val="90000"/>
              </a:lnSpc>
              <a:spcBef>
                <a:spcPct val="20000"/>
              </a:spcBef>
              <a:spcAft>
                <a:spcPct val="0"/>
              </a:spcAft>
              <a:buFont typeface="Arial" panose="020B0604020202020204" pitchFamily="34" charset="0"/>
              <a:buChar char="»"/>
              <a:defRPr lang="zh-CN" altLang="en-US" sz="2000" kern="1200">
                <a:solidFill>
                  <a:schemeClr val="tx1"/>
                </a:solidFill>
                <a:latin typeface="+mn-lt"/>
                <a:ea typeface="+mn-ea"/>
                <a:cs typeface="+mn-cs"/>
              </a:defRPr>
            </a:lvl6pPr>
            <a:lvl7pPr marL="2971800" indent="-228600" algn="l" defTabSz="914400" rtl="0" eaLnBrk="1" fontAlgn="base" latinLnBrk="0" hangingPunct="1">
              <a:lnSpc>
                <a:spcPct val="90000"/>
              </a:lnSpc>
              <a:spcBef>
                <a:spcPct val="20000"/>
              </a:spcBef>
              <a:spcAft>
                <a:spcPct val="0"/>
              </a:spcAft>
              <a:buFont typeface="Arial" panose="020B0604020202020204" pitchFamily="34" charset="0"/>
              <a:buChar char="»"/>
              <a:defRPr lang="zh-CN" altLang="en-US" sz="2000" kern="1200">
                <a:solidFill>
                  <a:schemeClr val="tx1"/>
                </a:solidFill>
                <a:latin typeface="+mn-lt"/>
                <a:ea typeface="+mn-ea"/>
                <a:cs typeface="+mn-cs"/>
              </a:defRPr>
            </a:lvl7pPr>
            <a:lvl8pPr marL="3429000" indent="-228600" algn="l" defTabSz="914400" rtl="0" eaLnBrk="1" fontAlgn="base" latinLnBrk="0" hangingPunct="1">
              <a:lnSpc>
                <a:spcPct val="90000"/>
              </a:lnSpc>
              <a:spcBef>
                <a:spcPct val="20000"/>
              </a:spcBef>
              <a:spcAft>
                <a:spcPct val="0"/>
              </a:spcAft>
              <a:buFont typeface="Arial" panose="020B0604020202020204" pitchFamily="34" charset="0"/>
              <a:buChar char="»"/>
              <a:defRPr lang="zh-CN" altLang="en-US" sz="2000" kern="1200">
                <a:solidFill>
                  <a:schemeClr val="tx1"/>
                </a:solidFill>
                <a:latin typeface="+mn-lt"/>
                <a:ea typeface="+mn-ea"/>
                <a:cs typeface="+mn-cs"/>
              </a:defRPr>
            </a:lvl8pPr>
            <a:lvl9pPr marL="3886200" indent="-228600" algn="l" defTabSz="914400" rtl="0" eaLnBrk="1" fontAlgn="base" latinLnBrk="0" hangingPunct="1">
              <a:lnSpc>
                <a:spcPct val="90000"/>
              </a:lnSpc>
              <a:spcBef>
                <a:spcPct val="20000"/>
              </a:spcBef>
              <a:spcAft>
                <a:spcPct val="0"/>
              </a:spcAft>
              <a:buFont typeface="Arial" panose="020B0604020202020204" pitchFamily="34" charset="0"/>
              <a:buChar char="»"/>
              <a:defRPr lang="zh-CN" altLang="en-US" sz="2000" kern="1200">
                <a:solidFill>
                  <a:schemeClr val="tx1"/>
                </a:solidFill>
                <a:latin typeface="+mn-lt"/>
                <a:ea typeface="+mn-ea"/>
                <a:cs typeface="+mn-cs"/>
              </a:defRPr>
            </a:lvl9pPr>
          </a:lstStyle>
          <a:p>
            <a:pPr marL="0" indent="0" algn="just">
              <a:buNone/>
            </a:pPr>
            <a:r>
              <a:rPr lang="en-US" altLang="zh-CN" b="1">
                <a:sym typeface="Wingdings"/>
              </a:rPr>
              <a:t>3.</a:t>
            </a:r>
            <a:r>
              <a:rPr lang="zh-CN" altLang="en-US" b="1">
                <a:ln w="9525" cap="flat" cmpd="sng" algn="ctr">
                  <a:noFill/>
                  <a:prstDash val="solid"/>
                  <a:round/>
                  <a:headEnd type="none" w="med" len="med"/>
                  <a:tailEnd type="none" w="med" len="med"/>
                </a:ln>
                <a:solidFill>
                  <a:srgbClr val="000000"/>
                </a:solidFill>
                <a:sym typeface="Wingdings"/>
              </a:rPr>
              <a:t>美学思想</a:t>
            </a:r>
          </a:p>
          <a:p>
            <a:pPr>
              <a:lnSpc>
                <a:spcPct val="150000"/>
              </a:lnSpc>
            </a:pPr>
            <a:r>
              <a:rPr lang="zh-CN" altLang="en-US">
                <a:sym typeface="Wingdings"/>
              </a:rPr>
              <a:t>老子思想的核心是道，道的本性即是自然。</a:t>
            </a:r>
            <a:endParaRPr lang="en-US" altLang="zh-CN">
              <a:sym typeface="Wingdings"/>
            </a:endParaRPr>
          </a:p>
          <a:p>
            <a:pPr>
              <a:lnSpc>
                <a:spcPct val="150000"/>
              </a:lnSpc>
            </a:pPr>
            <a:r>
              <a:rPr lang="zh-CN" altLang="en-US">
                <a:sym typeface="Wingdings"/>
              </a:rPr>
              <a:t>出于对自然的推崇，老子也很推崇素朴和稚拙，认为“</a:t>
            </a:r>
            <a:r>
              <a:rPr lang="zh-CN" altLang="en-US">
                <a:solidFill>
                  <a:srgbClr val="C00000"/>
                </a:solidFill>
                <a:sym typeface="Wingdings"/>
              </a:rPr>
              <a:t>大巧若拙</a:t>
            </a:r>
            <a:r>
              <a:rPr lang="zh-CN" altLang="en-US">
                <a:sym typeface="Wingdings"/>
              </a:rPr>
              <a:t>”，赞美婴儿“</a:t>
            </a:r>
            <a:r>
              <a:rPr lang="zh-CN" altLang="en-US">
                <a:solidFill>
                  <a:srgbClr val="C00000"/>
                </a:solidFill>
                <a:sym typeface="Wingdings"/>
              </a:rPr>
              <a:t>含德之厚</a:t>
            </a:r>
            <a:r>
              <a:rPr lang="zh-CN" altLang="en-US">
                <a:sym typeface="Wingdings"/>
              </a:rPr>
              <a:t>” ，主张大丈夫“</a:t>
            </a:r>
            <a:r>
              <a:rPr lang="zh-CN" altLang="en-US">
                <a:solidFill>
                  <a:srgbClr val="C00000"/>
                </a:solidFill>
                <a:sym typeface="Wingdings"/>
              </a:rPr>
              <a:t>处其实，不居其华</a:t>
            </a:r>
            <a:r>
              <a:rPr lang="zh-CN" altLang="en-US">
                <a:sym typeface="Wingdings"/>
              </a:rPr>
              <a:t>” 。</a:t>
            </a:r>
            <a:endParaRPr lang="en-US" altLang="zh-CN">
              <a:sym typeface="Wingdings"/>
            </a:endParaRPr>
          </a:p>
          <a:p>
            <a:pPr>
              <a:lnSpc>
                <a:spcPct val="150000"/>
              </a:lnSpc>
            </a:pPr>
            <a:r>
              <a:rPr lang="zh-CN" altLang="en-US">
                <a:sym typeface="Wingdings"/>
              </a:rPr>
              <a:t>古朴、稚拙作为一种美的形态，在中国古代一直受到人们普遍的赞颂，与此对立的华艳轻浮，历来为人们所蔑视，这一倾向即受到老子思想的影响。</a:t>
            </a:r>
          </a:p>
        </p:txBody>
      </p:sp>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CB54634-1A48-4D72-8A3B-0D1C047A4A76}"/>
              </a:ext>
            </a:extLst>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10316331" y="95728"/>
            <a:ext cx="1703605" cy="1754034"/>
          </a:xfrm>
          <a:prstGeom prst="rect">
            <a:avLst/>
          </a:prstGeom>
        </p:spPr>
      </p:pic>
    </p:spTree>
    <p:extLst>
      <p:ext uri="{BB962C8B-B14F-4D97-AF65-F5344CB8AC3E}">
        <p14:creationId xmlns:p14="http://schemas.microsoft.com/office/powerpoint/2010/main" val="485505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mph" presetSubtype="0" fill="hold" nodeType="afterEffect">
                                  <p:stCondLst>
                                    <p:cond delay="0"/>
                                  </p:stCondLst>
                                  <p:childTnLst>
                                    <p:animRot by="21600000">
                                      <p:cBhvr>
                                        <p:cTn id="6" dur="20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83BB63-D6F5-4CBB-9E27-E4B4922C38E4}"/>
              </a:ext>
            </a:extLst>
          </p:cNvPr>
          <p:cNvSpPr/>
          <p:nvPr>
            <p:custDataLst>
              <p:tags r:id="rId1"/>
            </p:custDataLst>
          </p:nvPr>
        </p:nvSpPr>
        <p:spPr>
          <a:xfrm>
            <a:off x="749997" y="1129301"/>
            <a:ext cx="3358808"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解题</a:t>
            </a:r>
          </a:p>
        </p:txBody>
      </p:sp>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A74250-B2FB-4EFA-940E-B04DD1C96336}"/>
              </a:ext>
            </a:extLst>
          </p:cNvPr>
          <p:cNvSpPr/>
          <p:nvPr>
            <p:custDataLst>
              <p:tags r:id="rId2"/>
            </p:custDataLst>
          </p:nvPr>
        </p:nvSpPr>
        <p:spPr>
          <a:xfrm>
            <a:off x="4936509" y="2050475"/>
            <a:ext cx="6658715" cy="2049127"/>
          </a:xfrm>
          <a:prstGeom prst="rect">
            <a:avLst/>
          </a:prstGeom>
          <a:ln>
            <a:noFill/>
          </a:ln>
        </p:spPr>
        <p:txBody>
          <a:bodyPr>
            <a:noAutofit/>
          </a:bodyPr>
          <a:lstStyle/>
          <a:p>
            <a:pPr marL="228600" lvl="0" indent="-228600">
              <a:lnSpc>
                <a:spcPct val="130000"/>
              </a:lnSpc>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rPr>
              <a:t>《〈老子〉四章》</a:t>
            </a:r>
            <a:endParaRPr lang="en-US" altLang="zh-CN" sz="3200">
              <a:solidFill>
                <a:srgbClr val="C00000"/>
              </a:solidFill>
              <a:latin typeface="微软雅黑" panose="020B0503020204020204" pitchFamily="34" charset="-122"/>
              <a:ea typeface="微软雅黑" panose="020B0503020204020204" pitchFamily="34" charset="-122"/>
            </a:endParaRPr>
          </a:p>
          <a:p>
            <a:pPr lvl="0">
              <a:lnSpc>
                <a:spcPct val="130000"/>
              </a:lnSpc>
            </a:pPr>
            <a:r>
              <a:rPr lang="zh-CN" altLang="en-US" sz="3200">
                <a:latin typeface="微软雅黑" panose="020B0503020204020204" pitchFamily="34" charset="-122"/>
                <a:ea typeface="微软雅黑" panose="020B0503020204020204" pitchFamily="34" charset="-122"/>
              </a:rPr>
              <a:t>即从《老子》中选出来的四段能够表达相对完整的意思的文字。</a:t>
            </a:r>
          </a:p>
        </p:txBody>
      </p:sp>
      <p:sp>
        <p:nvSpPr>
          <p:cNvPr id="8"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70BA7FF-2725-4C60-A533-337844CF7CB6}"/>
              </a:ext>
            </a:extLst>
          </p:cNvPr>
          <p:cNvSpPr txBox="1"/>
          <p:nvPr>
            <p:custDataLst>
              <p:tags r:id="rId3"/>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p>
        </p:txBody>
      </p:sp>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355B2DC-94EF-442E-9FB9-F0558AC2E6DE}"/>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139949" y="1402563"/>
            <a:ext cx="4424516" cy="5294672"/>
          </a:xfrm>
          <a:prstGeom prst="rect">
            <a:avLst/>
          </a:prstGeom>
        </p:spPr>
      </p:pic>
    </p:spTree>
    <p:extLst>
      <p:ext uri="{BB962C8B-B14F-4D97-AF65-F5344CB8AC3E}">
        <p14:creationId xmlns:p14="http://schemas.microsoft.com/office/powerpoint/2010/main" val="62392600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27D8D1B-56A1-4F5C-8ACF-E10D2F2F1B62}"/>
              </a:ext>
            </a:extLst>
          </p:cNvPr>
          <p:cNvGrpSpPr/>
          <p:nvPr>
            <p:custDataLst>
              <p:tags r:id="rId1"/>
            </p:custDataLst>
          </p:nvPr>
        </p:nvGrpSpPr>
        <p:grpSpPr>
          <a:xfrm>
            <a:off x="763316" y="709420"/>
            <a:ext cx="11428684" cy="2309660"/>
            <a:chOff x="2351655" y="2293922"/>
            <a:chExt cx="7128944" cy="1440712"/>
          </a:xfrm>
        </p:grpSpPr>
        <p:grpSp>
          <p:nvGrpSpPr>
            <p:cNvPr id="5" name="组合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39C6F6D-EEDB-4682-B85E-FA8F223561B6}"/>
                </a:ext>
              </a:extLst>
            </p:cNvPr>
            <p:cNvGrpSpPr/>
            <p:nvPr>
              <p:custDataLst>
                <p:tags r:id="rId5"/>
              </p:custDataLst>
            </p:nvPr>
          </p:nvGrpSpPr>
          <p:grpSpPr>
            <a:xfrm>
              <a:off x="2351655" y="2293922"/>
              <a:ext cx="7128944" cy="1440712"/>
              <a:chOff x="2351655" y="2293922"/>
              <a:chExt cx="7128944" cy="1440712"/>
            </a:xfrm>
          </p:grpSpPr>
          <p:sp>
            <p:nvSpPr>
              <p:cNvPr id="7" name="矩形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39E16B3-D4D2-43D0-82CA-A9E2F661CEB8}"/>
                  </a:ext>
                </a:extLst>
              </p:cNvPr>
              <p:cNvSpPr/>
              <p:nvPr>
                <p:custDataLst>
                  <p:tags r:id="rId7"/>
                </p:custDataLst>
              </p:nvPr>
            </p:nvSpPr>
            <p:spPr>
              <a:xfrm>
                <a:off x="2351655" y="2315021"/>
                <a:ext cx="5998537" cy="11189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252000" bIns="72000" rtlCol="0" anchor="ctr"/>
              <a:lstStyle/>
              <a:p>
                <a:pPr marL="360000" indent="457200">
                  <a:lnSpc>
                    <a:spcPct val="120000"/>
                  </a:lnSpc>
                  <a:spcBef>
                    <a:spcPct val="0"/>
                  </a:spcBef>
                </a:pPr>
                <a:r>
                  <a:rPr lang="zh-CN" altLang="en-US" sz="3200">
                    <a:solidFill>
                      <a:schemeClr val="tx1">
                        <a:lumMod val="75000"/>
                        <a:lumOff val="25000"/>
                      </a:schemeClr>
                    </a:solidFill>
                    <a:latin typeface="楷体" panose="02010609060101010101" pitchFamily="49" charset="-122"/>
                    <a:ea typeface="楷体" panose="02010609060101010101" pitchFamily="49" charset="-122"/>
                  </a:rPr>
                  <a:t>三十</a:t>
                </a:r>
                <a:r>
                  <a:rPr lang="zh-CN" altLang="en-US" sz="3200">
                    <a:solidFill>
                      <a:srgbClr val="C00000"/>
                    </a:solidFill>
                    <a:latin typeface="楷体" panose="02010609060101010101" pitchFamily="49" charset="-122"/>
                    <a:ea typeface="楷体" panose="02010609060101010101" pitchFamily="49" charset="-122"/>
                  </a:rPr>
                  <a:t>辐</a:t>
                </a:r>
                <a:r>
                  <a:rPr lang="zh-CN" altLang="en-US" sz="3200">
                    <a:solidFill>
                      <a:schemeClr val="tx1">
                        <a:lumMod val="75000"/>
                        <a:lumOff val="25000"/>
                      </a:schemeClr>
                    </a:solidFill>
                    <a:latin typeface="楷体" panose="02010609060101010101" pitchFamily="49" charset="-122"/>
                    <a:ea typeface="楷体" panose="02010609060101010101" pitchFamily="49" charset="-122"/>
                  </a:rPr>
                  <a:t>共一</a:t>
                </a:r>
                <a:r>
                  <a:rPr lang="zh-CN" altLang="en-US" sz="3200">
                    <a:solidFill>
                      <a:srgbClr val="0070C0"/>
                    </a:solidFill>
                    <a:latin typeface="楷体" panose="02010609060101010101" pitchFamily="49" charset="-122"/>
                    <a:ea typeface="楷体" panose="02010609060101010101" pitchFamily="49" charset="-122"/>
                  </a:rPr>
                  <a:t>毂</a:t>
                </a:r>
                <a:r>
                  <a:rPr lang="en-US" altLang="zh-CN" sz="2400" err="1">
                    <a:solidFill>
                      <a:srgbClr val="0070C0"/>
                    </a:solidFill>
                    <a:latin typeface="楷体" panose="02010609060101010101" pitchFamily="49" charset="-122"/>
                    <a:ea typeface="楷体" panose="02010609060101010101" pitchFamily="49" charset="-122"/>
                  </a:rPr>
                  <a:t>gǔ</a:t>
                </a:r>
                <a:r>
                  <a:rPr lang="zh-CN" altLang="en-US" sz="2400">
                    <a:solidFill>
                      <a:schemeClr val="tx1">
                        <a:lumMod val="75000"/>
                        <a:lumOff val="25000"/>
                      </a:schemeClr>
                    </a:solidFill>
                    <a:latin typeface="楷体" panose="02010609060101010101" pitchFamily="49" charset="-122"/>
                    <a:ea typeface="楷体" panose="02010609060101010101" pitchFamily="49" charset="-122"/>
                  </a:rPr>
                  <a:t>，</a:t>
                </a:r>
                <a:r>
                  <a:rPr lang="zh-CN" altLang="en-US" sz="3200">
                    <a:solidFill>
                      <a:srgbClr val="0070C0"/>
                    </a:solidFill>
                    <a:latin typeface="楷体" panose="02010609060101010101" pitchFamily="49" charset="-122"/>
                    <a:ea typeface="楷体" panose="02010609060101010101" pitchFamily="49" charset="-122"/>
                  </a:rPr>
                  <a:t>当其无</a:t>
                </a:r>
                <a:r>
                  <a:rPr lang="zh-CN" altLang="en-US" sz="2400">
                    <a:solidFill>
                      <a:srgbClr val="0070C0"/>
                    </a:solidFill>
                    <a:latin typeface="楷体" panose="02010609060101010101" pitchFamily="49" charset="-122"/>
                    <a:ea typeface="楷体" panose="02010609060101010101" pitchFamily="49" charset="-122"/>
                  </a:rPr>
                  <a:t>，</a:t>
                </a:r>
                <a:r>
                  <a:rPr lang="zh-CN" altLang="en-US" sz="3200">
                    <a:solidFill>
                      <a:srgbClr val="0070C0"/>
                    </a:solidFill>
                    <a:latin typeface="楷体" panose="02010609060101010101" pitchFamily="49" charset="-122"/>
                    <a:ea typeface="楷体" panose="02010609060101010101" pitchFamily="49" charset="-122"/>
                  </a:rPr>
                  <a:t>有车之用</a:t>
                </a:r>
                <a:r>
                  <a:rPr lang="zh-CN" altLang="en-US" sz="2400">
                    <a:solidFill>
                      <a:schemeClr val="tx1">
                        <a:lumMod val="75000"/>
                        <a:lumOff val="25000"/>
                      </a:schemeClr>
                    </a:solidFill>
                    <a:latin typeface="楷体" panose="02010609060101010101" pitchFamily="49" charset="-122"/>
                    <a:ea typeface="楷体" panose="02010609060101010101" pitchFamily="49" charset="-122"/>
                  </a:rPr>
                  <a:t>。</a:t>
                </a:r>
                <a:r>
                  <a:rPr lang="zh-CN" altLang="en-US" sz="3200">
                    <a:solidFill>
                      <a:srgbClr val="0070C0"/>
                    </a:solidFill>
                    <a:latin typeface="楷体" panose="02010609060101010101" pitchFamily="49" charset="-122"/>
                    <a:ea typeface="楷体" panose="02010609060101010101" pitchFamily="49" charset="-122"/>
                  </a:rPr>
                  <a:t>埏</a:t>
                </a:r>
                <a:r>
                  <a:rPr lang="en-US" altLang="zh-CN" sz="2400" err="1">
                    <a:solidFill>
                      <a:srgbClr val="0070C0"/>
                    </a:solidFill>
                    <a:latin typeface="楷体" panose="02010609060101010101" pitchFamily="49" charset="-122"/>
                    <a:ea typeface="楷体" panose="02010609060101010101" pitchFamily="49" charset="-122"/>
                  </a:rPr>
                  <a:t>shān</a:t>
                </a:r>
                <a:r>
                  <a:rPr lang="zh-CN" altLang="en-US" sz="3200">
                    <a:solidFill>
                      <a:srgbClr val="0070C0"/>
                    </a:solidFill>
                    <a:latin typeface="楷体" panose="02010609060101010101" pitchFamily="49" charset="-122"/>
                    <a:ea typeface="楷体" panose="02010609060101010101" pitchFamily="49" charset="-122"/>
                  </a:rPr>
                  <a:t>埴</a:t>
                </a:r>
                <a:r>
                  <a:rPr lang="en-US" altLang="zh-CN" sz="2400" err="1">
                    <a:solidFill>
                      <a:srgbClr val="0070C0"/>
                    </a:solidFill>
                    <a:latin typeface="楷体" panose="02010609060101010101" pitchFamily="49" charset="-122"/>
                    <a:ea typeface="楷体" panose="02010609060101010101" pitchFamily="49" charset="-122"/>
                  </a:rPr>
                  <a:t>zhí</a:t>
                </a:r>
                <a:r>
                  <a:rPr lang="zh-CN" altLang="en-US" sz="3200">
                    <a:solidFill>
                      <a:srgbClr val="C00000"/>
                    </a:solidFill>
                    <a:latin typeface="楷体" panose="02010609060101010101" pitchFamily="49" charset="-122"/>
                    <a:ea typeface="楷体" panose="02010609060101010101" pitchFamily="49" charset="-122"/>
                  </a:rPr>
                  <a:t>以为</a:t>
                </a:r>
                <a:r>
                  <a:rPr lang="zh-CN" altLang="en-US" sz="3200">
                    <a:solidFill>
                      <a:schemeClr val="tx1">
                        <a:lumMod val="75000"/>
                        <a:lumOff val="25000"/>
                      </a:schemeClr>
                    </a:solidFill>
                    <a:latin typeface="楷体" panose="02010609060101010101" pitchFamily="49" charset="-122"/>
                    <a:ea typeface="楷体" panose="02010609060101010101" pitchFamily="49" charset="-122"/>
                  </a:rPr>
                  <a:t>器</a:t>
                </a:r>
                <a:r>
                  <a:rPr lang="zh-CN" altLang="en-US" sz="2400">
                    <a:solidFill>
                      <a:schemeClr val="tx1">
                        <a:lumMod val="75000"/>
                        <a:lumOff val="25000"/>
                      </a:schemeClr>
                    </a:solidFill>
                    <a:latin typeface="楷体" panose="02010609060101010101" pitchFamily="49" charset="-122"/>
                    <a:ea typeface="楷体" panose="02010609060101010101" pitchFamily="49" charset="-122"/>
                  </a:rPr>
                  <a:t>，</a:t>
                </a:r>
                <a:r>
                  <a:rPr lang="zh-CN" altLang="en-US" sz="3200">
                    <a:solidFill>
                      <a:schemeClr val="tx1">
                        <a:lumMod val="75000"/>
                        <a:lumOff val="25000"/>
                      </a:schemeClr>
                    </a:solidFill>
                    <a:latin typeface="楷体" panose="02010609060101010101" pitchFamily="49" charset="-122"/>
                    <a:ea typeface="楷体" panose="02010609060101010101" pitchFamily="49" charset="-122"/>
                  </a:rPr>
                  <a:t>当其无</a:t>
                </a:r>
                <a:r>
                  <a:rPr lang="zh-CN" altLang="en-US" sz="2400">
                    <a:solidFill>
                      <a:schemeClr val="tx1">
                        <a:lumMod val="75000"/>
                        <a:lumOff val="25000"/>
                      </a:schemeClr>
                    </a:solidFill>
                    <a:latin typeface="楷体" panose="02010609060101010101" pitchFamily="49" charset="-122"/>
                    <a:ea typeface="楷体" panose="02010609060101010101" pitchFamily="49" charset="-122"/>
                  </a:rPr>
                  <a:t>，</a:t>
                </a:r>
                <a:r>
                  <a:rPr lang="zh-CN" altLang="en-US" sz="3200">
                    <a:solidFill>
                      <a:schemeClr val="tx1">
                        <a:lumMod val="75000"/>
                        <a:lumOff val="25000"/>
                      </a:schemeClr>
                    </a:solidFill>
                    <a:latin typeface="楷体" panose="02010609060101010101" pitchFamily="49" charset="-122"/>
                    <a:ea typeface="楷体" panose="02010609060101010101" pitchFamily="49" charset="-122"/>
                  </a:rPr>
                  <a:t>有器之用。凿</a:t>
                </a:r>
                <a:r>
                  <a:rPr lang="zh-CN" altLang="en-US" sz="3200">
                    <a:solidFill>
                      <a:srgbClr val="0070C0"/>
                    </a:solidFill>
                    <a:latin typeface="楷体" panose="02010609060101010101" pitchFamily="49" charset="-122"/>
                    <a:ea typeface="楷体" panose="02010609060101010101" pitchFamily="49" charset="-122"/>
                  </a:rPr>
                  <a:t>户牖</a:t>
                </a:r>
                <a:r>
                  <a:rPr lang="en-US" altLang="zh-CN" sz="2400" err="1">
                    <a:solidFill>
                      <a:srgbClr val="0070C0"/>
                    </a:solidFill>
                    <a:latin typeface="楷体" panose="02010609060101010101" pitchFamily="49" charset="-122"/>
                    <a:ea typeface="楷体" panose="02010609060101010101" pitchFamily="49" charset="-122"/>
                  </a:rPr>
                  <a:t>yǒu</a:t>
                </a:r>
                <a:r>
                  <a:rPr lang="zh-CN" altLang="en-US" sz="3200">
                    <a:solidFill>
                      <a:srgbClr val="C00000"/>
                    </a:solidFill>
                    <a:latin typeface="楷体" panose="02010609060101010101" pitchFamily="49" charset="-122"/>
                    <a:ea typeface="楷体" panose="02010609060101010101" pitchFamily="49" charset="-122"/>
                  </a:rPr>
                  <a:t>以为</a:t>
                </a:r>
                <a:r>
                  <a:rPr lang="zh-CN" altLang="en-US" sz="3200">
                    <a:solidFill>
                      <a:schemeClr val="tx1">
                        <a:lumMod val="75000"/>
                        <a:lumOff val="25000"/>
                      </a:schemeClr>
                    </a:solidFill>
                    <a:latin typeface="楷体" panose="02010609060101010101" pitchFamily="49" charset="-122"/>
                    <a:ea typeface="楷体" panose="02010609060101010101" pitchFamily="49" charset="-122"/>
                  </a:rPr>
                  <a:t>室</a:t>
                </a:r>
                <a:r>
                  <a:rPr lang="zh-CN" altLang="en-US" sz="2400">
                    <a:solidFill>
                      <a:schemeClr val="tx1">
                        <a:lumMod val="75000"/>
                        <a:lumOff val="25000"/>
                      </a:schemeClr>
                    </a:solidFill>
                    <a:latin typeface="楷体" panose="02010609060101010101" pitchFamily="49" charset="-122"/>
                    <a:ea typeface="楷体" panose="02010609060101010101" pitchFamily="49" charset="-122"/>
                  </a:rPr>
                  <a:t>，</a:t>
                </a:r>
                <a:r>
                  <a:rPr lang="zh-CN" altLang="en-US" sz="3200">
                    <a:solidFill>
                      <a:schemeClr val="tx1">
                        <a:lumMod val="75000"/>
                        <a:lumOff val="25000"/>
                      </a:schemeClr>
                    </a:solidFill>
                    <a:latin typeface="楷体" panose="02010609060101010101" pitchFamily="49" charset="-122"/>
                    <a:ea typeface="楷体" panose="02010609060101010101" pitchFamily="49" charset="-122"/>
                  </a:rPr>
                  <a:t>当其无</a:t>
                </a:r>
                <a:r>
                  <a:rPr lang="zh-CN" altLang="en-US" sz="2400">
                    <a:solidFill>
                      <a:schemeClr val="tx1">
                        <a:lumMod val="75000"/>
                        <a:lumOff val="25000"/>
                      </a:schemeClr>
                    </a:solidFill>
                    <a:latin typeface="楷体" panose="02010609060101010101" pitchFamily="49" charset="-122"/>
                    <a:ea typeface="楷体" panose="02010609060101010101" pitchFamily="49" charset="-122"/>
                  </a:rPr>
                  <a:t>，</a:t>
                </a:r>
                <a:r>
                  <a:rPr lang="zh-CN" altLang="en-US" sz="3200">
                    <a:solidFill>
                      <a:schemeClr val="tx1">
                        <a:lumMod val="75000"/>
                        <a:lumOff val="25000"/>
                      </a:schemeClr>
                    </a:solidFill>
                    <a:latin typeface="楷体" panose="02010609060101010101" pitchFamily="49" charset="-122"/>
                    <a:ea typeface="楷体" panose="02010609060101010101" pitchFamily="49" charset="-122"/>
                  </a:rPr>
                  <a:t>有室之用</a:t>
                </a:r>
                <a:r>
                  <a:rPr lang="zh-CN" altLang="en-US" sz="2400">
                    <a:solidFill>
                      <a:schemeClr val="tx1">
                        <a:lumMod val="75000"/>
                        <a:lumOff val="25000"/>
                      </a:schemeClr>
                    </a:solidFill>
                    <a:latin typeface="楷体" panose="02010609060101010101" pitchFamily="49" charset="-122"/>
                    <a:ea typeface="楷体" panose="02010609060101010101" pitchFamily="49" charset="-122"/>
                  </a:rPr>
                  <a:t>。</a:t>
                </a:r>
                <a:r>
                  <a:rPr lang="zh-CN" altLang="en-US" sz="3200">
                    <a:solidFill>
                      <a:schemeClr val="tx1">
                        <a:lumMod val="75000"/>
                        <a:lumOff val="25000"/>
                      </a:schemeClr>
                    </a:solidFill>
                    <a:latin typeface="楷体" panose="02010609060101010101" pitchFamily="49" charset="-122"/>
                    <a:ea typeface="楷体" panose="02010609060101010101" pitchFamily="49" charset="-122"/>
                  </a:rPr>
                  <a:t>故</a:t>
                </a:r>
                <a:r>
                  <a:rPr lang="zh-CN" altLang="en-US" sz="3200">
                    <a:solidFill>
                      <a:srgbClr val="0070C0"/>
                    </a:solidFill>
                    <a:latin typeface="楷体" panose="02010609060101010101" pitchFamily="49" charset="-122"/>
                    <a:ea typeface="楷体" panose="02010609060101010101" pitchFamily="49" charset="-122"/>
                  </a:rPr>
                  <a:t>有之以为利</a:t>
                </a:r>
                <a:r>
                  <a:rPr lang="zh-CN" altLang="en-US" sz="2400">
                    <a:solidFill>
                      <a:srgbClr val="0070C0"/>
                    </a:solidFill>
                    <a:latin typeface="楷体" panose="02010609060101010101" pitchFamily="49" charset="-122"/>
                    <a:ea typeface="楷体" panose="02010609060101010101" pitchFamily="49" charset="-122"/>
                  </a:rPr>
                  <a:t>，</a:t>
                </a:r>
                <a:r>
                  <a:rPr lang="zh-CN" altLang="en-US" sz="3200">
                    <a:solidFill>
                      <a:srgbClr val="0070C0"/>
                    </a:solidFill>
                    <a:latin typeface="楷体" panose="02010609060101010101" pitchFamily="49" charset="-122"/>
                    <a:ea typeface="楷体" panose="02010609060101010101" pitchFamily="49" charset="-122"/>
                  </a:rPr>
                  <a:t>无之以为用</a:t>
                </a:r>
                <a:r>
                  <a:rPr lang="zh-CN" altLang="en-US" sz="3200">
                    <a:solidFill>
                      <a:schemeClr val="tx1">
                        <a:lumMod val="75000"/>
                        <a:lumOff val="25000"/>
                      </a:schemeClr>
                    </a:solidFill>
                    <a:latin typeface="楷体" panose="02010609060101010101" pitchFamily="49" charset="-122"/>
                    <a:ea typeface="楷体" panose="02010609060101010101" pitchFamily="49" charset="-122"/>
                  </a:rPr>
                  <a:t>。</a:t>
                </a:r>
                <a:endPar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endParaRPr>
              </a:p>
            </p:txBody>
          </p:sp>
          <p:pic>
            <p:nvPicPr>
              <p:cNvPr id="8" name="图片 7" descr="图片包含 游戏机, 伞  描述已自动生成">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AD3E942-9A75-4BA7-BEA4-1252AB569814}"/>
                  </a:ext>
                </a:extLst>
              </p:cNvPr>
              <p:cNvPicPr>
                <a:picLocks noChangeAspect="1"/>
              </p:cNvPicPr>
              <p:nvPr>
                <p:custDataLst>
                  <p:tags r:id="rId8"/>
                </p:custDataLst>
              </p:nvPr>
            </p:nvPicPr>
            <p:blipFill>
              <a:blip r:embed="rId11"/>
              <a:stretch>
                <a:fillRect/>
              </a:stretch>
            </p:blipFill>
            <p:spPr>
              <a:xfrm>
                <a:off x="8039887" y="2293922"/>
                <a:ext cx="1440712" cy="1440712"/>
              </a:xfrm>
              <a:prstGeom prst="rect">
                <a:avLst/>
              </a:prstGeom>
            </p:spPr>
          </p:pic>
        </p:grpSp>
        <p:sp>
          <p:nvSpPr>
            <p:cNvPr id="6" name="矩形 4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06C4F77-1413-46A5-B657-8C5D2FF41F45}"/>
                </a:ext>
              </a:extLst>
            </p:cNvPr>
            <p:cNvSpPr/>
            <p:nvPr>
              <p:custDataLst>
                <p:tags r:id="rId6"/>
              </p:custDataLst>
            </p:nvPr>
          </p:nvSpPr>
          <p:spPr>
            <a:xfrm>
              <a:off x="2479819" y="2538599"/>
              <a:ext cx="90656" cy="796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楷体" panose="02010609060101010101" pitchFamily="49" charset="-122"/>
                <a:ea typeface="楷体" panose="02010609060101010101" pitchFamily="49" charset="-122"/>
              </a:endParaRPr>
            </a:p>
          </p:txBody>
        </p:sp>
      </p:grpSp>
      <p:sp>
        <p:nvSpPr>
          <p:cNvPr id="9" name="文本框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9FBAC6B-00E0-4A61-8D34-DD518EC6BFDE}"/>
              </a:ext>
            </a:extLst>
          </p:cNvPr>
          <p:cNvSpPr txBox="1"/>
          <p:nvPr>
            <p:custDataLst>
              <p:tags r:id="rId2"/>
            </p:custDataLst>
          </p:nvPr>
        </p:nvSpPr>
        <p:spPr>
          <a:xfrm>
            <a:off x="5294672" y="2721444"/>
            <a:ext cx="6471210" cy="3970318"/>
          </a:xfrm>
          <a:prstGeom prst="rect">
            <a:avLst/>
          </a:prstGeom>
          <a:noFill/>
        </p:spPr>
        <p:txBody>
          <a:bodyPr wrap="square">
            <a:spAutoFit/>
          </a:bodyPr>
          <a:lstStyle/>
          <a:p>
            <a:pPr marL="571500" indent="-571500">
              <a:buFont typeface="Wingdings" panose="05000000000000000000" pitchFamily="2" charset="2"/>
              <a:buChar char="Ø"/>
            </a:pPr>
            <a:r>
              <a:rPr lang="zh-CN" altLang="en-US" sz="2800" b="1">
                <a:latin typeface="仿宋" panose="02010609060101010101" pitchFamily="49" charset="-122"/>
                <a:ea typeface="仿宋" panose="02010609060101010101" pitchFamily="49" charset="-122"/>
              </a:rPr>
              <a:t>译文：</a:t>
            </a:r>
            <a:r>
              <a:rPr lang="zh-CN" altLang="en-US" sz="2800" b="1">
                <a:latin typeface="仿宋" panose="02010609060101010101" pitchFamily="49" charset="-122"/>
                <a:ea typeface="仿宋" panose="02010609060101010101" pitchFamily="49" charset="-122"/>
                <a:sym typeface="Wingdings"/>
              </a:rPr>
              <a:t>三十根辐条汇集到一根毂中的孔洞当中，有了车毂中空的地方</a:t>
            </a:r>
            <a:r>
              <a:rPr lang="zh-CN" altLang="en-US" sz="2000" b="1">
                <a:latin typeface="仿宋" panose="02010609060101010101" pitchFamily="49" charset="-122"/>
                <a:ea typeface="仿宋" panose="02010609060101010101" pitchFamily="49" charset="-122"/>
              </a:rPr>
              <a:t>（来安装车轴）</a:t>
            </a:r>
            <a:r>
              <a:rPr lang="zh-CN" altLang="en-US" sz="2000" b="1">
                <a:latin typeface="仿宋" panose="02010609060101010101" pitchFamily="49" charset="-122"/>
                <a:ea typeface="仿宋" panose="02010609060101010101" pitchFamily="49" charset="-122"/>
                <a:sym typeface="Wingdings"/>
              </a:rPr>
              <a:t>，</a:t>
            </a:r>
            <a:r>
              <a:rPr lang="zh-CN" altLang="en-US" sz="2800" b="1">
                <a:latin typeface="仿宋" panose="02010609060101010101" pitchFamily="49" charset="-122"/>
                <a:ea typeface="仿宋" panose="02010609060101010101" pitchFamily="49" charset="-122"/>
                <a:sym typeface="Wingdings"/>
              </a:rPr>
              <a:t>才有了车的作用。揉和陶土做成器皿，有了器具中空的地方，才有了器皿的作用。开凿门窗建造房屋，</a:t>
            </a:r>
            <a:r>
              <a:rPr lang="zh-CN" altLang="en-US" sz="2800" b="1">
                <a:latin typeface="仿宋" panose="02010609060101010101" pitchFamily="49" charset="-122"/>
                <a:ea typeface="仿宋" panose="02010609060101010101" pitchFamily="49" charset="-122"/>
              </a:rPr>
              <a:t>有了门窗四壁内的空间</a:t>
            </a:r>
            <a:r>
              <a:rPr lang="zh-CN" altLang="en-US" sz="2800" b="1">
                <a:latin typeface="仿宋" panose="02010609060101010101" pitchFamily="49" charset="-122"/>
                <a:ea typeface="仿宋" panose="02010609060101010101" pitchFamily="49" charset="-122"/>
                <a:sym typeface="Wingdings"/>
              </a:rPr>
              <a:t>，才有了房屋的作用。所以，“有”</a:t>
            </a:r>
            <a:r>
              <a:rPr lang="zh-CN" altLang="en-US" sz="2000" b="1">
                <a:latin typeface="仿宋" panose="02010609060101010101" pitchFamily="49" charset="-122"/>
                <a:ea typeface="仿宋" panose="02010609060101010101" pitchFamily="49" charset="-122"/>
                <a:sym typeface="Wingdings"/>
              </a:rPr>
              <a:t>（车子、器皿、房屋）</a:t>
            </a:r>
            <a:r>
              <a:rPr lang="zh-CN" altLang="en-US" sz="2800" b="1">
                <a:latin typeface="仿宋" panose="02010609060101010101" pitchFamily="49" charset="-122"/>
                <a:ea typeface="仿宋" panose="02010609060101010101" pitchFamily="49" charset="-122"/>
                <a:sym typeface="Wingdings"/>
              </a:rPr>
              <a:t>供人方便利用，正是“无”</a:t>
            </a:r>
            <a:r>
              <a:rPr lang="zh-CN" altLang="en-US" sz="2000" b="1">
                <a:latin typeface="仿宋" panose="02010609060101010101" pitchFamily="49" charset="-122"/>
                <a:ea typeface="仿宋" panose="02010609060101010101" pitchFamily="49" charset="-122"/>
                <a:sym typeface="Wingdings"/>
              </a:rPr>
              <a:t>（空间）</a:t>
            </a:r>
            <a:r>
              <a:rPr lang="zh-CN" altLang="en-US" sz="2800" b="1">
                <a:latin typeface="仿宋" panose="02010609060101010101" pitchFamily="49" charset="-122"/>
                <a:ea typeface="仿宋" panose="02010609060101010101" pitchFamily="49" charset="-122"/>
                <a:sym typeface="Wingdings"/>
              </a:rPr>
              <a:t>起了作用</a:t>
            </a:r>
            <a:r>
              <a:rPr lang="zh-CN" altLang="en-US" sz="2800" b="1">
                <a:latin typeface="仿宋" panose="02010609060101010101" pitchFamily="49" charset="-122"/>
                <a:ea typeface="仿宋" panose="02010609060101010101" pitchFamily="49" charset="-122"/>
              </a:rPr>
              <a:t>。</a:t>
            </a:r>
          </a:p>
        </p:txBody>
      </p:sp>
      <p:sp>
        <p:nvSpPr>
          <p:cNvPr id="10" name="内容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4674D0F-121B-40A0-9161-0533F61D55BB}"/>
              </a:ext>
            </a:extLst>
          </p:cNvPr>
          <p:cNvSpPr txBox="1"/>
          <p:nvPr>
            <p:custDataLst>
              <p:tags r:id="rId3"/>
            </p:custDataLst>
          </p:nvPr>
        </p:nvSpPr>
        <p:spPr>
          <a:xfrm>
            <a:off x="426119" y="3237638"/>
            <a:ext cx="5340499" cy="3162469"/>
          </a:xfrm>
          <a:prstGeom prst="rect">
            <a:avLst/>
          </a:prstGeom>
          <a:solidFill>
            <a:srgbClr val="C00000"/>
          </a:solidFill>
          <a:ln>
            <a:noFill/>
          </a:ln>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342900">
              <a:lnSpc>
                <a:spcPct val="130000"/>
              </a:lnSpc>
              <a:spcBef>
                <a:spcPct val="0"/>
              </a:spcBef>
              <a:buFont typeface="Wingdings" panose="05000000000000000000" pitchFamily="2" charset="2"/>
              <a:buChar char="Ø"/>
            </a:pPr>
            <a:r>
              <a:rPr lang="zh-CN" altLang="en-US" sz="2600" b="1">
                <a:solidFill>
                  <a:schemeClr val="bg1"/>
                </a:solidFill>
                <a:latin typeface="微软雅黑" panose="020B0503020204020204" pitchFamily="34" charset="-122"/>
                <a:ea typeface="微软雅黑" panose="020B0503020204020204" pitchFamily="34" charset="-122"/>
              </a:rPr>
              <a:t>重点字词：</a:t>
            </a:r>
            <a:r>
              <a:rPr lang="zh-CN" altLang="en-US" sz="2600" b="1">
                <a:solidFill>
                  <a:srgbClr val="FFFF00"/>
                </a:solidFill>
                <a:latin typeface="微软雅黑" panose="020B0503020204020204" pitchFamily="34" charset="-122"/>
                <a:ea typeface="微软雅黑" panose="020B0503020204020204" pitchFamily="34" charset="-122"/>
              </a:rPr>
              <a:t>（蓝色字注释见课本）</a:t>
            </a:r>
          </a:p>
          <a:p>
            <a:pPr marL="0" indent="0">
              <a:lnSpc>
                <a:spcPct val="130000"/>
              </a:lnSpc>
              <a:spcBef>
                <a:spcPct val="0"/>
              </a:spcBef>
              <a:buNone/>
            </a:pPr>
            <a:r>
              <a:rPr lang="zh-CN" altLang="en-US" sz="2600" b="1">
                <a:solidFill>
                  <a:schemeClr val="bg1"/>
                </a:solidFill>
                <a:latin typeface="微软雅黑" panose="020B0503020204020204" pitchFamily="34" charset="-122"/>
                <a:ea typeface="微软雅黑" panose="020B0503020204020204" pitchFamily="34" charset="-122"/>
              </a:rPr>
              <a:t>（</a:t>
            </a:r>
            <a:r>
              <a:rPr lang="en-US" altLang="zh-CN" sz="2600" b="1">
                <a:solidFill>
                  <a:schemeClr val="bg1"/>
                </a:solidFill>
                <a:latin typeface="微软雅黑" panose="020B0503020204020204" pitchFamily="34" charset="-122"/>
                <a:ea typeface="微软雅黑" panose="020B0503020204020204" pitchFamily="34" charset="-122"/>
              </a:rPr>
              <a:t>1</a:t>
            </a:r>
            <a:r>
              <a:rPr lang="zh-CN" altLang="en-US" sz="2600" b="1">
                <a:solidFill>
                  <a:schemeClr val="bg1"/>
                </a:solidFill>
                <a:latin typeface="微软雅黑" panose="020B0503020204020204" pitchFamily="34" charset="-122"/>
                <a:ea typeface="微软雅黑" panose="020B0503020204020204" pitchFamily="34" charset="-122"/>
              </a:rPr>
              <a:t>）辐：车轮中连接轴心和轮圈的木条，古时代的车轮由三十根辐条所构成。此数取法于每月三十日的历次。</a:t>
            </a:r>
            <a:endParaRPr lang="en-US" altLang="zh-CN" sz="2600" b="1">
              <a:solidFill>
                <a:schemeClr val="bg1"/>
              </a:solidFill>
              <a:latin typeface="微软雅黑" panose="020B0503020204020204" pitchFamily="34" charset="-122"/>
              <a:ea typeface="微软雅黑" panose="020B0503020204020204" pitchFamily="34" charset="-122"/>
            </a:endParaRPr>
          </a:p>
          <a:p>
            <a:pPr marL="0" indent="0">
              <a:lnSpc>
                <a:spcPct val="130000"/>
              </a:lnSpc>
              <a:spcBef>
                <a:spcPct val="0"/>
              </a:spcBef>
              <a:buNone/>
            </a:pPr>
            <a:r>
              <a:rPr lang="zh-CN" altLang="en-US" sz="2600" b="1">
                <a:solidFill>
                  <a:schemeClr val="bg1"/>
                </a:solidFill>
                <a:latin typeface="微软雅黑" panose="020B0503020204020204" pitchFamily="34" charset="-122"/>
                <a:ea typeface="微软雅黑" panose="020B0503020204020204" pitchFamily="34" charset="-122"/>
              </a:rPr>
              <a:t>（</a:t>
            </a:r>
            <a:r>
              <a:rPr lang="en-US" altLang="zh-CN" sz="2600" b="1">
                <a:solidFill>
                  <a:schemeClr val="bg1"/>
                </a:solidFill>
                <a:latin typeface="微软雅黑" panose="020B0503020204020204" pitchFamily="34" charset="-122"/>
                <a:ea typeface="微软雅黑" panose="020B0503020204020204" pitchFamily="34" charset="-122"/>
              </a:rPr>
              <a:t>2</a:t>
            </a:r>
            <a:r>
              <a:rPr lang="zh-CN" altLang="en-US" sz="2600" b="1">
                <a:solidFill>
                  <a:schemeClr val="bg1"/>
                </a:solidFill>
                <a:latin typeface="微软雅黑" panose="020B0503020204020204" pitchFamily="34" charset="-122"/>
                <a:ea typeface="微软雅黑" panose="020B0503020204020204" pitchFamily="34" charset="-122"/>
              </a:rPr>
              <a:t>）以为：以（之）为，把</a:t>
            </a:r>
            <a:r>
              <a:rPr lang="en-US" altLang="zh-CN" sz="2600" b="1">
                <a:solidFill>
                  <a:schemeClr val="bg1"/>
                </a:solidFill>
                <a:latin typeface="微软雅黑" panose="020B0503020204020204" pitchFamily="34" charset="-122"/>
                <a:ea typeface="微软雅黑" panose="020B0503020204020204" pitchFamily="34" charset="-122"/>
              </a:rPr>
              <a:t>…</a:t>
            </a:r>
            <a:r>
              <a:rPr lang="zh-CN" altLang="en-US" sz="2600" b="1">
                <a:solidFill>
                  <a:schemeClr val="bg1"/>
                </a:solidFill>
                <a:latin typeface="微软雅黑" panose="020B0503020204020204" pitchFamily="34" charset="-122"/>
                <a:ea typeface="微软雅黑" panose="020B0503020204020204" pitchFamily="34" charset="-122"/>
              </a:rPr>
              <a:t>当作</a:t>
            </a:r>
            <a:endParaRPr lang="en-US" altLang="zh-CN" sz="2600" b="1">
              <a:solidFill>
                <a:schemeClr val="bg1"/>
              </a:solidFill>
              <a:latin typeface="微软雅黑" panose="020B0503020204020204" pitchFamily="34" charset="-122"/>
              <a:ea typeface="微软雅黑" panose="020B0503020204020204" pitchFamily="34" charset="-122"/>
            </a:endParaRPr>
          </a:p>
        </p:txBody>
      </p:sp>
      <p:sp>
        <p:nvSpPr>
          <p:cNvPr id="11"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02187F7-142A-422F-BD6E-3A9D18848410}"/>
              </a:ext>
            </a:extLst>
          </p:cNvPr>
          <p:cNvSpPr txBox="1"/>
          <p:nvPr>
            <p:custDataLst>
              <p:tags r:id="rId4"/>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第十一章</a:t>
            </a:r>
          </a:p>
        </p:txBody>
      </p:sp>
    </p:spTree>
    <p:extLst>
      <p:ext uri="{BB962C8B-B14F-4D97-AF65-F5344CB8AC3E}">
        <p14:creationId xmlns:p14="http://schemas.microsoft.com/office/powerpoint/2010/main" val="27420882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874" name="图片 2"/>
          <p:cNvPicPr/>
          <p:nvPr>
            <p:custDataLst>
              <p:tags r:id="rId2"/>
            </p:custDataLst>
          </p:nvPr>
        </p:nvPicPr>
        <p:blipFill>
          <a:blip r:embed="rId6">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1635948" y="690963"/>
            <a:ext cx="9602323" cy="5931062"/>
          </a:xfrm>
          <a:prstGeom prst="rect">
            <a:avLst/>
          </a:prstGeom>
          <a:noFill/>
          <a:ln>
            <a:noFill/>
            <a:miter lim="800000"/>
          </a:ln>
        </p:spPr>
      </p:pic>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52E58FC-E0EF-4B90-A51F-B65D03A38B35}"/>
              </a:ext>
            </a:extLst>
          </p:cNvPr>
          <p:cNvSpPr txBox="1"/>
          <p:nvPr>
            <p:custDataLst>
              <p:tags r:id="rId3"/>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文化常识</a:t>
            </a:r>
          </a:p>
        </p:txBody>
      </p:sp>
      <p:sp>
        <p:nvSpPr>
          <p:cNvPr id="5"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ED6BFD9-CFDD-4B67-876D-053C1B2A4A97}"/>
              </a:ext>
            </a:extLst>
          </p:cNvPr>
          <p:cNvSpPr/>
          <p:nvPr>
            <p:custDataLst>
              <p:tags r:id="rId4"/>
            </p:custDataLst>
          </p:nvPr>
        </p:nvSpPr>
        <p:spPr>
          <a:xfrm>
            <a:off x="220467" y="1221578"/>
            <a:ext cx="707185" cy="5016758"/>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r>
              <a:rPr lang="zh-CN" altLang="en-US" sz="3200" b="1">
                <a:latin typeface="微软雅黑" panose="020B0503020204020204" pitchFamily="34" charset="-122"/>
                <a:ea typeface="微软雅黑" panose="020B0503020204020204" pitchFamily="34" charset="-122"/>
              </a:rPr>
              <a:t>古代马车的各部分名称</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470E292-61AA-433B-8631-C608F2249E0F}"/>
              </a:ext>
            </a:extLst>
          </p:cNvPr>
          <p:cNvGrpSpPr/>
          <p:nvPr>
            <p:custDataLst>
              <p:tags r:id="rId1"/>
            </p:custDataLst>
          </p:nvPr>
        </p:nvGrpSpPr>
        <p:grpSpPr>
          <a:xfrm>
            <a:off x="1560786" y="740979"/>
            <a:ext cx="9976081" cy="5606400"/>
            <a:chOff x="970444" y="510621"/>
            <a:chExt cx="10251113" cy="5836758"/>
          </a:xfrm>
        </p:grpSpPr>
        <p:sp>
          <p:nvSpPr>
            <p:cNvPr id="9" name="矩形: 圆角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96835D9-1B39-4D80-AE7B-3F68C9CFAC05}"/>
                </a:ext>
              </a:extLst>
            </p:cNvPr>
            <p:cNvSpPr/>
            <p:nvPr>
              <p:custDataLst>
                <p:tags r:id="rId3"/>
              </p:custDataLst>
            </p:nvPr>
          </p:nvSpPr>
          <p:spPr>
            <a:xfrm>
              <a:off x="6961238" y="510621"/>
              <a:ext cx="4260319" cy="2409560"/>
            </a:xfrm>
            <a:prstGeom prst="roundRect">
              <a:avLst/>
            </a:prstGeom>
            <a:solidFill>
              <a:srgbClr val="1B98FF"/>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rtlCol="0" anchor="ctr"/>
            <a:lstStyle/>
            <a:p>
              <a:pPr>
                <a:lnSpc>
                  <a:spcPct val="130000"/>
                </a:lnSpc>
              </a:pPr>
              <a:r>
                <a:rPr lang="zh-CN" altLang="zh-CN" sz="2400">
                  <a:latin typeface="微软雅黑" panose="020B0503020204020204" pitchFamily="34" charset="-122"/>
                  <a:ea typeface="微软雅黑" panose="020B0503020204020204" pitchFamily="34" charset="-122"/>
                </a:rPr>
                <a:t>理解</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有</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和</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无</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知人</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和</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自知</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胜人</a:t>
              </a:r>
              <a:r>
                <a:rPr lang="en-US" altLang="zh-CN" sz="2400">
                  <a:latin typeface="微软雅黑" panose="020B0503020204020204" pitchFamily="34" charset="-122"/>
                  <a:ea typeface="微软雅黑" panose="020B0503020204020204" pitchFamily="34" charset="-122"/>
                </a:rPr>
                <a:t>”</a:t>
              </a:r>
            </a:p>
            <a:p>
              <a:pPr indent="457200">
                <a:lnSpc>
                  <a:spcPct val="130000"/>
                </a:lnSpc>
              </a:pPr>
              <a:r>
                <a:rPr lang="zh-CN" altLang="zh-CN" sz="2400">
                  <a:latin typeface="微软雅黑" panose="020B0503020204020204" pitchFamily="34" charset="-122"/>
                  <a:ea typeface="微软雅黑" panose="020B0503020204020204" pitchFamily="34" charset="-122"/>
                </a:rPr>
                <a:t>和</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自胜</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等的关系，</a:t>
              </a:r>
              <a:endParaRPr lang="en-US" altLang="zh-CN" sz="2400">
                <a:latin typeface="微软雅黑" panose="020B0503020204020204" pitchFamily="34" charset="-122"/>
                <a:ea typeface="微软雅黑" panose="020B0503020204020204" pitchFamily="34" charset="-122"/>
              </a:endParaRPr>
            </a:p>
            <a:p>
              <a:pPr indent="457200">
                <a:lnSpc>
                  <a:spcPct val="130000"/>
                </a:lnSpc>
              </a:pPr>
              <a:r>
                <a:rPr lang="zh-CN" altLang="zh-CN" sz="2400">
                  <a:latin typeface="微软雅黑" panose="020B0503020204020204" pitchFamily="34" charset="-122"/>
                  <a:ea typeface="微软雅黑" panose="020B0503020204020204" pitchFamily="34" charset="-122"/>
                </a:rPr>
                <a:t>理解老子的辩证哲学。</a:t>
              </a:r>
              <a:endParaRPr lang="en-US" altLang="zh-CN" sz="2800">
                <a:latin typeface="微软雅黑" panose="020B0503020204020204" pitchFamily="34" charset="-122"/>
                <a:ea typeface="微软雅黑" panose="020B0503020204020204" pitchFamily="34" charset="-122"/>
              </a:endParaRPr>
            </a:p>
            <a:p>
              <a:pPr marL="360000" indent="540000">
                <a:lnSpc>
                  <a:spcPct val="130000"/>
                </a:lnSpc>
              </a:pPr>
              <a:endParaRPr lang="zh-CN" altLang="en-US" sz="2800">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6DE8097-7B25-403E-87E2-8F635BCB20E8}"/>
                </a:ext>
              </a:extLst>
            </p:cNvPr>
            <p:cNvSpPr/>
            <p:nvPr>
              <p:custDataLst>
                <p:tags r:id="rId4"/>
              </p:custDataLst>
            </p:nvPr>
          </p:nvSpPr>
          <p:spPr>
            <a:xfrm>
              <a:off x="970444" y="510621"/>
              <a:ext cx="4260319" cy="2409560"/>
            </a:xfrm>
            <a:prstGeom prst="roundRect">
              <a:avLst/>
            </a:prstGeom>
            <a:solidFill>
              <a:srgbClr val="1B98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288000" rIns="216000" rtlCol="0" anchor="ctr"/>
            <a:lstStyle/>
            <a:p>
              <a:pPr lvl="0">
                <a:lnSpc>
                  <a:spcPct val="130000"/>
                </a:lnSpc>
                <a:defRPr/>
              </a:pPr>
              <a:r>
                <a:rPr lang="zh-CN" altLang="zh-CN" sz="2800">
                  <a:latin typeface="微软雅黑" panose="020B0503020204020204" pitchFamily="34" charset="-122"/>
                  <a:ea typeface="微软雅黑" panose="020B0503020204020204" pitchFamily="34" charset="-122"/>
                </a:rPr>
                <a:t>掌握重要实词、虚词和特殊句式等文言基础知识，学习以喻说理的论证方法</a:t>
              </a:r>
              <a:r>
                <a:rPr lang="zh-CN" altLang="en-US" sz="2800">
                  <a:latin typeface="微软雅黑" panose="020B0503020204020204" pitchFamily="34" charset="-122"/>
                  <a:ea typeface="微软雅黑" panose="020B0503020204020204" pitchFamily="34" charset="-122"/>
                </a:rPr>
                <a:t>。</a:t>
              </a:r>
            </a:p>
            <a:p>
              <a:pPr algn="ctr"/>
              <a:endParaRPr lang="zh-CN" altLang="en-US">
                <a:solidFill>
                  <a:srgbClr val="25A2FF"/>
                </a:solidFill>
              </a:endParaRPr>
            </a:p>
          </p:txBody>
        </p:sp>
        <p:sp>
          <p:nvSpPr>
            <p:cNvPr id="7" name="矩形: 圆角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EE16014-198E-4FEC-9DB0-E9D4AC543DE6}"/>
                </a:ext>
              </a:extLst>
            </p:cNvPr>
            <p:cNvSpPr/>
            <p:nvPr>
              <p:custDataLst>
                <p:tags r:id="rId5"/>
              </p:custDataLst>
            </p:nvPr>
          </p:nvSpPr>
          <p:spPr>
            <a:xfrm>
              <a:off x="970444" y="3937819"/>
              <a:ext cx="4260319" cy="2409560"/>
            </a:xfrm>
            <a:prstGeom prst="roundRect">
              <a:avLst/>
            </a:prstGeom>
            <a:solidFill>
              <a:srgbClr val="1B98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288000" rIns="216000" rtlCol="0" anchor="ctr"/>
            <a:lstStyle/>
            <a:p>
              <a:pPr>
                <a:lnSpc>
                  <a:spcPct val="130000"/>
                </a:lnSpc>
              </a:pPr>
              <a:r>
                <a:rPr lang="zh-CN" altLang="zh-CN" sz="2800">
                  <a:latin typeface="微软雅黑" panose="020B0503020204020204" pitchFamily="34" charset="-122"/>
                  <a:ea typeface="微软雅黑" panose="020B0503020204020204" pitchFamily="34" charset="-122"/>
                </a:rPr>
                <a:t>品味老子凝练精妙、</a:t>
              </a:r>
              <a:endParaRPr lang="en-US" altLang="zh-CN" sz="2800">
                <a:latin typeface="微软雅黑" panose="020B0503020204020204" pitchFamily="34" charset="-122"/>
                <a:ea typeface="微软雅黑" panose="020B0503020204020204" pitchFamily="34" charset="-122"/>
              </a:endParaRPr>
            </a:p>
            <a:p>
              <a:pPr>
                <a:lnSpc>
                  <a:spcPct val="130000"/>
                </a:lnSpc>
              </a:pPr>
              <a:r>
                <a:rPr lang="zh-CN" altLang="zh-CN" sz="2800">
                  <a:latin typeface="微软雅黑" panose="020B0503020204020204" pitchFamily="34" charset="-122"/>
                  <a:ea typeface="微软雅黑" panose="020B0503020204020204" pitchFamily="34" charset="-122"/>
                </a:rPr>
                <a:t>如歌如诗的语言</a:t>
              </a:r>
              <a:r>
                <a:rPr lang="zh-CN" altLang="en-US" sz="2800">
                  <a:latin typeface="微软雅黑" panose="020B0503020204020204" pitchFamily="34" charset="-122"/>
                  <a:ea typeface="微软雅黑" panose="020B0503020204020204" pitchFamily="34" charset="-122"/>
                </a:rPr>
                <a:t>。</a:t>
              </a:r>
            </a:p>
            <a:p>
              <a:pPr algn="ctr"/>
              <a:endParaRPr lang="zh-CN" altLang="en-US">
                <a:solidFill>
                  <a:srgbClr val="25A2FF"/>
                </a:solidFill>
              </a:endParaRPr>
            </a:p>
          </p:txBody>
        </p:sp>
        <p:sp>
          <p:nvSpPr>
            <p:cNvPr id="6" name="矩形: 圆角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A98B178-A2BA-471A-9F7E-DE336D186315}"/>
                </a:ext>
              </a:extLst>
            </p:cNvPr>
            <p:cNvSpPr/>
            <p:nvPr>
              <p:custDataLst>
                <p:tags r:id="rId6"/>
              </p:custDataLst>
            </p:nvPr>
          </p:nvSpPr>
          <p:spPr>
            <a:xfrm>
              <a:off x="6961238" y="3937819"/>
              <a:ext cx="4260319" cy="2409560"/>
            </a:xfrm>
            <a:prstGeom prst="roundRect">
              <a:avLst/>
            </a:prstGeom>
            <a:solidFill>
              <a:srgbClr val="1B98FF"/>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rtlCol="0" anchor="ctr"/>
            <a:lstStyle/>
            <a:p>
              <a:pPr marL="360000" indent="540000">
                <a:lnSpc>
                  <a:spcPct val="130000"/>
                </a:lnSpc>
              </a:pPr>
              <a:r>
                <a:rPr lang="zh-CN" altLang="zh-CN" sz="2800">
                  <a:latin typeface="微软雅黑" panose="020B0503020204020204" pitchFamily="34" charset="-122"/>
                  <a:ea typeface="微软雅黑" panose="020B0503020204020204" pitchFamily="34" charset="-122"/>
                </a:rPr>
                <a:t>理解老子的思想主张，传承其中的积极、优秀之处</a:t>
              </a:r>
              <a:r>
                <a:rPr lang="zh-CN" altLang="en-US" sz="2800">
                  <a:latin typeface="微软雅黑" panose="020B0503020204020204" pitchFamily="34" charset="-122"/>
                  <a:ea typeface="微软雅黑" panose="020B0503020204020204" pitchFamily="34" charset="-122"/>
                </a:rPr>
                <a:t>。</a:t>
              </a:r>
            </a:p>
            <a:p>
              <a:pPr algn="ctr"/>
              <a:endParaRPr lang="zh-CN" altLang="en-US">
                <a:solidFill>
                  <a:srgbClr val="25A2FF"/>
                </a:solidFill>
              </a:endParaRPr>
            </a:p>
          </p:txBody>
        </p:sp>
        <p:graphicFrame>
          <p:nvGraphicFramePr>
            <p:cNvPr id="2" name="图示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C2FF9AA-54EF-4B54-90B9-12ED99CE5916}"/>
                </a:ext>
              </a:extLst>
            </p:cNvPr>
            <p:cNvGraphicFramePr/>
            <p:nvPr>
              <p:custDataLst>
                <p:tags r:id="rId7"/>
              </p:custDataLst>
              <p:extLst>
                <p:ext uri="{D42A27DB-BD31-4B8C-83A1-F6EECF244321}">
                  <p14:modId xmlns:p14="http://schemas.microsoft.com/office/powerpoint/2010/main" val="1618126775"/>
                </p:ext>
              </p:extLst>
            </p:nvPr>
          </p:nvGraphicFramePr>
          <p:xfrm>
            <a:off x="2559501" y="1311269"/>
            <a:ext cx="7072999" cy="423546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sp>
        <p:nvSpPr>
          <p:cNvPr id="10"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F73C1D3-A5FD-4739-BE71-DFC1B396B381}"/>
              </a:ext>
            </a:extLst>
          </p:cNvPr>
          <p:cNvSpPr txBox="1"/>
          <p:nvPr>
            <p:custDataLst>
              <p:tags r:id="rId2"/>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素养目标</a:t>
            </a:r>
          </a:p>
        </p:txBody>
      </p:sp>
    </p:spTree>
    <p:extLst>
      <p:ext uri="{BB962C8B-B14F-4D97-AF65-F5344CB8AC3E}">
        <p14:creationId xmlns:p14="http://schemas.microsoft.com/office/powerpoint/2010/main" val="74157540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文本框 3"/>
          <p:cNvSpPr/>
          <p:nvPr>
            <p:custDataLst>
              <p:tags r:id="rId2"/>
            </p:custDataLst>
          </p:nvPr>
        </p:nvSpPr>
        <p:spPr>
          <a:xfrm>
            <a:off x="693175" y="402931"/>
            <a:ext cx="11498825" cy="6524863"/>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algn="ctr"/>
            <a:r>
              <a:rPr lang="zh-CN" altLang="en-US" sz="2200" b="1">
                <a:latin typeface="微软雅黑" panose="020B0503020204020204" pitchFamily="34" charset="-122"/>
                <a:ea typeface="微软雅黑" panose="020B0503020204020204" pitchFamily="34" charset="-122"/>
              </a:rPr>
              <a:t>车后部</a:t>
            </a:r>
          </a:p>
          <a:p>
            <a:pPr marL="0" lvl="0"/>
            <a:r>
              <a:rPr lang="zh-CN" altLang="en-US" sz="2200">
                <a:latin typeface="微软雅黑" panose="020B0503020204020204" pitchFamily="34" charset="-122"/>
                <a:ea typeface="微软雅黑" panose="020B0503020204020204" pitchFamily="34" charset="-122"/>
              </a:rPr>
              <a:t>（1）</a:t>
            </a:r>
            <a:r>
              <a:rPr lang="zh-CN" altLang="en-US" sz="2200">
                <a:solidFill>
                  <a:srgbClr val="C00000"/>
                </a:solidFill>
                <a:latin typeface="微软雅黑" panose="020B0503020204020204" pitchFamily="34" charset="-122"/>
                <a:ea typeface="微软雅黑" panose="020B0503020204020204" pitchFamily="34" charset="-122"/>
              </a:rPr>
              <a:t>轴</a:t>
            </a:r>
            <a:r>
              <a:rPr lang="zh-CN" altLang="en-US" sz="2200">
                <a:latin typeface="微软雅黑" panose="020B0503020204020204" pitchFamily="34" charset="-122"/>
                <a:ea typeface="微软雅黑" panose="020B0503020204020204" pitchFamily="34" charset="-122"/>
              </a:rPr>
              <a:t>，是一根大圆木，负责承担车载的重量，两头穿车轮。轴中间粗，两头细，在车辆行驶过程中，车轮转动，车轴则不转动，而是跟车体固定在一起。</a:t>
            </a:r>
          </a:p>
          <a:p>
            <a:pPr marL="0" lvl="0"/>
            <a:r>
              <a:rPr lang="zh-CN" altLang="en-US" sz="2200">
                <a:latin typeface="微软雅黑" panose="020B0503020204020204" pitchFamily="34" charset="-122"/>
                <a:ea typeface="微软雅黑" panose="020B0503020204020204" pitchFamily="34" charset="-122"/>
              </a:rPr>
              <a:t>（2）</a:t>
            </a:r>
            <a:r>
              <a:rPr lang="zh-CN" altLang="en-US" sz="2200">
                <a:solidFill>
                  <a:srgbClr val="C00000"/>
                </a:solidFill>
                <a:latin typeface="微软雅黑" panose="020B0503020204020204" pitchFamily="34" charset="-122"/>
                <a:ea typeface="微软雅黑" panose="020B0503020204020204" pitchFamily="34" charset="-122"/>
              </a:rPr>
              <a:t>轮</a:t>
            </a:r>
            <a:r>
              <a:rPr lang="zh-CN" altLang="en-US" sz="2200">
                <a:latin typeface="微软雅黑" panose="020B0503020204020204" pitchFamily="34" charset="-122"/>
                <a:ea typeface="微软雅黑" panose="020B0503020204020204" pitchFamily="34" charset="-122"/>
              </a:rPr>
              <a:t>，圆形，安在车轴上可以转动使车行进。通常用火烤木料后輮成弧形拼接而成。车轮的边框，叫辋（wǎnɡ）。</a:t>
            </a:r>
          </a:p>
          <a:p>
            <a:pPr marL="0" lvl="0"/>
            <a:r>
              <a:rPr lang="zh-CN" altLang="en-US" sz="2200">
                <a:latin typeface="微软雅黑" panose="020B0503020204020204" pitchFamily="34" charset="-122"/>
                <a:ea typeface="微软雅黑" panose="020B0503020204020204" pitchFamily="34" charset="-122"/>
              </a:rPr>
              <a:t>（3）</a:t>
            </a:r>
            <a:r>
              <a:rPr lang="zh-CN" altLang="en-US" sz="2200">
                <a:solidFill>
                  <a:srgbClr val="C00000"/>
                </a:solidFill>
                <a:latin typeface="微软雅黑" panose="020B0503020204020204" pitchFamily="34" charset="-122"/>
                <a:ea typeface="微软雅黑" panose="020B0503020204020204" pitchFamily="34" charset="-122"/>
              </a:rPr>
              <a:t>毂</a:t>
            </a:r>
            <a:r>
              <a:rPr lang="zh-CN" altLang="en-US" sz="2200">
                <a:latin typeface="微软雅黑" panose="020B0503020204020204" pitchFamily="34" charset="-122"/>
                <a:ea typeface="微软雅黑" panose="020B0503020204020204" pitchFamily="34" charset="-122"/>
              </a:rPr>
              <a:t>（gǔ），车轮中心的圆木，呈纺锤型，中有圆孔，使轴可以穿过，表面有一圈榫眼，用来插辐条。为了保持行车平稳，防止转弯时车辆侧翻，毂一般会做的很长，来提供足够的支撑面，有时还会在外面套一个金属套。</a:t>
            </a:r>
          </a:p>
          <a:p>
            <a:pPr marL="0" lvl="0"/>
            <a:r>
              <a:rPr lang="zh-CN" altLang="en-US" sz="2200">
                <a:latin typeface="微软雅黑" panose="020B0503020204020204" pitchFamily="34" charset="-122"/>
                <a:ea typeface="微软雅黑" panose="020B0503020204020204" pitchFamily="34" charset="-122"/>
              </a:rPr>
              <a:t>（4）</a:t>
            </a:r>
            <a:r>
              <a:rPr lang="zh-CN" altLang="en-US" sz="2200">
                <a:solidFill>
                  <a:srgbClr val="C00000"/>
                </a:solidFill>
                <a:latin typeface="微软雅黑" panose="020B0503020204020204" pitchFamily="34" charset="-122"/>
                <a:ea typeface="微软雅黑" panose="020B0503020204020204" pitchFamily="34" charset="-122"/>
              </a:rPr>
              <a:t>辐</a:t>
            </a:r>
            <a:r>
              <a:rPr lang="zh-CN" altLang="en-US" sz="2200">
                <a:latin typeface="微软雅黑" panose="020B0503020204020204" pitchFamily="34" charset="-122"/>
                <a:ea typeface="微软雅黑" panose="020B0503020204020204" pitchFamily="34" charset="-122"/>
              </a:rPr>
              <a:t>，连接辋和毂的是辐，也称辐条，即车轮中一根根的木条，可支撑轮圈。车轮的辐条有多有少，一般为30根。</a:t>
            </a:r>
          </a:p>
          <a:p>
            <a:pPr marL="0" lvl="0"/>
            <a:r>
              <a:rPr lang="zh-CN" altLang="en-US" sz="2200">
                <a:latin typeface="微软雅黑" panose="020B0503020204020204" pitchFamily="34" charset="-122"/>
                <a:ea typeface="微软雅黑" panose="020B0503020204020204" pitchFamily="34" charset="-122"/>
              </a:rPr>
              <a:t>（5）</a:t>
            </a:r>
            <a:r>
              <a:rPr lang="zh-CN" altLang="en-US" sz="2200">
                <a:solidFill>
                  <a:srgbClr val="C00000"/>
                </a:solidFill>
                <a:latin typeface="微软雅黑" panose="020B0503020204020204" pitchFamily="34" charset="-122"/>
                <a:ea typeface="微软雅黑" panose="020B0503020204020204" pitchFamily="34" charset="-122"/>
              </a:rPr>
              <a:t>舆</a:t>
            </a:r>
            <a:r>
              <a:rPr lang="zh-CN" altLang="en-US" sz="2200">
                <a:latin typeface="微软雅黑" panose="020B0503020204020204" pitchFamily="34" charset="-122"/>
                <a:ea typeface="微软雅黑" panose="020B0503020204020204" pitchFamily="34" charset="-122"/>
              </a:rPr>
              <a:t>，车厢，通常为长方形，人所立之处。“舆”的左右两边立的栏杆和木板，叫輢。</a:t>
            </a:r>
          </a:p>
          <a:p>
            <a:pPr marL="0" lvl="0"/>
            <a:r>
              <a:rPr lang="zh-CN" altLang="en-US" sz="2200">
                <a:latin typeface="微软雅黑" panose="020B0503020204020204" pitchFamily="34" charset="-122"/>
                <a:ea typeface="微软雅黑" panose="020B0503020204020204" pitchFamily="34" charset="-122"/>
              </a:rPr>
              <a:t>（6）</a:t>
            </a:r>
            <a:r>
              <a:rPr lang="zh-CN" altLang="en-US" sz="2200">
                <a:solidFill>
                  <a:srgbClr val="C00000"/>
                </a:solidFill>
                <a:latin typeface="微软雅黑" panose="020B0503020204020204" pitchFamily="34" charset="-122"/>
                <a:ea typeface="微软雅黑" panose="020B0503020204020204" pitchFamily="34" charset="-122"/>
              </a:rPr>
              <a:t>軎</a:t>
            </a:r>
            <a:r>
              <a:rPr lang="zh-CN" altLang="en-US" sz="2200">
                <a:latin typeface="微软雅黑" panose="020B0503020204020204" pitchFamily="34" charset="-122"/>
                <a:ea typeface="微软雅黑" panose="020B0503020204020204" pitchFamily="34" charset="-122"/>
              </a:rPr>
              <a:t>（wèi），车轴两头的圆形金属套。车轴的两端露出毂外，末端套有青铜或铁制的轴头，防止轮子在转动时飞出。</a:t>
            </a:r>
          </a:p>
          <a:p>
            <a:pPr marL="0" lvl="0"/>
            <a:r>
              <a:rPr lang="zh-CN" altLang="en-US" sz="2200">
                <a:latin typeface="微软雅黑" panose="020B0503020204020204" pitchFamily="34" charset="-122"/>
                <a:ea typeface="微软雅黑" panose="020B0503020204020204" pitchFamily="34" charset="-122"/>
              </a:rPr>
              <a:t>（7）</a:t>
            </a:r>
            <a:r>
              <a:rPr lang="zh-CN" altLang="en-US" sz="2200">
                <a:solidFill>
                  <a:srgbClr val="C00000"/>
                </a:solidFill>
                <a:latin typeface="微软雅黑" panose="020B0503020204020204" pitchFamily="34" charset="-122"/>
                <a:ea typeface="微软雅黑" panose="020B0503020204020204" pitchFamily="34" charset="-122"/>
              </a:rPr>
              <a:t>辖</a:t>
            </a:r>
            <a:r>
              <a:rPr lang="zh-CN" altLang="en-US" sz="2200">
                <a:latin typeface="微软雅黑" panose="020B0503020204020204" pitchFamily="34" charset="-122"/>
                <a:ea typeface="微软雅黑" panose="020B0503020204020204" pitchFamily="34" charset="-122"/>
              </a:rPr>
              <a:t>，车轴两头垂直穿入軎的金属条，防止軎脱落。辖一般用青铜或铁制成，呈扁平长方形，长约三四寸，俗称销子。</a:t>
            </a:r>
          </a:p>
          <a:p>
            <a:pPr marL="0" lvl="0"/>
            <a:r>
              <a:rPr lang="zh-CN" altLang="en-US" sz="2200">
                <a:latin typeface="微软雅黑" panose="020B0503020204020204" pitchFamily="34" charset="-122"/>
                <a:ea typeface="微软雅黑" panose="020B0503020204020204" pitchFamily="34" charset="-122"/>
              </a:rPr>
              <a:t>（8）</a:t>
            </a:r>
            <a:r>
              <a:rPr lang="zh-CN" altLang="en-US" sz="2200">
                <a:solidFill>
                  <a:srgbClr val="C00000"/>
                </a:solidFill>
                <a:latin typeface="微软雅黑" panose="020B0503020204020204" pitchFamily="34" charset="-122"/>
                <a:ea typeface="微软雅黑" panose="020B0503020204020204" pitchFamily="34" charset="-122"/>
              </a:rPr>
              <a:t>轸</a:t>
            </a:r>
            <a:r>
              <a:rPr lang="zh-CN" altLang="en-US" sz="2200">
                <a:latin typeface="微软雅黑" panose="020B0503020204020204" pitchFamily="34" charset="-122"/>
                <a:ea typeface="微软雅黑" panose="020B0503020204020204" pitchFamily="34" charset="-122"/>
              </a:rPr>
              <a:t>，舆的底座和架子，由四根方木组成，有点类似现在的床架。古人会用皮条等编织成网状绷在轸上，仿佛绷床，上面再放置垫子，褥子一类。不但舒适，还能缓震，减轻车载疾驶或磕碰时造成的颠簸。</a:t>
            </a:r>
          </a:p>
          <a:p>
            <a:pPr marL="0" lvl="0"/>
            <a:r>
              <a:rPr lang="zh-CN" altLang="en-US" sz="2200">
                <a:latin typeface="微软雅黑" panose="020B0503020204020204" pitchFamily="34" charset="-122"/>
                <a:ea typeface="微软雅黑" panose="020B0503020204020204" pitchFamily="34" charset="-122"/>
              </a:rPr>
              <a:t>（9）</a:t>
            </a:r>
            <a:r>
              <a:rPr lang="zh-CN" altLang="en-US" sz="2200">
                <a:solidFill>
                  <a:srgbClr val="C00000"/>
                </a:solidFill>
                <a:latin typeface="微软雅黑" panose="020B0503020204020204" pitchFamily="34" charset="-122"/>
                <a:ea typeface="微软雅黑" panose="020B0503020204020204" pitchFamily="34" charset="-122"/>
              </a:rPr>
              <a:t>轼</a:t>
            </a:r>
            <a:r>
              <a:rPr lang="zh-CN" altLang="en-US" sz="2200">
                <a:latin typeface="微软雅黑" panose="020B0503020204020204" pitchFamily="34" charset="-122"/>
                <a:ea typeface="微软雅黑" panose="020B0503020204020204" pitchFamily="34" charset="-122"/>
              </a:rPr>
              <a:t>，车厢前部的一根横杆，便于人驾车中倚靠或扶握，以保持平衡。</a:t>
            </a:r>
          </a:p>
        </p:txBody>
      </p:sp>
      <p:sp>
        <p:nvSpPr>
          <p:cNvPr id="3"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CB7C76C-755D-4130-844D-B642DB300C36}"/>
              </a:ext>
            </a:extLst>
          </p:cNvPr>
          <p:cNvSpPr/>
          <p:nvPr>
            <p:custDataLst>
              <p:tags r:id="rId3"/>
            </p:custDataLst>
          </p:nvPr>
        </p:nvSpPr>
        <p:spPr>
          <a:xfrm>
            <a:off x="220467" y="1221578"/>
            <a:ext cx="707185" cy="5016758"/>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r>
              <a:rPr lang="zh-CN" altLang="en-US" sz="3200" b="1">
                <a:latin typeface="微软雅黑" panose="020B0503020204020204" pitchFamily="34" charset="-122"/>
                <a:ea typeface="微软雅黑" panose="020B0503020204020204" pitchFamily="34" charset="-122"/>
              </a:rPr>
              <a:t>古代马车的各部分名称</a:t>
            </a:r>
          </a:p>
        </p:txBody>
      </p:sp>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0EBCD5F-C5F7-492C-94A4-C7F157FB510F}"/>
              </a:ext>
            </a:extLst>
          </p:cNvPr>
          <p:cNvSpPr txBox="1"/>
          <p:nvPr>
            <p:custDataLst>
              <p:tags r:id="rId4"/>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文化常识</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文本框 1"/>
          <p:cNvSpPr/>
          <p:nvPr>
            <p:custDataLst>
              <p:tags r:id="rId2"/>
            </p:custDataLst>
          </p:nvPr>
        </p:nvSpPr>
        <p:spPr>
          <a:xfrm>
            <a:off x="809664" y="606204"/>
            <a:ext cx="11043881" cy="6151877"/>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gn="ctr">
              <a:lnSpc>
                <a:spcPct val="120000"/>
              </a:lnSpc>
            </a:pPr>
            <a:r>
              <a:rPr lang="zh-CN" altLang="en-US" sz="2200" b="1">
                <a:latin typeface="微软雅黑" panose="020B0503020204020204" pitchFamily="34" charset="-122"/>
                <a:ea typeface="微软雅黑" panose="020B0503020204020204" pitchFamily="34" charset="-122"/>
              </a:rPr>
              <a:t>车前部</a:t>
            </a:r>
          </a:p>
          <a:p>
            <a:pPr lvl="0">
              <a:lnSpc>
                <a:spcPct val="120000"/>
              </a:lnSpc>
            </a:pPr>
            <a:r>
              <a:rPr lang="zh-CN" altLang="en-US" sz="2200">
                <a:latin typeface="微软雅黑" panose="020B0503020204020204" pitchFamily="34" charset="-122"/>
                <a:ea typeface="微软雅黑" panose="020B0503020204020204" pitchFamily="34" charset="-122"/>
              </a:rPr>
              <a:t> （1）</a:t>
            </a:r>
            <a:r>
              <a:rPr lang="zh-CN" altLang="en-US" sz="2200">
                <a:solidFill>
                  <a:srgbClr val="C00000"/>
                </a:solidFill>
                <a:latin typeface="微软雅黑" panose="020B0503020204020204" pitchFamily="34" charset="-122"/>
                <a:ea typeface="微软雅黑" panose="020B0503020204020204" pitchFamily="34" charset="-122"/>
              </a:rPr>
              <a:t>辕</a:t>
            </a:r>
            <a:r>
              <a:rPr lang="zh-CN" altLang="en-US" sz="2200">
                <a:latin typeface="微软雅黑" panose="020B0503020204020204" pitchFamily="34" charset="-122"/>
                <a:ea typeface="微软雅黑" panose="020B0503020204020204" pitchFamily="34" charset="-122"/>
              </a:rPr>
              <a:t>，车厢前架牲畜的木杆，另一端与轴相连接。辕亦被成为辀，“马车称辀，牛车称辕；单根称辀，两根虽装在马车上，亦多称辕”（《中国古独辀马车的结构》孙机），可曲可直。</a:t>
            </a:r>
          </a:p>
          <a:p>
            <a:pPr lvl="0">
              <a:lnSpc>
                <a:spcPct val="120000"/>
              </a:lnSpc>
            </a:pPr>
            <a:r>
              <a:rPr lang="zh-CN" altLang="en-US" sz="2200">
                <a:latin typeface="微软雅黑" panose="020B0503020204020204" pitchFamily="34" charset="-122"/>
                <a:ea typeface="微软雅黑" panose="020B0503020204020204" pitchFamily="34" charset="-122"/>
              </a:rPr>
              <a:t>（2）</a:t>
            </a:r>
            <a:r>
              <a:rPr lang="zh-CN" altLang="en-US" sz="2200">
                <a:solidFill>
                  <a:srgbClr val="C00000"/>
                </a:solidFill>
                <a:latin typeface="微软雅黑" panose="020B0503020204020204" pitchFamily="34" charset="-122"/>
                <a:ea typeface="微软雅黑" panose="020B0503020204020204" pitchFamily="34" charset="-122"/>
              </a:rPr>
              <a:t>衡</a:t>
            </a:r>
            <a:r>
              <a:rPr lang="zh-CN" altLang="en-US" sz="2200">
                <a:latin typeface="微软雅黑" panose="020B0503020204020204" pitchFamily="34" charset="-122"/>
                <a:ea typeface="微软雅黑" panose="020B0503020204020204" pitchFamily="34" charset="-122"/>
              </a:rPr>
              <a:t>，车辕前端的横木，便于使拉车的牲畜始终在一个水平线上前行。</a:t>
            </a:r>
          </a:p>
          <a:p>
            <a:pPr lvl="0">
              <a:lnSpc>
                <a:spcPct val="120000"/>
              </a:lnSpc>
            </a:pPr>
            <a:r>
              <a:rPr lang="zh-CN" altLang="en-US" sz="2200">
                <a:latin typeface="微软雅黑" panose="020B0503020204020204" pitchFamily="34" charset="-122"/>
                <a:ea typeface="微软雅黑" panose="020B0503020204020204" pitchFamily="34" charset="-122"/>
              </a:rPr>
              <a:t>（3）</a:t>
            </a:r>
            <a:r>
              <a:rPr lang="zh-CN" altLang="en-US" sz="2200">
                <a:solidFill>
                  <a:srgbClr val="C00000"/>
                </a:solidFill>
                <a:latin typeface="微软雅黑" panose="020B0503020204020204" pitchFamily="34" charset="-122"/>
                <a:ea typeface="微软雅黑" panose="020B0503020204020204" pitchFamily="34" charset="-122"/>
              </a:rPr>
              <a:t>轭</a:t>
            </a:r>
            <a:r>
              <a:rPr lang="zh-CN" altLang="en-US" sz="2200">
                <a:latin typeface="微软雅黑" panose="020B0503020204020204" pitchFamily="34" charset="-122"/>
                <a:ea typeface="微软雅黑" panose="020B0503020204020204" pitchFamily="34" charset="-122"/>
              </a:rPr>
              <a:t>，驾车时正好卡在牲口脖子上的部件，双轭装在衡上，以衡与辕的交叉点为中心，分别固定在左右两段的中间。轭一般为人字形，底部两端向外卷曲，方便固定在马颈处。</a:t>
            </a:r>
          </a:p>
          <a:p>
            <a:pPr lvl="0" algn="ctr">
              <a:lnSpc>
                <a:spcPct val="120000"/>
              </a:lnSpc>
            </a:pPr>
            <a:r>
              <a:rPr lang="zh-CN" altLang="en-US" sz="2200" b="1">
                <a:latin typeface="微软雅黑" panose="020B0503020204020204" pitchFamily="34" charset="-122"/>
                <a:ea typeface="微软雅黑" panose="020B0503020204020204" pitchFamily="34" charset="-122"/>
              </a:rPr>
              <a:t>车附件</a:t>
            </a:r>
          </a:p>
          <a:p>
            <a:pPr lvl="0">
              <a:lnSpc>
                <a:spcPct val="120000"/>
              </a:lnSpc>
            </a:pPr>
            <a:r>
              <a:rPr lang="zh-CN" altLang="en-US" sz="2200">
                <a:latin typeface="微软雅黑" panose="020B0503020204020204" pitchFamily="34" charset="-122"/>
                <a:ea typeface="微软雅黑" panose="020B0503020204020204" pitchFamily="34" charset="-122"/>
              </a:rPr>
              <a:t>（1）</a:t>
            </a:r>
            <a:r>
              <a:rPr lang="zh-CN" altLang="en-US" sz="2200">
                <a:solidFill>
                  <a:srgbClr val="C00000"/>
                </a:solidFill>
                <a:latin typeface="微软雅黑" panose="020B0503020204020204" pitchFamily="34" charset="-122"/>
                <a:ea typeface="微软雅黑" panose="020B0503020204020204" pitchFamily="34" charset="-122"/>
              </a:rPr>
              <a:t>銮</a:t>
            </a:r>
            <a:r>
              <a:rPr lang="zh-CN" altLang="en-US" sz="2200">
                <a:latin typeface="微软雅黑" panose="020B0503020204020204" pitchFamily="34" charset="-122"/>
                <a:ea typeface="微软雅黑" panose="020B0503020204020204" pitchFamily="34" charset="-122"/>
              </a:rPr>
              <a:t>，纯粹的青铜装饰，也称銮铃。内部的铜丸会在马车行进中发出响声，《诗·大雅·韩奕》中就有“百两彭彭，八銮锵锵”（ 百辆车队闹攘攘，串串銮铃响叮当）的记载。</a:t>
            </a:r>
          </a:p>
          <a:p>
            <a:pPr lvl="0">
              <a:lnSpc>
                <a:spcPct val="120000"/>
              </a:lnSpc>
            </a:pPr>
            <a:r>
              <a:rPr lang="zh-CN" altLang="en-US" sz="2200">
                <a:latin typeface="微软雅黑" panose="020B0503020204020204" pitchFamily="34" charset="-122"/>
                <a:ea typeface="微软雅黑" panose="020B0503020204020204" pitchFamily="34" charset="-122"/>
              </a:rPr>
              <a:t>（2）</a:t>
            </a:r>
            <a:r>
              <a:rPr lang="zh-CN" altLang="en-US" sz="2200">
                <a:solidFill>
                  <a:srgbClr val="C00000"/>
                </a:solidFill>
                <a:latin typeface="微软雅黑" panose="020B0503020204020204" pitchFamily="34" charset="-122"/>
                <a:ea typeface="微软雅黑" panose="020B0503020204020204" pitchFamily="34" charset="-122"/>
              </a:rPr>
              <a:t>轫</a:t>
            </a:r>
            <a:r>
              <a:rPr lang="zh-CN" altLang="en-US" sz="2200">
                <a:latin typeface="微软雅黑" panose="020B0503020204020204" pitchFamily="34" charset="-122"/>
                <a:ea typeface="微软雅黑" panose="020B0503020204020204" pitchFamily="34" charset="-122"/>
              </a:rPr>
              <a:t>，它是阻止车轮转动的一块木头。行车时必须先将轫木拿开，车子方能转动。所以启程又叫发轫。</a:t>
            </a:r>
          </a:p>
          <a:p>
            <a:pPr lvl="0">
              <a:lnSpc>
                <a:spcPct val="120000"/>
              </a:lnSpc>
            </a:pPr>
            <a:r>
              <a:rPr lang="zh-CN" altLang="en-US" sz="2200">
                <a:latin typeface="微软雅黑" panose="020B0503020204020204" pitchFamily="34" charset="-122"/>
                <a:ea typeface="微软雅黑" panose="020B0503020204020204" pitchFamily="34" charset="-122"/>
              </a:rPr>
              <a:t>另外，古代车舆上可以有盖子，用一根木棍支撑，形似大伞。盖为车所专用，舆中可以铺席，车席叫</a:t>
            </a:r>
            <a:r>
              <a:rPr lang="zh-CN" altLang="en-US" sz="2200">
                <a:solidFill>
                  <a:srgbClr val="C00000"/>
                </a:solidFill>
                <a:latin typeface="微软雅黑" panose="020B0503020204020204" pitchFamily="34" charset="-122"/>
                <a:ea typeface="微软雅黑" panose="020B0503020204020204" pitchFamily="34" charset="-122"/>
              </a:rPr>
              <a:t>茵</a:t>
            </a:r>
            <a:r>
              <a:rPr lang="zh-CN" altLang="en-US" sz="2200">
                <a:latin typeface="微软雅黑" panose="020B0503020204020204" pitchFamily="34" charset="-122"/>
                <a:ea typeface="微软雅黑" panose="020B0503020204020204" pitchFamily="34" charset="-122"/>
              </a:rPr>
              <a:t>，后来也泛指一般的席垫。据说古时妇人之车，往往在舆的四周加上帷。后来车盖被取消，在帷上加了顶（类似现代的车篷），叫作</a:t>
            </a:r>
            <a:r>
              <a:rPr lang="zh-CN" altLang="en-US" sz="2200">
                <a:solidFill>
                  <a:srgbClr val="C00000"/>
                </a:solidFill>
                <a:latin typeface="微软雅黑" panose="020B0503020204020204" pitchFamily="34" charset="-122"/>
                <a:ea typeface="微软雅黑" panose="020B0503020204020204" pitchFamily="34" charset="-122"/>
              </a:rPr>
              <a:t>幔</a:t>
            </a:r>
            <a:r>
              <a:rPr lang="zh-CN" altLang="en-US" sz="2200">
                <a:latin typeface="微软雅黑" panose="020B0503020204020204" pitchFamily="34" charset="-122"/>
                <a:ea typeface="微软雅黑" panose="020B0503020204020204" pitchFamily="34" charset="-122"/>
              </a:rPr>
              <a:t>，又叫</a:t>
            </a:r>
            <a:r>
              <a:rPr lang="zh-CN" altLang="en-US" sz="2200">
                <a:solidFill>
                  <a:srgbClr val="C00000"/>
                </a:solidFill>
                <a:latin typeface="微软雅黑" panose="020B0503020204020204" pitchFamily="34" charset="-122"/>
                <a:ea typeface="微软雅黑" panose="020B0503020204020204" pitchFamily="34" charset="-122"/>
              </a:rPr>
              <a:t>幰</a:t>
            </a:r>
            <a:r>
              <a:rPr lang="zh-CN" altLang="en-US" sz="2200">
                <a:latin typeface="微软雅黑" panose="020B0503020204020204" pitchFamily="34" charset="-122"/>
                <a:ea typeface="微软雅黑" panose="020B0503020204020204" pitchFamily="34" charset="-122"/>
              </a:rPr>
              <a:t>（xiǎn）。</a:t>
            </a:r>
          </a:p>
        </p:txBody>
      </p:sp>
      <p:sp>
        <p:nvSpPr>
          <p:cNvPr id="3"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2907D18-A2C6-4F63-838A-7825DB500451}"/>
              </a:ext>
            </a:extLst>
          </p:cNvPr>
          <p:cNvSpPr/>
          <p:nvPr>
            <p:custDataLst>
              <p:tags r:id="rId3"/>
            </p:custDataLst>
          </p:nvPr>
        </p:nvSpPr>
        <p:spPr>
          <a:xfrm>
            <a:off x="220467" y="1221578"/>
            <a:ext cx="707185" cy="5016758"/>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r>
              <a:rPr lang="zh-CN" altLang="en-US" sz="3200" b="1">
                <a:latin typeface="微软雅黑" panose="020B0503020204020204" pitchFamily="34" charset="-122"/>
                <a:ea typeface="微软雅黑" panose="020B0503020204020204" pitchFamily="34" charset="-122"/>
              </a:rPr>
              <a:t>古代马车的各部分名称</a:t>
            </a:r>
          </a:p>
        </p:txBody>
      </p:sp>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4A82E2C-DF2B-4C0C-B28C-AD4725D32812}"/>
              </a:ext>
            </a:extLst>
          </p:cNvPr>
          <p:cNvSpPr txBox="1"/>
          <p:nvPr>
            <p:custDataLst>
              <p:tags r:id="rId4"/>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文化常识</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2"/>
            </p:custDataLst>
          </p:nvPr>
        </p:nvSpPr>
        <p:spPr>
          <a:xfrm>
            <a:off x="4242816" y="884745"/>
            <a:ext cx="7620000" cy="4759325"/>
          </a:xfrm>
        </p:spPr>
        <p:txBody>
          <a:bodyPr>
            <a:noAutofit/>
          </a:bodyPr>
          <a:lstStyle/>
          <a:p>
            <a:pPr>
              <a:lnSpc>
                <a:spcPct val="150000"/>
              </a:lnSpc>
              <a:buClr>
                <a:srgbClr val="C00000"/>
              </a:buClr>
              <a:buFont typeface="Wingdings" panose="05000000000000000000" pitchFamily="2" charset="2"/>
              <a:buChar char="Ø"/>
            </a:pPr>
            <a:r>
              <a:rPr lang="zh-CN" altLang="en-US" sz="3200" b="1">
                <a:latin typeface="微软雅黑" panose="020B0503020204020204" pitchFamily="34" charset="-122"/>
                <a:ea typeface="微软雅黑" panose="020B0503020204020204" pitchFamily="34" charset="-122"/>
                <a:cs typeface="宋体" panose="02010600030101010101" pitchFamily="2" charset="-122"/>
              </a:rPr>
              <a:t>本</a:t>
            </a:r>
            <a:r>
              <a:rPr lang="zh-CN" altLang="en-US" sz="3200" b="1">
                <a:solidFill>
                  <a:schemeClr val="tx1"/>
                </a:solidFill>
                <a:latin typeface="微软雅黑" panose="020B0503020204020204" pitchFamily="34" charset="-122"/>
                <a:ea typeface="微软雅黑" panose="020B0503020204020204" pitchFamily="34" charset="-122"/>
                <a:cs typeface="宋体" panose="02010600030101010101" pitchFamily="2" charset="-122"/>
              </a:rPr>
              <a:t>章的主要内容是什么？</a:t>
            </a:r>
          </a:p>
          <a:p>
            <a:pPr marL="0" indent="0">
              <a:lnSpc>
                <a:spcPct val="150000"/>
              </a:lnSpc>
              <a:buNone/>
            </a:pPr>
            <a:r>
              <a:rPr lang="zh-CN" altLang="en-US" sz="3200">
                <a:solidFill>
                  <a:schemeClr val="tx1"/>
                </a:solidFill>
                <a:latin typeface="微软雅黑" panose="020B0503020204020204" pitchFamily="34" charset="-122"/>
                <a:ea typeface="微软雅黑" panose="020B0503020204020204" pitchFamily="34" charset="-122"/>
                <a:cs typeface="宋体" panose="02010600030101010101" pitchFamily="2" charset="-122"/>
              </a:rPr>
              <a:t>明确：通过对</a:t>
            </a: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有</a:t>
            </a: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和</a:t>
            </a: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无</a:t>
            </a: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辩证关系</a:t>
            </a:r>
            <a:r>
              <a:rPr lang="zh-CN" altLang="en-US" sz="3200">
                <a:solidFill>
                  <a:schemeClr val="tx1"/>
                </a:solidFill>
                <a:latin typeface="微软雅黑" panose="020B0503020204020204" pitchFamily="34" charset="-122"/>
                <a:ea typeface="微软雅黑" panose="020B0503020204020204" pitchFamily="34" charset="-122"/>
                <a:cs typeface="宋体" panose="02010600030101010101" pitchFamily="2" charset="-122"/>
              </a:rPr>
              <a:t>的分析，体现老子</a:t>
            </a:r>
            <a:r>
              <a:rPr lang="en-US" altLang="zh-CN" sz="320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有无相生</a:t>
            </a: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chemeClr val="tx1"/>
                </a:solidFill>
                <a:latin typeface="微软雅黑" panose="020B0503020204020204" pitchFamily="34" charset="-122"/>
                <a:ea typeface="微软雅黑" panose="020B0503020204020204" pitchFamily="34" charset="-122"/>
                <a:cs typeface="宋体" panose="02010600030101010101" pitchFamily="2" charset="-122"/>
              </a:rPr>
              <a:t>的观点。</a:t>
            </a:r>
          </a:p>
          <a:p>
            <a:pPr>
              <a:lnSpc>
                <a:spcPct val="150000"/>
              </a:lnSpc>
              <a:buClr>
                <a:srgbClr val="C00000"/>
              </a:buClr>
              <a:buFont typeface="Wingdings" panose="05000000000000000000" pitchFamily="2" charset="2"/>
              <a:buChar char="Ø"/>
            </a:pPr>
            <a:r>
              <a:rPr lang="zh-CN" altLang="en-US" sz="3200" b="1">
                <a:solidFill>
                  <a:schemeClr val="tx1"/>
                </a:solidFill>
                <a:latin typeface="微软雅黑" panose="020B0503020204020204" pitchFamily="34" charset="-122"/>
                <a:ea typeface="微软雅黑" panose="020B0503020204020204" pitchFamily="34" charset="-122"/>
                <a:cs typeface="宋体" panose="02010600030101010101" pitchFamily="2" charset="-122"/>
              </a:rPr>
              <a:t>本章是</a:t>
            </a:r>
            <a:r>
              <a:rPr lang="zh-CN" altLang="en-US" sz="3200" b="1">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rPr>
              <a:t>如何论证“有”与“无”的辩证关系的？</a:t>
            </a:r>
          </a:p>
          <a:p>
            <a:pPr marL="0" indent="0">
              <a:lnSpc>
                <a:spcPct val="150000"/>
              </a:lnSpc>
              <a:buNone/>
            </a:pPr>
            <a:r>
              <a:rPr lang="zh-CN" altLang="en-US" sz="3200">
                <a:solidFill>
                  <a:schemeClr val="tx1"/>
                </a:solidFill>
                <a:latin typeface="微软雅黑" panose="020B0503020204020204" pitchFamily="34" charset="-122"/>
                <a:ea typeface="微软雅黑" panose="020B0503020204020204" pitchFamily="34" charset="-122"/>
                <a:cs typeface="宋体" panose="02010600030101010101" pitchFamily="2" charset="-122"/>
              </a:rPr>
              <a:t>明确：</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比喻论证</a:t>
            </a:r>
            <a:r>
              <a:rPr lang="zh-CN" altLang="en-US" sz="3200">
                <a:solidFill>
                  <a:schemeClr val="tx1"/>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chemeClr val="tx1"/>
                </a:solidFill>
                <a:latin typeface="微软雅黑" panose="020B0503020204020204" pitchFamily="34" charset="-122"/>
                <a:ea typeface="微软雅黑" panose="020B0503020204020204" pitchFamily="34" charset="-122"/>
                <a:sym typeface="+mn-ea"/>
              </a:rPr>
              <a:t>老子用车轮、器皿、房屋等比喻来进行论证。</a:t>
            </a:r>
            <a:endParaRPr lang="zh-CN" altLang="en-US" sz="3200">
              <a:solidFill>
                <a:schemeClr val="tx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6BB3985-4160-4F73-AB39-D1BEF0822DD4}"/>
              </a:ext>
            </a:extLst>
          </p:cNvPr>
          <p:cNvSpPr txBox="1"/>
          <p:nvPr>
            <p:custDataLst>
              <p:tags r:id="rId3"/>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第十一章</a:t>
            </a:r>
          </a:p>
        </p:txBody>
      </p:sp>
      <p:pic>
        <p:nvPicPr>
          <p:cNvPr id="5" name="图片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E241988-7C5F-402C-B5B7-B93361A99969}"/>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文本框 16"/>
          <p:cNvSpPr/>
          <p:nvPr>
            <p:custDataLst>
              <p:tags r:id="rId1"/>
            </p:custDataLst>
          </p:nvPr>
        </p:nvSpPr>
        <p:spPr>
          <a:xfrm>
            <a:off x="671884" y="690963"/>
            <a:ext cx="11323637" cy="2221314"/>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457200" indent="-457200">
              <a:lnSpc>
                <a:spcPct val="150000"/>
              </a:lnSpc>
              <a:spcBef>
                <a:spcPts val="1000"/>
              </a:spcBef>
              <a:buClr>
                <a:srgbClr val="C00000"/>
              </a:buClr>
              <a:buFont typeface="Wingdings" panose="05000000000000000000" pitchFamily="2" charset="2"/>
              <a:buChar char="Ø"/>
            </a:pPr>
            <a:r>
              <a:rPr lang="zh-CN" altLang="en-US" sz="3200" b="1">
                <a:latin typeface="微软雅黑" panose="020B0503020204020204" pitchFamily="34" charset="-122"/>
                <a:ea typeface="微软雅黑" panose="020B0503020204020204" pitchFamily="34" charset="-122"/>
              </a:rPr>
              <a:t>第十一章运用比喻说明“有之以为利”，实际上是“无之以为用”，</a:t>
            </a:r>
            <a:r>
              <a:rPr lang="zh-CN" altLang="en-US" sz="3200" b="1">
                <a:solidFill>
                  <a:srgbClr val="C00000"/>
                </a:solidFill>
                <a:latin typeface="微软雅黑" panose="020B0503020204020204" pitchFamily="34" charset="-122"/>
                <a:ea typeface="微软雅黑" panose="020B0503020204020204" pitchFamily="34" charset="-122"/>
              </a:rPr>
              <a:t>其中蕴含着“有”和“无”怎样的关系？</a:t>
            </a:r>
          </a:p>
        </p:txBody>
      </p:sp>
      <p:sp>
        <p:nvSpPr>
          <p:cNvPr id="90114" name="文本框 17"/>
          <p:cNvSpPr/>
          <p:nvPr>
            <p:custDataLst>
              <p:tags r:id="rId2"/>
            </p:custDataLst>
          </p:nvPr>
        </p:nvSpPr>
        <p:spPr>
          <a:xfrm>
            <a:off x="3511296" y="2208022"/>
            <a:ext cx="8358626" cy="6781536"/>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a:lnSpc>
                <a:spcPct val="130000"/>
              </a:lnSpc>
              <a:spcBef>
                <a:spcPct val="0"/>
              </a:spcBef>
            </a:pPr>
            <a:r>
              <a:rPr lang="zh-CN" altLang="en-US" sz="3200">
                <a:latin typeface="微软雅黑" panose="020B0503020204020204" pitchFamily="34" charset="-122"/>
                <a:ea typeface="微软雅黑" panose="020B0503020204020204" pitchFamily="34" charset="-122"/>
              </a:rPr>
              <a:t>明确：“有”与“无”</a:t>
            </a:r>
            <a:r>
              <a:rPr lang="zh-CN" altLang="en-US" sz="3200">
                <a:solidFill>
                  <a:srgbClr val="C00000"/>
                </a:solidFill>
                <a:latin typeface="微软雅黑" panose="020B0503020204020204" pitchFamily="34" charset="-122"/>
                <a:ea typeface="微软雅黑" panose="020B0503020204020204" pitchFamily="34" charset="-122"/>
              </a:rPr>
              <a:t>对立统一，相互依存，相互作用。  “有之以为利，无之以为用”</a:t>
            </a:r>
            <a:r>
              <a:rPr lang="zh-CN" altLang="en-US" sz="3200">
                <a:latin typeface="微软雅黑" panose="020B0503020204020204" pitchFamily="34" charset="-122"/>
                <a:ea typeface="微软雅黑" panose="020B0503020204020204" pitchFamily="34" charset="-122"/>
              </a:rPr>
              <a:t>，“有”作为实体，“无”作为利用，犹如有了车毂中间的空间，才有车轮平稳的转动；有了器皿中间的空间，才能盛水，盛食物；有了门窗四壁的空间，才具备房屋的作用。因此，</a:t>
            </a:r>
            <a:r>
              <a:rPr lang="zh-CN" altLang="en-US" sz="3200">
                <a:solidFill>
                  <a:srgbClr val="C00000"/>
                </a:solidFill>
                <a:latin typeface="微软雅黑" panose="020B0503020204020204" pitchFamily="34" charset="-122"/>
                <a:ea typeface="微软雅黑" panose="020B0503020204020204" pitchFamily="34" charset="-122"/>
              </a:rPr>
              <a:t>“天下万物生于有，有生于无”</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40</a:t>
            </a:r>
            <a:r>
              <a:rPr lang="zh-CN" altLang="en-US" sz="2400">
                <a:latin typeface="微软雅黑" panose="020B0503020204020204" pitchFamily="34" charset="-122"/>
                <a:ea typeface="微软雅黑" panose="020B0503020204020204" pitchFamily="34" charset="-122"/>
              </a:rPr>
              <a:t>章）</a:t>
            </a:r>
            <a:r>
              <a:rPr lang="zh-CN" altLang="en-US" sz="3200">
                <a:latin typeface="微软雅黑" panose="020B0503020204020204" pitchFamily="34" charset="-122"/>
                <a:ea typeface="微软雅黑" panose="020B0503020204020204" pitchFamily="34" charset="-122"/>
              </a:rPr>
              <a:t>。</a:t>
            </a:r>
            <a:endParaRPr lang="zh-CN" altLang="en-US" sz="3200">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EC8A5D-F8FC-4B1B-855D-73444593956E}"/>
              </a:ext>
            </a:extLst>
          </p:cNvPr>
          <p:cNvSpPr txBox="1"/>
          <p:nvPr>
            <p:custDataLst>
              <p:tags r:id="rId3"/>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第十一章</a:t>
            </a:r>
          </a:p>
        </p:txBody>
      </p:sp>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3D5B55E-3159-431F-9388-681EED60F24C}"/>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additive="base">
                                        <p:cTn id="6" dur="1" fill="hold">
                                          <p:stCondLst>
                                            <p:cond delay="0"/>
                                          </p:stCondLst>
                                        </p:cTn>
                                        <p:tgtEl>
                                          <p:spTgt spid="90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文本框 16"/>
          <p:cNvSpPr/>
          <p:nvPr>
            <p:custDataLst>
              <p:tags r:id="rId1"/>
            </p:custDataLst>
          </p:nvPr>
        </p:nvSpPr>
        <p:spPr>
          <a:xfrm>
            <a:off x="671884" y="690963"/>
            <a:ext cx="11323637" cy="876580"/>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457200" indent="-457200">
              <a:lnSpc>
                <a:spcPct val="150000"/>
              </a:lnSpc>
              <a:spcBef>
                <a:spcPts val="1000"/>
              </a:spcBef>
              <a:buClr>
                <a:srgbClr val="C00000"/>
              </a:buClr>
              <a:buFont typeface="Wingdings" panose="05000000000000000000" pitchFamily="2" charset="2"/>
              <a:buChar char="Ø"/>
            </a:pPr>
            <a:r>
              <a:rPr lang="zh-CN" altLang="en-US" sz="3200" b="1">
                <a:latin typeface="微软雅黑" panose="020B0503020204020204" pitchFamily="34" charset="-122"/>
                <a:ea typeface="微软雅黑" panose="020B0503020204020204" pitchFamily="34" charset="-122"/>
              </a:rPr>
              <a:t>老子对“有”和“无”的认识，与世俗常见有何不同？</a:t>
            </a:r>
          </a:p>
        </p:txBody>
      </p:sp>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EC8A5D-F8FC-4B1B-855D-73444593956E}"/>
              </a:ext>
            </a:extLst>
          </p:cNvPr>
          <p:cNvSpPr txBox="1"/>
          <p:nvPr>
            <p:custDataLst>
              <p:tags r:id="rId2"/>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第十一章</a:t>
            </a:r>
          </a:p>
        </p:txBody>
      </p:sp>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3D5B55E-3159-431F-9388-681EED60F24C}"/>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
        <p:nvSpPr>
          <p:cNvPr id="7" name="文本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D0B1A39-60E5-4FF1-95DA-161420A78932}"/>
              </a:ext>
            </a:extLst>
          </p:cNvPr>
          <p:cNvSpPr txBox="1"/>
          <p:nvPr>
            <p:custDataLst>
              <p:tags r:id="rId4"/>
            </p:custDataLst>
          </p:nvPr>
        </p:nvSpPr>
        <p:spPr>
          <a:xfrm>
            <a:off x="3068986" y="1784378"/>
            <a:ext cx="8920107" cy="3838551"/>
          </a:xfrm>
          <a:prstGeom prst="rect">
            <a:avLst/>
          </a:prstGeom>
        </p:spPr>
        <p:txBody>
          <a:bodyPr vert="horz" lIns="91440" tIns="45720" rIns="91440" bIns="45720" rtlCol="0">
            <a:noAutofit/>
          </a:bodyPr>
          <a:lstStyle>
            <a:defPPr>
              <a:defRPr lang="zh-CN"/>
            </a:defPPr>
            <a:lvl1pPr indent="0" fontAlgn="base">
              <a:lnSpc>
                <a:spcPct val="130000"/>
              </a:lnSpc>
              <a:spcBef>
                <a:spcPct val="0"/>
              </a:spcBef>
              <a:spcAft>
                <a:spcPct val="0"/>
              </a:spcAft>
              <a:buClrTx/>
              <a:buSzTx/>
              <a:buFontTx/>
              <a:buNone/>
              <a:defRPr kumimoji="0" sz="3200" b="0" i="0" u="none" baseline="0">
                <a:latin typeface="微软雅黑" panose="020B0503020204020204" pitchFamily="34" charset="-122"/>
                <a:ea typeface="微软雅黑" panose="020B0503020204020204" pitchFamily="34" charset="-122"/>
              </a:defRPr>
            </a:lvl1pPr>
            <a:lvl2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2pPr>
            <a:lvl3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3pPr>
            <a:lvl4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4pPr>
            <a:lvl5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5pPr>
          </a:lstStyle>
          <a:p>
            <a:r>
              <a:rPr lang="zh-CN" altLang="en-US">
                <a:solidFill>
                  <a:srgbClr val="C00000"/>
                </a:solidFill>
              </a:rPr>
              <a:t>一般人：</a:t>
            </a:r>
            <a:r>
              <a:rPr lang="zh-CN" altLang="en-US"/>
              <a:t>只看到“实”和“有”及其作用，忽略另一面“空”和“无”的作用；只会利用“有”，不知“有”的功用是“无”造就而成。</a:t>
            </a:r>
          </a:p>
          <a:p>
            <a:r>
              <a:rPr lang="zh-CN" altLang="en-US">
                <a:solidFill>
                  <a:srgbClr val="C00000"/>
                </a:solidFill>
              </a:rPr>
              <a:t>老子：</a:t>
            </a:r>
            <a:r>
              <a:rPr lang="zh-CN" altLang="en-US"/>
              <a:t>把“无”的作用突显出来，论述“有、无”的关系。二者相互依存，相互为用；没有“无”就无所谓“有”。</a:t>
            </a:r>
          </a:p>
          <a:p>
            <a:r>
              <a:rPr lang="zh-CN" altLang="en-US">
                <a:solidFill>
                  <a:srgbClr val="C00000"/>
                </a:solidFill>
              </a:rPr>
              <a:t>有无相生、对立统一，是道家的重要思想</a:t>
            </a:r>
          </a:p>
        </p:txBody>
      </p:sp>
    </p:spTree>
    <p:extLst>
      <p:ext uri="{BB962C8B-B14F-4D97-AF65-F5344CB8AC3E}">
        <p14:creationId xmlns:p14="http://schemas.microsoft.com/office/powerpoint/2010/main" val="320653031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27D8D1B-56A1-4F5C-8ACF-E10D2F2F1B62}"/>
              </a:ext>
            </a:extLst>
          </p:cNvPr>
          <p:cNvGrpSpPr/>
          <p:nvPr>
            <p:custDataLst>
              <p:tags r:id="rId1"/>
            </p:custDataLst>
          </p:nvPr>
        </p:nvGrpSpPr>
        <p:grpSpPr>
          <a:xfrm>
            <a:off x="763316" y="709420"/>
            <a:ext cx="11428684" cy="2309660"/>
            <a:chOff x="2351655" y="2293922"/>
            <a:chExt cx="7128944" cy="1440712"/>
          </a:xfrm>
        </p:grpSpPr>
        <p:grpSp>
          <p:nvGrpSpPr>
            <p:cNvPr id="5" name="组合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39C6F6D-EEDB-4682-B85E-FA8F223561B6}"/>
                </a:ext>
              </a:extLst>
            </p:cNvPr>
            <p:cNvGrpSpPr/>
            <p:nvPr>
              <p:custDataLst>
                <p:tags r:id="rId5"/>
              </p:custDataLst>
            </p:nvPr>
          </p:nvGrpSpPr>
          <p:grpSpPr>
            <a:xfrm>
              <a:off x="2351655" y="2293922"/>
              <a:ext cx="7128944" cy="1440712"/>
              <a:chOff x="2351655" y="2293922"/>
              <a:chExt cx="7128944" cy="1440712"/>
            </a:xfrm>
          </p:grpSpPr>
          <p:sp>
            <p:nvSpPr>
              <p:cNvPr id="7" name="矩形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39E16B3-D4D2-43D0-82CA-A9E2F661CEB8}"/>
                  </a:ext>
                </a:extLst>
              </p:cNvPr>
              <p:cNvSpPr/>
              <p:nvPr>
                <p:custDataLst>
                  <p:tags r:id="rId7"/>
                </p:custDataLst>
              </p:nvPr>
            </p:nvSpPr>
            <p:spPr>
              <a:xfrm>
                <a:off x="2351655" y="2315021"/>
                <a:ext cx="5998537" cy="11189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252000" bIns="72000" rtlCol="0" anchor="ctr"/>
              <a:lstStyle/>
              <a:p>
                <a:pPr marL="360000" indent="457200">
                  <a:lnSpc>
                    <a:spcPct val="120000"/>
                  </a:lnSpc>
                  <a:spcBef>
                    <a:spcPct val="0"/>
                  </a:spcBef>
                </a:pPr>
                <a:r>
                  <a:rPr lang="zh-CN" altLang="en-US" sz="3200">
                    <a:solidFill>
                      <a:srgbClr val="0070C0"/>
                    </a:solidFill>
                    <a:latin typeface="楷体" panose="02010609060101010101" pitchFamily="49" charset="-122"/>
                    <a:ea typeface="楷体" panose="02010609060101010101" pitchFamily="49" charset="-122"/>
                    <a:sym typeface="+mn-ea"/>
                  </a:rPr>
                  <a:t>企者</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不立，跨者</a:t>
                </a:r>
                <a:r>
                  <a:rPr lang="zh-CN" altLang="en-US" sz="3200">
                    <a:solidFill>
                      <a:srgbClr val="0070C0"/>
                    </a:solidFill>
                    <a:latin typeface="楷体" panose="02010609060101010101" pitchFamily="49" charset="-122"/>
                    <a:ea typeface="楷体" panose="02010609060101010101" pitchFamily="49" charset="-122"/>
                    <a:sym typeface="+mn-ea"/>
                  </a:rPr>
                  <a:t>不行</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，自见</a:t>
                </a:r>
                <a:r>
                  <a:rPr lang="en-US" altLang="zh-CN" sz="2400" err="1">
                    <a:solidFill>
                      <a:schemeClr val="tx1">
                        <a:lumMod val="75000"/>
                        <a:lumOff val="25000"/>
                      </a:schemeClr>
                    </a:solidFill>
                    <a:latin typeface="楷体" panose="02010609060101010101" pitchFamily="49" charset="-122"/>
                    <a:ea typeface="楷体" panose="02010609060101010101" pitchFamily="49" charset="-122"/>
                    <a:sym typeface="+mn-ea"/>
                  </a:rPr>
                  <a:t>xiàn</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者不</a:t>
                </a:r>
                <a:r>
                  <a:rPr lang="zh-CN" altLang="en-US" sz="3200">
                    <a:solidFill>
                      <a:srgbClr val="C00000"/>
                    </a:solidFill>
                    <a:latin typeface="楷体" panose="02010609060101010101" pitchFamily="49" charset="-122"/>
                    <a:ea typeface="楷体" panose="02010609060101010101" pitchFamily="49" charset="-122"/>
                    <a:sym typeface="+mn-ea"/>
                  </a:rPr>
                  <a:t>明</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a:t>
                </a:r>
                <a:r>
                  <a:rPr lang="zh-CN" altLang="en-US" sz="3200">
                    <a:solidFill>
                      <a:srgbClr val="0070C0"/>
                    </a:solidFill>
                    <a:latin typeface="楷体" panose="02010609060101010101" pitchFamily="49" charset="-122"/>
                    <a:ea typeface="楷体" panose="02010609060101010101" pitchFamily="49" charset="-122"/>
                    <a:sym typeface="+mn-ea"/>
                  </a:rPr>
                  <a:t>自是者不彰</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a:t>
                </a:r>
                <a:r>
                  <a:rPr lang="zh-CN" altLang="en-US" sz="3200">
                    <a:solidFill>
                      <a:srgbClr val="0070C0"/>
                    </a:solidFill>
                    <a:latin typeface="楷体" panose="02010609060101010101" pitchFamily="49" charset="-122"/>
                    <a:ea typeface="楷体" panose="02010609060101010101" pitchFamily="49" charset="-122"/>
                    <a:sym typeface="+mn-ea"/>
                  </a:rPr>
                  <a:t>自伐</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者无</a:t>
                </a:r>
                <a:r>
                  <a:rPr lang="zh-CN" altLang="en-US" sz="3200">
                    <a:solidFill>
                      <a:srgbClr val="C00000"/>
                    </a:solidFill>
                    <a:latin typeface="楷体" panose="02010609060101010101" pitchFamily="49" charset="-122"/>
                    <a:ea typeface="楷体" panose="02010609060101010101" pitchFamily="49" charset="-122"/>
                    <a:sym typeface="+mn-ea"/>
                  </a:rPr>
                  <a:t>功</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a:t>
                </a:r>
                <a:r>
                  <a:rPr lang="zh-CN" altLang="en-US" sz="3200">
                    <a:solidFill>
                      <a:srgbClr val="0070C0"/>
                    </a:solidFill>
                    <a:latin typeface="楷体" panose="02010609060101010101" pitchFamily="49" charset="-122"/>
                    <a:ea typeface="楷体" panose="02010609060101010101" pitchFamily="49" charset="-122"/>
                    <a:sym typeface="+mn-ea"/>
                  </a:rPr>
                  <a:t>自矜</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者不</a:t>
                </a:r>
                <a:r>
                  <a:rPr lang="zh-CN" altLang="en-US" sz="3200">
                    <a:solidFill>
                      <a:srgbClr val="0070C0"/>
                    </a:solidFill>
                    <a:latin typeface="楷体" panose="02010609060101010101" pitchFamily="49" charset="-122"/>
                    <a:ea typeface="楷体" panose="02010609060101010101" pitchFamily="49" charset="-122"/>
                    <a:sym typeface="+mn-ea"/>
                  </a:rPr>
                  <a:t>长</a:t>
                </a:r>
                <a:r>
                  <a:rPr lang="en-US" altLang="zh-CN" sz="2400" err="1">
                    <a:solidFill>
                      <a:srgbClr val="0070C0"/>
                    </a:solidFill>
                    <a:latin typeface="楷体" panose="02010609060101010101" pitchFamily="49" charset="-122"/>
                    <a:ea typeface="楷体" panose="02010609060101010101" pitchFamily="49" charset="-122"/>
                    <a:sym typeface="+mn-ea"/>
                  </a:rPr>
                  <a:t>cháng</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。其在道也，曰</a:t>
                </a:r>
                <a:r>
                  <a:rPr lang="zh-CN" altLang="en-US" sz="3200">
                    <a:solidFill>
                      <a:srgbClr val="C00000"/>
                    </a:solidFill>
                    <a:latin typeface="楷体" panose="02010609060101010101" pitchFamily="49" charset="-122"/>
                    <a:ea typeface="楷体" panose="02010609060101010101" pitchFamily="49" charset="-122"/>
                    <a:sym typeface="+mn-ea"/>
                  </a:rPr>
                  <a:t>余食赘</a:t>
                </a:r>
                <a:r>
                  <a:rPr lang="en-US" altLang="zh-CN" sz="2400" err="1">
                    <a:solidFill>
                      <a:srgbClr val="C00000"/>
                    </a:solidFill>
                    <a:latin typeface="楷体" panose="02010609060101010101" pitchFamily="49" charset="-122"/>
                    <a:ea typeface="楷体" panose="02010609060101010101" pitchFamily="49" charset="-122"/>
                    <a:sym typeface="+mn-ea"/>
                  </a:rPr>
                  <a:t>zhuì</a:t>
                </a:r>
                <a:r>
                  <a:rPr lang="zh-CN" altLang="en-US" sz="3200">
                    <a:solidFill>
                      <a:srgbClr val="C00000"/>
                    </a:solidFill>
                    <a:latin typeface="楷体" panose="02010609060101010101" pitchFamily="49" charset="-122"/>
                    <a:ea typeface="楷体" panose="02010609060101010101" pitchFamily="49" charset="-122"/>
                    <a:sym typeface="+mn-ea"/>
                  </a:rPr>
                  <a:t>行</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a:t>
                </a:r>
                <a:r>
                  <a:rPr lang="zh-CN" altLang="en-US" sz="3200">
                    <a:solidFill>
                      <a:srgbClr val="C00000"/>
                    </a:solidFill>
                    <a:latin typeface="楷体" panose="02010609060101010101" pitchFamily="49" charset="-122"/>
                    <a:ea typeface="楷体" panose="02010609060101010101" pitchFamily="49" charset="-122"/>
                    <a:sym typeface="+mn-ea"/>
                  </a:rPr>
                  <a:t>物或</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恶</a:t>
                </a:r>
                <a:r>
                  <a:rPr lang="en-US" altLang="zh-CN" sz="2400" err="1">
                    <a:solidFill>
                      <a:schemeClr val="tx1">
                        <a:lumMod val="75000"/>
                        <a:lumOff val="25000"/>
                      </a:schemeClr>
                    </a:solidFill>
                    <a:latin typeface="楷体" panose="02010609060101010101" pitchFamily="49" charset="-122"/>
                    <a:ea typeface="楷体" panose="02010609060101010101" pitchFamily="49" charset="-122"/>
                    <a:sym typeface="+mn-ea"/>
                  </a:rPr>
                  <a:t>wù</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之，故有道者不</a:t>
                </a:r>
                <a:r>
                  <a:rPr lang="zh-CN" altLang="en-US" sz="3200">
                    <a:solidFill>
                      <a:srgbClr val="0070C0"/>
                    </a:solidFill>
                    <a:latin typeface="楷体" panose="02010609060101010101" pitchFamily="49" charset="-122"/>
                    <a:ea typeface="楷体" panose="02010609060101010101" pitchFamily="49" charset="-122"/>
                    <a:sym typeface="+mn-ea"/>
                  </a:rPr>
                  <a:t>处</a:t>
                </a:r>
                <a:r>
                  <a:rPr lang="en-US" altLang="zh-CN" sz="2400" err="1">
                    <a:solidFill>
                      <a:srgbClr val="0070C0"/>
                    </a:solidFill>
                    <a:latin typeface="楷体" panose="02010609060101010101" pitchFamily="49" charset="-122"/>
                    <a:ea typeface="楷体" panose="02010609060101010101" pitchFamily="49" charset="-122"/>
                    <a:sym typeface="+mn-ea"/>
                  </a:rPr>
                  <a:t>chǔ</a:t>
                </a:r>
                <a:r>
                  <a:rPr lang="zh-CN" altLang="en-US" sz="3200">
                    <a:solidFill>
                      <a:schemeClr val="tx1">
                        <a:lumMod val="75000"/>
                        <a:lumOff val="25000"/>
                      </a:schemeClr>
                    </a:solidFill>
                    <a:latin typeface="楷体" panose="02010609060101010101" pitchFamily="49" charset="-122"/>
                    <a:ea typeface="楷体" panose="02010609060101010101" pitchFamily="49" charset="-122"/>
                  </a:rPr>
                  <a:t>。</a:t>
                </a:r>
                <a:endPar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endParaRPr>
              </a:p>
            </p:txBody>
          </p:sp>
          <p:pic>
            <p:nvPicPr>
              <p:cNvPr id="8" name="图片 7" descr="图片包含 游戏机, 伞  描述已自动生成">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AD3E942-9A75-4BA7-BEA4-1252AB569814}"/>
                  </a:ext>
                </a:extLst>
              </p:cNvPr>
              <p:cNvPicPr>
                <a:picLocks noChangeAspect="1"/>
              </p:cNvPicPr>
              <p:nvPr>
                <p:custDataLst>
                  <p:tags r:id="rId8"/>
                </p:custDataLst>
              </p:nvPr>
            </p:nvPicPr>
            <p:blipFill>
              <a:blip r:embed="rId11"/>
              <a:stretch>
                <a:fillRect/>
              </a:stretch>
            </p:blipFill>
            <p:spPr>
              <a:xfrm>
                <a:off x="8039887" y="2293922"/>
                <a:ext cx="1440712" cy="1440712"/>
              </a:xfrm>
              <a:prstGeom prst="rect">
                <a:avLst/>
              </a:prstGeom>
            </p:spPr>
          </p:pic>
        </p:grpSp>
        <p:sp>
          <p:nvSpPr>
            <p:cNvPr id="6" name="矩形 4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06C4F77-1413-46A5-B657-8C5D2FF41F45}"/>
                </a:ext>
              </a:extLst>
            </p:cNvPr>
            <p:cNvSpPr/>
            <p:nvPr>
              <p:custDataLst>
                <p:tags r:id="rId6"/>
              </p:custDataLst>
            </p:nvPr>
          </p:nvSpPr>
          <p:spPr>
            <a:xfrm>
              <a:off x="2479819" y="2538599"/>
              <a:ext cx="90656" cy="796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楷体" panose="02010609060101010101" pitchFamily="49" charset="-122"/>
                <a:ea typeface="楷体" panose="02010609060101010101" pitchFamily="49" charset="-122"/>
              </a:endParaRPr>
            </a:p>
          </p:txBody>
        </p:sp>
      </p:grpSp>
      <p:sp>
        <p:nvSpPr>
          <p:cNvPr id="9" name="文本框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9FBAC6B-00E0-4A61-8D34-DD518EC6BFDE}"/>
              </a:ext>
            </a:extLst>
          </p:cNvPr>
          <p:cNvSpPr txBox="1"/>
          <p:nvPr>
            <p:custDataLst>
              <p:tags r:id="rId2"/>
            </p:custDataLst>
          </p:nvPr>
        </p:nvSpPr>
        <p:spPr>
          <a:xfrm>
            <a:off x="6096000" y="2721444"/>
            <a:ext cx="5669882" cy="3970318"/>
          </a:xfrm>
          <a:prstGeom prst="rect">
            <a:avLst/>
          </a:prstGeom>
          <a:noFill/>
        </p:spPr>
        <p:txBody>
          <a:bodyPr wrap="square">
            <a:spAutoFit/>
          </a:bodyPr>
          <a:lstStyle/>
          <a:p>
            <a:pPr marL="571500" indent="-571500">
              <a:buFont typeface="Wingdings" panose="05000000000000000000" pitchFamily="2" charset="2"/>
              <a:buChar char="Ø"/>
            </a:pPr>
            <a:r>
              <a:rPr lang="zh-CN" altLang="en-US" sz="2800" b="1">
                <a:latin typeface="仿宋" panose="02010609060101010101" pitchFamily="49" charset="-122"/>
                <a:ea typeface="仿宋" panose="02010609060101010101" pitchFamily="49" charset="-122"/>
              </a:rPr>
              <a:t>译文：</a:t>
            </a:r>
            <a:r>
              <a:rPr lang="zh-CN" altLang="en-US" sz="2800" b="1">
                <a:latin typeface="仿宋" panose="02010609060101010101" pitchFamily="49" charset="-122"/>
                <a:ea typeface="仿宋" panose="02010609060101010101" pitchFamily="49" charset="-122"/>
                <a:sym typeface="+mn-ea"/>
              </a:rPr>
              <a:t>踮起脚的人不能久立，跨大步的人行走不稳。自我显露的不能显明，自以为是的不能彰显，自我夸耀的不能建功，自我夸耀的不能长久。用道的观点来看，（以上这些急躁炫耀的行为）就叫做剩饭、赘瘤，人们常常厌恶它们，所以通晓道义的人不这样做</a:t>
            </a:r>
            <a:r>
              <a:rPr lang="zh-CN" altLang="en-US" sz="2800" b="1">
                <a:latin typeface="仿宋" panose="02010609060101010101" pitchFamily="49" charset="-122"/>
                <a:ea typeface="仿宋" panose="02010609060101010101" pitchFamily="49" charset="-122"/>
              </a:rPr>
              <a:t>。</a:t>
            </a:r>
          </a:p>
        </p:txBody>
      </p:sp>
      <p:sp>
        <p:nvSpPr>
          <p:cNvPr id="10" name="内容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4674D0F-121B-40A0-9161-0533F61D55BB}"/>
              </a:ext>
            </a:extLst>
          </p:cNvPr>
          <p:cNvSpPr txBox="1"/>
          <p:nvPr>
            <p:custDataLst>
              <p:tags r:id="rId3"/>
            </p:custDataLst>
          </p:nvPr>
        </p:nvSpPr>
        <p:spPr>
          <a:xfrm>
            <a:off x="202961" y="2865297"/>
            <a:ext cx="5893039" cy="3682611"/>
          </a:xfrm>
          <a:prstGeom prst="rect">
            <a:avLst/>
          </a:prstGeom>
          <a:solidFill>
            <a:srgbClr val="C00000"/>
          </a:solidFill>
          <a:ln>
            <a:noFill/>
          </a:ln>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342900">
              <a:lnSpc>
                <a:spcPct val="130000"/>
              </a:lnSpc>
              <a:spcBef>
                <a:spcPct val="0"/>
              </a:spcBef>
              <a:buFont typeface="Wingdings" panose="05000000000000000000" pitchFamily="2" charset="2"/>
              <a:buChar char="Ø"/>
            </a:pPr>
            <a:r>
              <a:rPr lang="zh-CN" altLang="en-US" sz="2600" b="1">
                <a:solidFill>
                  <a:schemeClr val="bg1"/>
                </a:solidFill>
                <a:latin typeface="微软雅黑" panose="020B0503020204020204" pitchFamily="34" charset="-122"/>
                <a:ea typeface="微软雅黑" panose="020B0503020204020204" pitchFamily="34" charset="-122"/>
              </a:rPr>
              <a:t>重点字词：</a:t>
            </a:r>
            <a:r>
              <a:rPr lang="zh-CN" altLang="en-US" sz="2600" b="1">
                <a:solidFill>
                  <a:srgbClr val="FFFF00"/>
                </a:solidFill>
                <a:latin typeface="微软雅黑" panose="020B0503020204020204" pitchFamily="34" charset="-122"/>
                <a:ea typeface="微软雅黑" panose="020B0503020204020204" pitchFamily="34" charset="-122"/>
              </a:rPr>
              <a:t>（蓝色字注释见课本）</a:t>
            </a:r>
          </a:p>
          <a:p>
            <a:pPr marL="0" indent="0">
              <a:lnSpc>
                <a:spcPct val="130000"/>
              </a:lnSpc>
              <a:spcBef>
                <a:spcPct val="0"/>
              </a:spcBef>
              <a:buNone/>
            </a:pPr>
            <a:r>
              <a:rPr lang="zh-CN" altLang="en-US" sz="2600" b="1">
                <a:solidFill>
                  <a:schemeClr val="bg1"/>
                </a:solidFill>
                <a:latin typeface="微软雅黑" panose="020B0503020204020204" pitchFamily="34" charset="-122"/>
                <a:ea typeface="微软雅黑" panose="020B0503020204020204" pitchFamily="34" charset="-122"/>
              </a:rPr>
              <a:t>（</a:t>
            </a:r>
            <a:r>
              <a:rPr lang="en-US" altLang="zh-CN" sz="2600" b="1">
                <a:solidFill>
                  <a:schemeClr val="bg1"/>
                </a:solidFill>
                <a:latin typeface="微软雅黑" panose="020B0503020204020204" pitchFamily="34" charset="-122"/>
                <a:ea typeface="微软雅黑" panose="020B0503020204020204" pitchFamily="34" charset="-122"/>
              </a:rPr>
              <a:t>1</a:t>
            </a:r>
            <a:r>
              <a:rPr lang="zh-CN" altLang="en-US" sz="2600" b="1">
                <a:solidFill>
                  <a:schemeClr val="bg1"/>
                </a:solidFill>
                <a:latin typeface="微软雅黑" panose="020B0503020204020204" pitchFamily="34" charset="-122"/>
                <a:ea typeface="微软雅黑" panose="020B0503020204020204" pitchFamily="34" charset="-122"/>
              </a:rPr>
              <a:t>）明：形作动，显明</a:t>
            </a:r>
            <a:endParaRPr lang="en-US" altLang="zh-CN" sz="2600" b="1">
              <a:solidFill>
                <a:schemeClr val="bg1"/>
              </a:solidFill>
              <a:latin typeface="微软雅黑" panose="020B0503020204020204" pitchFamily="34" charset="-122"/>
              <a:ea typeface="微软雅黑" panose="020B0503020204020204" pitchFamily="34" charset="-122"/>
            </a:endParaRPr>
          </a:p>
          <a:p>
            <a:pPr marL="0" indent="0">
              <a:lnSpc>
                <a:spcPct val="130000"/>
              </a:lnSpc>
              <a:spcBef>
                <a:spcPct val="0"/>
              </a:spcBef>
              <a:buNone/>
            </a:pPr>
            <a:r>
              <a:rPr lang="zh-CN" altLang="en-US" sz="2600" b="1">
                <a:solidFill>
                  <a:schemeClr val="bg1"/>
                </a:solidFill>
                <a:latin typeface="微软雅黑" panose="020B0503020204020204" pitchFamily="34" charset="-122"/>
                <a:ea typeface="微软雅黑" panose="020B0503020204020204" pitchFamily="34" charset="-122"/>
              </a:rPr>
              <a:t>（</a:t>
            </a:r>
            <a:r>
              <a:rPr lang="en-US" altLang="zh-CN" sz="2600" b="1">
                <a:solidFill>
                  <a:schemeClr val="bg1"/>
                </a:solidFill>
                <a:latin typeface="微软雅黑" panose="020B0503020204020204" pitchFamily="34" charset="-122"/>
                <a:ea typeface="微软雅黑" panose="020B0503020204020204" pitchFamily="34" charset="-122"/>
              </a:rPr>
              <a:t>2</a:t>
            </a:r>
            <a:r>
              <a:rPr lang="zh-CN" altLang="en-US" sz="2600" b="1">
                <a:solidFill>
                  <a:schemeClr val="bg1"/>
                </a:solidFill>
                <a:latin typeface="微软雅黑" panose="020B0503020204020204" pitchFamily="34" charset="-122"/>
                <a:ea typeface="微软雅黑" panose="020B0503020204020204" pitchFamily="34" charset="-122"/>
              </a:rPr>
              <a:t>）功：名作动，建立功勋</a:t>
            </a:r>
            <a:endParaRPr lang="en-US" altLang="zh-CN" sz="2600" b="1">
              <a:solidFill>
                <a:schemeClr val="bg1"/>
              </a:solidFill>
              <a:latin typeface="微软雅黑" panose="020B0503020204020204" pitchFamily="34" charset="-122"/>
              <a:ea typeface="微软雅黑" panose="020B0503020204020204" pitchFamily="34" charset="-122"/>
            </a:endParaRPr>
          </a:p>
          <a:p>
            <a:pPr marL="0" indent="0">
              <a:lnSpc>
                <a:spcPct val="130000"/>
              </a:lnSpc>
              <a:spcBef>
                <a:spcPct val="0"/>
              </a:spcBef>
              <a:buNone/>
            </a:pPr>
            <a:r>
              <a:rPr lang="zh-CN" altLang="en-US" sz="2600" b="1">
                <a:solidFill>
                  <a:schemeClr val="bg1"/>
                </a:solidFill>
                <a:latin typeface="微软雅黑" panose="020B0503020204020204" pitchFamily="34" charset="-122"/>
                <a:ea typeface="微软雅黑" panose="020B0503020204020204" pitchFamily="34" charset="-122"/>
              </a:rPr>
              <a:t>（</a:t>
            </a:r>
            <a:r>
              <a:rPr lang="en-US" altLang="zh-CN" sz="2600" b="1">
                <a:solidFill>
                  <a:schemeClr val="bg1"/>
                </a:solidFill>
                <a:latin typeface="微软雅黑" panose="020B0503020204020204" pitchFamily="34" charset="-122"/>
                <a:ea typeface="微软雅黑" panose="020B0503020204020204" pitchFamily="34" charset="-122"/>
              </a:rPr>
              <a:t>3</a:t>
            </a:r>
            <a:r>
              <a:rPr lang="zh-CN" altLang="en-US" sz="2600" b="1">
                <a:solidFill>
                  <a:schemeClr val="bg1"/>
                </a:solidFill>
                <a:latin typeface="微软雅黑" panose="020B0503020204020204" pitchFamily="34" charset="-122"/>
                <a:ea typeface="微软雅黑" panose="020B0503020204020204" pitchFamily="34" charset="-122"/>
              </a:rPr>
              <a:t>）余食赘行：成语，意为吃剩的食物，身上的赘瘤。比喻遭人讨厌的东西。</a:t>
            </a:r>
            <a:endParaRPr lang="en-US" altLang="zh-CN" sz="2600" b="1">
              <a:solidFill>
                <a:schemeClr val="bg1"/>
              </a:solidFill>
              <a:latin typeface="微软雅黑" panose="020B0503020204020204" pitchFamily="34" charset="-122"/>
              <a:ea typeface="微软雅黑" panose="020B0503020204020204" pitchFamily="34" charset="-122"/>
            </a:endParaRPr>
          </a:p>
          <a:p>
            <a:pPr marL="0" indent="0">
              <a:lnSpc>
                <a:spcPct val="130000"/>
              </a:lnSpc>
              <a:spcBef>
                <a:spcPct val="0"/>
              </a:spcBef>
              <a:buNone/>
            </a:pPr>
            <a:r>
              <a:rPr lang="zh-CN" altLang="en-US" sz="2600" b="1">
                <a:solidFill>
                  <a:schemeClr val="bg1"/>
                </a:solidFill>
                <a:latin typeface="微软雅黑" panose="020B0503020204020204" pitchFamily="34" charset="-122"/>
                <a:ea typeface="微软雅黑" panose="020B0503020204020204" pitchFamily="34" charset="-122"/>
              </a:rPr>
              <a:t>（</a:t>
            </a:r>
            <a:r>
              <a:rPr lang="en-US" altLang="zh-CN" sz="2600" b="1">
                <a:solidFill>
                  <a:schemeClr val="bg1"/>
                </a:solidFill>
                <a:latin typeface="微软雅黑" panose="020B0503020204020204" pitchFamily="34" charset="-122"/>
                <a:ea typeface="微软雅黑" panose="020B0503020204020204" pitchFamily="34" charset="-122"/>
              </a:rPr>
              <a:t>4</a:t>
            </a:r>
            <a:r>
              <a:rPr lang="zh-CN" altLang="en-US" sz="2600" b="1">
                <a:solidFill>
                  <a:schemeClr val="bg1"/>
                </a:solidFill>
                <a:latin typeface="微软雅黑" panose="020B0503020204020204" pitchFamily="34" charset="-122"/>
                <a:ea typeface="微软雅黑" panose="020B0503020204020204" pitchFamily="34" charset="-122"/>
              </a:rPr>
              <a:t>）物：代词，这里指常人。</a:t>
            </a:r>
            <a:endParaRPr lang="en-US" altLang="zh-CN" sz="2600" b="1">
              <a:solidFill>
                <a:schemeClr val="bg1"/>
              </a:solidFill>
              <a:latin typeface="微软雅黑" panose="020B0503020204020204" pitchFamily="34" charset="-122"/>
              <a:ea typeface="微软雅黑" panose="020B0503020204020204" pitchFamily="34" charset="-122"/>
            </a:endParaRPr>
          </a:p>
          <a:p>
            <a:pPr marL="0" indent="0">
              <a:lnSpc>
                <a:spcPct val="130000"/>
              </a:lnSpc>
              <a:spcBef>
                <a:spcPct val="0"/>
              </a:spcBef>
              <a:buNone/>
            </a:pPr>
            <a:r>
              <a:rPr lang="zh-CN" altLang="en-US" sz="2600" b="1">
                <a:solidFill>
                  <a:schemeClr val="bg1"/>
                </a:solidFill>
                <a:latin typeface="微软雅黑" panose="020B0503020204020204" pitchFamily="34" charset="-122"/>
                <a:ea typeface="微软雅黑" panose="020B0503020204020204" pitchFamily="34" charset="-122"/>
              </a:rPr>
              <a:t>（</a:t>
            </a:r>
            <a:r>
              <a:rPr lang="en-US" altLang="zh-CN" sz="2600" b="1">
                <a:solidFill>
                  <a:schemeClr val="bg1"/>
                </a:solidFill>
                <a:latin typeface="微软雅黑" panose="020B0503020204020204" pitchFamily="34" charset="-122"/>
                <a:ea typeface="微软雅黑" panose="020B0503020204020204" pitchFamily="34" charset="-122"/>
              </a:rPr>
              <a:t>5</a:t>
            </a:r>
            <a:r>
              <a:rPr lang="zh-CN" altLang="en-US" sz="2600" b="1">
                <a:solidFill>
                  <a:schemeClr val="bg1"/>
                </a:solidFill>
                <a:latin typeface="微软雅黑" panose="020B0503020204020204" pitchFamily="34" charset="-122"/>
                <a:ea typeface="微软雅黑" panose="020B0503020204020204" pitchFamily="34" charset="-122"/>
              </a:rPr>
              <a:t>）或：常常。</a:t>
            </a:r>
            <a:endParaRPr lang="en-US" altLang="zh-CN" sz="2600" b="1">
              <a:solidFill>
                <a:schemeClr val="bg1"/>
              </a:solidFill>
              <a:latin typeface="微软雅黑" panose="020B0503020204020204" pitchFamily="34" charset="-122"/>
              <a:ea typeface="微软雅黑" panose="020B0503020204020204" pitchFamily="34" charset="-122"/>
            </a:endParaRPr>
          </a:p>
        </p:txBody>
      </p:sp>
      <p:sp>
        <p:nvSpPr>
          <p:cNvPr id="11"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02187F7-142A-422F-BD6E-3A9D18848410}"/>
              </a:ext>
            </a:extLst>
          </p:cNvPr>
          <p:cNvSpPr txBox="1"/>
          <p:nvPr>
            <p:custDataLst>
              <p:tags r:id="rId4"/>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第二十四章</a:t>
            </a:r>
          </a:p>
        </p:txBody>
      </p:sp>
    </p:spTree>
    <p:extLst>
      <p:ext uri="{BB962C8B-B14F-4D97-AF65-F5344CB8AC3E}">
        <p14:creationId xmlns:p14="http://schemas.microsoft.com/office/powerpoint/2010/main" val="7272365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3D5B55E-3159-431F-9388-681EED60F24C}"/>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72FE3C-F44D-4FAD-B246-84CBA7D478C6}"/>
              </a:ext>
            </a:extLst>
          </p:cNvPr>
          <p:cNvSpPr txBox="1"/>
          <p:nvPr>
            <p:custDataLst>
              <p:tags r:id="rId2"/>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第二十四章</a:t>
            </a:r>
          </a:p>
        </p:txBody>
      </p:sp>
      <p:sp>
        <p:nvSpPr>
          <p:cNvPr id="9"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D38D0EE-A0D4-4C6C-A285-DBF8A352A274}"/>
              </a:ext>
            </a:extLst>
          </p:cNvPr>
          <p:cNvSpPr txBox="1"/>
          <p:nvPr>
            <p:custDataLst>
              <p:tags r:id="rId3"/>
            </p:custDataLst>
          </p:nvPr>
        </p:nvSpPr>
        <p:spPr>
          <a:xfrm>
            <a:off x="4242816" y="884745"/>
            <a:ext cx="7415783" cy="4759325"/>
          </a:xfrm>
          <a:prstGeom prst="rect">
            <a:avLst/>
          </a:prstGeom>
        </p:spPr>
        <p:txBody>
          <a:bodyPr vert="horz" lIns="91440" tIns="45720" rIns="91440" bIns="45720" rtlCol="0">
            <a:noAutofit/>
          </a:bodyPr>
          <a:lstStyle>
            <a:defPPr>
              <a:defRPr lang="zh-CN"/>
            </a:defPPr>
            <a:lvl1pPr marL="457200" indent="-457200" fontAlgn="base">
              <a:lnSpc>
                <a:spcPct val="150000"/>
              </a:lnSpc>
              <a:spcBef>
                <a:spcPts val="1000"/>
              </a:spcBef>
              <a:spcAft>
                <a:spcPct val="0"/>
              </a:spcAft>
              <a:buClr>
                <a:srgbClr val="C00000"/>
              </a:buClr>
              <a:buSzTx/>
              <a:buFont typeface="Wingdings" panose="05000000000000000000" pitchFamily="2" charset="2"/>
              <a:buChar char="Ø"/>
              <a:defRPr kumimoji="0" sz="3200" b="1" i="0" u="none" baseline="0">
                <a:latin typeface="微软雅黑" panose="020B0503020204020204" pitchFamily="34" charset="-122"/>
                <a:ea typeface="微软雅黑" panose="020B0503020204020204" pitchFamily="34" charset="-122"/>
              </a:defRPr>
            </a:lvl1pPr>
            <a:lvl2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2pPr>
            <a:lvl3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3pPr>
            <a:lvl4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4pPr>
            <a:lvl5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本章的主要内容是什么？</a:t>
            </a:r>
          </a:p>
          <a:p>
            <a:pPr marL="0" indent="0">
              <a:buNone/>
            </a:pPr>
            <a:r>
              <a:rPr lang="zh-CN" altLang="en-US" b="0"/>
              <a:t>明确：阐述</a:t>
            </a:r>
            <a:r>
              <a:rPr lang="en-US" altLang="zh-CN" b="0"/>
              <a:t>“</a:t>
            </a:r>
            <a:r>
              <a:rPr lang="zh-CN" altLang="en-US" b="0">
                <a:solidFill>
                  <a:srgbClr val="C00000"/>
                </a:solidFill>
              </a:rPr>
              <a:t>有道者不会彰显自我</a:t>
            </a:r>
            <a:r>
              <a:rPr lang="en-US" altLang="zh-CN" b="0"/>
              <a:t>”</a:t>
            </a:r>
            <a:r>
              <a:rPr lang="zh-CN" altLang="en-US" b="0"/>
              <a:t>的道理。</a:t>
            </a:r>
          </a:p>
          <a:p>
            <a:r>
              <a:rPr lang="zh-CN" altLang="en-US"/>
              <a:t>本章运用了什么手法</a:t>
            </a:r>
            <a:r>
              <a:rPr lang="zh-CN" altLang="en-US">
                <a:sym typeface="+mn-ea"/>
              </a:rPr>
              <a:t>？写了什么内容？</a:t>
            </a:r>
          </a:p>
          <a:p>
            <a:pPr marL="0" indent="0">
              <a:buNone/>
            </a:pPr>
            <a:r>
              <a:rPr lang="zh-CN" altLang="en-US" b="0"/>
              <a:t>明确：</a:t>
            </a:r>
            <a:r>
              <a:rPr lang="zh-CN" altLang="en-US" b="0">
                <a:sym typeface="+mn-ea"/>
              </a:rPr>
              <a:t>从反面运用</a:t>
            </a:r>
            <a:r>
              <a:rPr lang="zh-CN" altLang="en-US" b="0">
                <a:solidFill>
                  <a:srgbClr val="C00000"/>
                </a:solidFill>
                <a:sym typeface="+mn-ea"/>
              </a:rPr>
              <a:t>排比、比喻</a:t>
            </a:r>
            <a:r>
              <a:rPr lang="zh-CN" altLang="en-US" b="0">
                <a:sym typeface="+mn-ea"/>
              </a:rPr>
              <a:t>的手法列举并剖析了</a:t>
            </a:r>
            <a:r>
              <a:rPr lang="zh-CN" altLang="en-US" b="0">
                <a:solidFill>
                  <a:srgbClr val="0070C0"/>
                </a:solidFill>
                <a:sym typeface="+mn-ea"/>
              </a:rPr>
              <a:t>四种人生态度（自见、自是、自伐、自矜）</a:t>
            </a:r>
            <a:r>
              <a:rPr lang="zh-CN" altLang="en-US" b="0">
                <a:sym typeface="+mn-ea"/>
              </a:rPr>
              <a:t>及其后果。</a:t>
            </a:r>
          </a:p>
        </p:txBody>
      </p:sp>
    </p:spTree>
    <p:extLst>
      <p:ext uri="{BB962C8B-B14F-4D97-AF65-F5344CB8AC3E}">
        <p14:creationId xmlns:p14="http://schemas.microsoft.com/office/powerpoint/2010/main" val="177376085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3D5B55E-3159-431F-9388-681EED60F24C}"/>
              </a:ext>
            </a:extLst>
          </p:cNvPr>
          <p:cNvPicPr>
            <a:picLocks noChangeAspect="1"/>
          </p:cNvPicPr>
          <p:nvPr>
            <p:custDataLst>
              <p:tags r:id="rId1"/>
            </p:custDataLst>
          </p:nvPr>
        </p:nvPicPr>
        <p:blipFill>
          <a:blip r:embed="rId8">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72FE3C-F44D-4FAD-B246-84CBA7D478C6}"/>
              </a:ext>
            </a:extLst>
          </p:cNvPr>
          <p:cNvSpPr txBox="1"/>
          <p:nvPr>
            <p:custDataLst>
              <p:tags r:id="rId2"/>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第二十四章</a:t>
            </a:r>
          </a:p>
        </p:txBody>
      </p:sp>
      <p:sp>
        <p:nvSpPr>
          <p:cNvPr id="9"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D38D0EE-A0D4-4C6C-A285-DBF8A352A274}"/>
              </a:ext>
            </a:extLst>
          </p:cNvPr>
          <p:cNvSpPr txBox="1"/>
          <p:nvPr>
            <p:custDataLst>
              <p:tags r:id="rId3"/>
            </p:custDataLst>
          </p:nvPr>
        </p:nvSpPr>
        <p:spPr>
          <a:xfrm>
            <a:off x="939212" y="1407713"/>
            <a:ext cx="10768374" cy="833590"/>
          </a:xfrm>
          <a:prstGeom prst="rect">
            <a:avLst/>
          </a:prstGeom>
        </p:spPr>
        <p:txBody>
          <a:bodyPr vert="horz" lIns="91440" tIns="45720" rIns="91440" bIns="45720" rtlCol="0">
            <a:noAutofit/>
          </a:bodyPr>
          <a:lstStyle>
            <a:defPPr>
              <a:defRPr lang="zh-CN"/>
            </a:defPPr>
            <a:lvl1pPr marL="457200" indent="-457200" fontAlgn="base">
              <a:lnSpc>
                <a:spcPct val="150000"/>
              </a:lnSpc>
              <a:spcBef>
                <a:spcPts val="1000"/>
              </a:spcBef>
              <a:spcAft>
                <a:spcPct val="0"/>
              </a:spcAft>
              <a:buClr>
                <a:srgbClr val="C00000"/>
              </a:buClr>
              <a:buSzTx/>
              <a:buFont typeface="Wingdings" panose="05000000000000000000" pitchFamily="2" charset="2"/>
              <a:buChar char="Ø"/>
              <a:defRPr kumimoji="0" sz="3200" b="1" i="0" u="none" baseline="0">
                <a:latin typeface="微软雅黑" panose="020B0503020204020204" pitchFamily="34" charset="-122"/>
                <a:ea typeface="微软雅黑" panose="020B0503020204020204" pitchFamily="34" charset="-122"/>
              </a:defRPr>
            </a:lvl1pPr>
            <a:lvl2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2pPr>
            <a:lvl3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3pPr>
            <a:lvl4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4pPr>
            <a:lvl5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ctr">
              <a:lnSpc>
                <a:spcPct val="130000"/>
              </a:lnSpc>
              <a:spcBef>
                <a:spcPct val="0"/>
              </a:spcBef>
              <a:buNone/>
            </a:pPr>
            <a:r>
              <a:rPr lang="zh-CN" altLang="en-US" sz="2800" b="0">
                <a:latin typeface="宋体" panose="02010600030101010101" pitchFamily="2" charset="-122"/>
                <a:cs typeface="宋体" panose="02010600030101010101" pitchFamily="2" charset="-122"/>
                <a:sym typeface="+mn-ea"/>
              </a:rPr>
              <a:t>明确：有道是：</a:t>
            </a:r>
            <a:r>
              <a:rPr lang="zh-CN" altLang="en-US" sz="2800" b="0">
                <a:solidFill>
                  <a:srgbClr val="C00000"/>
                </a:solidFill>
                <a:latin typeface="宋体" panose="02010600030101010101" pitchFamily="2" charset="-122"/>
                <a:cs typeface="宋体" panose="02010600030101010101" pitchFamily="2" charset="-122"/>
                <a:sym typeface="+mn-ea"/>
              </a:rPr>
              <a:t>欲速则不达，</a:t>
            </a:r>
            <a:r>
              <a:rPr lang="zh-CN" altLang="en-US" sz="2800" b="0">
                <a:latin typeface="宋体" panose="02010600030101010101" pitchFamily="2" charset="-122"/>
                <a:cs typeface="宋体" panose="02010600030101010101" pitchFamily="2" charset="-122"/>
                <a:sym typeface="+mn-ea"/>
              </a:rPr>
              <a:t>其意与“企者不立”、“跨者不行”相同。</a:t>
            </a:r>
          </a:p>
        </p:txBody>
      </p:sp>
      <p:sp>
        <p:nvSpPr>
          <p:cNvPr id="5" name="文本框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9CDF732-04BB-4DD3-84FB-6E4D64CD74B5}"/>
              </a:ext>
            </a:extLst>
          </p:cNvPr>
          <p:cNvSpPr/>
          <p:nvPr>
            <p:custDataLst>
              <p:tags r:id="rId4"/>
            </p:custDataLst>
          </p:nvPr>
        </p:nvSpPr>
        <p:spPr>
          <a:xfrm>
            <a:off x="939212" y="690963"/>
            <a:ext cx="10066245" cy="833590"/>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457200" indent="-457200">
              <a:lnSpc>
                <a:spcPct val="150000"/>
              </a:lnSpc>
              <a:spcBef>
                <a:spcPts val="1000"/>
              </a:spcBef>
              <a:buClr>
                <a:srgbClr val="C00000"/>
              </a:buClr>
              <a:buFont typeface="Wingdings" panose="05000000000000000000" pitchFamily="2" charset="2"/>
              <a:buChar char="Ø"/>
            </a:pPr>
            <a:r>
              <a:rPr sz="3200" b="1">
                <a:latin typeface="微软雅黑" panose="020B0503020204020204" pitchFamily="34" charset="-122"/>
                <a:ea typeface="微软雅黑" panose="020B0503020204020204" pitchFamily="34" charset="-122"/>
                <a:sym typeface="+mn-ea"/>
              </a:rPr>
              <a:t>怎样理解</a:t>
            </a:r>
            <a:r>
              <a:rPr lang="zh-CN" altLang="en-US" sz="3200" b="1">
                <a:latin typeface="微软雅黑" panose="020B0503020204020204" pitchFamily="34" charset="-122"/>
                <a:ea typeface="微软雅黑" panose="020B0503020204020204" pitchFamily="34" charset="-122"/>
                <a:sym typeface="+mn-ea"/>
              </a:rPr>
              <a:t>本</a:t>
            </a:r>
            <a:r>
              <a:rPr sz="3200" b="1">
                <a:latin typeface="微软雅黑" panose="020B0503020204020204" pitchFamily="34" charset="-122"/>
                <a:ea typeface="微软雅黑" panose="020B0503020204020204" pitchFamily="34" charset="-122"/>
                <a:sym typeface="+mn-ea"/>
              </a:rPr>
              <a:t>章中“企者不立，跨者不行”的</a:t>
            </a:r>
            <a:r>
              <a:rPr sz="3200" b="1">
                <a:solidFill>
                  <a:srgbClr val="C00000"/>
                </a:solidFill>
                <a:latin typeface="微软雅黑" panose="020B0503020204020204" pitchFamily="34" charset="-122"/>
                <a:ea typeface="微软雅黑" panose="020B0503020204020204" pitchFamily="34" charset="-122"/>
                <a:sym typeface="+mn-ea"/>
              </a:rPr>
              <a:t>含义</a:t>
            </a:r>
            <a:r>
              <a:rPr sz="3200" b="1">
                <a:latin typeface="微软雅黑" panose="020B0503020204020204" pitchFamily="34" charset="-122"/>
                <a:ea typeface="微软雅黑" panose="020B0503020204020204" pitchFamily="34" charset="-122"/>
                <a:sym typeface="+mn-ea"/>
              </a:rPr>
              <a:t>？</a:t>
            </a:r>
            <a:endParaRPr lang="zh-CN" altLang="en-US" sz="3200" b="1">
              <a:latin typeface="微软雅黑" panose="020B0503020204020204" pitchFamily="34" charset="-122"/>
              <a:ea typeface="微软雅黑" panose="020B0503020204020204" pitchFamily="34" charset="-122"/>
              <a:sym typeface="+mn-ea"/>
            </a:endParaRPr>
          </a:p>
        </p:txBody>
      </p:sp>
      <p:sp>
        <p:nvSpPr>
          <p:cNvPr id="8"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2DE9C3-2A90-4637-89F2-6B90AAE07DEC}"/>
              </a:ext>
            </a:extLst>
          </p:cNvPr>
          <p:cNvSpPr txBox="1"/>
          <p:nvPr>
            <p:custDataLst>
              <p:tags r:id="rId5"/>
            </p:custDataLst>
          </p:nvPr>
        </p:nvSpPr>
        <p:spPr>
          <a:xfrm>
            <a:off x="2775857" y="2033546"/>
            <a:ext cx="9094513" cy="4759325"/>
          </a:xfrm>
          <a:prstGeom prst="rect">
            <a:avLst/>
          </a:prstGeom>
        </p:spPr>
        <p:txBody>
          <a:bodyPr vert="horz" lIns="91440" tIns="45720" rIns="91440" bIns="45720" rtlCol="0">
            <a:noAutofit/>
          </a:bodyPr>
          <a:lstStyle>
            <a:defPPr>
              <a:defRPr lang="zh-CN"/>
            </a:defPPr>
            <a:lvl1pPr marL="457200" indent="-457200" fontAlgn="base">
              <a:lnSpc>
                <a:spcPct val="150000"/>
              </a:lnSpc>
              <a:spcBef>
                <a:spcPts val="1000"/>
              </a:spcBef>
              <a:spcAft>
                <a:spcPct val="0"/>
              </a:spcAft>
              <a:buClr>
                <a:srgbClr val="C00000"/>
              </a:buClr>
              <a:buSzTx/>
              <a:buFont typeface="Wingdings" panose="05000000000000000000" pitchFamily="2" charset="2"/>
              <a:buChar char="Ø"/>
              <a:defRPr kumimoji="0" sz="3200" b="1" i="0" u="none" baseline="0">
                <a:latin typeface="微软雅黑" panose="020B0503020204020204" pitchFamily="34" charset="-122"/>
                <a:ea typeface="微软雅黑" panose="020B0503020204020204" pitchFamily="34" charset="-122"/>
              </a:defRPr>
            </a:lvl1pPr>
            <a:lvl2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2pPr>
            <a:lvl3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3pPr>
            <a:lvl4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4pPr>
            <a:lvl5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lnSpc>
                <a:spcPct val="130000"/>
              </a:lnSpc>
              <a:spcBef>
                <a:spcPct val="0"/>
              </a:spcBef>
              <a:buNone/>
            </a:pPr>
            <a:r>
              <a:rPr lang="zh-CN" altLang="en-US" sz="2800" b="0">
                <a:cs typeface="宋体" panose="02010600030101010101" pitchFamily="2" charset="-122"/>
                <a:sym typeface="+mn-ea"/>
              </a:rPr>
              <a:t>①“企”意为举起脚跟，脚尖着地，“企者”是想要高出于人，想站得高，望得远，结果反而站不稳，甚至摔跤。</a:t>
            </a:r>
            <a:endParaRPr lang="en-US" altLang="zh-CN" sz="2800" b="0">
              <a:cs typeface="宋体" panose="02010600030101010101" pitchFamily="2" charset="-122"/>
              <a:sym typeface="+mn-ea"/>
            </a:endParaRPr>
          </a:p>
          <a:p>
            <a:pPr marL="0" lvl="0" indent="0" fontAlgn="ctr">
              <a:lnSpc>
                <a:spcPct val="130000"/>
              </a:lnSpc>
              <a:spcBef>
                <a:spcPct val="0"/>
              </a:spcBef>
              <a:buNone/>
            </a:pPr>
            <a:r>
              <a:rPr lang="zh-CN" altLang="en-US" sz="2800" b="0">
                <a:cs typeface="宋体" panose="02010600030101010101" pitchFamily="2" charset="-122"/>
                <a:sym typeface="+mn-ea"/>
              </a:rPr>
              <a:t>②“跨”即越过，阔步而行，“跨者”是想要比别人走先一步，想走得快，走得远，结果反而走不远，走不快，也走不久。</a:t>
            </a:r>
          </a:p>
          <a:p>
            <a:pPr marL="0" lvl="0" indent="0" fontAlgn="ctr">
              <a:lnSpc>
                <a:spcPct val="130000"/>
              </a:lnSpc>
              <a:spcBef>
                <a:spcPct val="0"/>
              </a:spcBef>
              <a:buNone/>
            </a:pPr>
            <a:r>
              <a:rPr lang="zh-CN" altLang="en-US" sz="2800" b="0">
                <a:cs typeface="宋体" panose="02010600030101010101" pitchFamily="2" charset="-122"/>
                <a:sym typeface="+mn-ea"/>
              </a:rPr>
              <a:t>③究其原因就在于</a:t>
            </a:r>
            <a:r>
              <a:rPr lang="zh-CN" altLang="en-US" sz="2800" b="0">
                <a:solidFill>
                  <a:srgbClr val="C00000"/>
                </a:solidFill>
                <a:cs typeface="宋体" panose="02010600030101010101" pitchFamily="2" charset="-122"/>
                <a:sym typeface="+mn-ea"/>
              </a:rPr>
              <a:t>超过自己的能力，违背了自己本具的天性所致</a:t>
            </a:r>
            <a:r>
              <a:rPr lang="zh-CN" altLang="en-US" sz="2800" b="0">
                <a:cs typeface="宋体" panose="02010600030101010101" pitchFamily="2" charset="-122"/>
                <a:sym typeface="+mn-ea"/>
              </a:rPr>
              <a:t>。凡是急躁冒进，急于功利，违背自然规律的行为，都不会长久，甚至会受到惩罚。</a:t>
            </a:r>
          </a:p>
          <a:p>
            <a:pPr marL="0" lvl="0" indent="0" fontAlgn="ctr">
              <a:buNone/>
            </a:pPr>
            <a:endParaRPr lang="zh-CN" altLang="en-US" b="0">
              <a:cs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65144137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uiExpand="1" build="p" bldLvl="2"/>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3D5B55E-3159-431F-9388-681EED60F24C}"/>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72FE3C-F44D-4FAD-B246-84CBA7D478C6}"/>
              </a:ext>
            </a:extLst>
          </p:cNvPr>
          <p:cNvSpPr txBox="1"/>
          <p:nvPr>
            <p:custDataLst>
              <p:tags r:id="rId2"/>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第二十四章</a:t>
            </a:r>
          </a:p>
        </p:txBody>
      </p:sp>
      <p:sp>
        <p:nvSpPr>
          <p:cNvPr id="5" name="文本框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9CDF732-04BB-4DD3-84FB-6E4D64CD74B5}"/>
              </a:ext>
            </a:extLst>
          </p:cNvPr>
          <p:cNvSpPr/>
          <p:nvPr>
            <p:custDataLst>
              <p:tags r:id="rId3"/>
            </p:custDataLst>
          </p:nvPr>
        </p:nvSpPr>
        <p:spPr>
          <a:xfrm>
            <a:off x="939212" y="690963"/>
            <a:ext cx="10066245" cy="833590"/>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457200" indent="-457200">
              <a:lnSpc>
                <a:spcPct val="150000"/>
              </a:lnSpc>
              <a:spcBef>
                <a:spcPts val="1000"/>
              </a:spcBef>
              <a:buClr>
                <a:srgbClr val="C00000"/>
              </a:buClr>
              <a:buFont typeface="Wingdings" panose="05000000000000000000" pitchFamily="2" charset="2"/>
              <a:buChar char="Ø"/>
            </a:pPr>
            <a:r>
              <a:rPr sz="3200" b="1">
                <a:latin typeface="微软雅黑" panose="020B0503020204020204" pitchFamily="34" charset="-122"/>
                <a:ea typeface="微软雅黑" panose="020B0503020204020204" pitchFamily="34" charset="-122"/>
                <a:sym typeface="+mn-ea"/>
              </a:rPr>
              <a:t>怎样理解</a:t>
            </a:r>
            <a:r>
              <a:rPr lang="zh-CN" altLang="en-US" sz="3200" b="1">
                <a:latin typeface="微软雅黑" panose="020B0503020204020204" pitchFamily="34" charset="-122"/>
                <a:ea typeface="微软雅黑" panose="020B0503020204020204" pitchFamily="34" charset="-122"/>
                <a:sym typeface="+mn-ea"/>
              </a:rPr>
              <a:t>本</a:t>
            </a:r>
            <a:r>
              <a:rPr sz="3200" b="1">
                <a:latin typeface="微软雅黑" panose="020B0503020204020204" pitchFamily="34" charset="-122"/>
                <a:ea typeface="微软雅黑" panose="020B0503020204020204" pitchFamily="34" charset="-122"/>
                <a:sym typeface="+mn-ea"/>
              </a:rPr>
              <a:t>章中“</a:t>
            </a:r>
            <a:r>
              <a:rPr lang="zh-CN" altLang="en-US" sz="3200" b="1">
                <a:latin typeface="微软雅黑" panose="020B0503020204020204" pitchFamily="34" charset="-122"/>
                <a:ea typeface="微软雅黑" panose="020B0503020204020204" pitchFamily="34" charset="-122"/>
              </a:rPr>
              <a:t>自见者不明，自是者不彰</a:t>
            </a:r>
            <a:r>
              <a:rPr sz="3200" b="1">
                <a:latin typeface="微软雅黑" panose="020B0503020204020204" pitchFamily="34" charset="-122"/>
                <a:ea typeface="微软雅黑" panose="020B0503020204020204" pitchFamily="34" charset="-122"/>
                <a:sym typeface="+mn-ea"/>
              </a:rPr>
              <a:t>”的</a:t>
            </a:r>
            <a:r>
              <a:rPr sz="3200" b="1">
                <a:solidFill>
                  <a:srgbClr val="C00000"/>
                </a:solidFill>
                <a:latin typeface="微软雅黑" panose="020B0503020204020204" pitchFamily="34" charset="-122"/>
                <a:ea typeface="微软雅黑" panose="020B0503020204020204" pitchFamily="34" charset="-122"/>
                <a:sym typeface="+mn-ea"/>
              </a:rPr>
              <a:t>含义</a:t>
            </a:r>
            <a:r>
              <a:rPr sz="3200" b="1">
                <a:latin typeface="微软雅黑" panose="020B0503020204020204" pitchFamily="34" charset="-122"/>
                <a:ea typeface="微软雅黑" panose="020B0503020204020204" pitchFamily="34" charset="-122"/>
                <a:sym typeface="+mn-ea"/>
              </a:rPr>
              <a:t>？</a:t>
            </a:r>
            <a:endParaRPr lang="zh-CN" altLang="en-US" sz="3200" b="1">
              <a:latin typeface="微软雅黑" panose="020B0503020204020204" pitchFamily="34" charset="-122"/>
              <a:ea typeface="微软雅黑" panose="020B0503020204020204" pitchFamily="34" charset="-122"/>
              <a:sym typeface="+mn-ea"/>
            </a:endParaRPr>
          </a:p>
        </p:txBody>
      </p:sp>
      <p:sp>
        <p:nvSpPr>
          <p:cNvPr id="8"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2DE9C3-2A90-4637-89F2-6B90AAE07DEC}"/>
              </a:ext>
            </a:extLst>
          </p:cNvPr>
          <p:cNvSpPr txBox="1"/>
          <p:nvPr>
            <p:custDataLst>
              <p:tags r:id="rId4"/>
            </p:custDataLst>
          </p:nvPr>
        </p:nvSpPr>
        <p:spPr>
          <a:xfrm>
            <a:off x="3403682" y="1524553"/>
            <a:ext cx="8506400" cy="2988129"/>
          </a:xfrm>
          <a:prstGeom prst="rect">
            <a:avLst/>
          </a:prstGeom>
        </p:spPr>
        <p:txBody>
          <a:bodyPr vert="horz" lIns="91440" tIns="45720" rIns="91440" bIns="45720" rtlCol="0">
            <a:noAutofit/>
          </a:bodyPr>
          <a:lstStyle>
            <a:defPPr>
              <a:defRPr lang="zh-CN"/>
            </a:defPPr>
            <a:lvl1pPr indent="0" fontAlgn="ctr">
              <a:lnSpc>
                <a:spcPct val="130000"/>
              </a:lnSpc>
              <a:spcBef>
                <a:spcPct val="0"/>
              </a:spcBef>
              <a:spcAft>
                <a:spcPct val="0"/>
              </a:spcAft>
              <a:buClr>
                <a:srgbClr val="C00000"/>
              </a:buClr>
              <a:buSzTx/>
              <a:buFont typeface="Wingdings" panose="05000000000000000000" pitchFamily="2" charset="2"/>
              <a:buNone/>
              <a:defRPr kumimoji="0" sz="2800" b="0" i="0" u="none" baseline="0">
                <a:latin typeface="微软雅黑" panose="020B0503020204020204" pitchFamily="34" charset="-122"/>
                <a:ea typeface="微软雅黑" panose="020B0503020204020204" pitchFamily="34" charset="-122"/>
                <a:cs typeface="宋体" panose="02010600030101010101" pitchFamily="2" charset="-122"/>
              </a:defRPr>
            </a:lvl1pPr>
            <a:lvl2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2pPr>
            <a:lvl3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3pPr>
            <a:lvl4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4pPr>
            <a:lvl5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3200"/>
              <a:t>明确：“自见者不明，自是者不彰”是说</a:t>
            </a:r>
            <a:r>
              <a:rPr lang="zh-CN" altLang="en-US" sz="3200">
                <a:solidFill>
                  <a:srgbClr val="C00000"/>
                </a:solidFill>
              </a:rPr>
              <a:t>偏执己见的人反而不能明察，自以为是的人反而不能明辨是非。</a:t>
            </a:r>
            <a:r>
              <a:rPr lang="zh-CN" altLang="en-US" sz="3200"/>
              <a:t>因为“自见”“自是”都是认为自己是对的，别人是错的，他们只以自我为中心，只关注自我，只依赖自我，所以就会局限于自己狭隘的小范围和狭隘的主观意识，导致他们不能明白真相，常被假象蒙蔽，使真相得不到彰明。</a:t>
            </a:r>
            <a:endParaRPr lang="zh-CN" altLang="en-US" sz="3200">
              <a:sym typeface="宋体" panose="02010600030101010101" pitchFamily="2" charset="-122"/>
            </a:endParaRPr>
          </a:p>
        </p:txBody>
      </p:sp>
    </p:spTree>
    <p:extLst>
      <p:ext uri="{BB962C8B-B14F-4D97-AF65-F5344CB8AC3E}">
        <p14:creationId xmlns:p14="http://schemas.microsoft.com/office/powerpoint/2010/main" val="77505608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bldLvl="2"/>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3D5B55E-3159-431F-9388-681EED60F24C}"/>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72FE3C-F44D-4FAD-B246-84CBA7D478C6}"/>
              </a:ext>
            </a:extLst>
          </p:cNvPr>
          <p:cNvSpPr txBox="1"/>
          <p:nvPr>
            <p:custDataLst>
              <p:tags r:id="rId2"/>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第二十四章</a:t>
            </a:r>
          </a:p>
        </p:txBody>
      </p:sp>
      <p:sp>
        <p:nvSpPr>
          <p:cNvPr id="5" name="文本框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9CDF732-04BB-4DD3-84FB-6E4D64CD74B5}"/>
              </a:ext>
            </a:extLst>
          </p:cNvPr>
          <p:cNvSpPr/>
          <p:nvPr>
            <p:custDataLst>
              <p:tags r:id="rId3"/>
            </p:custDataLst>
          </p:nvPr>
        </p:nvSpPr>
        <p:spPr>
          <a:xfrm>
            <a:off x="939212" y="690963"/>
            <a:ext cx="10066245" cy="833590"/>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457200" indent="-457200">
              <a:lnSpc>
                <a:spcPct val="150000"/>
              </a:lnSpc>
              <a:spcBef>
                <a:spcPts val="1000"/>
              </a:spcBef>
              <a:buClr>
                <a:srgbClr val="C00000"/>
              </a:buClr>
              <a:buFont typeface="Wingdings" panose="05000000000000000000" pitchFamily="2" charset="2"/>
              <a:buChar char="Ø"/>
            </a:pPr>
            <a:r>
              <a:rPr sz="3200" b="1">
                <a:latin typeface="微软雅黑" panose="020B0503020204020204" pitchFamily="34" charset="-122"/>
                <a:ea typeface="微软雅黑" panose="020B0503020204020204" pitchFamily="34" charset="-122"/>
                <a:sym typeface="+mn-ea"/>
              </a:rPr>
              <a:t>怎样理解</a:t>
            </a:r>
            <a:r>
              <a:rPr lang="zh-CN" altLang="en-US" sz="3200" b="1">
                <a:latin typeface="微软雅黑" panose="020B0503020204020204" pitchFamily="34" charset="-122"/>
                <a:ea typeface="微软雅黑" panose="020B0503020204020204" pitchFamily="34" charset="-122"/>
                <a:sym typeface="+mn-ea"/>
              </a:rPr>
              <a:t>本</a:t>
            </a:r>
            <a:r>
              <a:rPr sz="3200" b="1">
                <a:latin typeface="微软雅黑" panose="020B0503020204020204" pitchFamily="34" charset="-122"/>
                <a:ea typeface="微软雅黑" panose="020B0503020204020204" pitchFamily="34" charset="-122"/>
                <a:sym typeface="+mn-ea"/>
              </a:rPr>
              <a:t>章中“</a:t>
            </a:r>
            <a:r>
              <a:rPr lang="zh-CN" altLang="en-US" sz="3200" b="1">
                <a:latin typeface="微软雅黑" panose="020B0503020204020204" pitchFamily="34" charset="-122"/>
                <a:ea typeface="微软雅黑" panose="020B0503020204020204" pitchFamily="34" charset="-122"/>
              </a:rPr>
              <a:t>自伐者无功，自矜者不长</a:t>
            </a:r>
            <a:r>
              <a:rPr sz="3200" b="1">
                <a:latin typeface="微软雅黑" panose="020B0503020204020204" pitchFamily="34" charset="-122"/>
                <a:ea typeface="微软雅黑" panose="020B0503020204020204" pitchFamily="34" charset="-122"/>
                <a:sym typeface="+mn-ea"/>
              </a:rPr>
              <a:t>”的</a:t>
            </a:r>
            <a:r>
              <a:rPr sz="3200" b="1">
                <a:solidFill>
                  <a:srgbClr val="C00000"/>
                </a:solidFill>
                <a:latin typeface="微软雅黑" panose="020B0503020204020204" pitchFamily="34" charset="-122"/>
                <a:ea typeface="微软雅黑" panose="020B0503020204020204" pitchFamily="34" charset="-122"/>
                <a:sym typeface="+mn-ea"/>
              </a:rPr>
              <a:t>含义</a:t>
            </a:r>
            <a:r>
              <a:rPr sz="3200" b="1">
                <a:latin typeface="微软雅黑" panose="020B0503020204020204" pitchFamily="34" charset="-122"/>
                <a:ea typeface="微软雅黑" panose="020B0503020204020204" pitchFamily="34" charset="-122"/>
                <a:sym typeface="+mn-ea"/>
              </a:rPr>
              <a:t>？</a:t>
            </a:r>
            <a:endParaRPr lang="zh-CN" altLang="en-US" sz="3200" b="1">
              <a:latin typeface="微软雅黑" panose="020B0503020204020204" pitchFamily="34" charset="-122"/>
              <a:ea typeface="微软雅黑" panose="020B0503020204020204" pitchFamily="34" charset="-122"/>
              <a:sym typeface="+mn-ea"/>
            </a:endParaRPr>
          </a:p>
        </p:txBody>
      </p:sp>
      <p:sp>
        <p:nvSpPr>
          <p:cNvPr id="8"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2DE9C3-2A90-4637-89F2-6B90AAE07DEC}"/>
              </a:ext>
            </a:extLst>
          </p:cNvPr>
          <p:cNvSpPr txBox="1"/>
          <p:nvPr>
            <p:custDataLst>
              <p:tags r:id="rId4"/>
            </p:custDataLst>
          </p:nvPr>
        </p:nvSpPr>
        <p:spPr>
          <a:xfrm>
            <a:off x="4816928" y="2275667"/>
            <a:ext cx="6635953" cy="2988129"/>
          </a:xfrm>
          <a:prstGeom prst="rect">
            <a:avLst/>
          </a:prstGeom>
        </p:spPr>
        <p:txBody>
          <a:bodyPr vert="horz" lIns="91440" tIns="45720" rIns="91440" bIns="45720" rtlCol="0">
            <a:noAutofit/>
          </a:bodyPr>
          <a:lstStyle>
            <a:defPPr>
              <a:defRPr lang="zh-CN"/>
            </a:defPPr>
            <a:lvl1pPr indent="0" fontAlgn="ctr">
              <a:lnSpc>
                <a:spcPct val="130000"/>
              </a:lnSpc>
              <a:spcBef>
                <a:spcPct val="0"/>
              </a:spcBef>
              <a:spcAft>
                <a:spcPct val="0"/>
              </a:spcAft>
              <a:buClr>
                <a:srgbClr val="C00000"/>
              </a:buClr>
              <a:buSzTx/>
              <a:buFont typeface="Wingdings" panose="05000000000000000000" pitchFamily="2" charset="2"/>
              <a:buNone/>
              <a:defRPr kumimoji="0" sz="2800" b="0" i="0" u="none" baseline="0">
                <a:latin typeface="微软雅黑" panose="020B0503020204020204" pitchFamily="34" charset="-122"/>
                <a:ea typeface="微软雅黑" panose="020B0503020204020204" pitchFamily="34" charset="-122"/>
                <a:cs typeface="宋体" panose="02010600030101010101" pitchFamily="2" charset="-122"/>
              </a:defRPr>
            </a:lvl1pPr>
            <a:lvl2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2pPr>
            <a:lvl3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3pPr>
            <a:lvl4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4pPr>
            <a:lvl5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3200"/>
              <a:t>明确：“自伐”“自衿”，是</a:t>
            </a:r>
            <a:r>
              <a:rPr lang="zh-CN" altLang="en-US" sz="3200">
                <a:solidFill>
                  <a:srgbClr val="C00000"/>
                </a:solidFill>
              </a:rPr>
              <a:t>自夸自己的功劳，认为自己最能干，好胜好强，好大喜功，一有点成绩就自鸣得意。</a:t>
            </a:r>
            <a:r>
              <a:rPr lang="zh-CN" altLang="en-US" sz="3200"/>
              <a:t>这样的人，到最后终究为大家所抛弃，连性命都可能被丢掉。</a:t>
            </a:r>
            <a:endParaRPr lang="zh-CN" altLang="en-US" sz="3200">
              <a:sym typeface="宋体" panose="02010600030101010101" pitchFamily="2" charset="-122"/>
            </a:endParaRPr>
          </a:p>
        </p:txBody>
      </p:sp>
    </p:spTree>
    <p:extLst>
      <p:ext uri="{BB962C8B-B14F-4D97-AF65-F5344CB8AC3E}">
        <p14:creationId xmlns:p14="http://schemas.microsoft.com/office/powerpoint/2010/main" val="197911945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bldLvl="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0128BCD-CCD8-46FF-9A95-D5F048F4D42D}"/>
              </a:ext>
            </a:extLst>
          </p:cNvPr>
          <p:cNvPicPr>
            <a:picLocks noChangeAspect="1"/>
          </p:cNvPicPr>
          <p:nvPr>
            <p:custDataLst>
              <p:tags r:id="rId1"/>
            </p:custDataLst>
          </p:nvPr>
        </p:nvPicPr>
        <p:blipFill>
          <a:blip r:embed="rId34">
            <a:duotone>
              <a:prstClr val="black"/>
              <a:schemeClr val="accent5">
                <a:tint val="45000"/>
                <a:satMod val="400000"/>
              </a:schemeClr>
            </a:duotone>
            <a:extLst>
              <a:ext uri="{BEBA8EAE-BF5A-486C-A8C5-ECC9F3942E4B}">
                <a14:imgProps xmlns:a14="http://schemas.microsoft.com/office/drawing/2010/main">
                  <a14:imgLayer r:embed="rId35">
                    <a14:imgEffect>
                      <a14:colorTemperature colorTemp="1500"/>
                    </a14:imgEffect>
                    <a14:imgEffect>
                      <a14:saturation sat="146000"/>
                    </a14:imgEffect>
                  </a14:imgLayer>
                </a14:imgProps>
              </a:ext>
              <a:ext uri="{28A0092B-C50C-407E-A947-70E740481C1C}">
                <a14:useLocalDpi xmlns:a14="http://schemas.microsoft.com/office/drawing/2010/main" val="0"/>
              </a:ext>
            </a:extLst>
          </a:blip>
          <a:stretch>
            <a:fillRect/>
          </a:stretch>
        </p:blipFill>
        <p:spPr>
          <a:xfrm>
            <a:off x="4145111" y="527858"/>
            <a:ext cx="3901778" cy="1024217"/>
          </a:xfrm>
          <a:prstGeom prst="rect">
            <a:avLst/>
          </a:prstGeom>
        </p:spPr>
      </p:pic>
      <p:sp>
        <p:nvSpPr>
          <p:cNvPr id="62" name="任意多边形: 形状 6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B11FCE2-B497-4753-A3BC-0EB2208050D2}"/>
              </a:ext>
            </a:extLst>
          </p:cNvPr>
          <p:cNvSpPr/>
          <p:nvPr>
            <p:custDataLst>
              <p:tags r:id="rId2"/>
            </p:custDataLst>
          </p:nvPr>
        </p:nvSpPr>
        <p:spPr>
          <a:xfrm>
            <a:off x="-145143" y="1919767"/>
            <a:ext cx="12482286" cy="4780110"/>
          </a:xfrm>
          <a:custGeom>
            <a:avLst/>
            <a:gdLst>
              <a:gd name="connsiteX0" fmla="*/ 0 w 12192000"/>
              <a:gd name="connsiteY0" fmla="*/ 0 h 4780110"/>
              <a:gd name="connsiteX1" fmla="*/ 451997 w 12192000"/>
              <a:gd name="connsiteY1" fmla="*/ 104414 h 4780110"/>
              <a:gd name="connsiteX2" fmla="*/ 6168572 w 12192000"/>
              <a:gd name="connsiteY2" fmla="*/ 601556 h 4780110"/>
              <a:gd name="connsiteX3" fmla="*/ 11885147 w 12192000"/>
              <a:gd name="connsiteY3" fmla="*/ 104414 h 4780110"/>
              <a:gd name="connsiteX4" fmla="*/ 12192000 w 12192000"/>
              <a:gd name="connsiteY4" fmla="*/ 33529 h 4780110"/>
              <a:gd name="connsiteX5" fmla="*/ 12192000 w 12192000"/>
              <a:gd name="connsiteY5" fmla="*/ 4759003 h 4780110"/>
              <a:gd name="connsiteX6" fmla="*/ 12123805 w 12192000"/>
              <a:gd name="connsiteY6" fmla="*/ 4742474 h 4780110"/>
              <a:gd name="connsiteX7" fmla="*/ 6139543 w 12192000"/>
              <a:gd name="connsiteY7" fmla="*/ 4186383 h 4780110"/>
              <a:gd name="connsiteX8" fmla="*/ 155281 w 12192000"/>
              <a:gd name="connsiteY8" fmla="*/ 4742474 h 4780110"/>
              <a:gd name="connsiteX9" fmla="*/ 0 w 12192000"/>
              <a:gd name="connsiteY9" fmla="*/ 4780110 h 478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780110">
                <a:moveTo>
                  <a:pt x="0" y="0"/>
                </a:moveTo>
                <a:lnTo>
                  <a:pt x="451997" y="104414"/>
                </a:lnTo>
                <a:cubicBezTo>
                  <a:pt x="1914996" y="411574"/>
                  <a:pt x="3936111" y="601556"/>
                  <a:pt x="6168572" y="601556"/>
                </a:cubicBezTo>
                <a:cubicBezTo>
                  <a:pt x="8401033" y="601556"/>
                  <a:pt x="10422148" y="411574"/>
                  <a:pt x="11885147" y="104414"/>
                </a:cubicBezTo>
                <a:lnTo>
                  <a:pt x="12192000" y="33529"/>
                </a:lnTo>
                <a:lnTo>
                  <a:pt x="12192000" y="4759003"/>
                </a:lnTo>
                <a:lnTo>
                  <a:pt x="12123805" y="4742474"/>
                </a:lnTo>
                <a:cubicBezTo>
                  <a:pt x="10644933" y="4400856"/>
                  <a:pt x="8511533" y="4186383"/>
                  <a:pt x="6139543" y="4186383"/>
                </a:cubicBezTo>
                <a:cubicBezTo>
                  <a:pt x="3767553" y="4186383"/>
                  <a:pt x="1634154" y="4400856"/>
                  <a:pt x="155281" y="4742474"/>
                </a:cubicBezTo>
                <a:lnTo>
                  <a:pt x="0" y="4780110"/>
                </a:lnTo>
                <a:close/>
              </a:path>
            </a:pathLst>
          </a:custGeom>
          <a:solidFill>
            <a:srgbClr val="3399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TextBox 1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7EFBE0B-0367-4AB2-AFA4-4B0242B2F632}"/>
              </a:ext>
            </a:extLst>
          </p:cNvPr>
          <p:cNvSpPr txBox="1"/>
          <p:nvPr>
            <p:custDataLst>
              <p:tags r:id="rId3"/>
            </p:custDataLst>
          </p:nvPr>
        </p:nvSpPr>
        <p:spPr>
          <a:xfrm>
            <a:off x="5162730" y="583705"/>
            <a:ext cx="1866540" cy="769441"/>
          </a:xfrm>
          <a:prstGeom prst="rect">
            <a:avLst/>
          </a:prstGeom>
          <a:noFill/>
        </p:spPr>
        <p:txBody>
          <a:bodyPr wrap="square">
            <a:spAutoFit/>
          </a:bodyPr>
          <a:lstStyle/>
          <a:p>
            <a:pPr marL="0" marR="0" lvl="0" indent="0" algn="ctr" defTabSz="121917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a:ln>
                  <a:noFill/>
                </a:ln>
                <a:solidFill>
                  <a:schemeClr val="bg1"/>
                </a:solidFill>
                <a:effectLst/>
                <a:uLnTx/>
                <a:uFillTx/>
                <a:latin typeface="隶书" panose="02010509060101010101" pitchFamily="49" charset="-122"/>
                <a:ea typeface="隶书" panose="02010509060101010101" pitchFamily="49" charset="-122"/>
              </a:rPr>
              <a:t>目  录</a:t>
            </a:r>
          </a:p>
        </p:txBody>
      </p:sp>
      <p:grpSp>
        <p:nvGrpSpPr>
          <p:cNvPr id="40" name="组合 3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81B26FE-D063-4FBE-B3F2-0CD223117258}"/>
              </a:ext>
            </a:extLst>
          </p:cNvPr>
          <p:cNvGrpSpPr/>
          <p:nvPr>
            <p:custDataLst>
              <p:tags r:id="rId4"/>
            </p:custDataLst>
          </p:nvPr>
        </p:nvGrpSpPr>
        <p:grpSpPr>
          <a:xfrm>
            <a:off x="9361433" y="2466761"/>
            <a:ext cx="2092034" cy="3628998"/>
            <a:chOff x="9468459" y="2485313"/>
            <a:chExt cx="1877982" cy="3257688"/>
          </a:xfrm>
          <a:effectLst/>
          <a:scene3d>
            <a:camera prst="perspectiveLeft" fov="5400000"/>
            <a:lightRig rig="contrasting" dir="t"/>
          </a:scene3d>
        </p:grpSpPr>
        <p:sp>
          <p:nvSpPr>
            <p:cNvPr id="66" name="矩形: 圆角 6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DD08C67-E625-40DF-9428-1EA3A9F33653}"/>
                </a:ext>
              </a:extLst>
            </p:cNvPr>
            <p:cNvSpPr/>
            <p:nvPr>
              <p:custDataLst>
                <p:tags r:id="rId30"/>
              </p:custDataLst>
            </p:nvPr>
          </p:nvSpPr>
          <p:spPr>
            <a:xfrm>
              <a:off x="9468459" y="2485313"/>
              <a:ext cx="1866540" cy="3257688"/>
            </a:xfrm>
            <a:prstGeom prst="roundRect">
              <a:avLst>
                <a:gd name="adj" fmla="val 6698"/>
              </a:avLst>
            </a:prstGeom>
            <a:gradFill>
              <a:gsLst>
                <a:gs pos="0">
                  <a:srgbClr val="25A2FF"/>
                </a:gs>
                <a:gs pos="100000">
                  <a:srgbClr val="0582FF"/>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8691B5E-A852-4699-96E2-2767C6D32A12}"/>
                </a:ext>
              </a:extLst>
            </p:cNvPr>
            <p:cNvSpPr txBox="1"/>
            <p:nvPr>
              <p:custDataLst>
                <p:tags r:id="rId31"/>
              </p:custDataLst>
            </p:nvPr>
          </p:nvSpPr>
          <p:spPr>
            <a:xfrm>
              <a:off x="9479901" y="4550699"/>
              <a:ext cx="1866540" cy="414429"/>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400" b="1">
                  <a:solidFill>
                    <a:schemeClr val="bg1"/>
                  </a:solidFill>
                  <a:latin typeface="微软雅黑" panose="020B0503020204020204" pitchFamily="34" charset="-122"/>
                  <a:ea typeface="微软雅黑" panose="020B0503020204020204" pitchFamily="34" charset="-122"/>
                </a:rPr>
                <a:t>拓展探究</a:t>
              </a:r>
              <a:endParaRPr kumimoji="0" lang="zh-CN" altLang="en-US" sz="24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0" name="椭圆 6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C09E5EC-7517-4D93-9885-9B108B4E1790}"/>
                </a:ext>
              </a:extLst>
            </p:cNvPr>
            <p:cNvSpPr/>
            <p:nvPr>
              <p:custDataLst>
                <p:tags r:id="rId32"/>
              </p:custDataLst>
            </p:nvPr>
          </p:nvSpPr>
          <p:spPr>
            <a:xfrm>
              <a:off x="9856726"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089BFA9-7833-4E1F-ABFD-2F188601BADB}"/>
              </a:ext>
            </a:extLst>
          </p:cNvPr>
          <p:cNvGrpSpPr/>
          <p:nvPr>
            <p:custDataLst>
              <p:tags r:id="rId5"/>
            </p:custDataLst>
          </p:nvPr>
        </p:nvGrpSpPr>
        <p:grpSpPr>
          <a:xfrm>
            <a:off x="7272233" y="2618407"/>
            <a:ext cx="1947024" cy="3363803"/>
            <a:chOff x="7321994" y="2485313"/>
            <a:chExt cx="1885602" cy="3257688"/>
          </a:xfrm>
          <a:effectLst/>
          <a:scene3d>
            <a:camera prst="perspectiveLeft"/>
            <a:lightRig rig="contrasting" dir="t"/>
          </a:scene3d>
        </p:grpSpPr>
        <p:sp>
          <p:nvSpPr>
            <p:cNvPr id="65" name="矩形: 圆角 6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537EC84-4721-4BF5-AF99-9CC21E82EDA3}"/>
                </a:ext>
              </a:extLst>
            </p:cNvPr>
            <p:cNvSpPr/>
            <p:nvPr>
              <p:custDataLst>
                <p:tags r:id="rId27"/>
              </p:custDataLst>
            </p:nvPr>
          </p:nvSpPr>
          <p:spPr>
            <a:xfrm>
              <a:off x="7321994" y="2485313"/>
              <a:ext cx="1866540" cy="3257688"/>
            </a:xfrm>
            <a:prstGeom prst="roundRect">
              <a:avLst>
                <a:gd name="adj" fmla="val 6698"/>
              </a:avLst>
            </a:prstGeom>
            <a:gradFill>
              <a:gsLst>
                <a:gs pos="0">
                  <a:srgbClr val="25A2FF"/>
                </a:gs>
                <a:gs pos="100000">
                  <a:srgbClr val="0582FF"/>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60B0B2F-85D0-4053-8891-8FA5287E1955}"/>
                </a:ext>
              </a:extLst>
            </p:cNvPr>
            <p:cNvSpPr txBox="1"/>
            <p:nvPr>
              <p:custDataLst>
                <p:tags r:id="rId28"/>
              </p:custDataLst>
            </p:nvPr>
          </p:nvSpPr>
          <p:spPr>
            <a:xfrm>
              <a:off x="7341056" y="455069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研读文本</a:t>
              </a:r>
            </a:p>
          </p:txBody>
        </p:sp>
        <p:sp>
          <p:nvSpPr>
            <p:cNvPr id="69" name="椭圆 6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FDD62DD-EDF3-42A6-A291-C7D72C6C319D}"/>
                </a:ext>
              </a:extLst>
            </p:cNvPr>
            <p:cNvSpPr/>
            <p:nvPr>
              <p:custDataLst>
                <p:tags r:id="rId29"/>
              </p:custDataLst>
            </p:nvPr>
          </p:nvSpPr>
          <p:spPr>
            <a:xfrm>
              <a:off x="7696687"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8BDF33E-3774-465B-8AF1-226C7647214F}"/>
              </a:ext>
            </a:extLst>
          </p:cNvPr>
          <p:cNvGrpSpPr/>
          <p:nvPr>
            <p:custDataLst>
              <p:tags r:id="rId6"/>
            </p:custDataLst>
          </p:nvPr>
        </p:nvGrpSpPr>
        <p:grpSpPr>
          <a:xfrm>
            <a:off x="5167500" y="2671466"/>
            <a:ext cx="1874567" cy="3257688"/>
            <a:chOff x="5167500" y="2485313"/>
            <a:chExt cx="1874567" cy="3257688"/>
          </a:xfrm>
          <a:effectLst/>
        </p:grpSpPr>
        <p:sp>
          <p:nvSpPr>
            <p:cNvPr id="64" name="矩形: 圆角 6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B1C6EC8-770C-4CF9-B453-F668848845E3}"/>
                </a:ext>
              </a:extLst>
            </p:cNvPr>
            <p:cNvSpPr/>
            <p:nvPr>
              <p:custDataLst>
                <p:tags r:id="rId24"/>
              </p:custDataLst>
            </p:nvPr>
          </p:nvSpPr>
          <p:spPr>
            <a:xfrm>
              <a:off x="5175527" y="2485313"/>
              <a:ext cx="1866540" cy="3257688"/>
            </a:xfrm>
            <a:prstGeom prst="roundRect">
              <a:avLst>
                <a:gd name="adj" fmla="val 6698"/>
              </a:avLst>
            </a:prstGeom>
            <a:gradFill>
              <a:gsLst>
                <a:gs pos="0">
                  <a:srgbClr val="25A2FF"/>
                </a:gs>
                <a:gs pos="100000">
                  <a:srgbClr val="0582FF"/>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4489BE6-4619-4851-94F0-DBA2186BA1E9}"/>
                </a:ext>
              </a:extLst>
            </p:cNvPr>
            <p:cNvSpPr txBox="1"/>
            <p:nvPr>
              <p:custDataLst>
                <p:tags r:id="rId25"/>
              </p:custDataLst>
            </p:nvPr>
          </p:nvSpPr>
          <p:spPr>
            <a:xfrm>
              <a:off x="5167500" y="455069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初读文本</a:t>
              </a:r>
            </a:p>
          </p:txBody>
        </p:sp>
        <p:sp>
          <p:nvSpPr>
            <p:cNvPr id="68" name="椭圆 6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32436CD-4C9B-4DDF-8942-CE35758BA9FD}"/>
                </a:ext>
              </a:extLst>
            </p:cNvPr>
            <p:cNvSpPr/>
            <p:nvPr>
              <p:custDataLst>
                <p:tags r:id="rId26"/>
              </p:custDataLst>
            </p:nvPr>
          </p:nvSpPr>
          <p:spPr>
            <a:xfrm>
              <a:off x="5536648"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3033719-BF0F-4EDA-8D66-7014E26BC6C7}"/>
              </a:ext>
            </a:extLst>
          </p:cNvPr>
          <p:cNvGrpSpPr/>
          <p:nvPr>
            <p:custDataLst>
              <p:tags r:id="rId7"/>
            </p:custDataLst>
          </p:nvPr>
        </p:nvGrpSpPr>
        <p:grpSpPr>
          <a:xfrm>
            <a:off x="3016000" y="2612484"/>
            <a:ext cx="1947476" cy="3394702"/>
            <a:chOff x="3026726" y="2485313"/>
            <a:chExt cx="1868874" cy="3257688"/>
          </a:xfrm>
          <a:effectLst/>
          <a:scene3d>
            <a:camera prst="perspectiveRight"/>
            <a:lightRig rig="contrasting" dir="t"/>
          </a:scene3d>
        </p:grpSpPr>
        <p:sp>
          <p:nvSpPr>
            <p:cNvPr id="63" name="矩形: 圆角 6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4701AE1-337E-4007-8AEF-81F58E420CA3}"/>
                </a:ext>
              </a:extLst>
            </p:cNvPr>
            <p:cNvSpPr/>
            <p:nvPr>
              <p:custDataLst>
                <p:tags r:id="rId17"/>
              </p:custDataLst>
            </p:nvPr>
          </p:nvSpPr>
          <p:spPr>
            <a:xfrm>
              <a:off x="3029060" y="2485313"/>
              <a:ext cx="1866540" cy="3257688"/>
            </a:xfrm>
            <a:prstGeom prst="roundRect">
              <a:avLst>
                <a:gd name="adj" fmla="val 6698"/>
              </a:avLst>
            </a:prstGeom>
            <a:gradFill>
              <a:gsLst>
                <a:gs pos="0">
                  <a:srgbClr val="25A2FF"/>
                </a:gs>
                <a:gs pos="100000">
                  <a:srgbClr val="0582FF"/>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8B83967-E8EA-486D-B772-9564AFA34C68}"/>
                </a:ext>
              </a:extLst>
            </p:cNvPr>
            <p:cNvSpPr txBox="1"/>
            <p:nvPr>
              <p:custDataLst>
                <p:tags r:id="rId18"/>
              </p:custDataLst>
            </p:nvPr>
          </p:nvSpPr>
          <p:spPr>
            <a:xfrm>
              <a:off x="3026726" y="4550699"/>
              <a:ext cx="1866540" cy="443032"/>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课前预习</a:t>
              </a:r>
            </a:p>
          </p:txBody>
        </p:sp>
        <p:sp>
          <p:nvSpPr>
            <p:cNvPr id="67" name="椭圆 6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ADFCE19-CDBD-446C-B76E-66C47E997DF9}"/>
                </a:ext>
              </a:extLst>
            </p:cNvPr>
            <p:cNvSpPr/>
            <p:nvPr>
              <p:custDataLst>
                <p:tags r:id="rId19"/>
              </p:custDataLst>
            </p:nvPr>
          </p:nvSpPr>
          <p:spPr>
            <a:xfrm>
              <a:off x="3407872"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E2DFFFA-867B-49B4-A0CF-1344AAA99E11}"/>
                </a:ext>
              </a:extLst>
            </p:cNvPr>
            <p:cNvGrpSpPr/>
            <p:nvPr>
              <p:custDataLst>
                <p:tags r:id="rId20"/>
              </p:custDataLst>
            </p:nvPr>
          </p:nvGrpSpPr>
          <p:grpSpPr>
            <a:xfrm>
              <a:off x="3804613" y="3373795"/>
              <a:ext cx="282783" cy="49910"/>
              <a:chOff x="3719491" y="3561834"/>
              <a:chExt cx="556632" cy="98243"/>
            </a:xfrm>
            <a:noFill/>
          </p:grpSpPr>
          <p:sp>
            <p:nvSpPr>
              <p:cNvPr id="23" name="图形 5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5DAB3A6-7D3B-435E-BCEA-14CC2563B6BE}"/>
                  </a:ext>
                </a:extLst>
              </p:cNvPr>
              <p:cNvSpPr/>
              <p:nvPr>
                <p:custDataLst>
                  <p:tags r:id="rId21"/>
                </p:custDataLst>
              </p:nvPr>
            </p:nvSpPr>
            <p:spPr>
              <a:xfrm>
                <a:off x="3719491"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7"/>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2"/>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sp>
            <p:nvSpPr>
              <p:cNvPr id="24" name="图形 5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A989273-78F2-40E3-9710-04536E398EBF}"/>
                  </a:ext>
                </a:extLst>
              </p:cNvPr>
              <p:cNvSpPr/>
              <p:nvPr>
                <p:custDataLst>
                  <p:tags r:id="rId22"/>
                </p:custDataLst>
              </p:nvPr>
            </p:nvSpPr>
            <p:spPr>
              <a:xfrm>
                <a:off x="3948693"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6"/>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sp>
            <p:nvSpPr>
              <p:cNvPr id="25" name="图形 5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ED537C9-899F-49E0-99A4-8E42B3630555}"/>
                  </a:ext>
                </a:extLst>
              </p:cNvPr>
              <p:cNvSpPr/>
              <p:nvPr>
                <p:custDataLst>
                  <p:tags r:id="rId23"/>
                </p:custDataLst>
              </p:nvPr>
            </p:nvSpPr>
            <p:spPr>
              <a:xfrm>
                <a:off x="4177895"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0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2" y="98246"/>
                      <a:pt x="98226" y="76260"/>
                      <a:pt x="98229" y="49135"/>
                    </a:cubicBezTo>
                    <a:cubicBezTo>
                      <a:pt x="98229" y="49131"/>
                      <a:pt x="98229" y="49126"/>
                      <a:pt x="98229" y="49122"/>
                    </a:cubicBezTo>
                    <a:cubicBezTo>
                      <a:pt x="98233" y="21996"/>
                      <a:pt x="76246" y="4"/>
                      <a:pt x="49120"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grpSp>
      </p:grpSp>
      <p:grpSp>
        <p:nvGrpSpPr>
          <p:cNvPr id="28" name="组合 2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3C6D53E-65A5-4E31-A80E-6C5D213D380A}"/>
              </a:ext>
            </a:extLst>
          </p:cNvPr>
          <p:cNvGrpSpPr/>
          <p:nvPr>
            <p:custDataLst>
              <p:tags r:id="rId8"/>
            </p:custDataLst>
          </p:nvPr>
        </p:nvGrpSpPr>
        <p:grpSpPr>
          <a:xfrm>
            <a:off x="741754" y="2429584"/>
            <a:ext cx="2129168" cy="3716052"/>
            <a:chOff x="882593" y="2485313"/>
            <a:chExt cx="1866540" cy="3257688"/>
          </a:xfrm>
          <a:effectLst/>
          <a:scene3d>
            <a:camera prst="perspectiveRight" fov="5400000"/>
            <a:lightRig rig="contrasting" dir="t"/>
          </a:scene3d>
        </p:grpSpPr>
        <p:sp>
          <p:nvSpPr>
            <p:cNvPr id="27" name="矩形: 圆角 2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5FB2C26-6CBC-495F-807D-9B0E41A3616B}"/>
                </a:ext>
              </a:extLst>
            </p:cNvPr>
            <p:cNvSpPr/>
            <p:nvPr>
              <p:custDataLst>
                <p:tags r:id="rId14"/>
              </p:custDataLst>
            </p:nvPr>
          </p:nvSpPr>
          <p:spPr>
            <a:xfrm>
              <a:off x="882593" y="2485313"/>
              <a:ext cx="1866540" cy="3257688"/>
            </a:xfrm>
            <a:prstGeom prst="roundRect">
              <a:avLst>
                <a:gd name="adj" fmla="val 6698"/>
              </a:avLst>
            </a:prstGeom>
            <a:gradFill>
              <a:gsLst>
                <a:gs pos="0">
                  <a:srgbClr val="25A2FF"/>
                </a:gs>
                <a:gs pos="100000">
                  <a:srgbClr val="0582FF"/>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87B94D-30EA-4954-9CD8-533421BC5393}"/>
                </a:ext>
              </a:extLst>
            </p:cNvPr>
            <p:cNvSpPr txBox="1"/>
            <p:nvPr>
              <p:custDataLst>
                <p:tags r:id="rId15"/>
              </p:custDataLst>
            </p:nvPr>
          </p:nvSpPr>
          <p:spPr>
            <a:xfrm>
              <a:off x="1059648" y="4550699"/>
              <a:ext cx="1473479" cy="404720"/>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课堂导入</a:t>
              </a:r>
            </a:p>
          </p:txBody>
        </p:sp>
        <p:sp>
          <p:nvSpPr>
            <p:cNvPr id="30" name="椭圆 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9BA4F7-D2E2-464E-AB66-694A6A6DE9B9}"/>
                </a:ext>
              </a:extLst>
            </p:cNvPr>
            <p:cNvSpPr/>
            <p:nvPr>
              <p:custDataLst>
                <p:tags r:id="rId16"/>
              </p:custDataLst>
            </p:nvPr>
          </p:nvSpPr>
          <p:spPr>
            <a:xfrm>
              <a:off x="1261405"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片 4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FEAFB79-267E-4E8E-B701-E3A816A6C406}"/>
              </a:ext>
            </a:extLst>
          </p:cNvPr>
          <p:cNvPicPr>
            <a:picLocks noChangeAspect="1"/>
          </p:cNvPicPr>
          <p:nvPr>
            <p:custDataLst>
              <p:tags r:id="rId9"/>
            </p:custDataLst>
          </p:nvPr>
        </p:nvPicPr>
        <p:blipFill>
          <a:blip r:embed="rId36">
            <a:extLst>
              <a:ext uri="{28A0092B-C50C-407E-A947-70E740481C1C}">
                <a14:useLocalDpi xmlns:a14="http://schemas.microsoft.com/office/drawing/2010/main" val="0"/>
              </a:ext>
            </a:extLst>
          </a:blip>
          <a:stretch>
            <a:fillRect/>
          </a:stretch>
        </p:blipFill>
        <p:spPr>
          <a:xfrm>
            <a:off x="1363166" y="3125613"/>
            <a:ext cx="1049558" cy="929460"/>
          </a:xfrm>
          <a:prstGeom prst="rect">
            <a:avLst/>
          </a:prstGeom>
        </p:spPr>
      </p:pic>
      <p:pic>
        <p:nvPicPr>
          <p:cNvPr id="47" name="图片 4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55B0B09-DDAA-4B02-ACFC-E54C95AF1DD4}"/>
              </a:ext>
            </a:extLst>
          </p:cNvPr>
          <p:cNvPicPr>
            <a:picLocks noChangeAspect="1"/>
          </p:cNvPicPr>
          <p:nvPr>
            <p:custDataLst>
              <p:tags r:id="rId10"/>
            </p:custDataLst>
          </p:nvPr>
        </p:nvPicPr>
        <p:blipFill>
          <a:blip r:embed="rId37" cstate="print">
            <a:extLst>
              <a:ext uri="{28A0092B-C50C-407E-A947-70E740481C1C}">
                <a14:useLocalDpi xmlns:a14="http://schemas.microsoft.com/office/drawing/2010/main" val="0"/>
              </a:ext>
            </a:extLst>
          </a:blip>
          <a:stretch>
            <a:fillRect/>
          </a:stretch>
        </p:blipFill>
        <p:spPr>
          <a:xfrm>
            <a:off x="7690918" y="3015285"/>
            <a:ext cx="1159519" cy="1241505"/>
          </a:xfrm>
          <a:prstGeom prst="rect">
            <a:avLst/>
          </a:prstGeom>
        </p:spPr>
      </p:pic>
      <p:pic>
        <p:nvPicPr>
          <p:cNvPr id="50" name="图片 4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7F78BA3-E6C0-4EA3-AB4A-E0FAB174C401}"/>
              </a:ext>
            </a:extLst>
          </p:cNvPr>
          <p:cNvPicPr>
            <a:picLocks noChangeAspect="1"/>
          </p:cNvPicPr>
          <p:nvPr>
            <p:custDataLst>
              <p:tags r:id="rId11"/>
            </p:custDataLst>
          </p:nvPr>
        </p:nvPicPr>
        <p:blipFill>
          <a:blip r:embed="rId38">
            <a:extLst>
              <a:ext uri="{28A0092B-C50C-407E-A947-70E740481C1C}">
                <a14:useLocalDpi xmlns:a14="http://schemas.microsoft.com/office/drawing/2010/main" val="0"/>
              </a:ext>
            </a:extLst>
          </a:blip>
          <a:srcRect l="45580"/>
          <a:stretch>
            <a:fillRect/>
          </a:stretch>
        </p:blipFill>
        <p:spPr>
          <a:xfrm>
            <a:off x="10209149" y="3041807"/>
            <a:ext cx="619685" cy="1153115"/>
          </a:xfrm>
          <a:prstGeom prst="rect">
            <a:avLst/>
          </a:prstGeom>
        </p:spPr>
      </p:pic>
      <p:pic>
        <p:nvPicPr>
          <p:cNvPr id="52" name="图片 5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6251632-2AC6-4100-A86D-56B90A3EE048}"/>
              </a:ext>
            </a:extLst>
          </p:cNvPr>
          <p:cNvPicPr>
            <a:picLocks noChangeAspect="1"/>
          </p:cNvPicPr>
          <p:nvPr>
            <p:custDataLst>
              <p:tags r:id="rId12"/>
            </p:custDataLst>
          </p:nvPr>
        </p:nvPicPr>
        <p:blipFill>
          <a:blip r:embed="rId39" cstate="print">
            <a:extLst>
              <a:ext uri="{28A0092B-C50C-407E-A947-70E740481C1C}">
                <a14:useLocalDpi xmlns:a14="http://schemas.microsoft.com/office/drawing/2010/main" val="0"/>
              </a:ext>
            </a:extLst>
          </a:blip>
          <a:srcRect l="40804"/>
          <a:stretch>
            <a:fillRect/>
          </a:stretch>
        </p:blipFill>
        <p:spPr>
          <a:xfrm>
            <a:off x="5748374" y="3085539"/>
            <a:ext cx="877976" cy="982462"/>
          </a:xfrm>
          <a:prstGeom prst="rect">
            <a:avLst/>
          </a:prstGeom>
        </p:spPr>
      </p:pic>
      <p:pic>
        <p:nvPicPr>
          <p:cNvPr id="54" name="图片 5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86873AA-C03E-4F81-9DCF-64132A0C513D}"/>
              </a:ext>
            </a:extLst>
          </p:cNvPr>
          <p:cNvPicPr>
            <a:picLocks noChangeAspect="1"/>
          </p:cNvPicPr>
          <p:nvPr>
            <p:custDataLst>
              <p:tags r:id="rId13"/>
            </p:custDataLst>
          </p:nvPr>
        </p:nvPicPr>
        <p:blipFill>
          <a:blip r:embed="rId40">
            <a:extLst>
              <a:ext uri="{28A0092B-C50C-407E-A947-70E740481C1C}">
                <a14:useLocalDpi xmlns:a14="http://schemas.microsoft.com/office/drawing/2010/main" val="0"/>
              </a:ext>
            </a:extLst>
          </a:blip>
          <a:srcRect r="58038"/>
          <a:stretch>
            <a:fillRect/>
          </a:stretch>
        </p:blipFill>
        <p:spPr>
          <a:xfrm>
            <a:off x="3303382" y="2990612"/>
            <a:ext cx="1200190" cy="1894616"/>
          </a:xfrm>
          <a:prstGeom prst="rect">
            <a:avLst/>
          </a:prstGeom>
        </p:spPr>
      </p:pic>
    </p:spTree>
    <p:extLst>
      <p:ext uri="{BB962C8B-B14F-4D97-AF65-F5344CB8AC3E}">
        <p14:creationId xmlns:p14="http://schemas.microsoft.com/office/powerpoint/2010/main" val="186265154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3D5B55E-3159-431F-9388-681EED60F24C}"/>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72FE3C-F44D-4FAD-B246-84CBA7D478C6}"/>
              </a:ext>
            </a:extLst>
          </p:cNvPr>
          <p:cNvSpPr txBox="1"/>
          <p:nvPr>
            <p:custDataLst>
              <p:tags r:id="rId2"/>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第二十四章</a:t>
            </a:r>
          </a:p>
        </p:txBody>
      </p:sp>
      <p:sp>
        <p:nvSpPr>
          <p:cNvPr id="5" name="文本框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9CDF732-04BB-4DD3-84FB-6E4D64CD74B5}"/>
              </a:ext>
            </a:extLst>
          </p:cNvPr>
          <p:cNvSpPr/>
          <p:nvPr>
            <p:custDataLst>
              <p:tags r:id="rId3"/>
            </p:custDataLst>
          </p:nvPr>
        </p:nvSpPr>
        <p:spPr>
          <a:xfrm>
            <a:off x="939212" y="690963"/>
            <a:ext cx="10768374" cy="833590"/>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457200" indent="-457200">
              <a:lnSpc>
                <a:spcPct val="150000"/>
              </a:lnSpc>
              <a:spcBef>
                <a:spcPts val="1000"/>
              </a:spcBef>
              <a:buClr>
                <a:srgbClr val="C00000"/>
              </a:buClr>
              <a:buFont typeface="Wingdings" panose="05000000000000000000" pitchFamily="2" charset="2"/>
              <a:buChar char="Ø"/>
            </a:pPr>
            <a:r>
              <a:rPr lang="zh-CN" altLang="en-US" sz="3200" b="1">
                <a:latin typeface="微软雅黑" panose="020B0503020204020204" pitchFamily="34" charset="-122"/>
                <a:ea typeface="微软雅黑" panose="020B0503020204020204" pitchFamily="34" charset="-122"/>
              </a:rPr>
              <a:t>老子列举企立、跨行、自见、自是、自伐、自矜等行为，它们错误的原因是什么？老子举例意在说明什么看法？ </a:t>
            </a:r>
            <a:endParaRPr lang="zh-CN" altLang="en-US" sz="3200" b="1">
              <a:latin typeface="微软雅黑" panose="020B0503020204020204" pitchFamily="34" charset="-122"/>
              <a:ea typeface="微软雅黑" panose="020B0503020204020204" pitchFamily="34" charset="-122"/>
              <a:sym typeface="+mn-ea"/>
            </a:endParaRPr>
          </a:p>
        </p:txBody>
      </p:sp>
      <p:sp>
        <p:nvSpPr>
          <p:cNvPr id="8"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2DE9C3-2A90-4637-89F2-6B90AAE07DEC}"/>
              </a:ext>
            </a:extLst>
          </p:cNvPr>
          <p:cNvSpPr txBox="1"/>
          <p:nvPr>
            <p:custDataLst>
              <p:tags r:id="rId4"/>
            </p:custDataLst>
          </p:nvPr>
        </p:nvSpPr>
        <p:spPr>
          <a:xfrm>
            <a:off x="2763951" y="2910586"/>
            <a:ext cx="9094513" cy="4759325"/>
          </a:xfrm>
          <a:prstGeom prst="rect">
            <a:avLst/>
          </a:prstGeom>
        </p:spPr>
        <p:txBody>
          <a:bodyPr vert="horz" lIns="91440" tIns="45720" rIns="91440" bIns="45720" rtlCol="0">
            <a:noAutofit/>
          </a:bodyPr>
          <a:lstStyle>
            <a:defPPr>
              <a:defRPr lang="zh-CN"/>
            </a:defPPr>
            <a:lvl1pPr marL="457200" indent="-457200" fontAlgn="base">
              <a:lnSpc>
                <a:spcPct val="150000"/>
              </a:lnSpc>
              <a:spcBef>
                <a:spcPts val="1000"/>
              </a:spcBef>
              <a:spcAft>
                <a:spcPct val="0"/>
              </a:spcAft>
              <a:buClr>
                <a:srgbClr val="C00000"/>
              </a:buClr>
              <a:buSzTx/>
              <a:buFont typeface="Wingdings" panose="05000000000000000000" pitchFamily="2" charset="2"/>
              <a:buChar char="Ø"/>
              <a:defRPr kumimoji="0" sz="3200" b="1" i="0" u="none" baseline="0">
                <a:latin typeface="微软雅黑" panose="020B0503020204020204" pitchFamily="34" charset="-122"/>
                <a:ea typeface="微软雅黑" panose="020B0503020204020204" pitchFamily="34" charset="-122"/>
              </a:defRPr>
            </a:lvl1pPr>
            <a:lvl2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2pPr>
            <a:lvl3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3pPr>
            <a:lvl4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4pPr>
            <a:lvl5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0"/>
              <a:t>企者</a:t>
            </a:r>
            <a:r>
              <a:rPr lang="en-US" altLang="zh-CN" b="0"/>
              <a:t>——</a:t>
            </a:r>
            <a:r>
              <a:rPr lang="zh-CN" altLang="en-US" b="0"/>
              <a:t>用脚尖直立身体，违背人体自然规律。</a:t>
            </a:r>
          </a:p>
          <a:p>
            <a:r>
              <a:rPr lang="zh-CN" altLang="en-US" b="0"/>
              <a:t>跨者</a:t>
            </a:r>
            <a:r>
              <a:rPr lang="en-US" altLang="zh-CN" b="0"/>
              <a:t>——</a:t>
            </a:r>
            <a:r>
              <a:rPr lang="zh-CN" altLang="en-US" b="0"/>
              <a:t>迈大步行走，不是行走的最自然状态。</a:t>
            </a:r>
          </a:p>
          <a:p>
            <a:pPr marL="0" indent="0" algn="ctr">
              <a:buNone/>
            </a:pPr>
            <a:r>
              <a:rPr lang="zh-CN" altLang="en-US" b="0">
                <a:solidFill>
                  <a:srgbClr val="C00000"/>
                </a:solidFill>
              </a:rPr>
              <a:t>自然状态才最适合</a:t>
            </a:r>
          </a:p>
          <a:p>
            <a:endParaRPr lang="zh-CN" altLang="en-US" b="0">
              <a:sym typeface="宋体" panose="02010600030101010101" pitchFamily="2" charset="-122"/>
            </a:endParaRPr>
          </a:p>
        </p:txBody>
      </p:sp>
    </p:spTree>
    <p:extLst>
      <p:ext uri="{BB962C8B-B14F-4D97-AF65-F5344CB8AC3E}">
        <p14:creationId xmlns:p14="http://schemas.microsoft.com/office/powerpoint/2010/main" val="259098404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bldLvl="2"/>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1DF4E11-83F6-4068-9F93-ED9948E2BEA2}"/>
              </a:ext>
            </a:extLst>
          </p:cNvPr>
          <p:cNvSpPr txBox="1"/>
          <p:nvPr>
            <p:custDataLst>
              <p:tags r:id="rId1"/>
            </p:custDataLst>
          </p:nvPr>
        </p:nvSpPr>
        <p:spPr>
          <a:xfrm>
            <a:off x="1240935" y="2152853"/>
            <a:ext cx="2916000" cy="646331"/>
          </a:xfrm>
          <a:prstGeom prst="rect">
            <a:avLst/>
          </a:prstGeom>
          <a:noFill/>
          <a:ln w="28575">
            <a:solidFill>
              <a:srgbClr val="C00000"/>
            </a:solidFill>
          </a:ln>
        </p:spPr>
        <p:txBody>
          <a:bodyPr wrap="square">
            <a:spAutoFit/>
          </a:bodyPr>
          <a:lstStyle>
            <a:defPPr>
              <a:defRPr lang="zh-CN"/>
            </a:defPPr>
            <a:lvl1pPr marR="0" lvl="0" indent="0" fontAlgn="auto">
              <a:spcBef>
                <a:spcPct val="0"/>
              </a:spcBef>
              <a:spcAft>
                <a:spcPct val="0"/>
              </a:spcAft>
              <a:buClrTx/>
              <a:buSzTx/>
              <a:buFontTx/>
              <a:buNone/>
              <a:defRPr kumimoji="0" sz="2800" b="1" i="0" u="none" strike="noStrike" cap="none" spc="0" normalizeH="0" baseline="0">
                <a:ln>
                  <a:noFill/>
                </a:ln>
                <a:solidFill>
                  <a:prstClr val="black"/>
                </a:solidFill>
                <a:effectLst/>
                <a:uLnTx/>
                <a:uFillTx/>
                <a:latin typeface="华文楷体" panose="02010600040101010101" pitchFamily="2" charset="-122"/>
                <a:ea typeface="华文楷体" panose="02010600040101010101" pitchFamily="2" charset="-122"/>
              </a:defRPr>
            </a:lvl1pPr>
          </a:lstStyle>
          <a:p>
            <a:r>
              <a:rPr lang="zh-CN" altLang="en-US" sz="3600"/>
              <a:t>企立、跨行</a:t>
            </a:r>
          </a:p>
        </p:txBody>
      </p:sp>
      <p:sp>
        <p:nvSpPr>
          <p:cNvPr id="24" name="文本框 2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133AD48-2BC5-490E-B6B1-BF114FBF6F8B}"/>
              </a:ext>
            </a:extLst>
          </p:cNvPr>
          <p:cNvSpPr txBox="1"/>
          <p:nvPr>
            <p:custDataLst>
              <p:tags r:id="rId2"/>
            </p:custDataLst>
          </p:nvPr>
        </p:nvSpPr>
        <p:spPr>
          <a:xfrm>
            <a:off x="1240935" y="3615019"/>
            <a:ext cx="2916000" cy="1200329"/>
          </a:xfrm>
          <a:prstGeom prst="rect">
            <a:avLst/>
          </a:prstGeom>
          <a:noFill/>
          <a:ln w="28575">
            <a:solidFill>
              <a:srgbClr val="C00000"/>
            </a:solidFill>
          </a:ln>
        </p:spPr>
        <p:txBody>
          <a:bodyPr wrap="square">
            <a:spAutoFit/>
          </a:bodyPr>
          <a:lstStyle/>
          <a:p>
            <a:pPr marL="0" marR="0" lvl="0" indent="0" algn="l" defTabSz="914400" rtl="0" eaLnBrk="1" fontAlgn="auto" latinLnBrk="0" hangingPunct="1">
              <a:spcBef>
                <a:spcPct val="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自见、自是</a:t>
            </a:r>
            <a:endParaRPr kumimoji="0" lang="en-US" altLang="zh-CN" sz="36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spcBef>
                <a:spcPct val="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自伐、自矜</a:t>
            </a:r>
            <a:endParaRPr kumimoji="0" lang="en-US" altLang="zh-CN" sz="36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endParaRPr>
          </a:p>
        </p:txBody>
      </p:sp>
      <p:sp>
        <p:nvSpPr>
          <p:cNvPr id="25" name="文本框 2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98D93D3-9DCC-450B-956F-2285F8DF8318}"/>
              </a:ext>
            </a:extLst>
          </p:cNvPr>
          <p:cNvSpPr txBox="1"/>
          <p:nvPr>
            <p:custDataLst>
              <p:tags r:id="rId3"/>
            </p:custDataLst>
          </p:nvPr>
        </p:nvSpPr>
        <p:spPr>
          <a:xfrm>
            <a:off x="8100403" y="1881148"/>
            <a:ext cx="2916000" cy="1200329"/>
          </a:xfrm>
          <a:prstGeom prst="rect">
            <a:avLst/>
          </a:prstGeom>
          <a:noFill/>
          <a:ln w="28575">
            <a:solidFill>
              <a:srgbClr val="C00000"/>
            </a:solidFill>
          </a:ln>
        </p:spPr>
        <p:txBody>
          <a:bodyPr wrap="square">
            <a:spAutoFit/>
          </a:bodyPr>
          <a:lstStyle/>
          <a:p>
            <a:pPr marL="0" marR="0" lvl="0" indent="0" algn="l" defTabSz="914400" rtl="0" eaLnBrk="1" fontAlgn="auto" latinLnBrk="0" hangingPunct="1">
              <a:spcBef>
                <a:spcPct val="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急于求成</a:t>
            </a:r>
            <a:endParaRPr kumimoji="0" lang="en-US" altLang="zh-CN" sz="36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spcBef>
                <a:spcPct val="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内心焦躁</a:t>
            </a:r>
            <a:endParaRPr kumimoji="0" lang="en-US" altLang="zh-CN" sz="36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endParaRPr>
          </a:p>
        </p:txBody>
      </p:sp>
      <p:sp>
        <p:nvSpPr>
          <p:cNvPr id="26" name="文本框 2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573CC22-D49A-47F3-8DEA-878B2E7F8915}"/>
              </a:ext>
            </a:extLst>
          </p:cNvPr>
          <p:cNvSpPr txBox="1"/>
          <p:nvPr>
            <p:custDataLst>
              <p:tags r:id="rId4"/>
            </p:custDataLst>
          </p:nvPr>
        </p:nvSpPr>
        <p:spPr>
          <a:xfrm>
            <a:off x="5500442" y="3915703"/>
            <a:ext cx="1256454" cy="646331"/>
          </a:xfrm>
          <a:prstGeom prst="rect">
            <a:avLst/>
          </a:prstGeom>
          <a:noFill/>
          <a:ln w="28575">
            <a:solidFill>
              <a:srgbClr val="C00000"/>
            </a:solidFill>
          </a:ln>
        </p:spPr>
        <p:txBody>
          <a:bodyPr wrap="square">
            <a:spAutoFit/>
          </a:bodyPr>
          <a:lstStyle/>
          <a:p>
            <a:r>
              <a:rPr lang="zh-CN" altLang="en-US" sz="3600" b="1">
                <a:solidFill>
                  <a:prstClr val="black"/>
                </a:solidFill>
                <a:latin typeface="华文楷体" panose="02010600040101010101" pitchFamily="2" charset="-122"/>
                <a:ea typeface="华文楷体" panose="02010600040101010101" pitchFamily="2" charset="-122"/>
              </a:rPr>
              <a:t>本 质</a:t>
            </a:r>
            <a:endParaRPr lang="zh-CN" altLang="en-US" sz="2400"/>
          </a:p>
        </p:txBody>
      </p:sp>
      <p:sp>
        <p:nvSpPr>
          <p:cNvPr id="12" name="文本框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1F2BFDA-C362-411F-A0D5-E8C28AE7E18F}"/>
              </a:ext>
            </a:extLst>
          </p:cNvPr>
          <p:cNvSpPr txBox="1"/>
          <p:nvPr>
            <p:custDataLst>
              <p:tags r:id="rId5"/>
            </p:custDataLst>
          </p:nvPr>
        </p:nvSpPr>
        <p:spPr>
          <a:xfrm>
            <a:off x="1240935" y="5631183"/>
            <a:ext cx="2916000" cy="646331"/>
          </a:xfrm>
          <a:prstGeom prst="rect">
            <a:avLst/>
          </a:prstGeom>
          <a:noFill/>
          <a:ln w="28575">
            <a:solidFill>
              <a:srgbClr val="C00000"/>
            </a:solidFill>
          </a:ln>
        </p:spPr>
        <p:txBody>
          <a:bodyPr wrap="square">
            <a:spAutoFit/>
          </a:bodyPr>
          <a:lstStyle/>
          <a:p>
            <a:r>
              <a:rPr lang="zh-CN" altLang="en-US" sz="3600" b="1">
                <a:solidFill>
                  <a:prstClr val="black"/>
                </a:solidFill>
                <a:latin typeface="华文楷体" panose="02010600040101010101" pitchFamily="2" charset="-122"/>
                <a:ea typeface="华文楷体" panose="02010600040101010101" pitchFamily="2" charset="-122"/>
              </a:rPr>
              <a:t>   恶     果  </a:t>
            </a:r>
            <a:endParaRPr lang="zh-CN" altLang="en-US" sz="2400"/>
          </a:p>
        </p:txBody>
      </p:sp>
      <p:sp>
        <p:nvSpPr>
          <p:cNvPr id="29" name="文本框 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AF5A6C7-940E-42FB-ACBA-2157A9A6B6BC}"/>
              </a:ext>
            </a:extLst>
          </p:cNvPr>
          <p:cNvSpPr txBox="1"/>
          <p:nvPr>
            <p:custDataLst>
              <p:tags r:id="rId6"/>
            </p:custDataLst>
          </p:nvPr>
        </p:nvSpPr>
        <p:spPr>
          <a:xfrm>
            <a:off x="5500442" y="2109795"/>
            <a:ext cx="1256454" cy="646331"/>
          </a:xfrm>
          <a:prstGeom prst="rect">
            <a:avLst/>
          </a:prstGeom>
          <a:noFill/>
          <a:ln w="28575">
            <a:solidFill>
              <a:srgbClr val="C00000"/>
            </a:solidFill>
          </a:ln>
        </p:spPr>
        <p:txBody>
          <a:bodyPr wrap="square">
            <a:spAutoFit/>
          </a:bodyPr>
          <a:lstStyle/>
          <a:p>
            <a:r>
              <a:rPr kumimoji="0" lang="zh-CN" altLang="en-US" sz="36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根 源</a:t>
            </a:r>
            <a:endParaRPr lang="zh-CN" altLang="en-US" sz="2400"/>
          </a:p>
        </p:txBody>
      </p:sp>
      <p:sp>
        <p:nvSpPr>
          <p:cNvPr id="31" name="文本框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0E4D382-DC3F-4383-8554-F08C28844CAB}"/>
              </a:ext>
            </a:extLst>
          </p:cNvPr>
          <p:cNvSpPr txBox="1"/>
          <p:nvPr>
            <p:custDataLst>
              <p:tags r:id="rId7"/>
            </p:custDataLst>
          </p:nvPr>
        </p:nvSpPr>
        <p:spPr>
          <a:xfrm>
            <a:off x="8100403" y="3669357"/>
            <a:ext cx="2916000" cy="1200329"/>
          </a:xfrm>
          <a:prstGeom prst="rect">
            <a:avLst/>
          </a:prstGeom>
          <a:noFill/>
          <a:ln w="28575">
            <a:solidFill>
              <a:srgbClr val="C00000"/>
            </a:solidFill>
          </a:ln>
        </p:spPr>
        <p:txBody>
          <a:bodyPr wrap="square">
            <a:spAutoFit/>
          </a:bodyPr>
          <a:lstStyle/>
          <a:p>
            <a:pPr>
              <a:defRPr/>
            </a:pPr>
            <a:r>
              <a:rPr lang="zh-CN" altLang="en-US" sz="3600" b="1">
                <a:solidFill>
                  <a:prstClr val="black"/>
                </a:solidFill>
                <a:latin typeface="华文楷体" panose="02010600040101010101" pitchFamily="2" charset="-122"/>
                <a:ea typeface="华文楷体" panose="02010600040101010101" pitchFamily="2" charset="-122"/>
              </a:rPr>
              <a:t>  追逐显相</a:t>
            </a:r>
            <a:endParaRPr lang="en-US" altLang="zh-CN" sz="3600" b="1">
              <a:solidFill>
                <a:prstClr val="black"/>
              </a:solidFill>
              <a:latin typeface="华文楷体" panose="02010600040101010101" pitchFamily="2" charset="-122"/>
              <a:ea typeface="华文楷体" panose="02010600040101010101" pitchFamily="2" charset="-122"/>
            </a:endParaRPr>
          </a:p>
          <a:p>
            <a:pPr>
              <a:defRPr/>
            </a:pPr>
            <a:r>
              <a:rPr lang="en-US" altLang="zh-CN" sz="3600" b="1">
                <a:solidFill>
                  <a:prstClr val="black"/>
                </a:solidFill>
                <a:latin typeface="华文楷体" panose="02010600040101010101" pitchFamily="2" charset="-122"/>
                <a:ea typeface="华文楷体" panose="02010600040101010101" pitchFamily="2" charset="-122"/>
              </a:rPr>
              <a:t>  </a:t>
            </a:r>
            <a:r>
              <a:rPr lang="zh-CN" altLang="en-US" sz="3600" b="1">
                <a:solidFill>
                  <a:prstClr val="black"/>
                </a:solidFill>
                <a:latin typeface="华文楷体" panose="02010600040101010101" pitchFamily="2" charset="-122"/>
                <a:ea typeface="华文楷体" panose="02010600040101010101" pitchFamily="2" charset="-122"/>
              </a:rPr>
              <a:t>看重我“有”</a:t>
            </a:r>
            <a:endParaRPr lang="en-US" altLang="zh-CN" sz="3600" b="1">
              <a:solidFill>
                <a:prstClr val="black"/>
              </a:solidFill>
              <a:latin typeface="华文楷体" panose="02010600040101010101" pitchFamily="2" charset="-122"/>
              <a:ea typeface="华文楷体" panose="02010600040101010101" pitchFamily="2"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7D41644-2E3D-4D41-8B2F-EB2789BEC693}"/>
              </a:ext>
            </a:extLst>
          </p:cNvPr>
          <p:cNvSpPr txBox="1"/>
          <p:nvPr>
            <p:custDataLst>
              <p:tags r:id="rId8"/>
            </p:custDataLst>
          </p:nvPr>
        </p:nvSpPr>
        <p:spPr>
          <a:xfrm>
            <a:off x="5159347" y="5370914"/>
            <a:ext cx="2549491" cy="1200329"/>
          </a:xfrm>
          <a:prstGeom prst="rect">
            <a:avLst/>
          </a:prstGeom>
          <a:noFill/>
          <a:ln w="28575">
            <a:solidFill>
              <a:srgbClr val="C00000"/>
            </a:solidFill>
          </a:ln>
        </p:spPr>
        <p:txBody>
          <a:bodyPr wrap="square">
            <a:spAutoFit/>
          </a:bodyPr>
          <a:lstStyle/>
          <a:p>
            <a:pPr>
              <a:defRPr/>
            </a:pPr>
            <a:r>
              <a:rPr lang="zh-CN" altLang="en-US" sz="3600" b="1">
                <a:solidFill>
                  <a:prstClr val="black"/>
                </a:solidFill>
                <a:latin typeface="华文楷体" panose="02010600040101010101" pitchFamily="2" charset="-122"/>
                <a:ea typeface="华文楷体" panose="02010600040101010101" pitchFamily="2" charset="-122"/>
              </a:rPr>
              <a:t>余食赘行令人厌恶</a:t>
            </a:r>
          </a:p>
        </p:txBody>
      </p:sp>
      <p:sp>
        <p:nvSpPr>
          <p:cNvPr id="38" name="箭头: 下 3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02B6927-EA9F-4187-B838-A68B25A74B48}"/>
              </a:ext>
            </a:extLst>
          </p:cNvPr>
          <p:cNvSpPr/>
          <p:nvPr>
            <p:custDataLst>
              <p:tags r:id="rId9"/>
            </p:custDataLst>
          </p:nvPr>
        </p:nvSpPr>
        <p:spPr>
          <a:xfrm>
            <a:off x="2528658" y="3068278"/>
            <a:ext cx="246421" cy="425199"/>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箭头: 下 3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7F260EA-CDFF-4221-B586-FB8AA7FCCC77}"/>
              </a:ext>
            </a:extLst>
          </p:cNvPr>
          <p:cNvSpPr/>
          <p:nvPr>
            <p:custDataLst>
              <p:tags r:id="rId10"/>
            </p:custDataLst>
          </p:nvPr>
        </p:nvSpPr>
        <p:spPr>
          <a:xfrm>
            <a:off x="2514029" y="5144130"/>
            <a:ext cx="246422" cy="425199"/>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箭头: 右 4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1C6C833-AA2C-4FBA-A77B-24B06AE9E12B}"/>
              </a:ext>
            </a:extLst>
          </p:cNvPr>
          <p:cNvSpPr/>
          <p:nvPr>
            <p:custDataLst>
              <p:tags r:id="rId11"/>
            </p:custDataLst>
          </p:nvPr>
        </p:nvSpPr>
        <p:spPr>
          <a:xfrm>
            <a:off x="4421608" y="5838657"/>
            <a:ext cx="496800" cy="27360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箭头: 右 4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8CDCB32-71BD-4BA0-A986-CF7B5EC2E4E5}"/>
              </a:ext>
            </a:extLst>
          </p:cNvPr>
          <p:cNvSpPr/>
          <p:nvPr>
            <p:custDataLst>
              <p:tags r:id="rId12"/>
            </p:custDataLst>
          </p:nvPr>
        </p:nvSpPr>
        <p:spPr>
          <a:xfrm>
            <a:off x="4422107" y="2364771"/>
            <a:ext cx="496301" cy="27431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箭头: 右 4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97186F5-46D8-49B5-9394-A6423378D9F1}"/>
              </a:ext>
            </a:extLst>
          </p:cNvPr>
          <p:cNvSpPr/>
          <p:nvPr>
            <p:custDataLst>
              <p:tags r:id="rId13"/>
            </p:custDataLst>
          </p:nvPr>
        </p:nvSpPr>
        <p:spPr>
          <a:xfrm>
            <a:off x="7261818" y="2364771"/>
            <a:ext cx="454433" cy="29533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箭头: 右 4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AF902E8-D8D3-4705-8D76-0F7494350938}"/>
              </a:ext>
            </a:extLst>
          </p:cNvPr>
          <p:cNvSpPr/>
          <p:nvPr>
            <p:custDataLst>
              <p:tags r:id="rId14"/>
            </p:custDataLst>
          </p:nvPr>
        </p:nvSpPr>
        <p:spPr>
          <a:xfrm>
            <a:off x="4421608" y="4102069"/>
            <a:ext cx="496800" cy="27360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箭头: 右 4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B4F664-35CF-4DE2-9FC4-F9EF9F2309E6}"/>
              </a:ext>
            </a:extLst>
          </p:cNvPr>
          <p:cNvSpPr/>
          <p:nvPr>
            <p:custDataLst>
              <p:tags r:id="rId15"/>
            </p:custDataLst>
          </p:nvPr>
        </p:nvSpPr>
        <p:spPr>
          <a:xfrm>
            <a:off x="7290197" y="4086430"/>
            <a:ext cx="454433" cy="257503"/>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0B4287D-27A7-4349-8206-B3D20A62C1EB}"/>
              </a:ext>
            </a:extLst>
          </p:cNvPr>
          <p:cNvSpPr txBox="1"/>
          <p:nvPr>
            <p:custDataLst>
              <p:tags r:id="rId16"/>
            </p:custDataLst>
          </p:nvPr>
        </p:nvSpPr>
        <p:spPr>
          <a:xfrm>
            <a:off x="8143455" y="5652291"/>
            <a:ext cx="2916000" cy="646331"/>
          </a:xfrm>
          <a:prstGeom prst="rect">
            <a:avLst/>
          </a:prstGeom>
          <a:solidFill>
            <a:srgbClr val="C00000"/>
          </a:solidFill>
          <a:ln w="28575">
            <a:solidFill>
              <a:srgbClr val="C00000"/>
            </a:solidFill>
          </a:ln>
        </p:spPr>
        <p:txBody>
          <a:bodyPr wrap="square">
            <a:spAutoFit/>
          </a:bodyPr>
          <a:lstStyle/>
          <a:p>
            <a:pPr>
              <a:defRPr/>
            </a:pPr>
            <a:r>
              <a:rPr lang="zh-CN" altLang="en-US" sz="3600" b="1">
                <a:solidFill>
                  <a:schemeClr val="bg1"/>
                </a:solidFill>
                <a:latin typeface="华文楷体" panose="02010600040101010101" pitchFamily="2" charset="-122"/>
                <a:ea typeface="华文楷体" panose="02010600040101010101" pitchFamily="2" charset="-122"/>
              </a:rPr>
              <a:t>  有道者不处</a:t>
            </a:r>
          </a:p>
        </p:txBody>
      </p:sp>
      <p:sp>
        <p:nvSpPr>
          <p:cNvPr id="27" name="箭头: 上 2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870F359-8969-42A9-862B-7999EFC1D971}"/>
              </a:ext>
            </a:extLst>
          </p:cNvPr>
          <p:cNvSpPr/>
          <p:nvPr>
            <p:custDataLst>
              <p:tags r:id="rId17"/>
            </p:custDataLst>
          </p:nvPr>
        </p:nvSpPr>
        <p:spPr>
          <a:xfrm>
            <a:off x="9352523" y="5144130"/>
            <a:ext cx="205880" cy="375335"/>
          </a:xfrm>
          <a:prstGeom prst="upArrow">
            <a:avLst>
              <a:gd name="adj1" fmla="val 54012"/>
              <a:gd name="adj2" fmla="val 5000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上 2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C818821-2B4A-4F56-A220-0F6A0F00F7EE}"/>
              </a:ext>
            </a:extLst>
          </p:cNvPr>
          <p:cNvSpPr/>
          <p:nvPr>
            <p:custDataLst>
              <p:tags r:id="rId18"/>
            </p:custDataLst>
          </p:nvPr>
        </p:nvSpPr>
        <p:spPr>
          <a:xfrm>
            <a:off x="9352523" y="3161196"/>
            <a:ext cx="205880" cy="375335"/>
          </a:xfrm>
          <a:prstGeom prst="upArrow">
            <a:avLst>
              <a:gd name="adj1" fmla="val 54012"/>
              <a:gd name="adj2" fmla="val 5000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333CDAD-F332-4BF4-AEA3-AE8951EB5C23}"/>
              </a:ext>
            </a:extLst>
          </p:cNvPr>
          <p:cNvSpPr txBox="1"/>
          <p:nvPr>
            <p:custDataLst>
              <p:tags r:id="rId19"/>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第二十四章</a:t>
            </a:r>
          </a:p>
        </p:txBody>
      </p:sp>
    </p:spTree>
    <p:extLst>
      <p:ext uri="{BB962C8B-B14F-4D97-AF65-F5344CB8AC3E}">
        <p14:creationId xmlns:p14="http://schemas.microsoft.com/office/powerpoint/2010/main" val="27080237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12" grpId="0" animBg="1"/>
      <p:bldP spid="29" grpId="0" animBg="1"/>
      <p:bldP spid="31" grpId="0" animBg="1"/>
      <p:bldP spid="37" grpId="0" animBg="1"/>
      <p:bldP spid="38" grpId="0" animBg="1"/>
      <p:bldP spid="40" grpId="0" animBg="1"/>
      <p:bldP spid="41" grpId="0" animBg="1"/>
      <p:bldP spid="43" grpId="0" animBg="1"/>
      <p:bldP spid="45" grpId="0" animBg="1"/>
      <p:bldP spid="47" grpId="0" animBg="1"/>
      <p:bldP spid="49" grpId="0" animBg="1"/>
      <p:bldP spid="22" grpId="0" animBg="1"/>
      <p:bldP spid="27" grpId="0" animBg="1"/>
      <p:bldP spid="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27D8D1B-56A1-4F5C-8ACF-E10D2F2F1B62}"/>
              </a:ext>
            </a:extLst>
          </p:cNvPr>
          <p:cNvGrpSpPr/>
          <p:nvPr>
            <p:custDataLst>
              <p:tags r:id="rId1"/>
            </p:custDataLst>
          </p:nvPr>
        </p:nvGrpSpPr>
        <p:grpSpPr>
          <a:xfrm>
            <a:off x="763316" y="709420"/>
            <a:ext cx="11428684" cy="2309660"/>
            <a:chOff x="2351655" y="2293922"/>
            <a:chExt cx="7128944" cy="1440712"/>
          </a:xfrm>
        </p:grpSpPr>
        <p:grpSp>
          <p:nvGrpSpPr>
            <p:cNvPr id="5" name="组合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39C6F6D-EEDB-4682-B85E-FA8F223561B6}"/>
                </a:ext>
              </a:extLst>
            </p:cNvPr>
            <p:cNvGrpSpPr/>
            <p:nvPr>
              <p:custDataLst>
                <p:tags r:id="rId5"/>
              </p:custDataLst>
            </p:nvPr>
          </p:nvGrpSpPr>
          <p:grpSpPr>
            <a:xfrm>
              <a:off x="2351655" y="2293922"/>
              <a:ext cx="7128944" cy="1440712"/>
              <a:chOff x="2351655" y="2293922"/>
              <a:chExt cx="7128944" cy="1440712"/>
            </a:xfrm>
          </p:grpSpPr>
          <p:sp>
            <p:nvSpPr>
              <p:cNvPr id="7" name="矩形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39E16B3-D4D2-43D0-82CA-A9E2F661CEB8}"/>
                  </a:ext>
                </a:extLst>
              </p:cNvPr>
              <p:cNvSpPr/>
              <p:nvPr>
                <p:custDataLst>
                  <p:tags r:id="rId7"/>
                </p:custDataLst>
              </p:nvPr>
            </p:nvSpPr>
            <p:spPr>
              <a:xfrm>
                <a:off x="2351655" y="2315021"/>
                <a:ext cx="5998537" cy="11189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252000" bIns="72000" rtlCol="0" anchor="ctr"/>
              <a:lstStyle/>
              <a:p>
                <a:pPr marL="360000" indent="457200">
                  <a:lnSpc>
                    <a:spcPct val="120000"/>
                  </a:lnSpc>
                  <a:spcBef>
                    <a:spcPct val="0"/>
                  </a:spcBef>
                </a:pP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知人者智，自知者明。胜人者有力，自胜者</a:t>
                </a:r>
                <a:r>
                  <a:rPr lang="zh-CN" altLang="en-US" sz="3200">
                    <a:solidFill>
                      <a:srgbClr val="C00000"/>
                    </a:solidFill>
                    <a:latin typeface="楷体" panose="02010609060101010101" pitchFamily="49" charset="-122"/>
                    <a:ea typeface="楷体" panose="02010609060101010101" pitchFamily="49" charset="-122"/>
                    <a:sym typeface="+mn-ea"/>
                  </a:rPr>
                  <a:t>强</a:t>
                </a:r>
                <a:r>
                  <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rPr>
                  <a:t>。知足者富，</a:t>
                </a:r>
                <a:r>
                  <a:rPr lang="zh-CN" altLang="en-US" sz="3200">
                    <a:solidFill>
                      <a:srgbClr val="0070C0"/>
                    </a:solidFill>
                    <a:latin typeface="楷体" panose="02010609060101010101" pitchFamily="49" charset="-122"/>
                    <a:ea typeface="楷体" panose="02010609060101010101" pitchFamily="49" charset="-122"/>
                    <a:sym typeface="+mn-ea"/>
                  </a:rPr>
                  <a:t>强</a:t>
                </a:r>
                <a:r>
                  <a:rPr lang="en-US" altLang="zh-CN" sz="2400" err="1">
                    <a:solidFill>
                      <a:srgbClr val="0070C0"/>
                    </a:solidFill>
                    <a:latin typeface="楷体" panose="02010609060101010101" pitchFamily="49" charset="-122"/>
                    <a:ea typeface="楷体" panose="02010609060101010101" pitchFamily="49" charset="-122"/>
                    <a:sym typeface="+mn-ea"/>
                  </a:rPr>
                  <a:t>qiǎng</a:t>
                </a:r>
                <a:r>
                  <a:rPr lang="zh-CN" altLang="en-US" sz="3200">
                    <a:solidFill>
                      <a:srgbClr val="0070C0"/>
                    </a:solidFill>
                    <a:latin typeface="楷体" panose="02010609060101010101" pitchFamily="49" charset="-122"/>
                    <a:ea typeface="楷体" panose="02010609060101010101" pitchFamily="49" charset="-122"/>
                    <a:sym typeface="+mn-ea"/>
                  </a:rPr>
                  <a:t>行者有志。不失其所者久，死而不亡者寿</a:t>
                </a:r>
                <a:r>
                  <a:rPr lang="zh-CN" altLang="en-US" sz="3200">
                    <a:solidFill>
                      <a:schemeClr val="tx1">
                        <a:lumMod val="75000"/>
                        <a:lumOff val="25000"/>
                      </a:schemeClr>
                    </a:solidFill>
                    <a:latin typeface="楷体" panose="02010609060101010101" pitchFamily="49" charset="-122"/>
                    <a:ea typeface="楷体" panose="02010609060101010101" pitchFamily="49" charset="-122"/>
                  </a:rPr>
                  <a:t>。</a:t>
                </a:r>
                <a:endParaRPr lang="zh-CN" altLang="en-US" sz="3200">
                  <a:solidFill>
                    <a:schemeClr val="tx1">
                      <a:lumMod val="75000"/>
                      <a:lumOff val="25000"/>
                    </a:schemeClr>
                  </a:solidFill>
                  <a:latin typeface="楷体" panose="02010609060101010101" pitchFamily="49" charset="-122"/>
                  <a:ea typeface="楷体" panose="02010609060101010101" pitchFamily="49" charset="-122"/>
                  <a:sym typeface="+mn-ea"/>
                </a:endParaRPr>
              </a:p>
            </p:txBody>
          </p:sp>
          <p:pic>
            <p:nvPicPr>
              <p:cNvPr id="8" name="图片 7" descr="图片包含 游戏机, 伞  描述已自动生成">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AD3E942-9A75-4BA7-BEA4-1252AB569814}"/>
                  </a:ext>
                </a:extLst>
              </p:cNvPr>
              <p:cNvPicPr>
                <a:picLocks noChangeAspect="1"/>
              </p:cNvPicPr>
              <p:nvPr>
                <p:custDataLst>
                  <p:tags r:id="rId8"/>
                </p:custDataLst>
              </p:nvPr>
            </p:nvPicPr>
            <p:blipFill>
              <a:blip r:embed="rId11"/>
              <a:stretch>
                <a:fillRect/>
              </a:stretch>
            </p:blipFill>
            <p:spPr>
              <a:xfrm>
                <a:off x="8039887" y="2293922"/>
                <a:ext cx="1440712" cy="1440712"/>
              </a:xfrm>
              <a:prstGeom prst="rect">
                <a:avLst/>
              </a:prstGeom>
            </p:spPr>
          </p:pic>
        </p:grpSp>
        <p:sp>
          <p:nvSpPr>
            <p:cNvPr id="6" name="矩形 4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06C4F77-1413-46A5-B657-8C5D2FF41F45}"/>
                </a:ext>
              </a:extLst>
            </p:cNvPr>
            <p:cNvSpPr/>
            <p:nvPr>
              <p:custDataLst>
                <p:tags r:id="rId6"/>
              </p:custDataLst>
            </p:nvPr>
          </p:nvSpPr>
          <p:spPr>
            <a:xfrm>
              <a:off x="2479819" y="2538599"/>
              <a:ext cx="90656" cy="796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楷体" panose="02010609060101010101" pitchFamily="49" charset="-122"/>
                <a:ea typeface="楷体" panose="02010609060101010101" pitchFamily="49" charset="-122"/>
              </a:endParaRPr>
            </a:p>
          </p:txBody>
        </p:sp>
      </p:grpSp>
      <p:sp>
        <p:nvSpPr>
          <p:cNvPr id="9" name="文本框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9FBAC6B-00E0-4A61-8D34-DD518EC6BFDE}"/>
              </a:ext>
            </a:extLst>
          </p:cNvPr>
          <p:cNvSpPr txBox="1"/>
          <p:nvPr>
            <p:custDataLst>
              <p:tags r:id="rId2"/>
            </p:custDataLst>
          </p:nvPr>
        </p:nvSpPr>
        <p:spPr>
          <a:xfrm>
            <a:off x="5294671" y="2786758"/>
            <a:ext cx="6471210" cy="3933962"/>
          </a:xfrm>
          <a:prstGeom prst="rect">
            <a:avLst/>
          </a:prstGeom>
          <a:noFill/>
        </p:spPr>
        <p:txBody>
          <a:bodyPr wrap="square">
            <a:spAutoFit/>
          </a:bodyPr>
          <a:lstStyle/>
          <a:p>
            <a:pPr marL="571500" indent="-571500">
              <a:lnSpc>
                <a:spcPct val="130000"/>
              </a:lnSpc>
              <a:buFont typeface="Wingdings" panose="05000000000000000000" pitchFamily="2" charset="2"/>
              <a:buChar char="Ø"/>
            </a:pPr>
            <a:r>
              <a:rPr lang="zh-CN" altLang="en-US" sz="2800" b="1">
                <a:latin typeface="仿宋" panose="02010609060101010101" pitchFamily="49" charset="-122"/>
                <a:ea typeface="仿宋" panose="02010609060101010101" pitchFamily="49" charset="-122"/>
              </a:rPr>
              <a:t>译文：能够了解别人的人是有智慧的，能够了解自己的人是聪明的。能够战胜别人的人是有力量的，能够战胜自己的人是刚强的。知道满足的人是富有的，勤勉而行的人是有意志的。不丧失立身之基的人能够长久，死而不朽的人就是长寿。</a:t>
            </a:r>
          </a:p>
        </p:txBody>
      </p:sp>
      <p:sp>
        <p:nvSpPr>
          <p:cNvPr id="10" name="内容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4674D0F-121B-40A0-9161-0533F61D55BB}"/>
              </a:ext>
            </a:extLst>
          </p:cNvPr>
          <p:cNvSpPr txBox="1"/>
          <p:nvPr>
            <p:custDataLst>
              <p:tags r:id="rId3"/>
            </p:custDataLst>
          </p:nvPr>
        </p:nvSpPr>
        <p:spPr>
          <a:xfrm>
            <a:off x="426119" y="3709078"/>
            <a:ext cx="5340499" cy="1081899"/>
          </a:xfrm>
          <a:prstGeom prst="rect">
            <a:avLst/>
          </a:prstGeom>
          <a:solidFill>
            <a:srgbClr val="C00000"/>
          </a:solidFill>
          <a:ln>
            <a:noFill/>
          </a:ln>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342900">
              <a:lnSpc>
                <a:spcPct val="130000"/>
              </a:lnSpc>
              <a:spcBef>
                <a:spcPct val="0"/>
              </a:spcBef>
              <a:buFont typeface="Wingdings" panose="05000000000000000000" pitchFamily="2" charset="2"/>
              <a:buChar char="Ø"/>
            </a:pPr>
            <a:r>
              <a:rPr lang="zh-CN" altLang="en-US" sz="2600" b="1">
                <a:solidFill>
                  <a:schemeClr val="bg1"/>
                </a:solidFill>
                <a:latin typeface="微软雅黑" panose="020B0503020204020204" pitchFamily="34" charset="-122"/>
                <a:ea typeface="微软雅黑" panose="020B0503020204020204" pitchFamily="34" charset="-122"/>
              </a:rPr>
              <a:t>重点字词：</a:t>
            </a:r>
            <a:r>
              <a:rPr lang="zh-CN" altLang="en-US" sz="2600" b="1">
                <a:solidFill>
                  <a:srgbClr val="FFFF00"/>
                </a:solidFill>
                <a:latin typeface="微软雅黑" panose="020B0503020204020204" pitchFamily="34" charset="-122"/>
                <a:ea typeface="微软雅黑" panose="020B0503020204020204" pitchFamily="34" charset="-122"/>
              </a:rPr>
              <a:t>（蓝色字注释见课本）</a:t>
            </a:r>
          </a:p>
          <a:p>
            <a:pPr marL="0" indent="0">
              <a:lnSpc>
                <a:spcPct val="130000"/>
              </a:lnSpc>
              <a:spcBef>
                <a:spcPct val="0"/>
              </a:spcBef>
              <a:buNone/>
            </a:pPr>
            <a:r>
              <a:rPr lang="zh-CN" altLang="en-US" sz="2600" b="1">
                <a:solidFill>
                  <a:schemeClr val="bg1"/>
                </a:solidFill>
                <a:latin typeface="微软雅黑" panose="020B0503020204020204" pitchFamily="34" charset="-122"/>
                <a:ea typeface="微软雅黑" panose="020B0503020204020204" pitchFamily="34" charset="-122"/>
              </a:rPr>
              <a:t>（</a:t>
            </a:r>
            <a:r>
              <a:rPr lang="en-US" altLang="zh-CN" sz="2600" b="1">
                <a:solidFill>
                  <a:schemeClr val="bg1"/>
                </a:solidFill>
                <a:latin typeface="微软雅黑" panose="020B0503020204020204" pitchFamily="34" charset="-122"/>
                <a:ea typeface="微软雅黑" panose="020B0503020204020204" pitchFamily="34" charset="-122"/>
              </a:rPr>
              <a:t>1</a:t>
            </a:r>
            <a:r>
              <a:rPr lang="zh-CN" altLang="en-US" sz="2600" b="1">
                <a:solidFill>
                  <a:schemeClr val="bg1"/>
                </a:solidFill>
                <a:latin typeface="微软雅黑" panose="020B0503020204020204" pitchFamily="34" charset="-122"/>
                <a:ea typeface="微软雅黑" panose="020B0503020204020204" pitchFamily="34" charset="-122"/>
              </a:rPr>
              <a:t>）强：刚强、果决。</a:t>
            </a:r>
            <a:endParaRPr lang="en-US" altLang="zh-CN" sz="2600" b="1">
              <a:solidFill>
                <a:schemeClr val="bg1"/>
              </a:solidFill>
              <a:latin typeface="微软雅黑" panose="020B0503020204020204" pitchFamily="34" charset="-122"/>
              <a:ea typeface="微软雅黑" panose="020B0503020204020204" pitchFamily="34" charset="-122"/>
            </a:endParaRPr>
          </a:p>
        </p:txBody>
      </p:sp>
      <p:sp>
        <p:nvSpPr>
          <p:cNvPr id="11"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02187F7-142A-422F-BD6E-3A9D18848410}"/>
              </a:ext>
            </a:extLst>
          </p:cNvPr>
          <p:cNvSpPr txBox="1"/>
          <p:nvPr>
            <p:custDataLst>
              <p:tags r:id="rId4"/>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第三十三章</a:t>
            </a:r>
          </a:p>
        </p:txBody>
      </p:sp>
    </p:spTree>
    <p:extLst>
      <p:ext uri="{BB962C8B-B14F-4D97-AF65-F5344CB8AC3E}">
        <p14:creationId xmlns:p14="http://schemas.microsoft.com/office/powerpoint/2010/main" val="22978028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2"/>
            </p:custDataLst>
          </p:nvPr>
        </p:nvSpPr>
        <p:spPr>
          <a:xfrm>
            <a:off x="3575173" y="1237117"/>
            <a:ext cx="8067100" cy="4759325"/>
          </a:xfrm>
          <a:prstGeom prst="rect">
            <a:avLst/>
          </a:prstGeom>
        </p:spPr>
        <p:txBody>
          <a:bodyPr>
            <a:normAutofit/>
          </a:bodyPr>
          <a:lstStyle/>
          <a:p>
            <a:pPr>
              <a:lnSpc>
                <a:spcPct val="150000"/>
              </a:lnSpc>
              <a:buClr>
                <a:srgbClr val="C00000"/>
              </a:buClr>
              <a:buFont typeface="Wingdings" panose="05000000000000000000" pitchFamily="2" charset="2"/>
              <a:buChar char="Ø"/>
            </a:pPr>
            <a:r>
              <a:rPr lang="zh-CN" altLang="en-US" sz="2800" b="1">
                <a:solidFill>
                  <a:schemeClr val="tx1"/>
                </a:solidFill>
                <a:latin typeface="微软雅黑" panose="020B0503020204020204" pitchFamily="34" charset="-122"/>
                <a:ea typeface="微软雅黑" panose="020B0503020204020204" pitchFamily="34" charset="-122"/>
                <a:cs typeface="宋体" panose="02010600030101010101" pitchFamily="2" charset="-122"/>
              </a:rPr>
              <a:t>本章的主要内容是什么？</a:t>
            </a:r>
          </a:p>
          <a:p>
            <a:pPr marL="0" indent="0">
              <a:lnSpc>
                <a:spcPct val="150000"/>
              </a:lnSpc>
              <a:buNone/>
            </a:pPr>
            <a:r>
              <a:rPr lang="zh-CN" altLang="en-US" sz="2800">
                <a:solidFill>
                  <a:schemeClr val="tx1"/>
                </a:solidFill>
                <a:latin typeface="微软雅黑" panose="020B0503020204020204" pitchFamily="34" charset="-122"/>
                <a:ea typeface="微软雅黑" panose="020B0503020204020204" pitchFamily="34" charset="-122"/>
                <a:cs typeface="宋体" panose="02010600030101010101" pitchFamily="2" charset="-122"/>
              </a:rPr>
              <a:t>明确：强调人要</a:t>
            </a:r>
            <a:r>
              <a:rPr lang="en-US" altLang="zh-CN" sz="28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800">
                <a:solidFill>
                  <a:srgbClr val="C00000"/>
                </a:solidFill>
                <a:latin typeface="微软雅黑" panose="020B0503020204020204" pitchFamily="34" charset="-122"/>
                <a:ea typeface="微软雅黑" panose="020B0503020204020204" pitchFamily="34" charset="-122"/>
                <a:cs typeface="宋体" panose="02010600030101010101" pitchFamily="2" charset="-122"/>
              </a:rPr>
              <a:t>自知</a:t>
            </a:r>
            <a:r>
              <a:rPr lang="en-US" altLang="zh-CN" sz="28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800">
                <a:solidFill>
                  <a:srgbClr val="C00000"/>
                </a:solidFill>
                <a:latin typeface="微软雅黑" panose="020B0503020204020204" pitchFamily="34" charset="-122"/>
                <a:ea typeface="微软雅黑" panose="020B0503020204020204" pitchFamily="34" charset="-122"/>
                <a:cs typeface="宋体" panose="02010600030101010101" pitchFamily="2" charset="-122"/>
              </a:rPr>
              <a:t>自胜</a:t>
            </a:r>
            <a:r>
              <a:rPr lang="en-US" altLang="zh-CN" sz="28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800">
                <a:solidFill>
                  <a:srgbClr val="C00000"/>
                </a:solidFill>
                <a:latin typeface="微软雅黑" panose="020B0503020204020204" pitchFamily="34" charset="-122"/>
                <a:ea typeface="微软雅黑" panose="020B0503020204020204" pitchFamily="34" charset="-122"/>
                <a:cs typeface="宋体" panose="02010600030101010101" pitchFamily="2" charset="-122"/>
              </a:rPr>
              <a:t>知足</a:t>
            </a:r>
            <a:r>
              <a:rPr lang="en-US" altLang="zh-CN" sz="28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800">
                <a:solidFill>
                  <a:srgbClr val="C00000"/>
                </a:solidFill>
                <a:latin typeface="微软雅黑" panose="020B0503020204020204" pitchFamily="34" charset="-122"/>
                <a:ea typeface="微软雅黑" panose="020B0503020204020204" pitchFamily="34" charset="-122"/>
                <a:cs typeface="宋体" panose="02010600030101010101" pitchFamily="2" charset="-122"/>
              </a:rPr>
              <a:t>强行</a:t>
            </a:r>
            <a:r>
              <a:rPr lang="en-US" altLang="zh-CN" sz="28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800">
                <a:solidFill>
                  <a:schemeClr val="tx1"/>
                </a:solidFill>
                <a:latin typeface="微软雅黑" panose="020B0503020204020204" pitchFamily="34" charset="-122"/>
                <a:ea typeface="微软雅黑" panose="020B0503020204020204" pitchFamily="34" charset="-122"/>
                <a:cs typeface="宋体" panose="02010600030101010101" pitchFamily="2" charset="-122"/>
              </a:rPr>
              <a:t>，加强自我修养。</a:t>
            </a:r>
            <a:endParaRPr lang="en-US" altLang="zh-CN" sz="2800">
              <a:solidFill>
                <a:schemeClr val="tx1"/>
              </a:solidFill>
              <a:latin typeface="微软雅黑" panose="020B0503020204020204" pitchFamily="34" charset="-122"/>
              <a:ea typeface="微软雅黑" panose="020B0503020204020204" pitchFamily="34" charset="-122"/>
              <a:cs typeface="宋体" panose="02010600030101010101" pitchFamily="2" charset="-122"/>
            </a:endParaRPr>
          </a:p>
          <a:p>
            <a:pPr marL="0" indent="457200">
              <a:lnSpc>
                <a:spcPct val="150000"/>
              </a:lnSpc>
              <a:spcBef>
                <a:spcPct val="0"/>
              </a:spcBef>
              <a:buNone/>
            </a:pPr>
            <a:r>
              <a:rPr lang="zh-CN" altLang="zh-CN">
                <a:latin typeface="微软雅黑" panose="020B0503020204020204" pitchFamily="34" charset="-122"/>
                <a:ea typeface="微软雅黑" panose="020B0503020204020204" pitchFamily="34" charset="-122"/>
                <a:cs typeface="宋体" panose="02010600030101010101" pitchFamily="2" charset="-122"/>
              </a:rPr>
              <a:t>一个能“自知”“自胜”“知足”“强行”的人，才能延续他的精神生命。“死而不亡”，是说虽然人的身体消亡了，但人的精神是不朽的</a:t>
            </a:r>
            <a:r>
              <a:rPr lang="zh-CN" altLang="en-US">
                <a:latin typeface="微软雅黑" panose="020B0503020204020204" pitchFamily="34" charset="-122"/>
                <a:ea typeface="微软雅黑" panose="020B0503020204020204" pitchFamily="34" charset="-122"/>
                <a:cs typeface="宋体" panose="02010600030101010101" pitchFamily="2" charset="-122"/>
              </a:rPr>
              <a:t>，</a:t>
            </a:r>
            <a:r>
              <a:rPr lang="zh-CN" altLang="zh-CN">
                <a:latin typeface="微软雅黑" panose="020B0503020204020204" pitchFamily="34" charset="-122"/>
                <a:ea typeface="微软雅黑" panose="020B0503020204020204" pitchFamily="34" charset="-122"/>
                <a:cs typeface="宋体" panose="02010600030101010101" pitchFamily="2" charset="-122"/>
              </a:rPr>
              <a:t>从这个意义上讲，有道之人是长寿的。</a:t>
            </a:r>
            <a:endParaRPr lang="zh-CN" altLang="en-US">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E9CD47B-3C98-4138-9DAF-26AB24488269}"/>
              </a:ext>
            </a:extLst>
          </p:cNvPr>
          <p:cNvSpPr txBox="1"/>
          <p:nvPr>
            <p:custDataLst>
              <p:tags r:id="rId3"/>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第三十三章</a:t>
            </a:r>
          </a:p>
        </p:txBody>
      </p:sp>
      <p:pic>
        <p:nvPicPr>
          <p:cNvPr id="5" name="图片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F07668A-51EE-4A1D-A313-70C67F9D738E}"/>
              </a:ext>
            </a:extLst>
          </p:cNvPr>
          <p:cNvPicPr>
            <a:picLocks noChangeAspect="1"/>
          </p:cNvPicPr>
          <p:nvPr>
            <p:custDataLst>
              <p:tags r:id="rId4"/>
            </p:custDataLst>
          </p:nvPr>
        </p:nvPicPr>
        <p:blipFill>
          <a:blip r:embed="rId6">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3D5B55E-3159-431F-9388-681EED60F24C}"/>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72FE3C-F44D-4FAD-B246-84CBA7D478C6}"/>
              </a:ext>
            </a:extLst>
          </p:cNvPr>
          <p:cNvSpPr txBox="1"/>
          <p:nvPr>
            <p:custDataLst>
              <p:tags r:id="rId2"/>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第三十三章</a:t>
            </a:r>
          </a:p>
        </p:txBody>
      </p:sp>
      <p:sp>
        <p:nvSpPr>
          <p:cNvPr id="5" name="文本框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9CDF732-04BB-4DD3-84FB-6E4D64CD74B5}"/>
              </a:ext>
            </a:extLst>
          </p:cNvPr>
          <p:cNvSpPr/>
          <p:nvPr>
            <p:custDataLst>
              <p:tags r:id="rId3"/>
            </p:custDataLst>
          </p:nvPr>
        </p:nvSpPr>
        <p:spPr>
          <a:xfrm>
            <a:off x="939212" y="690963"/>
            <a:ext cx="10768374" cy="833590"/>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457200" indent="-457200">
              <a:lnSpc>
                <a:spcPct val="130000"/>
              </a:lnSpc>
              <a:spcBef>
                <a:spcPct val="0"/>
              </a:spcBef>
              <a:buClr>
                <a:srgbClr val="C00000"/>
              </a:buClr>
              <a:buFont typeface="Wingdings" panose="05000000000000000000" pitchFamily="2" charset="2"/>
              <a:buChar char="Ø"/>
            </a:pPr>
            <a:r>
              <a:rPr lang="zh-CN" altLang="en-US" sz="3200" b="1">
                <a:latin typeface="微软雅黑" panose="020B0503020204020204" pitchFamily="34" charset="-122"/>
                <a:ea typeface="微软雅黑" panose="020B0503020204020204" pitchFamily="34" charset="-122"/>
                <a:cs typeface="宋体" panose="02010600030101010101" pitchFamily="2" charset="-122"/>
              </a:rPr>
              <a:t>如何理解“知人者与自知者”“胜人者与自胜者”？</a:t>
            </a:r>
            <a:endParaRPr lang="en-US" altLang="zh-CN" sz="3200" b="1">
              <a:latin typeface="微软雅黑" panose="020B0503020204020204" pitchFamily="34" charset="-122"/>
              <a:ea typeface="微软雅黑" panose="020B0503020204020204" pitchFamily="34" charset="-122"/>
              <a:cs typeface="宋体" panose="02010600030101010101" pitchFamily="2" charset="-122"/>
            </a:endParaRPr>
          </a:p>
          <a:p>
            <a:pPr>
              <a:lnSpc>
                <a:spcPct val="130000"/>
              </a:lnSpc>
              <a:spcBef>
                <a:spcPct val="0"/>
              </a:spcBef>
              <a:buClr>
                <a:srgbClr val="C00000"/>
              </a:buClr>
            </a:pPr>
            <a:r>
              <a:rPr lang="zh-CN" altLang="en-US" sz="3200" b="1">
                <a:latin typeface="微软雅黑" panose="020B0503020204020204" pitchFamily="34" charset="-122"/>
                <a:ea typeface="微软雅黑" panose="020B0503020204020204" pitchFamily="34" charset="-122"/>
                <a:cs typeface="宋体" panose="02010600030101010101" pitchFamily="2" charset="-122"/>
              </a:rPr>
              <a:t>为什么说自知者、自胜者境界更高</a:t>
            </a:r>
            <a:r>
              <a:rPr lang="zh-CN" altLang="en-US" sz="3200" b="1">
                <a:latin typeface="微软雅黑" panose="020B0503020204020204" pitchFamily="34" charset="-122"/>
                <a:ea typeface="微软雅黑" panose="020B0503020204020204" pitchFamily="34" charset="-122"/>
              </a:rPr>
              <a:t>？ </a:t>
            </a:r>
            <a:endParaRPr lang="zh-CN" altLang="en-US" sz="3200" b="1">
              <a:latin typeface="微软雅黑" panose="020B0503020204020204" pitchFamily="34" charset="-122"/>
              <a:ea typeface="微软雅黑" panose="020B0503020204020204" pitchFamily="34" charset="-122"/>
              <a:sym typeface="+mn-ea"/>
            </a:endParaRPr>
          </a:p>
        </p:txBody>
      </p:sp>
      <p:sp>
        <p:nvSpPr>
          <p:cNvPr id="8"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2DE9C3-2A90-4637-89F2-6B90AAE07DEC}"/>
              </a:ext>
            </a:extLst>
          </p:cNvPr>
          <p:cNvSpPr txBox="1"/>
          <p:nvPr>
            <p:custDataLst>
              <p:tags r:id="rId4"/>
            </p:custDataLst>
          </p:nvPr>
        </p:nvSpPr>
        <p:spPr>
          <a:xfrm>
            <a:off x="2780278" y="2092307"/>
            <a:ext cx="9094513" cy="4759325"/>
          </a:xfrm>
          <a:prstGeom prst="rect">
            <a:avLst/>
          </a:prstGeom>
        </p:spPr>
        <p:txBody>
          <a:bodyPr vert="horz" lIns="91440" tIns="45720" rIns="91440" bIns="45720" rtlCol="0">
            <a:noAutofit/>
          </a:bodyPr>
          <a:lstStyle>
            <a:defPPr>
              <a:defRPr lang="zh-CN"/>
            </a:defPPr>
            <a:lvl1pPr marL="457200" indent="-457200" fontAlgn="base">
              <a:lnSpc>
                <a:spcPct val="150000"/>
              </a:lnSpc>
              <a:spcBef>
                <a:spcPts val="1000"/>
              </a:spcBef>
              <a:spcAft>
                <a:spcPct val="0"/>
              </a:spcAft>
              <a:buClr>
                <a:srgbClr val="C00000"/>
              </a:buClr>
              <a:buSzTx/>
              <a:buFont typeface="Wingdings" panose="05000000000000000000" pitchFamily="2" charset="2"/>
              <a:buChar char="Ø"/>
              <a:defRPr kumimoji="0" sz="3200" b="1" i="0" u="none" baseline="0">
                <a:latin typeface="微软雅黑" panose="020B0503020204020204" pitchFamily="34" charset="-122"/>
                <a:ea typeface="微软雅黑" panose="020B0503020204020204" pitchFamily="34" charset="-122"/>
              </a:defRPr>
            </a:lvl1pPr>
            <a:lvl2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2pPr>
            <a:lvl3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3pPr>
            <a:lvl4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4pPr>
            <a:lvl5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30000"/>
              </a:lnSpc>
              <a:spcBef>
                <a:spcPct val="0"/>
              </a:spcBef>
            </a:pPr>
            <a:r>
              <a:rPr lang="en-US" altLang="zh-CN" sz="2800" b="0">
                <a:solidFill>
                  <a:srgbClr val="C00000"/>
                </a:solidFill>
              </a:rPr>
              <a:t>“</a:t>
            </a:r>
            <a:r>
              <a:rPr lang="zh-CN" altLang="en-US" sz="2800" b="0">
                <a:solidFill>
                  <a:srgbClr val="C00000"/>
                </a:solidFill>
              </a:rPr>
              <a:t>知人者”</a:t>
            </a:r>
            <a:r>
              <a:rPr lang="zh-CN" altLang="en-US" sz="2800" b="0"/>
              <a:t>，知人不知己，知外不知内，是一般之智。</a:t>
            </a:r>
          </a:p>
          <a:p>
            <a:pPr>
              <a:lnSpc>
                <a:spcPct val="130000"/>
              </a:lnSpc>
              <a:spcBef>
                <a:spcPct val="0"/>
              </a:spcBef>
              <a:spcAft>
                <a:spcPts val="1200"/>
              </a:spcAft>
            </a:pPr>
            <a:r>
              <a:rPr lang="zh-CN" altLang="en-US" sz="2800" b="0">
                <a:solidFill>
                  <a:srgbClr val="C00000"/>
                </a:solidFill>
              </a:rPr>
              <a:t>“自知者”</a:t>
            </a:r>
            <a:r>
              <a:rPr lang="zh-CN" altLang="en-US" sz="2800" b="0"/>
              <a:t>，知人更知己，了解内心，是心灵之明，明于道。反省自身，把握自己，体察生命本质。内外皆明的自知者，比知人者境界更高。</a:t>
            </a:r>
          </a:p>
          <a:p>
            <a:pPr>
              <a:lnSpc>
                <a:spcPct val="130000"/>
              </a:lnSpc>
              <a:spcBef>
                <a:spcPct val="0"/>
              </a:spcBef>
            </a:pPr>
            <a:r>
              <a:rPr lang="en-US" altLang="zh-CN" sz="2800" b="0">
                <a:solidFill>
                  <a:srgbClr val="C00000"/>
                </a:solidFill>
              </a:rPr>
              <a:t>“</a:t>
            </a:r>
            <a:r>
              <a:rPr lang="zh-CN" altLang="en-US" sz="2800" b="0">
                <a:solidFill>
                  <a:srgbClr val="C00000"/>
                </a:solidFill>
              </a:rPr>
              <a:t>胜人者”</a:t>
            </a:r>
            <a:r>
              <a:rPr lang="zh-CN" altLang="en-US" sz="2800" b="0"/>
              <a:t>，凭借外在力量战胜别人，只是有力量。</a:t>
            </a:r>
          </a:p>
          <a:p>
            <a:pPr>
              <a:lnSpc>
                <a:spcPct val="130000"/>
              </a:lnSpc>
              <a:spcBef>
                <a:spcPct val="0"/>
              </a:spcBef>
            </a:pPr>
            <a:r>
              <a:rPr lang="zh-CN" altLang="en-US" sz="2800" b="0">
                <a:solidFill>
                  <a:srgbClr val="C00000"/>
                </a:solidFill>
              </a:rPr>
              <a:t>“自胜者”</a:t>
            </a:r>
            <a:r>
              <a:rPr lang="zh-CN" altLang="en-US" sz="2800" b="0"/>
              <a:t>，凭借内在意志战胜自我，克制欲望，摒除杂念；能把控自己的人，才能达到无所不容、物我两忘的境界，才称得上强者。</a:t>
            </a:r>
            <a:endParaRPr lang="zh-CN" altLang="en-US" sz="2800" b="0">
              <a:sym typeface="+mn-ea"/>
            </a:endParaRPr>
          </a:p>
          <a:p>
            <a:endParaRPr lang="zh-CN" altLang="en-US" b="0">
              <a:sym typeface="宋体" panose="02010600030101010101" pitchFamily="2" charset="-122"/>
            </a:endParaRPr>
          </a:p>
        </p:txBody>
      </p:sp>
    </p:spTree>
    <p:extLst>
      <p:ext uri="{BB962C8B-B14F-4D97-AF65-F5344CB8AC3E}">
        <p14:creationId xmlns:p14="http://schemas.microsoft.com/office/powerpoint/2010/main" val="30618604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bldLvl="2"/>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72FE3C-F44D-4FAD-B246-84CBA7D478C6}"/>
              </a:ext>
            </a:extLst>
          </p:cNvPr>
          <p:cNvSpPr txBox="1"/>
          <p:nvPr>
            <p:custDataLst>
              <p:tags r:id="rId1"/>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第三十三章</a:t>
            </a:r>
          </a:p>
        </p:txBody>
      </p:sp>
      <p:sp>
        <p:nvSpPr>
          <p:cNvPr id="8"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2DE9C3-2A90-4637-89F2-6B90AAE07DEC}"/>
              </a:ext>
            </a:extLst>
          </p:cNvPr>
          <p:cNvSpPr txBox="1"/>
          <p:nvPr>
            <p:custDataLst>
              <p:tags r:id="rId2"/>
            </p:custDataLst>
          </p:nvPr>
        </p:nvSpPr>
        <p:spPr>
          <a:xfrm>
            <a:off x="3559628" y="2205482"/>
            <a:ext cx="7854043" cy="2447035"/>
          </a:xfrm>
          <a:prstGeom prst="rect">
            <a:avLst/>
          </a:prstGeom>
        </p:spPr>
        <p:txBody>
          <a:bodyPr vert="horz" lIns="91440" tIns="45720" rIns="91440" bIns="45720" rtlCol="0">
            <a:noAutofit/>
          </a:bodyPr>
          <a:lstStyle>
            <a:defPPr>
              <a:defRPr lang="zh-CN"/>
            </a:defPPr>
            <a:lvl1pPr marL="457200" indent="-457200" fontAlgn="base">
              <a:lnSpc>
                <a:spcPct val="130000"/>
              </a:lnSpc>
              <a:spcBef>
                <a:spcPct val="0"/>
              </a:spcBef>
              <a:spcAft>
                <a:spcPct val="0"/>
              </a:spcAft>
              <a:buClr>
                <a:srgbClr val="C00000"/>
              </a:buClr>
              <a:buSzTx/>
              <a:buFont typeface="Wingdings" panose="05000000000000000000" pitchFamily="2" charset="2"/>
              <a:buChar char="Ø"/>
              <a:defRPr kumimoji="0" sz="2800" b="0" i="0" u="none" baseline="0">
                <a:solidFill>
                  <a:srgbClr val="C00000"/>
                </a:solidFill>
                <a:latin typeface="微软雅黑" panose="020B0503020204020204" pitchFamily="34" charset="-122"/>
                <a:ea typeface="微软雅黑" panose="020B0503020204020204" pitchFamily="34" charset="-122"/>
              </a:defRPr>
            </a:lvl1pPr>
            <a:lvl2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2pPr>
            <a:lvl3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3pPr>
            <a:lvl4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4pPr>
            <a:lvl5pPr indent="0" fontAlgn="base">
              <a:lnSpc>
                <a:spcPct val="100000"/>
              </a:lnSpc>
              <a:spcBef>
                <a:spcPct val="0"/>
              </a:spcBef>
              <a:spcAft>
                <a:spcPct val="0"/>
              </a:spcAft>
              <a:buClrTx/>
              <a:buSzTx/>
              <a:buFontTx/>
              <a:buNone/>
              <a:defRPr kumimoji="0" b="0" i="0" u="none" baseline="0">
                <a:latin typeface="Arial" panose="020B0604020202020204" pitchFamily="34" charset="0"/>
                <a:ea typeface="宋体" panose="02010600030101010101" pitchFamily="2"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3200">
                <a:solidFill>
                  <a:schemeClr val="tx1"/>
                </a:solidFill>
              </a:rPr>
              <a:t>老子认为，个人品行修养，重在修身。</a:t>
            </a:r>
            <a:r>
              <a:rPr lang="zh-CN" altLang="en-US" sz="3200"/>
              <a:t>对外</a:t>
            </a:r>
            <a:r>
              <a:rPr lang="zh-CN" altLang="en-US" sz="3200">
                <a:solidFill>
                  <a:schemeClr val="tx1"/>
                </a:solidFill>
              </a:rPr>
              <a:t>的“知人”“胜人”固然可贵，</a:t>
            </a:r>
            <a:r>
              <a:rPr lang="zh-CN" altLang="en-US" sz="3200"/>
              <a:t>对内</a:t>
            </a:r>
            <a:r>
              <a:rPr lang="zh-CN" altLang="en-US" sz="3200">
                <a:solidFill>
                  <a:schemeClr val="tx1"/>
                </a:solidFill>
              </a:rPr>
              <a:t>的“自知”“自胜”更为重要，更符合大道。</a:t>
            </a:r>
          </a:p>
          <a:p>
            <a:r>
              <a:rPr lang="zh-CN" altLang="en-US" sz="3200"/>
              <a:t>“知人者智，自知者明”</a:t>
            </a:r>
            <a:r>
              <a:rPr lang="zh-CN" altLang="en-US" sz="3200">
                <a:solidFill>
                  <a:schemeClr val="tx1"/>
                </a:solidFill>
              </a:rPr>
              <a:t>，老子强调我们不仅要向外探求，了解他人，更要多和自己对话，了解自己。</a:t>
            </a:r>
            <a:endParaRPr lang="zh-CN" altLang="en-US" sz="3200">
              <a:solidFill>
                <a:schemeClr val="tx1"/>
              </a:solidFill>
              <a:sym typeface="宋体" panose="02010600030101010101" pitchFamily="2" charset="-122"/>
            </a:endParaRPr>
          </a:p>
        </p:txBody>
      </p:sp>
      <p:pic>
        <p:nvPicPr>
          <p:cNvPr id="10" name="图片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F7E83E8-D54E-4396-B0D7-CD37B776502A}"/>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
        <p:nvSpPr>
          <p:cNvPr id="11" name="文本框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EE8F970-0787-40DF-BC37-B5E0A9BE4983}"/>
              </a:ext>
            </a:extLst>
          </p:cNvPr>
          <p:cNvSpPr/>
          <p:nvPr>
            <p:custDataLst>
              <p:tags r:id="rId4"/>
            </p:custDataLst>
          </p:nvPr>
        </p:nvSpPr>
        <p:spPr>
          <a:xfrm>
            <a:off x="939212" y="690963"/>
            <a:ext cx="10768374" cy="833590"/>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457200" indent="-457200">
              <a:lnSpc>
                <a:spcPct val="130000"/>
              </a:lnSpc>
              <a:spcBef>
                <a:spcPct val="0"/>
              </a:spcBef>
              <a:buClr>
                <a:srgbClr val="C00000"/>
              </a:buClr>
              <a:buFont typeface="Wingdings" panose="05000000000000000000" pitchFamily="2" charset="2"/>
              <a:buChar char="Ø"/>
            </a:pPr>
            <a:r>
              <a:rPr lang="zh-CN" altLang="en-US" sz="3200" b="1">
                <a:latin typeface="微软雅黑" panose="020B0503020204020204" pitchFamily="34" charset="-122"/>
                <a:ea typeface="微软雅黑" panose="020B0503020204020204" pitchFamily="34" charset="-122"/>
                <a:cs typeface="宋体" panose="02010600030101010101" pitchFamily="2" charset="-122"/>
              </a:rPr>
              <a:t>如何理解“知人者与自知者”“胜人者与自胜者”？</a:t>
            </a:r>
            <a:endParaRPr lang="en-US" altLang="zh-CN" sz="3200" b="1">
              <a:latin typeface="微软雅黑" panose="020B0503020204020204" pitchFamily="34" charset="-122"/>
              <a:ea typeface="微软雅黑" panose="020B0503020204020204" pitchFamily="34" charset="-122"/>
              <a:cs typeface="宋体" panose="02010600030101010101" pitchFamily="2" charset="-122"/>
            </a:endParaRPr>
          </a:p>
          <a:p>
            <a:pPr>
              <a:lnSpc>
                <a:spcPct val="130000"/>
              </a:lnSpc>
              <a:spcBef>
                <a:spcPct val="0"/>
              </a:spcBef>
              <a:buClr>
                <a:srgbClr val="C00000"/>
              </a:buClr>
            </a:pPr>
            <a:r>
              <a:rPr lang="zh-CN" altLang="en-US" sz="3200" b="1">
                <a:latin typeface="微软雅黑" panose="020B0503020204020204" pitchFamily="34" charset="-122"/>
                <a:ea typeface="微软雅黑" panose="020B0503020204020204" pitchFamily="34" charset="-122"/>
                <a:cs typeface="宋体" panose="02010600030101010101" pitchFamily="2" charset="-122"/>
              </a:rPr>
              <a:t>为什么说自知者、自胜者境界更高</a:t>
            </a:r>
            <a:r>
              <a:rPr lang="zh-CN" altLang="en-US" sz="3200" b="1">
                <a:latin typeface="微软雅黑" panose="020B0503020204020204" pitchFamily="34" charset="-122"/>
                <a:ea typeface="微软雅黑" panose="020B0503020204020204" pitchFamily="34" charset="-122"/>
              </a:rPr>
              <a:t>？ </a:t>
            </a:r>
            <a:endParaRPr lang="zh-CN" altLang="en-US" sz="3200" b="1">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38812225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bldLvl="2"/>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文本框 12"/>
          <p:cNvSpPr/>
          <p:nvPr>
            <p:custDataLst>
              <p:tags r:id="rId1"/>
            </p:custDataLst>
          </p:nvPr>
        </p:nvSpPr>
        <p:spPr>
          <a:xfrm>
            <a:off x="913311" y="813435"/>
            <a:ext cx="10923813" cy="2615565"/>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indent="457200">
              <a:lnSpc>
                <a:spcPct val="130000"/>
              </a:lnSpc>
              <a:spcBef>
                <a:spcPct val="0"/>
              </a:spcBef>
              <a:buClr>
                <a:srgbClr val="C00000"/>
              </a:buClr>
            </a:pPr>
            <a:r>
              <a:rPr lang="zh-CN" altLang="en-US" sz="3200">
                <a:solidFill>
                  <a:srgbClr val="C00000"/>
                </a:solidFill>
                <a:latin typeface="微软雅黑" panose="020B0503020204020204" pitchFamily="34" charset="-122"/>
                <a:ea typeface="微软雅黑" panose="020B0503020204020204" pitchFamily="34" charset="-122"/>
              </a:rPr>
              <a:t>“自知者明”</a:t>
            </a:r>
            <a:r>
              <a:rPr lang="zh-CN" altLang="en-US" sz="3200">
                <a:latin typeface="微软雅黑" panose="020B0503020204020204" pitchFamily="34" charset="-122"/>
                <a:ea typeface="微软雅黑" panose="020B0503020204020204" pitchFamily="34" charset="-122"/>
              </a:rPr>
              <a:t>启示我们：不仅要了解自己的优势，了解自己内心真正的热爱与与需求；更要看清自己的和缺点和不足，知道自身存在的缺陷，全面了解自我，才能给人生以合理定位，才能合理规划自我，才能明确人生发展的方向。</a:t>
            </a:r>
          </a:p>
        </p:txBody>
      </p:sp>
      <p:sp>
        <p:nvSpPr>
          <p:cNvPr id="4" name="文本框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1566059-EFC5-4B1F-B9C9-1FA30E4E1AE8}"/>
              </a:ext>
            </a:extLst>
          </p:cNvPr>
          <p:cNvSpPr/>
          <p:nvPr>
            <p:custDataLst>
              <p:tags r:id="rId2"/>
            </p:custDataLst>
          </p:nvPr>
        </p:nvSpPr>
        <p:spPr>
          <a:xfrm>
            <a:off x="913311" y="3429000"/>
            <a:ext cx="10923813" cy="3230821"/>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indent="457200">
              <a:lnSpc>
                <a:spcPct val="130000"/>
              </a:lnSpc>
              <a:spcBef>
                <a:spcPct val="0"/>
              </a:spcBef>
              <a:buClr>
                <a:srgbClr val="C00000"/>
              </a:buClr>
            </a:pPr>
            <a:r>
              <a:rPr lang="zh-CN" altLang="en-US" sz="3200">
                <a:solidFill>
                  <a:srgbClr val="C00000"/>
                </a:solidFill>
                <a:latin typeface="微软雅黑" panose="020B0503020204020204" pitchFamily="34" charset="-122"/>
                <a:ea typeface="微软雅黑" panose="020B0503020204020204" pitchFamily="34" charset="-122"/>
              </a:rPr>
              <a:t>“胜人者有力，自胜者强”：</a:t>
            </a:r>
            <a:r>
              <a:rPr lang="zh-CN" altLang="en-US" sz="3200">
                <a:latin typeface="微软雅黑" panose="020B0503020204020204" pitchFamily="34" charset="-122"/>
                <a:ea typeface="微软雅黑" panose="020B0503020204020204" pitchFamily="34" charset="-122"/>
              </a:rPr>
              <a:t>一个人战胜别人容易，战胜自己难。</a:t>
            </a:r>
            <a:r>
              <a:rPr lang="en-US" altLang="zh-CN" sz="3200">
                <a:solidFill>
                  <a:srgbClr val="C00000"/>
                </a:solidFill>
                <a:latin typeface="微软雅黑" panose="020B0503020204020204" pitchFamily="34" charset="-122"/>
                <a:ea typeface="微软雅黑" panose="020B0503020204020204" pitchFamily="34" charset="-122"/>
              </a:rPr>
              <a:t>“</a:t>
            </a:r>
            <a:r>
              <a:rPr lang="zh-CN" altLang="en-US" sz="3200">
                <a:solidFill>
                  <a:srgbClr val="C00000"/>
                </a:solidFill>
                <a:latin typeface="微软雅黑" panose="020B0503020204020204" pitchFamily="34" charset="-122"/>
                <a:ea typeface="微软雅黑" panose="020B0503020204020204" pitchFamily="34" charset="-122"/>
              </a:rPr>
              <a:t>自胜者强</a:t>
            </a:r>
            <a:r>
              <a:rPr lang="en-US" altLang="zh-CN" sz="3200">
                <a:solidFill>
                  <a:srgbClr val="C00000"/>
                </a:solidFill>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要求我们有强大的内心：人生辉煌时而不自傲，人生低谷时不垂头丧气，压力来临时能够直面挑战，遇到挫折能够直面风雨</a:t>
            </a: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一个能够战胜自我、超越自我的人，才是真正的强者。</a:t>
            </a:r>
          </a:p>
        </p:txBody>
      </p:sp>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3FCA8E2-C3C1-4DF3-8856-CC3F307A3781}"/>
              </a:ext>
            </a:extLst>
          </p:cNvPr>
          <p:cNvSpPr txBox="1"/>
          <p:nvPr>
            <p:custDataLst>
              <p:tags r:id="rId3"/>
            </p:custDataLst>
          </p:nvPr>
        </p:nvSpPr>
        <p:spPr>
          <a:xfrm>
            <a:off x="1635947" y="114899"/>
            <a:ext cx="2184939"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探究内涵</a:t>
            </a:r>
          </a:p>
        </p:txBody>
      </p:sp>
    </p:spTree>
  </p:cSld>
  <p:clrMapOvr>
    <a:masterClrMapping/>
  </p:clrMapOvr>
  <p:transition spd="slow">
    <p:randomBar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文本框 12"/>
          <p:cNvSpPr/>
          <p:nvPr>
            <p:custDataLst>
              <p:tags r:id="rId1"/>
            </p:custDataLst>
          </p:nvPr>
        </p:nvSpPr>
        <p:spPr>
          <a:xfrm>
            <a:off x="751115" y="813435"/>
            <a:ext cx="11086010" cy="3938179"/>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indent="457200">
              <a:lnSpc>
                <a:spcPct val="130000"/>
              </a:lnSpc>
              <a:spcBef>
                <a:spcPct val="0"/>
              </a:spcBef>
              <a:buClr>
                <a:srgbClr val="C00000"/>
              </a:buClr>
            </a:pPr>
            <a:r>
              <a:rPr lang="zh-CN" altLang="en-US" sz="3200">
                <a:solidFill>
                  <a:srgbClr val="C00000"/>
                </a:solidFill>
                <a:latin typeface="微软雅黑" panose="020B0503020204020204" pitchFamily="34" charset="-122"/>
                <a:ea typeface="微软雅黑" panose="020B0503020204020204" pitchFamily="34" charset="-122"/>
              </a:rPr>
              <a:t> </a:t>
            </a:r>
            <a:r>
              <a:rPr lang="zh-CN" altLang="en-US" sz="2800">
                <a:solidFill>
                  <a:srgbClr val="C00000"/>
                </a:solidFill>
                <a:latin typeface="微软雅黑" panose="020B0503020204020204" pitchFamily="34" charset="-122"/>
                <a:ea typeface="微软雅黑" panose="020B0503020204020204" pitchFamily="34" charset="-122"/>
              </a:rPr>
              <a:t>“知足者富”：</a:t>
            </a:r>
            <a:r>
              <a:rPr lang="zh-CN" altLang="en-US" sz="2800">
                <a:latin typeface="微软雅黑" panose="020B0503020204020204" pitchFamily="34" charset="-122"/>
                <a:ea typeface="微软雅黑" panose="020B0503020204020204" pitchFamily="34" charset="-122"/>
              </a:rPr>
              <a:t>财富没有边界，一味地追逐财富，永不知足，就永远不会满足，容易陷入罪恶的深渊。真正的富有并不是满足于现状，也不是满足于物质匮乏，而是对自知、自胜的程度达到一定境界而感到满足，这才算富有。知足者不失“自知”“自胜”立身之本，才可以立身长久。</a:t>
            </a:r>
          </a:p>
          <a:p>
            <a:pPr lvl="0" indent="457200">
              <a:lnSpc>
                <a:spcPct val="130000"/>
              </a:lnSpc>
              <a:spcBef>
                <a:spcPct val="0"/>
              </a:spcBef>
              <a:buClr>
                <a:srgbClr val="C00000"/>
              </a:buClr>
            </a:pPr>
            <a:r>
              <a:rPr lang="zh-CN" altLang="en-US" sz="2800">
                <a:latin typeface="微软雅黑" panose="020B0503020204020204" pitchFamily="34" charset="-122"/>
                <a:ea typeface="微软雅黑" panose="020B0503020204020204" pitchFamily="34" charset="-122"/>
              </a:rPr>
              <a:t>多少人因为金钱使得家庭妻离子散，兄弟反目成仇，又有多少人因为金钱使得朋友之间分道扬镳</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所以说人要懂得知足，学会心态淡泊，知足的人才能 获得内心的愉悦宁静 ，才能宾朋满座，才能惠及四方。如把“知足者富”解释为“知足常乐”，或理解为对物质生活不做过多要求就是富有，都与老子思想不相符合。</a:t>
            </a:r>
          </a:p>
        </p:txBody>
      </p:sp>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3FCA8E2-C3C1-4DF3-8856-CC3F307A3781}"/>
              </a:ext>
            </a:extLst>
          </p:cNvPr>
          <p:cNvSpPr txBox="1"/>
          <p:nvPr>
            <p:custDataLst>
              <p:tags r:id="rId2"/>
            </p:custDataLst>
          </p:nvPr>
        </p:nvSpPr>
        <p:spPr>
          <a:xfrm>
            <a:off x="1635947" y="114899"/>
            <a:ext cx="2184939"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探究内涵</a:t>
            </a:r>
          </a:p>
        </p:txBody>
      </p:sp>
    </p:spTree>
    <p:extLst>
      <p:ext uri="{BB962C8B-B14F-4D97-AF65-F5344CB8AC3E}">
        <p14:creationId xmlns:p14="http://schemas.microsoft.com/office/powerpoint/2010/main" val="1131579556"/>
      </p:ext>
    </p:extLst>
  </p:cSld>
  <p:clrMapOvr>
    <a:masterClrMapping/>
  </p:clrMapOvr>
  <p:transition spd="slow">
    <p:randomBar dir="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3FCA8E2-C3C1-4DF3-8856-CC3F307A3781}"/>
              </a:ext>
            </a:extLst>
          </p:cNvPr>
          <p:cNvSpPr txBox="1"/>
          <p:nvPr>
            <p:custDataLst>
              <p:tags r:id="rId1"/>
            </p:custDataLst>
          </p:nvPr>
        </p:nvSpPr>
        <p:spPr>
          <a:xfrm>
            <a:off x="1635947" y="114899"/>
            <a:ext cx="2184939"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探究内涵</a:t>
            </a:r>
          </a:p>
        </p:txBody>
      </p:sp>
      <p:sp>
        <p:nvSpPr>
          <p:cNvPr id="4" name="文本框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CD4AA6-7E65-4806-AF0E-BFA7AC1F7CC5}"/>
              </a:ext>
            </a:extLst>
          </p:cNvPr>
          <p:cNvSpPr/>
          <p:nvPr>
            <p:custDataLst>
              <p:tags r:id="rId2"/>
            </p:custDataLst>
          </p:nvPr>
        </p:nvSpPr>
        <p:spPr>
          <a:xfrm>
            <a:off x="1274126" y="912812"/>
            <a:ext cx="10204859" cy="3870996"/>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indent="457200">
              <a:lnSpc>
                <a:spcPct val="130000"/>
              </a:lnSpc>
              <a:spcBef>
                <a:spcPct val="0"/>
              </a:spcBef>
              <a:buClr>
                <a:srgbClr val="C00000"/>
              </a:buClr>
            </a:pPr>
            <a:r>
              <a:rPr lang="zh-CN" altLang="en-US" sz="3200">
                <a:solidFill>
                  <a:srgbClr val="C00000"/>
                </a:solidFill>
                <a:latin typeface="微软雅黑" panose="020B0503020204020204" pitchFamily="34" charset="-122"/>
                <a:ea typeface="微软雅黑" panose="020B0503020204020204" pitchFamily="34" charset="-122"/>
              </a:rPr>
              <a:t>“强行者有志”</a:t>
            </a:r>
            <a:r>
              <a:rPr lang="zh-CN" altLang="en-US" sz="3200">
                <a:latin typeface="微软雅黑" panose="020B0503020204020204" pitchFamily="34" charset="-122"/>
                <a:ea typeface="微软雅黑" panose="020B0503020204020204" pitchFamily="34" charset="-122"/>
              </a:rPr>
              <a:t>讲的是，唯有心怀大志者，方能坚持不懈。一个人的志向越远大，越强烈，就越能够坚持下去</a:t>
            </a:r>
            <a:r>
              <a:rPr lang="zh-CN" altLang="en-US" sz="3200">
                <a:latin typeface="微软雅黑" panose="020B0503020204020204" pitchFamily="34" charset="-122"/>
                <a:ea typeface="微软雅黑" panose="020B0503020204020204" pitchFamily="34" charset="-122"/>
                <a:sym typeface="宋体" panose="02010600030101010101" pitchFamily="2" charset="-122"/>
              </a:rPr>
              <a:t>勇于挑战，成就自我</a:t>
            </a:r>
            <a:r>
              <a:rPr lang="zh-CN" altLang="en-US" sz="3200">
                <a:latin typeface="微软雅黑" panose="020B0503020204020204" pitchFamily="34" charset="-122"/>
                <a:ea typeface="微软雅黑" panose="020B0503020204020204" pitchFamily="34" charset="-122"/>
              </a:rPr>
              <a:t>,。反之，志向越弱，行动越不能持久（</a:t>
            </a:r>
            <a:r>
              <a:rPr lang="zh-CN" altLang="en-US" sz="3200">
                <a:latin typeface="微软雅黑" panose="020B0503020204020204" pitchFamily="34" charset="-122"/>
                <a:ea typeface="微软雅黑" panose="020B0503020204020204" pitchFamily="34" charset="-122"/>
                <a:sym typeface="宋体" panose="02010600030101010101" pitchFamily="2" charset="-122"/>
              </a:rPr>
              <a:t>认定目标，勇敢前行，挑战自我，成就自我）。</a:t>
            </a:r>
            <a:br>
              <a:rPr lang="zh-CN" altLang="en-US" sz="3200">
                <a:latin typeface="微软雅黑" panose="020B0503020204020204" pitchFamily="34" charset="-122"/>
                <a:ea typeface="微软雅黑" panose="020B0503020204020204" pitchFamily="34" charset="-122"/>
                <a:sym typeface="宋体" panose="02010600030101010101" pitchFamily="2" charset="-122"/>
              </a:rPr>
            </a:br>
            <a:endParaRPr lang="zh-CN" altLang="en-US" sz="3200">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31AE79D-F5EA-42C4-8E75-6A1418E7B5B3}"/>
              </a:ext>
            </a:extLst>
          </p:cNvPr>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5101059" y="3294701"/>
            <a:ext cx="6896199" cy="3421912"/>
          </a:xfrm>
          <a:prstGeom prst="rect">
            <a:avLst/>
          </a:prstGeom>
        </p:spPr>
      </p:pic>
    </p:spTree>
    <p:extLst>
      <p:ext uri="{BB962C8B-B14F-4D97-AF65-F5344CB8AC3E}">
        <p14:creationId xmlns:p14="http://schemas.microsoft.com/office/powerpoint/2010/main" val="4127861545"/>
      </p:ext>
    </p:extLst>
  </p:cSld>
  <p:clrMapOvr>
    <a:masterClrMapping/>
  </p:clrMapOvr>
  <p:transition spd="slow">
    <p:randomBar dir="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27D8D1B-56A1-4F5C-8ACF-E10D2F2F1B62}"/>
              </a:ext>
            </a:extLst>
          </p:cNvPr>
          <p:cNvGrpSpPr/>
          <p:nvPr>
            <p:custDataLst>
              <p:tags r:id="rId1"/>
            </p:custDataLst>
          </p:nvPr>
        </p:nvGrpSpPr>
        <p:grpSpPr>
          <a:xfrm>
            <a:off x="763316" y="709419"/>
            <a:ext cx="11428684" cy="2439501"/>
            <a:chOff x="2351655" y="2293922"/>
            <a:chExt cx="7128944" cy="1521704"/>
          </a:xfrm>
        </p:grpSpPr>
        <p:grpSp>
          <p:nvGrpSpPr>
            <p:cNvPr id="5" name="组合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39C6F6D-EEDB-4682-B85E-FA8F223561B6}"/>
                </a:ext>
              </a:extLst>
            </p:cNvPr>
            <p:cNvGrpSpPr/>
            <p:nvPr>
              <p:custDataLst>
                <p:tags r:id="rId9"/>
              </p:custDataLst>
            </p:nvPr>
          </p:nvGrpSpPr>
          <p:grpSpPr>
            <a:xfrm>
              <a:off x="2351655" y="2293922"/>
              <a:ext cx="7128944" cy="1521704"/>
              <a:chOff x="2351655" y="2293922"/>
              <a:chExt cx="7128944" cy="1521704"/>
            </a:xfrm>
          </p:grpSpPr>
          <p:sp>
            <p:nvSpPr>
              <p:cNvPr id="7" name="矩形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39E16B3-D4D2-43D0-82CA-A9E2F661CEB8}"/>
                  </a:ext>
                </a:extLst>
              </p:cNvPr>
              <p:cNvSpPr/>
              <p:nvPr>
                <p:custDataLst>
                  <p:tags r:id="rId11"/>
                </p:custDataLst>
              </p:nvPr>
            </p:nvSpPr>
            <p:spPr>
              <a:xfrm>
                <a:off x="2351655" y="2315021"/>
                <a:ext cx="5998537" cy="150060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252000" bIns="72000" rtlCol="0" anchor="ctr"/>
              <a:lstStyle/>
              <a:p>
                <a:pPr marL="360000" indent="457200">
                  <a:lnSpc>
                    <a:spcPct val="120000"/>
                  </a:lnSpc>
                  <a:spcBef>
                    <a:spcPct val="0"/>
                  </a:spcBef>
                </a:pPr>
                <a:r>
                  <a:rPr lang="zh-CN" altLang="en-US" sz="3200">
                    <a:solidFill>
                      <a:schemeClr val="tx1"/>
                    </a:solidFill>
                    <a:latin typeface="楷体" panose="02010609060101010101" pitchFamily="49" charset="-122"/>
                    <a:ea typeface="楷体" panose="02010609060101010101" pitchFamily="49" charset="-122"/>
                    <a:sym typeface="+mn-ea"/>
                  </a:rPr>
                  <a:t>其安易持，</a:t>
                </a:r>
                <a:r>
                  <a:rPr lang="zh-CN" altLang="en-US" sz="3200">
                    <a:solidFill>
                      <a:schemeClr val="tx1"/>
                    </a:solidFill>
                    <a:latin typeface="楷体" panose="02010609060101010101" pitchFamily="49" charset="-122"/>
                    <a:ea typeface="楷体" panose="02010609060101010101" pitchFamily="49" charset="-122"/>
                    <a:cs typeface="楷体" panose="02010609060101010101" charset="-122"/>
                    <a:sym typeface="+mn-ea"/>
                  </a:rPr>
                  <a:t>其未兆易谋；其脆易泮，其微易散。为之于未有，治之于未乱。合抱之木，生于毫末；九层之台，起于</a:t>
                </a:r>
                <a:r>
                  <a:rPr lang="zh-CN" altLang="en-US" sz="3200">
                    <a:solidFill>
                      <a:schemeClr val="tx1"/>
                    </a:solidFill>
                    <a:latin typeface="楷体" panose="02010609060101010101" pitchFamily="49" charset="-122"/>
                    <a:ea typeface="楷体" panose="02010609060101010101" pitchFamily="49" charset="-122"/>
                    <a:sym typeface="+mn-ea"/>
                  </a:rPr>
                  <a:t>累</a:t>
                </a:r>
                <a:r>
                  <a:rPr lang="en-US" altLang="zh-CN" sz="2400" err="1">
                    <a:solidFill>
                      <a:schemeClr val="tx1"/>
                    </a:solidFill>
                    <a:latin typeface="楷体" panose="02010609060101010101" pitchFamily="49" charset="-122"/>
                    <a:ea typeface="楷体" panose="02010609060101010101" pitchFamily="49" charset="-122"/>
                    <a:sym typeface="+mn-ea"/>
                  </a:rPr>
                  <a:t>léi</a:t>
                </a:r>
                <a:r>
                  <a:rPr lang="zh-CN" altLang="en-US" sz="3200">
                    <a:solidFill>
                      <a:schemeClr val="tx1"/>
                    </a:solidFill>
                    <a:latin typeface="楷体" panose="02010609060101010101" pitchFamily="49" charset="-122"/>
                    <a:ea typeface="楷体" panose="02010609060101010101" pitchFamily="49" charset="-122"/>
                    <a:sym typeface="+mn-ea"/>
                  </a:rPr>
                  <a:t>土</a:t>
                </a:r>
                <a:r>
                  <a:rPr lang="zh-CN" altLang="en-US" sz="3200">
                    <a:solidFill>
                      <a:schemeClr val="tx1"/>
                    </a:solidFill>
                    <a:latin typeface="楷体" panose="02010609060101010101" pitchFamily="49" charset="-122"/>
                    <a:ea typeface="楷体" panose="02010609060101010101" pitchFamily="49" charset="-122"/>
                    <a:cs typeface="楷体" panose="02010609060101010101" charset="-122"/>
                    <a:sym typeface="+mn-ea"/>
                  </a:rPr>
                  <a:t>；千里之行，始于足下。为者败之，执者失之。</a:t>
                </a:r>
                <a:endParaRPr lang="zh-CN" altLang="en-US" sz="3200">
                  <a:solidFill>
                    <a:schemeClr val="tx1"/>
                  </a:solidFill>
                  <a:latin typeface="楷体" panose="02010609060101010101" pitchFamily="49" charset="-122"/>
                  <a:ea typeface="楷体" panose="02010609060101010101" pitchFamily="49" charset="-122"/>
                  <a:sym typeface="+mn-ea"/>
                </a:endParaRPr>
              </a:p>
            </p:txBody>
          </p:sp>
          <p:pic>
            <p:nvPicPr>
              <p:cNvPr id="8" name="图片 7" descr="图片包含 游戏机, 伞  描述已自动生成">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AD3E942-9A75-4BA7-BEA4-1252AB569814}"/>
                  </a:ext>
                </a:extLst>
              </p:cNvPr>
              <p:cNvPicPr>
                <a:picLocks noChangeAspect="1"/>
              </p:cNvPicPr>
              <p:nvPr>
                <p:custDataLst>
                  <p:tags r:id="rId12"/>
                </p:custDataLst>
              </p:nvPr>
            </p:nvPicPr>
            <p:blipFill>
              <a:blip r:embed="rId15"/>
              <a:stretch>
                <a:fillRect/>
              </a:stretch>
            </p:blipFill>
            <p:spPr>
              <a:xfrm>
                <a:off x="8039887" y="2293922"/>
                <a:ext cx="1440712" cy="1440712"/>
              </a:xfrm>
              <a:prstGeom prst="rect">
                <a:avLst/>
              </a:prstGeom>
            </p:spPr>
          </p:pic>
        </p:grpSp>
        <p:sp>
          <p:nvSpPr>
            <p:cNvPr id="6" name="矩形 4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06C4F77-1413-46A5-B657-8C5D2FF41F45}"/>
                </a:ext>
              </a:extLst>
            </p:cNvPr>
            <p:cNvSpPr/>
            <p:nvPr>
              <p:custDataLst>
                <p:tags r:id="rId10"/>
              </p:custDataLst>
            </p:nvPr>
          </p:nvSpPr>
          <p:spPr>
            <a:xfrm>
              <a:off x="2479819" y="2538599"/>
              <a:ext cx="88303" cy="1051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楷体" panose="02010609060101010101" pitchFamily="49" charset="-122"/>
                <a:ea typeface="楷体" panose="02010609060101010101" pitchFamily="49" charset="-122"/>
              </a:endParaRPr>
            </a:p>
          </p:txBody>
        </p:sp>
      </p:grpSp>
      <p:sp>
        <p:nvSpPr>
          <p:cNvPr id="11"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02187F7-142A-422F-BD6E-3A9D18848410}"/>
              </a:ext>
            </a:extLst>
          </p:cNvPr>
          <p:cNvSpPr txBox="1"/>
          <p:nvPr>
            <p:custDataLst>
              <p:tags r:id="rId2"/>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第六十四章</a:t>
            </a:r>
          </a:p>
        </p:txBody>
      </p:sp>
      <p:grpSp>
        <p:nvGrpSpPr>
          <p:cNvPr id="15" name="组合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14969E2-97BD-4E86-9DA8-B0805111879D}"/>
              </a:ext>
            </a:extLst>
          </p:cNvPr>
          <p:cNvGrpSpPr/>
          <p:nvPr>
            <p:custDataLst>
              <p:tags r:id="rId3"/>
            </p:custDataLst>
          </p:nvPr>
        </p:nvGrpSpPr>
        <p:grpSpPr>
          <a:xfrm>
            <a:off x="3205843" y="1944214"/>
            <a:ext cx="8375881" cy="1139785"/>
            <a:chOff x="3205843" y="1944214"/>
            <a:chExt cx="8375881" cy="1139785"/>
          </a:xfrm>
        </p:grpSpPr>
        <p:sp>
          <p:nvSpPr>
            <p:cNvPr id="10" name="内容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4674D0F-121B-40A0-9161-0533F61D55BB}"/>
                </a:ext>
              </a:extLst>
            </p:cNvPr>
            <p:cNvSpPr txBox="1"/>
            <p:nvPr>
              <p:custDataLst>
                <p:tags r:id="rId5"/>
              </p:custDataLst>
            </p:nvPr>
          </p:nvSpPr>
          <p:spPr>
            <a:xfrm>
              <a:off x="9772342" y="2522242"/>
              <a:ext cx="1809382" cy="561757"/>
            </a:xfrm>
            <a:prstGeom prst="rect">
              <a:avLst/>
            </a:prstGeom>
            <a:solidFill>
              <a:srgbClr val="C00000"/>
            </a:solidFill>
            <a:ln>
              <a:noFill/>
            </a:ln>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spcBef>
                  <a:spcPct val="0"/>
                </a:spcBef>
                <a:buNone/>
              </a:pPr>
              <a:r>
                <a:rPr lang="zh-CN" altLang="en-US" sz="2600" b="1">
                  <a:solidFill>
                    <a:schemeClr val="bg1"/>
                  </a:solidFill>
                  <a:latin typeface="微软雅黑" panose="020B0503020204020204" pitchFamily="34" charset="-122"/>
                  <a:ea typeface="微软雅黑" panose="020B0503020204020204" pitchFamily="34" charset="-122"/>
                </a:rPr>
                <a:t>状语后置</a:t>
              </a:r>
              <a:endParaRPr lang="en-US" altLang="zh-CN" sz="2600" b="1">
                <a:solidFill>
                  <a:schemeClr val="bg1"/>
                </a:solidFill>
                <a:latin typeface="微软雅黑" panose="020B0503020204020204" pitchFamily="34" charset="-122"/>
                <a:ea typeface="微软雅黑" panose="020B0503020204020204" pitchFamily="34" charset="-122"/>
              </a:endParaRPr>
            </a:p>
          </p:txBody>
        </p:sp>
        <p:cxnSp>
          <p:nvCxnSpPr>
            <p:cNvPr id="3" name="直接连接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88C24CE-529E-4A56-8B65-914E60B4EAB0}"/>
                </a:ext>
              </a:extLst>
            </p:cNvPr>
            <p:cNvCxnSpPr/>
            <p:nvPr>
              <p:custDataLst>
                <p:tags r:id="rId6"/>
              </p:custDataLst>
            </p:nvPr>
          </p:nvCxnSpPr>
          <p:spPr>
            <a:xfrm>
              <a:off x="8098971" y="1944214"/>
              <a:ext cx="160020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16004D5-7BB3-4363-B33C-9752D78EE025}"/>
                </a:ext>
              </a:extLst>
            </p:cNvPr>
            <p:cNvCxnSpPr/>
            <p:nvPr>
              <p:custDataLst>
                <p:tags r:id="rId7"/>
              </p:custDataLst>
            </p:nvPr>
          </p:nvCxnSpPr>
          <p:spPr>
            <a:xfrm>
              <a:off x="3205843" y="2602800"/>
              <a:ext cx="2215243"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564CE95-CFA8-4375-B184-D2B80386261A}"/>
                </a:ext>
              </a:extLst>
            </p:cNvPr>
            <p:cNvCxnSpPr/>
            <p:nvPr>
              <p:custDataLst>
                <p:tags r:id="rId8"/>
              </p:custDataLst>
            </p:nvPr>
          </p:nvCxnSpPr>
          <p:spPr>
            <a:xfrm>
              <a:off x="7824933" y="2602800"/>
              <a:ext cx="160020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6" name="文本框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15A52A5-CABC-4165-947D-3F4DEA125D63}"/>
              </a:ext>
            </a:extLst>
          </p:cNvPr>
          <p:cNvSpPr txBox="1"/>
          <p:nvPr>
            <p:custDataLst>
              <p:tags r:id="rId4"/>
            </p:custDataLst>
          </p:nvPr>
        </p:nvSpPr>
        <p:spPr>
          <a:xfrm>
            <a:off x="269645" y="3377505"/>
            <a:ext cx="11474512" cy="3373809"/>
          </a:xfrm>
          <a:prstGeom prst="rect">
            <a:avLst/>
          </a:prstGeom>
          <a:noFill/>
        </p:spPr>
        <p:txBody>
          <a:bodyPr wrap="square">
            <a:spAutoFit/>
          </a:bodyPr>
          <a:lstStyle/>
          <a:p>
            <a:pPr marL="571500" indent="-571500">
              <a:lnSpc>
                <a:spcPct val="130000"/>
              </a:lnSpc>
              <a:buFont typeface="Wingdings" panose="05000000000000000000" pitchFamily="2" charset="2"/>
              <a:buChar char="Ø"/>
            </a:pPr>
            <a:r>
              <a:rPr lang="zh-CN" altLang="en-US" sz="2800" b="1">
                <a:latin typeface="仿宋" panose="02010609060101010101" pitchFamily="49" charset="-122"/>
                <a:ea typeface="仿宋" panose="02010609060101010101" pitchFamily="49" charset="-122"/>
              </a:rPr>
              <a:t>译文：</a:t>
            </a:r>
            <a:r>
              <a:rPr lang="zh-CN" altLang="zh-CN" sz="2800" b="1">
                <a:latin typeface="仿宋" panose="02010609060101010101" pitchFamily="49" charset="-122"/>
                <a:ea typeface="仿宋" panose="02010609060101010101" pitchFamily="49" charset="-122"/>
              </a:rPr>
              <a:t>事物安然未生变数的时候容易持守，问题还没有显露迹象的时候容易解决，事物脆弱的时候容易分离，事物细小的时候容易散失。要在事情没有发生前就早作准备，要在祸乱没有产生前就处理妥当。合抱的大树，是从细小的萌芽生长起来的；九层的高台，是从一筐筐泥土建筑起来的；千里的远行，是从脚下一步步走出来的。强作妄为就会败事，执意把持就会失去。</a:t>
            </a:r>
            <a:endParaRPr lang="zh-CN" altLang="en-US" sz="2800" b="1">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0912640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BE7EF12-65F3-4D9F-B490-C188B29B78C0}"/>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68568" y="114898"/>
            <a:ext cx="4864254" cy="6743101"/>
          </a:xfrm>
          <a:prstGeom prst="rect">
            <a:avLst/>
          </a:prstGeom>
        </p:spPr>
      </p:pic>
      <p:sp>
        <p:nvSpPr>
          <p:cNvPr id="7" name="矩形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16D6AC-47C9-449B-97DB-415AE0F668FB}"/>
              </a:ext>
            </a:extLst>
          </p:cNvPr>
          <p:cNvSpPr/>
          <p:nvPr>
            <p:custDataLst>
              <p:tags r:id="rId2"/>
            </p:custDataLst>
          </p:nvPr>
        </p:nvSpPr>
        <p:spPr>
          <a:xfrm>
            <a:off x="4932822" y="690963"/>
            <a:ext cx="6843249" cy="5262979"/>
          </a:xfrm>
          <a:prstGeom prst="rect">
            <a:avLst/>
          </a:prstGeom>
          <a:noFill/>
          <a:ln w="3175">
            <a:noFill/>
            <a:prstDash val="dash"/>
          </a:ln>
        </p:spPr>
        <p:txBody>
          <a:bodyPr lIns="68580" tIns="34290" rIns="68580" bIns="34290" anchor="ctr" anchorCtr="0">
            <a:noAutofit/>
          </a:bodyPr>
          <a:lstStyle/>
          <a:p>
            <a:pPr indent="457200" defTabSz="912812" fontAlgn="ctr">
              <a:lnSpc>
                <a:spcPct val="150000"/>
              </a:lnSpc>
              <a:spcBef>
                <a:spcPct val="0"/>
              </a:spcBef>
              <a:spcAft>
                <a:spcPct val="0"/>
              </a:spcAft>
            </a:pPr>
            <a:r>
              <a:rPr lang="zh-CN" altLang="en-US" sz="2800" dirty="0">
                <a:effectLst>
                  <a:outerShdw blurRad="38100" dist="38100" dir="2700000" algn="tl">
                    <a:schemeClr val="bg2"/>
                  </a:outerShdw>
                </a:effectLst>
                <a:latin typeface="微软雅黑" panose="020B0503020204020204" pitchFamily="34" charset="-122"/>
                <a:ea typeface="微软雅黑" panose="020B0503020204020204" pitchFamily="34" charset="-122"/>
              </a:rPr>
              <a:t>先秦诸子中，有一个人，很有神秘感，传说他母亲怀了八十一年的身孕，才从腋下产出他。他一生下来就是白眉毛白胡子，所以被称为老子。老子在周王室担任过守藏室史（管理藏书的官员），后来看到周王朝越来越衰败，就离开故土，准备出函谷关去四处云游，骑青牛过函谷关时，在函谷府衙为府尹留下洋洋五千言</a:t>
            </a:r>
            <a:r>
              <a:rPr lang="en-US" altLang="zh-CN" sz="2800" dirty="0">
                <a:effectLst>
                  <a:outerShdw blurRad="38100" dist="38100" dir="2700000" algn="tl">
                    <a:schemeClr val="bg2"/>
                  </a:outerShdw>
                </a:effectLst>
                <a:latin typeface="微软雅黑" panose="020B0503020204020204" pitchFamily="34" charset="-122"/>
                <a:ea typeface="微软雅黑" panose="020B0503020204020204" pitchFamily="34" charset="-122"/>
              </a:rPr>
              <a:t>《</a:t>
            </a:r>
            <a:r>
              <a:rPr lang="zh-CN" altLang="en-US" sz="2800" dirty="0">
                <a:effectLst>
                  <a:outerShdw blurRad="38100" dist="38100" dir="2700000" algn="tl">
                    <a:schemeClr val="bg2"/>
                  </a:outerShdw>
                </a:effectLst>
                <a:latin typeface="微软雅黑" panose="020B0503020204020204" pitchFamily="34" charset="-122"/>
                <a:ea typeface="微软雅黑" panose="020B0503020204020204" pitchFamily="34" charset="-122"/>
              </a:rPr>
              <a:t>道德经</a:t>
            </a:r>
            <a:r>
              <a:rPr lang="en-US" altLang="zh-CN" sz="2800" dirty="0">
                <a:effectLst>
                  <a:outerShdw blurRad="38100" dist="38100" dir="2700000" algn="tl">
                    <a:schemeClr val="bg2"/>
                  </a:outerShdw>
                </a:effectLst>
                <a:latin typeface="微软雅黑" panose="020B0503020204020204" pitchFamily="34" charset="-122"/>
                <a:ea typeface="微软雅黑" panose="020B0503020204020204" pitchFamily="34" charset="-122"/>
              </a:rPr>
              <a:t>》</a:t>
            </a:r>
            <a:r>
              <a:rPr lang="zh-CN" altLang="en-US" sz="2800" dirty="0">
                <a:effectLst>
                  <a:outerShdw blurRad="38100" dist="38100" dir="2700000" algn="tl">
                    <a:schemeClr val="bg2"/>
                  </a:outerShdw>
                </a:effectLst>
                <a:latin typeface="微软雅黑" panose="020B0503020204020204" pitchFamily="34" charset="-122"/>
                <a:ea typeface="微软雅黑" panose="020B0503020204020204" pitchFamily="34" charset="-122"/>
              </a:rPr>
              <a:t>，我们今天学习的内容便出自此书。</a:t>
            </a:r>
          </a:p>
        </p:txBody>
      </p:sp>
      <p:sp>
        <p:nvSpPr>
          <p:cNvPr id="11"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729D8C3-48BD-4A65-9B39-1F54BB1ADA08}"/>
              </a:ext>
            </a:extLst>
          </p:cNvPr>
          <p:cNvSpPr txBox="1"/>
          <p:nvPr>
            <p:custDataLst>
              <p:tags r:id="rId3"/>
            </p:custDataLst>
          </p:nvPr>
        </p:nvSpPr>
        <p:spPr>
          <a:xfrm>
            <a:off x="1600199" y="402931"/>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课堂导入</a:t>
            </a:r>
          </a:p>
        </p:txBody>
      </p:sp>
    </p:spTree>
    <p:extLst>
      <p:ext uri="{BB962C8B-B14F-4D97-AF65-F5344CB8AC3E}">
        <p14:creationId xmlns:p14="http://schemas.microsoft.com/office/powerpoint/2010/main" val="3782000240"/>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27D8D1B-56A1-4F5C-8ACF-E10D2F2F1B62}"/>
              </a:ext>
            </a:extLst>
          </p:cNvPr>
          <p:cNvGrpSpPr/>
          <p:nvPr>
            <p:custDataLst>
              <p:tags r:id="rId1"/>
            </p:custDataLst>
          </p:nvPr>
        </p:nvGrpSpPr>
        <p:grpSpPr>
          <a:xfrm>
            <a:off x="763316" y="709419"/>
            <a:ext cx="11428684" cy="2439501"/>
            <a:chOff x="2351655" y="2293922"/>
            <a:chExt cx="7128944" cy="1521704"/>
          </a:xfrm>
        </p:grpSpPr>
        <p:grpSp>
          <p:nvGrpSpPr>
            <p:cNvPr id="5" name="组合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39C6F6D-EEDB-4682-B85E-FA8F223561B6}"/>
                </a:ext>
              </a:extLst>
            </p:cNvPr>
            <p:cNvGrpSpPr/>
            <p:nvPr>
              <p:custDataLst>
                <p:tags r:id="rId4"/>
              </p:custDataLst>
            </p:nvPr>
          </p:nvGrpSpPr>
          <p:grpSpPr>
            <a:xfrm>
              <a:off x="2351655" y="2293922"/>
              <a:ext cx="7128944" cy="1521704"/>
              <a:chOff x="2351655" y="2293922"/>
              <a:chExt cx="7128944" cy="1521704"/>
            </a:xfrm>
          </p:grpSpPr>
          <p:sp>
            <p:nvSpPr>
              <p:cNvPr id="7" name="矩形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39E16B3-D4D2-43D0-82CA-A9E2F661CEB8}"/>
                  </a:ext>
                </a:extLst>
              </p:cNvPr>
              <p:cNvSpPr/>
              <p:nvPr>
                <p:custDataLst>
                  <p:tags r:id="rId6"/>
                </p:custDataLst>
              </p:nvPr>
            </p:nvSpPr>
            <p:spPr>
              <a:xfrm>
                <a:off x="2351655" y="2315021"/>
                <a:ext cx="5998537" cy="150060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108000" rIns="252000" bIns="72000" rtlCol="0" anchor="ctr"/>
              <a:lstStyle/>
              <a:p>
                <a:pPr marL="360000" indent="457200">
                  <a:lnSpc>
                    <a:spcPct val="120000"/>
                  </a:lnSpc>
                  <a:spcBef>
                    <a:spcPct val="0"/>
                  </a:spcBef>
                </a:pPr>
                <a:r>
                  <a:rPr lang="zh-CN" altLang="en-US" sz="3200">
                    <a:solidFill>
                      <a:schemeClr val="tx1"/>
                    </a:solidFill>
                    <a:latin typeface="楷体" panose="02010609060101010101" pitchFamily="49" charset="-122"/>
                    <a:ea typeface="楷体" panose="02010609060101010101" pitchFamily="49" charset="-122"/>
                    <a:cs typeface="楷体" panose="02010609060101010101" charset="-122"/>
                    <a:sym typeface="+mn-ea"/>
                  </a:rPr>
                  <a:t>是以圣人</a:t>
                </a:r>
                <a:r>
                  <a:rPr lang="zh-CN" altLang="en-US" sz="3200">
                    <a:solidFill>
                      <a:srgbClr val="0070C0"/>
                    </a:solidFill>
                    <a:latin typeface="楷体" panose="02010609060101010101" pitchFamily="49" charset="-122"/>
                    <a:ea typeface="楷体" panose="02010609060101010101" pitchFamily="49" charset="-122"/>
                    <a:cs typeface="楷体" panose="02010609060101010101" charset="-122"/>
                    <a:sym typeface="+mn-ea"/>
                  </a:rPr>
                  <a:t>无为</a:t>
                </a:r>
                <a:r>
                  <a:rPr lang="zh-CN" altLang="en-US" sz="3200">
                    <a:solidFill>
                      <a:schemeClr val="tx1"/>
                    </a:solidFill>
                    <a:latin typeface="楷体" panose="02010609060101010101" pitchFamily="49" charset="-122"/>
                    <a:ea typeface="楷体" panose="02010609060101010101" pitchFamily="49" charset="-122"/>
                    <a:cs typeface="楷体" panose="02010609060101010101" charset="-122"/>
                    <a:sym typeface="+mn-ea"/>
                  </a:rPr>
                  <a:t>，故无败，无执故无失。民之从事，常于</a:t>
                </a:r>
                <a:r>
                  <a:rPr lang="zh-CN" altLang="en-US" sz="3200">
                    <a:solidFill>
                      <a:srgbClr val="0070C0"/>
                    </a:solidFill>
                    <a:latin typeface="楷体" panose="02010609060101010101" pitchFamily="49" charset="-122"/>
                    <a:ea typeface="楷体" panose="02010609060101010101" pitchFamily="49" charset="-122"/>
                    <a:sym typeface="+mn-ea"/>
                  </a:rPr>
                  <a:t>几</a:t>
                </a:r>
                <a:r>
                  <a:rPr lang="zh-CN" altLang="en-US" sz="3200">
                    <a:solidFill>
                      <a:schemeClr val="tx1"/>
                    </a:solidFill>
                    <a:latin typeface="楷体" panose="02010609060101010101" pitchFamily="49" charset="-122"/>
                    <a:ea typeface="楷体" panose="02010609060101010101" pitchFamily="49" charset="-122"/>
                    <a:cs typeface="楷体" panose="02010609060101010101" charset="-122"/>
                    <a:sym typeface="+mn-ea"/>
                  </a:rPr>
                  <a:t>成而败之。慎终如始，则无败事。是以圣人</a:t>
                </a:r>
                <a:r>
                  <a:rPr lang="zh-CN" altLang="en-US" sz="3200">
                    <a:solidFill>
                      <a:srgbClr val="0070C0"/>
                    </a:solidFill>
                    <a:latin typeface="楷体" panose="02010609060101010101" pitchFamily="49" charset="-122"/>
                    <a:ea typeface="楷体" panose="02010609060101010101" pitchFamily="49" charset="-122"/>
                    <a:sym typeface="+mn-ea"/>
                  </a:rPr>
                  <a:t>欲</a:t>
                </a:r>
                <a:r>
                  <a:rPr lang="zh-CN" altLang="en-US" sz="3200">
                    <a:solidFill>
                      <a:schemeClr val="tx1"/>
                    </a:solidFill>
                    <a:latin typeface="楷体" panose="02010609060101010101" pitchFamily="49" charset="-122"/>
                    <a:ea typeface="楷体" panose="02010609060101010101" pitchFamily="49" charset="-122"/>
                    <a:cs typeface="楷体" panose="02010609060101010101" charset="-122"/>
                    <a:sym typeface="+mn-ea"/>
                  </a:rPr>
                  <a:t>不</a:t>
                </a:r>
                <a:r>
                  <a:rPr lang="zh-CN" altLang="en-US" sz="3200">
                    <a:solidFill>
                      <a:srgbClr val="0070C0"/>
                    </a:solidFill>
                    <a:latin typeface="楷体" panose="02010609060101010101" pitchFamily="49" charset="-122"/>
                    <a:ea typeface="楷体" panose="02010609060101010101" pitchFamily="49" charset="-122"/>
                    <a:sym typeface="+mn-ea"/>
                  </a:rPr>
                  <a:t>欲</a:t>
                </a:r>
                <a:r>
                  <a:rPr lang="zh-CN" altLang="en-US" sz="3200">
                    <a:solidFill>
                      <a:schemeClr val="tx1"/>
                    </a:solidFill>
                    <a:latin typeface="楷体" panose="02010609060101010101" pitchFamily="49" charset="-122"/>
                    <a:ea typeface="楷体" panose="02010609060101010101" pitchFamily="49" charset="-122"/>
                    <a:cs typeface="楷体" panose="02010609060101010101" charset="-122"/>
                    <a:sym typeface="+mn-ea"/>
                  </a:rPr>
                  <a:t>，不贵难得之货，</a:t>
                </a:r>
                <a:r>
                  <a:rPr lang="zh-CN" altLang="en-US" sz="3200">
                    <a:solidFill>
                      <a:srgbClr val="0070C0"/>
                    </a:solidFill>
                    <a:latin typeface="楷体" panose="02010609060101010101" pitchFamily="49" charset="-122"/>
                    <a:ea typeface="楷体" panose="02010609060101010101" pitchFamily="49" charset="-122"/>
                    <a:sym typeface="+mn-ea"/>
                  </a:rPr>
                  <a:t>学</a:t>
                </a:r>
                <a:r>
                  <a:rPr lang="zh-CN" altLang="en-US" sz="3200">
                    <a:solidFill>
                      <a:schemeClr val="tx1"/>
                    </a:solidFill>
                    <a:latin typeface="楷体" panose="02010609060101010101" pitchFamily="49" charset="-122"/>
                    <a:ea typeface="楷体" panose="02010609060101010101" pitchFamily="49" charset="-122"/>
                    <a:cs typeface="楷体" panose="02010609060101010101" charset="-122"/>
                    <a:sym typeface="+mn-ea"/>
                  </a:rPr>
                  <a:t>不</a:t>
                </a:r>
                <a:r>
                  <a:rPr lang="zh-CN" altLang="en-US" sz="3200">
                    <a:solidFill>
                      <a:srgbClr val="0070C0"/>
                    </a:solidFill>
                    <a:latin typeface="楷体" panose="02010609060101010101" pitchFamily="49" charset="-122"/>
                    <a:ea typeface="楷体" panose="02010609060101010101" pitchFamily="49" charset="-122"/>
                    <a:sym typeface="+mn-ea"/>
                  </a:rPr>
                  <a:t>学</a:t>
                </a:r>
                <a:r>
                  <a:rPr lang="zh-CN" altLang="en-US" sz="3200">
                    <a:solidFill>
                      <a:schemeClr val="tx1"/>
                    </a:solidFill>
                    <a:latin typeface="楷体" panose="02010609060101010101" pitchFamily="49" charset="-122"/>
                    <a:ea typeface="楷体" panose="02010609060101010101" pitchFamily="49" charset="-122"/>
                    <a:cs typeface="楷体" panose="02010609060101010101" charset="-122"/>
                    <a:sym typeface="+mn-ea"/>
                  </a:rPr>
                  <a:t>，</a:t>
                </a:r>
                <a:r>
                  <a:rPr lang="zh-CN" altLang="en-US" sz="3200">
                    <a:solidFill>
                      <a:srgbClr val="0070C0"/>
                    </a:solidFill>
                    <a:latin typeface="楷体" panose="02010609060101010101" pitchFamily="49" charset="-122"/>
                    <a:ea typeface="楷体" panose="02010609060101010101" pitchFamily="49" charset="-122"/>
                    <a:sym typeface="+mn-ea"/>
                  </a:rPr>
                  <a:t>复</a:t>
                </a:r>
                <a:r>
                  <a:rPr lang="zh-CN" altLang="en-US" sz="3200">
                    <a:solidFill>
                      <a:schemeClr val="tx1"/>
                    </a:solidFill>
                    <a:latin typeface="楷体" panose="02010609060101010101" pitchFamily="49" charset="-122"/>
                    <a:ea typeface="楷体" panose="02010609060101010101" pitchFamily="49" charset="-122"/>
                    <a:cs typeface="楷体" panose="02010609060101010101" charset="-122"/>
                    <a:sym typeface="+mn-ea"/>
                  </a:rPr>
                  <a:t>众人之所过，以辅万物之自然而不敢为。 </a:t>
                </a:r>
                <a:endParaRPr lang="zh-CN" altLang="en-US" sz="3200">
                  <a:solidFill>
                    <a:schemeClr val="tx1"/>
                  </a:solidFill>
                  <a:latin typeface="楷体" panose="02010609060101010101" pitchFamily="49" charset="-122"/>
                  <a:ea typeface="楷体" panose="02010609060101010101" pitchFamily="49" charset="-122"/>
                  <a:sym typeface="+mn-ea"/>
                </a:endParaRPr>
              </a:p>
            </p:txBody>
          </p:sp>
          <p:pic>
            <p:nvPicPr>
              <p:cNvPr id="8" name="图片 7" descr="图片包含 游戏机, 伞  描述已自动生成">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AD3E942-9A75-4BA7-BEA4-1252AB569814}"/>
                  </a:ext>
                </a:extLst>
              </p:cNvPr>
              <p:cNvPicPr>
                <a:picLocks noChangeAspect="1"/>
              </p:cNvPicPr>
              <p:nvPr>
                <p:custDataLst>
                  <p:tags r:id="rId7"/>
                </p:custDataLst>
              </p:nvPr>
            </p:nvPicPr>
            <p:blipFill>
              <a:blip r:embed="rId10"/>
              <a:stretch>
                <a:fillRect/>
              </a:stretch>
            </p:blipFill>
            <p:spPr>
              <a:xfrm>
                <a:off x="8039887" y="2293922"/>
                <a:ext cx="1440712" cy="1440712"/>
              </a:xfrm>
              <a:prstGeom prst="rect">
                <a:avLst/>
              </a:prstGeom>
            </p:spPr>
          </p:pic>
        </p:grpSp>
        <p:sp>
          <p:nvSpPr>
            <p:cNvPr id="6" name="矩形 4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06C4F77-1413-46A5-B657-8C5D2FF41F45}"/>
                </a:ext>
              </a:extLst>
            </p:cNvPr>
            <p:cNvSpPr/>
            <p:nvPr>
              <p:custDataLst>
                <p:tags r:id="rId5"/>
              </p:custDataLst>
            </p:nvPr>
          </p:nvSpPr>
          <p:spPr>
            <a:xfrm>
              <a:off x="2479819" y="2538599"/>
              <a:ext cx="88303" cy="10511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楷体" panose="02010609060101010101" pitchFamily="49" charset="-122"/>
                <a:ea typeface="楷体" panose="02010609060101010101" pitchFamily="49" charset="-122"/>
              </a:endParaRPr>
            </a:p>
          </p:txBody>
        </p:sp>
      </p:grpSp>
      <p:sp>
        <p:nvSpPr>
          <p:cNvPr id="9" name="文本框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9FBAC6B-00E0-4A61-8D34-DD518EC6BFDE}"/>
              </a:ext>
            </a:extLst>
          </p:cNvPr>
          <p:cNvSpPr txBox="1"/>
          <p:nvPr>
            <p:custDataLst>
              <p:tags r:id="rId2"/>
            </p:custDataLst>
          </p:nvPr>
        </p:nvSpPr>
        <p:spPr>
          <a:xfrm>
            <a:off x="534343" y="3689869"/>
            <a:ext cx="11123313" cy="2813655"/>
          </a:xfrm>
          <a:prstGeom prst="rect">
            <a:avLst/>
          </a:prstGeom>
          <a:noFill/>
        </p:spPr>
        <p:txBody>
          <a:bodyPr wrap="square">
            <a:spAutoFit/>
          </a:bodyPr>
          <a:lstStyle/>
          <a:p>
            <a:pPr marL="571500" indent="-571500">
              <a:lnSpc>
                <a:spcPct val="130000"/>
              </a:lnSpc>
              <a:buFont typeface="Wingdings" panose="05000000000000000000" pitchFamily="2" charset="2"/>
              <a:buChar char="Ø"/>
            </a:pPr>
            <a:r>
              <a:rPr lang="zh-CN" altLang="en-US" sz="2800" b="1">
                <a:latin typeface="仿宋" panose="02010609060101010101" pitchFamily="49" charset="-122"/>
                <a:ea typeface="仿宋" panose="02010609060101010101" pitchFamily="49" charset="-122"/>
              </a:rPr>
              <a:t>译文：</a:t>
            </a:r>
            <a:r>
              <a:rPr lang="zh-CN" altLang="zh-CN" sz="2800" b="1">
                <a:latin typeface="仿宋" panose="02010609060101010101" pitchFamily="49" charset="-122"/>
                <a:ea typeface="仿宋" panose="02010609060101010101" pitchFamily="49" charset="-122"/>
              </a:rPr>
              <a:t>所以圣人不求有所作为，因此不会败事，不执意把持，因此不会丧失。一般人做事，常在接近成功时遭致失败。审慎面对事情的终结，一如开始时那样（慎重），就不会失败。所以圣人求别人所不欲求的，不看重难得的财物，学别人所不学的，补救众人所犯的过错，以辅助万物的自然变化而不加以干预。</a:t>
            </a:r>
            <a:endParaRPr lang="zh-CN" altLang="en-US" sz="2800" b="1">
              <a:latin typeface="仿宋" panose="02010609060101010101" pitchFamily="49" charset="-122"/>
              <a:ea typeface="仿宋" panose="02010609060101010101" pitchFamily="49" charset="-122"/>
            </a:endParaRPr>
          </a:p>
        </p:txBody>
      </p:sp>
      <p:sp>
        <p:nvSpPr>
          <p:cNvPr id="11"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02187F7-142A-422F-BD6E-3A9D18848410}"/>
              </a:ext>
            </a:extLst>
          </p:cNvPr>
          <p:cNvSpPr txBox="1"/>
          <p:nvPr>
            <p:custDataLst>
              <p:tags r:id="rId3"/>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第六十四章</a:t>
            </a:r>
          </a:p>
        </p:txBody>
      </p:sp>
    </p:spTree>
    <p:extLst>
      <p:ext uri="{BB962C8B-B14F-4D97-AF65-F5344CB8AC3E}">
        <p14:creationId xmlns:p14="http://schemas.microsoft.com/office/powerpoint/2010/main" val="1390795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72FE3C-F44D-4FAD-B246-84CBA7D478C6}"/>
              </a:ext>
            </a:extLst>
          </p:cNvPr>
          <p:cNvSpPr txBox="1"/>
          <p:nvPr>
            <p:custDataLst>
              <p:tags r:id="rId1"/>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第六十四章</a:t>
            </a:r>
          </a:p>
        </p:txBody>
      </p:sp>
      <p:pic>
        <p:nvPicPr>
          <p:cNvPr id="10" name="图片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F7E83E8-D54E-4396-B0D7-CD37B776502A}"/>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
        <p:nvSpPr>
          <p:cNvPr id="6"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9FF3981-AF35-487C-9831-C84A0F18B17B}"/>
              </a:ext>
            </a:extLst>
          </p:cNvPr>
          <p:cNvSpPr txBox="1"/>
          <p:nvPr>
            <p:custDataLst>
              <p:tags r:id="rId3"/>
            </p:custDataLst>
          </p:nvPr>
        </p:nvSpPr>
        <p:spPr>
          <a:xfrm>
            <a:off x="3068986" y="837251"/>
            <a:ext cx="8783459" cy="47593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base">
              <a:lnSpc>
                <a:spcPct val="130000"/>
              </a:lnSpc>
              <a:spcBef>
                <a:spcPct val="0"/>
              </a:spcBef>
              <a:spcAft>
                <a:spcPct val="0"/>
              </a:spcAft>
              <a:buClr>
                <a:srgbClr val="C00000"/>
              </a:buClr>
              <a:buFont typeface="Wingdings" panose="05000000000000000000" pitchFamily="2" charset="2"/>
              <a:buChar char="Ø"/>
            </a:pPr>
            <a:r>
              <a:rPr lang="zh-CN" altLang="en-US" sz="3200" b="1">
                <a:latin typeface="微软雅黑" panose="020B0503020204020204" pitchFamily="34" charset="-122"/>
                <a:ea typeface="微软雅黑" panose="020B0503020204020204" pitchFamily="34" charset="-122"/>
              </a:rPr>
              <a:t>本章的主要内容是什么？</a:t>
            </a:r>
          </a:p>
          <a:p>
            <a:pPr marL="0" indent="457200" fontAlgn="base">
              <a:lnSpc>
                <a:spcPct val="130000"/>
              </a:lnSpc>
              <a:spcBef>
                <a:spcPct val="0"/>
              </a:spcBef>
              <a:spcAft>
                <a:spcPct val="0"/>
              </a:spcAft>
              <a:buClr>
                <a:srgbClr val="C00000"/>
              </a:buClr>
              <a:buNone/>
            </a:pPr>
            <a:r>
              <a:rPr lang="zh-CN" altLang="en-US">
                <a:latin typeface="微软雅黑" panose="020B0503020204020204" pitchFamily="34" charset="-122"/>
                <a:ea typeface="微软雅黑" panose="020B0503020204020204" pitchFamily="34" charset="-122"/>
              </a:rPr>
              <a:t>明确：本</a:t>
            </a:r>
            <a:r>
              <a:rPr lang="zh-CN" altLang="zh-CN">
                <a:latin typeface="微软雅黑" panose="020B0503020204020204" pitchFamily="34" charset="-122"/>
                <a:ea typeface="微软雅黑" panose="020B0503020204020204" pitchFamily="34" charset="-122"/>
              </a:rPr>
              <a:t>章阐述事物变化发展的规律</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说明</a:t>
            </a:r>
            <a:r>
              <a:rPr lang="en-US" altLang="zh-CN">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合抱之木</a:t>
            </a:r>
            <a:r>
              <a:rPr lang="en-US" altLang="zh-CN">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九层之台</a:t>
            </a:r>
            <a:r>
              <a:rPr lang="en-US" altLang="zh-CN">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千里之行</a:t>
            </a:r>
            <a:r>
              <a:rPr lang="en-US" altLang="zh-CN">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分别是以</a:t>
            </a:r>
            <a:r>
              <a:rPr lang="en-US" altLang="zh-CN">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毫末</a:t>
            </a:r>
            <a:r>
              <a:rPr lang="en-US" altLang="zh-CN">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累土</a:t>
            </a:r>
            <a:r>
              <a:rPr lang="en-US" altLang="zh-CN">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足下</a:t>
            </a:r>
            <a:r>
              <a:rPr lang="en-US" altLang="zh-CN">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为开端的，形象地证明了由小变大、积少成多的道理。</a:t>
            </a:r>
            <a:endParaRPr lang="en-US" altLang="zh-CN">
              <a:latin typeface="微软雅黑" panose="020B0503020204020204" pitchFamily="34" charset="-122"/>
              <a:ea typeface="微软雅黑" panose="020B0503020204020204" pitchFamily="34" charset="-122"/>
            </a:endParaRPr>
          </a:p>
          <a:p>
            <a:pPr marL="0" indent="457200" fontAlgn="base">
              <a:lnSpc>
                <a:spcPct val="130000"/>
              </a:lnSpc>
              <a:spcBef>
                <a:spcPct val="0"/>
              </a:spcBef>
              <a:spcAft>
                <a:spcPct val="0"/>
              </a:spcAft>
              <a:buClr>
                <a:srgbClr val="C00000"/>
              </a:buClr>
              <a:buNone/>
            </a:pPr>
            <a:r>
              <a:rPr lang="zh-CN" altLang="zh-CN">
                <a:latin typeface="微软雅黑" panose="020B0503020204020204" pitchFamily="34" charset="-122"/>
                <a:ea typeface="微软雅黑" panose="020B0503020204020204" pitchFamily="34" charset="-122"/>
              </a:rPr>
              <a:t>同时告诫人们，无论做什么事情，都要预先谋划，提前准备，</a:t>
            </a:r>
            <a:r>
              <a:rPr lang="zh-CN" altLang="en-US">
                <a:latin typeface="微软雅黑" panose="020B0503020204020204" pitchFamily="34" charset="-122"/>
                <a:ea typeface="微软雅黑" panose="020B0503020204020204" pitchFamily="34" charset="-122"/>
              </a:rPr>
              <a:t>要依靠自然规律，始终保持慎重，</a:t>
            </a:r>
            <a:r>
              <a:rPr lang="zh-CN" altLang="zh-CN">
                <a:latin typeface="微软雅黑" panose="020B0503020204020204" pitchFamily="34" charset="-122"/>
                <a:ea typeface="微软雅黑" panose="020B0503020204020204" pitchFamily="34" charset="-122"/>
              </a:rPr>
              <a:t>有始有终</a:t>
            </a:r>
            <a:r>
              <a:rPr lang="zh-CN" altLang="en-US">
                <a:latin typeface="微软雅黑" panose="020B0503020204020204" pitchFamily="34" charset="-122"/>
                <a:ea typeface="微软雅黑" panose="020B0503020204020204" pitchFamily="34" charset="-122"/>
              </a:rPr>
              <a:t>。</a:t>
            </a:r>
            <a:r>
              <a:rPr lang="zh-CN" altLang="zh-CN">
                <a:latin typeface="微软雅黑" panose="020B0503020204020204" pitchFamily="34" charset="-122"/>
                <a:ea typeface="微软雅黑" panose="020B0503020204020204" pitchFamily="34" charset="-122"/>
              </a:rPr>
              <a:t>只有从小事做起，</a:t>
            </a:r>
            <a:r>
              <a:rPr lang="zh-CN" altLang="en-US">
                <a:latin typeface="微软雅黑" panose="020B0503020204020204" pitchFamily="34" charset="-122"/>
                <a:ea typeface="微软雅黑" panose="020B0503020204020204" pitchFamily="34" charset="-122"/>
              </a:rPr>
              <a:t>耐心地、一点一滴地去完成，</a:t>
            </a:r>
            <a:r>
              <a:rPr lang="zh-CN" altLang="zh-CN">
                <a:latin typeface="微软雅黑" panose="020B0503020204020204" pitchFamily="34" charset="-122"/>
                <a:ea typeface="微软雅黑" panose="020B0503020204020204" pitchFamily="34" charset="-122"/>
              </a:rPr>
              <a:t>才能成就大事业。</a:t>
            </a:r>
            <a:endParaRPr lang="en-US" altLang="zh-CN">
              <a:latin typeface="微软雅黑" panose="020B0503020204020204" pitchFamily="34" charset="-122"/>
              <a:ea typeface="微软雅黑" panose="020B0503020204020204" pitchFamily="34" charset="-122"/>
            </a:endParaRPr>
          </a:p>
          <a:p>
            <a:pPr marL="0" indent="457200" fontAlgn="base">
              <a:lnSpc>
                <a:spcPct val="130000"/>
              </a:lnSpc>
              <a:spcBef>
                <a:spcPct val="0"/>
              </a:spcBef>
              <a:spcAft>
                <a:spcPct val="0"/>
              </a:spcAft>
              <a:buClr>
                <a:srgbClr val="C00000"/>
              </a:buClr>
              <a:buNone/>
            </a:pPr>
            <a:r>
              <a:rPr lang="zh-CN" altLang="en-US">
                <a:latin typeface="微软雅黑" panose="020B0503020204020204" pitchFamily="34" charset="-122"/>
                <a:ea typeface="微软雅黑" panose="020B0503020204020204" pitchFamily="34" charset="-122"/>
              </a:rPr>
              <a:t>同时，引出</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无为而治</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思想的具体做法。</a:t>
            </a:r>
          </a:p>
          <a:p>
            <a:pPr marL="457200" indent="-457200" fontAlgn="base">
              <a:lnSpc>
                <a:spcPct val="130000"/>
              </a:lnSpc>
              <a:spcBef>
                <a:spcPct val="0"/>
              </a:spcBef>
              <a:spcAft>
                <a:spcPct val="0"/>
              </a:spcAft>
              <a:buClr>
                <a:srgbClr val="C00000"/>
              </a:buClr>
              <a:buFont typeface="Wingdings" panose="05000000000000000000" pitchFamily="2" charset="2"/>
              <a:buChar char="Ø"/>
            </a:pPr>
            <a:endParaRPr lang="zh-CN" altLang="en-US" sz="3200">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409658415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CAD4C21-ADF5-4A0C-BBD0-CF28921E9303}"/>
              </a:ext>
            </a:extLst>
          </p:cNvPr>
          <p:cNvSpPr/>
          <p:nvPr>
            <p:custDataLst>
              <p:tags r:id="rId1"/>
            </p:custDataLst>
          </p:nvPr>
        </p:nvSpPr>
        <p:spPr>
          <a:xfrm>
            <a:off x="303395" y="640769"/>
            <a:ext cx="10926445" cy="2590646"/>
          </a:xfrm>
          <a:prstGeom prst="rect">
            <a:avLst/>
          </a:prstGeom>
        </p:spPr>
        <p:txBody>
          <a:bodyPr vert="horz" lIns="91440" tIns="45720" rIns="91440" bIns="45720" rtlCol="0">
            <a:no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457200" indent="-457200">
              <a:lnSpc>
                <a:spcPct val="130000"/>
              </a:lnSpc>
              <a:spcBef>
                <a:spcPct val="0"/>
              </a:spcBef>
              <a:buClr>
                <a:srgbClr val="C00000"/>
              </a:buClr>
              <a:buFont typeface="Wingdings" panose="05000000000000000000" pitchFamily="2" charset="2"/>
              <a:buChar char="Ø"/>
            </a:pPr>
            <a:r>
              <a:rPr lang="zh-CN" altLang="en-US" sz="2800" b="1">
                <a:latin typeface="微软雅黑" panose="020B0503020204020204" pitchFamily="34" charset="-122"/>
                <a:ea typeface="微软雅黑" panose="020B0503020204020204" pitchFamily="34" charset="-122"/>
                <a:sym typeface="+mn-ea"/>
              </a:rPr>
              <a:t>老子说</a:t>
            </a:r>
            <a:r>
              <a:rPr sz="2800" b="1">
                <a:latin typeface="微软雅黑" panose="020B0503020204020204" pitchFamily="34" charset="-122"/>
                <a:ea typeface="微软雅黑" panose="020B0503020204020204" pitchFamily="34" charset="-122"/>
                <a:sym typeface="+mn-ea"/>
              </a:rPr>
              <a:t>“合抱之木，生于毫未；九层之台，起于累土；千里之行，始于足下”，荀子《劝学》中有“积土成山”“积水成渊”“故不积跬步，无以至千里；不积小流，无以成江海”。两者有什么不同？</a:t>
            </a:r>
            <a:endParaRPr lang="zh-CN" altLang="en-US" sz="2800" b="1">
              <a:latin typeface="微软雅黑" panose="020B0503020204020204" pitchFamily="34" charset="-122"/>
              <a:ea typeface="微软雅黑" panose="020B0503020204020204" pitchFamily="34" charset="-122"/>
            </a:endParaRPr>
          </a:p>
        </p:txBody>
      </p:sp>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72FE3C-F44D-4FAD-B246-84CBA7D478C6}"/>
              </a:ext>
            </a:extLst>
          </p:cNvPr>
          <p:cNvSpPr txBox="1"/>
          <p:nvPr>
            <p:custDataLst>
              <p:tags r:id="rId2"/>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第六十四章</a:t>
            </a:r>
          </a:p>
        </p:txBody>
      </p:sp>
      <p:pic>
        <p:nvPicPr>
          <p:cNvPr id="10" name="图片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F7E83E8-D54E-4396-B0D7-CD37B776502A}"/>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b="17939"/>
          <a:stretch>
            <a:fillRect/>
          </a:stretch>
        </p:blipFill>
        <p:spPr>
          <a:xfrm>
            <a:off x="202907" y="3216914"/>
            <a:ext cx="2866079" cy="3526187"/>
          </a:xfrm>
          <a:prstGeom prst="rect">
            <a:avLst/>
          </a:prstGeom>
        </p:spPr>
      </p:pic>
      <p:sp>
        <p:nvSpPr>
          <p:cNvPr id="8"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40BBBD2-D0C7-462A-BED8-BE5A2283A41A}"/>
              </a:ext>
            </a:extLst>
          </p:cNvPr>
          <p:cNvSpPr txBox="1"/>
          <p:nvPr>
            <p:custDataLst>
              <p:tags r:id="rId4"/>
            </p:custDataLst>
          </p:nvPr>
        </p:nvSpPr>
        <p:spPr>
          <a:xfrm>
            <a:off x="3068986" y="2151417"/>
            <a:ext cx="8801886" cy="39385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lnSpc>
                <a:spcPct val="130000"/>
              </a:lnSpc>
              <a:spcBef>
                <a:spcPct val="0"/>
              </a:spcBef>
              <a:buNone/>
            </a:pPr>
            <a:r>
              <a:rPr lang="zh-CN" altLang="en-US" b="1">
                <a:solidFill>
                  <a:srgbClr val="C00000"/>
                </a:solidFill>
                <a:latin typeface="微软雅黑" panose="020B0503020204020204" pitchFamily="34" charset="-122"/>
                <a:ea typeface="微软雅黑" panose="020B0503020204020204" pitchFamily="34" charset="-122"/>
              </a:rPr>
              <a:t>明确：</a:t>
            </a:r>
            <a:r>
              <a:rPr lang="zh-CN" altLang="en-US" kern="10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结论不同。</a:t>
            </a:r>
            <a:endParaRPr lang="zh-CN" altLang="en-US" kern="100">
              <a:solidFill>
                <a:srgbClr val="C00000"/>
              </a:solidFill>
              <a:latin typeface="微软雅黑" panose="020B0503020204020204" pitchFamily="34" charset="-122"/>
              <a:ea typeface="微软雅黑" panose="020B0503020204020204" pitchFamily="34" charset="-122"/>
              <a:cs typeface="宋体" panose="02010600030101010101" pitchFamily="2" charset="-122"/>
            </a:endParaRPr>
          </a:p>
          <a:p>
            <a:pPr marL="0" indent="0" fontAlgn="ctr">
              <a:lnSpc>
                <a:spcPct val="130000"/>
              </a:lnSpc>
              <a:spcBef>
                <a:spcPct val="0"/>
              </a:spcBef>
              <a:buNone/>
            </a:pPr>
            <a:r>
              <a:rPr lang="zh-CN" altLang="en-US" kern="100">
                <a:latin typeface="微软雅黑" panose="020B0503020204020204" pitchFamily="34" charset="-122"/>
                <a:ea typeface="微软雅黑" panose="020B0503020204020204" pitchFamily="34" charset="-122"/>
                <a:cs typeface="宋体" panose="02010600030101010101" pitchFamily="2" charset="-122"/>
                <a:sym typeface="+mn-ea"/>
              </a:rPr>
              <a:t>①荀子说“锲而不舍，金石可镂”，人要像蚯蚓那样“用心一也”，虽然“无爪牙之利，筋骨之强”，也要“上食埃土，下饮黄泉”，</a:t>
            </a:r>
            <a:r>
              <a:rPr lang="zh-CN" altLang="en-US" kern="10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提出了积极进取的主张</a:t>
            </a:r>
            <a:r>
              <a:rPr lang="zh-CN" altLang="en-US" kern="100">
                <a:latin typeface="微软雅黑" panose="020B0503020204020204" pitchFamily="34" charset="-122"/>
                <a:ea typeface="微软雅黑" panose="020B0503020204020204" pitchFamily="34" charset="-122"/>
                <a:cs typeface="宋体" panose="02010600030101010101" pitchFamily="2" charset="-122"/>
                <a:sym typeface="+mn-ea"/>
              </a:rPr>
              <a:t>。</a:t>
            </a:r>
            <a:endParaRPr lang="zh-CN" altLang="en-US" kern="100">
              <a:latin typeface="微软雅黑" panose="020B0503020204020204" pitchFamily="34" charset="-122"/>
              <a:ea typeface="微软雅黑" panose="020B0503020204020204" pitchFamily="34" charset="-122"/>
              <a:cs typeface="宋体" panose="02010600030101010101" pitchFamily="2" charset="-122"/>
            </a:endParaRPr>
          </a:p>
          <a:p>
            <a:pPr marL="0" indent="0" fontAlgn="ctr">
              <a:lnSpc>
                <a:spcPct val="130000"/>
              </a:lnSpc>
              <a:spcBef>
                <a:spcPct val="0"/>
              </a:spcBef>
              <a:buNone/>
            </a:pPr>
            <a:r>
              <a:rPr lang="zh-CN" altLang="en-US" kern="100">
                <a:latin typeface="微软雅黑" panose="020B0503020204020204" pitchFamily="34" charset="-122"/>
                <a:ea typeface="微软雅黑" panose="020B0503020204020204" pitchFamily="34" charset="-122"/>
                <a:cs typeface="宋体" panose="02010600030101010101" pitchFamily="2" charset="-122"/>
                <a:sym typeface="+mn-ea"/>
              </a:rPr>
              <a:t>②老子则主张“无为”“无执”，实际上是</a:t>
            </a:r>
            <a:r>
              <a:rPr lang="zh-CN" altLang="en-US" kern="10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mn-ea"/>
              </a:rPr>
              <a:t>让人们依照自然规律办事，树立必胜的信心和坚强的毅力，耐心地一点一滴去完成</a:t>
            </a:r>
            <a:r>
              <a:rPr lang="zh-CN" altLang="en-US" kern="100">
                <a:latin typeface="微软雅黑" panose="020B0503020204020204" pitchFamily="34" charset="-122"/>
                <a:ea typeface="微软雅黑" panose="020B0503020204020204" pitchFamily="34" charset="-122"/>
                <a:cs typeface="宋体" panose="02010600030101010101" pitchFamily="2" charset="-122"/>
                <a:sym typeface="+mn-ea"/>
              </a:rPr>
              <a:t>，稍有松懈，常会造成前功尽弃、功亏一篑的结局。</a:t>
            </a:r>
            <a:endParaRPr lang="zh-CN" altLang="en-US">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173736918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DEC2053-4712-455A-B1CF-91CFB2FCE2CE}"/>
              </a:ext>
            </a:extLst>
          </p:cNvPr>
          <p:cNvSpPr/>
          <p:nvPr>
            <p:custDataLst>
              <p:tags r:id="rId1"/>
            </p:custDataLst>
          </p:nvPr>
        </p:nvSpPr>
        <p:spPr>
          <a:xfrm>
            <a:off x="446314" y="953983"/>
            <a:ext cx="11299372" cy="5262979"/>
          </a:xfrm>
          <a:prstGeom prst="rect">
            <a:avLst/>
          </a:prstGeom>
        </p:spPr>
        <p:txBody>
          <a:bodyPr wrap="square">
            <a:spAutoFit/>
          </a:bodyPr>
          <a:lstStyle/>
          <a:p>
            <a:pPr indent="355600" algn="just">
              <a:spcAft>
                <a:spcPct val="0"/>
              </a:spcAft>
            </a:pPr>
            <a:r>
              <a:rPr lang="zh-CN" altLang="zh-CN" sz="2800" kern="100">
                <a:latin typeface="微软雅黑" panose="020B0503020204020204" pitchFamily="34" charset="-122"/>
                <a:ea typeface="微软雅黑" panose="020B0503020204020204" pitchFamily="34" charset="-122"/>
                <a:cs typeface="Times New Roman" panose="02020603050405020304" pitchFamily="18" charset="0"/>
              </a:rPr>
              <a:t>中国的哲学是时间的哲学，主张在</a:t>
            </a:r>
            <a:r>
              <a:rPr lang="zh-CN" altLang="zh-CN" sz="28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时间流</a:t>
            </a:r>
            <a:r>
              <a:rPr lang="zh-CN" altLang="zh-CN" sz="2800" kern="100">
                <a:latin typeface="微软雅黑" panose="020B0503020204020204" pitchFamily="34" charset="-122"/>
                <a:ea typeface="微软雅黑" panose="020B0503020204020204" pitchFamily="34" charset="-122"/>
                <a:cs typeface="Times New Roman" panose="02020603050405020304" pitchFamily="18" charset="0"/>
              </a:rPr>
              <a:t>中去探讨事物的衍生规律，获得处理问题的智慧。比如，中医讲究“治未病”，病要在未得时医治，等显现出来已经晚了一步。主张要有忧患意识，居安思危。主张凡事预则立，不预则废。处理问题，治国理政，要学会“下先手棋”等。《老子》讲“</a:t>
            </a:r>
            <a:r>
              <a:rPr lang="zh-CN" altLang="zh-CN" sz="28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为之于未有，治之于未乱</a:t>
            </a:r>
            <a:r>
              <a:rPr lang="zh-CN" altLang="zh-CN" sz="2800" kern="100">
                <a:latin typeface="微软雅黑" panose="020B0503020204020204" pitchFamily="34" charset="-122"/>
                <a:ea typeface="微软雅黑" panose="020B0503020204020204" pitchFamily="34" charset="-122"/>
                <a:cs typeface="Times New Roman" panose="02020603050405020304" pitchFamily="18" charset="0"/>
              </a:rPr>
              <a:t>”就是这个意思。</a:t>
            </a:r>
          </a:p>
          <a:p>
            <a:pPr indent="355600" algn="just">
              <a:spcAft>
                <a:spcPct val="0"/>
              </a:spcAft>
            </a:pPr>
            <a:r>
              <a:rPr lang="zh-CN" altLang="zh-CN" sz="2800" kern="100">
                <a:latin typeface="微软雅黑" panose="020B0503020204020204" pitchFamily="34" charset="-122"/>
                <a:ea typeface="微软雅黑" panose="020B0503020204020204" pitchFamily="34" charset="-122"/>
                <a:cs typeface="Times New Roman" panose="02020603050405020304" pitchFamily="18" charset="0"/>
              </a:rPr>
              <a:t>当前，我国经济社会发展正处于全面深化改革的重要历史时期，呈现出许多不同以往的新特点、新情况，对于各种问题，要防患于未然，化解于无形。即便形势很好，我们仍要保持清醒头脑，能敏锐发现问题的苗头。</a:t>
            </a:r>
          </a:p>
          <a:p>
            <a:pPr indent="355600" algn="just">
              <a:spcAft>
                <a:spcPct val="0"/>
              </a:spcAft>
            </a:pPr>
            <a:r>
              <a:rPr lang="zh-CN" altLang="zh-CN" sz="28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图难于其易，为大于其细。天下难事，必作于易；天下大事，必作于细</a:t>
            </a:r>
            <a:r>
              <a:rPr lang="zh-CN" altLang="zh-CN" sz="2800" kern="100">
                <a:latin typeface="微软雅黑" panose="020B0503020204020204" pitchFamily="34" charset="-122"/>
                <a:ea typeface="微软雅黑" panose="020B0503020204020204" pitchFamily="34" charset="-122"/>
                <a:cs typeface="Times New Roman" panose="02020603050405020304" pitchFamily="18" charset="0"/>
              </a:rPr>
              <a:t>。</a:t>
            </a:r>
          </a:p>
          <a:p>
            <a:pPr indent="355600" algn="r">
              <a:spcAft>
                <a:spcPct val="0"/>
              </a:spcAft>
            </a:pPr>
            <a:r>
              <a:rPr lang="zh-CN" altLang="zh-CN" sz="2800" kern="100">
                <a:latin typeface="微软雅黑" panose="020B0503020204020204" pitchFamily="34" charset="-122"/>
                <a:ea typeface="微软雅黑" panose="020B0503020204020204" pitchFamily="34" charset="-122"/>
                <a:cs typeface="Times New Roman" panose="02020603050405020304" pitchFamily="18" charset="0"/>
              </a:rPr>
              <a:t>——习近平在比利时布鲁日欧洲学院的演讲</a:t>
            </a:r>
            <a:r>
              <a:rPr lang="en-US" altLang="zh-CN" sz="2800" kern="100">
                <a:latin typeface="微软雅黑" panose="020B0503020204020204" pitchFamily="34" charset="-122"/>
                <a:ea typeface="微软雅黑" panose="020B0503020204020204" pitchFamily="34" charset="-122"/>
                <a:cs typeface="Times New Roman" panose="02020603050405020304" pitchFamily="18" charset="0"/>
              </a:rPr>
              <a:t>(2014</a:t>
            </a:r>
            <a:r>
              <a:rPr lang="zh-CN" altLang="zh-CN" sz="2800" kern="100">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2800" kern="100">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800" kern="100">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28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800" kern="100">
                <a:latin typeface="微软雅黑" panose="020B0503020204020204" pitchFamily="34" charset="-122"/>
                <a:ea typeface="微软雅黑" panose="020B0503020204020204" pitchFamily="34" charset="-122"/>
                <a:cs typeface="Times New Roman" panose="02020603050405020304" pitchFamily="18" charset="0"/>
              </a:rPr>
              <a:t>日）</a:t>
            </a:r>
          </a:p>
        </p:txBody>
      </p:sp>
      <p:sp>
        <p:nvSpPr>
          <p:cNvPr id="3"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528DD8C-B1AE-4FFB-9DF6-F3341AEE5521}"/>
              </a:ext>
            </a:extLst>
          </p:cNvPr>
          <p:cNvSpPr txBox="1"/>
          <p:nvPr>
            <p:custDataLst>
              <p:tags r:id="rId2"/>
            </p:custDataLst>
          </p:nvPr>
        </p:nvSpPr>
        <p:spPr>
          <a:xfrm>
            <a:off x="1635947" y="114899"/>
            <a:ext cx="413067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第六十四章</a:t>
            </a:r>
          </a:p>
        </p:txBody>
      </p:sp>
    </p:spTree>
    <p:extLst>
      <p:ext uri="{BB962C8B-B14F-4D97-AF65-F5344CB8AC3E}">
        <p14:creationId xmlns:p14="http://schemas.microsoft.com/office/powerpoint/2010/main" val="3160294427"/>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17007" y="909901"/>
            <a:ext cx="5418666" cy="5833200"/>
          </a:xfrm>
          <a:prstGeom prst="rect">
            <a:avLst/>
          </a:prstGeom>
          <a:noFill/>
        </p:spPr>
        <p:txBody>
          <a:bodyPr wrap="square" rtlCol="0">
            <a:spAutoFit/>
          </a:bodyPr>
          <a:lstStyle/>
          <a:p>
            <a:pPr>
              <a:lnSpc>
                <a:spcPct val="150000"/>
              </a:lnSpc>
            </a:pPr>
            <a:r>
              <a:rPr lang="en-US" altLang="zh-CN" sz="2800">
                <a:latin typeface="微软雅黑" panose="020B0503020204020204" pitchFamily="34" charset="-122"/>
                <a:ea typeface="微软雅黑" panose="020B0503020204020204" pitchFamily="34" charset="-122"/>
                <a:cs typeface="楷体" panose="02010609060101010101" charset="-122"/>
              </a:rPr>
              <a:t>    </a:t>
            </a:r>
            <a:r>
              <a:rPr lang="zh-CN" altLang="en-US" sz="2800">
                <a:latin typeface="微软雅黑" panose="020B0503020204020204" pitchFamily="34" charset="-122"/>
                <a:ea typeface="微软雅黑" panose="020B0503020204020204" pitchFamily="34" charset="-122"/>
                <a:cs typeface="楷体" panose="02010609060101010101" charset="-122"/>
              </a:rPr>
              <a:t>本文主要阐述了老子关于</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有</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和</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无</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辩证关系的分析、有道之人不彰显自我的道理，强调了人要</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自知</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自胜</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知足</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强行</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，加强自我修养的观点，并告诉人们要依照自然规律，从小事做起，</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无为而治</a:t>
            </a:r>
            <a:r>
              <a:rPr lang="en-US" altLang="zh-CN" sz="2800">
                <a:latin typeface="微软雅黑" panose="020B0503020204020204" pitchFamily="34" charset="-122"/>
                <a:ea typeface="微软雅黑" panose="020B0503020204020204" pitchFamily="34" charset="-122"/>
                <a:cs typeface="楷体" panose="02010609060101010101" charset="-122"/>
              </a:rPr>
              <a:t>”</a:t>
            </a:r>
            <a:r>
              <a:rPr lang="zh-CN" altLang="en-US" sz="2800">
                <a:latin typeface="微软雅黑" panose="020B0503020204020204" pitchFamily="34" charset="-122"/>
                <a:ea typeface="微软雅黑" panose="020B0503020204020204" pitchFamily="34" charset="-122"/>
                <a:cs typeface="楷体" panose="02010609060101010101" charset="-122"/>
              </a:rPr>
              <a:t>。这四章从不同角度体现了老子的观点。</a:t>
            </a:r>
          </a:p>
        </p:txBody>
      </p:sp>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B8B9FC6-BDDF-4A75-A5D4-ACF3216C14BD}"/>
              </a:ext>
            </a:extLst>
          </p:cNvPr>
          <p:cNvSpPr txBox="1"/>
          <p:nvPr>
            <p:custDataLst>
              <p:tags r:id="rId2"/>
            </p:custDataLst>
          </p:nvPr>
        </p:nvSpPr>
        <p:spPr>
          <a:xfrm>
            <a:off x="1635948" y="114899"/>
            <a:ext cx="2037982"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文章主旨</a:t>
            </a:r>
          </a:p>
        </p:txBody>
      </p:sp>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D9CAAC3-8D9A-4712-88CA-D35ABE82D902}"/>
              </a:ext>
            </a:extLst>
          </p:cNvPr>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8518072" y="-18008"/>
            <a:ext cx="3282146" cy="3282146"/>
          </a:xfrm>
          <a:prstGeom prst="rect">
            <a:avLst/>
          </a:prstGeom>
        </p:spPr>
      </p:pic>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4A8CA8-ED80-4073-B764-43852AF3EB9C}"/>
              </a:ext>
            </a:extLst>
          </p:cNvPr>
          <p:cNvPicPr>
            <a:picLocks noChangeAspect="1"/>
          </p:cNvPicPr>
          <p:nvPr>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a:off x="5891123" y="2267231"/>
            <a:ext cx="5964545" cy="451706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734785" y="1351417"/>
            <a:ext cx="10972800" cy="5184775"/>
          </a:xfrm>
        </p:spPr>
        <p:txBody>
          <a:bodyPr>
            <a:normAutofit/>
          </a:bodyPr>
          <a:lstStyle/>
          <a:p>
            <a:pPr>
              <a:lnSpc>
                <a:spcPct val="150000"/>
              </a:lnSpc>
              <a:spcBef>
                <a:spcPct val="0"/>
              </a:spcBef>
              <a:buFont typeface="Wingdings" panose="05000000000000000000" pitchFamily="2" charset="2"/>
              <a:buChar char="Ø"/>
            </a:pPr>
            <a:r>
              <a:rPr lang="zh-CN" altLang="zh-CN" sz="3200" b="1">
                <a:solidFill>
                  <a:srgbClr val="C00000"/>
                </a:solidFill>
                <a:latin typeface="微软雅黑" panose="020B0503020204020204" pitchFamily="34" charset="-122"/>
                <a:ea typeface="微软雅黑" panose="020B0503020204020204" pitchFamily="34" charset="-122"/>
              </a:rPr>
              <a:t>怎样理解第十一章的“有”“无”？</a:t>
            </a:r>
          </a:p>
          <a:p>
            <a:pPr>
              <a:lnSpc>
                <a:spcPct val="150000"/>
              </a:lnSpc>
              <a:spcBef>
                <a:spcPct val="0"/>
              </a:spcBef>
              <a:buFont typeface="Wingdings" panose="05000000000000000000" pitchFamily="2" charset="2"/>
              <a:buChar char="ü"/>
            </a:pPr>
            <a:r>
              <a:rPr lang="zh-CN" altLang="en-US" sz="3200" b="1">
                <a:latin typeface="微软雅黑" panose="020B0503020204020204" pitchFamily="34" charset="-122"/>
                <a:ea typeface="微软雅黑" panose="020B0503020204020204" pitchFamily="34" charset="-122"/>
              </a:rPr>
              <a:t>明确：</a:t>
            </a:r>
            <a:r>
              <a:rPr lang="zh-CN" altLang="zh-CN" sz="3200" b="1">
                <a:latin typeface="微软雅黑" panose="020B0503020204020204" pitchFamily="34" charset="-122"/>
                <a:ea typeface="微软雅黑" panose="020B0503020204020204" pitchFamily="34" charset="-122"/>
              </a:rPr>
              <a:t>“有”和“无”是对立统一的，它们相互依存，相互作用。“无”让“有”发挥作用。正如有了车毂中空的地方，才有了车子的作用；有了器具中空的地方，才具备器皿的作用；有了门窗四壁的空的部分，才有了房屋的作用。</a:t>
            </a:r>
            <a:endParaRPr lang="zh-CN" altLang="en-US" sz="3200" b="1">
              <a:latin typeface="微软雅黑" panose="020B0503020204020204" pitchFamily="34" charset="-122"/>
              <a:ea typeface="微软雅黑" panose="020B0503020204020204" pitchFamily="34" charset="-122"/>
            </a:endParaRP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06634B3-2821-4BE7-BE8C-53A3430E6E05}"/>
              </a:ext>
            </a:extLst>
          </p:cNvPr>
          <p:cNvSpPr txBox="1"/>
          <p:nvPr>
            <p:custDataLst>
              <p:tags r:id="rId2"/>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extLst>
      <p:ext uri="{BB962C8B-B14F-4D97-AF65-F5344CB8AC3E}">
        <p14:creationId xmlns:p14="http://schemas.microsoft.com/office/powerpoint/2010/main" val="34054439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609600" y="1041174"/>
            <a:ext cx="10972800" cy="5184775"/>
          </a:xfrm>
        </p:spPr>
        <p:txBody>
          <a:bodyPr vert="horz" lIns="91440" tIns="45720" rIns="91440" bIns="45720" rtlCol="0">
            <a:normAutofit fontScale="92500" lnSpcReduction="10000"/>
          </a:bodyPr>
          <a:lstStyle/>
          <a:p>
            <a:pPr>
              <a:lnSpc>
                <a:spcPct val="150000"/>
              </a:lnSpc>
              <a:spcBef>
                <a:spcPct val="0"/>
              </a:spcBef>
              <a:buFont typeface="Wingdings" panose="05000000000000000000" pitchFamily="2" charset="2"/>
              <a:buChar char="Ø"/>
            </a:pPr>
            <a:r>
              <a:rPr lang="zh-CN" altLang="zh-CN" sz="3200" b="1">
                <a:solidFill>
                  <a:srgbClr val="C00000"/>
                </a:solidFill>
                <a:latin typeface="微软雅黑" panose="020B0503020204020204" pitchFamily="34" charset="-122"/>
                <a:ea typeface="微软雅黑" panose="020B0503020204020204" pitchFamily="34" charset="-122"/>
              </a:rPr>
              <a:t>第二十四章告诉我们什么道理？</a:t>
            </a:r>
          </a:p>
          <a:p>
            <a:pPr>
              <a:lnSpc>
                <a:spcPct val="150000"/>
              </a:lnSpc>
              <a:spcBef>
                <a:spcPct val="0"/>
              </a:spcBef>
              <a:buFont typeface="Wingdings" panose="05000000000000000000" pitchFamily="2" charset="2"/>
              <a:buChar char="ü"/>
            </a:pPr>
            <a:r>
              <a:rPr lang="zh-CN" altLang="en-US" sz="3200" b="1">
                <a:latin typeface="微软雅黑" panose="020B0503020204020204" pitchFamily="34" charset="-122"/>
                <a:ea typeface="微软雅黑" panose="020B0503020204020204" pitchFamily="34" charset="-122"/>
              </a:rPr>
              <a:t>明确：</a:t>
            </a:r>
            <a:r>
              <a:rPr lang="zh-CN" altLang="zh-CN" sz="3200" b="1">
                <a:latin typeface="微软雅黑" panose="020B0503020204020204" pitchFamily="34" charset="-122"/>
                <a:ea typeface="微软雅黑" panose="020B0503020204020204" pitchFamily="34" charset="-122"/>
              </a:rPr>
              <a:t>这一章主要讲“自然”的道理。自然是顺道而行，不自己妄为。急躁冒进、自我炫耀的行为都会导致失败，不符合自然规律的政策也同样不会取得相应的成果，老子告诫人们为人应谦恭谨慎，为政应温和柔顺，只有脚踏实地，不自以为是，不好高骛远，以一颗平常心去去面对，方可长久。一个人有了“自见”、“自是”、“自伐”、“自矜”的心病，一定要及时反省，反省后要自我改正。</a:t>
            </a:r>
            <a:endParaRPr lang="zh-CN" altLang="en-US" sz="3200" b="1">
              <a:latin typeface="微软雅黑" panose="020B0503020204020204" pitchFamily="34" charset="-122"/>
              <a:ea typeface="微软雅黑" panose="020B0503020204020204" pitchFamily="34" charset="-122"/>
            </a:endParaRP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F9CB573-207E-4B39-B327-7DA976DCEA4F}"/>
              </a:ext>
            </a:extLst>
          </p:cNvPr>
          <p:cNvSpPr txBox="1"/>
          <p:nvPr>
            <p:custDataLst>
              <p:tags r:id="rId2"/>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extLst>
      <p:ext uri="{BB962C8B-B14F-4D97-AF65-F5344CB8AC3E}">
        <p14:creationId xmlns:p14="http://schemas.microsoft.com/office/powerpoint/2010/main" val="461788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816428" y="1073831"/>
            <a:ext cx="10972800" cy="5184775"/>
          </a:xfrm>
        </p:spPr>
        <p:txBody>
          <a:bodyPr vert="horz" lIns="91440" tIns="45720" rIns="91440" bIns="45720" rtlCol="0">
            <a:normAutofit fontScale="92500" lnSpcReduction="20000"/>
          </a:bodyPr>
          <a:lstStyle/>
          <a:p>
            <a:pPr>
              <a:lnSpc>
                <a:spcPct val="150000"/>
              </a:lnSpc>
              <a:spcBef>
                <a:spcPct val="0"/>
              </a:spcBef>
              <a:buFont typeface="Wingdings" panose="05000000000000000000" pitchFamily="2" charset="2"/>
              <a:buChar char="Ø"/>
            </a:pPr>
            <a:r>
              <a:rPr lang="zh-CN" altLang="zh-CN" sz="3200" b="1">
                <a:solidFill>
                  <a:srgbClr val="C00000"/>
                </a:solidFill>
                <a:latin typeface="微软雅黑" panose="020B0503020204020204" pitchFamily="34" charset="-122"/>
                <a:ea typeface="微软雅黑" panose="020B0503020204020204" pitchFamily="34" charset="-122"/>
              </a:rPr>
              <a:t>第三十三章中，老子给我们提出了什么要求？</a:t>
            </a:r>
          </a:p>
          <a:p>
            <a:pPr>
              <a:lnSpc>
                <a:spcPct val="150000"/>
              </a:lnSpc>
              <a:spcBef>
                <a:spcPct val="0"/>
              </a:spcBef>
              <a:buFont typeface="Wingdings" panose="05000000000000000000" pitchFamily="2" charset="2"/>
              <a:buChar char="ü"/>
            </a:pPr>
            <a:r>
              <a:rPr lang="zh-CN" altLang="en-US" sz="3200" b="1">
                <a:latin typeface="微软雅黑" panose="020B0503020204020204" pitchFamily="34" charset="-122"/>
                <a:ea typeface="微软雅黑" panose="020B0503020204020204" pitchFamily="34" charset="-122"/>
              </a:rPr>
              <a:t>明确：</a:t>
            </a:r>
            <a:r>
              <a:rPr lang="zh-CN" altLang="zh-CN" sz="3200" b="1">
                <a:latin typeface="微软雅黑" panose="020B0503020204020204" pitchFamily="34" charset="-122"/>
                <a:ea typeface="微软雅黑" panose="020B0503020204020204" pitchFamily="34" charset="-122"/>
              </a:rPr>
              <a:t>要做自知、自胜、自足、强行的人。在老子看来，</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知人</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胜人</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十分重要，但是</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自知</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自胜</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更加重要。他认为，一个人倘若能省视自己、坚定自己的生活信念，并且切实推行，就能够保持旺盛的生命力和饱满的精神风貌，与大道</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复归</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，从而</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死而不亡</a:t>
            </a:r>
            <a:r>
              <a:rPr lang="en-US" altLang="zh-CN" sz="3200" b="1">
                <a:latin typeface="微软雅黑" panose="020B0503020204020204" pitchFamily="34" charset="-122"/>
                <a:ea typeface="微软雅黑" panose="020B0503020204020204" pitchFamily="34" charset="-122"/>
              </a:rPr>
              <a:t>”</a:t>
            </a:r>
            <a:r>
              <a:rPr lang="zh-CN" altLang="zh-CN" sz="3200" b="1">
                <a:latin typeface="微软雅黑" panose="020B0503020204020204" pitchFamily="34" charset="-122"/>
                <a:ea typeface="微软雅黑" panose="020B0503020204020204" pitchFamily="34" charset="-122"/>
              </a:rPr>
              <a:t>。个人的精神修养，可以使人具有智、明、力、强、富、志、久、寿这些品格和素质，这些都具有积极的意义。</a:t>
            </a:r>
            <a:endParaRPr lang="zh-CN" altLang="en-US" sz="3200" b="1">
              <a:latin typeface="微软雅黑" panose="020B0503020204020204" pitchFamily="34" charset="-122"/>
              <a:ea typeface="微软雅黑" panose="020B0503020204020204" pitchFamily="34" charset="-122"/>
            </a:endParaRP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E5FE796-976E-4BE1-8DC4-361B4490DE92}"/>
              </a:ext>
            </a:extLst>
          </p:cNvPr>
          <p:cNvSpPr txBox="1"/>
          <p:nvPr>
            <p:custDataLst>
              <p:tags r:id="rId2"/>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extLst>
      <p:ext uri="{BB962C8B-B14F-4D97-AF65-F5344CB8AC3E}">
        <p14:creationId xmlns:p14="http://schemas.microsoft.com/office/powerpoint/2010/main" val="34908836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609600" y="690963"/>
            <a:ext cx="10972800" cy="5184775"/>
          </a:xfrm>
        </p:spPr>
        <p:txBody>
          <a:bodyPr vert="horz" lIns="91440" tIns="45720" rIns="91440" bIns="45720" rtlCol="0">
            <a:noAutofit/>
          </a:bodyPr>
          <a:lstStyle/>
          <a:p>
            <a:pPr>
              <a:lnSpc>
                <a:spcPct val="150000"/>
              </a:lnSpc>
              <a:spcBef>
                <a:spcPct val="0"/>
              </a:spcBef>
              <a:buFont typeface="Wingdings" panose="05000000000000000000" pitchFamily="2" charset="2"/>
              <a:buChar char="Ø"/>
            </a:pPr>
            <a:r>
              <a:rPr lang="zh-CN" altLang="zh-CN" sz="2400" b="1">
                <a:solidFill>
                  <a:srgbClr val="C00000"/>
                </a:solidFill>
                <a:latin typeface="微软雅黑" panose="020B0503020204020204" pitchFamily="34" charset="-122"/>
                <a:ea typeface="微软雅黑" panose="020B0503020204020204" pitchFamily="34" charset="-122"/>
              </a:rPr>
              <a:t>第六十四章蕴含什么道理？</a:t>
            </a:r>
          </a:p>
          <a:p>
            <a:pPr>
              <a:lnSpc>
                <a:spcPct val="150000"/>
              </a:lnSpc>
              <a:spcBef>
                <a:spcPct val="0"/>
              </a:spcBef>
              <a:buFont typeface="Wingdings" panose="05000000000000000000" pitchFamily="2" charset="2"/>
              <a:buChar char="ü"/>
            </a:pPr>
            <a:r>
              <a:rPr lang="zh-CN" altLang="en-US" sz="2400" b="1">
                <a:latin typeface="微软雅黑" panose="020B0503020204020204" pitchFamily="34" charset="-122"/>
                <a:ea typeface="微软雅黑" panose="020B0503020204020204" pitchFamily="34" charset="-122"/>
              </a:rPr>
              <a:t>明确：</a:t>
            </a:r>
            <a:r>
              <a:rPr lang="zh-CN" altLang="zh-CN" sz="2400" b="1">
                <a:latin typeface="微软雅黑" panose="020B0503020204020204" pitchFamily="34" charset="-122"/>
                <a:ea typeface="微软雅黑" panose="020B0503020204020204" pitchFamily="34" charset="-122"/>
              </a:rPr>
              <a:t>这一章是谈事物发展变化的辩证法。老子认为，大的事物总是始于小的东西而发展起来的，“合抱之木”、“九层之台”、“千里之行”的远大事情，都是从“生于毫末”、“起于累土”、“始于足下”为开端的，形象地证明了大的东西无不从细小的东西发展而来的。告诫人们，无论做什么事情，都必须具有坚强的毅力，从小事做起，才可能成就大事业。老子依据他对人生的体验和对万物的洞察，指出“民之从事，常于几成而败之。”许多人不能持之以恒，总是在事情快要成功的时候失败了。老子认为，主要原因在于将成之时，人们不够谨慎，开始懈怠，没有保持事情初始时的那种热情，缺乏韧性，如果能够做到“慎终如始，则无败事”。在最后关头要像一开始的时候那样谨慎从事，就不会出现失败的事情了。</a:t>
            </a:r>
            <a:endParaRPr lang="zh-CN" altLang="en-US" sz="2400" b="1">
              <a:latin typeface="微软雅黑" panose="020B0503020204020204" pitchFamily="34" charset="-122"/>
              <a:ea typeface="微软雅黑" panose="020B0503020204020204" pitchFamily="34" charset="-122"/>
            </a:endParaRP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1B36EEC-52A2-48AD-8B1C-536CF5C7D77A}"/>
              </a:ext>
            </a:extLst>
          </p:cNvPr>
          <p:cNvSpPr txBox="1"/>
          <p:nvPr>
            <p:custDataLst>
              <p:tags r:id="rId2"/>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extLst>
      <p:ext uri="{BB962C8B-B14F-4D97-AF65-F5344CB8AC3E}">
        <p14:creationId xmlns:p14="http://schemas.microsoft.com/office/powerpoint/2010/main" val="40990872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772886" y="663469"/>
            <a:ext cx="10972800" cy="5184775"/>
          </a:xfrm>
        </p:spPr>
        <p:txBody>
          <a:bodyPr vert="horz" lIns="91440" tIns="45720" rIns="91440" bIns="45720" rtlCol="0">
            <a:noAutofit/>
          </a:bodyPr>
          <a:lstStyle/>
          <a:p>
            <a:pPr>
              <a:lnSpc>
                <a:spcPct val="130000"/>
              </a:lnSpc>
              <a:spcBef>
                <a:spcPct val="0"/>
              </a:spcBef>
              <a:buFont typeface="Wingdings" panose="05000000000000000000" pitchFamily="2" charset="2"/>
              <a:buChar char="Ø"/>
            </a:pPr>
            <a:r>
              <a:rPr lang="zh-CN" altLang="zh-CN" b="1">
                <a:solidFill>
                  <a:srgbClr val="C00000"/>
                </a:solidFill>
                <a:latin typeface="微软雅黑" panose="020B0503020204020204" pitchFamily="34" charset="-122"/>
                <a:ea typeface="微软雅黑" panose="020B0503020204020204" pitchFamily="34" charset="-122"/>
              </a:rPr>
              <a:t>阅读《老子》四章，联系现实，谈谈老子思想的现实意义。</a:t>
            </a:r>
          </a:p>
          <a:p>
            <a:pPr>
              <a:lnSpc>
                <a:spcPct val="130000"/>
              </a:lnSpc>
              <a:spcBef>
                <a:spcPct val="0"/>
              </a:spcBef>
              <a:buFont typeface="Wingdings" panose="05000000000000000000" pitchFamily="2" charset="2"/>
              <a:buChar char="ü"/>
            </a:pPr>
            <a:r>
              <a:rPr lang="zh-CN" altLang="en-US" b="1">
                <a:latin typeface="微软雅黑" panose="020B0503020204020204" pitchFamily="34" charset="-122"/>
                <a:ea typeface="微软雅黑" panose="020B0503020204020204" pitchFamily="34" charset="-122"/>
              </a:rPr>
              <a:t>明确：</a:t>
            </a:r>
            <a:r>
              <a:rPr lang="zh-CN" altLang="zh-CN" b="1">
                <a:latin typeface="微软雅黑" panose="020B0503020204020204" pitchFamily="34" charset="-122"/>
                <a:ea typeface="微软雅黑" panose="020B0503020204020204" pitchFamily="34" charset="-122"/>
              </a:rPr>
              <a:t>老子思想虽然年代久远，但仍有较强的现实意义。如：</a:t>
            </a:r>
          </a:p>
          <a:p>
            <a:pPr marL="0" indent="0">
              <a:lnSpc>
                <a:spcPct val="130000"/>
              </a:lnSpc>
              <a:spcBef>
                <a:spcPct val="0"/>
              </a:spcBef>
              <a:buNone/>
            </a:pPr>
            <a:r>
              <a:rPr lang="zh-CN" altLang="zh-CN" b="1">
                <a:latin typeface="微软雅黑" panose="020B0503020204020204" pitchFamily="34" charset="-122"/>
                <a:ea typeface="微软雅黑" panose="020B0503020204020204" pitchFamily="34" charset="-122"/>
              </a:rPr>
              <a:t>（</a:t>
            </a:r>
            <a:r>
              <a:rPr lang="en-US" altLang="zh-CN" b="1">
                <a:latin typeface="微软雅黑" panose="020B0503020204020204" pitchFamily="34" charset="-122"/>
                <a:ea typeface="微软雅黑" panose="020B0503020204020204" pitchFamily="34" charset="-122"/>
              </a:rPr>
              <a:t>1</a:t>
            </a:r>
            <a:r>
              <a:rPr lang="zh-CN" altLang="zh-CN" b="1">
                <a:latin typeface="微软雅黑" panose="020B0503020204020204" pitchFamily="34" charset="-122"/>
                <a:ea typeface="微软雅黑" panose="020B0503020204020204" pitchFamily="34" charset="-122"/>
              </a:rPr>
              <a:t>）如“民之从事，常于几成而败这。慎终如始，则无败事”，告诫我们，要谨慎从事，做事要有恒心，坚持到底就是胜利！</a:t>
            </a:r>
          </a:p>
          <a:p>
            <a:pPr marL="0" indent="0">
              <a:lnSpc>
                <a:spcPct val="130000"/>
              </a:lnSpc>
              <a:spcBef>
                <a:spcPct val="0"/>
              </a:spcBef>
              <a:buNone/>
            </a:pPr>
            <a:r>
              <a:rPr lang="zh-CN" altLang="zh-CN" b="1">
                <a:latin typeface="微软雅黑" panose="020B0503020204020204" pitchFamily="34" charset="-122"/>
                <a:ea typeface="微软雅黑" panose="020B0503020204020204" pitchFamily="34" charset="-122"/>
              </a:rPr>
              <a:t>（</a:t>
            </a:r>
            <a:r>
              <a:rPr lang="en-US" altLang="zh-CN" b="1">
                <a:latin typeface="微软雅黑" panose="020B0503020204020204" pitchFamily="34" charset="-122"/>
                <a:ea typeface="微软雅黑" panose="020B0503020204020204" pitchFamily="34" charset="-122"/>
              </a:rPr>
              <a:t>2</a:t>
            </a:r>
            <a:r>
              <a:rPr lang="zh-CN" altLang="zh-CN" b="1">
                <a:latin typeface="微软雅黑" panose="020B0503020204020204" pitchFamily="34" charset="-122"/>
                <a:ea typeface="微软雅黑" panose="020B0503020204020204" pitchFamily="34" charset="-122"/>
              </a:rPr>
              <a:t>）“合抱之木，生于毫末；九层之台，起于累土；千里之行，始于足下。”从“大生于小”的观点出发，形象地证明了大的东西无不从细小的东西发展而来的。同时也告诫人们，无论做什么事情，都必须具有坚强的毅力，从小事做起，才可能成就大事业。</a:t>
            </a:r>
          </a:p>
          <a:p>
            <a:pPr marL="0" indent="0">
              <a:lnSpc>
                <a:spcPct val="130000"/>
              </a:lnSpc>
              <a:spcBef>
                <a:spcPct val="0"/>
              </a:spcBef>
              <a:buNone/>
            </a:pPr>
            <a:r>
              <a:rPr lang="zh-CN" altLang="zh-CN" b="1">
                <a:latin typeface="微软雅黑" panose="020B0503020204020204" pitchFamily="34" charset="-122"/>
                <a:ea typeface="微软雅黑" panose="020B0503020204020204" pitchFamily="34" charset="-122"/>
              </a:rPr>
              <a:t>（</a:t>
            </a:r>
            <a:r>
              <a:rPr lang="en-US" altLang="zh-CN" b="1">
                <a:latin typeface="微软雅黑" panose="020B0503020204020204" pitchFamily="34" charset="-122"/>
                <a:ea typeface="微软雅黑" panose="020B0503020204020204" pitchFamily="34" charset="-122"/>
              </a:rPr>
              <a:t>3</a:t>
            </a:r>
            <a:r>
              <a:rPr lang="zh-CN" altLang="zh-CN" b="1">
                <a:latin typeface="微软雅黑" panose="020B0503020204020204" pitchFamily="34" charset="-122"/>
                <a:ea typeface="微软雅黑" panose="020B0503020204020204" pitchFamily="34" charset="-122"/>
              </a:rPr>
              <a:t>）“知人者智，自知者明”，提醒我们，人要摆正自己的位置和心态，了解别人的长处和短处，更要了解自己，做好自己的事情，不狂妄自负，要有自知之明。</a:t>
            </a:r>
            <a:endParaRPr lang="zh-CN" altLang="en-US" b="1">
              <a:latin typeface="微软雅黑" panose="020B0503020204020204" pitchFamily="34" charset="-122"/>
              <a:ea typeface="微软雅黑" panose="020B0503020204020204" pitchFamily="34" charset="-122"/>
            </a:endParaRP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F93D34-3AE1-47D1-A98B-9DE924A0C020}"/>
              </a:ext>
            </a:extLst>
          </p:cNvPr>
          <p:cNvSpPr txBox="1"/>
          <p:nvPr>
            <p:custDataLst>
              <p:tags r:id="rId2"/>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extLst>
      <p:ext uri="{BB962C8B-B14F-4D97-AF65-F5344CB8AC3E}">
        <p14:creationId xmlns:p14="http://schemas.microsoft.com/office/powerpoint/2010/main" val="26078328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8D4049-171C-4206-92D7-93DC0FFD8AA5}"/>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288976" y="1402564"/>
            <a:ext cx="3819831" cy="5517049"/>
          </a:xfrm>
          <a:prstGeom prst="rect">
            <a:avLst/>
          </a:prstGeom>
        </p:spPr>
      </p:pic>
      <p:sp>
        <p:nvSpPr>
          <p:cNvPr id="4"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83BB63-D6F5-4CBB-9E27-E4B4922C38E4}"/>
              </a:ext>
            </a:extLst>
          </p:cNvPr>
          <p:cNvSpPr/>
          <p:nvPr>
            <p:custDataLst>
              <p:tags r:id="rId2"/>
            </p:custDataLst>
          </p:nvPr>
        </p:nvSpPr>
        <p:spPr>
          <a:xfrm>
            <a:off x="932973" y="1020875"/>
            <a:ext cx="2531835"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老子出生</a:t>
            </a:r>
          </a:p>
        </p:txBody>
      </p:sp>
      <p:sp>
        <p:nvSpPr>
          <p:cNvPr id="9"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6F9F956-F5BD-4BBC-89FC-B45A4EAB62E4}"/>
              </a:ext>
            </a:extLst>
          </p:cNvPr>
          <p:cNvSpPr txBox="1"/>
          <p:nvPr>
            <p:custDataLst>
              <p:tags r:id="rId3"/>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A74250-B2FB-4EFA-940E-B04DD1C96336}"/>
              </a:ext>
            </a:extLst>
          </p:cNvPr>
          <p:cNvSpPr/>
          <p:nvPr>
            <p:custDataLst>
              <p:tags r:id="rId4"/>
            </p:custDataLst>
          </p:nvPr>
        </p:nvSpPr>
        <p:spPr>
          <a:xfrm>
            <a:off x="3937819" y="114899"/>
            <a:ext cx="7826475" cy="5407275"/>
          </a:xfrm>
          <a:prstGeom prst="rect">
            <a:avLst/>
          </a:prstGeom>
          <a:ln>
            <a:noFill/>
          </a:ln>
        </p:spPr>
        <p:txBody>
          <a:bodyPr>
            <a:noAutofit/>
          </a:bodyPr>
          <a:lstStyle/>
          <a:p>
            <a:pPr marL="228600" indent="-228600">
              <a:lnSpc>
                <a:spcPct val="120000"/>
              </a:lnSpc>
              <a:buFont typeface="Wingdings" panose="05000000000000000000" pitchFamily="2" charset="2"/>
              <a:buChar char="Ø"/>
            </a:pPr>
            <a:r>
              <a:rPr lang="zh-CN" altLang="en-US" sz="3000">
                <a:latin typeface="微软雅黑" panose="020B0503020204020204" pitchFamily="34" charset="-122"/>
                <a:ea typeface="微软雅黑" panose="020B0503020204020204" pitchFamily="34" charset="-122"/>
              </a:rPr>
              <a:t>据传，被道教奉为太上老君的老子是彭祖的后裔，在商朝阳甲年，公神化气，老子寄胎于玄妙王之女理氏腹中。</a:t>
            </a:r>
          </a:p>
          <a:p>
            <a:pPr marL="228600" indent="-228600">
              <a:lnSpc>
                <a:spcPct val="120000"/>
              </a:lnSpc>
              <a:buFont typeface="Wingdings" panose="05000000000000000000" pitchFamily="2" charset="2"/>
              <a:buChar char="Ø"/>
            </a:pPr>
            <a:r>
              <a:rPr lang="en-US" altLang="zh-CN" sz="3000">
                <a:latin typeface="微软雅黑" panose="020B0503020204020204" pitchFamily="34" charset="-122"/>
                <a:ea typeface="微软雅黑" panose="020B0503020204020204" pitchFamily="34" charset="-122"/>
              </a:rPr>
              <a:t> </a:t>
            </a:r>
            <a:r>
              <a:rPr lang="zh-CN" altLang="en-US" sz="3000">
                <a:latin typeface="微软雅黑" panose="020B0503020204020204" pitchFamily="34" charset="-122"/>
                <a:ea typeface="微软雅黑" panose="020B0503020204020204" pitchFamily="34" charset="-122"/>
              </a:rPr>
              <a:t>理氏在村头的河边洗衣服，忽见上游飘下一个黄澄澄的李子。理氏忙用树枝将这个拳头大小的黄李子捞了上来。到了中午，理氏又热又渴，便将这个李子吃了下去。从此，理氏怀了身孕。理氏怀了81年的胎，生下一个男孩。这男孩一生下就白眉白发，白白的大胡子。因此，理氏给他取的名字叫“老子”。老子生下来就会说话，他指着院子中的一棵李子树，说：“李就是我的姓” 。</a:t>
            </a:r>
          </a:p>
        </p:txBody>
      </p:sp>
    </p:spTree>
    <p:extLst>
      <p:ext uri="{BB962C8B-B14F-4D97-AF65-F5344CB8AC3E}">
        <p14:creationId xmlns:p14="http://schemas.microsoft.com/office/powerpoint/2010/main" val="1359203887"/>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4521200" y="0"/>
            <a:ext cx="4211562" cy="754062"/>
          </a:xfrm>
        </p:spPr>
        <p:txBody>
          <a:bodyPr vert="horz" lIns="91440" tIns="45720" rIns="91440" bIns="45720" rtlCol="0">
            <a:noAutofit/>
          </a:bodyPr>
          <a:lstStyle/>
          <a:p>
            <a:pPr marL="228600" indent="-228600">
              <a:lnSpc>
                <a:spcPct val="130000"/>
              </a:lnSpc>
              <a:spcBef>
                <a:spcPct val="0"/>
              </a:spcBef>
              <a:buFont typeface="Wingdings" panose="05000000000000000000" pitchFamily="2" charset="2"/>
              <a:buChar char="Ø"/>
            </a:pPr>
            <a:r>
              <a:rPr lang="zh-CN" altLang="zh-CN" sz="2800" b="1">
                <a:solidFill>
                  <a:srgbClr val="C00000"/>
                </a:solidFill>
                <a:latin typeface="微软雅黑" panose="020B0503020204020204" pitchFamily="34" charset="-122"/>
                <a:ea typeface="微软雅黑" panose="020B0503020204020204" pitchFamily="34" charset="-122"/>
                <a:cs typeface="+mn-cs"/>
              </a:rPr>
              <a:t>【</a:t>
            </a:r>
            <a:r>
              <a:rPr lang="zh-CN" altLang="en-US" sz="2800" b="1">
                <a:solidFill>
                  <a:srgbClr val="C00000"/>
                </a:solidFill>
                <a:latin typeface="微软雅黑" panose="020B0503020204020204" pitchFamily="34" charset="-122"/>
                <a:ea typeface="微软雅黑" panose="020B0503020204020204" pitchFamily="34" charset="-122"/>
                <a:cs typeface="+mn-cs"/>
              </a:rPr>
              <a:t>写作特色</a:t>
            </a:r>
            <a:r>
              <a:rPr lang="zh-CN" altLang="zh-CN" sz="2800" b="1">
                <a:solidFill>
                  <a:srgbClr val="C00000"/>
                </a:solidFill>
                <a:latin typeface="微软雅黑" panose="020B0503020204020204" pitchFamily="34" charset="-122"/>
                <a:ea typeface="微软雅黑" panose="020B0503020204020204" pitchFamily="34" charset="-122"/>
                <a:cs typeface="+mn-cs"/>
              </a:rPr>
              <a:t>】</a:t>
            </a:r>
            <a:endParaRPr lang="zh-CN" altLang="en-US" sz="2800" b="1">
              <a:solidFill>
                <a:srgbClr val="C00000"/>
              </a:solidFill>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4294967295"/>
            <p:custDataLst>
              <p:tags r:id="rId2"/>
            </p:custDataLst>
          </p:nvPr>
        </p:nvSpPr>
        <p:spPr>
          <a:xfrm>
            <a:off x="1159328" y="690963"/>
            <a:ext cx="10594975" cy="5472112"/>
          </a:xfrm>
        </p:spPr>
        <p:txBody>
          <a:bodyPr vert="horz" lIns="91440" tIns="45720" rIns="91440" bIns="45720" rtlCol="0">
            <a:noAutofit/>
          </a:bodyPr>
          <a:lstStyle/>
          <a:p>
            <a:pPr marL="0" indent="0">
              <a:lnSpc>
                <a:spcPct val="130000"/>
              </a:lnSpc>
              <a:spcBef>
                <a:spcPct val="0"/>
              </a:spcBef>
              <a:buNone/>
            </a:pPr>
            <a:r>
              <a:rPr lang="en-US" altLang="zh-CN" b="1">
                <a:solidFill>
                  <a:srgbClr val="C00000"/>
                </a:solidFill>
                <a:latin typeface="微软雅黑" panose="020B0503020204020204" pitchFamily="34" charset="-122"/>
                <a:ea typeface="微软雅黑" panose="020B0503020204020204" pitchFamily="34" charset="-122"/>
              </a:rPr>
              <a:t>1.</a:t>
            </a:r>
            <a:r>
              <a:rPr lang="zh-CN" altLang="zh-CN" b="1">
                <a:solidFill>
                  <a:srgbClr val="C00000"/>
                </a:solidFill>
                <a:latin typeface="微软雅黑" panose="020B0503020204020204" pitchFamily="34" charset="-122"/>
                <a:ea typeface="微软雅黑" panose="020B0503020204020204" pitchFamily="34" charset="-122"/>
              </a:rPr>
              <a:t>善于运用具体形象表现抽象哲理。</a:t>
            </a:r>
          </a:p>
          <a:p>
            <a:pPr marL="0" indent="0">
              <a:lnSpc>
                <a:spcPct val="130000"/>
              </a:lnSpc>
              <a:spcBef>
                <a:spcPct val="0"/>
              </a:spcBef>
              <a:buNone/>
            </a:pPr>
            <a:r>
              <a:rPr lang="zh-CN" altLang="zh-CN" b="1">
                <a:latin typeface="微软雅黑" panose="020B0503020204020204" pitchFamily="34" charset="-122"/>
                <a:ea typeface="微软雅黑" panose="020B0503020204020204" pitchFamily="34" charset="-122"/>
              </a:rPr>
              <a:t>以生活现象或社会现象举例说理，以具体事物为喻，概括出抽象的道理。如第十一章以生活中的“毂”“器”“室”说明世间万物都存在“有”和“无”的对立统一，“有”“无”相依相生。</a:t>
            </a:r>
          </a:p>
          <a:p>
            <a:pPr marL="0" indent="0">
              <a:lnSpc>
                <a:spcPct val="130000"/>
              </a:lnSpc>
              <a:spcBef>
                <a:spcPct val="0"/>
              </a:spcBef>
              <a:buNone/>
            </a:pPr>
            <a:r>
              <a:rPr lang="en-US" altLang="zh-CN" b="1">
                <a:solidFill>
                  <a:srgbClr val="C00000"/>
                </a:solidFill>
                <a:latin typeface="微软雅黑" panose="020B0503020204020204" pitchFamily="34" charset="-122"/>
                <a:ea typeface="微软雅黑" panose="020B0503020204020204" pitchFamily="34" charset="-122"/>
              </a:rPr>
              <a:t>2.</a:t>
            </a:r>
            <a:r>
              <a:rPr lang="zh-CN" altLang="zh-CN" b="1">
                <a:solidFill>
                  <a:srgbClr val="C00000"/>
                </a:solidFill>
                <a:latin typeface="微软雅黑" panose="020B0503020204020204" pitchFamily="34" charset="-122"/>
                <a:ea typeface="微软雅黑" panose="020B0503020204020204" pitchFamily="34" charset="-122"/>
              </a:rPr>
              <a:t>善用逆向思维。</a:t>
            </a:r>
          </a:p>
          <a:p>
            <a:pPr marL="0" indent="0">
              <a:lnSpc>
                <a:spcPct val="130000"/>
              </a:lnSpc>
              <a:spcBef>
                <a:spcPct val="0"/>
              </a:spcBef>
              <a:buNone/>
            </a:pPr>
            <a:r>
              <a:rPr lang="zh-CN" altLang="zh-CN" b="1">
                <a:latin typeface="微软雅黑" panose="020B0503020204020204" pitchFamily="34" charset="-122"/>
                <a:ea typeface="微软雅黑" panose="020B0503020204020204" pitchFamily="34" charset="-122"/>
              </a:rPr>
              <a:t>善于从常人思维的反面提出问题从而达到正面说理的效果。如“自伐者无功，自矜者不长”“圣人欲不欲，不贵难得之货，学不学，复众人之所过”等，都体现了老子的逆向思维。</a:t>
            </a:r>
          </a:p>
          <a:p>
            <a:pPr marL="0" indent="0">
              <a:lnSpc>
                <a:spcPct val="130000"/>
              </a:lnSpc>
              <a:spcBef>
                <a:spcPct val="0"/>
              </a:spcBef>
              <a:buNone/>
            </a:pPr>
            <a:r>
              <a:rPr lang="en-US" altLang="zh-CN" b="1">
                <a:solidFill>
                  <a:srgbClr val="C00000"/>
                </a:solidFill>
                <a:latin typeface="微软雅黑" panose="020B0503020204020204" pitchFamily="34" charset="-122"/>
                <a:ea typeface="微软雅黑" panose="020B0503020204020204" pitchFamily="34" charset="-122"/>
              </a:rPr>
              <a:t>3.</a:t>
            </a:r>
            <a:r>
              <a:rPr lang="zh-CN" altLang="zh-CN" b="1">
                <a:solidFill>
                  <a:srgbClr val="C00000"/>
                </a:solidFill>
                <a:latin typeface="微软雅黑" panose="020B0503020204020204" pitchFamily="34" charset="-122"/>
                <a:ea typeface="微软雅黑" panose="020B0503020204020204" pitchFamily="34" charset="-122"/>
              </a:rPr>
              <a:t>语言凝练精妙，多用格言、警句。</a:t>
            </a:r>
          </a:p>
          <a:p>
            <a:pPr marL="0" indent="0">
              <a:lnSpc>
                <a:spcPct val="130000"/>
              </a:lnSpc>
              <a:spcBef>
                <a:spcPct val="0"/>
              </a:spcBef>
              <a:buNone/>
            </a:pPr>
            <a:r>
              <a:rPr lang="zh-CN" altLang="zh-CN" b="1">
                <a:latin typeface="微软雅黑" panose="020B0503020204020204" pitchFamily="34" charset="-122"/>
                <a:ea typeface="微软雅黑" panose="020B0503020204020204" pitchFamily="34" charset="-122"/>
              </a:rPr>
              <a:t>《老子》中，多用方言、谚语、格言、警句。这些格言、警句形象而深刻地浓缩了历史和现实生活的经验教训，闪耀着思想之光。</a:t>
            </a:r>
            <a:endParaRPr lang="zh-CN" altLang="en-US" b="1">
              <a:latin typeface="微软雅黑" panose="020B0503020204020204" pitchFamily="34" charset="-122"/>
              <a:ea typeface="微软雅黑" panose="020B0503020204020204" pitchFamily="34" charset="-122"/>
            </a:endParaRP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B13F5F0-ABC8-423B-87BA-483AAA37BE9E}"/>
              </a:ext>
            </a:extLst>
          </p:cNvPr>
          <p:cNvSpPr txBox="1"/>
          <p:nvPr>
            <p:custDataLst>
              <p:tags r:id="rId3"/>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extLst>
      <p:ext uri="{BB962C8B-B14F-4D97-AF65-F5344CB8AC3E}">
        <p14:creationId xmlns:p14="http://schemas.microsoft.com/office/powerpoint/2010/main" val="42355643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0" y="836612"/>
            <a:ext cx="11952514" cy="5184775"/>
          </a:xfrm>
        </p:spPr>
        <p:txBody>
          <a:bodyPr vert="horz" lIns="91440" tIns="45720" rIns="91440" bIns="45720" rtlCol="0">
            <a:noAutofit/>
          </a:bodyPr>
          <a:lstStyle/>
          <a:p>
            <a:pPr marL="0" indent="457200">
              <a:lnSpc>
                <a:spcPct val="150000"/>
              </a:lnSpc>
              <a:spcBef>
                <a:spcPct val="0"/>
              </a:spcBef>
              <a:buNone/>
            </a:pPr>
            <a:r>
              <a:rPr lang="zh-CN" altLang="zh-CN" b="1">
                <a:latin typeface="微软雅黑" panose="020B0503020204020204" pitchFamily="34" charset="-122"/>
                <a:ea typeface="微软雅黑" panose="020B0503020204020204" pitchFamily="34" charset="-122"/>
              </a:rPr>
              <a:t>《老子》四章选文，表现了老子的思想主张，涉及修身养性、治国理政。</a:t>
            </a:r>
            <a:endParaRPr lang="en-US" altLang="zh-CN" b="1">
              <a:latin typeface="微软雅黑" panose="020B0503020204020204" pitchFamily="34" charset="-122"/>
              <a:ea typeface="微软雅黑" panose="020B0503020204020204" pitchFamily="34" charset="-122"/>
            </a:endParaRPr>
          </a:p>
          <a:p>
            <a:pPr marL="0" indent="457200">
              <a:lnSpc>
                <a:spcPct val="150000"/>
              </a:lnSpc>
              <a:spcBef>
                <a:spcPct val="0"/>
              </a:spcBef>
              <a:buNone/>
            </a:pPr>
            <a:r>
              <a:rPr lang="en-US" altLang="zh-CN" b="1">
                <a:latin typeface="微软雅黑" panose="020B0503020204020204" pitchFamily="34" charset="-122"/>
                <a:ea typeface="微软雅黑" panose="020B0503020204020204" pitchFamily="34" charset="-122"/>
              </a:rPr>
              <a:t>1.</a:t>
            </a:r>
            <a:r>
              <a:rPr lang="zh-CN" altLang="zh-CN" b="1">
                <a:latin typeface="微软雅黑" panose="020B0503020204020204" pitchFamily="34" charset="-122"/>
                <a:ea typeface="微软雅黑" panose="020B0503020204020204" pitchFamily="34" charset="-122"/>
              </a:rPr>
              <a:t>辩证分析</a:t>
            </a:r>
            <a:r>
              <a:rPr lang="zh-CN" altLang="zh-CN" b="1">
                <a:solidFill>
                  <a:srgbClr val="C00000"/>
                </a:solidFill>
                <a:latin typeface="微软雅黑" panose="020B0503020204020204" pitchFamily="34" charset="-122"/>
                <a:ea typeface="微软雅黑" panose="020B0503020204020204" pitchFamily="34" charset="-122"/>
              </a:rPr>
              <a:t>“有”“无”</a:t>
            </a:r>
            <a:r>
              <a:rPr lang="zh-CN" altLang="zh-CN" b="1">
                <a:latin typeface="微软雅黑" panose="020B0503020204020204" pitchFamily="34" charset="-122"/>
                <a:ea typeface="微软雅黑" panose="020B0503020204020204" pitchFamily="34" charset="-122"/>
              </a:rPr>
              <a:t>的关系；</a:t>
            </a:r>
            <a:endParaRPr lang="en-US" altLang="zh-CN" b="1">
              <a:latin typeface="微软雅黑" panose="020B0503020204020204" pitchFamily="34" charset="-122"/>
              <a:ea typeface="微软雅黑" panose="020B0503020204020204" pitchFamily="34" charset="-122"/>
            </a:endParaRPr>
          </a:p>
          <a:p>
            <a:pPr marL="0" indent="457200">
              <a:lnSpc>
                <a:spcPct val="150000"/>
              </a:lnSpc>
              <a:spcBef>
                <a:spcPct val="0"/>
              </a:spcBef>
              <a:buNone/>
            </a:pPr>
            <a:r>
              <a:rPr lang="en-US" altLang="zh-CN" b="1">
                <a:latin typeface="微软雅黑" panose="020B0503020204020204" pitchFamily="34" charset="-122"/>
                <a:ea typeface="微软雅黑" panose="020B0503020204020204" pitchFamily="34" charset="-122"/>
              </a:rPr>
              <a:t>2.</a:t>
            </a:r>
            <a:r>
              <a:rPr lang="zh-CN" altLang="zh-CN" b="1">
                <a:latin typeface="微软雅黑" panose="020B0503020204020204" pitchFamily="34" charset="-122"/>
                <a:ea typeface="微软雅黑" panose="020B0503020204020204" pitchFamily="34" charset="-122"/>
              </a:rPr>
              <a:t>告诫我们</a:t>
            </a:r>
            <a:r>
              <a:rPr lang="zh-CN" altLang="zh-CN" b="1">
                <a:solidFill>
                  <a:srgbClr val="C00000"/>
                </a:solidFill>
                <a:latin typeface="微软雅黑" panose="020B0503020204020204" pitchFamily="34" charset="-122"/>
                <a:ea typeface="微软雅黑" panose="020B0503020204020204" pitchFamily="34" charset="-122"/>
              </a:rPr>
              <a:t>不要“自见”“自是”“自伐”“自矜”</a:t>
            </a:r>
            <a:r>
              <a:rPr lang="zh-CN" altLang="zh-CN" b="1">
                <a:latin typeface="微软雅黑" panose="020B0503020204020204" pitchFamily="34" charset="-122"/>
                <a:ea typeface="微软雅黑" panose="020B0503020204020204" pitchFamily="34" charset="-122"/>
              </a:rPr>
              <a:t>，不可急躁冒进；</a:t>
            </a:r>
            <a:endParaRPr lang="en-US" altLang="zh-CN" b="1">
              <a:latin typeface="微软雅黑" panose="020B0503020204020204" pitchFamily="34" charset="-122"/>
              <a:ea typeface="微软雅黑" panose="020B0503020204020204" pitchFamily="34" charset="-122"/>
            </a:endParaRPr>
          </a:p>
          <a:p>
            <a:pPr marL="0" indent="457200">
              <a:lnSpc>
                <a:spcPct val="150000"/>
              </a:lnSpc>
              <a:spcBef>
                <a:spcPct val="0"/>
              </a:spcBef>
              <a:buNone/>
            </a:pPr>
            <a:r>
              <a:rPr lang="en-US" altLang="zh-CN" b="1">
                <a:latin typeface="微软雅黑" panose="020B0503020204020204" pitchFamily="34" charset="-122"/>
                <a:ea typeface="微软雅黑" panose="020B0503020204020204" pitchFamily="34" charset="-122"/>
              </a:rPr>
              <a:t>3.</a:t>
            </a:r>
            <a:r>
              <a:rPr lang="zh-CN" altLang="zh-CN" b="1">
                <a:latin typeface="微软雅黑" panose="020B0503020204020204" pitchFamily="34" charset="-122"/>
                <a:ea typeface="微软雅黑" panose="020B0503020204020204" pitchFamily="34" charset="-122"/>
              </a:rPr>
              <a:t>提醒我们</a:t>
            </a:r>
            <a:r>
              <a:rPr lang="zh-CN" altLang="zh-CN" b="1">
                <a:solidFill>
                  <a:srgbClr val="C00000"/>
                </a:solidFill>
                <a:latin typeface="微软雅黑" panose="020B0503020204020204" pitchFamily="34" charset="-122"/>
                <a:ea typeface="微软雅黑" panose="020B0503020204020204" pitchFamily="34" charset="-122"/>
              </a:rPr>
              <a:t>加强个人品德修养</a:t>
            </a:r>
            <a:r>
              <a:rPr lang="zh-CN" altLang="zh-CN" b="1">
                <a:latin typeface="微软雅黑" panose="020B0503020204020204" pitchFamily="34" charset="-122"/>
                <a:ea typeface="微软雅黑" panose="020B0503020204020204" pitchFamily="34" charset="-122"/>
              </a:rPr>
              <a:t>，重在修身；</a:t>
            </a:r>
            <a:endParaRPr lang="en-US" altLang="zh-CN" b="1">
              <a:latin typeface="微软雅黑" panose="020B0503020204020204" pitchFamily="34" charset="-122"/>
              <a:ea typeface="微软雅黑" panose="020B0503020204020204" pitchFamily="34" charset="-122"/>
            </a:endParaRPr>
          </a:p>
          <a:p>
            <a:pPr marL="0" indent="457200">
              <a:lnSpc>
                <a:spcPct val="150000"/>
              </a:lnSpc>
              <a:spcBef>
                <a:spcPct val="0"/>
              </a:spcBef>
              <a:buNone/>
            </a:pPr>
            <a:r>
              <a:rPr lang="en-US" altLang="zh-CN" b="1">
                <a:latin typeface="微软雅黑" panose="020B0503020204020204" pitchFamily="34" charset="-122"/>
                <a:ea typeface="微软雅黑" panose="020B0503020204020204" pitchFamily="34" charset="-122"/>
              </a:rPr>
              <a:t>4.</a:t>
            </a:r>
            <a:r>
              <a:rPr lang="zh-CN" altLang="zh-CN" b="1">
                <a:latin typeface="微软雅黑" panose="020B0503020204020204" pitchFamily="34" charset="-122"/>
                <a:ea typeface="微软雅黑" panose="020B0503020204020204" pitchFamily="34" charset="-122"/>
              </a:rPr>
              <a:t>告诉我们事物发展变化的规律道理，要</a:t>
            </a:r>
            <a:r>
              <a:rPr lang="zh-CN" altLang="zh-CN" b="1">
                <a:solidFill>
                  <a:srgbClr val="C00000"/>
                </a:solidFill>
                <a:latin typeface="微软雅黑" panose="020B0503020204020204" pitchFamily="34" charset="-122"/>
                <a:ea typeface="微软雅黑" panose="020B0503020204020204" pitchFamily="34" charset="-122"/>
              </a:rPr>
              <a:t>慎终如始</a:t>
            </a:r>
            <a:r>
              <a:rPr lang="zh-CN" altLang="zh-CN" b="1">
                <a:latin typeface="微软雅黑" panose="020B0503020204020204" pitchFamily="34" charset="-122"/>
                <a:ea typeface="微软雅黑" panose="020B0503020204020204" pitchFamily="34" charset="-122"/>
              </a:rPr>
              <a:t>。</a:t>
            </a:r>
            <a:endParaRPr lang="en-US" altLang="zh-CN" b="1">
              <a:latin typeface="微软雅黑" panose="020B0503020204020204" pitchFamily="34" charset="-122"/>
              <a:ea typeface="微软雅黑" panose="020B0503020204020204" pitchFamily="34" charset="-122"/>
            </a:endParaRPr>
          </a:p>
          <a:p>
            <a:pPr marL="0" indent="457200">
              <a:lnSpc>
                <a:spcPct val="150000"/>
              </a:lnSpc>
              <a:spcBef>
                <a:spcPct val="0"/>
              </a:spcBef>
              <a:buNone/>
            </a:pPr>
            <a:endParaRPr lang="zh-CN" altLang="zh-CN" b="1">
              <a:latin typeface="微软雅黑" panose="020B0503020204020204" pitchFamily="34" charset="-122"/>
              <a:ea typeface="微软雅黑" panose="020B0503020204020204" pitchFamily="34" charset="-122"/>
            </a:endParaRPr>
          </a:p>
          <a:p>
            <a:pPr indent="457200">
              <a:lnSpc>
                <a:spcPct val="150000"/>
              </a:lnSpc>
              <a:spcBef>
                <a:spcPct val="0"/>
              </a:spcBef>
              <a:buFont typeface="Wingdings" panose="05000000000000000000" pitchFamily="2" charset="2"/>
              <a:buChar char="Ø"/>
            </a:pPr>
            <a:r>
              <a:rPr lang="zh-CN" altLang="zh-CN" b="1">
                <a:latin typeface="微软雅黑" panose="020B0503020204020204" pitchFamily="34" charset="-122"/>
                <a:ea typeface="微软雅黑" panose="020B0503020204020204" pitchFamily="34" charset="-122"/>
              </a:rPr>
              <a:t>文中不少经典语句，至今闪烁着智慧的光辉，给我们以人生的启迪。我们要在新的时代中辩证思考，取精华弃糟粕，丰富我们的思想，提高我们的修养。</a:t>
            </a:r>
            <a:endParaRPr lang="zh-CN" altLang="en-US" b="1">
              <a:latin typeface="微软雅黑" panose="020B0503020204020204" pitchFamily="34" charset="-122"/>
              <a:ea typeface="微软雅黑" panose="020B0503020204020204" pitchFamily="34" charset="-122"/>
            </a:endParaRP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F6F6076-54F8-48F1-88DA-FDA080CFBB2A}"/>
              </a:ext>
            </a:extLst>
          </p:cNvPr>
          <p:cNvSpPr txBox="1"/>
          <p:nvPr>
            <p:custDataLst>
              <p:tags r:id="rId2"/>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课堂总结</a:t>
            </a:r>
          </a:p>
        </p:txBody>
      </p:sp>
    </p:spTree>
    <p:extLst>
      <p:ext uri="{BB962C8B-B14F-4D97-AF65-F5344CB8AC3E}">
        <p14:creationId xmlns:p14="http://schemas.microsoft.com/office/powerpoint/2010/main" val="169070361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文本框 1"/>
          <p:cNvSpPr txBox="1"/>
          <p:nvPr>
            <p:custDataLst>
              <p:tags r:id="rId2"/>
            </p:custDataLst>
          </p:nvPr>
        </p:nvSpPr>
        <p:spPr>
          <a:xfrm>
            <a:off x="1110342" y="900453"/>
            <a:ext cx="10289268" cy="5057093"/>
          </a:xfrm>
          <a:prstGeom prst="rect">
            <a:avLst/>
          </a:prstGeom>
        </p:spPr>
        <p:txBody>
          <a:bodyPr vert="horz" lIns="91440" tIns="45720" rIns="91440" bIns="45720" rtlCol="0">
            <a:noAutofit/>
          </a:bodyPr>
          <a:lstStyle>
            <a:defPPr>
              <a:defRPr lang="zh-CN"/>
            </a:defPPr>
            <a:lvl1pPr indent="457200">
              <a:lnSpc>
                <a:spcPct val="150000"/>
              </a:lnSpc>
              <a:spcBef>
                <a:spcPct val="0"/>
              </a:spcBef>
              <a:buFont typeface="Arial" panose="020B0604020202020204" pitchFamily="34" charset="0"/>
              <a:buNone/>
              <a:defRPr sz="2800" b="1">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3200"/>
              <a:t>《〈老子〉四章》告诉我们哪些为人处世的道理？</a:t>
            </a:r>
          </a:p>
          <a:p>
            <a:endParaRPr lang="zh-CN" altLang="en-US" sz="3200"/>
          </a:p>
          <a:p>
            <a:r>
              <a:rPr lang="zh-CN" altLang="en-US" sz="3200"/>
              <a:t>①为人处世不要自以为是，不要自我夸耀。</a:t>
            </a:r>
          </a:p>
          <a:p>
            <a:r>
              <a:rPr lang="zh-CN" altLang="en-US" sz="3200"/>
              <a:t>②要正确地了解别人和认识自我，战胜自我。</a:t>
            </a:r>
          </a:p>
          <a:p>
            <a:r>
              <a:rPr lang="zh-CN" altLang="en-US" sz="3200"/>
              <a:t>③要想成就大的事业必须从小事做起。</a:t>
            </a:r>
          </a:p>
          <a:p>
            <a:r>
              <a:rPr lang="zh-CN" altLang="en-US" sz="3200"/>
              <a:t>④无论做什么事情，都必须具有强大的毅力。</a:t>
            </a:r>
          </a:p>
          <a:p>
            <a:r>
              <a:rPr lang="zh-CN" altLang="en-US" sz="3200"/>
              <a:t>⑤做事要脚踏实地，从一开始就小心谨慎，始终如一。</a:t>
            </a:r>
          </a:p>
        </p:txBody>
      </p:sp>
      <p:sp>
        <p:nvSpPr>
          <p:cNvPr id="3"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2612CB6-9087-40F8-ADB4-F9478011F94F}"/>
              </a:ext>
            </a:extLst>
          </p:cNvPr>
          <p:cNvSpPr txBox="1"/>
          <p:nvPr>
            <p:custDataLst>
              <p:tags r:id="rId3"/>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1401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401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401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4017">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401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custDataLst>
              <p:tags r:id="rId1"/>
            </p:custDataLst>
          </p:nvPr>
        </p:nvSpPr>
        <p:spPr>
          <a:xfrm>
            <a:off x="3298371" y="1820288"/>
            <a:ext cx="8632631" cy="5054269"/>
          </a:xfrm>
          <a:prstGeom prst="rect">
            <a:avLst/>
          </a:prstGeom>
          <a:noFill/>
        </p:spPr>
        <p:txBody>
          <a:bodyPr wrap="square" rtlCol="0">
            <a:spAutoFit/>
          </a:bodyPr>
          <a:lstStyle/>
          <a:p>
            <a:pPr indent="267970">
              <a:lnSpc>
                <a:spcPct val="130000"/>
              </a:lnSpc>
            </a:pPr>
            <a:r>
              <a:rPr lang="zh-CN" altLang="en-US" sz="2800" b="1" kern="100">
                <a:solidFill>
                  <a:srgbClr val="C00000"/>
                </a:solidFill>
                <a:latin typeface="仿宋" panose="02010609060101010101" pitchFamily="49" charset="-122"/>
                <a:ea typeface="仿宋" panose="02010609060101010101" pitchFamily="49" charset="-122"/>
                <a:cs typeface="Times New Roman" panose="02020603050405020304" pitchFamily="18" charset="0"/>
              </a:rPr>
              <a:t>明确：</a:t>
            </a:r>
            <a:r>
              <a:rPr lang="zh-CN" altLang="en-US" sz="2800" b="1" kern="100">
                <a:effectLst/>
                <a:latin typeface="仿宋" panose="02010609060101010101" pitchFamily="49" charset="-122"/>
                <a:ea typeface="仿宋" panose="02010609060101010101" pitchFamily="49" charset="-122"/>
                <a:cs typeface="Times New Roman" panose="02020603050405020304" pitchFamily="18" charset="0"/>
              </a:rPr>
              <a:t>俗话说“酒香也怕巷子深”。在现实生活中，一定程度的自我表现与能力展示固然应该有，但需要有个度。过度的自我表现，一味让孩子刻意不自然地炫耀，不仅得不到称赞，反而会让人觉得幼稚浅薄，缺少内涵。如果为了某种目的而不顾孩子是否愿意、是否有能力，就更令人生厌。所以尊重孩子的愿望不加干涉，顺其自然发展才是最好的选择。何况真正的自我表现、自我展示，需要真才实学。而抛却浮华，修炼真学问，真功夫，才是正道。</a:t>
            </a:r>
            <a:endParaRPr lang="zh-CN" altLang="en-US" sz="2800" b="1">
              <a:solidFill>
                <a:prstClr val="black"/>
              </a:solidFill>
              <a:latin typeface="仿宋" panose="02010609060101010101" pitchFamily="49" charset="-122"/>
              <a:ea typeface="仿宋" panose="02010609060101010101" pitchFamily="49" charset="-122"/>
            </a:endParaRPr>
          </a:p>
        </p:txBody>
      </p:sp>
      <p:sp>
        <p:nvSpPr>
          <p:cNvPr id="3"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DF0CE4-D718-46FC-8330-93096B36B7B2}"/>
              </a:ext>
            </a:extLst>
          </p:cNvPr>
          <p:cNvSpPr txBox="1"/>
          <p:nvPr>
            <p:custDataLst>
              <p:tags r:id="rId2"/>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
        <p:nvSpPr>
          <p:cNvPr id="4" name="文本框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145390-B4EE-47F7-B0E9-E5A63A21CF84}"/>
              </a:ext>
            </a:extLst>
          </p:cNvPr>
          <p:cNvSpPr txBox="1"/>
          <p:nvPr>
            <p:custDataLst>
              <p:tags r:id="rId3"/>
            </p:custDataLst>
          </p:nvPr>
        </p:nvSpPr>
        <p:spPr>
          <a:xfrm>
            <a:off x="963125" y="690963"/>
            <a:ext cx="10760789" cy="1158074"/>
          </a:xfrm>
          <a:prstGeom prst="rect">
            <a:avLst/>
          </a:prstGeom>
          <a:noFill/>
          <a:ln>
            <a:noFill/>
          </a:ln>
        </p:spPr>
        <p:txBody>
          <a:bodyPr wrap="square" rtlCol="0">
            <a:spAutoFit/>
          </a:bodyPr>
          <a:lstStyle/>
          <a:p>
            <a:pPr indent="267970" algn="l">
              <a:lnSpc>
                <a:spcPct val="130000"/>
              </a:lnSpc>
            </a:pPr>
            <a:r>
              <a:rPr lang="zh-CN" altLang="en-US" sz="2800" b="1" kern="100">
                <a:effectLst/>
                <a:latin typeface="微软雅黑" panose="020B0503020204020204" pitchFamily="34" charset="-122"/>
                <a:ea typeface="微软雅黑" panose="020B0503020204020204" pitchFamily="34" charset="-122"/>
                <a:cs typeface="Times New Roman" panose="02020603050405020304" pitchFamily="18" charset="0"/>
              </a:rPr>
              <a:t>现实中，有的老师或家长特别鼓励孩子去自我表现、自我展示，你对这种做法怎么看？请联系实际简要回答。</a:t>
            </a:r>
            <a:endParaRPr lang="zh-CN" altLang="en-US" sz="2800" b="1">
              <a:solidFill>
                <a:prstClr val="black"/>
              </a:solidFill>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288E7E-1798-4F23-A5D4-09E4C88777B3}"/>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403141" y="1849037"/>
            <a:ext cx="2465614" cy="4920232"/>
          </a:xfrm>
          <a:prstGeom prst="rect">
            <a:avLst/>
          </a:prstGeom>
        </p:spPr>
      </p:pic>
    </p:spTree>
    <p:extLst>
      <p:ext uri="{BB962C8B-B14F-4D97-AF65-F5344CB8AC3E}">
        <p14:creationId xmlns:p14="http://schemas.microsoft.com/office/powerpoint/2010/main" val="23878156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文本框 3"/>
          <p:cNvSpPr/>
          <p:nvPr>
            <p:custDataLst>
              <p:tags r:id="rId2"/>
            </p:custDataLst>
          </p:nvPr>
        </p:nvSpPr>
        <p:spPr>
          <a:xfrm>
            <a:off x="375558" y="690963"/>
            <a:ext cx="11446328" cy="6185924"/>
          </a:xfrm>
          <a:prstGeom prst="rect">
            <a:avLst/>
          </a:prstGeom>
          <a:noFill/>
          <a:ln>
            <a:noFill/>
          </a:ln>
        </p:spPr>
        <p:txBody>
          <a:bodyPr wrap="square" rtlCol="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457200" indent="-457200">
              <a:lnSpc>
                <a:spcPct val="130000"/>
              </a:lnSpc>
              <a:buFont typeface="Wingdings" panose="05000000000000000000" pitchFamily="2" charset="2"/>
              <a:buChar char="Ø"/>
            </a:pPr>
            <a:r>
              <a:rPr lang="zh-CN" altLang="en-US" sz="2800" b="1" kern="100">
                <a:latin typeface="微软雅黑" panose="020B0503020204020204" pitchFamily="34" charset="-122"/>
                <a:ea typeface="微软雅黑" panose="020B0503020204020204" pitchFamily="34" charset="-122"/>
                <a:cs typeface="Times New Roman" panose="02020603050405020304" pitchFamily="18" charset="0"/>
              </a:rPr>
              <a:t>在《老子》中，几乎通篇充满了“不争”的理念。如“上善若水。水善利万物而不争……夫唯不争，故无尤”“夫唯不争，故天下莫能与之争”“天之道，不争而善胜”等。在今天这个竞争激烈的社会，你怎样看待竞争这一问题？</a:t>
            </a:r>
          </a:p>
          <a:p>
            <a:pPr indent="267970">
              <a:lnSpc>
                <a:spcPct val="130000"/>
              </a:lnSpc>
            </a:pPr>
            <a:r>
              <a:rPr lang="zh-CN" altLang="en-US" sz="2400" b="1" kern="100">
                <a:solidFill>
                  <a:srgbClr val="C00000"/>
                </a:solidFill>
                <a:latin typeface="仿宋" panose="02010609060101010101" pitchFamily="49" charset="-122"/>
                <a:ea typeface="仿宋" panose="02010609060101010101" pitchFamily="49" charset="-122"/>
                <a:cs typeface="Times New Roman" panose="02020603050405020304" pitchFamily="18" charset="0"/>
              </a:rPr>
              <a:t>观点一：竞争是一种客观的现实存在。</a:t>
            </a:r>
            <a:endParaRPr lang="en-US" altLang="zh-CN" sz="2400" b="1" kern="100">
              <a:solidFill>
                <a:srgbClr val="C00000"/>
              </a:solidFill>
              <a:latin typeface="仿宋" panose="02010609060101010101" pitchFamily="49" charset="-122"/>
              <a:ea typeface="仿宋" panose="02010609060101010101" pitchFamily="49" charset="-122"/>
              <a:cs typeface="Times New Roman" panose="02020603050405020304" pitchFamily="18" charset="0"/>
            </a:endParaRPr>
          </a:p>
          <a:p>
            <a:pPr indent="267970">
              <a:lnSpc>
                <a:spcPct val="130000"/>
              </a:lnSpc>
            </a:pPr>
            <a:r>
              <a:rPr lang="zh-CN" altLang="en-US" sz="2400" b="1" kern="100">
                <a:latin typeface="仿宋" panose="02010609060101010101" pitchFamily="49" charset="-122"/>
                <a:ea typeface="仿宋" panose="02010609060101010101" pitchFamily="49" charset="-122"/>
                <a:cs typeface="Times New Roman" panose="02020603050405020304" pitchFamily="18" charset="0"/>
              </a:rPr>
              <a:t>亚当·斯密曾说过：“一种事业若对社会有益，就应当任其自由，广其竞争，竞争愈自由、愈普遍，那事业就愈有利于社会。”好的竞争有利于加强人与人之间的团结和社会的和谐会促进社会的发展和进步；坏的竞争则会造成人与人之间的冲突甚至会导致社会的分裂、动荡。区分竞争的好与坏的标准，就是其是否符合社会规范和伦理道德的要求，以此为标准，儒家的思想家们提出了符合“礼”“义”标准的“君子之争”，区别于只顾谋求一己之私利的“小人之争”。我们应提倡“君子之争”，拒绝“小人之争”。</a:t>
            </a:r>
          </a:p>
        </p:txBody>
      </p:sp>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A7C38E8-C38E-47A3-BB30-DA2E1618A387}"/>
              </a:ext>
            </a:extLst>
          </p:cNvPr>
          <p:cNvSpPr txBox="1"/>
          <p:nvPr>
            <p:custDataLst>
              <p:tags r:id="rId3"/>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custDataLst>
      <p:tags r:id="rId1"/>
    </p:custData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文本框 3"/>
          <p:cNvSpPr/>
          <p:nvPr>
            <p:custDataLst>
              <p:tags r:id="rId2"/>
            </p:custDataLst>
          </p:nvPr>
        </p:nvSpPr>
        <p:spPr>
          <a:xfrm>
            <a:off x="484414" y="957286"/>
            <a:ext cx="11707586" cy="5785815"/>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indent="267970">
              <a:lnSpc>
                <a:spcPct val="130000"/>
              </a:lnSpc>
            </a:pPr>
            <a:r>
              <a:rPr lang="zh-CN" altLang="en-US" sz="2400" b="1" kern="100">
                <a:solidFill>
                  <a:srgbClr val="C00000"/>
                </a:solidFill>
                <a:latin typeface="仿宋" panose="02010609060101010101" pitchFamily="49" charset="-122"/>
                <a:ea typeface="仿宋" panose="02010609060101010101" pitchFamily="49" charset="-122"/>
                <a:cs typeface="Times New Roman" panose="02020603050405020304" pitchFamily="18" charset="0"/>
              </a:rPr>
              <a:t>观点二：过度竞争导致无序。</a:t>
            </a:r>
          </a:p>
          <a:p>
            <a:pPr lvl="0" indent="267970">
              <a:lnSpc>
                <a:spcPct val="130000"/>
              </a:lnSpc>
            </a:pPr>
            <a:r>
              <a:rPr lang="zh-CN" altLang="en-US" sz="2400" b="1" kern="100">
                <a:latin typeface="仿宋" panose="02010609060101010101" pitchFamily="49" charset="-122"/>
                <a:ea typeface="仿宋" panose="02010609060101010101" pitchFamily="49" charset="-122"/>
                <a:cs typeface="Times New Roman" panose="02020603050405020304" pitchFamily="18" charset="0"/>
              </a:rPr>
              <a:t>如果竞争没有了法律和道德的约束，就会导致混乱。战争是这样，经济发展是这样，人的生活也是这样。人类进行军备竞赛，导致核武器泛滥成灾；人类进行太空竞赛，导致太空垃圾的“乌云密布”；而人类的物质占有竞赛，已使地球不堪重负……我们回过头来，再听听老子说的“知足之足，常足矣”“多藏必厚亡。知足不辱，知止不殆，可以长久”，时刻提醒自己要在规范约束下进行有序竞争。</a:t>
            </a:r>
          </a:p>
          <a:p>
            <a:pPr indent="267970">
              <a:lnSpc>
                <a:spcPct val="130000"/>
              </a:lnSpc>
            </a:pPr>
            <a:r>
              <a:rPr lang="zh-CN" altLang="en-US" sz="2400" b="1" kern="100">
                <a:solidFill>
                  <a:srgbClr val="C00000"/>
                </a:solidFill>
                <a:latin typeface="仿宋" panose="02010609060101010101" pitchFamily="49" charset="-122"/>
                <a:ea typeface="仿宋" panose="02010609060101010101" pitchFamily="49" charset="-122"/>
                <a:cs typeface="Times New Roman" panose="02020603050405020304" pitchFamily="18" charset="0"/>
              </a:rPr>
              <a:t> 观点三：“不争之德”助不争而胜。</a:t>
            </a:r>
          </a:p>
          <a:p>
            <a:pPr lvl="0" indent="267970">
              <a:lnSpc>
                <a:spcPct val="130000"/>
              </a:lnSpc>
            </a:pPr>
            <a:r>
              <a:rPr lang="zh-CN" altLang="en-US" sz="2400" b="1" kern="100">
                <a:latin typeface="仿宋" panose="02010609060101010101" pitchFamily="49" charset="-122"/>
                <a:ea typeface="仿宋" panose="02010609060101010101" pitchFamily="49" charset="-122"/>
                <a:cs typeface="Times New Roman" panose="02020603050405020304" pitchFamily="18" charset="0"/>
              </a:rPr>
              <a:t>老子所谓的“不争”不是真的不争，而是眼前不争，是依托着“道”的无痕迹的争，是为以后发展的争，这是不争之德的体现。天下之事，唯有不争之德可以服人，唯有与人无争才能立于不败之地。这既是老子以柔克刚思想的体现，又表达了一种人格力量。纵观滚滚红尘，凡好争者，终必是得而复失；而不争者，则终是得而不失。德者自得，无德者不得。得失之理，唯在一个“德”字上。</a:t>
            </a:r>
          </a:p>
        </p:txBody>
      </p:sp>
      <p:sp>
        <p:nvSpPr>
          <p:cNvPr id="3"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FB67498-621D-4A4D-ACE4-6D33E1195086}"/>
              </a:ext>
            </a:extLst>
          </p:cNvPr>
          <p:cNvSpPr txBox="1"/>
          <p:nvPr>
            <p:custDataLst>
              <p:tags r:id="rId3"/>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8D4049-171C-4206-92D7-93DC0FFD8AA5}"/>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288976" y="1402564"/>
            <a:ext cx="3819831" cy="5517049"/>
          </a:xfrm>
          <a:prstGeom prst="rect">
            <a:avLst/>
          </a:prstGeom>
        </p:spPr>
      </p:pic>
      <p:sp>
        <p:nvSpPr>
          <p:cNvPr id="4"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83BB63-D6F5-4CBB-9E27-E4B4922C38E4}"/>
              </a:ext>
            </a:extLst>
          </p:cNvPr>
          <p:cNvSpPr/>
          <p:nvPr>
            <p:custDataLst>
              <p:tags r:id="rId2"/>
            </p:custDataLst>
          </p:nvPr>
        </p:nvSpPr>
        <p:spPr>
          <a:xfrm>
            <a:off x="932973" y="1020875"/>
            <a:ext cx="2531835"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老子其人</a:t>
            </a:r>
          </a:p>
        </p:txBody>
      </p:sp>
      <p:sp>
        <p:nvSpPr>
          <p:cNvPr id="9"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6F9F956-F5BD-4BBC-89FC-B45A4EAB62E4}"/>
              </a:ext>
            </a:extLst>
          </p:cNvPr>
          <p:cNvSpPr txBox="1"/>
          <p:nvPr>
            <p:custDataLst>
              <p:tags r:id="rId3"/>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A74250-B2FB-4EFA-940E-B04DD1C96336}"/>
              </a:ext>
            </a:extLst>
          </p:cNvPr>
          <p:cNvSpPr/>
          <p:nvPr>
            <p:custDataLst>
              <p:tags r:id="rId4"/>
            </p:custDataLst>
          </p:nvPr>
        </p:nvSpPr>
        <p:spPr>
          <a:xfrm>
            <a:off x="4108805" y="114899"/>
            <a:ext cx="7655489" cy="5407275"/>
          </a:xfrm>
          <a:prstGeom prst="rect">
            <a:avLst/>
          </a:prstGeom>
          <a:ln>
            <a:noFill/>
          </a:ln>
        </p:spPr>
        <p:txBody>
          <a:bodyPr>
            <a:noAutofit/>
          </a:bodyPr>
          <a:lstStyle/>
          <a:p>
            <a:pPr marL="228600" indent="-228600">
              <a:lnSpc>
                <a:spcPct val="130000"/>
              </a:lnSpc>
              <a:buFont typeface="Wingdings" panose="05000000000000000000" pitchFamily="2" charset="2"/>
              <a:buChar char="Ø"/>
            </a:pPr>
            <a:r>
              <a:rPr lang="zh-CN" altLang="en-US" sz="3000">
                <a:latin typeface="微软雅黑" panose="020B0503020204020204" pitchFamily="34" charset="-122"/>
                <a:ea typeface="微软雅黑" panose="020B0503020204020204" pitchFamily="34" charset="-122"/>
              </a:rPr>
              <a:t>老子，姓</a:t>
            </a:r>
            <a:r>
              <a:rPr lang="zh-CN" altLang="en-US" sz="3000">
                <a:solidFill>
                  <a:srgbClr val="C00000"/>
                </a:solidFill>
                <a:latin typeface="微软雅黑" panose="020B0503020204020204" pitchFamily="34" charset="-122"/>
                <a:ea typeface="微软雅黑" panose="020B0503020204020204" pitchFamily="34" charset="-122"/>
              </a:rPr>
              <a:t>李</a:t>
            </a:r>
            <a:r>
              <a:rPr lang="zh-CN" altLang="en-US" sz="3000">
                <a:latin typeface="微软雅黑" panose="020B0503020204020204" pitchFamily="34" charset="-122"/>
                <a:ea typeface="微软雅黑" panose="020B0503020204020204" pitchFamily="34" charset="-122"/>
              </a:rPr>
              <a:t>名</a:t>
            </a:r>
            <a:r>
              <a:rPr lang="zh-CN" altLang="en-US" sz="3000">
                <a:solidFill>
                  <a:srgbClr val="C00000"/>
                </a:solidFill>
                <a:latin typeface="微软雅黑" panose="020B0503020204020204" pitchFamily="34" charset="-122"/>
                <a:ea typeface="微软雅黑" panose="020B0503020204020204" pitchFamily="34" charset="-122"/>
              </a:rPr>
              <a:t>耳</a:t>
            </a:r>
            <a:r>
              <a:rPr lang="zh-CN" altLang="en-US" sz="3000">
                <a:latin typeface="微软雅黑" panose="020B0503020204020204" pitchFamily="34" charset="-122"/>
                <a:ea typeface="微软雅黑" panose="020B0503020204020204" pitchFamily="34" charset="-122"/>
              </a:rPr>
              <a:t>，字</a:t>
            </a:r>
            <a:r>
              <a:rPr lang="zh-CN" altLang="en-US" sz="3000">
                <a:solidFill>
                  <a:srgbClr val="C00000"/>
                </a:solidFill>
                <a:latin typeface="微软雅黑" panose="020B0503020204020204" pitchFamily="34" charset="-122"/>
                <a:ea typeface="微软雅黑" panose="020B0503020204020204" pitchFamily="34" charset="-122"/>
              </a:rPr>
              <a:t>聃</a:t>
            </a:r>
            <a:r>
              <a:rPr lang="zh-CN" altLang="en-US" sz="3000">
                <a:latin typeface="微软雅黑" panose="020B0503020204020204" pitchFamily="34" charset="-122"/>
                <a:ea typeface="微软雅黑" panose="020B0503020204020204" pitchFamily="34" charset="-122"/>
              </a:rPr>
              <a:t>，一字伯阳，或曰谥伯阳，春秋末期人。</a:t>
            </a:r>
            <a:endParaRPr lang="en-US" altLang="zh-CN" sz="3000">
              <a:latin typeface="微软雅黑" panose="020B0503020204020204" pitchFamily="34" charset="-122"/>
              <a:ea typeface="微软雅黑" panose="020B0503020204020204" pitchFamily="34" charset="-122"/>
            </a:endParaRPr>
          </a:p>
          <a:p>
            <a:pPr marL="228600" indent="-228600">
              <a:lnSpc>
                <a:spcPct val="130000"/>
              </a:lnSpc>
              <a:buFont typeface="Wingdings" panose="05000000000000000000" pitchFamily="2" charset="2"/>
              <a:buChar char="Ø"/>
            </a:pPr>
            <a:r>
              <a:rPr lang="zh-CN" altLang="en-US" sz="3000">
                <a:latin typeface="微软雅黑" panose="020B0503020204020204" pitchFamily="34" charset="-122"/>
                <a:ea typeface="微软雅黑" panose="020B0503020204020204" pitchFamily="34" charset="-122"/>
              </a:rPr>
              <a:t>中国古代思想家、哲学家、文学家和史学家，</a:t>
            </a:r>
            <a:r>
              <a:rPr lang="zh-CN" altLang="en-US" sz="3000">
                <a:solidFill>
                  <a:srgbClr val="C00000"/>
                </a:solidFill>
                <a:latin typeface="微软雅黑" panose="020B0503020204020204" pitchFamily="34" charset="-122"/>
                <a:ea typeface="微软雅黑" panose="020B0503020204020204" pitchFamily="34" charset="-122"/>
              </a:rPr>
              <a:t>道家学派</a:t>
            </a:r>
            <a:r>
              <a:rPr lang="zh-CN" altLang="en-US" sz="3000">
                <a:latin typeface="微软雅黑" panose="020B0503020204020204" pitchFamily="34" charset="-122"/>
                <a:ea typeface="微软雅黑" panose="020B0503020204020204" pitchFamily="34" charset="-122"/>
              </a:rPr>
              <a:t>创始人和主要代表人物，与庄子并称“</a:t>
            </a:r>
            <a:r>
              <a:rPr lang="zh-CN" altLang="en-US" sz="3000">
                <a:solidFill>
                  <a:srgbClr val="C00000"/>
                </a:solidFill>
                <a:latin typeface="微软雅黑" panose="020B0503020204020204" pitchFamily="34" charset="-122"/>
                <a:ea typeface="微软雅黑" panose="020B0503020204020204" pitchFamily="34" charset="-122"/>
              </a:rPr>
              <a:t>老庄</a:t>
            </a:r>
            <a:r>
              <a:rPr lang="zh-CN" altLang="en-US" sz="3000">
                <a:latin typeface="微软雅黑" panose="020B0503020204020204" pitchFamily="34" charset="-122"/>
                <a:ea typeface="微软雅黑" panose="020B0503020204020204" pitchFamily="34" charset="-122"/>
              </a:rPr>
              <a:t>”。后被</a:t>
            </a:r>
            <a:r>
              <a:rPr lang="zh-CN" altLang="en-US" sz="3000">
                <a:solidFill>
                  <a:srgbClr val="C00000"/>
                </a:solidFill>
                <a:latin typeface="微软雅黑" panose="020B0503020204020204" pitchFamily="34" charset="-122"/>
                <a:ea typeface="微软雅黑" panose="020B0503020204020204" pitchFamily="34" charset="-122"/>
              </a:rPr>
              <a:t>道</a:t>
            </a:r>
            <a:r>
              <a:rPr lang="zh-CN" altLang="en-US" sz="3000">
                <a:latin typeface="微软雅黑" panose="020B0503020204020204" pitchFamily="34" charset="-122"/>
                <a:ea typeface="微软雅黑" panose="020B0503020204020204" pitchFamily="34" charset="-122"/>
              </a:rPr>
              <a:t>教尊为始祖，称“</a:t>
            </a:r>
            <a:r>
              <a:rPr lang="zh-CN" altLang="en-US" sz="3000">
                <a:solidFill>
                  <a:srgbClr val="C00000"/>
                </a:solidFill>
                <a:latin typeface="微软雅黑" panose="020B0503020204020204" pitchFamily="34" charset="-122"/>
                <a:ea typeface="微软雅黑" panose="020B0503020204020204" pitchFamily="34" charset="-122"/>
              </a:rPr>
              <a:t>太上老君</a:t>
            </a:r>
            <a:r>
              <a:rPr lang="zh-CN" altLang="en-US" sz="3000">
                <a:latin typeface="微软雅黑" panose="020B0503020204020204" pitchFamily="34" charset="-122"/>
                <a:ea typeface="微软雅黑" panose="020B0503020204020204" pitchFamily="34" charset="-122"/>
              </a:rPr>
              <a:t>”。曾被列为世界文化名人，世界百位历史名人之一。 </a:t>
            </a:r>
          </a:p>
          <a:p>
            <a:pPr marL="228600" indent="-228600">
              <a:lnSpc>
                <a:spcPct val="130000"/>
              </a:lnSpc>
              <a:buFont typeface="Wingdings" panose="05000000000000000000" pitchFamily="2" charset="2"/>
              <a:buChar char="Ø"/>
            </a:pPr>
            <a:r>
              <a:rPr lang="zh-CN" altLang="en-US" sz="3000">
                <a:latin typeface="微软雅黑" panose="020B0503020204020204" pitchFamily="34" charset="-122"/>
                <a:ea typeface="微软雅黑" panose="020B0503020204020204" pitchFamily="34" charset="-122"/>
              </a:rPr>
              <a:t>史载曾任周王室史官，他博学多才，孔子周游列国时曾到洛阳向老子问礼。晚年见周王室日趋没落，便骑青牛而去，回故乡楚国过着隐居生活。</a:t>
            </a:r>
          </a:p>
        </p:txBody>
      </p:sp>
    </p:spTree>
    <p:extLst>
      <p:ext uri="{BB962C8B-B14F-4D97-AF65-F5344CB8AC3E}">
        <p14:creationId xmlns:p14="http://schemas.microsoft.com/office/powerpoint/2010/main" val="168311437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83BB63-D6F5-4CBB-9E27-E4B4922C38E4}"/>
              </a:ext>
            </a:extLst>
          </p:cNvPr>
          <p:cNvSpPr/>
          <p:nvPr>
            <p:custDataLst>
              <p:tags r:id="rId1"/>
            </p:custDataLst>
          </p:nvPr>
        </p:nvSpPr>
        <p:spPr>
          <a:xfrm>
            <a:off x="749997" y="1129301"/>
            <a:ext cx="3358808"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老子</a:t>
            </a: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其书</a:t>
            </a:r>
          </a:p>
        </p:txBody>
      </p:sp>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A74250-B2FB-4EFA-940E-B04DD1C96336}"/>
              </a:ext>
            </a:extLst>
          </p:cNvPr>
          <p:cNvSpPr/>
          <p:nvPr>
            <p:custDataLst>
              <p:tags r:id="rId2"/>
            </p:custDataLst>
          </p:nvPr>
        </p:nvSpPr>
        <p:spPr>
          <a:xfrm>
            <a:off x="5022906" y="690963"/>
            <a:ext cx="6120581" cy="5407275"/>
          </a:xfrm>
          <a:prstGeom prst="rect">
            <a:avLst/>
          </a:prstGeom>
          <a:ln>
            <a:noFill/>
          </a:ln>
        </p:spPr>
        <p:txBody>
          <a:bodyPr>
            <a:noAutofit/>
          </a:bodyPr>
          <a:lstStyle/>
          <a:p>
            <a:pPr marL="228600" indent="-228600">
              <a:lnSpc>
                <a:spcPct val="120000"/>
              </a:lnSpc>
              <a:buFont typeface="Wingdings" panose="05000000000000000000" pitchFamily="2" charset="2"/>
              <a:buChar char="Ø"/>
            </a:pPr>
            <a:r>
              <a:rPr lang="zh-CN" altLang="en-US" sz="2800">
                <a:latin typeface="微软雅黑" panose="020B0503020204020204" pitchFamily="34" charset="-122"/>
                <a:ea typeface="微软雅黑" panose="020B0503020204020204" pitchFamily="34" charset="-122"/>
                <a:sym typeface="Wingdings"/>
              </a:rPr>
              <a:t>“知者不言，言者不知”</a:t>
            </a:r>
            <a:endParaRPr lang="en-US" altLang="zh-CN" sz="2800">
              <a:latin typeface="微软雅黑" panose="020B0503020204020204" pitchFamily="34" charset="-122"/>
              <a:ea typeface="微软雅黑" panose="020B0503020204020204" pitchFamily="34" charset="-122"/>
              <a:sym typeface="Wingdings"/>
            </a:endParaRPr>
          </a:p>
          <a:p>
            <a:pPr algn="r">
              <a:lnSpc>
                <a:spcPct val="120000"/>
              </a:lnSpc>
            </a:pPr>
            <a:r>
              <a:rPr lang="en-US" altLang="zh-CN" sz="2800">
                <a:latin typeface="微软雅黑" panose="020B0503020204020204" pitchFamily="34" charset="-122"/>
                <a:ea typeface="微软雅黑" panose="020B0503020204020204" pitchFamily="34" charset="-122"/>
                <a:sym typeface="Wingdings"/>
              </a:rPr>
              <a:t>——《</a:t>
            </a:r>
            <a:r>
              <a:rPr lang="zh-CN" altLang="en-US" sz="2800">
                <a:latin typeface="微软雅黑" panose="020B0503020204020204" pitchFamily="34" charset="-122"/>
                <a:ea typeface="微软雅黑" panose="020B0503020204020204" pitchFamily="34" charset="-122"/>
                <a:sym typeface="Wingdings"/>
              </a:rPr>
              <a:t>老子</a:t>
            </a:r>
            <a:r>
              <a:rPr lang="en-US" altLang="zh-CN" sz="2800">
                <a:latin typeface="微软雅黑" panose="020B0503020204020204" pitchFamily="34" charset="-122"/>
                <a:ea typeface="微软雅黑" panose="020B0503020204020204" pitchFamily="34" charset="-122"/>
                <a:sym typeface="Wingdings"/>
              </a:rPr>
              <a:t>》</a:t>
            </a:r>
            <a:r>
              <a:rPr lang="zh-CN" altLang="en-US" sz="2800">
                <a:latin typeface="微软雅黑" panose="020B0503020204020204" pitchFamily="34" charset="-122"/>
                <a:ea typeface="微软雅黑" panose="020B0503020204020204" pitchFamily="34" charset="-122"/>
                <a:sym typeface="Wingdings"/>
              </a:rPr>
              <a:t>五十六章</a:t>
            </a:r>
            <a:endParaRPr lang="en-US" altLang="zh-CN" sz="2800">
              <a:latin typeface="微软雅黑" panose="020B0503020204020204" pitchFamily="34" charset="-122"/>
              <a:ea typeface="微软雅黑" panose="020B0503020204020204" pitchFamily="34" charset="-122"/>
              <a:sym typeface="Wingdings"/>
            </a:endParaRPr>
          </a:p>
          <a:p>
            <a:pPr>
              <a:lnSpc>
                <a:spcPct val="120000"/>
              </a:lnSpc>
            </a:pPr>
            <a:endParaRPr lang="en-US" altLang="zh-CN" sz="2800">
              <a:latin typeface="微软雅黑" panose="020B0503020204020204" pitchFamily="34" charset="-122"/>
              <a:ea typeface="微软雅黑" panose="020B0503020204020204" pitchFamily="34" charset="-122"/>
              <a:sym typeface="Wingdings"/>
            </a:endParaRPr>
          </a:p>
          <a:p>
            <a:pPr algn="ctr">
              <a:lnSpc>
                <a:spcPct val="120000"/>
              </a:lnSpc>
            </a:pPr>
            <a:r>
              <a:rPr lang="zh-CN" altLang="en-US" sz="3200">
                <a:latin typeface="微软雅黑" panose="020B0503020204020204" pitchFamily="34" charset="-122"/>
                <a:ea typeface="微软雅黑" panose="020B0503020204020204" pitchFamily="34" charset="-122"/>
                <a:sym typeface="Wingdings"/>
              </a:rPr>
              <a:t>读老子</a:t>
            </a:r>
            <a:endParaRPr lang="en-US" altLang="zh-CN" sz="3200">
              <a:latin typeface="微软雅黑" panose="020B0503020204020204" pitchFamily="34" charset="-122"/>
              <a:ea typeface="微软雅黑" panose="020B0503020204020204" pitchFamily="34" charset="-122"/>
              <a:sym typeface="Wingdings"/>
            </a:endParaRPr>
          </a:p>
          <a:p>
            <a:pPr algn="ctr">
              <a:lnSpc>
                <a:spcPct val="120000"/>
              </a:lnSpc>
            </a:pPr>
            <a:r>
              <a:rPr lang="zh-CN" altLang="en-US" sz="2800">
                <a:latin typeface="楷体" panose="02010609060101010101" pitchFamily="49" charset="-122"/>
                <a:ea typeface="楷体" panose="02010609060101010101" pitchFamily="49" charset="-122"/>
                <a:sym typeface="Wingdings"/>
              </a:rPr>
              <a:t>白居易</a:t>
            </a:r>
            <a:endParaRPr lang="en-US" altLang="zh-CN" sz="2800">
              <a:latin typeface="楷体" panose="02010609060101010101" pitchFamily="49" charset="-122"/>
              <a:ea typeface="楷体" panose="02010609060101010101" pitchFamily="49" charset="-122"/>
              <a:sym typeface="Wingdings"/>
            </a:endParaRPr>
          </a:p>
          <a:p>
            <a:pPr algn="ctr">
              <a:lnSpc>
                <a:spcPct val="120000"/>
              </a:lnSpc>
            </a:pPr>
            <a:r>
              <a:rPr lang="zh-CN" altLang="en-US" sz="2800">
                <a:latin typeface="微软雅黑" panose="020B0503020204020204" pitchFamily="34" charset="-122"/>
                <a:ea typeface="微软雅黑" panose="020B0503020204020204" pitchFamily="34" charset="-122"/>
                <a:sym typeface="Wingdings"/>
              </a:rPr>
              <a:t>言者不如知者默，</a:t>
            </a:r>
            <a:endParaRPr lang="en-US" altLang="zh-CN" sz="2800">
              <a:latin typeface="微软雅黑" panose="020B0503020204020204" pitchFamily="34" charset="-122"/>
              <a:ea typeface="微软雅黑" panose="020B0503020204020204" pitchFamily="34" charset="-122"/>
              <a:sym typeface="Wingdings"/>
            </a:endParaRPr>
          </a:p>
          <a:p>
            <a:pPr algn="ctr">
              <a:lnSpc>
                <a:spcPct val="120000"/>
              </a:lnSpc>
            </a:pPr>
            <a:r>
              <a:rPr lang="zh-CN" altLang="en-US" sz="2800">
                <a:latin typeface="微软雅黑" panose="020B0503020204020204" pitchFamily="34" charset="-122"/>
                <a:ea typeface="微软雅黑" panose="020B0503020204020204" pitchFamily="34" charset="-122"/>
                <a:sym typeface="Wingdings"/>
              </a:rPr>
              <a:t>此语吾闻于老子。</a:t>
            </a:r>
            <a:endParaRPr lang="en-US" altLang="zh-CN" sz="2800">
              <a:latin typeface="微软雅黑" panose="020B0503020204020204" pitchFamily="34" charset="-122"/>
              <a:ea typeface="微软雅黑" panose="020B0503020204020204" pitchFamily="34" charset="-122"/>
              <a:sym typeface="Wingdings"/>
            </a:endParaRPr>
          </a:p>
          <a:p>
            <a:pPr algn="ctr">
              <a:lnSpc>
                <a:spcPct val="120000"/>
              </a:lnSpc>
            </a:pPr>
            <a:r>
              <a:rPr lang="zh-CN" altLang="en-US" sz="2800">
                <a:latin typeface="微软雅黑" panose="020B0503020204020204" pitchFamily="34" charset="-122"/>
                <a:ea typeface="微软雅黑" panose="020B0503020204020204" pitchFamily="34" charset="-122"/>
                <a:sym typeface="Wingdings"/>
              </a:rPr>
              <a:t>若道老君是知者，</a:t>
            </a:r>
            <a:endParaRPr lang="en-US" altLang="zh-CN" sz="2800">
              <a:latin typeface="微软雅黑" panose="020B0503020204020204" pitchFamily="34" charset="-122"/>
              <a:ea typeface="微软雅黑" panose="020B0503020204020204" pitchFamily="34" charset="-122"/>
              <a:sym typeface="Wingdings"/>
            </a:endParaRPr>
          </a:p>
          <a:p>
            <a:pPr algn="ctr">
              <a:lnSpc>
                <a:spcPct val="120000"/>
              </a:lnSpc>
            </a:pPr>
            <a:r>
              <a:rPr lang="zh-CN" altLang="en-US" sz="2800">
                <a:latin typeface="微软雅黑" panose="020B0503020204020204" pitchFamily="34" charset="-122"/>
                <a:ea typeface="微软雅黑" panose="020B0503020204020204" pitchFamily="34" charset="-122"/>
                <a:sym typeface="Wingdings"/>
              </a:rPr>
              <a:t>缘何自著五千文。</a:t>
            </a:r>
          </a:p>
        </p:txBody>
      </p:sp>
      <p:pic>
        <p:nvPicPr>
          <p:cNvPr id="7"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E08860F-9F33-4C9A-A3A9-F30B65C0198A}"/>
              </a:ext>
            </a:extLst>
          </p:cNvPr>
          <p:cNvPicPr>
            <a:picLocks noChangeAspect="1"/>
          </p:cNvPicPr>
          <p:nvPr>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546026" y="2438369"/>
            <a:ext cx="4617317" cy="3629496"/>
          </a:xfrm>
          <a:prstGeom prst="rect">
            <a:avLst/>
          </a:prstGeom>
        </p:spPr>
      </p:pic>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724B97A-53F1-4B48-A752-56BEFDF69F48}"/>
              </a:ext>
            </a:extLst>
          </p:cNvPr>
          <p:cNvSpPr txBox="1"/>
          <p:nvPr>
            <p:custDataLst>
              <p:tags r:id="rId4"/>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Tree>
    <p:extLst>
      <p:ext uri="{BB962C8B-B14F-4D97-AF65-F5344CB8AC3E}">
        <p14:creationId xmlns:p14="http://schemas.microsoft.com/office/powerpoint/2010/main" val="423459976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83BB63-D6F5-4CBB-9E27-E4B4922C38E4}"/>
              </a:ext>
            </a:extLst>
          </p:cNvPr>
          <p:cNvSpPr/>
          <p:nvPr>
            <p:custDataLst>
              <p:tags r:id="rId1"/>
            </p:custDataLst>
          </p:nvPr>
        </p:nvSpPr>
        <p:spPr>
          <a:xfrm>
            <a:off x="749997" y="1129301"/>
            <a:ext cx="3358808"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老子</a:t>
            </a: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其书</a:t>
            </a:r>
          </a:p>
        </p:txBody>
      </p:sp>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A74250-B2FB-4EFA-940E-B04DD1C96336}"/>
              </a:ext>
            </a:extLst>
          </p:cNvPr>
          <p:cNvSpPr/>
          <p:nvPr>
            <p:custDataLst>
              <p:tags r:id="rId2"/>
            </p:custDataLst>
          </p:nvPr>
        </p:nvSpPr>
        <p:spPr>
          <a:xfrm>
            <a:off x="4483508" y="114899"/>
            <a:ext cx="7457765" cy="5407275"/>
          </a:xfrm>
          <a:prstGeom prst="rect">
            <a:avLst/>
          </a:prstGeom>
          <a:ln>
            <a:noFill/>
          </a:ln>
        </p:spPr>
        <p:txBody>
          <a:bodyPr>
            <a:noAutofit/>
          </a:bodyPr>
          <a:lstStyle/>
          <a:p>
            <a:pPr marL="228600" indent="-228600">
              <a:lnSpc>
                <a:spcPct val="120000"/>
              </a:lnSpc>
              <a:buFont typeface="Wingdings" panose="05000000000000000000" pitchFamily="2" charset="2"/>
              <a:buChar char="Ø"/>
            </a:pPr>
            <a:r>
              <a:rPr lang="zh-CN" altLang="en-US" sz="2800">
                <a:latin typeface="微软雅黑" panose="020B0503020204020204" pitchFamily="34" charset="-122"/>
                <a:ea typeface="微软雅黑" panose="020B0503020204020204" pitchFamily="34" charset="-122"/>
                <a:sym typeface="Wingdings"/>
              </a:rPr>
              <a:t>大约周敬王三十五年（鲁哀公十年、公元前</a:t>
            </a:r>
            <a:r>
              <a:rPr lang="en-US" altLang="zh-CN" sz="2800">
                <a:latin typeface="微软雅黑" panose="020B0503020204020204" pitchFamily="34" charset="-122"/>
                <a:ea typeface="微软雅黑" panose="020B0503020204020204" pitchFamily="34" charset="-122"/>
                <a:sym typeface="Wingdings"/>
              </a:rPr>
              <a:t>485</a:t>
            </a:r>
            <a:r>
              <a:rPr lang="zh-CN" altLang="en-US" sz="2800">
                <a:latin typeface="微软雅黑" panose="020B0503020204020204" pitchFamily="34" charset="-122"/>
                <a:ea typeface="微软雅黑" panose="020B0503020204020204" pitchFamily="34" charset="-122"/>
                <a:sym typeface="Wingdings"/>
              </a:rPr>
              <a:t>年），老子看到周王朝越来越衰败，就离开故土，准备出函谷关去四处云游。</a:t>
            </a:r>
            <a:endParaRPr lang="en-US" altLang="zh-CN" sz="2800">
              <a:latin typeface="微软雅黑" panose="020B0503020204020204" pitchFamily="34" charset="-122"/>
              <a:ea typeface="微软雅黑" panose="020B0503020204020204" pitchFamily="34" charset="-122"/>
              <a:sym typeface="Wingdings"/>
            </a:endParaRPr>
          </a:p>
          <a:p>
            <a:pPr marL="228600" indent="-228600">
              <a:lnSpc>
                <a:spcPct val="120000"/>
              </a:lnSpc>
              <a:buFont typeface="Wingdings" panose="05000000000000000000" pitchFamily="2" charset="2"/>
              <a:buChar char="Ø"/>
            </a:pPr>
            <a:r>
              <a:rPr lang="zh-CN" altLang="en-US" sz="2800">
                <a:latin typeface="微软雅黑" panose="020B0503020204020204" pitchFamily="34" charset="-122"/>
                <a:ea typeface="微软雅黑" panose="020B0503020204020204" pitchFamily="34" charset="-122"/>
                <a:sym typeface="Wingdings"/>
              </a:rPr>
              <a:t>把守函谷关的长官</a:t>
            </a:r>
            <a:r>
              <a:rPr lang="zh-CN" altLang="en-US" sz="2800">
                <a:solidFill>
                  <a:srgbClr val="C00000"/>
                </a:solidFill>
                <a:latin typeface="微软雅黑" panose="020B0503020204020204" pitchFamily="34" charset="-122"/>
                <a:ea typeface="微软雅黑" panose="020B0503020204020204" pitchFamily="34" charset="-122"/>
                <a:sym typeface="Wingdings"/>
              </a:rPr>
              <a:t>尹喜</a:t>
            </a:r>
            <a:r>
              <a:rPr lang="zh-CN" altLang="en-US" sz="2800">
                <a:latin typeface="微软雅黑" panose="020B0503020204020204" pitchFamily="34" charset="-122"/>
                <a:ea typeface="微软雅黑" panose="020B0503020204020204" pitchFamily="34" charset="-122"/>
                <a:sym typeface="Wingdings"/>
              </a:rPr>
              <a:t>很敬佩老子，听说他来到函谷关，非常高兴。可是当他知道老子要出关去云游，又觉得很可惜，就想设法留住老子。于是，尹喜就对老子说：“先生想出关也可以，但是得留下一部著作。”</a:t>
            </a:r>
            <a:endParaRPr lang="en-US" altLang="zh-CN" sz="2800">
              <a:latin typeface="微软雅黑" panose="020B0503020204020204" pitchFamily="34" charset="-122"/>
              <a:ea typeface="微软雅黑" panose="020B0503020204020204" pitchFamily="34" charset="-122"/>
              <a:sym typeface="Wingdings"/>
            </a:endParaRPr>
          </a:p>
          <a:p>
            <a:pPr marL="228600" indent="-228600">
              <a:lnSpc>
                <a:spcPct val="120000"/>
              </a:lnSpc>
              <a:buFont typeface="Wingdings" panose="05000000000000000000" pitchFamily="2" charset="2"/>
              <a:buChar char="Ø"/>
            </a:pPr>
            <a:r>
              <a:rPr lang="zh-CN" altLang="en-US" sz="2800">
                <a:latin typeface="微软雅黑" panose="020B0503020204020204" pitchFamily="34" charset="-122"/>
                <a:ea typeface="微软雅黑" panose="020B0503020204020204" pitchFamily="34" charset="-122"/>
                <a:sym typeface="Wingdings"/>
              </a:rPr>
              <a:t>老子听后，就在函谷关住了几天。几天后，他交给尹喜一篇五千字左右的著作，据说，这篇著作就是后来传世的</a:t>
            </a:r>
            <a:r>
              <a:rPr lang="en-US" altLang="zh-CN" sz="2800">
                <a:solidFill>
                  <a:srgbClr val="C00000"/>
                </a:solidFill>
                <a:latin typeface="微软雅黑" panose="020B0503020204020204" pitchFamily="34" charset="-122"/>
                <a:ea typeface="微软雅黑" panose="020B0503020204020204" pitchFamily="34" charset="-122"/>
                <a:sym typeface="Wingdings"/>
              </a:rPr>
              <a:t>《</a:t>
            </a:r>
            <a:r>
              <a:rPr lang="zh-CN" altLang="en-US" sz="2800">
                <a:solidFill>
                  <a:srgbClr val="C00000"/>
                </a:solidFill>
                <a:latin typeface="微软雅黑" panose="020B0503020204020204" pitchFamily="34" charset="-122"/>
                <a:ea typeface="微软雅黑" panose="020B0503020204020204" pitchFamily="34" charset="-122"/>
                <a:sym typeface="Wingdings"/>
              </a:rPr>
              <a:t>道德经</a:t>
            </a:r>
            <a:r>
              <a:rPr lang="en-US" altLang="zh-CN" sz="2800">
                <a:solidFill>
                  <a:srgbClr val="C00000"/>
                </a:solidFill>
                <a:latin typeface="微软雅黑" panose="020B0503020204020204" pitchFamily="34" charset="-122"/>
                <a:ea typeface="微软雅黑" panose="020B0503020204020204" pitchFamily="34" charset="-122"/>
                <a:sym typeface="Wingdings"/>
              </a:rPr>
              <a:t>》</a:t>
            </a:r>
            <a:r>
              <a:rPr lang="zh-CN" altLang="en-US" sz="2800">
                <a:latin typeface="微软雅黑" panose="020B0503020204020204" pitchFamily="34" charset="-122"/>
                <a:ea typeface="微软雅黑" panose="020B0503020204020204" pitchFamily="34" charset="-122"/>
                <a:sym typeface="Wingdings"/>
              </a:rPr>
              <a:t>。</a:t>
            </a:r>
            <a:endParaRPr lang="en-US" altLang="zh-CN" sz="2800">
              <a:latin typeface="微软雅黑" panose="020B0503020204020204" pitchFamily="34" charset="-122"/>
              <a:ea typeface="微软雅黑" panose="020B0503020204020204" pitchFamily="34" charset="-122"/>
              <a:sym typeface="Wingdings"/>
            </a:endParaRPr>
          </a:p>
          <a:p>
            <a:pPr marL="228600" indent="-228600">
              <a:lnSpc>
                <a:spcPct val="120000"/>
              </a:lnSpc>
              <a:buFont typeface="Wingdings" panose="05000000000000000000" pitchFamily="2" charset="2"/>
              <a:buChar char="Ø"/>
            </a:pPr>
            <a:r>
              <a:rPr lang="zh-CN" altLang="en-US" sz="2800">
                <a:latin typeface="微软雅黑" panose="020B0503020204020204" pitchFamily="34" charset="-122"/>
                <a:ea typeface="微软雅黑" panose="020B0503020204020204" pitchFamily="34" charset="-122"/>
                <a:sym typeface="Wingdings"/>
              </a:rPr>
              <a:t>然后，老子就骑着大青牛走了。相传归隐修炼于景室山（后更名为“老君山）”。</a:t>
            </a:r>
          </a:p>
        </p:txBody>
      </p:sp>
      <p:pic>
        <p:nvPicPr>
          <p:cNvPr id="7"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E08860F-9F33-4C9A-A3A9-F30B65C0198A}"/>
              </a:ext>
            </a:extLst>
          </p:cNvPr>
          <p:cNvPicPr>
            <a:picLocks noChangeAspect="1"/>
          </p:cNvPicPr>
          <p:nvPr>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546026" y="2438369"/>
            <a:ext cx="4617317" cy="3629496"/>
          </a:xfrm>
          <a:prstGeom prst="rect">
            <a:avLst/>
          </a:prstGeom>
        </p:spPr>
      </p:pic>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724B97A-53F1-4B48-A752-56BEFDF69F48}"/>
              </a:ext>
            </a:extLst>
          </p:cNvPr>
          <p:cNvSpPr txBox="1"/>
          <p:nvPr>
            <p:custDataLst>
              <p:tags r:id="rId4"/>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Tree>
    <p:extLst>
      <p:ext uri="{BB962C8B-B14F-4D97-AF65-F5344CB8AC3E}">
        <p14:creationId xmlns:p14="http://schemas.microsoft.com/office/powerpoint/2010/main" val="177427844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83BB63-D6F5-4CBB-9E27-E4B4922C38E4}"/>
              </a:ext>
            </a:extLst>
          </p:cNvPr>
          <p:cNvSpPr/>
          <p:nvPr>
            <p:custDataLst>
              <p:tags r:id="rId1"/>
            </p:custDataLst>
          </p:nvPr>
        </p:nvSpPr>
        <p:spPr>
          <a:xfrm>
            <a:off x="749997" y="1129301"/>
            <a:ext cx="3358808" cy="763377"/>
          </a:xfrm>
          <a:prstGeom prst="rect">
            <a:avLst/>
          </a:prstGeom>
          <a:noFill/>
          <a:ln w="3175">
            <a:noFill/>
          </a:ln>
        </p:spPr>
        <p:txBody>
          <a:bodyPr wrap="square" lIns="68580" tIns="34290" rIns="68580" bIns="34290" anchor="t"/>
          <a:lstStyle/>
          <a:p>
            <a:pPr marL="457200" indent="-457200" defTabSz="913130" fontAlgn="auto">
              <a:lnSpc>
                <a:spcPct val="100000"/>
              </a:lnSpc>
              <a:spcAft>
                <a:spcPct val="0"/>
              </a:spcAft>
              <a:buSzTx/>
              <a:buFont typeface="Wingdings" panose="05000000000000000000" pitchFamily="2" charset="2"/>
              <a:buChar char="Ø"/>
            </a:pP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老子</a:t>
            </a:r>
            <a:r>
              <a:rPr lang="en-US" altLang="zh-CN"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3200">
                <a:solidFill>
                  <a:srgbClr val="C00000"/>
                </a:solidFill>
                <a:latin typeface="微软雅黑" panose="020B0503020204020204" pitchFamily="34" charset="-122"/>
                <a:ea typeface="微软雅黑" panose="020B0503020204020204" pitchFamily="34" charset="-122"/>
                <a:cs typeface="宋体" panose="02010600030101010101" pitchFamily="2" charset="-122"/>
              </a:rPr>
              <a:t>其书</a:t>
            </a:r>
          </a:p>
        </p:txBody>
      </p:sp>
      <p:sp>
        <p:nvSpPr>
          <p:cNvPr id="2"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A74250-B2FB-4EFA-940E-B04DD1C96336}"/>
              </a:ext>
            </a:extLst>
          </p:cNvPr>
          <p:cNvSpPr/>
          <p:nvPr>
            <p:custDataLst>
              <p:tags r:id="rId2"/>
            </p:custDataLst>
          </p:nvPr>
        </p:nvSpPr>
        <p:spPr>
          <a:xfrm>
            <a:off x="4542502" y="208274"/>
            <a:ext cx="7457765" cy="5407275"/>
          </a:xfrm>
          <a:prstGeom prst="rect">
            <a:avLst/>
          </a:prstGeom>
          <a:ln>
            <a:noFill/>
          </a:ln>
        </p:spPr>
        <p:txBody>
          <a:bodyPr>
            <a:noAutofit/>
          </a:bodyPr>
          <a:lstStyle/>
          <a:p>
            <a:pPr marL="228600" indent="-228600">
              <a:buFont typeface="Wingdings" panose="05000000000000000000" pitchFamily="2" charset="2"/>
              <a:buChar char="Ø"/>
            </a:pPr>
            <a:r>
              <a:rPr lang="zh-CN" altLang="zh-CN" sz="2800">
                <a:latin typeface="微软雅黑" panose="020B0503020204020204" pitchFamily="34" charset="-122"/>
                <a:ea typeface="微软雅黑" panose="020B0503020204020204" pitchFamily="34" charset="-122"/>
              </a:rPr>
              <a:t>《老子》</a:t>
            </a:r>
            <a:r>
              <a:rPr lang="zh-CN" altLang="en-US" sz="2800">
                <a:latin typeface="微软雅黑" panose="020B0503020204020204" pitchFamily="34" charset="-122"/>
                <a:ea typeface="微软雅黑" panose="020B0503020204020204" pitchFamily="34" charset="-122"/>
              </a:rPr>
              <a:t>，</a:t>
            </a:r>
            <a:r>
              <a:rPr lang="zh-CN" altLang="zh-CN" sz="2800">
                <a:latin typeface="微软雅黑" panose="020B0503020204020204" pitchFamily="34" charset="-122"/>
                <a:ea typeface="微软雅黑" panose="020B0503020204020204" pitchFamily="34" charset="-122"/>
              </a:rPr>
              <a:t>又称</a:t>
            </a:r>
            <a:r>
              <a:rPr lang="zh-CN" altLang="zh-CN" sz="2800">
                <a:solidFill>
                  <a:srgbClr val="C00000"/>
                </a:solidFill>
                <a:latin typeface="微软雅黑" panose="020B0503020204020204" pitchFamily="34" charset="-122"/>
                <a:ea typeface="微软雅黑" panose="020B0503020204020204" pitchFamily="34" charset="-122"/>
              </a:rPr>
              <a:t>《道德经》</a:t>
            </a:r>
            <a:r>
              <a:rPr lang="zh-CN" altLang="zh-CN" sz="2800">
                <a:latin typeface="微软雅黑" panose="020B0503020204020204" pitchFamily="34" charset="-122"/>
                <a:ea typeface="微软雅黑" panose="020B0503020204020204" pitchFamily="34" charset="-122"/>
              </a:rPr>
              <a:t>《道德真经》《五千言》，是道家哲学思想的重要来源。</a:t>
            </a:r>
          </a:p>
          <a:p>
            <a:pPr marL="228600" indent="-228600">
              <a:buFont typeface="Wingdings" panose="05000000000000000000" pitchFamily="2" charset="2"/>
              <a:buChar char="Ø"/>
            </a:pPr>
            <a:r>
              <a:rPr lang="zh-CN" altLang="zh-CN" sz="2800">
                <a:latin typeface="微软雅黑" panose="020B0503020204020204" pitchFamily="34" charset="-122"/>
                <a:ea typeface="微软雅黑" panose="020B0503020204020204" pitchFamily="34" charset="-122"/>
              </a:rPr>
              <a:t>《道德经》原文分上下两篇，上篇《德经》，下篇《道经》，不分章，后分为</a:t>
            </a:r>
            <a:r>
              <a:rPr lang="en-US" altLang="zh-CN" sz="2800">
                <a:latin typeface="微软雅黑" panose="020B0503020204020204" pitchFamily="34" charset="-122"/>
                <a:ea typeface="微软雅黑" panose="020B0503020204020204" pitchFamily="34" charset="-122"/>
              </a:rPr>
              <a:t>81</a:t>
            </a:r>
            <a:r>
              <a:rPr lang="zh-CN" altLang="zh-CN" sz="2800">
                <a:latin typeface="微软雅黑" panose="020B0503020204020204" pitchFamily="34" charset="-122"/>
                <a:ea typeface="微软雅黑" panose="020B0503020204020204" pitchFamily="34" charset="-122"/>
              </a:rPr>
              <a:t>章，其中</a:t>
            </a:r>
            <a:r>
              <a:rPr lang="en-US" altLang="zh-CN" sz="2800">
                <a:latin typeface="微软雅黑" panose="020B0503020204020204" pitchFamily="34" charset="-122"/>
                <a:ea typeface="微软雅黑" panose="020B0503020204020204" pitchFamily="34" charset="-122"/>
              </a:rPr>
              <a:t>1-37</a:t>
            </a:r>
            <a:r>
              <a:rPr lang="zh-CN" altLang="zh-CN" sz="2800">
                <a:latin typeface="微软雅黑" panose="020B0503020204020204" pitchFamily="34" charset="-122"/>
                <a:ea typeface="微软雅黑" panose="020B0503020204020204" pitchFamily="34" charset="-122"/>
              </a:rPr>
              <a:t>章的《道经》在前，</a:t>
            </a:r>
            <a:r>
              <a:rPr lang="en-US" altLang="zh-CN" sz="2800">
                <a:latin typeface="微软雅黑" panose="020B0503020204020204" pitchFamily="34" charset="-122"/>
                <a:ea typeface="微软雅黑" panose="020B0503020204020204" pitchFamily="34" charset="-122"/>
              </a:rPr>
              <a:t>38-81</a:t>
            </a:r>
            <a:r>
              <a:rPr lang="zh-CN" altLang="zh-CN" sz="2800">
                <a:latin typeface="微软雅黑" panose="020B0503020204020204" pitchFamily="34" charset="-122"/>
                <a:ea typeface="微软雅黑" panose="020B0503020204020204" pitchFamily="34" charset="-122"/>
              </a:rPr>
              <a:t>章的《德经》在后。《道德经》</a:t>
            </a:r>
            <a:r>
              <a:rPr lang="zh-CN" altLang="zh-CN" sz="2800">
                <a:solidFill>
                  <a:srgbClr val="C00000"/>
                </a:solidFill>
                <a:latin typeface="微软雅黑" panose="020B0503020204020204" pitchFamily="34" charset="-122"/>
                <a:ea typeface="微软雅黑" panose="020B0503020204020204" pitchFamily="34" charset="-122"/>
              </a:rPr>
              <a:t>以哲学意义之</a:t>
            </a:r>
            <a:r>
              <a:rPr lang="en-US" altLang="zh-CN" sz="2800">
                <a:solidFill>
                  <a:srgbClr val="C00000"/>
                </a:solidFill>
                <a:latin typeface="微软雅黑" panose="020B0503020204020204" pitchFamily="34" charset="-122"/>
                <a:ea typeface="微软雅黑" panose="020B0503020204020204" pitchFamily="34" charset="-122"/>
              </a:rPr>
              <a:t>“</a:t>
            </a:r>
            <a:r>
              <a:rPr lang="zh-CN" altLang="zh-CN" sz="2800">
                <a:solidFill>
                  <a:srgbClr val="C00000"/>
                </a:solidFill>
                <a:latin typeface="微软雅黑" panose="020B0503020204020204" pitchFamily="34" charset="-122"/>
                <a:ea typeface="微软雅黑" panose="020B0503020204020204" pitchFamily="34" charset="-122"/>
              </a:rPr>
              <a:t>道德</a:t>
            </a:r>
            <a:r>
              <a:rPr lang="en-US" altLang="zh-CN" sz="2800">
                <a:solidFill>
                  <a:srgbClr val="C00000"/>
                </a:solidFill>
                <a:latin typeface="微软雅黑" panose="020B0503020204020204" pitchFamily="34" charset="-122"/>
                <a:ea typeface="微软雅黑" panose="020B0503020204020204" pitchFamily="34" charset="-122"/>
              </a:rPr>
              <a:t>”</a:t>
            </a:r>
            <a:r>
              <a:rPr lang="zh-CN" altLang="zh-CN" sz="2800">
                <a:solidFill>
                  <a:srgbClr val="C00000"/>
                </a:solidFill>
                <a:latin typeface="微软雅黑" panose="020B0503020204020204" pitchFamily="34" charset="-122"/>
                <a:ea typeface="微软雅黑" panose="020B0503020204020204" pitchFamily="34" charset="-122"/>
              </a:rPr>
              <a:t>为纲宗，</a:t>
            </a:r>
            <a:r>
              <a:rPr lang="zh-CN" altLang="en-US" sz="2800">
                <a:solidFill>
                  <a:srgbClr val="C00000"/>
                </a:solidFill>
                <a:latin typeface="微软雅黑" panose="020B0503020204020204" pitchFamily="34" charset="-122"/>
                <a:ea typeface="微软雅黑" panose="020B0503020204020204" pitchFamily="34" charset="-122"/>
              </a:rPr>
              <a:t>主题思想为“道法自然”，</a:t>
            </a:r>
            <a:r>
              <a:rPr lang="zh-CN" altLang="zh-CN" sz="2800">
                <a:latin typeface="微软雅黑" panose="020B0503020204020204" pitchFamily="34" charset="-122"/>
                <a:ea typeface="微软雅黑" panose="020B0503020204020204" pitchFamily="34" charset="-122"/>
              </a:rPr>
              <a:t>论述修身、治国、用兵、养生之道，而多以政治为旨归，乃所谓</a:t>
            </a:r>
            <a:r>
              <a:rPr lang="en-US" altLang="zh-CN" sz="2800">
                <a:latin typeface="微软雅黑" panose="020B0503020204020204" pitchFamily="34" charset="-122"/>
                <a:ea typeface="微软雅黑" panose="020B0503020204020204" pitchFamily="34" charset="-122"/>
              </a:rPr>
              <a:t>“</a:t>
            </a:r>
            <a:r>
              <a:rPr lang="zh-CN" altLang="zh-CN" sz="2800">
                <a:latin typeface="微软雅黑" panose="020B0503020204020204" pitchFamily="34" charset="-122"/>
                <a:ea typeface="微软雅黑" panose="020B0503020204020204" pitchFamily="34" charset="-122"/>
              </a:rPr>
              <a:t>内圣外王</a:t>
            </a:r>
            <a:r>
              <a:rPr lang="en-US" altLang="zh-CN" sz="2800">
                <a:latin typeface="微软雅黑" panose="020B0503020204020204" pitchFamily="34" charset="-122"/>
                <a:ea typeface="微软雅黑" panose="020B0503020204020204" pitchFamily="34" charset="-122"/>
              </a:rPr>
              <a:t>”</a:t>
            </a:r>
            <a:r>
              <a:rPr lang="zh-CN" altLang="zh-CN" sz="2800">
                <a:latin typeface="微软雅黑" panose="020B0503020204020204" pitchFamily="34" charset="-122"/>
                <a:ea typeface="微软雅黑" panose="020B0503020204020204" pitchFamily="34" charset="-122"/>
              </a:rPr>
              <a:t>之学，文意深奥，包涵广博</a:t>
            </a:r>
            <a:r>
              <a:rPr lang="zh-CN" altLang="en-US" sz="2800">
                <a:latin typeface="微软雅黑" panose="020B0503020204020204" pitchFamily="34" charset="-122"/>
                <a:ea typeface="微软雅黑" panose="020B0503020204020204" pitchFamily="34" charset="-122"/>
              </a:rPr>
              <a:t>，被誉为万经之王</a:t>
            </a:r>
            <a:r>
              <a:rPr lang="zh-CN" altLang="zh-CN" sz="2800">
                <a:latin typeface="微软雅黑" panose="020B0503020204020204" pitchFamily="34" charset="-122"/>
                <a:ea typeface="微软雅黑" panose="020B0503020204020204" pitchFamily="34" charset="-122"/>
              </a:rPr>
              <a:t>。</a:t>
            </a:r>
          </a:p>
          <a:p>
            <a:pPr marL="228600" indent="-228600">
              <a:buFont typeface="Wingdings" panose="05000000000000000000" pitchFamily="2" charset="2"/>
              <a:buChar char="Ø"/>
            </a:pPr>
            <a:r>
              <a:rPr lang="zh-CN" altLang="zh-CN" sz="2800">
                <a:latin typeface="微软雅黑" panose="020B0503020204020204" pitchFamily="34" charset="-122"/>
                <a:ea typeface="微软雅黑" panose="020B0503020204020204" pitchFamily="34" charset="-122"/>
              </a:rPr>
              <a:t>《道德经》句式整齐，大致押韵，为诗歌体之经文。读之朗朗上口，易诵易记，体现了中国文字的音韵之美。《道德经》的语言非常讲究艺术性，运用了多种修辞手法，词句准确、生动，富有说理性和感染力。</a:t>
            </a:r>
          </a:p>
        </p:txBody>
      </p:sp>
      <p:pic>
        <p:nvPicPr>
          <p:cNvPr id="7" name="图片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E08860F-9F33-4C9A-A3A9-F30B65C0198A}"/>
              </a:ext>
            </a:extLst>
          </p:cNvPr>
          <p:cNvPicPr>
            <a:picLocks noChangeAspect="1"/>
          </p:cNvPicPr>
          <p:nvPr>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546026" y="2438369"/>
            <a:ext cx="4617317" cy="3629496"/>
          </a:xfrm>
          <a:prstGeom prst="rect">
            <a:avLst/>
          </a:prstGeom>
        </p:spPr>
      </p:pic>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724B97A-53F1-4B48-A752-56BEFDF69F48}"/>
              </a:ext>
            </a:extLst>
          </p:cNvPr>
          <p:cNvSpPr txBox="1"/>
          <p:nvPr>
            <p:custDataLst>
              <p:tags r:id="rId4"/>
            </p:custDataLst>
          </p:nvPr>
        </p:nvSpPr>
        <p:spPr>
          <a:xfrm>
            <a:off x="1635948" y="11489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Tree>
    <p:extLst>
      <p:ext uri="{BB962C8B-B14F-4D97-AF65-F5344CB8AC3E}">
        <p14:creationId xmlns:p14="http://schemas.microsoft.com/office/powerpoint/2010/main" val="301271106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1517"/>
</p:tagLst>
</file>

<file path=ppt/tags/tag100.xml><?xml version="1.0" encoding="utf-8"?>
<p:tagLst xmlns:a="http://schemas.openxmlformats.org/drawingml/2006/main" xmlns:r="http://schemas.openxmlformats.org/officeDocument/2006/relationships" xmlns:p="http://schemas.openxmlformats.org/presentationml/2006/main">
  <p:tag name="AS_UNIQUEID" val="1595"/>
</p:tagLst>
</file>

<file path=ppt/tags/tag101.xml><?xml version="1.0" encoding="utf-8"?>
<p:tagLst xmlns:a="http://schemas.openxmlformats.org/drawingml/2006/main" xmlns:r="http://schemas.openxmlformats.org/officeDocument/2006/relationships" xmlns:p="http://schemas.openxmlformats.org/presentationml/2006/main">
  <p:tag name="AS_UNIQUEID" val="1626"/>
</p:tagLst>
</file>

<file path=ppt/tags/tag102.xml><?xml version="1.0" encoding="utf-8"?>
<p:tagLst xmlns:a="http://schemas.openxmlformats.org/drawingml/2006/main" xmlns:r="http://schemas.openxmlformats.org/officeDocument/2006/relationships" xmlns:p="http://schemas.openxmlformats.org/presentationml/2006/main">
  <p:tag name="AS_UNIQUEID" val="1627"/>
</p:tagLst>
</file>

<file path=ppt/tags/tag103.xml><?xml version="1.0" encoding="utf-8"?>
<p:tagLst xmlns:a="http://schemas.openxmlformats.org/drawingml/2006/main" xmlns:r="http://schemas.openxmlformats.org/officeDocument/2006/relationships" xmlns:p="http://schemas.openxmlformats.org/presentationml/2006/main">
  <p:tag name="AS_UNIQUEID" val="1628"/>
</p:tagLst>
</file>

<file path=ppt/tags/tag104.xml><?xml version="1.0" encoding="utf-8"?>
<p:tagLst xmlns:a="http://schemas.openxmlformats.org/drawingml/2006/main" xmlns:r="http://schemas.openxmlformats.org/officeDocument/2006/relationships" xmlns:p="http://schemas.openxmlformats.org/presentationml/2006/main">
  <p:tag name="AS_UNIQUEID" val="1622"/>
</p:tagLst>
</file>

<file path=ppt/tags/tag105.xml><?xml version="1.0" encoding="utf-8"?>
<p:tagLst xmlns:a="http://schemas.openxmlformats.org/drawingml/2006/main" xmlns:r="http://schemas.openxmlformats.org/officeDocument/2006/relationships" xmlns:p="http://schemas.openxmlformats.org/presentationml/2006/main">
  <p:tag name="AS_UNIQUEID" val="1623"/>
</p:tagLst>
</file>

<file path=ppt/tags/tag106.xml><?xml version="1.0" encoding="utf-8"?>
<p:tagLst xmlns:a="http://schemas.openxmlformats.org/drawingml/2006/main" xmlns:r="http://schemas.openxmlformats.org/officeDocument/2006/relationships" xmlns:p="http://schemas.openxmlformats.org/presentationml/2006/main">
  <p:tag name="AS_UNIQUEID" val="1624"/>
</p:tagLst>
</file>

<file path=ppt/tags/tag107.xml><?xml version="1.0" encoding="utf-8"?>
<p:tagLst xmlns:a="http://schemas.openxmlformats.org/drawingml/2006/main" xmlns:r="http://schemas.openxmlformats.org/officeDocument/2006/relationships" xmlns:p="http://schemas.openxmlformats.org/presentationml/2006/main">
  <p:tag name="AS_UNIQUEID" val="1634"/>
</p:tagLst>
</file>

<file path=ppt/tags/tag108.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09.xml><?xml version="1.0" encoding="utf-8"?>
<p:tagLst xmlns:a="http://schemas.openxmlformats.org/drawingml/2006/main" xmlns:r="http://schemas.openxmlformats.org/officeDocument/2006/relationships" xmlns:p="http://schemas.openxmlformats.org/presentationml/2006/main">
  <p:tag name="AS_UNIQUEID" val="1635"/>
</p:tagLst>
</file>

<file path=ppt/tags/tag11.xml><?xml version="1.0" encoding="utf-8"?>
<p:tagLst xmlns:a="http://schemas.openxmlformats.org/drawingml/2006/main" xmlns:r="http://schemas.openxmlformats.org/officeDocument/2006/relationships" xmlns:p="http://schemas.openxmlformats.org/presentationml/2006/main">
  <p:tag name="AS_UNIQUEID" val="1518"/>
</p:tagLst>
</file>

<file path=ppt/tags/tag110.xml><?xml version="1.0" encoding="utf-8"?>
<p:tagLst xmlns:a="http://schemas.openxmlformats.org/drawingml/2006/main" xmlns:r="http://schemas.openxmlformats.org/officeDocument/2006/relationships" xmlns:p="http://schemas.openxmlformats.org/presentationml/2006/main">
  <p:tag name="AS_UNIQUEID" val="1636"/>
</p:tagLst>
</file>

<file path=ppt/tags/tag111.xml><?xml version="1.0" encoding="utf-8"?>
<p:tagLst xmlns:a="http://schemas.openxmlformats.org/drawingml/2006/main" xmlns:r="http://schemas.openxmlformats.org/officeDocument/2006/relationships" xmlns:p="http://schemas.openxmlformats.org/presentationml/2006/main">
  <p:tag name="AS_UNIQUEID" val="1630"/>
</p:tagLst>
</file>

<file path=ppt/tags/tag112.xml><?xml version="1.0" encoding="utf-8"?>
<p:tagLst xmlns:a="http://schemas.openxmlformats.org/drawingml/2006/main" xmlns:r="http://schemas.openxmlformats.org/officeDocument/2006/relationships" xmlns:p="http://schemas.openxmlformats.org/presentationml/2006/main">
  <p:tag name="AS_UNIQUEID" val="1631"/>
</p:tagLst>
</file>

<file path=ppt/tags/tag113.xml><?xml version="1.0" encoding="utf-8"?>
<p:tagLst xmlns:a="http://schemas.openxmlformats.org/drawingml/2006/main" xmlns:r="http://schemas.openxmlformats.org/officeDocument/2006/relationships" xmlns:p="http://schemas.openxmlformats.org/presentationml/2006/main">
  <p:tag name="AS_UNIQUEID" val="1632"/>
</p:tagLst>
</file>

<file path=ppt/tags/tag114.xml><?xml version="1.0" encoding="utf-8"?>
<p:tagLst xmlns:a="http://schemas.openxmlformats.org/drawingml/2006/main" xmlns:r="http://schemas.openxmlformats.org/officeDocument/2006/relationships" xmlns:p="http://schemas.openxmlformats.org/presentationml/2006/main">
  <p:tag name="AS_UNIQUEID" val="1642"/>
</p:tagLst>
</file>

<file path=ppt/tags/tag115.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16.xml><?xml version="1.0" encoding="utf-8"?>
<p:tagLst xmlns:a="http://schemas.openxmlformats.org/drawingml/2006/main" xmlns:r="http://schemas.openxmlformats.org/officeDocument/2006/relationships" xmlns:p="http://schemas.openxmlformats.org/presentationml/2006/main">
  <p:tag name="AS_UNIQUEID" val="1643"/>
</p:tagLst>
</file>

<file path=ppt/tags/tag117.xml><?xml version="1.0" encoding="utf-8"?>
<p:tagLst xmlns:a="http://schemas.openxmlformats.org/drawingml/2006/main" xmlns:r="http://schemas.openxmlformats.org/officeDocument/2006/relationships" xmlns:p="http://schemas.openxmlformats.org/presentationml/2006/main">
  <p:tag name="AS_UNIQUEID" val="1644"/>
</p:tagLst>
</file>

<file path=ppt/tags/tag118.xml><?xml version="1.0" encoding="utf-8"?>
<p:tagLst xmlns:a="http://schemas.openxmlformats.org/drawingml/2006/main" xmlns:r="http://schemas.openxmlformats.org/officeDocument/2006/relationships" xmlns:p="http://schemas.openxmlformats.org/presentationml/2006/main">
  <p:tag name="AS_UNIQUEID" val="1638"/>
</p:tagLst>
</file>

<file path=ppt/tags/tag119.xml><?xml version="1.0" encoding="utf-8"?>
<p:tagLst xmlns:a="http://schemas.openxmlformats.org/drawingml/2006/main" xmlns:r="http://schemas.openxmlformats.org/officeDocument/2006/relationships" xmlns:p="http://schemas.openxmlformats.org/presentationml/2006/main">
  <p:tag name="AS_UNIQUEID" val="1639"/>
</p:tagLst>
</file>

<file path=ppt/tags/tag12.xml><?xml version="1.0" encoding="utf-8"?>
<p:tagLst xmlns:a="http://schemas.openxmlformats.org/drawingml/2006/main" xmlns:r="http://schemas.openxmlformats.org/officeDocument/2006/relationships" xmlns:p="http://schemas.openxmlformats.org/presentationml/2006/main">
  <p:tag name="AS_UNIQUEID" val="1519"/>
</p:tagLst>
</file>

<file path=ppt/tags/tag120.xml><?xml version="1.0" encoding="utf-8"?>
<p:tagLst xmlns:a="http://schemas.openxmlformats.org/drawingml/2006/main" xmlns:r="http://schemas.openxmlformats.org/officeDocument/2006/relationships" xmlns:p="http://schemas.openxmlformats.org/presentationml/2006/main">
  <p:tag name="AS_UNIQUEID" val="1640"/>
</p:tagLst>
</file>

<file path=ppt/tags/tag121.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22.xml><?xml version="1.0" encoding="utf-8"?>
<p:tagLst xmlns:a="http://schemas.openxmlformats.org/drawingml/2006/main" xmlns:r="http://schemas.openxmlformats.org/officeDocument/2006/relationships" xmlns:p="http://schemas.openxmlformats.org/presentationml/2006/main">
  <p:tag name="AS_UNIQUEID" val="1650"/>
</p:tagLst>
</file>

<file path=ppt/tags/tag123.xml><?xml version="1.0" encoding="utf-8"?>
<p:tagLst xmlns:a="http://schemas.openxmlformats.org/drawingml/2006/main" xmlns:r="http://schemas.openxmlformats.org/officeDocument/2006/relationships" xmlns:p="http://schemas.openxmlformats.org/presentationml/2006/main">
  <p:tag name="AS_UNIQUEID" val="1651"/>
</p:tagLst>
</file>

<file path=ppt/tags/tag124.xml><?xml version="1.0" encoding="utf-8"?>
<p:tagLst xmlns:a="http://schemas.openxmlformats.org/drawingml/2006/main" xmlns:r="http://schemas.openxmlformats.org/officeDocument/2006/relationships" xmlns:p="http://schemas.openxmlformats.org/presentationml/2006/main">
  <p:tag name="AS_UNIQUEID" val="1652"/>
</p:tagLst>
</file>

<file path=ppt/tags/tag125.xml><?xml version="1.0" encoding="utf-8"?>
<p:tagLst xmlns:a="http://schemas.openxmlformats.org/drawingml/2006/main" xmlns:r="http://schemas.openxmlformats.org/officeDocument/2006/relationships" xmlns:p="http://schemas.openxmlformats.org/presentationml/2006/main">
  <p:tag name="AS_UNIQUEID" val="1646"/>
</p:tagLst>
</file>

<file path=ppt/tags/tag126.xml><?xml version="1.0" encoding="utf-8"?>
<p:tagLst xmlns:a="http://schemas.openxmlformats.org/drawingml/2006/main" xmlns:r="http://schemas.openxmlformats.org/officeDocument/2006/relationships" xmlns:p="http://schemas.openxmlformats.org/presentationml/2006/main">
  <p:tag name="AS_UNIQUEID" val="1647"/>
</p:tagLst>
</file>

<file path=ppt/tags/tag127.xml><?xml version="1.0" encoding="utf-8"?>
<p:tagLst xmlns:a="http://schemas.openxmlformats.org/drawingml/2006/main" xmlns:r="http://schemas.openxmlformats.org/officeDocument/2006/relationships" xmlns:p="http://schemas.openxmlformats.org/presentationml/2006/main">
  <p:tag name="AS_UNIQUEID" val="1648"/>
</p:tagLst>
</file>

<file path=ppt/tags/tag128.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29.xml><?xml version="1.0" encoding="utf-8"?>
<p:tagLst xmlns:a="http://schemas.openxmlformats.org/drawingml/2006/main" xmlns:r="http://schemas.openxmlformats.org/officeDocument/2006/relationships" xmlns:p="http://schemas.openxmlformats.org/presentationml/2006/main">
  <p:tag name="AS_UNIQUEID" val="1658"/>
</p:tagLst>
</file>

<file path=ppt/tags/tag13.xml><?xml version="1.0" encoding="utf-8"?>
<p:tagLst xmlns:a="http://schemas.openxmlformats.org/drawingml/2006/main" xmlns:r="http://schemas.openxmlformats.org/officeDocument/2006/relationships" xmlns:p="http://schemas.openxmlformats.org/presentationml/2006/main">
  <p:tag name="AS_UNIQUEID" val="1520"/>
</p:tagLst>
</file>

<file path=ppt/tags/tag130.xml><?xml version="1.0" encoding="utf-8"?>
<p:tagLst xmlns:a="http://schemas.openxmlformats.org/drawingml/2006/main" xmlns:r="http://schemas.openxmlformats.org/officeDocument/2006/relationships" xmlns:p="http://schemas.openxmlformats.org/presentationml/2006/main">
  <p:tag name="AS_UNIQUEID" val="1659"/>
</p:tagLst>
</file>

<file path=ppt/tags/tag131.xml><?xml version="1.0" encoding="utf-8"?>
<p:tagLst xmlns:a="http://schemas.openxmlformats.org/drawingml/2006/main" xmlns:r="http://schemas.openxmlformats.org/officeDocument/2006/relationships" xmlns:p="http://schemas.openxmlformats.org/presentationml/2006/main">
  <p:tag name="AS_UNIQUEID" val="1660"/>
</p:tagLst>
</file>

<file path=ppt/tags/tag132.xml><?xml version="1.0" encoding="utf-8"?>
<p:tagLst xmlns:a="http://schemas.openxmlformats.org/drawingml/2006/main" xmlns:r="http://schemas.openxmlformats.org/officeDocument/2006/relationships" xmlns:p="http://schemas.openxmlformats.org/presentationml/2006/main">
  <p:tag name="AS_UNIQUEID" val="1654"/>
</p:tagLst>
</file>

<file path=ppt/tags/tag133.xml><?xml version="1.0" encoding="utf-8"?>
<p:tagLst xmlns:a="http://schemas.openxmlformats.org/drawingml/2006/main" xmlns:r="http://schemas.openxmlformats.org/officeDocument/2006/relationships" xmlns:p="http://schemas.openxmlformats.org/presentationml/2006/main">
  <p:tag name="AS_UNIQUEID" val="1655"/>
</p:tagLst>
</file>

<file path=ppt/tags/tag134.xml><?xml version="1.0" encoding="utf-8"?>
<p:tagLst xmlns:a="http://schemas.openxmlformats.org/drawingml/2006/main" xmlns:r="http://schemas.openxmlformats.org/officeDocument/2006/relationships" xmlns:p="http://schemas.openxmlformats.org/presentationml/2006/main">
  <p:tag name="AS_UNIQUEID" val="1656"/>
</p:tagLst>
</file>

<file path=ppt/tags/tag135.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36.xml><?xml version="1.0" encoding="utf-8"?>
<p:tagLst xmlns:a="http://schemas.openxmlformats.org/drawingml/2006/main" xmlns:r="http://schemas.openxmlformats.org/officeDocument/2006/relationships" xmlns:p="http://schemas.openxmlformats.org/presentationml/2006/main">
  <p:tag name="AS_UNIQUEID" val="1666"/>
</p:tagLst>
</file>

<file path=ppt/tags/tag137.xml><?xml version="1.0" encoding="utf-8"?>
<p:tagLst xmlns:a="http://schemas.openxmlformats.org/drawingml/2006/main" xmlns:r="http://schemas.openxmlformats.org/officeDocument/2006/relationships" xmlns:p="http://schemas.openxmlformats.org/presentationml/2006/main">
  <p:tag name="AS_UNIQUEID" val="1667"/>
</p:tagLst>
</file>

<file path=ppt/tags/tag138.xml><?xml version="1.0" encoding="utf-8"?>
<p:tagLst xmlns:a="http://schemas.openxmlformats.org/drawingml/2006/main" xmlns:r="http://schemas.openxmlformats.org/officeDocument/2006/relationships" xmlns:p="http://schemas.openxmlformats.org/presentationml/2006/main">
  <p:tag name="AS_UNIQUEID" val="1668"/>
</p:tagLst>
</file>

<file path=ppt/tags/tag139.xml><?xml version="1.0" encoding="utf-8"?>
<p:tagLst xmlns:a="http://schemas.openxmlformats.org/drawingml/2006/main" xmlns:r="http://schemas.openxmlformats.org/officeDocument/2006/relationships" xmlns:p="http://schemas.openxmlformats.org/presentationml/2006/main">
  <p:tag name="AS_UNIQUEID" val="1662"/>
</p:tagLst>
</file>

<file path=ppt/tags/tag14.xml><?xml version="1.0" encoding="utf-8"?>
<p:tagLst xmlns:a="http://schemas.openxmlformats.org/drawingml/2006/main" xmlns:r="http://schemas.openxmlformats.org/officeDocument/2006/relationships" xmlns:p="http://schemas.openxmlformats.org/presentationml/2006/main">
  <p:tag name="AS_UNIQUEID" val="1521"/>
</p:tagLst>
</file>

<file path=ppt/tags/tag140.xml><?xml version="1.0" encoding="utf-8"?>
<p:tagLst xmlns:a="http://schemas.openxmlformats.org/drawingml/2006/main" xmlns:r="http://schemas.openxmlformats.org/officeDocument/2006/relationships" xmlns:p="http://schemas.openxmlformats.org/presentationml/2006/main">
  <p:tag name="AS_UNIQUEID" val="1663"/>
</p:tagLst>
</file>

<file path=ppt/tags/tag141.xml><?xml version="1.0" encoding="utf-8"?>
<p:tagLst xmlns:a="http://schemas.openxmlformats.org/drawingml/2006/main" xmlns:r="http://schemas.openxmlformats.org/officeDocument/2006/relationships" xmlns:p="http://schemas.openxmlformats.org/presentationml/2006/main">
  <p:tag name="AS_UNIQUEID" val="1664"/>
</p:tagLst>
</file>

<file path=ppt/tags/tag142.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43.xml><?xml version="1.0" encoding="utf-8"?>
<p:tagLst xmlns:a="http://schemas.openxmlformats.org/drawingml/2006/main" xmlns:r="http://schemas.openxmlformats.org/officeDocument/2006/relationships" xmlns:p="http://schemas.openxmlformats.org/presentationml/2006/main">
  <p:tag name="AS_UNIQUEID" val="1674"/>
</p:tagLst>
</file>

<file path=ppt/tags/tag144.xml><?xml version="1.0" encoding="utf-8"?>
<p:tagLst xmlns:a="http://schemas.openxmlformats.org/drawingml/2006/main" xmlns:r="http://schemas.openxmlformats.org/officeDocument/2006/relationships" xmlns:p="http://schemas.openxmlformats.org/presentationml/2006/main">
  <p:tag name="AS_UNIQUEID" val="1675"/>
</p:tagLst>
</file>

<file path=ppt/tags/tag145.xml><?xml version="1.0" encoding="utf-8"?>
<p:tagLst xmlns:a="http://schemas.openxmlformats.org/drawingml/2006/main" xmlns:r="http://schemas.openxmlformats.org/officeDocument/2006/relationships" xmlns:p="http://schemas.openxmlformats.org/presentationml/2006/main">
  <p:tag name="AS_UNIQUEID" val="1676"/>
</p:tagLst>
</file>

<file path=ppt/tags/tag146.xml><?xml version="1.0" encoding="utf-8"?>
<p:tagLst xmlns:a="http://schemas.openxmlformats.org/drawingml/2006/main" xmlns:r="http://schemas.openxmlformats.org/officeDocument/2006/relationships" xmlns:p="http://schemas.openxmlformats.org/presentationml/2006/main">
  <p:tag name="AS_UNIQUEID" val="1670"/>
</p:tagLst>
</file>

<file path=ppt/tags/tag147.xml><?xml version="1.0" encoding="utf-8"?>
<p:tagLst xmlns:a="http://schemas.openxmlformats.org/drawingml/2006/main" xmlns:r="http://schemas.openxmlformats.org/officeDocument/2006/relationships" xmlns:p="http://schemas.openxmlformats.org/presentationml/2006/main">
  <p:tag name="AS_UNIQUEID" val="1671"/>
</p:tagLst>
</file>

<file path=ppt/tags/tag148.xml><?xml version="1.0" encoding="utf-8"?>
<p:tagLst xmlns:a="http://schemas.openxmlformats.org/drawingml/2006/main" xmlns:r="http://schemas.openxmlformats.org/officeDocument/2006/relationships" xmlns:p="http://schemas.openxmlformats.org/presentationml/2006/main">
  <p:tag name="AS_UNIQUEID" val="1672"/>
</p:tagLst>
</file>

<file path=ppt/tags/tag149.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5.xml><?xml version="1.0" encoding="utf-8"?>
<p:tagLst xmlns:a="http://schemas.openxmlformats.org/drawingml/2006/main" xmlns:r="http://schemas.openxmlformats.org/officeDocument/2006/relationships" xmlns:p="http://schemas.openxmlformats.org/presentationml/2006/main">
  <p:tag name="AS_UNIQUEID" val="1522"/>
</p:tagLst>
</file>

<file path=ppt/tags/tag150.xml><?xml version="1.0" encoding="utf-8"?>
<p:tagLst xmlns:a="http://schemas.openxmlformats.org/drawingml/2006/main" xmlns:r="http://schemas.openxmlformats.org/officeDocument/2006/relationships" xmlns:p="http://schemas.openxmlformats.org/presentationml/2006/main">
  <p:tag name="AS_UNIQUEID" val="1682"/>
</p:tagLst>
</file>

<file path=ppt/tags/tag151.xml><?xml version="1.0" encoding="utf-8"?>
<p:tagLst xmlns:a="http://schemas.openxmlformats.org/drawingml/2006/main" xmlns:r="http://schemas.openxmlformats.org/officeDocument/2006/relationships" xmlns:p="http://schemas.openxmlformats.org/presentationml/2006/main">
  <p:tag name="AS_UNIQUEID" val="1683"/>
</p:tagLst>
</file>

<file path=ppt/tags/tag152.xml><?xml version="1.0" encoding="utf-8"?>
<p:tagLst xmlns:a="http://schemas.openxmlformats.org/drawingml/2006/main" xmlns:r="http://schemas.openxmlformats.org/officeDocument/2006/relationships" xmlns:p="http://schemas.openxmlformats.org/presentationml/2006/main">
  <p:tag name="AS_UNIQUEID" val="1684"/>
</p:tagLst>
</file>

<file path=ppt/tags/tag153.xml><?xml version="1.0" encoding="utf-8"?>
<p:tagLst xmlns:a="http://schemas.openxmlformats.org/drawingml/2006/main" xmlns:r="http://schemas.openxmlformats.org/officeDocument/2006/relationships" xmlns:p="http://schemas.openxmlformats.org/presentationml/2006/main">
  <p:tag name="AS_UNIQUEID" val="1678"/>
</p:tagLst>
</file>

<file path=ppt/tags/tag154.xml><?xml version="1.0" encoding="utf-8"?>
<p:tagLst xmlns:a="http://schemas.openxmlformats.org/drawingml/2006/main" xmlns:r="http://schemas.openxmlformats.org/officeDocument/2006/relationships" xmlns:p="http://schemas.openxmlformats.org/presentationml/2006/main">
  <p:tag name="AS_UNIQUEID" val="1679"/>
</p:tagLst>
</file>

<file path=ppt/tags/tag155.xml><?xml version="1.0" encoding="utf-8"?>
<p:tagLst xmlns:a="http://schemas.openxmlformats.org/drawingml/2006/main" xmlns:r="http://schemas.openxmlformats.org/officeDocument/2006/relationships" xmlns:p="http://schemas.openxmlformats.org/presentationml/2006/main">
  <p:tag name="AS_UNIQUEID" val="1680"/>
</p:tagLst>
</file>

<file path=ppt/tags/tag156.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57.xml><?xml version="1.0" encoding="utf-8"?>
<p:tagLst xmlns:a="http://schemas.openxmlformats.org/drawingml/2006/main" xmlns:r="http://schemas.openxmlformats.org/officeDocument/2006/relationships" xmlns:p="http://schemas.openxmlformats.org/presentationml/2006/main">
  <p:tag name="AS_UNIQUEID" val="1690"/>
</p:tagLst>
</file>

<file path=ppt/tags/tag158.xml><?xml version="1.0" encoding="utf-8"?>
<p:tagLst xmlns:a="http://schemas.openxmlformats.org/drawingml/2006/main" xmlns:r="http://schemas.openxmlformats.org/officeDocument/2006/relationships" xmlns:p="http://schemas.openxmlformats.org/presentationml/2006/main">
  <p:tag name="AS_UNIQUEID" val="1691"/>
</p:tagLst>
</file>

<file path=ppt/tags/tag159.xml><?xml version="1.0" encoding="utf-8"?>
<p:tagLst xmlns:a="http://schemas.openxmlformats.org/drawingml/2006/main" xmlns:r="http://schemas.openxmlformats.org/officeDocument/2006/relationships" xmlns:p="http://schemas.openxmlformats.org/presentationml/2006/main">
  <p:tag name="AS_UNIQUEID" val="1686"/>
</p:tagLst>
</file>

<file path=ppt/tags/tag16.xml><?xml version="1.0" encoding="utf-8"?>
<p:tagLst xmlns:a="http://schemas.openxmlformats.org/drawingml/2006/main" xmlns:r="http://schemas.openxmlformats.org/officeDocument/2006/relationships" xmlns:p="http://schemas.openxmlformats.org/presentationml/2006/main">
  <p:tag name="AS_UNIQUEID" val="1524"/>
</p:tagLst>
</file>

<file path=ppt/tags/tag160.xml><?xml version="1.0" encoding="utf-8"?>
<p:tagLst xmlns:a="http://schemas.openxmlformats.org/drawingml/2006/main" xmlns:r="http://schemas.openxmlformats.org/officeDocument/2006/relationships" xmlns:p="http://schemas.openxmlformats.org/presentationml/2006/main">
  <p:tag name="AS_UNIQUEID" val="1687"/>
</p:tagLst>
</file>

<file path=ppt/tags/tag161.xml><?xml version="1.0" encoding="utf-8"?>
<p:tagLst xmlns:a="http://schemas.openxmlformats.org/drawingml/2006/main" xmlns:r="http://schemas.openxmlformats.org/officeDocument/2006/relationships" xmlns:p="http://schemas.openxmlformats.org/presentationml/2006/main">
  <p:tag name="AS_UNIQUEID" val="1688"/>
</p:tagLst>
</file>

<file path=ppt/tags/tag162.xml><?xml version="1.0" encoding="utf-8"?>
<p:tagLst xmlns:a="http://schemas.openxmlformats.org/drawingml/2006/main" xmlns:r="http://schemas.openxmlformats.org/officeDocument/2006/relationships" xmlns:p="http://schemas.openxmlformats.org/presentationml/2006/main">
  <p:tag name="AS_UNIQUEID" val="1697"/>
</p:tagLst>
</file>

<file path=ppt/tags/tag163.xml><?xml version="1.0" encoding="utf-8"?>
<p:tagLst xmlns:a="http://schemas.openxmlformats.org/drawingml/2006/main" xmlns:r="http://schemas.openxmlformats.org/officeDocument/2006/relationships" xmlns:p="http://schemas.openxmlformats.org/presentationml/2006/main">
  <p:tag name="AS_UNIQUEID" val="1698"/>
</p:tagLst>
</file>

<file path=ppt/tags/tag164.xml><?xml version="1.0" encoding="utf-8"?>
<p:tagLst xmlns:a="http://schemas.openxmlformats.org/drawingml/2006/main" xmlns:r="http://schemas.openxmlformats.org/officeDocument/2006/relationships" xmlns:p="http://schemas.openxmlformats.org/presentationml/2006/main">
  <p:tag name="AS_UNIQUEID" val="1699"/>
</p:tagLst>
</file>

<file path=ppt/tags/tag165.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66.xml><?xml version="1.0" encoding="utf-8"?>
<p:tagLst xmlns:a="http://schemas.openxmlformats.org/drawingml/2006/main" xmlns:r="http://schemas.openxmlformats.org/officeDocument/2006/relationships" xmlns:p="http://schemas.openxmlformats.org/presentationml/2006/main">
  <p:tag name="AS_UNIQUEID" val="1700"/>
</p:tagLst>
</file>

<file path=ppt/tags/tag167.xml><?xml version="1.0" encoding="utf-8"?>
<p:tagLst xmlns:a="http://schemas.openxmlformats.org/drawingml/2006/main" xmlns:r="http://schemas.openxmlformats.org/officeDocument/2006/relationships" xmlns:p="http://schemas.openxmlformats.org/presentationml/2006/main">
  <p:tag name="AS_UNIQUEID" val="1693"/>
</p:tagLst>
</file>

<file path=ppt/tags/tag168.xml><?xml version="1.0" encoding="utf-8"?>
<p:tagLst xmlns:a="http://schemas.openxmlformats.org/drawingml/2006/main" xmlns:r="http://schemas.openxmlformats.org/officeDocument/2006/relationships" xmlns:p="http://schemas.openxmlformats.org/presentationml/2006/main">
  <p:tag name="AS_UNIQUEID" val="1694"/>
</p:tagLst>
</file>

<file path=ppt/tags/tag169.xml><?xml version="1.0" encoding="utf-8"?>
<p:tagLst xmlns:a="http://schemas.openxmlformats.org/drawingml/2006/main" xmlns:r="http://schemas.openxmlformats.org/officeDocument/2006/relationships" xmlns:p="http://schemas.openxmlformats.org/presentationml/2006/main">
  <p:tag name="AS_UNIQUEID" val="1695"/>
</p:tagLst>
</file>

<file path=ppt/tags/tag17.xml><?xml version="1.0" encoding="utf-8"?>
<p:tagLst xmlns:a="http://schemas.openxmlformats.org/drawingml/2006/main" xmlns:r="http://schemas.openxmlformats.org/officeDocument/2006/relationships" xmlns:p="http://schemas.openxmlformats.org/presentationml/2006/main">
  <p:tag name="AS_UNIQUEID" val="1525"/>
</p:tagLst>
</file>

<file path=ppt/tags/tag170.xml><?xml version="1.0" encoding="utf-8"?>
<p:tagLst xmlns:a="http://schemas.openxmlformats.org/drawingml/2006/main" xmlns:r="http://schemas.openxmlformats.org/officeDocument/2006/relationships" xmlns:p="http://schemas.openxmlformats.org/presentationml/2006/main">
  <p:tag name="AS_UNIQUEID" val="1706"/>
</p:tagLst>
</file>

<file path=ppt/tags/tag171.xml><?xml version="1.0" encoding="utf-8"?>
<p:tagLst xmlns:a="http://schemas.openxmlformats.org/drawingml/2006/main" xmlns:r="http://schemas.openxmlformats.org/officeDocument/2006/relationships" xmlns:p="http://schemas.openxmlformats.org/presentationml/2006/main">
  <p:tag name="AS_UNIQUEID" val="1707"/>
</p:tagLst>
</file>

<file path=ppt/tags/tag172.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73.xml><?xml version="1.0" encoding="utf-8"?>
<p:tagLst xmlns:a="http://schemas.openxmlformats.org/drawingml/2006/main" xmlns:r="http://schemas.openxmlformats.org/officeDocument/2006/relationships" xmlns:p="http://schemas.openxmlformats.org/presentationml/2006/main">
  <p:tag name="AS_UNIQUEID" val="1708"/>
</p:tagLst>
</file>

<file path=ppt/tags/tag174.xml><?xml version="1.0" encoding="utf-8"?>
<p:tagLst xmlns:a="http://schemas.openxmlformats.org/drawingml/2006/main" xmlns:r="http://schemas.openxmlformats.org/officeDocument/2006/relationships" xmlns:p="http://schemas.openxmlformats.org/presentationml/2006/main">
  <p:tag name="AS_UNIQUEID" val="1702"/>
</p:tagLst>
</file>

<file path=ppt/tags/tag175.xml><?xml version="1.0" encoding="utf-8"?>
<p:tagLst xmlns:a="http://schemas.openxmlformats.org/drawingml/2006/main" xmlns:r="http://schemas.openxmlformats.org/officeDocument/2006/relationships" xmlns:p="http://schemas.openxmlformats.org/presentationml/2006/main">
  <p:tag name="AS_UNIQUEID" val="1703"/>
</p:tagLst>
</file>

<file path=ppt/tags/tag176.xml><?xml version="1.0" encoding="utf-8"?>
<p:tagLst xmlns:a="http://schemas.openxmlformats.org/drawingml/2006/main" xmlns:r="http://schemas.openxmlformats.org/officeDocument/2006/relationships" xmlns:p="http://schemas.openxmlformats.org/presentationml/2006/main">
  <p:tag name="AS_UNIQUEID" val="1704"/>
</p:tagLst>
</file>

<file path=ppt/tags/tag177.xml><?xml version="1.0" encoding="utf-8"?>
<p:tagLst xmlns:a="http://schemas.openxmlformats.org/drawingml/2006/main" xmlns:r="http://schemas.openxmlformats.org/officeDocument/2006/relationships" xmlns:p="http://schemas.openxmlformats.org/presentationml/2006/main">
  <p:tag name="AS_UNIQUEID" val="1714"/>
</p:tagLst>
</file>

<file path=ppt/tags/tag178.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79.xml><?xml version="1.0" encoding="utf-8"?>
<p:tagLst xmlns:a="http://schemas.openxmlformats.org/drawingml/2006/main" xmlns:r="http://schemas.openxmlformats.org/officeDocument/2006/relationships" xmlns:p="http://schemas.openxmlformats.org/presentationml/2006/main">
  <p:tag name="AS_UNIQUEID" val="1715"/>
</p:tagLst>
</file>

<file path=ppt/tags/tag18.xml><?xml version="1.0" encoding="utf-8"?>
<p:tagLst xmlns:a="http://schemas.openxmlformats.org/drawingml/2006/main" xmlns:r="http://schemas.openxmlformats.org/officeDocument/2006/relationships" xmlns:p="http://schemas.openxmlformats.org/presentationml/2006/main">
  <p:tag name="AS_UNIQUEID" val="1526"/>
</p:tagLst>
</file>

<file path=ppt/tags/tag180.xml><?xml version="1.0" encoding="utf-8"?>
<p:tagLst xmlns:a="http://schemas.openxmlformats.org/drawingml/2006/main" xmlns:r="http://schemas.openxmlformats.org/officeDocument/2006/relationships" xmlns:p="http://schemas.openxmlformats.org/presentationml/2006/main">
  <p:tag name="AS_UNIQUEID" val="1716"/>
</p:tagLst>
</file>

<file path=ppt/tags/tag181.xml><?xml version="1.0" encoding="utf-8"?>
<p:tagLst xmlns:a="http://schemas.openxmlformats.org/drawingml/2006/main" xmlns:r="http://schemas.openxmlformats.org/officeDocument/2006/relationships" xmlns:p="http://schemas.openxmlformats.org/presentationml/2006/main">
  <p:tag name="AS_UNIQUEID" val="1710"/>
</p:tagLst>
</file>

<file path=ppt/tags/tag182.xml><?xml version="1.0" encoding="utf-8"?>
<p:tagLst xmlns:a="http://schemas.openxmlformats.org/drawingml/2006/main" xmlns:r="http://schemas.openxmlformats.org/officeDocument/2006/relationships" xmlns:p="http://schemas.openxmlformats.org/presentationml/2006/main">
  <p:tag name="AS_UNIQUEID" val="1711"/>
</p:tagLst>
</file>

<file path=ppt/tags/tag183.xml><?xml version="1.0" encoding="utf-8"?>
<p:tagLst xmlns:a="http://schemas.openxmlformats.org/drawingml/2006/main" xmlns:r="http://schemas.openxmlformats.org/officeDocument/2006/relationships" xmlns:p="http://schemas.openxmlformats.org/presentationml/2006/main">
  <p:tag name="AS_UNIQUEID" val="1712"/>
</p:tagLst>
</file>

<file path=ppt/tags/tag184.xml><?xml version="1.0" encoding="utf-8"?>
<p:tagLst xmlns:a="http://schemas.openxmlformats.org/drawingml/2006/main" xmlns:r="http://schemas.openxmlformats.org/officeDocument/2006/relationships" xmlns:p="http://schemas.openxmlformats.org/presentationml/2006/main">
  <p:tag name="AS_UNIQUEID" val="1722"/>
</p:tagLst>
</file>

<file path=ppt/tags/tag185.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86.xml><?xml version="1.0" encoding="utf-8"?>
<p:tagLst xmlns:a="http://schemas.openxmlformats.org/drawingml/2006/main" xmlns:r="http://schemas.openxmlformats.org/officeDocument/2006/relationships" xmlns:p="http://schemas.openxmlformats.org/presentationml/2006/main">
  <p:tag name="AS_UNIQUEID" val="1723"/>
</p:tagLst>
</file>

<file path=ppt/tags/tag187.xml><?xml version="1.0" encoding="utf-8"?>
<p:tagLst xmlns:a="http://schemas.openxmlformats.org/drawingml/2006/main" xmlns:r="http://schemas.openxmlformats.org/officeDocument/2006/relationships" xmlns:p="http://schemas.openxmlformats.org/presentationml/2006/main">
  <p:tag name="AS_UNIQUEID" val="1724"/>
</p:tagLst>
</file>

<file path=ppt/tags/tag188.xml><?xml version="1.0" encoding="utf-8"?>
<p:tagLst xmlns:a="http://schemas.openxmlformats.org/drawingml/2006/main" xmlns:r="http://schemas.openxmlformats.org/officeDocument/2006/relationships" xmlns:p="http://schemas.openxmlformats.org/presentationml/2006/main">
  <p:tag name="AS_UNIQUEID" val="1725"/>
</p:tagLst>
</file>

<file path=ppt/tags/tag189.xml><?xml version="1.0" encoding="utf-8"?>
<p:tagLst xmlns:a="http://schemas.openxmlformats.org/drawingml/2006/main" xmlns:r="http://schemas.openxmlformats.org/officeDocument/2006/relationships" xmlns:p="http://schemas.openxmlformats.org/presentationml/2006/main">
  <p:tag name="AS_UNIQUEID" val="1718"/>
</p:tagLst>
</file>

<file path=ppt/tags/tag19.xml><?xml version="1.0" encoding="utf-8"?>
<p:tagLst xmlns:a="http://schemas.openxmlformats.org/drawingml/2006/main" xmlns:r="http://schemas.openxmlformats.org/officeDocument/2006/relationships" xmlns:p="http://schemas.openxmlformats.org/presentationml/2006/main">
  <p:tag name="AS_UNIQUEID" val="1527"/>
</p:tagLst>
</file>

<file path=ppt/tags/tag190.xml><?xml version="1.0" encoding="utf-8"?>
<p:tagLst xmlns:a="http://schemas.openxmlformats.org/drawingml/2006/main" xmlns:r="http://schemas.openxmlformats.org/officeDocument/2006/relationships" xmlns:p="http://schemas.openxmlformats.org/presentationml/2006/main">
  <p:tag name="AS_UNIQUEID" val="1719"/>
</p:tagLst>
</file>

<file path=ppt/tags/tag191.xml><?xml version="1.0" encoding="utf-8"?>
<p:tagLst xmlns:a="http://schemas.openxmlformats.org/drawingml/2006/main" xmlns:r="http://schemas.openxmlformats.org/officeDocument/2006/relationships" xmlns:p="http://schemas.openxmlformats.org/presentationml/2006/main">
  <p:tag name="AS_UNIQUEID" val="1720"/>
</p:tagLst>
</file>

<file path=ppt/tags/tag192.xml><?xml version="1.0" encoding="utf-8"?>
<p:tagLst xmlns:a="http://schemas.openxmlformats.org/drawingml/2006/main" xmlns:r="http://schemas.openxmlformats.org/officeDocument/2006/relationships" xmlns:p="http://schemas.openxmlformats.org/presentationml/2006/main">
  <p:tag name="AS_UNIQUEID" val="407"/>
  <p:tag name="KSO_WM_ASSEMBLE_CHIP_INDEX" val="3b94d19349534e948f7c22f5e71c9c58"/>
  <p:tag name="KSO_WM_BEAUTIFY_FLAG" val="#wm#"/>
  <p:tag name="KSO_WM_CHIP_GROUPID" val="5e6b05596848fb12bee65ac8"/>
  <p:tag name="KSO_WM_CHIP_XID" val="5e6b05596848fb12bee65aca"/>
  <p:tag name="KSO_WM_TAG_VERSION" val="1.0"/>
  <p:tag name="KSO_WM_TEMPLATE_ASSEMBLE_GROUPID" val="5f215658671cac3474365d71"/>
  <p:tag name="KSO_WM_TEMPLATE_ASSEMBLE_XID" val="5f215658671cac3474365d71"/>
  <p:tag name="KSO_WM_TEMPLATE_CATEGORY" val="diagram"/>
  <p:tag name="KSO_WM_TEMPLATE_INDEX" val="20209519"/>
  <p:tag name="KSO_WM_UNIT_BLOCK" val="0"/>
  <p:tag name="KSO_WM_UNIT_COMPATIBLE" val="0"/>
  <p:tag name="KSO_WM_UNIT_DEC_AREA_ID" val="1a68a34f82814dd6aafab2848d78a846"/>
  <p:tag name="KSO_WM_UNIT_DEFAULT_FONT" val="14;20;2"/>
  <p:tag name="KSO_WM_UNIT_DIAGRAM_ISNUMVISUAL" val="0"/>
  <p:tag name="KSO_WM_UNIT_DIAGRAM_ISREFERUNIT" val="0"/>
  <p:tag name="KSO_WM_UNIT_HIGHLIGHT" val="0"/>
  <p:tag name="KSO_WM_UNIT_ID" val="diagram20209519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6"/>
</p:tagLst>
</file>

<file path=ppt/tags/tag193.xml><?xml version="1.0" encoding="utf-8"?>
<p:tagLst xmlns:a="http://schemas.openxmlformats.org/drawingml/2006/main" xmlns:r="http://schemas.openxmlformats.org/officeDocument/2006/relationships" xmlns:p="http://schemas.openxmlformats.org/presentationml/2006/main">
  <p:tag name="AS_UNIQUEID" val="1731"/>
</p:tagLst>
</file>

<file path=ppt/tags/tag194.xml><?xml version="1.0" encoding="utf-8"?>
<p:tagLst xmlns:a="http://schemas.openxmlformats.org/drawingml/2006/main" xmlns:r="http://schemas.openxmlformats.org/officeDocument/2006/relationships" xmlns:p="http://schemas.openxmlformats.org/presentationml/2006/main">
  <p:tag name="AS_UNIQUEID" val="1732"/>
</p:tagLst>
</file>

<file path=ppt/tags/tag195.xml><?xml version="1.0" encoding="utf-8"?>
<p:tagLst xmlns:a="http://schemas.openxmlformats.org/drawingml/2006/main" xmlns:r="http://schemas.openxmlformats.org/officeDocument/2006/relationships" xmlns:p="http://schemas.openxmlformats.org/presentationml/2006/main">
  <p:tag name="AS_UNIQUEID" val="1733"/>
</p:tagLst>
</file>

<file path=ppt/tags/tag196.xml><?xml version="1.0" encoding="utf-8"?>
<p:tagLst xmlns:a="http://schemas.openxmlformats.org/drawingml/2006/main" xmlns:r="http://schemas.openxmlformats.org/officeDocument/2006/relationships" xmlns:p="http://schemas.openxmlformats.org/presentationml/2006/main">
  <p:tag name="AS_UNIQUEID" val="1727"/>
</p:tagLst>
</file>

<file path=ppt/tags/tag197.xml><?xml version="1.0" encoding="utf-8"?>
<p:tagLst xmlns:a="http://schemas.openxmlformats.org/drawingml/2006/main" xmlns:r="http://schemas.openxmlformats.org/officeDocument/2006/relationships" xmlns:p="http://schemas.openxmlformats.org/presentationml/2006/main">
  <p:tag name="AS_UNIQUEID" val="1728"/>
</p:tagLst>
</file>

<file path=ppt/tags/tag198.xml><?xml version="1.0" encoding="utf-8"?>
<p:tagLst xmlns:a="http://schemas.openxmlformats.org/drawingml/2006/main" xmlns:r="http://schemas.openxmlformats.org/officeDocument/2006/relationships" xmlns:p="http://schemas.openxmlformats.org/presentationml/2006/main">
  <p:tag name="AS_UNIQUEID" val="1729"/>
</p:tagLst>
</file>

<file path=ppt/tags/tag199.xml><?xml version="1.0" encoding="utf-8"?>
<p:tagLst xmlns:a="http://schemas.openxmlformats.org/drawingml/2006/main" xmlns:r="http://schemas.openxmlformats.org/officeDocument/2006/relationships" xmlns:p="http://schemas.openxmlformats.org/presentationml/2006/main">
  <p:tag name="AS_UNIQUEID" val="1739"/>
</p:tagLst>
</file>

<file path=ppt/tags/tag2.xml><?xml version="1.0" encoding="utf-8"?>
<p:tagLst xmlns:a="http://schemas.openxmlformats.org/drawingml/2006/main" xmlns:r="http://schemas.openxmlformats.org/officeDocument/2006/relationships" xmlns:p="http://schemas.openxmlformats.org/presentationml/2006/main">
  <p:tag name="AS_UNIQUEID" val="1559"/>
</p:tagLst>
</file>

<file path=ppt/tags/tag20.xml><?xml version="1.0" encoding="utf-8"?>
<p:tagLst xmlns:a="http://schemas.openxmlformats.org/drawingml/2006/main" xmlns:r="http://schemas.openxmlformats.org/officeDocument/2006/relationships" xmlns:p="http://schemas.openxmlformats.org/presentationml/2006/main">
  <p:tag name="AS_UNIQUEID" val="1528"/>
</p:tagLst>
</file>

<file path=ppt/tags/tag200.xml><?xml version="1.0" encoding="utf-8"?>
<p:tagLst xmlns:a="http://schemas.openxmlformats.org/drawingml/2006/main" xmlns:r="http://schemas.openxmlformats.org/officeDocument/2006/relationships" xmlns:p="http://schemas.openxmlformats.org/presentationml/2006/main">
  <p:tag name="AS_UNIQUEID" val="1744"/>
</p:tagLst>
</file>

<file path=ppt/tags/tag201.xml><?xml version="1.0" encoding="utf-8"?>
<p:tagLst xmlns:a="http://schemas.openxmlformats.org/drawingml/2006/main" xmlns:r="http://schemas.openxmlformats.org/officeDocument/2006/relationships" xmlns:p="http://schemas.openxmlformats.org/presentationml/2006/main">
  <p:tag name="AS_UNIQUEID" val="1745"/>
</p:tagLst>
</file>

<file path=ppt/tags/tag202.xml><?xml version="1.0" encoding="utf-8"?>
<p:tagLst xmlns:a="http://schemas.openxmlformats.org/drawingml/2006/main" xmlns:r="http://schemas.openxmlformats.org/officeDocument/2006/relationships" xmlns:p="http://schemas.openxmlformats.org/presentationml/2006/main">
  <p:tag name="AS_UNIQUEID" val="1746"/>
</p:tagLst>
</file>

<file path=ppt/tags/tag203.xml><?xml version="1.0" encoding="utf-8"?>
<p:tagLst xmlns:a="http://schemas.openxmlformats.org/drawingml/2006/main" xmlns:r="http://schemas.openxmlformats.org/officeDocument/2006/relationships" xmlns:p="http://schemas.openxmlformats.org/presentationml/2006/main">
  <p:tag name="AS_UNIQUEID" val="1740"/>
</p:tagLst>
</file>

<file path=ppt/tags/tag204.xml><?xml version="1.0" encoding="utf-8"?>
<p:tagLst xmlns:a="http://schemas.openxmlformats.org/drawingml/2006/main" xmlns:r="http://schemas.openxmlformats.org/officeDocument/2006/relationships" xmlns:p="http://schemas.openxmlformats.org/presentationml/2006/main">
  <p:tag name="AS_UNIQUEID" val="1743"/>
</p:tagLst>
</file>

<file path=ppt/tags/tag205.xml><?xml version="1.0" encoding="utf-8"?>
<p:tagLst xmlns:a="http://schemas.openxmlformats.org/drawingml/2006/main" xmlns:r="http://schemas.openxmlformats.org/officeDocument/2006/relationships" xmlns:p="http://schemas.openxmlformats.org/presentationml/2006/main">
  <p:tag name="AS_UNIQUEID" val="1741"/>
</p:tagLst>
</file>

<file path=ppt/tags/tag206.xml><?xml version="1.0" encoding="utf-8"?>
<p:tagLst xmlns:a="http://schemas.openxmlformats.org/drawingml/2006/main" xmlns:r="http://schemas.openxmlformats.org/officeDocument/2006/relationships" xmlns:p="http://schemas.openxmlformats.org/presentationml/2006/main">
  <p:tag name="AS_UNIQUEID" val="1742"/>
</p:tagLst>
</file>

<file path=ppt/tags/tag207.xml><?xml version="1.0" encoding="utf-8"?>
<p:tagLst xmlns:a="http://schemas.openxmlformats.org/drawingml/2006/main" xmlns:r="http://schemas.openxmlformats.org/officeDocument/2006/relationships" xmlns:p="http://schemas.openxmlformats.org/presentationml/2006/main">
  <p:tag name="AS_UNIQUEID" val="1735"/>
</p:tagLst>
</file>

<file path=ppt/tags/tag208.xml><?xml version="1.0" encoding="utf-8"?>
<p:tagLst xmlns:a="http://schemas.openxmlformats.org/drawingml/2006/main" xmlns:r="http://schemas.openxmlformats.org/officeDocument/2006/relationships" xmlns:p="http://schemas.openxmlformats.org/presentationml/2006/main">
  <p:tag name="AS_UNIQUEID" val="1736"/>
</p:tagLst>
</file>

<file path=ppt/tags/tag209.xml><?xml version="1.0" encoding="utf-8"?>
<p:tagLst xmlns:a="http://schemas.openxmlformats.org/drawingml/2006/main" xmlns:r="http://schemas.openxmlformats.org/officeDocument/2006/relationships" xmlns:p="http://schemas.openxmlformats.org/presentationml/2006/main">
  <p:tag name="AS_UNIQUEID" val="1737"/>
</p:tagLst>
</file>

<file path=ppt/tags/tag21.xml><?xml version="1.0" encoding="utf-8"?>
<p:tagLst xmlns:a="http://schemas.openxmlformats.org/drawingml/2006/main" xmlns:r="http://schemas.openxmlformats.org/officeDocument/2006/relationships" xmlns:p="http://schemas.openxmlformats.org/presentationml/2006/main">
  <p:tag name="AS_UNIQUEID" val="1529"/>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11.xml><?xml version="1.0" encoding="utf-8"?>
<p:tagLst xmlns:a="http://schemas.openxmlformats.org/drawingml/2006/main" xmlns:r="http://schemas.openxmlformats.org/officeDocument/2006/relationships" xmlns:p="http://schemas.openxmlformats.org/presentationml/2006/main">
  <p:tag name="AS_UNIQUEID" val="995"/>
</p:tagLst>
</file>

<file path=ppt/tags/tag212.xml><?xml version="1.0" encoding="utf-8"?>
<p:tagLst xmlns:a="http://schemas.openxmlformats.org/drawingml/2006/main" xmlns:r="http://schemas.openxmlformats.org/officeDocument/2006/relationships" xmlns:p="http://schemas.openxmlformats.org/presentationml/2006/main">
  <p:tag name="AS_UNIQUEID" val="1748"/>
</p:tagLst>
</file>

<file path=ppt/tags/tag213.xml><?xml version="1.0" encoding="utf-8"?>
<p:tagLst xmlns:a="http://schemas.openxmlformats.org/drawingml/2006/main" xmlns:r="http://schemas.openxmlformats.org/officeDocument/2006/relationships" xmlns:p="http://schemas.openxmlformats.org/presentationml/2006/main">
  <p:tag name="AS_UNIQUEID" val="994"/>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190"/>
</p:tagLst>
</file>

<file path=ppt/tags/tag215.xml><?xml version="1.0" encoding="utf-8"?>
<p:tagLst xmlns:a="http://schemas.openxmlformats.org/drawingml/2006/main" xmlns:r="http://schemas.openxmlformats.org/officeDocument/2006/relationships" xmlns:p="http://schemas.openxmlformats.org/presentationml/2006/main">
  <p:tag name="AS_UNIQUEID" val="998"/>
</p:tagLst>
</file>

<file path=ppt/tags/tag216.xml><?xml version="1.0" encoding="utf-8"?>
<p:tagLst xmlns:a="http://schemas.openxmlformats.org/drawingml/2006/main" xmlns:r="http://schemas.openxmlformats.org/officeDocument/2006/relationships" xmlns:p="http://schemas.openxmlformats.org/presentationml/2006/main">
  <p:tag name="AS_UNIQUEID" val="994"/>
</p:tagLst>
</file>

<file path=ppt/tags/tag217.xml><?xml version="1.0" encoding="utf-8"?>
<p:tagLst xmlns:a="http://schemas.openxmlformats.org/drawingml/2006/main" xmlns:r="http://schemas.openxmlformats.org/officeDocument/2006/relationships" xmlns:p="http://schemas.openxmlformats.org/presentationml/2006/main">
  <p:tag name="AS_UNIQUEID" val="1750"/>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190"/>
</p:tagLst>
</file>

<file path=ppt/tags/tag219.xml><?xml version="1.0" encoding="utf-8"?>
<p:tagLst xmlns:a="http://schemas.openxmlformats.org/drawingml/2006/main" xmlns:r="http://schemas.openxmlformats.org/officeDocument/2006/relationships" xmlns:p="http://schemas.openxmlformats.org/presentationml/2006/main">
  <p:tag name="AS_UNIQUEID" val="999"/>
</p:tagLst>
</file>

<file path=ppt/tags/tag22.xml><?xml version="1.0" encoding="utf-8"?>
<p:tagLst xmlns:a="http://schemas.openxmlformats.org/drawingml/2006/main" xmlns:r="http://schemas.openxmlformats.org/officeDocument/2006/relationships" xmlns:p="http://schemas.openxmlformats.org/presentationml/2006/main">
  <p:tag name="AS_UNIQUEID" val="1530"/>
</p:tagLst>
</file>

<file path=ppt/tags/tag220.xml><?xml version="1.0" encoding="utf-8"?>
<p:tagLst xmlns:a="http://schemas.openxmlformats.org/drawingml/2006/main" xmlns:r="http://schemas.openxmlformats.org/officeDocument/2006/relationships" xmlns:p="http://schemas.openxmlformats.org/presentationml/2006/main">
  <p:tag name="AS_UNIQUEID" val="994"/>
</p:tagLst>
</file>

<file path=ppt/tags/tag221.xml><?xml version="1.0" encoding="utf-8"?>
<p:tagLst xmlns:a="http://schemas.openxmlformats.org/drawingml/2006/main" xmlns:r="http://schemas.openxmlformats.org/officeDocument/2006/relationships" xmlns:p="http://schemas.openxmlformats.org/presentationml/2006/main">
  <p:tag name="AS_UNIQUEID" val="1752"/>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23.xml><?xml version="1.0" encoding="utf-8"?>
<p:tagLst xmlns:a="http://schemas.openxmlformats.org/drawingml/2006/main" xmlns:r="http://schemas.openxmlformats.org/officeDocument/2006/relationships" xmlns:p="http://schemas.openxmlformats.org/presentationml/2006/main">
  <p:tag name="AS_UNIQUEID" val="1323"/>
</p:tagLst>
</file>

<file path=ppt/tags/tag224.xml><?xml version="1.0" encoding="utf-8"?>
<p:tagLst xmlns:a="http://schemas.openxmlformats.org/drawingml/2006/main" xmlns:r="http://schemas.openxmlformats.org/officeDocument/2006/relationships" xmlns:p="http://schemas.openxmlformats.org/presentationml/2006/main">
  <p:tag name="AS_UNIQUEID" val="1758"/>
</p:tagLst>
</file>

<file path=ppt/tags/tag225.xml><?xml version="1.0" encoding="utf-8"?>
<p:tagLst xmlns:a="http://schemas.openxmlformats.org/drawingml/2006/main" xmlns:r="http://schemas.openxmlformats.org/officeDocument/2006/relationships" xmlns:p="http://schemas.openxmlformats.org/presentationml/2006/main">
  <p:tag name="AS_UNIQUEID" val="1759"/>
</p:tagLst>
</file>

<file path=ppt/tags/tag226.xml><?xml version="1.0" encoding="utf-8"?>
<p:tagLst xmlns:a="http://schemas.openxmlformats.org/drawingml/2006/main" xmlns:r="http://schemas.openxmlformats.org/officeDocument/2006/relationships" xmlns:p="http://schemas.openxmlformats.org/presentationml/2006/main">
  <p:tag name="AS_UNIQUEID" val="1754"/>
</p:tagLst>
</file>

<file path=ppt/tags/tag227.xml><?xml version="1.0" encoding="utf-8"?>
<p:tagLst xmlns:a="http://schemas.openxmlformats.org/drawingml/2006/main" xmlns:r="http://schemas.openxmlformats.org/officeDocument/2006/relationships" xmlns:p="http://schemas.openxmlformats.org/presentationml/2006/main">
  <p:tag name="AS_UNIQUEID" val="1755"/>
</p:tagLst>
</file>

<file path=ppt/tags/tag228.xml><?xml version="1.0" encoding="utf-8"?>
<p:tagLst xmlns:a="http://schemas.openxmlformats.org/drawingml/2006/main" xmlns:r="http://schemas.openxmlformats.org/officeDocument/2006/relationships" xmlns:p="http://schemas.openxmlformats.org/presentationml/2006/main">
  <p:tag name="AS_UNIQUEID" val="1756"/>
</p:tagLst>
</file>

<file path=ppt/tags/tag229.xml><?xml version="1.0" encoding="utf-8"?>
<p:tagLst xmlns:a="http://schemas.openxmlformats.org/drawingml/2006/main" xmlns:r="http://schemas.openxmlformats.org/officeDocument/2006/relationships" xmlns:p="http://schemas.openxmlformats.org/presentationml/2006/main">
  <p:tag name="AS_UNIQUEID" val="1329"/>
</p:tagLst>
</file>

<file path=ppt/tags/tag23.xml><?xml version="1.0" encoding="utf-8"?>
<p:tagLst xmlns:a="http://schemas.openxmlformats.org/drawingml/2006/main" xmlns:r="http://schemas.openxmlformats.org/officeDocument/2006/relationships" xmlns:p="http://schemas.openxmlformats.org/presentationml/2006/main">
  <p:tag name="AS_UNIQUEID" val="1532"/>
</p:tagLst>
</file>

<file path=ppt/tags/tag230.xml><?xml version="1.0" encoding="utf-8"?>
<p:tagLst xmlns:a="http://schemas.openxmlformats.org/drawingml/2006/main" xmlns:r="http://schemas.openxmlformats.org/officeDocument/2006/relationships" xmlns:p="http://schemas.openxmlformats.org/presentationml/2006/main">
  <p:tag name="AS_UNIQUEID" val="1330"/>
</p:tagLst>
</file>

<file path=ppt/tags/tag231.xml><?xml version="1.0" encoding="utf-8"?>
<p:tagLst xmlns:a="http://schemas.openxmlformats.org/drawingml/2006/main" xmlns:r="http://schemas.openxmlformats.org/officeDocument/2006/relationships" xmlns:p="http://schemas.openxmlformats.org/presentationml/2006/main">
  <p:tag name="AS_UNIQUEID" val="1762"/>
</p:tagLst>
</file>

<file path=ppt/tags/tag232.xml><?xml version="1.0" encoding="utf-8"?>
<p:tagLst xmlns:a="http://schemas.openxmlformats.org/drawingml/2006/main" xmlns:r="http://schemas.openxmlformats.org/officeDocument/2006/relationships" xmlns:p="http://schemas.openxmlformats.org/presentationml/2006/main">
  <p:tag name="AS_UNIQUEID" val="1763"/>
</p:tagLst>
</file>

<file path=ppt/tags/tag233.xml><?xml version="1.0" encoding="utf-8"?>
<p:tagLst xmlns:a="http://schemas.openxmlformats.org/drawingml/2006/main" xmlns:r="http://schemas.openxmlformats.org/officeDocument/2006/relationships" xmlns:p="http://schemas.openxmlformats.org/presentationml/2006/main">
  <p:tag name="AS_UNIQUEID" val="1325"/>
</p:tagLst>
</file>

<file path=ppt/tags/tag234.xml><?xml version="1.0" encoding="utf-8"?>
<p:tagLst xmlns:a="http://schemas.openxmlformats.org/drawingml/2006/main" xmlns:r="http://schemas.openxmlformats.org/officeDocument/2006/relationships" xmlns:p="http://schemas.openxmlformats.org/presentationml/2006/main">
  <p:tag name="AS_UNIQUEID" val="1326"/>
</p:tagLst>
</file>

<file path=ppt/tags/tag235.xml><?xml version="1.0" encoding="utf-8"?>
<p:tagLst xmlns:a="http://schemas.openxmlformats.org/drawingml/2006/main" xmlns:r="http://schemas.openxmlformats.org/officeDocument/2006/relationships" xmlns:p="http://schemas.openxmlformats.org/presentationml/2006/main">
  <p:tag name="AS_UNIQUEID" val="1327"/>
</p:tagLst>
</file>

<file path=ppt/tags/tag236.xml><?xml version="1.0" encoding="utf-8"?>
<p:tagLst xmlns:a="http://schemas.openxmlformats.org/drawingml/2006/main" xmlns:r="http://schemas.openxmlformats.org/officeDocument/2006/relationships" xmlns:p="http://schemas.openxmlformats.org/presentationml/2006/main">
  <p:tag name="AS_UNIQUEID" val="1329"/>
</p:tagLst>
</file>

<file path=ppt/tags/tag237.xml><?xml version="1.0" encoding="utf-8"?>
<p:tagLst xmlns:a="http://schemas.openxmlformats.org/drawingml/2006/main" xmlns:r="http://schemas.openxmlformats.org/officeDocument/2006/relationships" xmlns:p="http://schemas.openxmlformats.org/presentationml/2006/main">
  <p:tag name="AS_UNIQUEID" val="1766"/>
</p:tagLst>
</file>

<file path=ppt/tags/tag238.xml><?xml version="1.0" encoding="utf-8"?>
<p:tagLst xmlns:a="http://schemas.openxmlformats.org/drawingml/2006/main" xmlns:r="http://schemas.openxmlformats.org/officeDocument/2006/relationships" xmlns:p="http://schemas.openxmlformats.org/presentationml/2006/main">
  <p:tag name="AS_UNIQUEID" val="1767"/>
</p:tagLst>
</file>

<file path=ppt/tags/tag239.xml><?xml version="1.0" encoding="utf-8"?>
<p:tagLst xmlns:a="http://schemas.openxmlformats.org/drawingml/2006/main" xmlns:r="http://schemas.openxmlformats.org/officeDocument/2006/relationships" xmlns:p="http://schemas.openxmlformats.org/presentationml/2006/main">
  <p:tag name="AS_UNIQUEID" val="1768"/>
</p:tagLst>
</file>

<file path=ppt/tags/tag24.xml><?xml version="1.0" encoding="utf-8"?>
<p:tagLst xmlns:a="http://schemas.openxmlformats.org/drawingml/2006/main" xmlns:r="http://schemas.openxmlformats.org/officeDocument/2006/relationships" xmlns:p="http://schemas.openxmlformats.org/presentationml/2006/main">
  <p:tag name="AS_UNIQUEID" val="1533"/>
</p:tagLst>
</file>

<file path=ppt/tags/tag240.xml><?xml version="1.0" encoding="utf-8"?>
<p:tagLst xmlns:a="http://schemas.openxmlformats.org/drawingml/2006/main" xmlns:r="http://schemas.openxmlformats.org/officeDocument/2006/relationships" xmlns:p="http://schemas.openxmlformats.org/presentationml/2006/main">
  <p:tag name="AS_UNIQUEID" val="1325"/>
</p:tagLst>
</file>

<file path=ppt/tags/tag241.xml><?xml version="1.0" encoding="utf-8"?>
<p:tagLst xmlns:a="http://schemas.openxmlformats.org/drawingml/2006/main" xmlns:r="http://schemas.openxmlformats.org/officeDocument/2006/relationships" xmlns:p="http://schemas.openxmlformats.org/presentationml/2006/main">
  <p:tag name="AS_UNIQUEID" val="1326"/>
</p:tagLst>
</file>

<file path=ppt/tags/tag242.xml><?xml version="1.0" encoding="utf-8"?>
<p:tagLst xmlns:a="http://schemas.openxmlformats.org/drawingml/2006/main" xmlns:r="http://schemas.openxmlformats.org/officeDocument/2006/relationships" xmlns:p="http://schemas.openxmlformats.org/presentationml/2006/main">
  <p:tag name="AS_UNIQUEID" val="1327"/>
</p:tagLst>
</file>

<file path=ppt/tags/tag243.xml><?xml version="1.0" encoding="utf-8"?>
<p:tagLst xmlns:a="http://schemas.openxmlformats.org/drawingml/2006/main" xmlns:r="http://schemas.openxmlformats.org/officeDocument/2006/relationships" xmlns:p="http://schemas.openxmlformats.org/presentationml/2006/main">
  <p:tag name="AS_UNIQUEID" val="1774"/>
</p:tagLst>
</file>

<file path=ppt/tags/tag244.xml><?xml version="1.0" encoding="utf-8"?>
<p:tagLst xmlns:a="http://schemas.openxmlformats.org/drawingml/2006/main" xmlns:r="http://schemas.openxmlformats.org/officeDocument/2006/relationships" xmlns:p="http://schemas.openxmlformats.org/presentationml/2006/main">
  <p:tag name="AS_UNIQUEID" val="1779"/>
</p:tagLst>
</file>

<file path=ppt/tags/tag245.xml><?xml version="1.0" encoding="utf-8"?>
<p:tagLst xmlns:a="http://schemas.openxmlformats.org/drawingml/2006/main" xmlns:r="http://schemas.openxmlformats.org/officeDocument/2006/relationships" xmlns:p="http://schemas.openxmlformats.org/presentationml/2006/main">
  <p:tag name="AS_UNIQUEID" val="1780"/>
</p:tagLst>
</file>

<file path=ppt/tags/tag246.xml><?xml version="1.0" encoding="utf-8"?>
<p:tagLst xmlns:a="http://schemas.openxmlformats.org/drawingml/2006/main" xmlns:r="http://schemas.openxmlformats.org/officeDocument/2006/relationships" xmlns:p="http://schemas.openxmlformats.org/presentationml/2006/main">
  <p:tag name="AS_UNIQUEID" val="1781"/>
</p:tagLst>
</file>

<file path=ppt/tags/tag247.xml><?xml version="1.0" encoding="utf-8"?>
<p:tagLst xmlns:a="http://schemas.openxmlformats.org/drawingml/2006/main" xmlns:r="http://schemas.openxmlformats.org/officeDocument/2006/relationships" xmlns:p="http://schemas.openxmlformats.org/presentationml/2006/main">
  <p:tag name="AS_UNIQUEID" val="1775"/>
</p:tagLst>
</file>

<file path=ppt/tags/tag248.xml><?xml version="1.0" encoding="utf-8"?>
<p:tagLst xmlns:a="http://schemas.openxmlformats.org/drawingml/2006/main" xmlns:r="http://schemas.openxmlformats.org/officeDocument/2006/relationships" xmlns:p="http://schemas.openxmlformats.org/presentationml/2006/main">
  <p:tag name="AS_UNIQUEID" val="1778"/>
</p:tagLst>
</file>

<file path=ppt/tags/tag249.xml><?xml version="1.0" encoding="utf-8"?>
<p:tagLst xmlns:a="http://schemas.openxmlformats.org/drawingml/2006/main" xmlns:r="http://schemas.openxmlformats.org/officeDocument/2006/relationships" xmlns:p="http://schemas.openxmlformats.org/presentationml/2006/main">
  <p:tag name="AS_UNIQUEID" val="1776"/>
</p:tagLst>
</file>

<file path=ppt/tags/tag25.xml><?xml version="1.0" encoding="utf-8"?>
<p:tagLst xmlns:a="http://schemas.openxmlformats.org/drawingml/2006/main" xmlns:r="http://schemas.openxmlformats.org/officeDocument/2006/relationships" xmlns:p="http://schemas.openxmlformats.org/presentationml/2006/main">
  <p:tag name="AS_UNIQUEID" val="1534"/>
</p:tagLst>
</file>

<file path=ppt/tags/tag250.xml><?xml version="1.0" encoding="utf-8"?>
<p:tagLst xmlns:a="http://schemas.openxmlformats.org/drawingml/2006/main" xmlns:r="http://schemas.openxmlformats.org/officeDocument/2006/relationships" xmlns:p="http://schemas.openxmlformats.org/presentationml/2006/main">
  <p:tag name="AS_UNIQUEID" val="1777"/>
</p:tagLst>
</file>

<file path=ppt/tags/tag251.xml><?xml version="1.0" encoding="utf-8"?>
<p:tagLst xmlns:a="http://schemas.openxmlformats.org/drawingml/2006/main" xmlns:r="http://schemas.openxmlformats.org/officeDocument/2006/relationships" xmlns:p="http://schemas.openxmlformats.org/presentationml/2006/main">
  <p:tag name="AS_UNIQUEID" val="1770"/>
</p:tagLst>
</file>

<file path=ppt/tags/tag252.xml><?xml version="1.0" encoding="utf-8"?>
<p:tagLst xmlns:a="http://schemas.openxmlformats.org/drawingml/2006/main" xmlns:r="http://schemas.openxmlformats.org/officeDocument/2006/relationships" xmlns:p="http://schemas.openxmlformats.org/presentationml/2006/main">
  <p:tag name="AS_UNIQUEID" val="1771"/>
</p:tagLst>
</file>

<file path=ppt/tags/tag253.xml><?xml version="1.0" encoding="utf-8"?>
<p:tagLst xmlns:a="http://schemas.openxmlformats.org/drawingml/2006/main" xmlns:r="http://schemas.openxmlformats.org/officeDocument/2006/relationships" xmlns:p="http://schemas.openxmlformats.org/presentationml/2006/main">
  <p:tag name="AS_UNIQUEID" val="1772"/>
</p:tagLst>
</file>

<file path=ppt/tags/tag254.xml><?xml version="1.0" encoding="utf-8"?>
<p:tagLst xmlns:a="http://schemas.openxmlformats.org/drawingml/2006/main" xmlns:r="http://schemas.openxmlformats.org/officeDocument/2006/relationships" xmlns:p="http://schemas.openxmlformats.org/presentationml/2006/main">
  <p:tag name="AS_UNIQUEID" val="1784"/>
</p:tagLst>
</file>

<file path=ppt/tags/tag255.xml><?xml version="1.0" encoding="utf-8"?>
<p:tagLst xmlns:a="http://schemas.openxmlformats.org/drawingml/2006/main" xmlns:r="http://schemas.openxmlformats.org/officeDocument/2006/relationships" xmlns:p="http://schemas.openxmlformats.org/presentationml/2006/main">
  <p:tag name="AS_UNIQUEID" val="1785"/>
</p:tagLst>
</file>

<file path=ppt/tags/tag256.xml><?xml version="1.0" encoding="utf-8"?>
<p:tagLst xmlns:a="http://schemas.openxmlformats.org/drawingml/2006/main" xmlns:r="http://schemas.openxmlformats.org/officeDocument/2006/relationships" xmlns:p="http://schemas.openxmlformats.org/presentationml/2006/main">
  <p:tag name="AS_UNIQUEID" val="1338"/>
</p:tagLst>
</file>

<file path=ppt/tags/tag257.xml><?xml version="1.0" encoding="utf-8"?>
<p:tagLst xmlns:a="http://schemas.openxmlformats.org/drawingml/2006/main" xmlns:r="http://schemas.openxmlformats.org/officeDocument/2006/relationships" xmlns:p="http://schemas.openxmlformats.org/presentationml/2006/main">
  <p:tag name="AS_UNIQUEID" val="1325"/>
</p:tagLst>
</file>

<file path=ppt/tags/tag258.xml><?xml version="1.0" encoding="utf-8"?>
<p:tagLst xmlns:a="http://schemas.openxmlformats.org/drawingml/2006/main" xmlns:r="http://schemas.openxmlformats.org/officeDocument/2006/relationships" xmlns:p="http://schemas.openxmlformats.org/presentationml/2006/main">
  <p:tag name="AS_UNIQUEID" val="1326"/>
</p:tagLst>
</file>

<file path=ppt/tags/tag259.xml><?xml version="1.0" encoding="utf-8"?>
<p:tagLst xmlns:a="http://schemas.openxmlformats.org/drawingml/2006/main" xmlns:r="http://schemas.openxmlformats.org/officeDocument/2006/relationships" xmlns:p="http://schemas.openxmlformats.org/presentationml/2006/main">
  <p:tag name="AS_UNIQUEID" val="1327"/>
</p:tagLst>
</file>

<file path=ppt/tags/tag26.xml><?xml version="1.0" encoding="utf-8"?>
<p:tagLst xmlns:a="http://schemas.openxmlformats.org/drawingml/2006/main" xmlns:r="http://schemas.openxmlformats.org/officeDocument/2006/relationships" xmlns:p="http://schemas.openxmlformats.org/presentationml/2006/main">
  <p:tag name="AS_UNIQUEID" val="1535"/>
</p:tagLst>
</file>

<file path=ppt/tags/tag260.xml><?xml version="1.0" encoding="utf-8"?>
<p:tagLst xmlns:a="http://schemas.openxmlformats.org/drawingml/2006/main" xmlns:r="http://schemas.openxmlformats.org/officeDocument/2006/relationships" xmlns:p="http://schemas.openxmlformats.org/presentationml/2006/main">
  <p:tag name="AS_UNIQUEID" val="1788"/>
</p:tagLst>
</file>

<file path=ppt/tags/tag261.xml><?xml version="1.0" encoding="utf-8"?>
<p:tagLst xmlns:a="http://schemas.openxmlformats.org/drawingml/2006/main" xmlns:r="http://schemas.openxmlformats.org/officeDocument/2006/relationships" xmlns:p="http://schemas.openxmlformats.org/presentationml/2006/main">
  <p:tag name="AS_UNIQUEID" val="1789"/>
</p:tagLst>
</file>

<file path=ppt/tags/tag262.xml><?xml version="1.0" encoding="utf-8"?>
<p:tagLst xmlns:a="http://schemas.openxmlformats.org/drawingml/2006/main" xmlns:r="http://schemas.openxmlformats.org/officeDocument/2006/relationships" xmlns:p="http://schemas.openxmlformats.org/presentationml/2006/main">
  <p:tag name="AS_UNIQUEID" val="1338"/>
</p:tagLst>
</file>

<file path=ppt/tags/tag263.xml><?xml version="1.0" encoding="utf-8"?>
<p:tagLst xmlns:a="http://schemas.openxmlformats.org/drawingml/2006/main" xmlns:r="http://schemas.openxmlformats.org/officeDocument/2006/relationships" xmlns:p="http://schemas.openxmlformats.org/presentationml/2006/main">
  <p:tag name="AS_UNIQUEID" val="1344"/>
</p:tagLst>
</file>

<file path=ppt/tags/tag264.xml><?xml version="1.0" encoding="utf-8"?>
<p:tagLst xmlns:a="http://schemas.openxmlformats.org/drawingml/2006/main" xmlns:r="http://schemas.openxmlformats.org/officeDocument/2006/relationships" xmlns:p="http://schemas.openxmlformats.org/presentationml/2006/main">
  <p:tag name="AS_UNIQUEID" val="1338"/>
</p:tagLst>
</file>

<file path=ppt/tags/tag265.xml><?xml version="1.0" encoding="utf-8"?>
<p:tagLst xmlns:a="http://schemas.openxmlformats.org/drawingml/2006/main" xmlns:r="http://schemas.openxmlformats.org/officeDocument/2006/relationships" xmlns:p="http://schemas.openxmlformats.org/presentationml/2006/main">
  <p:tag name="AS_UNIQUEID" val="1325"/>
</p:tagLst>
</file>

<file path=ppt/tags/tag266.xml><?xml version="1.0" encoding="utf-8"?>
<p:tagLst xmlns:a="http://schemas.openxmlformats.org/drawingml/2006/main" xmlns:r="http://schemas.openxmlformats.org/officeDocument/2006/relationships" xmlns:p="http://schemas.openxmlformats.org/presentationml/2006/main">
  <p:tag name="AS_UNIQUEID" val="1326"/>
</p:tagLst>
</file>

<file path=ppt/tags/tag267.xml><?xml version="1.0" encoding="utf-8"?>
<p:tagLst xmlns:a="http://schemas.openxmlformats.org/drawingml/2006/main" xmlns:r="http://schemas.openxmlformats.org/officeDocument/2006/relationships" xmlns:p="http://schemas.openxmlformats.org/presentationml/2006/main">
  <p:tag name="AS_UNIQUEID" val="1327"/>
</p:tagLst>
</file>

<file path=ppt/tags/tag268.xml><?xml version="1.0" encoding="utf-8"?>
<p:tagLst xmlns:a="http://schemas.openxmlformats.org/drawingml/2006/main" xmlns:r="http://schemas.openxmlformats.org/officeDocument/2006/relationships" xmlns:p="http://schemas.openxmlformats.org/presentationml/2006/main">
  <p:tag name="AS_UNIQUEID" val="1792"/>
</p:tagLst>
</file>

<file path=ppt/tags/tag269.xml><?xml version="1.0" encoding="utf-8"?>
<p:tagLst xmlns:a="http://schemas.openxmlformats.org/drawingml/2006/main" xmlns:r="http://schemas.openxmlformats.org/officeDocument/2006/relationships" xmlns:p="http://schemas.openxmlformats.org/presentationml/2006/main">
  <p:tag name="AS_UNIQUEID" val="1793"/>
</p:tagLst>
</file>

<file path=ppt/tags/tag27.xml><?xml version="1.0" encoding="utf-8"?>
<p:tagLst xmlns:a="http://schemas.openxmlformats.org/drawingml/2006/main" xmlns:r="http://schemas.openxmlformats.org/officeDocument/2006/relationships" xmlns:p="http://schemas.openxmlformats.org/presentationml/2006/main">
  <p:tag name="AS_UNIQUEID" val="1536"/>
</p:tagLst>
</file>

<file path=ppt/tags/tag270.xml><?xml version="1.0" encoding="utf-8"?>
<p:tagLst xmlns:a="http://schemas.openxmlformats.org/drawingml/2006/main" xmlns:r="http://schemas.openxmlformats.org/officeDocument/2006/relationships" xmlns:p="http://schemas.openxmlformats.org/presentationml/2006/main">
  <p:tag name="AS_UNIQUEID" val="1344"/>
</p:tagLst>
</file>

<file path=ppt/tags/tag271.xml><?xml version="1.0" encoding="utf-8"?>
<p:tagLst xmlns:a="http://schemas.openxmlformats.org/drawingml/2006/main" xmlns:r="http://schemas.openxmlformats.org/officeDocument/2006/relationships" xmlns:p="http://schemas.openxmlformats.org/presentationml/2006/main">
  <p:tag name="AS_UNIQUEID" val="1338"/>
</p:tagLst>
</file>

<file path=ppt/tags/tag272.xml><?xml version="1.0" encoding="utf-8"?>
<p:tagLst xmlns:a="http://schemas.openxmlformats.org/drawingml/2006/main" xmlns:r="http://schemas.openxmlformats.org/officeDocument/2006/relationships" xmlns:p="http://schemas.openxmlformats.org/presentationml/2006/main">
  <p:tag name="AS_UNIQUEID" val="1325"/>
</p:tagLst>
</file>

<file path=ppt/tags/tag273.xml><?xml version="1.0" encoding="utf-8"?>
<p:tagLst xmlns:a="http://schemas.openxmlformats.org/drawingml/2006/main" xmlns:r="http://schemas.openxmlformats.org/officeDocument/2006/relationships" xmlns:p="http://schemas.openxmlformats.org/presentationml/2006/main">
  <p:tag name="AS_UNIQUEID" val="1326"/>
</p:tagLst>
</file>

<file path=ppt/tags/tag274.xml><?xml version="1.0" encoding="utf-8"?>
<p:tagLst xmlns:a="http://schemas.openxmlformats.org/drawingml/2006/main" xmlns:r="http://schemas.openxmlformats.org/officeDocument/2006/relationships" xmlns:p="http://schemas.openxmlformats.org/presentationml/2006/main">
  <p:tag name="AS_UNIQUEID" val="1327"/>
</p:tagLst>
</file>

<file path=ppt/tags/tag275.xml><?xml version="1.0" encoding="utf-8"?>
<p:tagLst xmlns:a="http://schemas.openxmlformats.org/drawingml/2006/main" xmlns:r="http://schemas.openxmlformats.org/officeDocument/2006/relationships" xmlns:p="http://schemas.openxmlformats.org/presentationml/2006/main">
  <p:tag name="AS_UNIQUEID" val="1796"/>
</p:tagLst>
</file>

<file path=ppt/tags/tag276.xml><?xml version="1.0" encoding="utf-8"?>
<p:tagLst xmlns:a="http://schemas.openxmlformats.org/drawingml/2006/main" xmlns:r="http://schemas.openxmlformats.org/officeDocument/2006/relationships" xmlns:p="http://schemas.openxmlformats.org/presentationml/2006/main">
  <p:tag name="AS_UNIQUEID" val="1797"/>
</p:tagLst>
</file>

<file path=ppt/tags/tag277.xml><?xml version="1.0" encoding="utf-8"?>
<p:tagLst xmlns:a="http://schemas.openxmlformats.org/drawingml/2006/main" xmlns:r="http://schemas.openxmlformats.org/officeDocument/2006/relationships" xmlns:p="http://schemas.openxmlformats.org/presentationml/2006/main">
  <p:tag name="AS_UNIQUEID" val="1344"/>
</p:tagLst>
</file>

<file path=ppt/tags/tag278.xml><?xml version="1.0" encoding="utf-8"?>
<p:tagLst xmlns:a="http://schemas.openxmlformats.org/drawingml/2006/main" xmlns:r="http://schemas.openxmlformats.org/officeDocument/2006/relationships" xmlns:p="http://schemas.openxmlformats.org/presentationml/2006/main">
  <p:tag name="AS_UNIQUEID" val="1338"/>
</p:tagLst>
</file>

<file path=ppt/tags/tag279.xml><?xml version="1.0" encoding="utf-8"?>
<p:tagLst xmlns:a="http://schemas.openxmlformats.org/drawingml/2006/main" xmlns:r="http://schemas.openxmlformats.org/officeDocument/2006/relationships" xmlns:p="http://schemas.openxmlformats.org/presentationml/2006/main">
  <p:tag name="AS_UNIQUEID" val="1325"/>
</p:tagLst>
</file>

<file path=ppt/tags/tag28.xml><?xml version="1.0" encoding="utf-8"?>
<p:tagLst xmlns:a="http://schemas.openxmlformats.org/drawingml/2006/main" xmlns:r="http://schemas.openxmlformats.org/officeDocument/2006/relationships" xmlns:p="http://schemas.openxmlformats.org/presentationml/2006/main">
  <p:tag name="AS_UNIQUEID" val="1537"/>
</p:tagLst>
</file>

<file path=ppt/tags/tag280.xml><?xml version="1.0" encoding="utf-8"?>
<p:tagLst xmlns:a="http://schemas.openxmlformats.org/drawingml/2006/main" xmlns:r="http://schemas.openxmlformats.org/officeDocument/2006/relationships" xmlns:p="http://schemas.openxmlformats.org/presentationml/2006/main">
  <p:tag name="AS_UNIQUEID" val="1326"/>
</p:tagLst>
</file>

<file path=ppt/tags/tag281.xml><?xml version="1.0" encoding="utf-8"?>
<p:tagLst xmlns:a="http://schemas.openxmlformats.org/drawingml/2006/main" xmlns:r="http://schemas.openxmlformats.org/officeDocument/2006/relationships" xmlns:p="http://schemas.openxmlformats.org/presentationml/2006/main">
  <p:tag name="AS_UNIQUEID" val="1327"/>
</p:tagLst>
</file>

<file path=ppt/tags/tag282.xml><?xml version="1.0" encoding="utf-8"?>
<p:tagLst xmlns:a="http://schemas.openxmlformats.org/drawingml/2006/main" xmlns:r="http://schemas.openxmlformats.org/officeDocument/2006/relationships" xmlns:p="http://schemas.openxmlformats.org/presentationml/2006/main">
  <p:tag name="AS_UNIQUEID" val="1800"/>
</p:tagLst>
</file>

<file path=ppt/tags/tag283.xml><?xml version="1.0" encoding="utf-8"?>
<p:tagLst xmlns:a="http://schemas.openxmlformats.org/drawingml/2006/main" xmlns:r="http://schemas.openxmlformats.org/officeDocument/2006/relationships" xmlns:p="http://schemas.openxmlformats.org/presentationml/2006/main">
  <p:tag name="AS_UNIQUEID" val="1801"/>
</p:tagLst>
</file>

<file path=ppt/tags/tag284.xml><?xml version="1.0" encoding="utf-8"?>
<p:tagLst xmlns:a="http://schemas.openxmlformats.org/drawingml/2006/main" xmlns:r="http://schemas.openxmlformats.org/officeDocument/2006/relationships" xmlns:p="http://schemas.openxmlformats.org/presentationml/2006/main">
  <p:tag name="AS_UNIQUEID" val="1344"/>
</p:tagLst>
</file>

<file path=ppt/tags/tag285.xml><?xml version="1.0" encoding="utf-8"?>
<p:tagLst xmlns:a="http://schemas.openxmlformats.org/drawingml/2006/main" xmlns:r="http://schemas.openxmlformats.org/officeDocument/2006/relationships" xmlns:p="http://schemas.openxmlformats.org/presentationml/2006/main">
  <p:tag name="AS_UNIQUEID" val="1338"/>
</p:tagLst>
</file>

<file path=ppt/tags/tag286.xml><?xml version="1.0" encoding="utf-8"?>
<p:tagLst xmlns:a="http://schemas.openxmlformats.org/drawingml/2006/main" xmlns:r="http://schemas.openxmlformats.org/officeDocument/2006/relationships" xmlns:p="http://schemas.openxmlformats.org/presentationml/2006/main">
  <p:tag name="AS_UNIQUEID" val="1325"/>
</p:tagLst>
</file>

<file path=ppt/tags/tag287.xml><?xml version="1.0" encoding="utf-8"?>
<p:tagLst xmlns:a="http://schemas.openxmlformats.org/drawingml/2006/main" xmlns:r="http://schemas.openxmlformats.org/officeDocument/2006/relationships" xmlns:p="http://schemas.openxmlformats.org/presentationml/2006/main">
  <p:tag name="AS_UNIQUEID" val="1326"/>
</p:tagLst>
</file>

<file path=ppt/tags/tag288.xml><?xml version="1.0" encoding="utf-8"?>
<p:tagLst xmlns:a="http://schemas.openxmlformats.org/drawingml/2006/main" xmlns:r="http://schemas.openxmlformats.org/officeDocument/2006/relationships" xmlns:p="http://schemas.openxmlformats.org/presentationml/2006/main">
  <p:tag name="AS_UNIQUEID" val="1327"/>
</p:tagLst>
</file>

<file path=ppt/tags/tag289.xml><?xml version="1.0" encoding="utf-8"?>
<p:tagLst xmlns:a="http://schemas.openxmlformats.org/drawingml/2006/main" xmlns:r="http://schemas.openxmlformats.org/officeDocument/2006/relationships" xmlns:p="http://schemas.openxmlformats.org/presentationml/2006/main">
  <p:tag name="AS_UNIQUEID" val="1807"/>
</p:tagLst>
</file>

<file path=ppt/tags/tag29.xml><?xml version="1.0" encoding="utf-8"?>
<p:tagLst xmlns:a="http://schemas.openxmlformats.org/drawingml/2006/main" xmlns:r="http://schemas.openxmlformats.org/officeDocument/2006/relationships" xmlns:p="http://schemas.openxmlformats.org/presentationml/2006/main">
  <p:tag name="AS_UNIQUEID" val="1539"/>
</p:tagLst>
</file>

<file path=ppt/tags/tag290.xml><?xml version="1.0" encoding="utf-8"?>
<p:tagLst xmlns:a="http://schemas.openxmlformats.org/drawingml/2006/main" xmlns:r="http://schemas.openxmlformats.org/officeDocument/2006/relationships" xmlns:p="http://schemas.openxmlformats.org/presentationml/2006/main">
  <p:tag name="AS_UNIQUEID" val="1808"/>
</p:tagLst>
</file>

<file path=ppt/tags/tag291.xml><?xml version="1.0" encoding="utf-8"?>
<p:tagLst xmlns:a="http://schemas.openxmlformats.org/drawingml/2006/main" xmlns:r="http://schemas.openxmlformats.org/officeDocument/2006/relationships" xmlns:p="http://schemas.openxmlformats.org/presentationml/2006/main">
  <p:tag name="AS_UNIQUEID" val="1809"/>
</p:tagLst>
</file>

<file path=ppt/tags/tag292.xml><?xml version="1.0" encoding="utf-8"?>
<p:tagLst xmlns:a="http://schemas.openxmlformats.org/drawingml/2006/main" xmlns:r="http://schemas.openxmlformats.org/officeDocument/2006/relationships" xmlns:p="http://schemas.openxmlformats.org/presentationml/2006/main">
  <p:tag name="AS_UNIQUEID" val="1810"/>
</p:tagLst>
</file>

<file path=ppt/tags/tag293.xml><?xml version="1.0" encoding="utf-8"?>
<p:tagLst xmlns:a="http://schemas.openxmlformats.org/drawingml/2006/main" xmlns:r="http://schemas.openxmlformats.org/officeDocument/2006/relationships" xmlns:p="http://schemas.openxmlformats.org/presentationml/2006/main">
  <p:tag name="AS_UNIQUEID" val="1811"/>
</p:tagLst>
</file>

<file path=ppt/tags/tag294.xml><?xml version="1.0" encoding="utf-8"?>
<p:tagLst xmlns:a="http://schemas.openxmlformats.org/drawingml/2006/main" xmlns:r="http://schemas.openxmlformats.org/officeDocument/2006/relationships" xmlns:p="http://schemas.openxmlformats.org/presentationml/2006/main">
  <p:tag name="AS_UNIQUEID" val="1812"/>
</p:tagLst>
</file>

<file path=ppt/tags/tag295.xml><?xml version="1.0" encoding="utf-8"?>
<p:tagLst xmlns:a="http://schemas.openxmlformats.org/drawingml/2006/main" xmlns:r="http://schemas.openxmlformats.org/officeDocument/2006/relationships" xmlns:p="http://schemas.openxmlformats.org/presentationml/2006/main">
  <p:tag name="AS_UNIQUEID" val="1813"/>
</p:tagLst>
</file>

<file path=ppt/tags/tag296.xml><?xml version="1.0" encoding="utf-8"?>
<p:tagLst xmlns:a="http://schemas.openxmlformats.org/drawingml/2006/main" xmlns:r="http://schemas.openxmlformats.org/officeDocument/2006/relationships" xmlns:p="http://schemas.openxmlformats.org/presentationml/2006/main">
  <p:tag name="AS_UNIQUEID" val="1814"/>
</p:tagLst>
</file>

<file path=ppt/tags/tag297.xml><?xml version="1.0" encoding="utf-8"?>
<p:tagLst xmlns:a="http://schemas.openxmlformats.org/drawingml/2006/main" xmlns:r="http://schemas.openxmlformats.org/officeDocument/2006/relationships" xmlns:p="http://schemas.openxmlformats.org/presentationml/2006/main">
  <p:tag name="AS_UNIQUEID" val="1815"/>
</p:tagLst>
</file>

<file path=ppt/tags/tag298.xml><?xml version="1.0" encoding="utf-8"?>
<p:tagLst xmlns:a="http://schemas.openxmlformats.org/drawingml/2006/main" xmlns:r="http://schemas.openxmlformats.org/officeDocument/2006/relationships" xmlns:p="http://schemas.openxmlformats.org/presentationml/2006/main">
  <p:tag name="AS_UNIQUEID" val="1816"/>
</p:tagLst>
</file>

<file path=ppt/tags/tag299.xml><?xml version="1.0" encoding="utf-8"?>
<p:tagLst xmlns:a="http://schemas.openxmlformats.org/drawingml/2006/main" xmlns:r="http://schemas.openxmlformats.org/officeDocument/2006/relationships" xmlns:p="http://schemas.openxmlformats.org/presentationml/2006/main">
  <p:tag name="AS_UNIQUEID" val="1817"/>
</p:tagLst>
</file>

<file path=ppt/tags/tag3.xml><?xml version="1.0" encoding="utf-8"?>
<p:tagLst xmlns:a="http://schemas.openxmlformats.org/drawingml/2006/main" xmlns:r="http://schemas.openxmlformats.org/officeDocument/2006/relationships" xmlns:p="http://schemas.openxmlformats.org/presentationml/2006/main">
  <p:tag name="AS_UNIQUEID" val="1560"/>
</p:tagLst>
</file>

<file path=ppt/tags/tag30.xml><?xml version="1.0" encoding="utf-8"?>
<p:tagLst xmlns:a="http://schemas.openxmlformats.org/drawingml/2006/main" xmlns:r="http://schemas.openxmlformats.org/officeDocument/2006/relationships" xmlns:p="http://schemas.openxmlformats.org/presentationml/2006/main">
  <p:tag name="AS_UNIQUEID" val="1540"/>
</p:tagLst>
</file>

<file path=ppt/tags/tag300.xml><?xml version="1.0" encoding="utf-8"?>
<p:tagLst xmlns:a="http://schemas.openxmlformats.org/drawingml/2006/main" xmlns:r="http://schemas.openxmlformats.org/officeDocument/2006/relationships" xmlns:p="http://schemas.openxmlformats.org/presentationml/2006/main">
  <p:tag name="AS_UNIQUEID" val="1818"/>
</p:tagLst>
</file>

<file path=ppt/tags/tag301.xml><?xml version="1.0" encoding="utf-8"?>
<p:tagLst xmlns:a="http://schemas.openxmlformats.org/drawingml/2006/main" xmlns:r="http://schemas.openxmlformats.org/officeDocument/2006/relationships" xmlns:p="http://schemas.openxmlformats.org/presentationml/2006/main">
  <p:tag name="AS_UNIQUEID" val="1819"/>
</p:tagLst>
</file>

<file path=ppt/tags/tag302.xml><?xml version="1.0" encoding="utf-8"?>
<p:tagLst xmlns:a="http://schemas.openxmlformats.org/drawingml/2006/main" xmlns:r="http://schemas.openxmlformats.org/officeDocument/2006/relationships" xmlns:p="http://schemas.openxmlformats.org/presentationml/2006/main">
  <p:tag name="AS_UNIQUEID" val="1820"/>
</p:tagLst>
</file>

<file path=ppt/tags/tag303.xml><?xml version="1.0" encoding="utf-8"?>
<p:tagLst xmlns:a="http://schemas.openxmlformats.org/drawingml/2006/main" xmlns:r="http://schemas.openxmlformats.org/officeDocument/2006/relationships" xmlns:p="http://schemas.openxmlformats.org/presentationml/2006/main">
  <p:tag name="AS_UNIQUEID" val="1821"/>
</p:tagLst>
</file>

<file path=ppt/tags/tag304.xml><?xml version="1.0" encoding="utf-8"?>
<p:tagLst xmlns:a="http://schemas.openxmlformats.org/drawingml/2006/main" xmlns:r="http://schemas.openxmlformats.org/officeDocument/2006/relationships" xmlns:p="http://schemas.openxmlformats.org/presentationml/2006/main">
  <p:tag name="AS_UNIQUEID" val="1822"/>
</p:tagLst>
</file>

<file path=ppt/tags/tag305.xml><?xml version="1.0" encoding="utf-8"?>
<p:tagLst xmlns:a="http://schemas.openxmlformats.org/drawingml/2006/main" xmlns:r="http://schemas.openxmlformats.org/officeDocument/2006/relationships" xmlns:p="http://schemas.openxmlformats.org/presentationml/2006/main">
  <p:tag name="AS_UNIQUEID" val="1823"/>
</p:tagLst>
</file>

<file path=ppt/tags/tag306.xml><?xml version="1.0" encoding="utf-8"?>
<p:tagLst xmlns:a="http://schemas.openxmlformats.org/drawingml/2006/main" xmlns:r="http://schemas.openxmlformats.org/officeDocument/2006/relationships" xmlns:p="http://schemas.openxmlformats.org/presentationml/2006/main">
  <p:tag name="AS_UNIQUEID" val="1824"/>
</p:tagLst>
</file>

<file path=ppt/tags/tag307.xml><?xml version="1.0" encoding="utf-8"?>
<p:tagLst xmlns:a="http://schemas.openxmlformats.org/drawingml/2006/main" xmlns:r="http://schemas.openxmlformats.org/officeDocument/2006/relationships" xmlns:p="http://schemas.openxmlformats.org/presentationml/2006/main">
  <p:tag name="AS_UNIQUEID" val="1825"/>
</p:tagLst>
</file>

<file path=ppt/tags/tag308.xml><?xml version="1.0" encoding="utf-8"?>
<p:tagLst xmlns:a="http://schemas.openxmlformats.org/drawingml/2006/main" xmlns:r="http://schemas.openxmlformats.org/officeDocument/2006/relationships" xmlns:p="http://schemas.openxmlformats.org/presentationml/2006/main">
  <p:tag name="AS_UNIQUEID" val="1803"/>
</p:tagLst>
</file>

<file path=ppt/tags/tag309.xml><?xml version="1.0" encoding="utf-8"?>
<p:tagLst xmlns:a="http://schemas.openxmlformats.org/drawingml/2006/main" xmlns:r="http://schemas.openxmlformats.org/officeDocument/2006/relationships" xmlns:p="http://schemas.openxmlformats.org/presentationml/2006/main">
  <p:tag name="AS_UNIQUEID" val="1804"/>
</p:tagLst>
</file>

<file path=ppt/tags/tag31.xml><?xml version="1.0" encoding="utf-8"?>
<p:tagLst xmlns:a="http://schemas.openxmlformats.org/drawingml/2006/main" xmlns:r="http://schemas.openxmlformats.org/officeDocument/2006/relationships" xmlns:p="http://schemas.openxmlformats.org/presentationml/2006/main">
  <p:tag name="AS_UNIQUEID" val="1541"/>
</p:tagLst>
</file>

<file path=ppt/tags/tag310.xml><?xml version="1.0" encoding="utf-8"?>
<p:tagLst xmlns:a="http://schemas.openxmlformats.org/drawingml/2006/main" xmlns:r="http://schemas.openxmlformats.org/officeDocument/2006/relationships" xmlns:p="http://schemas.openxmlformats.org/presentationml/2006/main">
  <p:tag name="AS_UNIQUEID" val="1805"/>
</p:tagLst>
</file>

<file path=ppt/tags/tag311.xml><?xml version="1.0" encoding="utf-8"?>
<p:tagLst xmlns:a="http://schemas.openxmlformats.org/drawingml/2006/main" xmlns:r="http://schemas.openxmlformats.org/officeDocument/2006/relationships" xmlns:p="http://schemas.openxmlformats.org/presentationml/2006/main">
  <p:tag name="AS_UNIQUEID" val="1831"/>
</p:tagLst>
</file>

<file path=ppt/tags/tag312.xml><?xml version="1.0" encoding="utf-8"?>
<p:tagLst xmlns:a="http://schemas.openxmlformats.org/drawingml/2006/main" xmlns:r="http://schemas.openxmlformats.org/officeDocument/2006/relationships" xmlns:p="http://schemas.openxmlformats.org/presentationml/2006/main">
  <p:tag name="AS_UNIQUEID" val="1836"/>
</p:tagLst>
</file>

<file path=ppt/tags/tag313.xml><?xml version="1.0" encoding="utf-8"?>
<p:tagLst xmlns:a="http://schemas.openxmlformats.org/drawingml/2006/main" xmlns:r="http://schemas.openxmlformats.org/officeDocument/2006/relationships" xmlns:p="http://schemas.openxmlformats.org/presentationml/2006/main">
  <p:tag name="AS_UNIQUEID" val="1837"/>
</p:tagLst>
</file>

<file path=ppt/tags/tag314.xml><?xml version="1.0" encoding="utf-8"?>
<p:tagLst xmlns:a="http://schemas.openxmlformats.org/drawingml/2006/main" xmlns:r="http://schemas.openxmlformats.org/officeDocument/2006/relationships" xmlns:p="http://schemas.openxmlformats.org/presentationml/2006/main">
  <p:tag name="AS_UNIQUEID" val="1838"/>
</p:tagLst>
</file>

<file path=ppt/tags/tag315.xml><?xml version="1.0" encoding="utf-8"?>
<p:tagLst xmlns:a="http://schemas.openxmlformats.org/drawingml/2006/main" xmlns:r="http://schemas.openxmlformats.org/officeDocument/2006/relationships" xmlns:p="http://schemas.openxmlformats.org/presentationml/2006/main">
  <p:tag name="AS_UNIQUEID" val="1832"/>
</p:tagLst>
</file>

<file path=ppt/tags/tag316.xml><?xml version="1.0" encoding="utf-8"?>
<p:tagLst xmlns:a="http://schemas.openxmlformats.org/drawingml/2006/main" xmlns:r="http://schemas.openxmlformats.org/officeDocument/2006/relationships" xmlns:p="http://schemas.openxmlformats.org/presentationml/2006/main">
  <p:tag name="AS_UNIQUEID" val="1835"/>
</p:tagLst>
</file>

<file path=ppt/tags/tag317.xml><?xml version="1.0" encoding="utf-8"?>
<p:tagLst xmlns:a="http://schemas.openxmlformats.org/drawingml/2006/main" xmlns:r="http://schemas.openxmlformats.org/officeDocument/2006/relationships" xmlns:p="http://schemas.openxmlformats.org/presentationml/2006/main">
  <p:tag name="AS_UNIQUEID" val="1833"/>
</p:tagLst>
</file>

<file path=ppt/tags/tag318.xml><?xml version="1.0" encoding="utf-8"?>
<p:tagLst xmlns:a="http://schemas.openxmlformats.org/drawingml/2006/main" xmlns:r="http://schemas.openxmlformats.org/officeDocument/2006/relationships" xmlns:p="http://schemas.openxmlformats.org/presentationml/2006/main">
  <p:tag name="AS_UNIQUEID" val="1834"/>
</p:tagLst>
</file>

<file path=ppt/tags/tag319.xml><?xml version="1.0" encoding="utf-8"?>
<p:tagLst xmlns:a="http://schemas.openxmlformats.org/drawingml/2006/main" xmlns:r="http://schemas.openxmlformats.org/officeDocument/2006/relationships" xmlns:p="http://schemas.openxmlformats.org/presentationml/2006/main">
  <p:tag name="AS_UNIQUEID" val="1827"/>
</p:tagLst>
</file>

<file path=ppt/tags/tag32.xml><?xml version="1.0" encoding="utf-8"?>
<p:tagLst xmlns:a="http://schemas.openxmlformats.org/drawingml/2006/main" xmlns:r="http://schemas.openxmlformats.org/officeDocument/2006/relationships" xmlns:p="http://schemas.openxmlformats.org/presentationml/2006/main">
  <p:tag name="AS_UNIQUEID" val="1542"/>
</p:tagLst>
</file>

<file path=ppt/tags/tag320.xml><?xml version="1.0" encoding="utf-8"?>
<p:tagLst xmlns:a="http://schemas.openxmlformats.org/drawingml/2006/main" xmlns:r="http://schemas.openxmlformats.org/officeDocument/2006/relationships" xmlns:p="http://schemas.openxmlformats.org/presentationml/2006/main">
  <p:tag name="AS_UNIQUEID" val="1828"/>
</p:tagLst>
</file>

<file path=ppt/tags/tag321.xml><?xml version="1.0" encoding="utf-8"?>
<p:tagLst xmlns:a="http://schemas.openxmlformats.org/drawingml/2006/main" xmlns:r="http://schemas.openxmlformats.org/officeDocument/2006/relationships" xmlns:p="http://schemas.openxmlformats.org/presentationml/2006/main">
  <p:tag name="AS_UNIQUEID" val="1829"/>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23.xml><?xml version="1.0" encoding="utf-8"?>
<p:tagLst xmlns:a="http://schemas.openxmlformats.org/drawingml/2006/main" xmlns:r="http://schemas.openxmlformats.org/officeDocument/2006/relationships" xmlns:p="http://schemas.openxmlformats.org/presentationml/2006/main">
  <p:tag name="AS_UNIQUEID" val="1367"/>
</p:tagLst>
</file>

<file path=ppt/tags/tag324.xml><?xml version="1.0" encoding="utf-8"?>
<p:tagLst xmlns:a="http://schemas.openxmlformats.org/drawingml/2006/main" xmlns:r="http://schemas.openxmlformats.org/officeDocument/2006/relationships" xmlns:p="http://schemas.openxmlformats.org/presentationml/2006/main">
  <p:tag name="AS_UNIQUEID" val="1840"/>
</p:tagLst>
</file>

<file path=ppt/tags/tag325.xml><?xml version="1.0" encoding="utf-8"?>
<p:tagLst xmlns:a="http://schemas.openxmlformats.org/drawingml/2006/main" xmlns:r="http://schemas.openxmlformats.org/officeDocument/2006/relationships" xmlns:p="http://schemas.openxmlformats.org/presentationml/2006/main">
  <p:tag name="AS_UNIQUEID" val="1841"/>
</p:tagLst>
</file>

<file path=ppt/tags/tag326.xml><?xml version="1.0" encoding="utf-8"?>
<p:tagLst xmlns:a="http://schemas.openxmlformats.org/drawingml/2006/main" xmlns:r="http://schemas.openxmlformats.org/officeDocument/2006/relationships" xmlns:p="http://schemas.openxmlformats.org/presentationml/2006/main">
  <p:tag name="AS_UNIQUEID" val="1844"/>
</p:tagLst>
</file>

<file path=ppt/tags/tag327.xml><?xml version="1.0" encoding="utf-8"?>
<p:tagLst xmlns:a="http://schemas.openxmlformats.org/drawingml/2006/main" xmlns:r="http://schemas.openxmlformats.org/officeDocument/2006/relationships" xmlns:p="http://schemas.openxmlformats.org/presentationml/2006/main">
  <p:tag name="AS_UNIQUEID" val="1845"/>
</p:tagLst>
</file>

<file path=ppt/tags/tag328.xml><?xml version="1.0" encoding="utf-8"?>
<p:tagLst xmlns:a="http://schemas.openxmlformats.org/drawingml/2006/main" xmlns:r="http://schemas.openxmlformats.org/officeDocument/2006/relationships" xmlns:p="http://schemas.openxmlformats.org/presentationml/2006/main">
  <p:tag name="AS_UNIQUEID" val="1344"/>
</p:tagLst>
</file>

<file path=ppt/tags/tag329.xml><?xml version="1.0" encoding="utf-8"?>
<p:tagLst xmlns:a="http://schemas.openxmlformats.org/drawingml/2006/main" xmlns:r="http://schemas.openxmlformats.org/officeDocument/2006/relationships" xmlns:p="http://schemas.openxmlformats.org/presentationml/2006/main">
  <p:tag name="AS_UNIQUEID" val="1338"/>
</p:tagLst>
</file>

<file path=ppt/tags/tag33.xml><?xml version="1.0" encoding="utf-8"?>
<p:tagLst xmlns:a="http://schemas.openxmlformats.org/drawingml/2006/main" xmlns:r="http://schemas.openxmlformats.org/officeDocument/2006/relationships" xmlns:p="http://schemas.openxmlformats.org/presentationml/2006/main">
  <p:tag name="AS_UNIQUEID" val="1543"/>
</p:tagLst>
</file>

<file path=ppt/tags/tag330.xml><?xml version="1.0" encoding="utf-8"?>
<p:tagLst xmlns:a="http://schemas.openxmlformats.org/drawingml/2006/main" xmlns:r="http://schemas.openxmlformats.org/officeDocument/2006/relationships" xmlns:p="http://schemas.openxmlformats.org/presentationml/2006/main">
  <p:tag name="AS_UNIQUEID" val="1325"/>
</p:tagLst>
</file>

<file path=ppt/tags/tag331.xml><?xml version="1.0" encoding="utf-8"?>
<p:tagLst xmlns:a="http://schemas.openxmlformats.org/drawingml/2006/main" xmlns:r="http://schemas.openxmlformats.org/officeDocument/2006/relationships" xmlns:p="http://schemas.openxmlformats.org/presentationml/2006/main">
  <p:tag name="AS_UNIQUEID" val="1326"/>
</p:tagLst>
</file>

<file path=ppt/tags/tag332.xml><?xml version="1.0" encoding="utf-8"?>
<p:tagLst xmlns:a="http://schemas.openxmlformats.org/drawingml/2006/main" xmlns:r="http://schemas.openxmlformats.org/officeDocument/2006/relationships" xmlns:p="http://schemas.openxmlformats.org/presentationml/2006/main">
  <p:tag name="AS_UNIQUEID" val="1327"/>
</p:tagLst>
</file>

<file path=ppt/tags/tag333.xml><?xml version="1.0" encoding="utf-8"?>
<p:tagLst xmlns:a="http://schemas.openxmlformats.org/drawingml/2006/main" xmlns:r="http://schemas.openxmlformats.org/officeDocument/2006/relationships" xmlns:p="http://schemas.openxmlformats.org/presentationml/2006/main">
  <p:tag name="AS_UNIQUEID" val="1848"/>
</p:tagLst>
</file>

<file path=ppt/tags/tag334.xml><?xml version="1.0" encoding="utf-8"?>
<p:tagLst xmlns:a="http://schemas.openxmlformats.org/drawingml/2006/main" xmlns:r="http://schemas.openxmlformats.org/officeDocument/2006/relationships" xmlns:p="http://schemas.openxmlformats.org/presentationml/2006/main">
  <p:tag name="AS_UNIQUEID" val="1338"/>
</p:tagLst>
</file>

<file path=ppt/tags/tag335.xml><?xml version="1.0" encoding="utf-8"?>
<p:tagLst xmlns:a="http://schemas.openxmlformats.org/drawingml/2006/main" xmlns:r="http://schemas.openxmlformats.org/officeDocument/2006/relationships" xmlns:p="http://schemas.openxmlformats.org/presentationml/2006/main">
  <p:tag name="AS_UNIQUEID" val="1849"/>
</p:tagLst>
</file>

<file path=ppt/tags/tag336.xml><?xml version="1.0" encoding="utf-8"?>
<p:tagLst xmlns:a="http://schemas.openxmlformats.org/drawingml/2006/main" xmlns:r="http://schemas.openxmlformats.org/officeDocument/2006/relationships" xmlns:p="http://schemas.openxmlformats.org/presentationml/2006/main">
  <p:tag name="AS_UNIQUEID" val="1344"/>
</p:tagLst>
</file>

<file path=ppt/tags/tag337.xml><?xml version="1.0" encoding="utf-8"?>
<p:tagLst xmlns:a="http://schemas.openxmlformats.org/drawingml/2006/main" xmlns:r="http://schemas.openxmlformats.org/officeDocument/2006/relationships" xmlns:p="http://schemas.openxmlformats.org/presentationml/2006/main">
  <p:tag name="AS_UNIQUEID" val="1325"/>
</p:tagLst>
</file>

<file path=ppt/tags/tag338.xml><?xml version="1.0" encoding="utf-8"?>
<p:tagLst xmlns:a="http://schemas.openxmlformats.org/drawingml/2006/main" xmlns:r="http://schemas.openxmlformats.org/officeDocument/2006/relationships" xmlns:p="http://schemas.openxmlformats.org/presentationml/2006/main">
  <p:tag name="AS_UNIQUEID" val="1326"/>
</p:tagLst>
</file>

<file path=ppt/tags/tag339.xml><?xml version="1.0" encoding="utf-8"?>
<p:tagLst xmlns:a="http://schemas.openxmlformats.org/drawingml/2006/main" xmlns:r="http://schemas.openxmlformats.org/officeDocument/2006/relationships" xmlns:p="http://schemas.openxmlformats.org/presentationml/2006/main">
  <p:tag name="AS_UNIQUEID" val="1327"/>
</p:tagLst>
</file>

<file path=ppt/tags/tag34.xml><?xml version="1.0" encoding="utf-8"?>
<p:tagLst xmlns:a="http://schemas.openxmlformats.org/drawingml/2006/main" xmlns:r="http://schemas.openxmlformats.org/officeDocument/2006/relationships" xmlns:p="http://schemas.openxmlformats.org/presentationml/2006/main">
  <p:tag name="AS_UNIQUEID" val="1544"/>
</p:tagLst>
</file>

<file path=ppt/tags/tag340.xml><?xml version="1.0" encoding="utf-8"?>
<p:tagLst xmlns:a="http://schemas.openxmlformats.org/drawingml/2006/main" xmlns:r="http://schemas.openxmlformats.org/officeDocument/2006/relationships" xmlns:p="http://schemas.openxmlformats.org/presentationml/2006/main">
  <p:tag name="AS_UNIQUEID" val="1381"/>
</p:tagLst>
</file>

<file path=ppt/tags/tag341.xml><?xml version="1.0" encoding="utf-8"?>
<p:tagLst xmlns:a="http://schemas.openxmlformats.org/drawingml/2006/main" xmlns:r="http://schemas.openxmlformats.org/officeDocument/2006/relationships" xmlns:p="http://schemas.openxmlformats.org/presentationml/2006/main">
  <p:tag name="AS_UNIQUEID" val="1388"/>
</p:tagLst>
</file>

<file path=ppt/tags/tag342.xml><?xml version="1.0" encoding="utf-8"?>
<p:tagLst xmlns:a="http://schemas.openxmlformats.org/drawingml/2006/main" xmlns:r="http://schemas.openxmlformats.org/officeDocument/2006/relationships" xmlns:p="http://schemas.openxmlformats.org/presentationml/2006/main">
  <p:tag name="AS_UNIQUEID" val="1852"/>
</p:tagLst>
</file>

<file path=ppt/tags/tag343.xml><?xml version="1.0" encoding="utf-8"?>
<p:tagLst xmlns:a="http://schemas.openxmlformats.org/drawingml/2006/main" xmlns:r="http://schemas.openxmlformats.org/officeDocument/2006/relationships" xmlns:p="http://schemas.openxmlformats.org/presentationml/2006/main">
  <p:tag name="AS_UNIQUEID" val="1377"/>
</p:tagLst>
</file>

<file path=ppt/tags/tag344.xml><?xml version="1.0" encoding="utf-8"?>
<p:tagLst xmlns:a="http://schemas.openxmlformats.org/drawingml/2006/main" xmlns:r="http://schemas.openxmlformats.org/officeDocument/2006/relationships" xmlns:p="http://schemas.openxmlformats.org/presentationml/2006/main">
  <p:tag name="AS_UNIQUEID" val="1378"/>
</p:tagLst>
</file>

<file path=ppt/tags/tag345.xml><?xml version="1.0" encoding="utf-8"?>
<p:tagLst xmlns:a="http://schemas.openxmlformats.org/drawingml/2006/main" xmlns:r="http://schemas.openxmlformats.org/officeDocument/2006/relationships" xmlns:p="http://schemas.openxmlformats.org/presentationml/2006/main">
  <p:tag name="AS_UNIQUEID" val="1379"/>
</p:tagLst>
</file>

<file path=ppt/tags/tag346.xml><?xml version="1.0" encoding="utf-8"?>
<p:tagLst xmlns:a="http://schemas.openxmlformats.org/drawingml/2006/main" xmlns:r="http://schemas.openxmlformats.org/officeDocument/2006/relationships" xmlns:p="http://schemas.openxmlformats.org/presentationml/2006/main">
  <p:tag name="AS_UNIQUEID" val="1381"/>
</p:tagLst>
</file>

<file path=ppt/tags/tag347.xml><?xml version="1.0" encoding="utf-8"?>
<p:tagLst xmlns:a="http://schemas.openxmlformats.org/drawingml/2006/main" xmlns:r="http://schemas.openxmlformats.org/officeDocument/2006/relationships" xmlns:p="http://schemas.openxmlformats.org/presentationml/2006/main">
  <p:tag name="AS_UNIQUEID" val="1855"/>
</p:tagLst>
</file>

<file path=ppt/tags/tag348.xml><?xml version="1.0" encoding="utf-8"?>
<p:tagLst xmlns:a="http://schemas.openxmlformats.org/drawingml/2006/main" xmlns:r="http://schemas.openxmlformats.org/officeDocument/2006/relationships" xmlns:p="http://schemas.openxmlformats.org/presentationml/2006/main">
  <p:tag name="AS_UNIQUEID" val="1377"/>
</p:tagLst>
</file>

<file path=ppt/tags/tag349.xml><?xml version="1.0" encoding="utf-8"?>
<p:tagLst xmlns:a="http://schemas.openxmlformats.org/drawingml/2006/main" xmlns:r="http://schemas.openxmlformats.org/officeDocument/2006/relationships" xmlns:p="http://schemas.openxmlformats.org/presentationml/2006/main">
  <p:tag name="AS_UNIQUEID" val="1378"/>
</p:tagLst>
</file>

<file path=ppt/tags/tag35.xml><?xml version="1.0" encoding="utf-8"?>
<p:tagLst xmlns:a="http://schemas.openxmlformats.org/drawingml/2006/main" xmlns:r="http://schemas.openxmlformats.org/officeDocument/2006/relationships" xmlns:p="http://schemas.openxmlformats.org/presentationml/2006/main">
  <p:tag name="AS_UNIQUEID" val="1546"/>
</p:tagLst>
</file>

<file path=ppt/tags/tag350.xml><?xml version="1.0" encoding="utf-8"?>
<p:tagLst xmlns:a="http://schemas.openxmlformats.org/drawingml/2006/main" xmlns:r="http://schemas.openxmlformats.org/officeDocument/2006/relationships" xmlns:p="http://schemas.openxmlformats.org/presentationml/2006/main">
  <p:tag name="AS_UNIQUEID" val="1379"/>
</p:tagLst>
</file>

<file path=ppt/tags/tag351.xml><?xml version="1.0" encoding="utf-8"?>
<p:tagLst xmlns:a="http://schemas.openxmlformats.org/drawingml/2006/main" xmlns:r="http://schemas.openxmlformats.org/officeDocument/2006/relationships" xmlns:p="http://schemas.openxmlformats.org/presentationml/2006/main">
  <p:tag name="AS_UNIQUEID" val="1858"/>
</p:tagLst>
</file>

<file path=ppt/tags/tag352.xml><?xml version="1.0" encoding="utf-8"?>
<p:tagLst xmlns:a="http://schemas.openxmlformats.org/drawingml/2006/main" xmlns:r="http://schemas.openxmlformats.org/officeDocument/2006/relationships" xmlns:p="http://schemas.openxmlformats.org/presentationml/2006/main">
  <p:tag name="AS_UNIQUEID" val="1402"/>
</p:tagLst>
</file>

<file path=ppt/tags/tag353.xml><?xml version="1.0" encoding="utf-8"?>
<p:tagLst xmlns:a="http://schemas.openxmlformats.org/drawingml/2006/main" xmlns:r="http://schemas.openxmlformats.org/officeDocument/2006/relationships" xmlns:p="http://schemas.openxmlformats.org/presentationml/2006/main">
  <p:tag name="AS_UNIQUEID" val="1859"/>
</p:tagLst>
</file>

<file path=ppt/tags/tag354.xml><?xml version="1.0" encoding="utf-8"?>
<p:tagLst xmlns:a="http://schemas.openxmlformats.org/drawingml/2006/main" xmlns:r="http://schemas.openxmlformats.org/officeDocument/2006/relationships" xmlns:p="http://schemas.openxmlformats.org/presentationml/2006/main">
  <p:tag name="AS_UNIQUEID" val="1377"/>
</p:tagLst>
</file>

<file path=ppt/tags/tag355.xml><?xml version="1.0" encoding="utf-8"?>
<p:tagLst xmlns:a="http://schemas.openxmlformats.org/drawingml/2006/main" xmlns:r="http://schemas.openxmlformats.org/officeDocument/2006/relationships" xmlns:p="http://schemas.openxmlformats.org/presentationml/2006/main">
  <p:tag name="AS_UNIQUEID" val="1378"/>
</p:tagLst>
</file>

<file path=ppt/tags/tag356.xml><?xml version="1.0" encoding="utf-8"?>
<p:tagLst xmlns:a="http://schemas.openxmlformats.org/drawingml/2006/main" xmlns:r="http://schemas.openxmlformats.org/officeDocument/2006/relationships" xmlns:p="http://schemas.openxmlformats.org/presentationml/2006/main">
  <p:tag name="AS_UNIQUEID" val="1379"/>
</p:tagLst>
</file>

<file path=ppt/tags/tag357.xml><?xml version="1.0" encoding="utf-8"?>
<p:tagLst xmlns:a="http://schemas.openxmlformats.org/drawingml/2006/main" xmlns:r="http://schemas.openxmlformats.org/officeDocument/2006/relationships" xmlns:p="http://schemas.openxmlformats.org/presentationml/2006/main">
  <p:tag name="AS_UNIQUEID" val="1865"/>
</p:tagLst>
</file>

<file path=ppt/tags/tag358.xml><?xml version="1.0" encoding="utf-8"?>
<p:tagLst xmlns:a="http://schemas.openxmlformats.org/drawingml/2006/main" xmlns:r="http://schemas.openxmlformats.org/officeDocument/2006/relationships" xmlns:p="http://schemas.openxmlformats.org/presentationml/2006/main">
  <p:tag name="AS_UNIQUEID" val="1870"/>
</p:tagLst>
</file>

<file path=ppt/tags/tag359.xml><?xml version="1.0" encoding="utf-8"?>
<p:tagLst xmlns:a="http://schemas.openxmlformats.org/drawingml/2006/main" xmlns:r="http://schemas.openxmlformats.org/officeDocument/2006/relationships" xmlns:p="http://schemas.openxmlformats.org/presentationml/2006/main">
  <p:tag name="AS_UNIQUEID" val="1871"/>
</p:tagLst>
</file>

<file path=ppt/tags/tag36.xml><?xml version="1.0" encoding="utf-8"?>
<p:tagLst xmlns:a="http://schemas.openxmlformats.org/drawingml/2006/main" xmlns:r="http://schemas.openxmlformats.org/officeDocument/2006/relationships" xmlns:p="http://schemas.openxmlformats.org/presentationml/2006/main">
  <p:tag name="AS_UNIQUEID" val="1547"/>
</p:tagLst>
</file>

<file path=ppt/tags/tag360.xml><?xml version="1.0" encoding="utf-8"?>
<p:tagLst xmlns:a="http://schemas.openxmlformats.org/drawingml/2006/main" xmlns:r="http://schemas.openxmlformats.org/officeDocument/2006/relationships" xmlns:p="http://schemas.openxmlformats.org/presentationml/2006/main">
  <p:tag name="AS_UNIQUEID" val="1876"/>
</p:tagLst>
</file>

<file path=ppt/tags/tag361.xml><?xml version="1.0" encoding="utf-8"?>
<p:tagLst xmlns:a="http://schemas.openxmlformats.org/drawingml/2006/main" xmlns:r="http://schemas.openxmlformats.org/officeDocument/2006/relationships" xmlns:p="http://schemas.openxmlformats.org/presentationml/2006/main">
  <p:tag name="AS_UNIQUEID" val="1872"/>
</p:tagLst>
</file>

<file path=ppt/tags/tag362.xml><?xml version="1.0" encoding="utf-8"?>
<p:tagLst xmlns:a="http://schemas.openxmlformats.org/drawingml/2006/main" xmlns:r="http://schemas.openxmlformats.org/officeDocument/2006/relationships" xmlns:p="http://schemas.openxmlformats.org/presentationml/2006/main">
  <p:tag name="AS_UNIQUEID" val="1873"/>
</p:tagLst>
</file>

<file path=ppt/tags/tag363.xml><?xml version="1.0" encoding="utf-8"?>
<p:tagLst xmlns:a="http://schemas.openxmlformats.org/drawingml/2006/main" xmlns:r="http://schemas.openxmlformats.org/officeDocument/2006/relationships" xmlns:p="http://schemas.openxmlformats.org/presentationml/2006/main">
  <p:tag name="AS_UNIQUEID" val="1874"/>
</p:tagLst>
</file>

<file path=ppt/tags/tag364.xml><?xml version="1.0" encoding="utf-8"?>
<p:tagLst xmlns:a="http://schemas.openxmlformats.org/drawingml/2006/main" xmlns:r="http://schemas.openxmlformats.org/officeDocument/2006/relationships" xmlns:p="http://schemas.openxmlformats.org/presentationml/2006/main">
  <p:tag name="AS_UNIQUEID" val="1875"/>
</p:tagLst>
</file>

<file path=ppt/tags/tag365.xml><?xml version="1.0" encoding="utf-8"?>
<p:tagLst xmlns:a="http://schemas.openxmlformats.org/drawingml/2006/main" xmlns:r="http://schemas.openxmlformats.org/officeDocument/2006/relationships" xmlns:p="http://schemas.openxmlformats.org/presentationml/2006/main">
  <p:tag name="AS_UNIQUEID" val="1866"/>
</p:tagLst>
</file>

<file path=ppt/tags/tag366.xml><?xml version="1.0" encoding="utf-8"?>
<p:tagLst xmlns:a="http://schemas.openxmlformats.org/drawingml/2006/main" xmlns:r="http://schemas.openxmlformats.org/officeDocument/2006/relationships" xmlns:p="http://schemas.openxmlformats.org/presentationml/2006/main">
  <p:tag name="AS_UNIQUEID" val="1869"/>
</p:tagLst>
</file>

<file path=ppt/tags/tag367.xml><?xml version="1.0" encoding="utf-8"?>
<p:tagLst xmlns:a="http://schemas.openxmlformats.org/drawingml/2006/main" xmlns:r="http://schemas.openxmlformats.org/officeDocument/2006/relationships" xmlns:p="http://schemas.openxmlformats.org/presentationml/2006/main">
  <p:tag name="AS_UNIQUEID" val="1867"/>
</p:tagLst>
</file>

<file path=ppt/tags/tag368.xml><?xml version="1.0" encoding="utf-8"?>
<p:tagLst xmlns:a="http://schemas.openxmlformats.org/drawingml/2006/main" xmlns:r="http://schemas.openxmlformats.org/officeDocument/2006/relationships" xmlns:p="http://schemas.openxmlformats.org/presentationml/2006/main">
  <p:tag name="AS_UNIQUEID" val="1868"/>
</p:tagLst>
</file>

<file path=ppt/tags/tag369.xml><?xml version="1.0" encoding="utf-8"?>
<p:tagLst xmlns:a="http://schemas.openxmlformats.org/drawingml/2006/main" xmlns:r="http://schemas.openxmlformats.org/officeDocument/2006/relationships" xmlns:p="http://schemas.openxmlformats.org/presentationml/2006/main">
  <p:tag name="AS_UNIQUEID" val="1861"/>
</p:tagLst>
</file>

<file path=ppt/tags/tag37.xml><?xml version="1.0" encoding="utf-8"?>
<p:tagLst xmlns:a="http://schemas.openxmlformats.org/drawingml/2006/main" xmlns:r="http://schemas.openxmlformats.org/officeDocument/2006/relationships" xmlns:p="http://schemas.openxmlformats.org/presentationml/2006/main">
  <p:tag name="AS_UNIQUEID" val="1548"/>
</p:tagLst>
</file>

<file path=ppt/tags/tag370.xml><?xml version="1.0" encoding="utf-8"?>
<p:tagLst xmlns:a="http://schemas.openxmlformats.org/drawingml/2006/main" xmlns:r="http://schemas.openxmlformats.org/officeDocument/2006/relationships" xmlns:p="http://schemas.openxmlformats.org/presentationml/2006/main">
  <p:tag name="AS_UNIQUEID" val="1862"/>
</p:tagLst>
</file>

<file path=ppt/tags/tag371.xml><?xml version="1.0" encoding="utf-8"?>
<p:tagLst xmlns:a="http://schemas.openxmlformats.org/drawingml/2006/main" xmlns:r="http://schemas.openxmlformats.org/officeDocument/2006/relationships" xmlns:p="http://schemas.openxmlformats.org/presentationml/2006/main">
  <p:tag name="AS_UNIQUEID" val="1863"/>
</p:tagLst>
</file>

<file path=ppt/tags/tag372.xml><?xml version="1.0" encoding="utf-8"?>
<p:tagLst xmlns:a="http://schemas.openxmlformats.org/drawingml/2006/main" xmlns:r="http://schemas.openxmlformats.org/officeDocument/2006/relationships" xmlns:p="http://schemas.openxmlformats.org/presentationml/2006/main">
  <p:tag name="AS_UNIQUEID" val="1882"/>
</p:tagLst>
</file>

<file path=ppt/tags/tag373.xml><?xml version="1.0" encoding="utf-8"?>
<p:tagLst xmlns:a="http://schemas.openxmlformats.org/drawingml/2006/main" xmlns:r="http://schemas.openxmlformats.org/officeDocument/2006/relationships" xmlns:p="http://schemas.openxmlformats.org/presentationml/2006/main">
  <p:tag name="AS_UNIQUEID" val="1887"/>
</p:tagLst>
</file>

<file path=ppt/tags/tag374.xml><?xml version="1.0" encoding="utf-8"?>
<p:tagLst xmlns:a="http://schemas.openxmlformats.org/drawingml/2006/main" xmlns:r="http://schemas.openxmlformats.org/officeDocument/2006/relationships" xmlns:p="http://schemas.openxmlformats.org/presentationml/2006/main">
  <p:tag name="AS_UNIQUEID" val="1888"/>
</p:tagLst>
</file>

<file path=ppt/tags/tag375.xml><?xml version="1.0" encoding="utf-8"?>
<p:tagLst xmlns:a="http://schemas.openxmlformats.org/drawingml/2006/main" xmlns:r="http://schemas.openxmlformats.org/officeDocument/2006/relationships" xmlns:p="http://schemas.openxmlformats.org/presentationml/2006/main">
  <p:tag name="AS_UNIQUEID" val="1883"/>
</p:tagLst>
</file>

<file path=ppt/tags/tag376.xml><?xml version="1.0" encoding="utf-8"?>
<p:tagLst xmlns:a="http://schemas.openxmlformats.org/drawingml/2006/main" xmlns:r="http://schemas.openxmlformats.org/officeDocument/2006/relationships" xmlns:p="http://schemas.openxmlformats.org/presentationml/2006/main">
  <p:tag name="AS_UNIQUEID" val="1886"/>
</p:tagLst>
</file>

<file path=ppt/tags/tag377.xml><?xml version="1.0" encoding="utf-8"?>
<p:tagLst xmlns:a="http://schemas.openxmlformats.org/drawingml/2006/main" xmlns:r="http://schemas.openxmlformats.org/officeDocument/2006/relationships" xmlns:p="http://schemas.openxmlformats.org/presentationml/2006/main">
  <p:tag name="AS_UNIQUEID" val="1884"/>
</p:tagLst>
</file>

<file path=ppt/tags/tag378.xml><?xml version="1.0" encoding="utf-8"?>
<p:tagLst xmlns:a="http://schemas.openxmlformats.org/drawingml/2006/main" xmlns:r="http://schemas.openxmlformats.org/officeDocument/2006/relationships" xmlns:p="http://schemas.openxmlformats.org/presentationml/2006/main">
  <p:tag name="AS_UNIQUEID" val="1885"/>
</p:tagLst>
</file>

<file path=ppt/tags/tag379.xml><?xml version="1.0" encoding="utf-8"?>
<p:tagLst xmlns:a="http://schemas.openxmlformats.org/drawingml/2006/main" xmlns:r="http://schemas.openxmlformats.org/officeDocument/2006/relationships" xmlns:p="http://schemas.openxmlformats.org/presentationml/2006/main">
  <p:tag name="AS_UNIQUEID" val="1878"/>
</p:tagLst>
</file>

<file path=ppt/tags/tag38.xml><?xml version="1.0" encoding="utf-8"?>
<p:tagLst xmlns:a="http://schemas.openxmlformats.org/drawingml/2006/main" xmlns:r="http://schemas.openxmlformats.org/officeDocument/2006/relationships" xmlns:p="http://schemas.openxmlformats.org/presentationml/2006/main">
  <p:tag name="AS_UNIQUEID" val="1549"/>
</p:tagLst>
</file>

<file path=ppt/tags/tag380.xml><?xml version="1.0" encoding="utf-8"?>
<p:tagLst xmlns:a="http://schemas.openxmlformats.org/drawingml/2006/main" xmlns:r="http://schemas.openxmlformats.org/officeDocument/2006/relationships" xmlns:p="http://schemas.openxmlformats.org/presentationml/2006/main">
  <p:tag name="AS_UNIQUEID" val="1879"/>
</p:tagLst>
</file>

<file path=ppt/tags/tag381.xml><?xml version="1.0" encoding="utf-8"?>
<p:tagLst xmlns:a="http://schemas.openxmlformats.org/drawingml/2006/main" xmlns:r="http://schemas.openxmlformats.org/officeDocument/2006/relationships" xmlns:p="http://schemas.openxmlformats.org/presentationml/2006/main">
  <p:tag name="AS_UNIQUEID" val="1880"/>
</p:tagLst>
</file>

<file path=ppt/tags/tag382.xml><?xml version="1.0" encoding="utf-8"?>
<p:tagLst xmlns:a="http://schemas.openxmlformats.org/drawingml/2006/main" xmlns:r="http://schemas.openxmlformats.org/officeDocument/2006/relationships" xmlns:p="http://schemas.openxmlformats.org/presentationml/2006/main">
  <p:tag name="AS_UNIQUEID" val="1891"/>
</p:tagLst>
</file>

<file path=ppt/tags/tag383.xml><?xml version="1.0" encoding="utf-8"?>
<p:tagLst xmlns:a="http://schemas.openxmlformats.org/drawingml/2006/main" xmlns:r="http://schemas.openxmlformats.org/officeDocument/2006/relationships" xmlns:p="http://schemas.openxmlformats.org/presentationml/2006/main">
  <p:tag name="AS_UNIQUEID" val="1892"/>
</p:tagLst>
</file>

<file path=ppt/tags/tag384.xml><?xml version="1.0" encoding="utf-8"?>
<p:tagLst xmlns:a="http://schemas.openxmlformats.org/drawingml/2006/main" xmlns:r="http://schemas.openxmlformats.org/officeDocument/2006/relationships" xmlns:p="http://schemas.openxmlformats.org/presentationml/2006/main">
  <p:tag name="AS_UNIQUEID" val="1422"/>
</p:tagLst>
</file>

<file path=ppt/tags/tag385.xml><?xml version="1.0" encoding="utf-8"?>
<p:tagLst xmlns:a="http://schemas.openxmlformats.org/drawingml/2006/main" xmlns:r="http://schemas.openxmlformats.org/officeDocument/2006/relationships" xmlns:p="http://schemas.openxmlformats.org/presentationml/2006/main">
  <p:tag name="AS_UNIQUEID" val="1325"/>
</p:tagLst>
</file>

<file path=ppt/tags/tag386.xml><?xml version="1.0" encoding="utf-8"?>
<p:tagLst xmlns:a="http://schemas.openxmlformats.org/drawingml/2006/main" xmlns:r="http://schemas.openxmlformats.org/officeDocument/2006/relationships" xmlns:p="http://schemas.openxmlformats.org/presentationml/2006/main">
  <p:tag name="AS_UNIQUEID" val="1326"/>
</p:tagLst>
</file>

<file path=ppt/tags/tag387.xml><?xml version="1.0" encoding="utf-8"?>
<p:tagLst xmlns:a="http://schemas.openxmlformats.org/drawingml/2006/main" xmlns:r="http://schemas.openxmlformats.org/officeDocument/2006/relationships" xmlns:p="http://schemas.openxmlformats.org/presentationml/2006/main">
  <p:tag name="AS_UNIQUEID" val="1327"/>
</p:tagLst>
</file>

<file path=ppt/tags/tag388.xml><?xml version="1.0" encoding="utf-8"?>
<p:tagLst xmlns:a="http://schemas.openxmlformats.org/drawingml/2006/main" xmlns:r="http://schemas.openxmlformats.org/officeDocument/2006/relationships" xmlns:p="http://schemas.openxmlformats.org/presentationml/2006/main">
  <p:tag name="AS_UNIQUEID" val="1429"/>
</p:tagLst>
</file>

<file path=ppt/tags/tag389.xml><?xml version="1.0" encoding="utf-8"?>
<p:tagLst xmlns:a="http://schemas.openxmlformats.org/drawingml/2006/main" xmlns:r="http://schemas.openxmlformats.org/officeDocument/2006/relationships" xmlns:p="http://schemas.openxmlformats.org/presentationml/2006/main">
  <p:tag name="AS_UNIQUEID" val="1895"/>
</p:tagLst>
</file>

<file path=ppt/tags/tag39.xml><?xml version="1.0" encoding="utf-8"?>
<p:tagLst xmlns:a="http://schemas.openxmlformats.org/drawingml/2006/main" xmlns:r="http://schemas.openxmlformats.org/officeDocument/2006/relationships" xmlns:p="http://schemas.openxmlformats.org/presentationml/2006/main">
  <p:tag name="AS_UNIQUEID" val="1550"/>
</p:tagLst>
</file>

<file path=ppt/tags/tag390.xml><?xml version="1.0" encoding="utf-8"?>
<p:tagLst xmlns:a="http://schemas.openxmlformats.org/drawingml/2006/main" xmlns:r="http://schemas.openxmlformats.org/officeDocument/2006/relationships" xmlns:p="http://schemas.openxmlformats.org/presentationml/2006/main">
  <p:tag name="AS_UNIQUEID" val="1896"/>
</p:tagLst>
</file>

<file path=ppt/tags/tag391.xml><?xml version="1.0" encoding="utf-8"?>
<p:tagLst xmlns:a="http://schemas.openxmlformats.org/drawingml/2006/main" xmlns:r="http://schemas.openxmlformats.org/officeDocument/2006/relationships" xmlns:p="http://schemas.openxmlformats.org/presentationml/2006/main">
  <p:tag name="AS_UNIQUEID" val="1422"/>
</p:tagLst>
</file>

<file path=ppt/tags/tag392.xml><?xml version="1.0" encoding="utf-8"?>
<p:tagLst xmlns:a="http://schemas.openxmlformats.org/drawingml/2006/main" xmlns:r="http://schemas.openxmlformats.org/officeDocument/2006/relationships" xmlns:p="http://schemas.openxmlformats.org/presentationml/2006/main">
  <p:tag name="AS_UNIQUEID" val="1325"/>
</p:tagLst>
</file>

<file path=ppt/tags/tag393.xml><?xml version="1.0" encoding="utf-8"?>
<p:tagLst xmlns:a="http://schemas.openxmlformats.org/drawingml/2006/main" xmlns:r="http://schemas.openxmlformats.org/officeDocument/2006/relationships" xmlns:p="http://schemas.openxmlformats.org/presentationml/2006/main">
  <p:tag name="AS_UNIQUEID" val="1326"/>
</p:tagLst>
</file>

<file path=ppt/tags/tag394.xml><?xml version="1.0" encoding="utf-8"?>
<p:tagLst xmlns:a="http://schemas.openxmlformats.org/drawingml/2006/main" xmlns:r="http://schemas.openxmlformats.org/officeDocument/2006/relationships" xmlns:p="http://schemas.openxmlformats.org/presentationml/2006/main">
  <p:tag name="AS_UNIQUEID" val="1327"/>
</p:tagLst>
</file>

<file path=ppt/tags/tag395.xml><?xml version="1.0" encoding="utf-8"?>
<p:tagLst xmlns:a="http://schemas.openxmlformats.org/drawingml/2006/main" xmlns:r="http://schemas.openxmlformats.org/officeDocument/2006/relationships" xmlns:p="http://schemas.openxmlformats.org/presentationml/2006/main">
  <p:tag name="AS_UNIQUEID" val="1898"/>
</p:tagLst>
</file>

<file path=ppt/tags/tag396.xml><?xml version="1.0" encoding="utf-8"?>
<p:tagLst xmlns:a="http://schemas.openxmlformats.org/drawingml/2006/main" xmlns:r="http://schemas.openxmlformats.org/officeDocument/2006/relationships" xmlns:p="http://schemas.openxmlformats.org/presentationml/2006/main">
  <p:tag name="AS_UNIQUEID" val="1899"/>
</p:tagLst>
</file>

<file path=ppt/tags/tag397.xml><?xml version="1.0" encoding="utf-8"?>
<p:tagLst xmlns:a="http://schemas.openxmlformats.org/drawingml/2006/main" xmlns:r="http://schemas.openxmlformats.org/officeDocument/2006/relationships" xmlns:p="http://schemas.openxmlformats.org/presentationml/2006/main">
  <p:tag name="AS_UNIQUEID" val="1433"/>
</p:tagLst>
</file>

<file path=ppt/tags/tag398.xml><?xml version="1.0" encoding="utf-8"?>
<p:tagLst xmlns:a="http://schemas.openxmlformats.org/drawingml/2006/main" xmlns:r="http://schemas.openxmlformats.org/officeDocument/2006/relationships" xmlns:p="http://schemas.openxmlformats.org/presentationml/2006/main">
  <p:tag name="AS_UNIQUEID" val="1901"/>
</p:tagLst>
</file>

<file path=ppt/tags/tag399.xml><?xml version="1.0" encoding="utf-8"?>
<p:tagLst xmlns:a="http://schemas.openxmlformats.org/drawingml/2006/main" xmlns:r="http://schemas.openxmlformats.org/officeDocument/2006/relationships" xmlns:p="http://schemas.openxmlformats.org/presentationml/2006/main">
  <p:tag name="AS_UNIQUEID" val="1902"/>
</p:tagLst>
</file>

<file path=ppt/tags/tag4.xml><?xml version="1.0" encoding="utf-8"?>
<p:tagLst xmlns:a="http://schemas.openxmlformats.org/drawingml/2006/main" xmlns:r="http://schemas.openxmlformats.org/officeDocument/2006/relationships" xmlns:p="http://schemas.openxmlformats.org/presentationml/2006/main">
  <p:tag name="AS_UNIQUEID" val="1561"/>
</p:tagLst>
</file>

<file path=ppt/tags/tag40.xml><?xml version="1.0" encoding="utf-8"?>
<p:tagLst xmlns:a="http://schemas.openxmlformats.org/drawingml/2006/main" xmlns:r="http://schemas.openxmlformats.org/officeDocument/2006/relationships" xmlns:p="http://schemas.openxmlformats.org/presentationml/2006/main">
  <p:tag name="AS_UNIQUEID" val="1552"/>
</p:tagLst>
</file>

<file path=ppt/tags/tag400.xml><?xml version="1.0" encoding="utf-8"?>
<p:tagLst xmlns:a="http://schemas.openxmlformats.org/drawingml/2006/main" xmlns:r="http://schemas.openxmlformats.org/officeDocument/2006/relationships" xmlns:p="http://schemas.openxmlformats.org/presentationml/2006/main">
  <p:tag name="AS_UNIQUEID" val="1903"/>
</p:tagLst>
</file>

<file path=ppt/tags/tag401.xml><?xml version="1.0" encoding="utf-8"?>
<p:tagLst xmlns:a="http://schemas.openxmlformats.org/drawingml/2006/main" xmlns:r="http://schemas.openxmlformats.org/officeDocument/2006/relationships" xmlns:p="http://schemas.openxmlformats.org/presentationml/2006/main">
  <p:tag name="AS_UNIQUEID" val="1905"/>
</p:tagLst>
</file>

<file path=ppt/tags/tag402.xml><?xml version="1.0" encoding="utf-8"?>
<p:tagLst xmlns:a="http://schemas.openxmlformats.org/drawingml/2006/main" xmlns:r="http://schemas.openxmlformats.org/officeDocument/2006/relationships" xmlns:p="http://schemas.openxmlformats.org/presentationml/2006/main">
  <p:tag name="AS_UNIQUEID" val="1906"/>
</p:tagLst>
</file>

<file path=ppt/tags/tag403.xml><?xml version="1.0" encoding="utf-8"?>
<p:tagLst xmlns:a="http://schemas.openxmlformats.org/drawingml/2006/main" xmlns:r="http://schemas.openxmlformats.org/officeDocument/2006/relationships" xmlns:p="http://schemas.openxmlformats.org/presentationml/2006/main">
  <p:tag name="AS_UNIQUEID" val="1908"/>
</p:tagLst>
</file>

<file path=ppt/tags/tag404.xml><?xml version="1.0" encoding="utf-8"?>
<p:tagLst xmlns:a="http://schemas.openxmlformats.org/drawingml/2006/main" xmlns:r="http://schemas.openxmlformats.org/officeDocument/2006/relationships" xmlns:p="http://schemas.openxmlformats.org/presentationml/2006/main">
  <p:tag name="AS_UNIQUEID" val="1909"/>
</p:tagLst>
</file>

<file path=ppt/tags/tag405.xml><?xml version="1.0" encoding="utf-8"?>
<p:tagLst xmlns:a="http://schemas.openxmlformats.org/drawingml/2006/main" xmlns:r="http://schemas.openxmlformats.org/officeDocument/2006/relationships" xmlns:p="http://schemas.openxmlformats.org/presentationml/2006/main">
  <p:tag name="AS_UNIQUEID" val="1911"/>
</p:tagLst>
</file>

<file path=ppt/tags/tag406.xml><?xml version="1.0" encoding="utf-8"?>
<p:tagLst xmlns:a="http://schemas.openxmlformats.org/drawingml/2006/main" xmlns:r="http://schemas.openxmlformats.org/officeDocument/2006/relationships" xmlns:p="http://schemas.openxmlformats.org/presentationml/2006/main">
  <p:tag name="AS_UNIQUEID" val="1912"/>
</p:tagLst>
</file>

<file path=ppt/tags/tag407.xml><?xml version="1.0" encoding="utf-8"?>
<p:tagLst xmlns:a="http://schemas.openxmlformats.org/drawingml/2006/main" xmlns:r="http://schemas.openxmlformats.org/officeDocument/2006/relationships" xmlns:p="http://schemas.openxmlformats.org/presentationml/2006/main">
  <p:tag name="AS_UNIQUEID" val="1914"/>
</p:tagLst>
</file>

<file path=ppt/tags/tag408.xml><?xml version="1.0" encoding="utf-8"?>
<p:tagLst xmlns:a="http://schemas.openxmlformats.org/drawingml/2006/main" xmlns:r="http://schemas.openxmlformats.org/officeDocument/2006/relationships" xmlns:p="http://schemas.openxmlformats.org/presentationml/2006/main">
  <p:tag name="AS_UNIQUEID" val="1915"/>
</p:tagLst>
</file>

<file path=ppt/tags/tag409.xml><?xml version="1.0" encoding="utf-8"?>
<p:tagLst xmlns:a="http://schemas.openxmlformats.org/drawingml/2006/main" xmlns:r="http://schemas.openxmlformats.org/officeDocument/2006/relationships" xmlns:p="http://schemas.openxmlformats.org/presentationml/2006/main">
  <p:tag name="AS_UNIQUEID" val="1917"/>
</p:tagLst>
</file>

<file path=ppt/tags/tag41.xml><?xml version="1.0" encoding="utf-8"?>
<p:tagLst xmlns:a="http://schemas.openxmlformats.org/drawingml/2006/main" xmlns:r="http://schemas.openxmlformats.org/officeDocument/2006/relationships" xmlns:p="http://schemas.openxmlformats.org/presentationml/2006/main">
  <p:tag name="AS_UNIQUEID" val="1553"/>
</p:tagLst>
</file>

<file path=ppt/tags/tag410.xml><?xml version="1.0" encoding="utf-8"?>
<p:tagLst xmlns:a="http://schemas.openxmlformats.org/drawingml/2006/main" xmlns:r="http://schemas.openxmlformats.org/officeDocument/2006/relationships" xmlns:p="http://schemas.openxmlformats.org/presentationml/2006/main">
  <p:tag name="AS_UNIQUEID" val="1918"/>
</p:tagLst>
</file>

<file path=ppt/tags/tag411.xml><?xml version="1.0" encoding="utf-8"?>
<p:tagLst xmlns:a="http://schemas.openxmlformats.org/drawingml/2006/main" xmlns:r="http://schemas.openxmlformats.org/officeDocument/2006/relationships" xmlns:p="http://schemas.openxmlformats.org/presentationml/2006/main">
  <p:tag name="AS_UNIQUEID" val="1920"/>
</p:tagLst>
</file>

<file path=ppt/tags/tag412.xml><?xml version="1.0" encoding="utf-8"?>
<p:tagLst xmlns:a="http://schemas.openxmlformats.org/drawingml/2006/main" xmlns:r="http://schemas.openxmlformats.org/officeDocument/2006/relationships" xmlns:p="http://schemas.openxmlformats.org/presentationml/2006/main">
  <p:tag name="AS_UNIQUEID" val="1921"/>
</p:tagLst>
</file>

<file path=ppt/tags/tag413.xml><?xml version="1.0" encoding="utf-8"?>
<p:tagLst xmlns:a="http://schemas.openxmlformats.org/drawingml/2006/main" xmlns:r="http://schemas.openxmlformats.org/officeDocument/2006/relationships" xmlns:p="http://schemas.openxmlformats.org/presentationml/2006/main">
  <p:tag name="AS_UNIQUEID" val="1922"/>
</p:tagLst>
</file>

<file path=ppt/tags/tag414.xml><?xml version="1.0" encoding="utf-8"?>
<p:tagLst xmlns:a="http://schemas.openxmlformats.org/drawingml/2006/main" xmlns:r="http://schemas.openxmlformats.org/officeDocument/2006/relationships" xmlns:p="http://schemas.openxmlformats.org/presentationml/2006/main">
  <p:tag name="AS_UNIQUEID" val="1924"/>
</p:tagLst>
</file>

<file path=ppt/tags/tag415.xml><?xml version="1.0" encoding="utf-8"?>
<p:tagLst xmlns:a="http://schemas.openxmlformats.org/drawingml/2006/main" xmlns:r="http://schemas.openxmlformats.org/officeDocument/2006/relationships" xmlns:p="http://schemas.openxmlformats.org/presentationml/2006/main">
  <p:tag name="AS_UNIQUEID" val="1925"/>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184"/>
</p:tagLst>
</file>

<file path=ppt/tags/tag417.xml><?xml version="1.0" encoding="utf-8"?>
<p:tagLst xmlns:a="http://schemas.openxmlformats.org/drawingml/2006/main" xmlns:r="http://schemas.openxmlformats.org/officeDocument/2006/relationships" xmlns:p="http://schemas.openxmlformats.org/presentationml/2006/main">
  <p:tag name="AS_UNIQUEID" val="1015"/>
</p:tagLst>
</file>

<file path=ppt/tags/tag418.xml><?xml version="1.0" encoding="utf-8"?>
<p:tagLst xmlns:a="http://schemas.openxmlformats.org/drawingml/2006/main" xmlns:r="http://schemas.openxmlformats.org/officeDocument/2006/relationships" xmlns:p="http://schemas.openxmlformats.org/presentationml/2006/main">
  <p:tag name="AS_UNIQUEID" val="1927"/>
</p:tagLst>
</file>

<file path=ppt/tags/tag419.xml><?xml version="1.0" encoding="utf-8"?>
<p:tagLst xmlns:a="http://schemas.openxmlformats.org/drawingml/2006/main" xmlns:r="http://schemas.openxmlformats.org/officeDocument/2006/relationships" xmlns:p="http://schemas.openxmlformats.org/presentationml/2006/main">
  <p:tag name="AS_UNIQUEID" val="1933"/>
</p:tagLst>
</file>

<file path=ppt/tags/tag42.xml><?xml version="1.0" encoding="utf-8"?>
<p:tagLst xmlns:a="http://schemas.openxmlformats.org/drawingml/2006/main" xmlns:r="http://schemas.openxmlformats.org/officeDocument/2006/relationships" xmlns:p="http://schemas.openxmlformats.org/presentationml/2006/main">
  <p:tag name="AS_UNIQUEID" val="1554"/>
</p:tagLst>
</file>

<file path=ppt/tags/tag420.xml><?xml version="1.0" encoding="utf-8"?>
<p:tagLst xmlns:a="http://schemas.openxmlformats.org/drawingml/2006/main" xmlns:r="http://schemas.openxmlformats.org/officeDocument/2006/relationships" xmlns:p="http://schemas.openxmlformats.org/presentationml/2006/main">
  <p:tag name="AS_UNIQUEID" val="1934"/>
</p:tagLst>
</file>

<file path=ppt/tags/tag421.xml><?xml version="1.0" encoding="utf-8"?>
<p:tagLst xmlns:a="http://schemas.openxmlformats.org/drawingml/2006/main" xmlns:r="http://schemas.openxmlformats.org/officeDocument/2006/relationships" xmlns:p="http://schemas.openxmlformats.org/presentationml/2006/main">
  <p:tag name="AS_UNIQUEID" val="1935"/>
</p:tagLst>
</file>

<file path=ppt/tags/tag422.xml><?xml version="1.0" encoding="utf-8"?>
<p:tagLst xmlns:a="http://schemas.openxmlformats.org/drawingml/2006/main" xmlns:r="http://schemas.openxmlformats.org/officeDocument/2006/relationships" xmlns:p="http://schemas.openxmlformats.org/presentationml/2006/main">
  <p:tag name="AS_UNIQUEID" val="1936"/>
</p:tagLst>
</file>

<file path=ppt/tags/tag423.xml><?xml version="1.0" encoding="utf-8"?>
<p:tagLst xmlns:a="http://schemas.openxmlformats.org/drawingml/2006/main" xmlns:r="http://schemas.openxmlformats.org/officeDocument/2006/relationships" xmlns:p="http://schemas.openxmlformats.org/presentationml/2006/main">
  <p:tag name="AS_UNIQUEID" val="1929"/>
</p:tagLst>
</file>

<file path=ppt/tags/tag424.xml><?xml version="1.0" encoding="utf-8"?>
<p:tagLst xmlns:a="http://schemas.openxmlformats.org/drawingml/2006/main" xmlns:r="http://schemas.openxmlformats.org/officeDocument/2006/relationships" xmlns:p="http://schemas.openxmlformats.org/presentationml/2006/main">
  <p:tag name="AS_UNIQUEID" val="1930"/>
</p:tagLst>
</file>

<file path=ppt/tags/tag425.xml><?xml version="1.0" encoding="utf-8"?>
<p:tagLst xmlns:a="http://schemas.openxmlformats.org/drawingml/2006/main" xmlns:r="http://schemas.openxmlformats.org/officeDocument/2006/relationships" xmlns:p="http://schemas.openxmlformats.org/presentationml/2006/main">
  <p:tag name="AS_UNIQUEID" val="1931"/>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184"/>
</p:tagLst>
</file>

<file path=ppt/tags/tag427.xml><?xml version="1.0" encoding="utf-8"?>
<p:tagLst xmlns:a="http://schemas.openxmlformats.org/drawingml/2006/main" xmlns:r="http://schemas.openxmlformats.org/officeDocument/2006/relationships" xmlns:p="http://schemas.openxmlformats.org/presentationml/2006/main">
  <p:tag name="AS_UNIQUEID" val="1035"/>
</p:tagLst>
</file>

<file path=ppt/tags/tag428.xml><?xml version="1.0" encoding="utf-8"?>
<p:tagLst xmlns:a="http://schemas.openxmlformats.org/drawingml/2006/main" xmlns:r="http://schemas.openxmlformats.org/officeDocument/2006/relationships" xmlns:p="http://schemas.openxmlformats.org/presentationml/2006/main">
  <p:tag name="AS_UNIQUEID" val="1938"/>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184"/>
</p:tagLst>
</file>

<file path=ppt/tags/tag43.xml><?xml version="1.0" encoding="utf-8"?>
<p:tagLst xmlns:a="http://schemas.openxmlformats.org/drawingml/2006/main" xmlns:r="http://schemas.openxmlformats.org/officeDocument/2006/relationships" xmlns:p="http://schemas.openxmlformats.org/presentationml/2006/main">
  <p:tag name="AS_UNIQUEID" val="1555"/>
</p:tagLst>
</file>

<file path=ppt/tags/tag430.xml><?xml version="1.0" encoding="utf-8"?>
<p:tagLst xmlns:a="http://schemas.openxmlformats.org/drawingml/2006/main" xmlns:r="http://schemas.openxmlformats.org/officeDocument/2006/relationships" xmlns:p="http://schemas.openxmlformats.org/presentationml/2006/main">
  <p:tag name="AS_UNIQUEID" val="1038"/>
</p:tagLst>
</file>

<file path=ppt/tags/tag431.xml><?xml version="1.0" encoding="utf-8"?>
<p:tagLst xmlns:a="http://schemas.openxmlformats.org/drawingml/2006/main" xmlns:r="http://schemas.openxmlformats.org/officeDocument/2006/relationships" xmlns:p="http://schemas.openxmlformats.org/presentationml/2006/main">
  <p:tag name="AS_UNIQUEID" val="1940"/>
</p:tagLst>
</file>

<file path=ppt/tags/tag44.xml><?xml version="1.0" encoding="utf-8"?>
<p:tagLst xmlns:a="http://schemas.openxmlformats.org/drawingml/2006/main" xmlns:r="http://schemas.openxmlformats.org/officeDocument/2006/relationships" xmlns:p="http://schemas.openxmlformats.org/presentationml/2006/main">
  <p:tag name="AS_UNIQUEID" val="1556"/>
</p:tagLst>
</file>

<file path=ppt/tags/tag45.xml><?xml version="1.0" encoding="utf-8"?>
<p:tagLst xmlns:a="http://schemas.openxmlformats.org/drawingml/2006/main" xmlns:r="http://schemas.openxmlformats.org/officeDocument/2006/relationships" xmlns:p="http://schemas.openxmlformats.org/presentationml/2006/main">
  <p:tag name="AS_UNIQUEID" val="1510"/>
</p:tagLst>
</file>

<file path=ppt/tags/tag46.xml><?xml version="1.0" encoding="utf-8"?>
<p:tagLst xmlns:a="http://schemas.openxmlformats.org/drawingml/2006/main" xmlns:r="http://schemas.openxmlformats.org/officeDocument/2006/relationships" xmlns:p="http://schemas.openxmlformats.org/presentationml/2006/main">
  <p:tag name="AS_UNIQUEID" val="1511"/>
</p:tagLst>
</file>

<file path=ppt/tags/tag47.xml><?xml version="1.0" encoding="utf-8"?>
<p:tagLst xmlns:a="http://schemas.openxmlformats.org/drawingml/2006/main" xmlns:r="http://schemas.openxmlformats.org/officeDocument/2006/relationships" xmlns:p="http://schemas.openxmlformats.org/presentationml/2006/main">
  <p:tag name="AS_UNIQUEID" val="1512"/>
</p:tagLst>
</file>

<file path=ppt/tags/tag48.xml><?xml version="1.0" encoding="utf-8"?>
<p:tagLst xmlns:a="http://schemas.openxmlformats.org/drawingml/2006/main" xmlns:r="http://schemas.openxmlformats.org/officeDocument/2006/relationships" xmlns:p="http://schemas.openxmlformats.org/presentationml/2006/main">
  <p:tag name="AS_UNIQUEID" val="1565"/>
</p:tagLst>
</file>

<file path=ppt/tags/tag49.xml><?xml version="1.0" encoding="utf-8"?>
<p:tagLst xmlns:a="http://schemas.openxmlformats.org/drawingml/2006/main" xmlns:r="http://schemas.openxmlformats.org/officeDocument/2006/relationships" xmlns:p="http://schemas.openxmlformats.org/presentationml/2006/main">
  <p:tag name="AS_UNIQUEID" val="1566"/>
</p:tagLst>
</file>

<file path=ppt/tags/tag5.xml><?xml version="1.0" encoding="utf-8"?>
<p:tagLst xmlns:a="http://schemas.openxmlformats.org/drawingml/2006/main" xmlns:r="http://schemas.openxmlformats.org/officeDocument/2006/relationships" xmlns:p="http://schemas.openxmlformats.org/presentationml/2006/main">
  <p:tag name="AS_UNIQUEID" val="1562"/>
</p:tagLst>
</file>

<file path=ppt/tags/tag50.xml><?xml version="1.0" encoding="utf-8"?>
<p:tagLst xmlns:a="http://schemas.openxmlformats.org/drawingml/2006/main" xmlns:r="http://schemas.openxmlformats.org/officeDocument/2006/relationships" xmlns:p="http://schemas.openxmlformats.org/presentationml/2006/main">
  <p:tag name="AS_UNIQUEID" val="1567"/>
</p:tagLst>
</file>

<file path=ppt/tags/tag51.xml><?xml version="1.0" encoding="utf-8"?>
<p:tagLst xmlns:a="http://schemas.openxmlformats.org/drawingml/2006/main" xmlns:r="http://schemas.openxmlformats.org/officeDocument/2006/relationships" xmlns:p="http://schemas.openxmlformats.org/presentationml/2006/main">
  <p:tag name="AS_UNIQUEID" val="1568"/>
</p:tagLst>
</file>

<file path=ppt/tags/tag52.xml><?xml version="1.0" encoding="utf-8"?>
<p:tagLst xmlns:a="http://schemas.openxmlformats.org/drawingml/2006/main" xmlns:r="http://schemas.openxmlformats.org/officeDocument/2006/relationships" xmlns:p="http://schemas.openxmlformats.org/presentationml/2006/main">
  <p:tag name="AS_UNIQUEID" val="1569"/>
</p:tagLst>
</file>

<file path=ppt/tags/tag53.xml><?xml version="1.0" encoding="utf-8"?>
<p:tagLst xmlns:a="http://schemas.openxmlformats.org/drawingml/2006/main" xmlns:r="http://schemas.openxmlformats.org/officeDocument/2006/relationships" xmlns:p="http://schemas.openxmlformats.org/presentationml/2006/main">
  <p:tag name="AS_UNIQUEID" val="1570"/>
</p:tagLst>
</file>

<file path=ppt/tags/tag54.xml><?xml version="1.0" encoding="utf-8"?>
<p:tagLst xmlns:a="http://schemas.openxmlformats.org/drawingml/2006/main" xmlns:r="http://schemas.openxmlformats.org/officeDocument/2006/relationships" xmlns:p="http://schemas.openxmlformats.org/presentationml/2006/main">
  <p:tag name="AS_UNIQUEID" val="1572"/>
</p:tagLst>
</file>

<file path=ppt/tags/tag55.xml><?xml version="1.0" encoding="utf-8"?>
<p:tagLst xmlns:a="http://schemas.openxmlformats.org/drawingml/2006/main" xmlns:r="http://schemas.openxmlformats.org/officeDocument/2006/relationships" xmlns:p="http://schemas.openxmlformats.org/presentationml/2006/main">
  <p:tag name="AS_UNIQUEID" val="1573"/>
</p:tagLst>
</file>

<file path=ppt/tags/tag56.xml><?xml version="1.0" encoding="utf-8"?>
<p:tagLst xmlns:a="http://schemas.openxmlformats.org/drawingml/2006/main" xmlns:r="http://schemas.openxmlformats.org/officeDocument/2006/relationships" xmlns:p="http://schemas.openxmlformats.org/presentationml/2006/main">
  <p:tag name="AS_UNIQUEID" val="1574"/>
</p:tagLst>
</file>

<file path=ppt/tags/tag57.xml><?xml version="1.0" encoding="utf-8"?>
<p:tagLst xmlns:a="http://schemas.openxmlformats.org/drawingml/2006/main" xmlns:r="http://schemas.openxmlformats.org/officeDocument/2006/relationships" xmlns:p="http://schemas.openxmlformats.org/presentationml/2006/main">
  <p:tag name="AS_UNIQUEID" val="1575"/>
</p:tagLst>
</file>

<file path=ppt/tags/tag58.xml><?xml version="1.0" encoding="utf-8"?>
<p:tagLst xmlns:a="http://schemas.openxmlformats.org/drawingml/2006/main" xmlns:r="http://schemas.openxmlformats.org/officeDocument/2006/relationships" xmlns:p="http://schemas.openxmlformats.org/presentationml/2006/main">
  <p:tag name="AS_UNIQUEID" val="1576"/>
</p:tagLst>
</file>

<file path=ppt/tags/tag59.xml><?xml version="1.0" encoding="utf-8"?>
<p:tagLst xmlns:a="http://schemas.openxmlformats.org/drawingml/2006/main" xmlns:r="http://schemas.openxmlformats.org/officeDocument/2006/relationships" xmlns:p="http://schemas.openxmlformats.org/presentationml/2006/main">
  <p:tag name="AS_UNIQUEID" val="1577"/>
</p:tagLst>
</file>

<file path=ppt/tags/tag6.xml><?xml version="1.0" encoding="utf-8"?>
<p:tagLst xmlns:a="http://schemas.openxmlformats.org/drawingml/2006/main" xmlns:r="http://schemas.openxmlformats.org/officeDocument/2006/relationships" xmlns:p="http://schemas.openxmlformats.org/presentationml/2006/main">
  <p:tag name="AS_UNIQUEID" val="1563"/>
</p:tagLst>
</file>

<file path=ppt/tags/tag60.xml><?xml version="1.0" encoding="utf-8"?>
<p:tagLst xmlns:a="http://schemas.openxmlformats.org/drawingml/2006/main" xmlns:r="http://schemas.openxmlformats.org/officeDocument/2006/relationships" xmlns:p="http://schemas.openxmlformats.org/presentationml/2006/main">
  <p:tag name="AS_UNIQUEID" val="1578"/>
</p:tagLst>
</file>

<file path=ppt/tags/tag61.xml><?xml version="1.0" encoding="utf-8"?>
<p:tagLst xmlns:a="http://schemas.openxmlformats.org/drawingml/2006/main" xmlns:r="http://schemas.openxmlformats.org/officeDocument/2006/relationships" xmlns:p="http://schemas.openxmlformats.org/presentationml/2006/main">
  <p:tag name="AS_UNIQUEID" val="1579"/>
</p:tagLst>
</file>

<file path=ppt/tags/tag62.xml><?xml version="1.0" encoding="utf-8"?>
<p:tagLst xmlns:a="http://schemas.openxmlformats.org/drawingml/2006/main" xmlns:r="http://schemas.openxmlformats.org/officeDocument/2006/relationships" xmlns:p="http://schemas.openxmlformats.org/presentationml/2006/main">
  <p:tag name="AS_UNIQUEID" val="1581"/>
</p:tagLst>
</file>

<file path=ppt/tags/tag63.xml><?xml version="1.0" encoding="utf-8"?>
<p:tagLst xmlns:a="http://schemas.openxmlformats.org/drawingml/2006/main" xmlns:r="http://schemas.openxmlformats.org/officeDocument/2006/relationships" xmlns:p="http://schemas.openxmlformats.org/presentationml/2006/main">
  <p:tag name="AS_UNIQUEID" val="1587"/>
</p:tagLst>
</file>

<file path=ppt/tags/tag64.xml><?xml version="1.0" encoding="utf-8"?>
<p:tagLst xmlns:a="http://schemas.openxmlformats.org/drawingml/2006/main" xmlns:r="http://schemas.openxmlformats.org/officeDocument/2006/relationships" xmlns:p="http://schemas.openxmlformats.org/presentationml/2006/main">
  <p:tag name="AS_UNIQUEID" val="1582"/>
</p:tagLst>
</file>

<file path=ppt/tags/tag65.xml><?xml version="1.0" encoding="utf-8"?>
<p:tagLst xmlns:a="http://schemas.openxmlformats.org/drawingml/2006/main" xmlns:r="http://schemas.openxmlformats.org/officeDocument/2006/relationships" xmlns:p="http://schemas.openxmlformats.org/presentationml/2006/main">
  <p:tag name="AS_UNIQUEID" val="1583"/>
</p:tagLst>
</file>

<file path=ppt/tags/tag66.xml><?xml version="1.0" encoding="utf-8"?>
<p:tagLst xmlns:a="http://schemas.openxmlformats.org/drawingml/2006/main" xmlns:r="http://schemas.openxmlformats.org/officeDocument/2006/relationships" xmlns:p="http://schemas.openxmlformats.org/presentationml/2006/main">
  <p:tag name="AS_UNIQUEID" val="1584"/>
</p:tagLst>
</file>

<file path=ppt/tags/tag67.xml><?xml version="1.0" encoding="utf-8"?>
<p:tagLst xmlns:a="http://schemas.openxmlformats.org/drawingml/2006/main" xmlns:r="http://schemas.openxmlformats.org/officeDocument/2006/relationships" xmlns:p="http://schemas.openxmlformats.org/presentationml/2006/main">
  <p:tag name="AS_UNIQUEID" val="1585"/>
</p:tagLst>
</file>

<file path=ppt/tags/tag68.xml><?xml version="1.0" encoding="utf-8"?>
<p:tagLst xmlns:a="http://schemas.openxmlformats.org/drawingml/2006/main" xmlns:r="http://schemas.openxmlformats.org/officeDocument/2006/relationships" xmlns:p="http://schemas.openxmlformats.org/presentationml/2006/main">
  <p:tag name="AS_UNIQUEID" val="1586"/>
</p:tagLst>
</file>

<file path=ppt/tags/tag69.xml><?xml version="1.0" encoding="utf-8"?>
<p:tagLst xmlns:a="http://schemas.openxmlformats.org/drawingml/2006/main" xmlns:r="http://schemas.openxmlformats.org/officeDocument/2006/relationships" xmlns:p="http://schemas.openxmlformats.org/presentationml/2006/main">
  <p:tag name="AS_UNIQUEID" val="1589"/>
</p:tagLst>
</file>

<file path=ppt/tags/tag7.xml><?xml version="1.0" encoding="utf-8"?>
<p:tagLst xmlns:a="http://schemas.openxmlformats.org/drawingml/2006/main" xmlns:r="http://schemas.openxmlformats.org/officeDocument/2006/relationships" xmlns:p="http://schemas.openxmlformats.org/presentationml/2006/main">
  <p:tag name="AS_UNIQUEID" val="1514"/>
</p:tagLst>
</file>

<file path=ppt/tags/tag70.xml><?xml version="1.0" encoding="utf-8"?>
<p:tagLst xmlns:a="http://schemas.openxmlformats.org/drawingml/2006/main" xmlns:r="http://schemas.openxmlformats.org/officeDocument/2006/relationships" xmlns:p="http://schemas.openxmlformats.org/presentationml/2006/main">
  <p:tag name="AS_UNIQUEID" val="1590"/>
</p:tagLst>
</file>

<file path=ppt/tags/tag71.xml><?xml version="1.0" encoding="utf-8"?>
<p:tagLst xmlns:a="http://schemas.openxmlformats.org/drawingml/2006/main" xmlns:r="http://schemas.openxmlformats.org/officeDocument/2006/relationships" xmlns:p="http://schemas.openxmlformats.org/presentationml/2006/main">
  <p:tag name="AS_UNIQUEID" val="1591"/>
</p:tagLst>
</file>

<file path=ppt/tags/tag72.xml><?xml version="1.0" encoding="utf-8"?>
<p:tagLst xmlns:a="http://schemas.openxmlformats.org/drawingml/2006/main" xmlns:r="http://schemas.openxmlformats.org/officeDocument/2006/relationships" xmlns:p="http://schemas.openxmlformats.org/presentationml/2006/main">
  <p:tag name="AS_UNIQUEID" val="1592"/>
</p:tagLst>
</file>

<file path=ppt/tags/tag73.xml><?xml version="1.0" encoding="utf-8"?>
<p:tagLst xmlns:a="http://schemas.openxmlformats.org/drawingml/2006/main" xmlns:r="http://schemas.openxmlformats.org/officeDocument/2006/relationships" xmlns:p="http://schemas.openxmlformats.org/presentationml/2006/main">
  <p:tag name="AS_UNIQUEID" val="1596"/>
</p:tagLst>
</file>

<file path=ppt/tags/tag74.xml><?xml version="1.0" encoding="utf-8"?>
<p:tagLst xmlns:a="http://schemas.openxmlformats.org/drawingml/2006/main" xmlns:r="http://schemas.openxmlformats.org/officeDocument/2006/relationships" xmlns:p="http://schemas.openxmlformats.org/presentationml/2006/main">
  <p:tag name="AS_UNIQUEID" val="1600"/>
</p:tagLst>
</file>

<file path=ppt/tags/tag75.xml><?xml version="1.0" encoding="utf-8"?>
<p:tagLst xmlns:a="http://schemas.openxmlformats.org/drawingml/2006/main" xmlns:r="http://schemas.openxmlformats.org/officeDocument/2006/relationships" xmlns:p="http://schemas.openxmlformats.org/presentationml/2006/main">
  <p:tag name="AS_UNIQUEID" val="1604"/>
</p:tagLst>
</file>

<file path=ppt/tags/tag76.xml><?xml version="1.0" encoding="utf-8"?>
<p:tagLst xmlns:a="http://schemas.openxmlformats.org/drawingml/2006/main" xmlns:r="http://schemas.openxmlformats.org/officeDocument/2006/relationships" xmlns:p="http://schemas.openxmlformats.org/presentationml/2006/main">
  <p:tag name="AS_UNIQUEID" val="1612"/>
</p:tagLst>
</file>

<file path=ppt/tags/tag77.xml><?xml version="1.0" encoding="utf-8"?>
<p:tagLst xmlns:a="http://schemas.openxmlformats.org/drawingml/2006/main" xmlns:r="http://schemas.openxmlformats.org/officeDocument/2006/relationships" xmlns:p="http://schemas.openxmlformats.org/presentationml/2006/main">
  <p:tag name="AS_UNIQUEID" val="1616"/>
</p:tagLst>
</file>

<file path=ppt/tags/tag78.xml><?xml version="1.0" encoding="utf-8"?>
<p:tagLst xmlns:a="http://schemas.openxmlformats.org/drawingml/2006/main" xmlns:r="http://schemas.openxmlformats.org/officeDocument/2006/relationships" xmlns:p="http://schemas.openxmlformats.org/presentationml/2006/main">
  <p:tag name="AS_UNIQUEID" val="1617"/>
</p:tagLst>
</file>

<file path=ppt/tags/tag79.xml><?xml version="1.0" encoding="utf-8"?>
<p:tagLst xmlns:a="http://schemas.openxmlformats.org/drawingml/2006/main" xmlns:r="http://schemas.openxmlformats.org/officeDocument/2006/relationships" xmlns:p="http://schemas.openxmlformats.org/presentationml/2006/main">
  <p:tag name="AS_UNIQUEID" val="1618"/>
</p:tagLst>
</file>

<file path=ppt/tags/tag8.xml><?xml version="1.0" encoding="utf-8"?>
<p:tagLst xmlns:a="http://schemas.openxmlformats.org/drawingml/2006/main" xmlns:r="http://schemas.openxmlformats.org/officeDocument/2006/relationships" xmlns:p="http://schemas.openxmlformats.org/presentationml/2006/main">
  <p:tag name="AS_UNIQUEID" val="1515"/>
</p:tagLst>
</file>

<file path=ppt/tags/tag80.xml><?xml version="1.0" encoding="utf-8"?>
<p:tagLst xmlns:a="http://schemas.openxmlformats.org/drawingml/2006/main" xmlns:r="http://schemas.openxmlformats.org/officeDocument/2006/relationships" xmlns:p="http://schemas.openxmlformats.org/presentationml/2006/main">
  <p:tag name="AS_UNIQUEID" val="1619"/>
</p:tagLst>
</file>

<file path=ppt/tags/tag81.xml><?xml version="1.0" encoding="utf-8"?>
<p:tagLst xmlns:a="http://schemas.openxmlformats.org/drawingml/2006/main" xmlns:r="http://schemas.openxmlformats.org/officeDocument/2006/relationships" xmlns:p="http://schemas.openxmlformats.org/presentationml/2006/main">
  <p:tag name="AS_UNIQUEID" val="1620"/>
</p:tagLst>
</file>

<file path=ppt/tags/tag82.xml><?xml version="1.0" encoding="utf-8"?>
<p:tagLst xmlns:a="http://schemas.openxmlformats.org/drawingml/2006/main" xmlns:r="http://schemas.openxmlformats.org/officeDocument/2006/relationships" xmlns:p="http://schemas.openxmlformats.org/presentationml/2006/main">
  <p:tag name="AS_UNIQUEID" val="1613"/>
</p:tagLst>
</file>

<file path=ppt/tags/tag83.xml><?xml version="1.0" encoding="utf-8"?>
<p:tagLst xmlns:a="http://schemas.openxmlformats.org/drawingml/2006/main" xmlns:r="http://schemas.openxmlformats.org/officeDocument/2006/relationships" xmlns:p="http://schemas.openxmlformats.org/presentationml/2006/main">
  <p:tag name="AS_UNIQUEID" val="1614"/>
</p:tagLst>
</file>

<file path=ppt/tags/tag84.xml><?xml version="1.0" encoding="utf-8"?>
<p:tagLst xmlns:a="http://schemas.openxmlformats.org/drawingml/2006/main" xmlns:r="http://schemas.openxmlformats.org/officeDocument/2006/relationships" xmlns:p="http://schemas.openxmlformats.org/presentationml/2006/main">
  <p:tag name="AS_UNIQUEID" val="1615"/>
</p:tagLst>
</file>

<file path=ppt/tags/tag85.xml><?xml version="1.0" encoding="utf-8"?>
<p:tagLst xmlns:a="http://schemas.openxmlformats.org/drawingml/2006/main" xmlns:r="http://schemas.openxmlformats.org/officeDocument/2006/relationships" xmlns:p="http://schemas.openxmlformats.org/presentationml/2006/main">
  <p:tag name="AS_UNIQUEID" val="1605"/>
</p:tagLst>
</file>

<file path=ppt/tags/tag86.xml><?xml version="1.0" encoding="utf-8"?>
<p:tagLst xmlns:a="http://schemas.openxmlformats.org/drawingml/2006/main" xmlns:r="http://schemas.openxmlformats.org/officeDocument/2006/relationships" xmlns:p="http://schemas.openxmlformats.org/presentationml/2006/main">
  <p:tag name="AS_UNIQUEID" val="1606"/>
</p:tagLst>
</file>

<file path=ppt/tags/tag87.xml><?xml version="1.0" encoding="utf-8"?>
<p:tagLst xmlns:a="http://schemas.openxmlformats.org/drawingml/2006/main" xmlns:r="http://schemas.openxmlformats.org/officeDocument/2006/relationships" xmlns:p="http://schemas.openxmlformats.org/presentationml/2006/main">
  <p:tag name="AS_UNIQUEID" val="1607"/>
</p:tagLst>
</file>

<file path=ppt/tags/tag88.xml><?xml version="1.0" encoding="utf-8"?>
<p:tagLst xmlns:a="http://schemas.openxmlformats.org/drawingml/2006/main" xmlns:r="http://schemas.openxmlformats.org/officeDocument/2006/relationships" xmlns:p="http://schemas.openxmlformats.org/presentationml/2006/main">
  <p:tag name="AS_UNIQUEID" val="1608"/>
</p:tagLst>
</file>

<file path=ppt/tags/tag89.xml><?xml version="1.0" encoding="utf-8"?>
<p:tagLst xmlns:a="http://schemas.openxmlformats.org/drawingml/2006/main" xmlns:r="http://schemas.openxmlformats.org/officeDocument/2006/relationships" xmlns:p="http://schemas.openxmlformats.org/presentationml/2006/main">
  <p:tag name="AS_UNIQUEID" val="1609"/>
</p:tagLst>
</file>

<file path=ppt/tags/tag9.xml><?xml version="1.0" encoding="utf-8"?>
<p:tagLst xmlns:a="http://schemas.openxmlformats.org/drawingml/2006/main" xmlns:r="http://schemas.openxmlformats.org/officeDocument/2006/relationships" xmlns:p="http://schemas.openxmlformats.org/presentationml/2006/main">
  <p:tag name="AS_UNIQUEID" val="1516"/>
</p:tagLst>
</file>

<file path=ppt/tags/tag90.xml><?xml version="1.0" encoding="utf-8"?>
<p:tagLst xmlns:a="http://schemas.openxmlformats.org/drawingml/2006/main" xmlns:r="http://schemas.openxmlformats.org/officeDocument/2006/relationships" xmlns:p="http://schemas.openxmlformats.org/presentationml/2006/main">
  <p:tag name="AS_UNIQUEID" val="1610"/>
</p:tagLst>
</file>

<file path=ppt/tags/tag91.xml><?xml version="1.0" encoding="utf-8"?>
<p:tagLst xmlns:a="http://schemas.openxmlformats.org/drawingml/2006/main" xmlns:r="http://schemas.openxmlformats.org/officeDocument/2006/relationships" xmlns:p="http://schemas.openxmlformats.org/presentationml/2006/main">
  <p:tag name="AS_UNIQUEID" val="1611"/>
</p:tagLst>
</file>

<file path=ppt/tags/tag92.xml><?xml version="1.0" encoding="utf-8"?>
<p:tagLst xmlns:a="http://schemas.openxmlformats.org/drawingml/2006/main" xmlns:r="http://schemas.openxmlformats.org/officeDocument/2006/relationships" xmlns:p="http://schemas.openxmlformats.org/presentationml/2006/main">
  <p:tag name="AS_UNIQUEID" val="1601"/>
</p:tagLst>
</file>

<file path=ppt/tags/tag93.xml><?xml version="1.0" encoding="utf-8"?>
<p:tagLst xmlns:a="http://schemas.openxmlformats.org/drawingml/2006/main" xmlns:r="http://schemas.openxmlformats.org/officeDocument/2006/relationships" xmlns:p="http://schemas.openxmlformats.org/presentationml/2006/main">
  <p:tag name="AS_UNIQUEID" val="1602"/>
</p:tagLst>
</file>

<file path=ppt/tags/tag94.xml><?xml version="1.0" encoding="utf-8"?>
<p:tagLst xmlns:a="http://schemas.openxmlformats.org/drawingml/2006/main" xmlns:r="http://schemas.openxmlformats.org/officeDocument/2006/relationships" xmlns:p="http://schemas.openxmlformats.org/presentationml/2006/main">
  <p:tag name="AS_UNIQUEID" val="1603"/>
</p:tagLst>
</file>

<file path=ppt/tags/tag95.xml><?xml version="1.0" encoding="utf-8"?>
<p:tagLst xmlns:a="http://schemas.openxmlformats.org/drawingml/2006/main" xmlns:r="http://schemas.openxmlformats.org/officeDocument/2006/relationships" xmlns:p="http://schemas.openxmlformats.org/presentationml/2006/main">
  <p:tag name="AS_UNIQUEID" val="1597"/>
</p:tagLst>
</file>

<file path=ppt/tags/tag96.xml><?xml version="1.0" encoding="utf-8"?>
<p:tagLst xmlns:a="http://schemas.openxmlformats.org/drawingml/2006/main" xmlns:r="http://schemas.openxmlformats.org/officeDocument/2006/relationships" xmlns:p="http://schemas.openxmlformats.org/presentationml/2006/main">
  <p:tag name="AS_UNIQUEID" val="1598"/>
</p:tagLst>
</file>

<file path=ppt/tags/tag97.xml><?xml version="1.0" encoding="utf-8"?>
<p:tagLst xmlns:a="http://schemas.openxmlformats.org/drawingml/2006/main" xmlns:r="http://schemas.openxmlformats.org/officeDocument/2006/relationships" xmlns:p="http://schemas.openxmlformats.org/presentationml/2006/main">
  <p:tag name="AS_UNIQUEID" val="1599"/>
</p:tagLst>
</file>

<file path=ppt/tags/tag98.xml><?xml version="1.0" encoding="utf-8"?>
<p:tagLst xmlns:a="http://schemas.openxmlformats.org/drawingml/2006/main" xmlns:r="http://schemas.openxmlformats.org/officeDocument/2006/relationships" xmlns:p="http://schemas.openxmlformats.org/presentationml/2006/main">
  <p:tag name="AS_UNIQUEID" val="1593"/>
</p:tagLst>
</file>

<file path=ppt/tags/tag99.xml><?xml version="1.0" encoding="utf-8"?>
<p:tagLst xmlns:a="http://schemas.openxmlformats.org/drawingml/2006/main" xmlns:r="http://schemas.openxmlformats.org/officeDocument/2006/relationships" xmlns:p="http://schemas.openxmlformats.org/presentationml/2006/main">
  <p:tag name="AS_UNIQUEID" val="159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7959</Words>
  <Application>Microsoft Office PowerPoint</Application>
  <PresentationFormat>自定义</PresentationFormat>
  <Paragraphs>345</Paragraphs>
  <Slides>55</Slides>
  <Notes>36</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【写作特色】</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2021-08-25T18:11:32Z</cp:lastPrinted>
  <dcterms:created xsi:type="dcterms:W3CDTF">2021-08-25T18:11:32Z</dcterms:created>
  <dcterms:modified xsi:type="dcterms:W3CDTF">2021-08-26T10:03:00Z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