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removePersonalInfoOnSave="1">
  <p:sldMasterIdLst>
    <p:sldMasterId id="2147483648" r:id="rId1"/>
  </p:sldMasterIdLst>
  <p:notesMasterIdLst>
    <p:notesMasterId r:id="rId2"/>
  </p:notesMasterIdLst>
  <p:sldIdLst>
    <p:sldId id="3173" r:id="rId3"/>
    <p:sldId id="3132" r:id="rId4"/>
    <p:sldId id="3133" r:id="rId5"/>
    <p:sldId id="3134" r:id="rId6"/>
    <p:sldId id="3034" r:id="rId7"/>
    <p:sldId id="3136" r:id="rId8"/>
    <p:sldId id="3183" r:id="rId9"/>
    <p:sldId id="3184" r:id="rId10"/>
    <p:sldId id="3176" r:id="rId11"/>
    <p:sldId id="3177" r:id="rId12"/>
    <p:sldId id="3178" r:id="rId13"/>
    <p:sldId id="3179" r:id="rId14"/>
    <p:sldId id="3180" r:id="rId15"/>
    <p:sldId id="3181" r:id="rId16"/>
    <p:sldId id="3182" r:id="rId17"/>
    <p:sldId id="2986" r:id="rId18"/>
    <p:sldId id="3165" r:id="rId19"/>
    <p:sldId id="3166" r:id="rId20"/>
    <p:sldId id="3167" r:id="rId21"/>
    <p:sldId id="3140" r:id="rId22"/>
    <p:sldId id="3169" r:id="rId23"/>
  </p:sldIdLst>
  <p:sldSz cx="12858750" cy="7232650"/>
  <p:notesSz cx="6858000" cy="9144000"/>
  <p:custDataLst>
    <p:tags r:id="rId24"/>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31" autoAdjust="0"/>
    <p:restoredTop sz="92986" autoAdjust="0"/>
  </p:normalViewPr>
  <p:slideViewPr>
    <p:cSldViewPr>
      <p:cViewPr>
        <p:scale>
          <a:sx n="85" d="100"/>
          <a:sy n="85" d="100"/>
        </p:scale>
        <p:origin x="-528" y="-528"/>
      </p:cViewPr>
      <p:guideLst>
        <p:guide orient="horz" pos="328"/>
        <p:guide orient="horz" pos="4183"/>
        <p:guide pos="4036"/>
        <p:guide pos="504"/>
        <p:guide pos="7588"/>
      </p:guideLst>
    </p:cSldViewPr>
  </p:slideViewPr>
  <p:outlineViewPr>
    <p:cViewPr>
      <p:scale>
        <a:sx n="100" d="100"/>
        <a:sy n="100" d="100"/>
      </p:scale>
      <p:origin x="0" y="-14412"/>
    </p:cViewPr>
  </p:outlineViewPr>
  <p:notesTextViewPr>
    <p:cViewPr>
      <p:scale>
        <a:sx n="1" d="1"/>
        <a:sy n="1" d="1"/>
      </p:scale>
      <p:origin x="0" y="0"/>
    </p:cViewPr>
  </p:notesTextViewPr>
  <p:sorterViewPr>
    <p:cViewPr varScale="1">
      <p:scale>
        <a:sx n="1" d="1"/>
        <a:sy n="1" d="1"/>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tags" Target="tags/tag315.xml" /><Relationship Id="rId25" Type="http://schemas.openxmlformats.org/officeDocument/2006/relationships/presProps" Target="presProps.xml" /><Relationship Id="rId26" Type="http://schemas.openxmlformats.org/officeDocument/2006/relationships/viewProps" Target="viewProps.xml" /><Relationship Id="rId27" Type="http://schemas.openxmlformats.org/officeDocument/2006/relationships/theme" Target="theme/theme1.xml" /><Relationship Id="rId28"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4.xml" /><Relationship Id="rId2" Type="http://schemas.openxmlformats.org/officeDocument/2006/relationships/tags" Target="../tags/tag75.xml" /><Relationship Id="rId3" Type="http://schemas.openxmlformats.org/officeDocument/2006/relationships/tags" Target="../tags/tag76.xml" /><Relationship Id="rId4" Type="http://schemas.openxmlformats.org/officeDocument/2006/relationships/tags" Target="../tags/tag77.xml" /><Relationship Id="rId5" Type="http://schemas.openxmlformats.org/officeDocument/2006/relationships/tags" Target="../tags/tag78.xml" /><Relationship Id="rId6" Type="http://schemas.openxmlformats.org/officeDocument/2006/relationships/tags" Target="../tags/tag79.xml" /><Relationship Id="rId7" Type="http://schemas.openxmlformats.org/officeDocument/2006/relationships/tags" Target="../tags/tag80.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custDataLst>
              <p:tags r:id="rId3"/>
            </p:custDataLst>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
            </a:fld>
            <a:endParaRPr lang="zh-CN" altLang="en-US"/>
          </a:p>
        </p:txBody>
      </p:sp>
      <p:sp>
        <p:nvSpPr>
          <p:cNvPr id="4" name="幻灯片图像占位符 3"/>
          <p:cNvSpPr>
            <a:spLocks noGrp="1" noRot="1" noChangeAspect="1"/>
          </p:cNvSpPr>
          <p:nvPr>
            <p:ph type="sldImg" idx="2"/>
            <p:custDataLst>
              <p:tags r:id="rId4"/>
            </p:custDataLst>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custDataLst>
              <p:tags r:id="rId6"/>
            </p:custDataLst>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custDataLst>
              <p:tags r:id="rId7"/>
            </p:custDataLst>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87.xml" /><Relationship Id="rId4" Type="http://schemas.openxmlformats.org/officeDocument/2006/relationships/tags" Target="../tags/tag88.xml" /><Relationship Id="rId5" Type="http://schemas.openxmlformats.org/officeDocument/2006/relationships/tags" Target="../tags/tag89.xml" /><Relationship Id="rId6" Type="http://schemas.openxmlformats.org/officeDocument/2006/relationships/tags" Target="../tags/tag90.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 Id="rId3" Type="http://schemas.openxmlformats.org/officeDocument/2006/relationships/tags" Target="../tags/tag279.xml" /><Relationship Id="rId4" Type="http://schemas.openxmlformats.org/officeDocument/2006/relationships/tags" Target="../tags/tag280.xml" /><Relationship Id="rId5" Type="http://schemas.openxmlformats.org/officeDocument/2006/relationships/tags" Target="../tags/tag281.xml" /><Relationship Id="rId6" Type="http://schemas.openxmlformats.org/officeDocument/2006/relationships/tags" Target="../tags/tag282.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 Id="rId3" Type="http://schemas.openxmlformats.org/officeDocument/2006/relationships/tags" Target="../tags/tag298.xml" /><Relationship Id="rId4" Type="http://schemas.openxmlformats.org/officeDocument/2006/relationships/tags" Target="../tags/tag299.xml" /><Relationship Id="rId5" Type="http://schemas.openxmlformats.org/officeDocument/2006/relationships/tags" Target="../tags/tag300.xml" /><Relationship Id="rId6" Type="http://schemas.openxmlformats.org/officeDocument/2006/relationships/tags" Target="../tags/tag30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98.xml" /><Relationship Id="rId4" Type="http://schemas.openxmlformats.org/officeDocument/2006/relationships/tags" Target="../tags/tag99.xml" /><Relationship Id="rId5" Type="http://schemas.openxmlformats.org/officeDocument/2006/relationships/tags" Target="../tags/tag100.xml" /><Relationship Id="rId6" Type="http://schemas.openxmlformats.org/officeDocument/2006/relationships/tags" Target="../tags/tag10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109.xml" /><Relationship Id="rId4" Type="http://schemas.openxmlformats.org/officeDocument/2006/relationships/tags" Target="../tags/tag110.xml" /><Relationship Id="rId5" Type="http://schemas.openxmlformats.org/officeDocument/2006/relationships/tags" Target="../tags/tag111.xml" /><Relationship Id="rId6" Type="http://schemas.openxmlformats.org/officeDocument/2006/relationships/tags" Target="../tags/tag112.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 Id="rId3" Type="http://schemas.openxmlformats.org/officeDocument/2006/relationships/tags" Target="../tags/tag118.xml" /><Relationship Id="rId4" Type="http://schemas.openxmlformats.org/officeDocument/2006/relationships/tags" Target="../tags/tag119.xml" /><Relationship Id="rId5" Type="http://schemas.openxmlformats.org/officeDocument/2006/relationships/tags" Target="../tags/tag120.xml" /><Relationship Id="rId6" Type="http://schemas.openxmlformats.org/officeDocument/2006/relationships/tags" Target="../tags/tag12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130.xml" /><Relationship Id="rId4" Type="http://schemas.openxmlformats.org/officeDocument/2006/relationships/tags" Target="../tags/tag131.xml" /><Relationship Id="rId5" Type="http://schemas.openxmlformats.org/officeDocument/2006/relationships/tags" Target="../tags/tag132.xml" /><Relationship Id="rId6" Type="http://schemas.openxmlformats.org/officeDocument/2006/relationships/tags" Target="../tags/tag133.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 Id="rId3" Type="http://schemas.openxmlformats.org/officeDocument/2006/relationships/tags" Target="../tags/tag227.xml" /><Relationship Id="rId4" Type="http://schemas.openxmlformats.org/officeDocument/2006/relationships/tags" Target="../tags/tag228.xml" /><Relationship Id="rId5" Type="http://schemas.openxmlformats.org/officeDocument/2006/relationships/tags" Target="../tags/tag229.xml" /><Relationship Id="rId6" Type="http://schemas.openxmlformats.org/officeDocument/2006/relationships/tags" Target="../tags/tag230.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 Id="rId3" Type="http://schemas.openxmlformats.org/officeDocument/2006/relationships/tags" Target="../tags/tag242.xml" /><Relationship Id="rId4" Type="http://schemas.openxmlformats.org/officeDocument/2006/relationships/tags" Target="../tags/tag243.xml" /><Relationship Id="rId5" Type="http://schemas.openxmlformats.org/officeDocument/2006/relationships/tags" Target="../tags/tag244.xml" /><Relationship Id="rId6" Type="http://schemas.openxmlformats.org/officeDocument/2006/relationships/tags" Target="../tags/tag245.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 Id="rId3" Type="http://schemas.openxmlformats.org/officeDocument/2006/relationships/tags" Target="../tags/tag256.xml" /><Relationship Id="rId4" Type="http://schemas.openxmlformats.org/officeDocument/2006/relationships/tags" Target="../tags/tag257.xml" /><Relationship Id="rId5" Type="http://schemas.openxmlformats.org/officeDocument/2006/relationships/tags" Target="../tags/tag258.xml" /><Relationship Id="rId6" Type="http://schemas.openxmlformats.org/officeDocument/2006/relationships/tags" Target="../tags/tag259.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 Id="rId3" Type="http://schemas.openxmlformats.org/officeDocument/2006/relationships/tags" Target="../tags/tag269.xml" /><Relationship Id="rId4" Type="http://schemas.openxmlformats.org/officeDocument/2006/relationships/tags" Target="../tags/tag270.xml" /><Relationship Id="rId5" Type="http://schemas.openxmlformats.org/officeDocument/2006/relationships/tags" Target="../tags/tag271.xml" /><Relationship Id="rId6" Type="http://schemas.openxmlformats.org/officeDocument/2006/relationships/tags" Target="../tags/tag272.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418F03C3-53C1-4F10-8DAF-D1F318E96C6E}"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801084F-51A6-4C17-9D10-D137A9715E95}" type="slidenum">
              <a:rPr lang="zh-CN" altLang="en-US" smtClean="0"/>
              <a:t>20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801084F-51A6-4C17-9D10-D137A9715E95}" type="slidenum">
              <a:rPr lang="zh-CN" altLang="en-US" smtClean="0"/>
              <a:t>21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418F03C3-53C1-4F10-8DAF-D1F318E96C6E}"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418F03C3-53C1-4F10-8DAF-D1F318E96C6E}"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49A51D9C-74F3-4A50-80CE-FCA0A0469843}" type="slidenum">
              <a:rPr lang="zh-CN" altLang="en-US" smtClean="0"/>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801084F-51A6-4C17-9D10-D137A9715E95}"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418F03C3-53C1-4F10-8DAF-D1F318E96C6E}" type="slidenum">
              <a:rPr lang="zh-CN" altLang="en-US" smtClean="0"/>
              <a:t>16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418F03C3-53C1-4F10-8DAF-D1F318E96C6E}" type="slidenum">
              <a:rPr lang="zh-CN" altLang="en-US" smtClean="0"/>
              <a:t>17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418F03C3-53C1-4F10-8DAF-D1F318E96C6E}" type="slidenum">
              <a:rPr lang="zh-CN" altLang="en-US" smtClean="0"/>
              <a:t>18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418F03C3-53C1-4F10-8DAF-D1F318E96C6E}" type="slidenum">
              <a:rPr lang="zh-CN" altLang="en-US" smtClean="0"/>
              <a:t>19</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5.xml" /><Relationship Id="rId2" Type="http://schemas.openxmlformats.org/officeDocument/2006/relationships/tags" Target="../tags/tag6.xml" /><Relationship Id="rId3" Type="http://schemas.openxmlformats.org/officeDocument/2006/relationships/tags" Target="../tags/tag7.xml" /><Relationship Id="rId4" Type="http://schemas.openxmlformats.org/officeDocument/2006/relationships/tags" Target="../tags/tag8.xml" /><Relationship Id="rId5" Type="http://schemas.openxmlformats.org/officeDocument/2006/relationships/tags" Target="../tags/tag9.xml" /><Relationship Id="rId6" Type="http://schemas.openxmlformats.org/officeDocument/2006/relationships/tags" Target="../tags/tag10.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tags" Target="../tags/tag16.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7.xml" /><Relationship Id="rId2" Type="http://schemas.openxmlformats.org/officeDocument/2006/relationships/tags" Target="../tags/tag18.xml" /><Relationship Id="rId3" Type="http://schemas.openxmlformats.org/officeDocument/2006/relationships/tags" Target="../tags/tag19.xml" /><Relationship Id="rId4" Type="http://schemas.openxmlformats.org/officeDocument/2006/relationships/tags" Target="../tags/tag20.xml" /><Relationship Id="rId5" Type="http://schemas.openxmlformats.org/officeDocument/2006/relationships/tags" Target="../tags/tag21.xml" /><Relationship Id="rId6"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10" Type="http://schemas.openxmlformats.org/officeDocument/2006/relationships/tags" Target="../tags/tag31.xml" /><Relationship Id="rId11" Type="http://schemas.openxmlformats.org/officeDocument/2006/relationships/tags" Target="../tags/tag32.xml" /><Relationship Id="rId12" Type="http://schemas.openxmlformats.org/officeDocument/2006/relationships/tags" Target="../tags/tag33.xml" /><Relationship Id="rId13" Type="http://schemas.openxmlformats.org/officeDocument/2006/relationships/tags" Target="../tags/tag34.xml" /><Relationship Id="rId14" Type="http://schemas.openxmlformats.org/officeDocument/2006/relationships/tags" Target="../tags/tag35.xml" /><Relationship Id="rId15" Type="http://schemas.openxmlformats.org/officeDocument/2006/relationships/tags" Target="../tags/tag36.xml" /><Relationship Id="rId16" Type="http://schemas.openxmlformats.org/officeDocument/2006/relationships/tags" Target="../tags/tag37.xml" /><Relationship Id="rId17" Type="http://schemas.openxmlformats.org/officeDocument/2006/relationships/tags" Target="../tags/tag38.xml" /><Relationship Id="rId18" Type="http://schemas.openxmlformats.org/officeDocument/2006/relationships/tags" Target="../tags/tag39.xml" /><Relationship Id="rId19" Type="http://schemas.openxmlformats.org/officeDocument/2006/relationships/tags" Target="../tags/tag40.xml" /><Relationship Id="rId2" Type="http://schemas.openxmlformats.org/officeDocument/2006/relationships/tags" Target="../tags/tag23.xml" /><Relationship Id="rId20" Type="http://schemas.openxmlformats.org/officeDocument/2006/relationships/tags" Target="../tags/tag41.xml" /><Relationship Id="rId21" Type="http://schemas.openxmlformats.org/officeDocument/2006/relationships/tags" Target="../tags/tag42.xml" /><Relationship Id="rId22" Type="http://schemas.openxmlformats.org/officeDocument/2006/relationships/tags" Target="../tags/tag43.xml" /><Relationship Id="rId23" Type="http://schemas.openxmlformats.org/officeDocument/2006/relationships/tags" Target="../tags/tag44.xml" /><Relationship Id="rId24" Type="http://schemas.openxmlformats.org/officeDocument/2006/relationships/tags" Target="../tags/tag45.xml" /><Relationship Id="rId25" Type="http://schemas.openxmlformats.org/officeDocument/2006/relationships/tags" Target="../tags/tag46.xml" /><Relationship Id="rId26" Type="http://schemas.openxmlformats.org/officeDocument/2006/relationships/tags" Target="../tags/tag47.xml" /><Relationship Id="rId27" Type="http://schemas.openxmlformats.org/officeDocument/2006/relationships/tags" Target="../tags/tag48.xml" /><Relationship Id="rId28" Type="http://schemas.openxmlformats.org/officeDocument/2006/relationships/tags" Target="../tags/tag49.xml" /><Relationship Id="rId29" Type="http://schemas.openxmlformats.org/officeDocument/2006/relationships/tags" Target="../tags/tag50.xml" /><Relationship Id="rId3" Type="http://schemas.openxmlformats.org/officeDocument/2006/relationships/tags" Target="../tags/tag24.xml" /><Relationship Id="rId30" Type="http://schemas.openxmlformats.org/officeDocument/2006/relationships/tags" Target="../tags/tag51.xml" /><Relationship Id="rId31" Type="http://schemas.openxmlformats.org/officeDocument/2006/relationships/tags" Target="../tags/tag52.xml" /><Relationship Id="rId32" Type="http://schemas.openxmlformats.org/officeDocument/2006/relationships/tags" Target="../tags/tag53.xml" /><Relationship Id="rId33" Type="http://schemas.openxmlformats.org/officeDocument/2006/relationships/slideMaster" Target="../slideMasters/slideMaster1.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tags" Target="../tags/tag30.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54.xml" /><Relationship Id="rId2" Type="http://schemas.openxmlformats.org/officeDocument/2006/relationships/tags" Target="../tags/tag55.xml" /><Relationship Id="rId3" Type="http://schemas.openxmlformats.org/officeDocument/2006/relationships/tags" Target="../tags/tag56.xml" /><Relationship Id="rId4" Type="http://schemas.openxmlformats.org/officeDocument/2006/relationships/tags" Target="../tags/tag57.xml" /><Relationship Id="rId5" Type="http://schemas.openxmlformats.org/officeDocument/2006/relationships/tags" Target="../tags/tag58.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59.xml" /><Relationship Id="rId2" Type="http://schemas.openxmlformats.org/officeDocument/2006/relationships/tags" Target="../tags/tag60.xml" /><Relationship Id="rId3" Type="http://schemas.openxmlformats.org/officeDocument/2006/relationships/tags" Target="../tags/tag61.xml" /><Relationship Id="rId4" Type="http://schemas.openxmlformats.org/officeDocument/2006/relationships/tags" Target="../tags/tag62.xml" /><Relationship Id="rId5" Type="http://schemas.openxmlformats.org/officeDocument/2006/relationships/tags" Target="../tags/tag63.xml" /><Relationship Id="rId6" Type="http://schemas.openxmlformats.org/officeDocument/2006/relationships/tags" Target="../tags/tag64.xml" /><Relationship Id="rId7"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65.xml" /><Relationship Id="rId2" Type="http://schemas.openxmlformats.org/officeDocument/2006/relationships/tags" Target="../tags/tag66.xml" /><Relationship Id="rId3" Type="http://schemas.openxmlformats.org/officeDocument/2006/relationships/tags" Target="../tags/tag67.xml" /><Relationship Id="rId4" Type="http://schemas.openxmlformats.org/officeDocument/2006/relationships/tags" Target="../tags/tag68.xml" /><Relationship Id="rId5" Type="http://schemas.openxmlformats.org/officeDocument/2006/relationships/tags" Target="../tags/tag69.xml" /><Relationship Id="rId6" Type="http://schemas.openxmlformats.org/officeDocument/2006/relationships/tags" Target="../tags/tag70.xml" /><Relationship Id="rId7" Type="http://schemas.openxmlformats.org/officeDocument/2006/relationships/tags" Target="../tags/tag71.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bg>
      <p:bgRef idx="1001">
        <a:schemeClr val="bg1"/>
      </p:bgRef>
    </p:bg>
    <p:spTree>
      <p:nvGrpSpPr>
        <p:cNvPr id="1" name=""/>
        <p:cNvGrpSpPr/>
        <p:nvPr>
          <p:custDataLst>
            <p:tags r:id="rId1"/>
          </p:custDataLst>
        </p:nvPr>
      </p:nvGrpSpPr>
      <p:grpSpPr>
        <a:xfrm>
          <a:off x="0" y="0"/>
          <a:ext cx="0" cy="0"/>
        </a:xfrm>
      </p:grpSpPr>
      <p:sp>
        <p:nvSpPr>
          <p:cNvPr id="2" name="日期占位符 3"/>
          <p:cNvSpPr>
            <a:spLocks noGrp="1"/>
          </p:cNvSpPr>
          <p:nvPr>
            <p:ph type="dt" sz="half" idx="10"/>
            <p:custDataLst>
              <p:tags r:id="rId2"/>
            </p:custDataLst>
          </p:nvPr>
        </p:nvSpPr>
        <p:spPr>
          <a:xfrm>
            <a:off x="643018" y="6704013"/>
            <a:ext cx="3000745" cy="385762"/>
          </a:xfrm>
          <a:prstGeom prst="rect">
            <a:avLst/>
          </a:prstGeom>
        </p:spPr>
        <p:txBody>
          <a:bodyPr/>
          <a:lstStyle>
            <a:lvl1pPr>
              <a:defRPr/>
            </a:lvl1pPr>
          </a:lstStyle>
          <a:p>
            <a:pPr>
              <a:defRPr/>
            </a:pPr>
            <a:fld id="{ECE45C20-9DC3-4C93-855F-0906F529D9E0}" type="datetimeFigureOut">
              <a:rPr lang="zh-CN" altLang="en-US"/>
              <a:t/>
            </a:fld>
            <a:endParaRPr lang="zh-CN" altLang="en-US"/>
          </a:p>
        </p:txBody>
      </p:sp>
      <p:sp>
        <p:nvSpPr>
          <p:cNvPr id="3" name="页脚占位符 4"/>
          <p:cNvSpPr>
            <a:spLocks noGrp="1"/>
          </p:cNvSpPr>
          <p:nvPr>
            <p:ph type="ftr" sz="quarter" idx="11"/>
            <p:custDataLst>
              <p:tags r:id="rId3"/>
            </p:custDataLst>
          </p:nvPr>
        </p:nvSpPr>
        <p:spPr>
          <a:xfrm>
            <a:off x="4393156" y="6704013"/>
            <a:ext cx="4072440" cy="385762"/>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custDataLst>
              <p:tags r:id="rId4"/>
            </p:custDataLst>
          </p:nvPr>
        </p:nvSpPr>
        <p:spPr>
          <a:xfrm>
            <a:off x="9214988" y="6704013"/>
            <a:ext cx="3000745" cy="385762"/>
          </a:xfrm>
          <a:prstGeom prst="rect">
            <a:avLst/>
          </a:prstGeom>
        </p:spPr>
        <p:txBody>
          <a:bodyPr/>
          <a:lstStyle>
            <a:lvl1pPr>
              <a:defRPr/>
            </a:lvl1pPr>
          </a:lstStyle>
          <a:p>
            <a:fld id="{438595A7-F137-4A1C-94F3-17BF434764D1}" type="slidenum">
              <a:rPr lang="zh-CN" altLang="en-US"/>
              <a:t/>
            </a:fld>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186699" y="162529"/>
            <a:ext cx="11090672" cy="519937"/>
          </a:xfrm>
        </p:spPr>
        <p:txBody>
          <a:bodyPr>
            <a:noAutofit/>
          </a:bodyPr>
          <a:lstStyle>
            <a:lvl1pPr>
              <a:defRPr sz="2955" b="1">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defRPr>
            </a:lvl1p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84039" y="6703595"/>
            <a:ext cx="2893219" cy="385072"/>
          </a:xfrm>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259461" y="6703595"/>
            <a:ext cx="4339828" cy="385072"/>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9081492" y="6703595"/>
            <a:ext cx="2893219" cy="385072"/>
          </a:xfrm>
        </p:spPr>
        <p:txBody>
          <a:bodyPr/>
          <a:lstStyle/>
          <a:p>
            <a:fld id="{565CE74E-AB26-4998-AD42-012C4C1AD076}" type="slidenum">
              <a:rPr lang="zh-CN" altLang="en-US" smtClean="0"/>
              <a:t/>
            </a:fld>
            <a:endParaRPr lang="zh-CN" altLang="en-US"/>
          </a:p>
        </p:txBody>
      </p:sp>
      <p:sp>
        <p:nvSpPr>
          <p:cNvPr id="6" name="矩形 5"/>
          <p:cNvSpPr/>
          <p:nvPr userDrawn="1">
            <p:custDataLst>
              <p:tags r:id="rId6"/>
            </p:custDataLst>
          </p:nvPr>
        </p:nvSpPr>
        <p:spPr>
          <a:xfrm>
            <a:off x="0" y="682466"/>
            <a:ext cx="12858750" cy="6550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84039" y="385072"/>
            <a:ext cx="11090672" cy="1397978"/>
          </a:xfrm>
        </p:spPr>
        <p:txBody>
          <a:bodyPr/>
          <a:lstStyle/>
          <a:p>
            <a:r>
              <a:rPr lang="zh-CN" altLang="en-US"/>
              <a:t>单击此处编辑母版标题样式</a:t>
            </a:r>
            <a:endParaRPr lang="zh-CN" altLang="en-US"/>
          </a:p>
        </p:txBody>
      </p:sp>
      <p:sp>
        <p:nvSpPr>
          <p:cNvPr id="3" name="内容占位符 2"/>
          <p:cNvSpPr>
            <a:spLocks noGrp="1"/>
          </p:cNvSpPr>
          <p:nvPr>
            <p:ph idx="1" hasCustomPrompt="1"/>
            <p:custDataLst>
              <p:tags r:id="rId3"/>
            </p:custDataLst>
          </p:nvPr>
        </p:nvSpPr>
        <p:spPr>
          <a:xfrm>
            <a:off x="884039" y="1925358"/>
            <a:ext cx="11090672" cy="4589050"/>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a:xfrm>
            <a:off x="884039" y="6703595"/>
            <a:ext cx="2893219" cy="385072"/>
          </a:xfrm>
        </p:spPr>
        <p:txBody>
          <a:bodyPr/>
          <a:lstStyle/>
          <a:p>
            <a:fld id="{904633C7-0C01-4672-8BF1-E8A9B0B93446}"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a:xfrm>
            <a:off x="4259461" y="6703595"/>
            <a:ext cx="4339828" cy="385072"/>
          </a:xfrm>
        </p:spPr>
        <p:txBody>
          <a:bodyPr/>
          <a:lstStyle/>
          <a:p>
            <a:endParaRPr lang="zh-CN" altLang="en-US"/>
          </a:p>
        </p:txBody>
      </p:sp>
      <p:sp>
        <p:nvSpPr>
          <p:cNvPr id="6" name="灯片编号占位符 5"/>
          <p:cNvSpPr>
            <a:spLocks noGrp="1"/>
          </p:cNvSpPr>
          <p:nvPr>
            <p:ph type="sldNum" sz="quarter" idx="12"/>
            <p:custDataLst>
              <p:tags r:id="rId6"/>
            </p:custDataLst>
          </p:nvPr>
        </p:nvSpPr>
        <p:spPr>
          <a:xfrm>
            <a:off x="9081492" y="6703595"/>
            <a:ext cx="2893219" cy="385072"/>
          </a:xfrm>
        </p:spPr>
        <p:txBody>
          <a:bodyPr/>
          <a:lstStyle/>
          <a:p>
            <a:fld id="{87587C7A-3ECE-48A3-822A-386751A1E13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84039" y="385072"/>
            <a:ext cx="11090672" cy="1397978"/>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custDataLst>
              <p:tags r:id="rId3"/>
            </p:custDataLst>
          </p:nvPr>
        </p:nvSpPr>
        <p:spPr>
          <a:xfrm>
            <a:off x="884039" y="6703595"/>
            <a:ext cx="2893219" cy="385072"/>
          </a:xfrm>
        </p:spPr>
        <p:txBody>
          <a:bodyPr/>
          <a:lstStyle>
            <a:lvl1pPr>
              <a:defRPr/>
            </a:lvl1pPr>
          </a:lstStyle>
          <a:p>
            <a:pPr>
              <a:defRPr/>
            </a:pPr>
            <a:fld id="{C8E707FB-9A4B-43C9-BEBC-5527A0815104}" type="datetime1">
              <a:rPr lang="zh-CN" altLang="en-US"/>
              <a:t/>
            </a:fld>
            <a:endParaRPr lang="zh-CN" altLang="en-US" sz="1800">
              <a:solidFill>
                <a:schemeClr val="tx1"/>
              </a:solidFill>
            </a:endParaRPr>
          </a:p>
        </p:txBody>
      </p:sp>
      <p:sp>
        <p:nvSpPr>
          <p:cNvPr id="4" name="页脚占位符 4"/>
          <p:cNvSpPr>
            <a:spLocks noGrp="1" noChangeArrowheads="1"/>
          </p:cNvSpPr>
          <p:nvPr>
            <p:ph type="ftr" sz="quarter" idx="11"/>
            <p:custDataLst>
              <p:tags r:id="rId4"/>
            </p:custDataLst>
          </p:nvPr>
        </p:nvSpPr>
        <p:spPr>
          <a:xfrm>
            <a:off x="4259461" y="6703595"/>
            <a:ext cx="4339828" cy="385072"/>
          </a:xfrm>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custDataLst>
              <p:tags r:id="rId5"/>
            </p:custDataLst>
          </p:nvPr>
        </p:nvSpPr>
        <p:spPr>
          <a:xfrm>
            <a:off x="9081492" y="6703595"/>
            <a:ext cx="2893219" cy="385072"/>
          </a:xfrm>
        </p:spPr>
        <p:txBody>
          <a:bodyPr/>
          <a:lstStyle>
            <a:lvl1pPr>
              <a:defRPr/>
            </a:lvl1pPr>
          </a:lstStyle>
          <a:p>
            <a:pPr>
              <a:defRPr/>
            </a:pPr>
            <a:fld id="{D81D8D7C-BAC7-484D-8442-92C965557AA3}" type="slidenum">
              <a:rPr lang="zh-CN" altLang="en-US"/>
              <a:t/>
            </a:fld>
            <a:endParaRPr lang="zh-CN" altLang="en-US" sz="1800">
              <a:solidFill>
                <a:schemeClr val="tx1"/>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页_3">
    <p:spTree>
      <p:nvGrpSpPr>
        <p:cNvPr id="1" name=""/>
        <p:cNvGrpSpPr/>
        <p:nvPr>
          <p:custDataLst>
            <p:tags r:id="rId1"/>
          </p:custDataLst>
        </p:nvPr>
      </p:nvGrpSpPr>
      <p:grpSpPr>
        <a:xfrm>
          <a:off x="0" y="0"/>
          <a:ext cx="0" cy="0"/>
        </a:xfrm>
      </p:grpSpPr>
      <p:cxnSp>
        <p:nvCxnSpPr>
          <p:cNvPr id="7" name="直接连接符 6"/>
          <p:cNvCxnSpPr/>
          <p:nvPr userDrawn="1">
            <p:custDataLst>
              <p:tags r:id="rId2"/>
            </p:custDataLst>
          </p:nvPr>
        </p:nvCxnSpPr>
        <p:spPr>
          <a:xfrm flipH="1">
            <a:off x="68312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custDataLst>
              <p:tags r:id="rId3"/>
            </p:custDataLst>
          </p:nvPr>
        </p:nvCxnSpPr>
        <p:spPr>
          <a:xfrm flipH="1">
            <a:off x="1366242"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custDataLst>
              <p:tags r:id="rId4"/>
            </p:custDataLst>
          </p:nvPr>
        </p:nvCxnSpPr>
        <p:spPr>
          <a:xfrm flipH="1">
            <a:off x="202927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custDataLst>
              <p:tags r:id="rId5"/>
            </p:custDataLst>
          </p:nvPr>
        </p:nvCxnSpPr>
        <p:spPr>
          <a:xfrm flipH="1">
            <a:off x="269230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custDataLst>
              <p:tags r:id="rId6"/>
            </p:custDataLst>
          </p:nvPr>
        </p:nvCxnSpPr>
        <p:spPr>
          <a:xfrm flipH="1">
            <a:off x="3355330"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custDataLst>
              <p:tags r:id="rId7"/>
            </p:custDataLst>
          </p:nvPr>
        </p:nvCxnSpPr>
        <p:spPr>
          <a:xfrm flipH="1">
            <a:off x="4018359"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8"/>
            </p:custDataLst>
          </p:nvPr>
        </p:nvCxnSpPr>
        <p:spPr>
          <a:xfrm flipH="1">
            <a:off x="4701480"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custDataLst>
              <p:tags r:id="rId9"/>
            </p:custDataLst>
          </p:nvPr>
        </p:nvCxnSpPr>
        <p:spPr>
          <a:xfrm flipH="1">
            <a:off x="5424785"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custDataLst>
              <p:tags r:id="rId10"/>
            </p:custDataLst>
          </p:nvPr>
        </p:nvCxnSpPr>
        <p:spPr>
          <a:xfrm flipH="1">
            <a:off x="612799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custDataLst>
              <p:tags r:id="rId11"/>
            </p:custDataLst>
          </p:nvPr>
        </p:nvCxnSpPr>
        <p:spPr>
          <a:xfrm flipH="1">
            <a:off x="6811119"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custDataLst>
              <p:tags r:id="rId12"/>
            </p:custDataLst>
          </p:nvPr>
        </p:nvCxnSpPr>
        <p:spPr>
          <a:xfrm flipH="1">
            <a:off x="747414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custDataLst>
              <p:tags r:id="rId13"/>
            </p:custDataLst>
          </p:nvPr>
        </p:nvCxnSpPr>
        <p:spPr>
          <a:xfrm flipH="1">
            <a:off x="813717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custDataLst>
              <p:tags r:id="rId14"/>
            </p:custDataLst>
          </p:nvPr>
        </p:nvCxnSpPr>
        <p:spPr>
          <a:xfrm flipH="1">
            <a:off x="8800207"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custDataLst>
              <p:tags r:id="rId15"/>
            </p:custDataLst>
          </p:nvPr>
        </p:nvCxnSpPr>
        <p:spPr>
          <a:xfrm flipH="1">
            <a:off x="9463236"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custDataLst>
              <p:tags r:id="rId16"/>
            </p:custDataLst>
          </p:nvPr>
        </p:nvCxnSpPr>
        <p:spPr>
          <a:xfrm flipH="1">
            <a:off x="10146357"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custDataLst>
              <p:tags r:id="rId17"/>
            </p:custDataLst>
          </p:nvPr>
        </p:nvCxnSpPr>
        <p:spPr>
          <a:xfrm flipH="1">
            <a:off x="10869662"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custDataLst>
              <p:tags r:id="rId18"/>
            </p:custDataLst>
          </p:nvPr>
        </p:nvCxnSpPr>
        <p:spPr>
          <a:xfrm flipH="1">
            <a:off x="11572875"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custDataLst>
              <p:tags r:id="rId19"/>
            </p:custDataLst>
          </p:nvPr>
        </p:nvCxnSpPr>
        <p:spPr>
          <a:xfrm flipH="1">
            <a:off x="12235904"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20"/>
            </p:custDataLst>
          </p:nvPr>
        </p:nvCxnSpPr>
        <p:spPr>
          <a:xfrm flipH="1" flipV="1">
            <a:off x="-442020" y="6528339"/>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custDataLst>
              <p:tags r:id="rId21"/>
            </p:custDataLst>
          </p:nvPr>
        </p:nvCxnSpPr>
        <p:spPr>
          <a:xfrm flipH="1" flipV="1">
            <a:off x="-442020" y="5743665"/>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userDrawn="1">
            <p:custDataLst>
              <p:tags r:id="rId22"/>
            </p:custDataLst>
          </p:nvPr>
        </p:nvCxnSpPr>
        <p:spPr>
          <a:xfrm flipH="1" flipV="1">
            <a:off x="-442020" y="4956717"/>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userDrawn="1">
            <p:custDataLst>
              <p:tags r:id="rId23"/>
            </p:custDataLst>
          </p:nvPr>
        </p:nvCxnSpPr>
        <p:spPr>
          <a:xfrm flipH="1" flipV="1">
            <a:off x="-442020" y="4190998"/>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userDrawn="1">
            <p:custDataLst>
              <p:tags r:id="rId24"/>
            </p:custDataLst>
          </p:nvPr>
        </p:nvCxnSpPr>
        <p:spPr>
          <a:xfrm flipH="1" flipV="1">
            <a:off x="-442020" y="3406324"/>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userDrawn="1">
            <p:custDataLst>
              <p:tags r:id="rId25"/>
            </p:custDataLst>
          </p:nvPr>
        </p:nvCxnSpPr>
        <p:spPr>
          <a:xfrm flipH="1" flipV="1">
            <a:off x="-442020" y="2619376"/>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userDrawn="1">
            <p:custDataLst>
              <p:tags r:id="rId26"/>
            </p:custDataLst>
          </p:nvPr>
        </p:nvCxnSpPr>
        <p:spPr>
          <a:xfrm flipH="1" flipV="1">
            <a:off x="-442020" y="1874886"/>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userDrawn="1">
            <p:custDataLst>
              <p:tags r:id="rId27"/>
            </p:custDataLst>
          </p:nvPr>
        </p:nvCxnSpPr>
        <p:spPr>
          <a:xfrm flipH="1" flipV="1">
            <a:off x="-442020" y="1090212"/>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userDrawn="1">
            <p:custDataLst>
              <p:tags r:id="rId28"/>
            </p:custDataLst>
          </p:nvPr>
        </p:nvCxnSpPr>
        <p:spPr>
          <a:xfrm flipH="1" flipV="1">
            <a:off x="-442020" y="303264"/>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9" name="组合 28"/>
          <p:cNvGrpSpPr/>
          <p:nvPr userDrawn="1">
            <p:custDataLst>
              <p:tags r:id="rId29"/>
            </p:custDataLst>
          </p:nvPr>
        </p:nvGrpSpPr>
        <p:grpSpPr>
          <a:xfrm>
            <a:off x="10639194" y="6386146"/>
            <a:ext cx="844151" cy="681171"/>
            <a:chOff x="10087532" y="6055345"/>
            <a:chExt cx="800380" cy="645886"/>
          </a:xfrm>
        </p:grpSpPr>
        <p:sp>
          <p:nvSpPr>
            <p:cNvPr id="30" name="椭圆 29"/>
            <p:cNvSpPr/>
            <p:nvPr>
              <p:custDataLst>
                <p:tags r:id="rId30"/>
              </p:custDataLst>
            </p:nvPr>
          </p:nvSpPr>
          <p:spPr>
            <a:xfrm>
              <a:off x="10087532" y="6055345"/>
              <a:ext cx="591536" cy="5915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1" name="椭圆 30"/>
            <p:cNvSpPr/>
            <p:nvPr>
              <p:custDataLst>
                <p:tags r:id="rId31"/>
              </p:custDataLst>
            </p:nvPr>
          </p:nvSpPr>
          <p:spPr>
            <a:xfrm>
              <a:off x="10470224" y="6283543"/>
              <a:ext cx="417688" cy="417688"/>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0" name="文本框 39"/>
            <p:cNvSpPr txBox="1"/>
            <p:nvPr>
              <p:custDataLst>
                <p:tags r:id="rId32"/>
              </p:custDataLst>
            </p:nvPr>
          </p:nvSpPr>
          <p:spPr>
            <a:xfrm>
              <a:off x="10145315" y="6166446"/>
              <a:ext cx="533753" cy="101154"/>
            </a:xfrm>
            <a:prstGeom prst="rect">
              <a:avLst/>
            </a:prstGeom>
            <a:noFill/>
          </p:spPr>
          <p:txBody>
            <a:bodyPr wrap="square" rtlCol="0">
              <a:spAutoFit/>
            </a:bodyPr>
            <a:lstStyle/>
            <a:p>
              <a:endParaRPr lang="zh-CN" altLang="en-US" sz="100"/>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两栏内容">
    <p:bg>
      <p:bgPr>
        <a:solidFill>
          <a:schemeClr val="bg1"/>
        </a:solidFill>
        <a:effectLst/>
      </p:bgPr>
    </p:bg>
    <p:spTree>
      <p:nvGrpSpPr>
        <p:cNvPr id="1" name=""/>
        <p:cNvGrpSpPr/>
        <p:nvPr>
          <p:custDataLst>
            <p:tags r:id="rId1"/>
          </p:custDataLst>
        </p:nvPr>
      </p:nvGrpSpPr>
      <p:grpSpPr>
        <a:xfrm>
          <a:off x="0" y="0"/>
          <a:ext cx="0" cy="0"/>
        </a:xfrm>
      </p:grpSpPr>
      <p:grpSp>
        <p:nvGrpSpPr>
          <p:cNvPr id="20" name="组合 19"/>
          <p:cNvGrpSpPr/>
          <p:nvPr userDrawn="1">
            <p:custDataLst>
              <p:tags r:id="rId2"/>
            </p:custDataLst>
          </p:nvPr>
        </p:nvGrpSpPr>
        <p:grpSpPr>
          <a:xfrm>
            <a:off x="11824630" y="6578430"/>
            <a:ext cx="1038394" cy="455609"/>
            <a:chOff x="10634092" y="6090541"/>
            <a:chExt cx="1128537" cy="432039"/>
          </a:xfrm>
        </p:grpSpPr>
        <p:sp>
          <p:nvSpPr>
            <p:cNvPr id="21" name="Rectangle 3"/>
            <p:cNvSpPr/>
            <p:nvPr userDrawn="1">
              <p:custDataLst>
                <p:tags r:id="rId3"/>
              </p:custDataLst>
            </p:nvPr>
          </p:nvSpPr>
          <p:spPr bwMode="auto">
            <a:xfrm>
              <a:off x="10634092" y="6090541"/>
              <a:ext cx="792088" cy="432039"/>
            </a:xfrm>
            <a:prstGeom prst="roundRect">
              <a:avLst/>
            </a:prstGeom>
            <a:solidFill>
              <a:schemeClr val="bg1">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63702" tIns="31846" rIns="31846" bIns="63702" numCol="1" spcCol="0" rtlCol="0" fromWordArt="0" anchor="t" anchorCtr="0" forceAA="0" compatLnSpc="1">
              <a:noAutofit/>
            </a:bodyPr>
            <a:lstStyle/>
            <a:p>
              <a:pPr marL="0" marR="0" lvl="0" indent="0" defTabSz="913130" eaLnBrk="1" fontAlgn="auto" latinLnBrk="0" hangingPunct="1">
                <a:lnSpc>
                  <a:spcPct val="100000"/>
                </a:lnSpc>
                <a:spcBef>
                  <a:spcPct val="0"/>
                </a:spcBef>
                <a:spcAft>
                  <a:spcPct val="0"/>
                </a:spcAft>
                <a:buClrTx/>
                <a:buSzTx/>
                <a:buFontTx/>
                <a:buNone/>
                <a:defRPr/>
              </a:pPr>
              <a:endParaRPr kumimoji="0" lang="en-US" sz="1255" b="0" i="0" u="none" strike="noStrike" kern="0" cap="none" spc="-40" normalizeH="0" baseline="0" noProof="0">
                <a:ln>
                  <a:noFill/>
                </a:ln>
                <a:gradFill>
                  <a:gsLst>
                    <a:gs pos="0">
                      <a:srgbClr val="FFFFFF"/>
                    </a:gs>
                    <a:gs pos="100000">
                      <a:srgbClr val="FFFFFF"/>
                    </a:gs>
                  </a:gsLst>
                  <a:lin ang="5400000" scaled="0"/>
                </a:gradFill>
                <a:effectLst/>
                <a:uLnTx/>
                <a:uFillTx/>
                <a:latin typeface="Segoe UI" panose="020b0502040204020203"/>
                <a:ea typeface="Segoe UI" panose="020b0502040204020203" charset="0"/>
                <a:cs typeface="Segoe UI" panose="020b0502040204020203" charset="0"/>
              </a:endParaRPr>
            </a:p>
          </p:txBody>
        </p:sp>
        <p:sp>
          <p:nvSpPr>
            <p:cNvPr id="22" name="Rectangle 3"/>
            <p:cNvSpPr/>
            <p:nvPr userDrawn="1">
              <p:custDataLst>
                <p:tags r:id="rId4"/>
              </p:custDataLst>
            </p:nvPr>
          </p:nvSpPr>
          <p:spPr bwMode="auto">
            <a:xfrm>
              <a:off x="10634093" y="6456944"/>
              <a:ext cx="1128536" cy="65636"/>
            </a:xfrm>
            <a:prstGeom prst="roundRect">
              <a:avLst>
                <a:gd name="adj" fmla="val 0"/>
              </a:avLst>
            </a:prstGeom>
            <a:solidFill>
              <a:schemeClr val="bg1">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63702" tIns="31846" rIns="31846" bIns="63702" numCol="1" spcCol="0" rtlCol="0" fromWordArt="0" anchor="t" anchorCtr="0" forceAA="0" compatLnSpc="1">
              <a:noAutofit/>
            </a:bodyPr>
            <a:lstStyle/>
            <a:p>
              <a:pPr marL="0" marR="0" lvl="0" indent="0" defTabSz="913130" eaLnBrk="1" fontAlgn="auto" latinLnBrk="0" hangingPunct="1">
                <a:lnSpc>
                  <a:spcPct val="100000"/>
                </a:lnSpc>
                <a:spcBef>
                  <a:spcPct val="0"/>
                </a:spcBef>
                <a:spcAft>
                  <a:spcPct val="0"/>
                </a:spcAft>
                <a:buClrTx/>
                <a:buSzTx/>
                <a:buFontTx/>
                <a:buNone/>
                <a:defRPr/>
              </a:pPr>
              <a:endParaRPr kumimoji="0" lang="en-US" sz="1255" b="0" i="0" u="none" strike="noStrike" kern="0" cap="none" spc="-40" normalizeH="0" baseline="0" noProof="0">
                <a:ln>
                  <a:noFill/>
                </a:ln>
                <a:gradFill>
                  <a:gsLst>
                    <a:gs pos="0">
                      <a:srgbClr val="FFFFFF"/>
                    </a:gs>
                    <a:gs pos="100000">
                      <a:srgbClr val="FFFFFF"/>
                    </a:gs>
                  </a:gsLst>
                  <a:lin ang="5400000" scaled="0"/>
                </a:gradFill>
                <a:effectLst/>
                <a:uLnTx/>
                <a:uFillTx/>
                <a:latin typeface="Segoe UI" panose="020b0502040204020203"/>
                <a:ea typeface="Segoe UI" panose="020b0502040204020203" charset="0"/>
                <a:cs typeface="Segoe UI" panose="020b0502040204020203" charset="0"/>
              </a:endParaRPr>
            </a:p>
          </p:txBody>
        </p:sp>
      </p:grpSp>
      <p:sp>
        <p:nvSpPr>
          <p:cNvPr id="23" name="TextBox 15"/>
          <p:cNvSpPr txBox="1"/>
          <p:nvPr userDrawn="1">
            <p:custDataLst>
              <p:tags r:id="rId5"/>
            </p:custDataLst>
          </p:nvPr>
        </p:nvSpPr>
        <p:spPr>
          <a:xfrm>
            <a:off x="11824630" y="6614017"/>
            <a:ext cx="708297" cy="323215"/>
          </a:xfrm>
          <a:prstGeom prst="rect">
            <a:avLst/>
          </a:prstGeom>
          <a:noFill/>
        </p:spPr>
        <p:txBody>
          <a:bodyPr wrap="square" rtlCol="0">
            <a:spAutoFit/>
          </a:bodyPr>
          <a:lstStyle/>
          <a:p>
            <a:pPr algn="ctr"/>
            <a:fld id="{2EEF1883-7A0E-4F66-9932-E581691AD397}" type="slidenum">
              <a:rPr lang="zh-CN" altLang="en-US" sz="1505" smtClean="0">
                <a:solidFill>
                  <a:schemeClr val="tx1">
                    <a:lumMod val="85000"/>
                    <a:lumOff val="15000"/>
                  </a:schemeClr>
                </a:solidFill>
                <a:latin typeface="微软雅黑" panose="020b0503020204020204" pitchFamily="34" charset="-122"/>
                <a:ea typeface="微软雅黑" panose="020b0503020204020204" pitchFamily="34" charset="-122"/>
              </a:rPr>
              <a:t/>
            </a:fld>
            <a:r>
              <a:rPr lang="zh-CN" altLang="en-US" sz="1505" smtClean="0">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sz="1505" b="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cove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264359" y="964353"/>
            <a:ext cx="10335094" cy="2710820"/>
          </a:xfrm>
        </p:spPr>
        <p:txBody>
          <a:bodyPr lIns="90000" tIns="46800" rIns="90000" bIns="46800" anchor="b" anchorCtr="0">
            <a:normAutofit/>
          </a:bodyPr>
          <a:lstStyle>
            <a:lvl1pPr algn="ctr">
              <a:defRPr sz="6330"/>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264359" y="3754903"/>
            <a:ext cx="10335094" cy="1552837"/>
          </a:xfrm>
        </p:spPr>
        <p:txBody>
          <a:bodyPr lIns="90000" tIns="46800" rIns="90000" bIns="46800">
            <a:normAutofit/>
          </a:bodyPr>
          <a:lstStyle>
            <a:lvl1pPr marL="0" indent="0" algn="ctr">
              <a:lnSpc>
                <a:spcPct val="110000"/>
              </a:lnSpc>
              <a:buNone/>
              <a:defRPr sz="2530" spc="200">
                <a:uFillTx/>
              </a:defRPr>
            </a:lvl1pPr>
            <a:lvl2pPr marL="481965" indent="0" algn="ctr">
              <a:buNone/>
              <a:defRPr sz="2110"/>
            </a:lvl2pPr>
            <a:lvl3pPr marL="964565" indent="0" algn="ctr">
              <a:buNone/>
              <a:defRPr sz="1900"/>
            </a:lvl3pPr>
            <a:lvl4pPr marL="1446530" indent="0" algn="ctr">
              <a:buNone/>
              <a:defRPr sz="1685"/>
            </a:lvl4pPr>
            <a:lvl5pPr marL="1928495" indent="0" algn="ctr">
              <a:buNone/>
              <a:defRPr sz="1685"/>
            </a:lvl5pPr>
            <a:lvl6pPr marL="2411095" indent="0" algn="ctr">
              <a:buNone/>
              <a:defRPr sz="1685"/>
            </a:lvl6pPr>
            <a:lvl7pPr marL="2893060" indent="0" algn="ctr">
              <a:buNone/>
              <a:defRPr sz="1685"/>
            </a:lvl7pPr>
            <a:lvl8pPr marL="3375025" indent="0" algn="ctr">
              <a:buNone/>
              <a:defRPr sz="1685"/>
            </a:lvl8pPr>
            <a:lvl9pPr marL="3857625" indent="0" algn="ctr">
              <a:buNone/>
              <a:defRPr sz="1685"/>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a:xfrm>
            <a:off x="645469" y="6659353"/>
            <a:ext cx="2847656" cy="334107"/>
          </a:xfrm>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5"/>
            </p:custDataLst>
          </p:nvPr>
        </p:nvSpPr>
        <p:spPr>
          <a:xfrm>
            <a:off x="4341094" y="6659353"/>
            <a:ext cx="4176563" cy="334107"/>
          </a:xfrm>
        </p:spPr>
        <p:txBody>
          <a:bodyPr/>
          <a:lstStyle/>
          <a:p>
            <a:endParaRPr lang="zh-CN" altLang="en-US"/>
          </a:p>
        </p:txBody>
      </p:sp>
      <p:sp>
        <p:nvSpPr>
          <p:cNvPr id="18" name="灯片编号占位符 17"/>
          <p:cNvSpPr>
            <a:spLocks noGrp="1"/>
          </p:cNvSpPr>
          <p:nvPr>
            <p:ph type="sldNum" sz="quarter" idx="12"/>
            <p:custDataLst>
              <p:tags r:id="rId6"/>
            </p:custDataLst>
          </p:nvPr>
        </p:nvSpPr>
        <p:spPr>
          <a:xfrm>
            <a:off x="9363094" y="6659353"/>
            <a:ext cx="2847656" cy="334107"/>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41672" y="641637"/>
            <a:ext cx="11569078" cy="744147"/>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41672" y="1583210"/>
            <a:ext cx="5459906" cy="5007803"/>
          </a:xfrm>
        </p:spPr>
        <p:txBody>
          <a:bodyPr vert="horz" lIns="90000" tIns="46800" rIns="90000" bIns="4680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762234" y="1583210"/>
            <a:ext cx="5459906" cy="5007803"/>
          </a:xfrm>
        </p:spPr>
        <p:txBody>
          <a:bodyPr lIns="90000" tIns="46800" rIns="90000" bIns="4680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a:xfrm>
            <a:off x="645469" y="6659353"/>
            <a:ext cx="2847656" cy="334107"/>
          </a:xfrm>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a:xfrm>
            <a:off x="4341094" y="6659353"/>
            <a:ext cx="4176563" cy="334107"/>
          </a:xfrm>
        </p:spPr>
        <p:txBody>
          <a:bodyPr/>
          <a:lstStyle/>
          <a:p>
            <a:endParaRPr lang="zh-CN" altLang="en-US"/>
          </a:p>
        </p:txBody>
      </p:sp>
      <p:sp>
        <p:nvSpPr>
          <p:cNvPr id="7" name="灯片编号占位符 6"/>
          <p:cNvSpPr>
            <a:spLocks noGrp="1"/>
          </p:cNvSpPr>
          <p:nvPr>
            <p:ph type="sldNum" sz="quarter" idx="12"/>
            <p:custDataLst>
              <p:tags r:id="rId7"/>
            </p:custDataLst>
          </p:nvPr>
        </p:nvSpPr>
        <p:spPr>
          <a:xfrm>
            <a:off x="9363094" y="6659353"/>
            <a:ext cx="2847656" cy="334107"/>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file:///D:\qq&#25991;&#20214;\712321467\Image\C2C\Image2\%7b75232B38-A165-1FB7-499C-2E1C792CACB5%7d.png" TargetMode="External" /><Relationship Id="rId11" Type="http://schemas.openxmlformats.org/officeDocument/2006/relationships/image" Target="../media/image1.png" /><Relationship Id="rId12" Type="http://schemas.openxmlformats.org/officeDocument/2006/relationships/tags" Target="../tags/tag73.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tags" Target="../tags/tag7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9"/>
          </p:custDataLst>
        </p:nvPr>
      </p:nvGrpSpPr>
      <p:grpSpPr>
        <a:xfrm>
          <a:off x="0" y="0"/>
          <a:ext cx="0" cy="0"/>
        </a:xfrm>
      </p:grpSpPr>
      <p:pic>
        <p:nvPicPr>
          <p:cNvPr id="2" name="图片 1073743875" descr="学科网 zxxk.com"/>
          <p:cNvPicPr>
            <a:picLocks noChangeAspect="1"/>
          </p:cNvPicPr>
          <p:nvPr>
            <p:custDataLst>
              <p:tags r:id="rId12"/>
            </p:custDataLst>
          </p:nvPr>
        </p:nvPicPr>
        <p:blipFill>
          <a:blip r:embed="rId11" r:link="rId10"/>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1.xml" /><Relationship Id="rId3" Type="http://schemas.openxmlformats.org/officeDocument/2006/relationships/image" Target="../media/image2.jpeg" /><Relationship Id="rId4" Type="http://schemas.openxmlformats.org/officeDocument/2006/relationships/tags" Target="../tags/tag82.xml" /><Relationship Id="rId5" Type="http://schemas.openxmlformats.org/officeDocument/2006/relationships/tags" Target="../tags/tag83.xml" /><Relationship Id="rId6" Type="http://schemas.openxmlformats.org/officeDocument/2006/relationships/tags" Target="../tags/tag84.xml" /><Relationship Id="rId7" Type="http://schemas.openxmlformats.org/officeDocument/2006/relationships/tags" Target="../tags/tag85.xml" /><Relationship Id="rId8" Type="http://schemas.openxmlformats.org/officeDocument/2006/relationships/tags" Target="../tags/tag86.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19.png" /><Relationship Id="rId11" Type="http://schemas.openxmlformats.org/officeDocument/2006/relationships/tags" Target="../tags/tag176.xml" /><Relationship Id="rId12" Type="http://schemas.openxmlformats.org/officeDocument/2006/relationships/tags" Target="../tags/tag177.xml" /><Relationship Id="rId13" Type="http://schemas.openxmlformats.org/officeDocument/2006/relationships/tags" Target="../tags/tag178.xml" /><Relationship Id="rId14" Type="http://schemas.openxmlformats.org/officeDocument/2006/relationships/tags" Target="../tags/tag179.xml" /><Relationship Id="rId15" Type="http://schemas.openxmlformats.org/officeDocument/2006/relationships/tags" Target="../tags/tag180.xml" /><Relationship Id="rId2" Type="http://schemas.openxmlformats.org/officeDocument/2006/relationships/tags" Target="../tags/tag170.xml" /><Relationship Id="rId3" Type="http://schemas.openxmlformats.org/officeDocument/2006/relationships/tags" Target="../tags/tag171.xml" /><Relationship Id="rId4" Type="http://schemas.openxmlformats.org/officeDocument/2006/relationships/tags" Target="../tags/tag172.xml" /><Relationship Id="rId5" Type="http://schemas.openxmlformats.org/officeDocument/2006/relationships/image" Target="../media/image15.jpeg" /><Relationship Id="rId6" Type="http://schemas.openxmlformats.org/officeDocument/2006/relationships/tags" Target="../tags/tag173.xml" /><Relationship Id="rId7" Type="http://schemas.openxmlformats.org/officeDocument/2006/relationships/tags" Target="../tags/tag174.xml" /><Relationship Id="rId8" Type="http://schemas.openxmlformats.org/officeDocument/2006/relationships/image" Target="../media/image18.png" /><Relationship Id="rId9" Type="http://schemas.openxmlformats.org/officeDocument/2006/relationships/tags" Target="../tags/tag17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image" Target="../media/image19.png" /><Relationship Id="rId11" Type="http://schemas.openxmlformats.org/officeDocument/2006/relationships/tags" Target="../tags/tag188.xml" /><Relationship Id="rId12" Type="http://schemas.openxmlformats.org/officeDocument/2006/relationships/tags" Target="../tags/tag189.xml" /><Relationship Id="rId13" Type="http://schemas.openxmlformats.org/officeDocument/2006/relationships/tags" Target="../tags/tag190.xml" /><Relationship Id="rId2" Type="http://schemas.openxmlformats.org/officeDocument/2006/relationships/tags" Target="../tags/tag181.xml" /><Relationship Id="rId3" Type="http://schemas.openxmlformats.org/officeDocument/2006/relationships/tags" Target="../tags/tag182.xml" /><Relationship Id="rId4" Type="http://schemas.openxmlformats.org/officeDocument/2006/relationships/tags" Target="../tags/tag183.xml" /><Relationship Id="rId5" Type="http://schemas.openxmlformats.org/officeDocument/2006/relationships/tags" Target="../tags/tag184.xml" /><Relationship Id="rId6" Type="http://schemas.openxmlformats.org/officeDocument/2006/relationships/tags" Target="../tags/tag185.xml" /><Relationship Id="rId7" Type="http://schemas.openxmlformats.org/officeDocument/2006/relationships/image" Target="../media/image15.jpeg" /><Relationship Id="rId8" Type="http://schemas.openxmlformats.org/officeDocument/2006/relationships/tags" Target="../tags/tag186.xml" /><Relationship Id="rId9" Type="http://schemas.openxmlformats.org/officeDocument/2006/relationships/tags" Target="../tags/tag18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8.xml" /><Relationship Id="rId10" Type="http://schemas.openxmlformats.org/officeDocument/2006/relationships/image" Target="../media/image20.jpeg" /><Relationship Id="rId11" Type="http://schemas.openxmlformats.org/officeDocument/2006/relationships/tags" Target="../tags/tag198.xml" /><Relationship Id="rId12" Type="http://schemas.openxmlformats.org/officeDocument/2006/relationships/image" Target="../media/image21.jpeg" /><Relationship Id="rId13" Type="http://schemas.openxmlformats.org/officeDocument/2006/relationships/tags" Target="../tags/tag199.xml" /><Relationship Id="rId14" Type="http://schemas.openxmlformats.org/officeDocument/2006/relationships/tags" Target="../tags/tag200.xml" /><Relationship Id="rId2" Type="http://schemas.openxmlformats.org/officeDocument/2006/relationships/tags" Target="../tags/tag191.xml" /><Relationship Id="rId3" Type="http://schemas.openxmlformats.org/officeDocument/2006/relationships/tags" Target="../tags/tag192.xml" /><Relationship Id="rId4" Type="http://schemas.openxmlformats.org/officeDocument/2006/relationships/tags" Target="../tags/tag193.xml" /><Relationship Id="rId5" Type="http://schemas.openxmlformats.org/officeDocument/2006/relationships/tags" Target="../tags/tag194.xml" /><Relationship Id="rId6" Type="http://schemas.openxmlformats.org/officeDocument/2006/relationships/tags" Target="../tags/tag195.xml" /><Relationship Id="rId7" Type="http://schemas.openxmlformats.org/officeDocument/2006/relationships/image" Target="../media/image15.jpeg" /><Relationship Id="rId8" Type="http://schemas.openxmlformats.org/officeDocument/2006/relationships/tags" Target="../tags/tag196.xml" /><Relationship Id="rId9" Type="http://schemas.openxmlformats.org/officeDocument/2006/relationships/tags" Target="../tags/tag19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image" Target="../media/image19.png" /><Relationship Id="rId11" Type="http://schemas.openxmlformats.org/officeDocument/2006/relationships/tags" Target="../tags/tag208.xml" /><Relationship Id="rId12" Type="http://schemas.openxmlformats.org/officeDocument/2006/relationships/tags" Target="../tags/tag209.xml" /><Relationship Id="rId13" Type="http://schemas.openxmlformats.org/officeDocument/2006/relationships/tags" Target="../tags/tag210.xml" /><Relationship Id="rId14" Type="http://schemas.openxmlformats.org/officeDocument/2006/relationships/tags" Target="../tags/tag211.xml" /><Relationship Id="rId15" Type="http://schemas.openxmlformats.org/officeDocument/2006/relationships/tags" Target="../tags/tag212.xml" /><Relationship Id="rId2" Type="http://schemas.openxmlformats.org/officeDocument/2006/relationships/tags" Target="../tags/tag201.xml"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tags" Target="../tags/tag204.xml" /><Relationship Id="rId6" Type="http://schemas.openxmlformats.org/officeDocument/2006/relationships/tags" Target="../tags/tag205.xml" /><Relationship Id="rId7" Type="http://schemas.openxmlformats.org/officeDocument/2006/relationships/image" Target="../media/image15.jpeg" /><Relationship Id="rId8" Type="http://schemas.openxmlformats.org/officeDocument/2006/relationships/tags" Target="../tags/tag206.xml" /><Relationship Id="rId9" Type="http://schemas.openxmlformats.org/officeDocument/2006/relationships/tags" Target="../tags/tag20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219.xml" /><Relationship Id="rId2" Type="http://schemas.openxmlformats.org/officeDocument/2006/relationships/tags" Target="../tags/tag213.xml" /><Relationship Id="rId3" Type="http://schemas.openxmlformats.org/officeDocument/2006/relationships/tags" Target="../tags/tag214.xml" /><Relationship Id="rId4" Type="http://schemas.openxmlformats.org/officeDocument/2006/relationships/tags" Target="../tags/tag215.xml" /><Relationship Id="rId5" Type="http://schemas.openxmlformats.org/officeDocument/2006/relationships/image" Target="../media/image15.jpeg" /><Relationship Id="rId6" Type="http://schemas.openxmlformats.org/officeDocument/2006/relationships/tags" Target="../tags/tag216.xml" /><Relationship Id="rId7" Type="http://schemas.openxmlformats.org/officeDocument/2006/relationships/tags" Target="../tags/tag217.xml" /><Relationship Id="rId8" Type="http://schemas.openxmlformats.org/officeDocument/2006/relationships/image" Target="../media/image22.png" /><Relationship Id="rId9" Type="http://schemas.openxmlformats.org/officeDocument/2006/relationships/tags" Target="../tags/tag21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226.xml" /><Relationship Id="rId2" Type="http://schemas.openxmlformats.org/officeDocument/2006/relationships/tags" Target="../tags/tag220.xml" /><Relationship Id="rId3" Type="http://schemas.openxmlformats.org/officeDocument/2006/relationships/tags" Target="../tags/tag221.xml" /><Relationship Id="rId4" Type="http://schemas.openxmlformats.org/officeDocument/2006/relationships/tags" Target="../tags/tag222.xml" /><Relationship Id="rId5" Type="http://schemas.openxmlformats.org/officeDocument/2006/relationships/image" Target="../media/image15.jpeg" /><Relationship Id="rId6" Type="http://schemas.openxmlformats.org/officeDocument/2006/relationships/tags" Target="../tags/tag223.xml" /><Relationship Id="rId7" Type="http://schemas.openxmlformats.org/officeDocument/2006/relationships/tags" Target="../tags/tag224.xml" /><Relationship Id="rId8" Type="http://schemas.openxmlformats.org/officeDocument/2006/relationships/image" Target="../media/image22.png" /><Relationship Id="rId9" Type="http://schemas.openxmlformats.org/officeDocument/2006/relationships/tags" Target="../tags/tag22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38.xml" /><Relationship Id="rId11" Type="http://schemas.openxmlformats.org/officeDocument/2006/relationships/tags" Target="../tags/tag239.xml" /><Relationship Id="rId12" Type="http://schemas.openxmlformats.org/officeDocument/2006/relationships/image" Target="../media/image23.jpeg" /><Relationship Id="rId13" Type="http://schemas.openxmlformats.org/officeDocument/2006/relationships/tags" Target="../tags/tag240.xml" /><Relationship Id="rId14" Type="http://schemas.openxmlformats.org/officeDocument/2006/relationships/image" Target="../media/image24.jpeg" /><Relationship Id="rId15" Type="http://schemas.openxmlformats.org/officeDocument/2006/relationships/tags" Target="../tags/tag241.xml" /><Relationship Id="rId2" Type="http://schemas.openxmlformats.org/officeDocument/2006/relationships/notesSlide" Target="../notesSlides/notesSlide6.xml" /><Relationship Id="rId3" Type="http://schemas.openxmlformats.org/officeDocument/2006/relationships/tags" Target="../tags/tag231.xml" /><Relationship Id="rId4" Type="http://schemas.openxmlformats.org/officeDocument/2006/relationships/tags" Target="../tags/tag232.xml" /><Relationship Id="rId5" Type="http://schemas.openxmlformats.org/officeDocument/2006/relationships/tags" Target="../tags/tag233.xml" /><Relationship Id="rId6" Type="http://schemas.openxmlformats.org/officeDocument/2006/relationships/tags" Target="../tags/tag234.xml" /><Relationship Id="rId7" Type="http://schemas.openxmlformats.org/officeDocument/2006/relationships/tags" Target="../tags/tag235.xml" /><Relationship Id="rId8" Type="http://schemas.openxmlformats.org/officeDocument/2006/relationships/tags" Target="../tags/tag236.xml" /><Relationship Id="rId9" Type="http://schemas.openxmlformats.org/officeDocument/2006/relationships/tags" Target="../tags/tag23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53.xml" /><Relationship Id="rId11" Type="http://schemas.openxmlformats.org/officeDocument/2006/relationships/image" Target="../media/image25.png" /><Relationship Id="rId12" Type="http://schemas.openxmlformats.org/officeDocument/2006/relationships/tags" Target="../tags/tag254.xml" /><Relationship Id="rId13" Type="http://schemas.openxmlformats.org/officeDocument/2006/relationships/image" Target="../media/image26.jpeg" /><Relationship Id="rId14" Type="http://schemas.openxmlformats.org/officeDocument/2006/relationships/tags" Target="../tags/tag255.xml" /><Relationship Id="rId2" Type="http://schemas.openxmlformats.org/officeDocument/2006/relationships/notesSlide" Target="../notesSlides/notesSlide7.xml" /><Relationship Id="rId3" Type="http://schemas.openxmlformats.org/officeDocument/2006/relationships/tags" Target="../tags/tag246.xml" /><Relationship Id="rId4" Type="http://schemas.openxmlformats.org/officeDocument/2006/relationships/tags" Target="../tags/tag247.xml" /><Relationship Id="rId5" Type="http://schemas.openxmlformats.org/officeDocument/2006/relationships/tags" Target="../tags/tag248.xml" /><Relationship Id="rId6" Type="http://schemas.openxmlformats.org/officeDocument/2006/relationships/tags" Target="../tags/tag249.xml" /><Relationship Id="rId7" Type="http://schemas.openxmlformats.org/officeDocument/2006/relationships/tags" Target="../tags/tag250.xml" /><Relationship Id="rId8" Type="http://schemas.openxmlformats.org/officeDocument/2006/relationships/tags" Target="../tags/tag251.xml" /><Relationship Id="rId9" Type="http://schemas.openxmlformats.org/officeDocument/2006/relationships/tags" Target="../tags/tag25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27.jpeg" /><Relationship Id="rId11" Type="http://schemas.openxmlformats.org/officeDocument/2006/relationships/tags" Target="../tags/tag267.xml" /><Relationship Id="rId12" Type="http://schemas.openxmlformats.org/officeDocument/2006/relationships/image" Target="../media/image28.png" /><Relationship Id="rId13" Type="http://schemas.openxmlformats.org/officeDocument/2006/relationships/tags" Target="../tags/tag268.xml" /><Relationship Id="rId2" Type="http://schemas.openxmlformats.org/officeDocument/2006/relationships/notesSlide" Target="../notesSlides/notesSlide8.xml" /><Relationship Id="rId3" Type="http://schemas.openxmlformats.org/officeDocument/2006/relationships/tags" Target="../tags/tag260.xml" /><Relationship Id="rId4" Type="http://schemas.openxmlformats.org/officeDocument/2006/relationships/tags" Target="../tags/tag261.xml" /><Relationship Id="rId5" Type="http://schemas.openxmlformats.org/officeDocument/2006/relationships/tags" Target="../tags/tag262.xml" /><Relationship Id="rId6" Type="http://schemas.openxmlformats.org/officeDocument/2006/relationships/tags" Target="../tags/tag263.xml" /><Relationship Id="rId7" Type="http://schemas.openxmlformats.org/officeDocument/2006/relationships/tags" Target="../tags/tag264.xml" /><Relationship Id="rId8" Type="http://schemas.openxmlformats.org/officeDocument/2006/relationships/tags" Target="../tags/tag265.xml" /><Relationship Id="rId9" Type="http://schemas.openxmlformats.org/officeDocument/2006/relationships/tags" Target="../tags/tag26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78.xml" /><Relationship Id="rId2" Type="http://schemas.openxmlformats.org/officeDocument/2006/relationships/notesSlide" Target="../notesSlides/notesSlide9.xml" /><Relationship Id="rId3" Type="http://schemas.openxmlformats.org/officeDocument/2006/relationships/tags" Target="../tags/tag273.xml" /><Relationship Id="rId4" Type="http://schemas.openxmlformats.org/officeDocument/2006/relationships/tags" Target="../tags/tag274.xml" /><Relationship Id="rId5" Type="http://schemas.openxmlformats.org/officeDocument/2006/relationships/tags" Target="../tags/tag275.xml" /><Relationship Id="rId6" Type="http://schemas.openxmlformats.org/officeDocument/2006/relationships/tags" Target="../tags/tag276.xml" /><Relationship Id="rId7" Type="http://schemas.openxmlformats.org/officeDocument/2006/relationships/image" Target="../media/image29.png" /><Relationship Id="rId8" Type="http://schemas.openxmlformats.org/officeDocument/2006/relationships/tags" Target="../tags/tag277.xml" /><Relationship Id="rId9" Type="http://schemas.openxmlformats.org/officeDocument/2006/relationships/image" Target="../media/image30.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96.xml" /><Relationship Id="rId11" Type="http://schemas.openxmlformats.org/officeDocument/2006/relationships/image" Target="../media/image5.png" /><Relationship Id="rId12" Type="http://schemas.openxmlformats.org/officeDocument/2006/relationships/tags" Target="../tags/tag97.xml" /><Relationship Id="rId2" Type="http://schemas.openxmlformats.org/officeDocument/2006/relationships/notesSlide" Target="../notesSlides/notesSlide1.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image" Target="../media/image3.jpeg" /><Relationship Id="rId8" Type="http://schemas.openxmlformats.org/officeDocument/2006/relationships/tags" Target="../tags/tag95.xml" /><Relationship Id="rId9" Type="http://schemas.openxmlformats.org/officeDocument/2006/relationships/image" Target="../media/image4.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90.xml" /><Relationship Id="rId11" Type="http://schemas.openxmlformats.org/officeDocument/2006/relationships/tags" Target="../tags/tag291.xml" /><Relationship Id="rId12" Type="http://schemas.openxmlformats.org/officeDocument/2006/relationships/tags" Target="../tags/tag292.xml" /><Relationship Id="rId13" Type="http://schemas.openxmlformats.org/officeDocument/2006/relationships/tags" Target="../tags/tag293.xml" /><Relationship Id="rId14" Type="http://schemas.openxmlformats.org/officeDocument/2006/relationships/image" Target="../media/image31.png" /><Relationship Id="rId15" Type="http://schemas.openxmlformats.org/officeDocument/2006/relationships/tags" Target="../tags/tag294.xml" /><Relationship Id="rId16" Type="http://schemas.openxmlformats.org/officeDocument/2006/relationships/image" Target="../media/image32.png" /><Relationship Id="rId17" Type="http://schemas.openxmlformats.org/officeDocument/2006/relationships/tags" Target="../tags/tag295.xml" /><Relationship Id="rId18" Type="http://schemas.openxmlformats.org/officeDocument/2006/relationships/image" Target="../media/image33.png" /><Relationship Id="rId19" Type="http://schemas.openxmlformats.org/officeDocument/2006/relationships/tags" Target="../tags/tag296.xml" /><Relationship Id="rId2" Type="http://schemas.openxmlformats.org/officeDocument/2006/relationships/notesSlide" Target="../notesSlides/notesSlide10.xml" /><Relationship Id="rId20" Type="http://schemas.openxmlformats.org/officeDocument/2006/relationships/image" Target="../media/image34.png" /><Relationship Id="rId21" Type="http://schemas.openxmlformats.org/officeDocument/2006/relationships/tags" Target="../tags/tag297.xml" /><Relationship Id="rId3" Type="http://schemas.openxmlformats.org/officeDocument/2006/relationships/tags" Target="../tags/tag283.xml" /><Relationship Id="rId4" Type="http://schemas.openxmlformats.org/officeDocument/2006/relationships/tags" Target="../tags/tag284.xml" /><Relationship Id="rId5" Type="http://schemas.openxmlformats.org/officeDocument/2006/relationships/tags" Target="../tags/tag285.xml" /><Relationship Id="rId6" Type="http://schemas.openxmlformats.org/officeDocument/2006/relationships/tags" Target="../tags/tag286.xml" /><Relationship Id="rId7" Type="http://schemas.openxmlformats.org/officeDocument/2006/relationships/tags" Target="../tags/tag287.xml" /><Relationship Id="rId8" Type="http://schemas.openxmlformats.org/officeDocument/2006/relationships/tags" Target="../tags/tag288.xml" /><Relationship Id="rId9" Type="http://schemas.openxmlformats.org/officeDocument/2006/relationships/tags" Target="../tags/tag28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09.xml" /><Relationship Id="rId11" Type="http://schemas.openxmlformats.org/officeDocument/2006/relationships/tags" Target="../tags/tag310.xml" /><Relationship Id="rId12" Type="http://schemas.openxmlformats.org/officeDocument/2006/relationships/tags" Target="../tags/tag311.xml" /><Relationship Id="rId13" Type="http://schemas.openxmlformats.org/officeDocument/2006/relationships/image" Target="../media/image35.png" /><Relationship Id="rId14" Type="http://schemas.openxmlformats.org/officeDocument/2006/relationships/tags" Target="../tags/tag312.xml" /><Relationship Id="rId15" Type="http://schemas.openxmlformats.org/officeDocument/2006/relationships/image" Target="../media/image36.png" /><Relationship Id="rId16" Type="http://schemas.openxmlformats.org/officeDocument/2006/relationships/tags" Target="../tags/tag313.xml" /><Relationship Id="rId17" Type="http://schemas.openxmlformats.org/officeDocument/2006/relationships/image" Target="../media/image37.png" /><Relationship Id="rId18" Type="http://schemas.openxmlformats.org/officeDocument/2006/relationships/tags" Target="../tags/tag314.xml" /><Relationship Id="rId2" Type="http://schemas.openxmlformats.org/officeDocument/2006/relationships/notesSlide" Target="../notesSlides/notesSlide11.xml" /><Relationship Id="rId3" Type="http://schemas.openxmlformats.org/officeDocument/2006/relationships/tags" Target="../tags/tag302.xml" /><Relationship Id="rId4" Type="http://schemas.openxmlformats.org/officeDocument/2006/relationships/tags" Target="../tags/tag303.xml" /><Relationship Id="rId5" Type="http://schemas.openxmlformats.org/officeDocument/2006/relationships/tags" Target="../tags/tag304.xml" /><Relationship Id="rId6" Type="http://schemas.openxmlformats.org/officeDocument/2006/relationships/tags" Target="../tags/tag305.xml" /><Relationship Id="rId7" Type="http://schemas.openxmlformats.org/officeDocument/2006/relationships/tags" Target="../tags/tag306.xml" /><Relationship Id="rId8" Type="http://schemas.openxmlformats.org/officeDocument/2006/relationships/tags" Target="../tags/tag307.xml" /><Relationship Id="rId9" Type="http://schemas.openxmlformats.org/officeDocument/2006/relationships/tags" Target="../tags/tag30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07.xml" /><Relationship Id="rId11" Type="http://schemas.openxmlformats.org/officeDocument/2006/relationships/image" Target="../media/image8.png" /><Relationship Id="rId12" Type="http://schemas.openxmlformats.org/officeDocument/2006/relationships/tags" Target="../tags/tag108.xml" /><Relationship Id="rId2" Type="http://schemas.openxmlformats.org/officeDocument/2006/relationships/notesSlide" Target="../notesSlides/notesSlide2.xml" /><Relationship Id="rId3" Type="http://schemas.openxmlformats.org/officeDocument/2006/relationships/tags" Target="../tags/tag102.xml" /><Relationship Id="rId4" Type="http://schemas.openxmlformats.org/officeDocument/2006/relationships/tags" Target="../tags/tag103.xml" /><Relationship Id="rId5" Type="http://schemas.openxmlformats.org/officeDocument/2006/relationships/tags" Target="../tags/tag104.xml" /><Relationship Id="rId6" Type="http://schemas.openxmlformats.org/officeDocument/2006/relationships/tags" Target="../tags/tag105.xml" /><Relationship Id="rId7" Type="http://schemas.openxmlformats.org/officeDocument/2006/relationships/image" Target="../media/image6.jpeg" /><Relationship Id="rId8" Type="http://schemas.openxmlformats.org/officeDocument/2006/relationships/tags" Target="../tags/tag106.xml" /><Relationship Id="rId9" Type="http://schemas.openxmlformats.org/officeDocument/2006/relationships/image" Target="../media/image7.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tags" Target="../tags/tag113.xml" /><Relationship Id="rId4" Type="http://schemas.openxmlformats.org/officeDocument/2006/relationships/image" Target="../media/image9.jpeg" /><Relationship Id="rId5" Type="http://schemas.openxmlformats.org/officeDocument/2006/relationships/tags" Target="../tags/tag114.xml" /><Relationship Id="rId6" Type="http://schemas.openxmlformats.org/officeDocument/2006/relationships/tags" Target="../tags/tag115.xml" /><Relationship Id="rId7" Type="http://schemas.openxmlformats.org/officeDocument/2006/relationships/image" Target="../media/image10.jpeg" /><Relationship Id="rId8" Type="http://schemas.openxmlformats.org/officeDocument/2006/relationships/tags" Target="../tags/tag116.xml" /><Relationship Id="rId9" Type="http://schemas.openxmlformats.org/officeDocument/2006/relationships/tags" Target="../tags/tag11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127.xml" /><Relationship Id="rId11" Type="http://schemas.openxmlformats.org/officeDocument/2006/relationships/tags" Target="../tags/tag128.xml" /><Relationship Id="rId12" Type="http://schemas.openxmlformats.org/officeDocument/2006/relationships/tags" Target="../tags/tag129.xml" /><Relationship Id="rId2" Type="http://schemas.openxmlformats.org/officeDocument/2006/relationships/notesSlide" Target="../notesSlides/notesSlide4.xml"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image" Target="../media/image11.png" /><Relationship Id="rId6" Type="http://schemas.openxmlformats.org/officeDocument/2006/relationships/tags" Target="../tags/tag124.xml" /><Relationship Id="rId7" Type="http://schemas.openxmlformats.org/officeDocument/2006/relationships/image" Target="../media/image12.jpeg" /><Relationship Id="rId8" Type="http://schemas.openxmlformats.org/officeDocument/2006/relationships/tags" Target="../tags/tag125.xml" /><Relationship Id="rId9" Type="http://schemas.openxmlformats.org/officeDocument/2006/relationships/tags" Target="../tags/tag12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41.xml" /><Relationship Id="rId11" Type="http://schemas.openxmlformats.org/officeDocument/2006/relationships/tags" Target="../tags/tag142.xml" /><Relationship Id="rId12" Type="http://schemas.openxmlformats.org/officeDocument/2006/relationships/tags" Target="../tags/tag143.xml" /><Relationship Id="rId13" Type="http://schemas.openxmlformats.org/officeDocument/2006/relationships/tags" Target="../tags/tag144.xml" /><Relationship Id="rId14" Type="http://schemas.openxmlformats.org/officeDocument/2006/relationships/image" Target="../media/image13.jpeg" /><Relationship Id="rId15" Type="http://schemas.openxmlformats.org/officeDocument/2006/relationships/tags" Target="../tags/tag145.xml" /><Relationship Id="rId16" Type="http://schemas.openxmlformats.org/officeDocument/2006/relationships/image" Target="../media/image14.png" /><Relationship Id="rId17" Type="http://schemas.openxmlformats.org/officeDocument/2006/relationships/tags" Target="../tags/tag146.xml" /><Relationship Id="rId2" Type="http://schemas.openxmlformats.org/officeDocument/2006/relationships/notesSlide" Target="../notesSlides/notesSlide5.xml" /><Relationship Id="rId3" Type="http://schemas.openxmlformats.org/officeDocument/2006/relationships/tags" Target="../tags/tag134.xml" /><Relationship Id="rId4" Type="http://schemas.openxmlformats.org/officeDocument/2006/relationships/tags" Target="../tags/tag135.xml" /><Relationship Id="rId5" Type="http://schemas.openxmlformats.org/officeDocument/2006/relationships/tags" Target="../tags/tag136.xml" /><Relationship Id="rId6" Type="http://schemas.openxmlformats.org/officeDocument/2006/relationships/tags" Target="../tags/tag137.xml" /><Relationship Id="rId7" Type="http://schemas.openxmlformats.org/officeDocument/2006/relationships/tags" Target="../tags/tag138.xml" /><Relationship Id="rId8" Type="http://schemas.openxmlformats.org/officeDocument/2006/relationships/tags" Target="../tags/tag139.xml" /><Relationship Id="rId9" Type="http://schemas.openxmlformats.org/officeDocument/2006/relationships/tags" Target="../tags/tag14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47.xml" /><Relationship Id="rId3" Type="http://schemas.openxmlformats.org/officeDocument/2006/relationships/tags" Target="../tags/tag148.xml" /><Relationship Id="rId4" Type="http://schemas.openxmlformats.org/officeDocument/2006/relationships/image" Target="../media/image15.jpeg" /><Relationship Id="rId5" Type="http://schemas.openxmlformats.org/officeDocument/2006/relationships/tags" Target="../tags/tag149.xml" /><Relationship Id="rId6" Type="http://schemas.openxmlformats.org/officeDocument/2006/relationships/tags" Target="../tags/tag150.xml" /><Relationship Id="rId7" Type="http://schemas.openxmlformats.org/officeDocument/2006/relationships/tags" Target="../tags/tag15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157.xml" /><Relationship Id="rId11" Type="http://schemas.openxmlformats.org/officeDocument/2006/relationships/tags" Target="../tags/tag158.xml" /><Relationship Id="rId12" Type="http://schemas.openxmlformats.org/officeDocument/2006/relationships/tags" Target="../tags/tag159.xml" /><Relationship Id="rId2" Type="http://schemas.openxmlformats.org/officeDocument/2006/relationships/tags" Target="../tags/tag152.xml" /><Relationship Id="rId3" Type="http://schemas.openxmlformats.org/officeDocument/2006/relationships/tags" Target="../tags/tag153.xml" /><Relationship Id="rId4" Type="http://schemas.openxmlformats.org/officeDocument/2006/relationships/image" Target="../media/image15.jpeg" /><Relationship Id="rId5" Type="http://schemas.openxmlformats.org/officeDocument/2006/relationships/tags" Target="../tags/tag154.xml" /><Relationship Id="rId6" Type="http://schemas.openxmlformats.org/officeDocument/2006/relationships/tags" Target="../tags/tag155.xml" /><Relationship Id="rId7" Type="http://schemas.openxmlformats.org/officeDocument/2006/relationships/image" Target="../media/image16.jpeg" /><Relationship Id="rId8" Type="http://schemas.openxmlformats.org/officeDocument/2006/relationships/tags" Target="../tags/tag156.xml" /><Relationship Id="rId9" Type="http://schemas.openxmlformats.org/officeDocument/2006/relationships/image" Target="../media/image17.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19.png" /><Relationship Id="rId11" Type="http://schemas.openxmlformats.org/officeDocument/2006/relationships/tags" Target="../tags/tag166.xml" /><Relationship Id="rId12" Type="http://schemas.openxmlformats.org/officeDocument/2006/relationships/tags" Target="../tags/tag167.xml" /><Relationship Id="rId13" Type="http://schemas.openxmlformats.org/officeDocument/2006/relationships/tags" Target="../tags/tag168.xml" /><Relationship Id="rId14" Type="http://schemas.openxmlformats.org/officeDocument/2006/relationships/tags" Target="../tags/tag169.xml" /><Relationship Id="rId2" Type="http://schemas.openxmlformats.org/officeDocument/2006/relationships/tags" Target="../tags/tag160.xml" /><Relationship Id="rId3" Type="http://schemas.openxmlformats.org/officeDocument/2006/relationships/tags" Target="../tags/tag161.xml" /><Relationship Id="rId4" Type="http://schemas.openxmlformats.org/officeDocument/2006/relationships/tags" Target="../tags/tag162.xml" /><Relationship Id="rId5" Type="http://schemas.openxmlformats.org/officeDocument/2006/relationships/image" Target="../media/image15.jpeg" /><Relationship Id="rId6" Type="http://schemas.openxmlformats.org/officeDocument/2006/relationships/tags" Target="../tags/tag163.xml" /><Relationship Id="rId7" Type="http://schemas.openxmlformats.org/officeDocument/2006/relationships/tags" Target="../tags/tag164.xml" /><Relationship Id="rId8" Type="http://schemas.openxmlformats.org/officeDocument/2006/relationships/image" Target="../media/image18.png" /><Relationship Id="rId9" Type="http://schemas.openxmlformats.org/officeDocument/2006/relationships/tags" Target="../tags/tag16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后起之秀原创课件"/>
          <p:cNvPicPr>
            <a:picLocks noChangeAspect="1"/>
          </p:cNvPicPr>
          <p:nvPr>
            <p:custDataLst>
              <p:tags r:id="rId4"/>
            </p:custDataLst>
          </p:nvPr>
        </p:nvPicPr>
        <p:blipFill>
          <a:blip r:embed="rId3"/>
          <a:stretch>
            <a:fillRect/>
          </a:stretch>
        </p:blipFill>
        <p:spPr>
          <a:xfrm>
            <a:off x="353" y="0"/>
            <a:ext cx="12858044" cy="7232650"/>
          </a:xfrm>
          <a:prstGeom prst="rect">
            <a:avLst/>
          </a:prstGeom>
        </p:spPr>
      </p:pic>
      <p:sp>
        <p:nvSpPr>
          <p:cNvPr id="12" name="后起之秀原创课件"/>
          <p:cNvSpPr txBox="1"/>
          <p:nvPr>
            <p:custDataLst>
              <p:tags r:id="rId5"/>
            </p:custDataLst>
          </p:nvPr>
        </p:nvSpPr>
        <p:spPr>
          <a:xfrm>
            <a:off x="1568451" y="1954603"/>
            <a:ext cx="9721850" cy="1649730"/>
          </a:xfrm>
          <a:prstGeom prst="rect">
            <a:avLst/>
          </a:prstGeom>
          <a:noFill/>
        </p:spPr>
        <p:txBody>
          <a:bodyPr vert="horz" wrap="none" rtlCol="0">
            <a:spAutoFit/>
          </a:bodyPr>
          <a:lstStyle/>
          <a:p>
            <a:pPr algn="ctr"/>
            <a:r>
              <a:rPr lang="zh-CN" altLang="en-US" sz="10125" b="1" spc="600">
                <a:ln w="25400">
                  <a:noFill/>
                  <a:prstDash val="solid"/>
                </a:ln>
                <a:gradFill>
                  <a:gsLst>
                    <a:gs pos="100000">
                      <a:schemeClr val="accent1">
                        <a:lumMod val="75000"/>
                      </a:schemeClr>
                    </a:gs>
                    <a:gs pos="0">
                      <a:schemeClr val="tx1">
                        <a:lumMod val="95000"/>
                        <a:lumOff val="5000"/>
                      </a:schemeClr>
                    </a:gs>
                  </a:gsLst>
                  <a:lin ang="5400000" scaled="0"/>
                </a:gradFill>
                <a:latin typeface="微软雅黑" panose="020b0503020204020204" pitchFamily="34" charset="-122"/>
                <a:ea typeface="微软雅黑" panose="020b0503020204020204" pitchFamily="34" charset="-122"/>
                <a:cs typeface="微软雅黑" panose="020b0503020204020204" pitchFamily="34" charset="-122"/>
                <a:sym typeface="+mn-ea"/>
              </a:rPr>
              <a:t>峨日朵雪峰之侧</a:t>
            </a:r>
            <a:endParaRPr lang="zh-CN" altLang="en-US" sz="10125" b="1" spc="600">
              <a:ln w="25400">
                <a:noFill/>
                <a:prstDash val="solid"/>
              </a:ln>
              <a:gradFill>
                <a:gsLst>
                  <a:gs pos="100000">
                    <a:schemeClr val="accent1">
                      <a:lumMod val="75000"/>
                    </a:schemeClr>
                  </a:gs>
                  <a:gs pos="0">
                    <a:schemeClr val="tx1">
                      <a:lumMod val="95000"/>
                      <a:lumOff val="5000"/>
                    </a:schemeClr>
                  </a:gs>
                </a:gsLst>
                <a:lin ang="5400000" scaled="0"/>
              </a:gradFill>
              <a:latin typeface="微软雅黑" panose="020b0503020204020204" pitchFamily="34" charset="-122"/>
              <a:ea typeface="微软雅黑" panose="020b0503020204020204" pitchFamily="34" charset="-122"/>
            </a:endParaRPr>
          </a:p>
        </p:txBody>
      </p:sp>
      <p:grpSp>
        <p:nvGrpSpPr>
          <p:cNvPr id="4" name="后起之秀原创课件"/>
          <p:cNvGrpSpPr/>
          <p:nvPr>
            <p:custDataLst>
              <p:tags r:id="rId6"/>
            </p:custDataLst>
          </p:nvPr>
        </p:nvGrpSpPr>
        <p:grpSpPr>
          <a:xfrm>
            <a:off x="3425338" y="3874001"/>
            <a:ext cx="6008074" cy="553668"/>
            <a:chOff x="3131458" y="3673328"/>
            <a:chExt cx="5696857" cy="524988"/>
          </a:xfrm>
        </p:grpSpPr>
        <p:sp>
          <p:nvSpPr>
            <p:cNvPr id="3" name="后起之秀原创课件"/>
            <p:cNvSpPr/>
            <p:nvPr>
              <p:custDataLst>
                <p:tags r:id="rId7"/>
              </p:custDataLst>
            </p:nvPr>
          </p:nvSpPr>
          <p:spPr>
            <a:xfrm>
              <a:off x="3131458" y="3673328"/>
              <a:ext cx="5696857" cy="524988"/>
            </a:xfrm>
            <a:prstGeom prst="roundRect">
              <a:avLst>
                <a:gd name="adj" fmla="val 50000"/>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7" rIns="96435" bIns="48217" numCol="1" spcCol="0" rtlCol="0" fromWordArt="0" anchor="ctr" anchorCtr="0" forceAA="0" compatLnSpc="1">
              <a:noAutofit/>
            </a:bodyPr>
            <a:lstStyle/>
            <a:p>
              <a:pPr algn="ctr"/>
              <a:endParaRPr lang="zh-CN" altLang="en-US" sz="100" spc="600">
                <a:solidFill>
                  <a:schemeClr val="tx1"/>
                </a:solidFill>
              </a:endParaRPr>
            </a:p>
          </p:txBody>
        </p:sp>
        <p:sp>
          <p:nvSpPr>
            <p:cNvPr id="2" name="后起之秀原创课件"/>
            <p:cNvSpPr txBox="1"/>
            <p:nvPr>
              <p:custDataLst>
                <p:tags r:id="rId8"/>
              </p:custDataLst>
            </p:nvPr>
          </p:nvSpPr>
          <p:spPr>
            <a:xfrm>
              <a:off x="3415329" y="3673328"/>
              <a:ext cx="5129114" cy="517812"/>
            </a:xfrm>
            <a:prstGeom prst="rect">
              <a:avLst/>
            </a:prstGeom>
            <a:noFill/>
          </p:spPr>
          <p:txBody>
            <a:bodyPr vert="horz" wrap="square">
              <a:spAutoFit/>
            </a:bodyPr>
            <a:lstStyle/>
            <a:p>
              <a:pPr algn="ctr"/>
              <a:r>
                <a:rPr lang="zh-CN" altLang="en-US" sz="2955" b="1" i="0" spc="600">
                  <a:solidFill>
                    <a:srgbClr val="C00000"/>
                  </a:solidFill>
                  <a:effectLst/>
                  <a:latin typeface="微软雅黑" panose="020b0503020204020204" pitchFamily="34" charset="-122"/>
                  <a:ea typeface="微软雅黑" panose="020b0503020204020204" pitchFamily="34" charset="-122"/>
                </a:rPr>
                <a:t>昌耀</a:t>
              </a:r>
              <a:endParaRPr lang="zh-CN" altLang="en-US" sz="2955" b="1" spc="600">
                <a:solidFill>
                  <a:srgbClr val="C00000"/>
                </a:solidFill>
                <a:latin typeface="微软雅黑" panose="020b0503020204020204" pitchFamily="34" charset="-122"/>
                <a:ea typeface="微软雅黑" panose="020b0503020204020204" pitchFamily="34" charset="-122"/>
              </a:endParaRPr>
            </a:p>
          </p:txBody>
        </p:sp>
      </p:grpSp>
    </p:spTree>
  </p:cSld>
  <p:clrMapOvr>
    <a:masterClrMapping/>
  </p:clrMapOvr>
  <mc:AlternateContent>
    <mc:Choice xmlns:p15="http://schemas.microsoft.com/office/powerpoint/2012/main" Requires="p15">
      <p:transition spd="slow" advTm="1000" p14:dur="6000">
        <p15:prstTrans prst="curtains"/>
      </p:transition>
    </mc:Choice>
    <mc:Fallback>
      <p:transition spd="slow" advTm="1000">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29" name="组合 28"/>
          <p:cNvGrpSpPr/>
          <p:nvPr>
            <p:custDataLst>
              <p:tags r:id="rId3"/>
            </p:custDataLst>
          </p:nvPr>
        </p:nvGrpSpPr>
        <p:grpSpPr>
          <a:xfrm>
            <a:off x="-45186" y="-33486"/>
            <a:ext cx="12858044" cy="7232651"/>
            <a:chOff x="0" y="-1"/>
            <a:chExt cx="12192000" cy="6858001"/>
          </a:xfrm>
        </p:grpSpPr>
        <p:grpSp>
          <p:nvGrpSpPr>
            <p:cNvPr id="24" name="组合 23"/>
            <p:cNvGrpSpPr/>
            <p:nvPr>
              <p:custDataLst>
                <p:tags r:id="rId4"/>
              </p:custDataLst>
            </p:nvPr>
          </p:nvGrpSpPr>
          <p:grpSpPr>
            <a:xfrm>
              <a:off x="0" y="-1"/>
              <a:ext cx="12192000" cy="6858001"/>
              <a:chOff x="0" y="-1"/>
              <a:chExt cx="12192000" cy="6858001"/>
            </a:xfrm>
          </p:grpSpPr>
          <p:pic>
            <p:nvPicPr>
              <p:cNvPr id="25" name="图片 24"/>
              <p:cNvPicPr>
                <a:picLocks noChangeAspect="1"/>
              </p:cNvPicPr>
              <p:nvPr>
                <p:custDataLst>
                  <p:tags r:id="rId6"/>
                </p:custDataLst>
              </p:nvPr>
            </p:nvPicPr>
            <p:blipFill>
              <a:blip r:embed="rId5"/>
              <a:stretch>
                <a:fillRect/>
              </a:stretch>
            </p:blipFill>
            <p:spPr>
              <a:xfrm>
                <a:off x="0" y="-1"/>
                <a:ext cx="12192000" cy="6858001"/>
              </a:xfrm>
              <a:prstGeom prst="rect">
                <a:avLst/>
              </a:prstGeom>
            </p:spPr>
          </p:pic>
          <p:sp>
            <p:nvSpPr>
              <p:cNvPr id="26" name="矩形: 圆角 25"/>
              <p:cNvSpPr/>
              <p:nvPr>
                <p:custDataLst>
                  <p:tags r:id="rId7"/>
                </p:custDataLst>
              </p:nvPr>
            </p:nvSpPr>
            <p:spPr>
              <a:xfrm>
                <a:off x="338123" y="308306"/>
                <a:ext cx="11515755" cy="6241388"/>
              </a:xfrm>
              <a:prstGeom prst="roundRect">
                <a:avLst>
                  <a:gd name="adj" fmla="val 2301"/>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7" rIns="96435" bIns="48217" numCol="1" spcCol="0" rtlCol="0" fromWordArt="0" anchor="ctr" anchorCtr="0" forceAA="0" compatLnSpc="1">
                <a:noAutofit/>
              </a:bodyPr>
              <a:lstStyle/>
              <a:p>
                <a:pPr algn="ctr"/>
                <a:endParaRPr lang="zh-CN" altLang="en-US" sz="100">
                  <a:solidFill>
                    <a:schemeClr val="tx1"/>
                  </a:solidFill>
                </a:endParaRPr>
              </a:p>
            </p:txBody>
          </p:sp>
        </p:grpSp>
        <p:pic>
          <p:nvPicPr>
            <p:cNvPr id="3" name="图片 2"/>
            <p:cNvPicPr>
              <a:picLocks noChangeAspect="1"/>
            </p:cNvPicPr>
            <p:nvPr>
              <p:custDataLst>
                <p:tags r:id="rId9"/>
              </p:custDataLst>
            </p:nvPr>
          </p:nvPicPr>
          <p:blipFill>
            <a:blip r:embed="rId8"/>
            <a:stretch>
              <a:fillRect/>
            </a:stretch>
          </p:blipFill>
          <p:spPr>
            <a:xfrm>
              <a:off x="338122" y="298895"/>
              <a:ext cx="2530778" cy="1485747"/>
            </a:xfrm>
            <a:prstGeom prst="rect">
              <a:avLst/>
            </a:prstGeom>
          </p:spPr>
        </p:pic>
        <p:pic>
          <p:nvPicPr>
            <p:cNvPr id="4" name="图片 3"/>
            <p:cNvPicPr>
              <a:picLocks noChangeAspect="1"/>
            </p:cNvPicPr>
            <p:nvPr>
              <p:custDataLst>
                <p:tags r:id="rId11"/>
              </p:custDataLst>
            </p:nvPr>
          </p:nvPicPr>
          <p:blipFill>
            <a:blip r:embed="rId10"/>
            <a:srcRect r="-1"/>
            <a:stretch>
              <a:fillRect/>
            </a:stretch>
          </p:blipFill>
          <p:spPr>
            <a:xfrm>
              <a:off x="9261497" y="4851399"/>
              <a:ext cx="2591808" cy="1694817"/>
            </a:xfrm>
            <a:prstGeom prst="rect">
              <a:avLst/>
            </a:prstGeom>
          </p:spPr>
        </p:pic>
      </p:grpSp>
      <p:sp>
        <p:nvSpPr>
          <p:cNvPr id="5" name="文本框 4"/>
          <p:cNvSpPr txBox="1"/>
          <p:nvPr>
            <p:custDataLst>
              <p:tags r:id="rId12"/>
            </p:custDataLst>
          </p:nvPr>
        </p:nvSpPr>
        <p:spPr>
          <a:xfrm>
            <a:off x="546150" y="1259687"/>
            <a:ext cx="11675372" cy="4786630"/>
          </a:xfrm>
          <a:prstGeom prst="rect">
            <a:avLst/>
          </a:prstGeom>
          <a:noFill/>
        </p:spPr>
        <p:txBody>
          <a:bodyPr wrap="square" rtlCol="0">
            <a:spAutoFit/>
          </a:bodyPr>
          <a:lstStyle/>
          <a:p>
            <a:pPr algn="ctr"/>
            <a:r>
              <a:rPr lang="en-US" altLang="zh-CN" sz="2955">
                <a:solidFill>
                  <a:schemeClr val="accent1">
                    <a:lumMod val="75000"/>
                  </a:schemeClr>
                </a:solidFill>
                <a:latin typeface="微软雅黑" panose="020b0503020204020204" pitchFamily="34" charset="-122"/>
                <a:ea typeface="微软雅黑" panose="020b0503020204020204" pitchFamily="34" charset="-122"/>
                <a:sym typeface="+mn-ea"/>
              </a:rPr>
              <a:t>    </a:t>
            </a:r>
            <a:r>
              <a:rPr lang="en-US" altLang="zh-CN" sz="2955">
                <a:solidFill>
                  <a:srgbClr val="FF0000"/>
                </a:solidFill>
                <a:latin typeface="微软雅黑" panose="020b0503020204020204" pitchFamily="34" charset="-122"/>
                <a:ea typeface="微软雅黑" panose="020b0503020204020204" pitchFamily="34" charset="-122"/>
              </a:rPr>
              <a:t> </a:t>
            </a:r>
            <a:r>
              <a:rPr lang="zh-CN" altLang="en-US" sz="2955">
                <a:solidFill>
                  <a:srgbClr val="FF0000"/>
                </a:solidFill>
                <a:latin typeface="微软雅黑" panose="020b0503020204020204" pitchFamily="34" charset="-122"/>
                <a:ea typeface="微软雅黑" panose="020b0503020204020204" pitchFamily="34" charset="-122"/>
                <a:sym typeface="+mn-ea"/>
              </a:rPr>
              <a:t>壮美的自然景物</a:t>
            </a:r>
            <a:r>
              <a:rPr lang="en-US" altLang="zh-CN" sz="2955">
                <a:solidFill>
                  <a:srgbClr val="FF0000"/>
                </a:solidFill>
                <a:latin typeface="微软雅黑" panose="020b0503020204020204" pitchFamily="34" charset="-122"/>
                <a:ea typeface="微软雅黑" panose="020b0503020204020204" pitchFamily="34" charset="-122"/>
                <a:sym typeface="+mn-ea"/>
              </a:rPr>
              <a:t>——</a:t>
            </a:r>
            <a:r>
              <a:rPr lang="zh-CN" altLang="en-US" sz="2955">
                <a:solidFill>
                  <a:srgbClr val="FF0000"/>
                </a:solidFill>
                <a:latin typeface="微软雅黑" panose="020b0503020204020204" pitchFamily="34" charset="-122"/>
                <a:ea typeface="微软雅黑" panose="020b0503020204020204" pitchFamily="34" charset="-122"/>
                <a:sym typeface="+mn-ea"/>
              </a:rPr>
              <a:t>凝重、悲凉的诗歌意象</a:t>
            </a:r>
            <a:endParaRPr lang="en-US" altLang="zh-CN" sz="2955">
              <a:solidFill>
                <a:srgbClr val="FF0000"/>
              </a:solidFill>
              <a:latin typeface="微软雅黑" panose="020b0503020204020204" pitchFamily="34" charset="-122"/>
              <a:ea typeface="微软雅黑" panose="020b0503020204020204" pitchFamily="34" charset="-122"/>
            </a:endParaRPr>
          </a:p>
          <a:p>
            <a:pPr algn="l">
              <a:lnSpc>
                <a:spcPct val="150000"/>
              </a:lnSpc>
              <a:buClrTx/>
              <a:buSzTx/>
              <a:buFontTx/>
            </a:pPr>
            <a:r>
              <a:rPr lang="en-US" altLang="zh-CN" sz="2955">
                <a:solidFill>
                  <a:srgbClr val="FF0000"/>
                </a:solidFill>
                <a:latin typeface="微软雅黑" panose="020b0503020204020204" pitchFamily="34" charset="-122"/>
                <a:ea typeface="微软雅黑" panose="020b0503020204020204" pitchFamily="34" charset="-122"/>
              </a:rPr>
              <a:t> </a:t>
            </a:r>
            <a:r>
              <a:rPr lang="zh-CN" altLang="en-US" sz="2955">
                <a:solidFill>
                  <a:srgbClr val="FF0000"/>
                </a:solidFill>
                <a:latin typeface="微软雅黑" panose="020b0503020204020204" pitchFamily="34" charset="-122"/>
                <a:ea typeface="微软雅黑" panose="020b0503020204020204" pitchFamily="34" charset="-122"/>
                <a:sym typeface="+mn-ea"/>
              </a:rPr>
              <a:t>薄壁、巨石的罅隙、锈蚀的岩壁</a:t>
            </a:r>
            <a:endParaRPr lang="zh-CN" altLang="en-US" sz="2955">
              <a:solidFill>
                <a:srgbClr val="FF0000"/>
              </a:solidFill>
              <a:latin typeface="微软雅黑" panose="020b0503020204020204" pitchFamily="34" charset="-122"/>
              <a:ea typeface="微软雅黑" panose="020b0503020204020204" pitchFamily="34" charset="-122"/>
              <a:sym typeface="+mn-ea"/>
            </a:endParaRPr>
          </a:p>
          <a:p>
            <a:pPr algn="l">
              <a:lnSpc>
                <a:spcPct val="150000"/>
              </a:lnSpc>
              <a:buClrTx/>
              <a:buSzTx/>
              <a:buFontTx/>
            </a:pPr>
            <a:r>
              <a:rPr lang="en-US" altLang="zh-CN" sz="2955">
                <a:solidFill>
                  <a:srgbClr val="FF0000"/>
                </a:solidFill>
                <a:latin typeface="微软雅黑" panose="020b0503020204020204" pitchFamily="34" charset="-122"/>
                <a:ea typeface="微软雅黑" panose="020b0503020204020204" pitchFamily="34" charset="-122"/>
              </a:rPr>
              <a:t> </a:t>
            </a:r>
            <a:r>
              <a:rPr lang="zh-CN" altLang="en-US" sz="2955">
                <a:solidFill>
                  <a:srgbClr val="FF0000"/>
                </a:solidFill>
                <a:latin typeface="微软雅黑" panose="020b0503020204020204" pitchFamily="34" charset="-122"/>
                <a:ea typeface="微软雅黑" panose="020b0503020204020204" pitchFamily="34" charset="-122"/>
              </a:rPr>
              <a:t>声响：</a:t>
            </a:r>
            <a:r>
              <a:rPr lang="zh-CN" altLang="en-US" sz="2955">
                <a:solidFill>
                  <a:srgbClr val="FF0000"/>
                </a:solidFill>
                <a:latin typeface="微软雅黑" panose="020b0503020204020204" pitchFamily="34" charset="-122"/>
                <a:ea typeface="微软雅黑" panose="020b0503020204020204" pitchFamily="34" charset="-122"/>
                <a:sym typeface="+mn-ea"/>
              </a:rPr>
              <a:t>嚣鸣（远去的喊杀声）</a:t>
            </a:r>
            <a:r>
              <a:rPr lang="en-US" altLang="zh-CN" sz="2955">
                <a:solidFill>
                  <a:srgbClr val="FF0000"/>
                </a:solidFill>
                <a:latin typeface="微软雅黑" panose="020b0503020204020204" pitchFamily="34" charset="-122"/>
                <a:ea typeface="微软雅黑" panose="020b0503020204020204" pitchFamily="34" charset="-122"/>
                <a:sym typeface="+mn-ea"/>
              </a:rPr>
              <a:t>             </a:t>
            </a:r>
            <a:r>
              <a:rPr lang="en-US" altLang="zh-CN" sz="2955">
                <a:solidFill>
                  <a:srgbClr val="FF0000"/>
                </a:solidFill>
                <a:latin typeface="微软雅黑" panose="020b0503020204020204" pitchFamily="34" charset="-122"/>
                <a:ea typeface="微软雅黑" panose="020b0503020204020204" pitchFamily="34" charset="-122"/>
              </a:rPr>
              <a:t> </a:t>
            </a:r>
            <a:r>
              <a:rPr lang="en-US" altLang="zh-CN" sz="2955">
                <a:solidFill>
                  <a:srgbClr val="333333"/>
                </a:solidFill>
                <a:latin typeface="微软雅黑" panose="020b0503020204020204" pitchFamily="34" charset="-122"/>
                <a:ea typeface="微软雅黑" panose="020b0503020204020204" pitchFamily="34" charset="-122"/>
                <a:sym typeface="+mn-ea"/>
              </a:rPr>
              <a:t>——</a:t>
            </a:r>
            <a:r>
              <a:rPr lang="zh-CN" altLang="en-US" sz="2955">
                <a:solidFill>
                  <a:schemeClr val="accent1"/>
                </a:solidFill>
                <a:latin typeface="微软雅黑" panose="020b0503020204020204" pitchFamily="34" charset="-122"/>
                <a:ea typeface="微软雅黑" panose="020b0503020204020204" pitchFamily="34" charset="-122"/>
                <a:sym typeface="+mn-ea"/>
              </a:rPr>
              <a:t>险峻、凝重</a:t>
            </a:r>
            <a:endParaRPr lang="en-US" altLang="zh-CN" sz="2955">
              <a:solidFill>
                <a:srgbClr val="FF0000"/>
              </a:solidFill>
              <a:latin typeface="微软雅黑" panose="020b0503020204020204" pitchFamily="34" charset="-122"/>
              <a:ea typeface="微软雅黑" panose="020b0503020204020204" pitchFamily="34" charset="-122"/>
            </a:endParaRPr>
          </a:p>
          <a:p>
            <a:pPr algn="l">
              <a:lnSpc>
                <a:spcPct val="150000"/>
              </a:lnSpc>
              <a:buClrTx/>
              <a:buSzTx/>
              <a:buFontTx/>
            </a:pPr>
            <a:r>
              <a:rPr lang="zh-CN" altLang="en-US" sz="2955">
                <a:solidFill>
                  <a:srgbClr val="FF0000"/>
                </a:solidFill>
                <a:latin typeface="微软雅黑" panose="020b0503020204020204" pitchFamily="34" charset="-122"/>
                <a:ea typeface="微软雅黑" panose="020b0503020204020204" pitchFamily="34" charset="-122"/>
              </a:rPr>
              <a:t>俄日朵之雪、太阳、</a:t>
            </a:r>
            <a:r>
              <a:rPr lang="zh-CN" altLang="en-US" sz="2955">
                <a:solidFill>
                  <a:srgbClr val="FF0000"/>
                </a:solidFill>
                <a:latin typeface="微软雅黑" panose="020b0503020204020204" pitchFamily="34" charset="-122"/>
                <a:ea typeface="微软雅黑" panose="020b0503020204020204" pitchFamily="34" charset="-122"/>
                <a:sym typeface="+mn-ea"/>
              </a:rPr>
              <a:t>石砾、山海  </a:t>
            </a:r>
            <a:r>
              <a:rPr lang="en-US" altLang="zh-CN" sz="2955">
                <a:solidFill>
                  <a:schemeClr val="accent1"/>
                </a:solidFill>
                <a:latin typeface="微软雅黑" panose="020b0503020204020204" pitchFamily="34" charset="-122"/>
                <a:ea typeface="微软雅黑" panose="020b0503020204020204" pitchFamily="34" charset="-122"/>
                <a:sym typeface="+mn-ea"/>
              </a:rPr>
              <a:t>     </a:t>
            </a:r>
            <a:r>
              <a:rPr lang="en-US" altLang="zh-CN" sz="2955">
                <a:solidFill>
                  <a:srgbClr val="333333"/>
                </a:solidFill>
                <a:latin typeface="微软雅黑" panose="020b0503020204020204" pitchFamily="34" charset="-122"/>
                <a:ea typeface="微软雅黑" panose="020b0503020204020204" pitchFamily="34" charset="-122"/>
                <a:sym typeface="+mn-ea"/>
              </a:rPr>
              <a:t>     </a:t>
            </a:r>
            <a:r>
              <a:rPr lang="en-US" altLang="zh-CN" sz="2955">
                <a:solidFill>
                  <a:srgbClr val="333333"/>
                </a:solidFill>
                <a:latin typeface="微软雅黑" panose="020b0503020204020204" pitchFamily="34" charset="-122"/>
                <a:ea typeface="微软雅黑" panose="020b0503020204020204" pitchFamily="34" charset="-122"/>
              </a:rPr>
              <a:t>——</a:t>
            </a:r>
            <a:r>
              <a:rPr lang="zh-CN" altLang="en-US" sz="2955">
                <a:solidFill>
                  <a:schemeClr val="accent1"/>
                </a:solidFill>
                <a:latin typeface="微软雅黑" panose="020b0503020204020204" pitchFamily="34" charset="-122"/>
                <a:ea typeface="微软雅黑" panose="020b0503020204020204" pitchFamily="34" charset="-122"/>
              </a:rPr>
              <a:t>悲凉、绝望</a:t>
            </a:r>
            <a:endParaRPr lang="zh-CN" altLang="en-US" sz="2955">
              <a:solidFill>
                <a:schemeClr val="accent1"/>
              </a:solidFill>
              <a:latin typeface="微软雅黑" panose="020b0503020204020204" pitchFamily="34" charset="-122"/>
              <a:ea typeface="微软雅黑" panose="020b0503020204020204" pitchFamily="34" charset="-122"/>
            </a:endParaRPr>
          </a:p>
          <a:p>
            <a:pPr algn="l">
              <a:lnSpc>
                <a:spcPct val="150000"/>
              </a:lnSpc>
              <a:buClrTx/>
              <a:buSzTx/>
              <a:buFontTx/>
            </a:pPr>
            <a:endParaRPr lang="zh-CN" altLang="en-US" sz="2955">
              <a:solidFill>
                <a:schemeClr val="accent1">
                  <a:lumMod val="75000"/>
                </a:schemeClr>
              </a:solidFill>
              <a:latin typeface="微软雅黑" panose="020b0503020204020204" pitchFamily="34" charset="-122"/>
              <a:ea typeface="微软雅黑" panose="020b0503020204020204" pitchFamily="34" charset="-122"/>
              <a:sym typeface="+mn-ea"/>
            </a:endParaRPr>
          </a:p>
          <a:p>
            <a:pPr algn="l">
              <a:lnSpc>
                <a:spcPct val="150000"/>
              </a:lnSpc>
              <a:buClrTx/>
              <a:buSzTx/>
              <a:buFontTx/>
            </a:pPr>
            <a:r>
              <a:rPr lang="zh-CN" altLang="en-US" sz="2955">
                <a:solidFill>
                  <a:schemeClr val="accent1">
                    <a:lumMod val="75000"/>
                  </a:schemeClr>
                </a:solidFill>
                <a:latin typeface="微软雅黑" panose="020b0503020204020204" pitchFamily="34" charset="-122"/>
                <a:ea typeface="微软雅黑" panose="020b0503020204020204" pitchFamily="34" charset="-122"/>
                <a:sym typeface="+mn-ea"/>
              </a:rPr>
              <a:t>意象群①：</a:t>
            </a:r>
            <a:r>
              <a:rPr lang="zh-CN" altLang="en-US" sz="2955" b="1">
                <a:solidFill>
                  <a:schemeClr val="accent1">
                    <a:lumMod val="75000"/>
                  </a:schemeClr>
                </a:solidFill>
                <a:latin typeface="微软雅黑" panose="020b0503020204020204" pitchFamily="34" charset="-122"/>
                <a:ea typeface="微软雅黑" panose="020b0503020204020204" pitchFamily="34" charset="-122"/>
                <a:sym typeface="+mn-ea"/>
              </a:rPr>
              <a:t>恶劣的自然环境</a:t>
            </a:r>
            <a:endParaRPr lang="zh-CN" altLang="en-US" sz="2955" b="1">
              <a:solidFill>
                <a:schemeClr val="accent1">
                  <a:lumMod val="75000"/>
                </a:schemeClr>
              </a:solidFill>
              <a:latin typeface="微软雅黑" panose="020b0503020204020204" pitchFamily="34" charset="-122"/>
              <a:ea typeface="微软雅黑" panose="020b0503020204020204" pitchFamily="34" charset="-122"/>
              <a:sym typeface="+mn-ea"/>
            </a:endParaRPr>
          </a:p>
          <a:p>
            <a:pPr algn="ctr">
              <a:lnSpc>
                <a:spcPct val="150000"/>
              </a:lnSpc>
              <a:buClrTx/>
              <a:buSzTx/>
              <a:buFontTx/>
            </a:pPr>
            <a:r>
              <a:rPr lang="zh-CN" altLang="en-US" sz="3375" b="1">
                <a:solidFill>
                  <a:schemeClr val="accent6">
                    <a:lumMod val="75000"/>
                  </a:schemeClr>
                </a:solidFill>
              </a:rPr>
              <a:t>象征</a:t>
            </a:r>
            <a:endParaRPr lang="en-US" altLang="zh-CN" sz="3375" b="1">
              <a:solidFill>
                <a:schemeClr val="accent6">
                  <a:lumMod val="75000"/>
                </a:schemeClr>
              </a:solidFill>
            </a:endParaRPr>
          </a:p>
          <a:p>
            <a:pPr algn="l">
              <a:lnSpc>
                <a:spcPct val="150000"/>
              </a:lnSpc>
              <a:buClrTx/>
              <a:buSzTx/>
              <a:buFontTx/>
            </a:pPr>
            <a:endParaRPr lang="en-US" altLang="zh-CN" sz="100" b="1"/>
          </a:p>
          <a:p>
            <a:pPr algn="l">
              <a:lnSpc>
                <a:spcPct val="150000"/>
              </a:lnSpc>
              <a:buClrTx/>
              <a:buSzTx/>
              <a:buFontTx/>
            </a:pPr>
            <a:endParaRPr lang="en-US" altLang="zh-CN" sz="100" b="1"/>
          </a:p>
        </p:txBody>
      </p:sp>
      <p:sp>
        <p:nvSpPr>
          <p:cNvPr id="6" name="文本框 5"/>
          <p:cNvSpPr txBox="1"/>
          <p:nvPr>
            <p:custDataLst>
              <p:tags r:id="rId13"/>
            </p:custDataLst>
          </p:nvPr>
        </p:nvSpPr>
        <p:spPr>
          <a:xfrm>
            <a:off x="944468" y="282172"/>
            <a:ext cx="10969814" cy="610870"/>
          </a:xfrm>
          <a:prstGeom prst="rect">
            <a:avLst/>
          </a:prstGeom>
          <a:noFill/>
        </p:spPr>
        <p:txBody>
          <a:bodyPr wrap="square" rtlCol="0" anchor="t">
            <a:spAutoFit/>
          </a:bodyPr>
          <a:lstStyle/>
          <a:p>
            <a:pPr algn="ctr" fontAlgn="auto">
              <a:lnSpc>
                <a:spcPct val="100000"/>
              </a:lnSpc>
              <a:buClrTx/>
              <a:buSzTx/>
              <a:buFontTx/>
            </a:pPr>
            <a:r>
              <a:rPr lang="zh-CN" altLang="en-US" sz="3375" b="1" spc="600">
                <a:ln w="25400">
                  <a:noFill/>
                  <a:prstDash val="solid"/>
                </a:ln>
                <a:solidFill>
                  <a:srgbClr val="C00000"/>
                </a:solidFill>
                <a:latin typeface="微软雅黑" panose="020b0503020204020204" pitchFamily="34" charset="-122"/>
                <a:ea typeface="微软雅黑" panose="020b0503020204020204" pitchFamily="34" charset="-122"/>
              </a:rPr>
              <a:t>意象鉴赏</a:t>
            </a:r>
            <a:endParaRPr lang="zh-CN" altLang="en-US" sz="3375" b="1" spc="600">
              <a:ln w="25400">
                <a:noFill/>
                <a:prstDash val="solid"/>
              </a:ln>
              <a:solidFill>
                <a:srgbClr val="C00000"/>
              </a:solidFill>
              <a:latin typeface="微软雅黑" panose="020b0503020204020204" pitchFamily="34" charset="-122"/>
              <a:ea typeface="微软雅黑" panose="020b0503020204020204" pitchFamily="34" charset="-122"/>
            </a:endParaRPr>
          </a:p>
        </p:txBody>
      </p:sp>
      <p:sp>
        <p:nvSpPr>
          <p:cNvPr id="7" name="右箭头 6"/>
          <p:cNvSpPr/>
          <p:nvPr>
            <p:custDataLst>
              <p:tags r:id="rId14"/>
            </p:custDataLst>
          </p:nvPr>
        </p:nvSpPr>
        <p:spPr>
          <a:xfrm>
            <a:off x="5589584" y="4741404"/>
            <a:ext cx="1886516" cy="3415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 name="文本框 7"/>
          <p:cNvSpPr txBox="1"/>
          <p:nvPr>
            <p:custDataLst>
              <p:tags r:id="rId15"/>
            </p:custDataLst>
          </p:nvPr>
        </p:nvSpPr>
        <p:spPr>
          <a:xfrm>
            <a:off x="7948232" y="4571972"/>
            <a:ext cx="4273291" cy="675640"/>
          </a:xfrm>
          <a:prstGeom prst="rect">
            <a:avLst/>
          </a:prstGeom>
          <a:noFill/>
        </p:spPr>
        <p:txBody>
          <a:bodyPr wrap="square" rtlCol="0">
            <a:spAutoFit/>
          </a:bodyPr>
          <a:lstStyle/>
          <a:p>
            <a:r>
              <a:rPr lang="zh-CN" altLang="en-US" sz="3795" b="1">
                <a:solidFill>
                  <a:schemeClr val="accent1"/>
                </a:solidFill>
                <a:latin typeface="微软雅黑" panose="020b0503020204020204" pitchFamily="34" charset="-122"/>
                <a:ea typeface="微软雅黑" panose="020b0503020204020204" pitchFamily="34" charset="-122"/>
              </a:rPr>
              <a:t>个人坎坷</a:t>
            </a:r>
            <a:r>
              <a:rPr lang="zh-CN" altLang="en-US" sz="3795" b="1">
                <a:solidFill>
                  <a:schemeClr val="accent1"/>
                </a:solidFill>
                <a:latin typeface="微软雅黑" panose="020b0503020204020204" pitchFamily="34" charset="-122"/>
                <a:ea typeface="微软雅黑" panose="020b0503020204020204" pitchFamily="34" charset="-122"/>
                <a:sym typeface="+mn-ea"/>
              </a:rPr>
              <a:t>的命运</a:t>
            </a:r>
            <a:endParaRPr lang="zh-CN" altLang="en-US" sz="3795" b="1">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5="http://schemas.microsoft.com/office/powerpoint/2012/main" Requires="p15">
      <p:transition p14:dur="10">
        <p15:prstTrans prst="curtains"/>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linds(horizontal)">
                                      <p:cBhvr>
                                        <p:cTn id="10" dur="500"/>
                                        <p:tgtEl>
                                          <p:spTgt spid="5">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blinds(horizontal)">
                                      <p:cBhvr>
                                        <p:cTn id="13" dur="500"/>
                                        <p:tgtEl>
                                          <p:spTgt spid="5">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blinds(horizontal)">
                                      <p:cBhvr>
                                        <p:cTn id="16" dur="500"/>
                                        <p:tgtEl>
                                          <p:spTgt spid="5">
                                            <p:txEl>
                                              <p:pRg st="3" end="3"/>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 calcmode="lin" valueType="num">
                                      <p:cBhvr additive="base">
                                        <p:cTn id="21"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4" fill="hold"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 calcmode="lin" valueType="num">
                                      <p:cBhvr additive="base">
                                        <p:cTn id="32"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2" presetClass="entr" presetSubtype="4" fill="hold" nodeType="clickEffect">
                                  <p:stCondLst>
                                    <p:cond delay="0"/>
                                  </p:stCondLst>
                                  <p:childTnLst>
                                    <p:set>
                                      <p:cBhvr>
                                        <p:cTn id="37" dur="1" fill="hold">
                                          <p:stCondLst>
                                            <p:cond delay="0"/>
                                          </p:stCondLst>
                                        </p:cTn>
                                        <p:tgtEl>
                                          <p:spTgt spid="5">
                                            <p:txEl>
                                              <p:pRg st="6" end="6"/>
                                            </p:txEl>
                                          </p:spTgt>
                                        </p:tgtEl>
                                        <p:attrNameLst>
                                          <p:attrName>style.visibility</p:attrName>
                                        </p:attrNameLst>
                                      </p:cBhvr>
                                      <p:to>
                                        <p:strVal val="visible"/>
                                      </p:to>
                                    </p:set>
                                    <p:anim calcmode="lin" valueType="num">
                                      <p:cBhvr additive="base">
                                        <p:cTn id="38"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5" name="内容占位符 4"/>
          <p:cNvSpPr>
            <a:spLocks noGrp="1"/>
          </p:cNvSpPr>
          <p:nvPr>
            <p:ph idx="1"/>
            <p:custDataLst>
              <p:tags r:id="rId4"/>
            </p:custDataLst>
          </p:nvPr>
        </p:nvSpPr>
        <p:spPr/>
        <p:txBody>
          <a:bodyPr/>
          <a:lstStyle/>
          <a:p>
            <a:endParaRPr lang="zh-CN" altLang="en-US"/>
          </a:p>
        </p:txBody>
      </p:sp>
      <p:grpSp>
        <p:nvGrpSpPr>
          <p:cNvPr id="29" name="组合 28"/>
          <p:cNvGrpSpPr/>
          <p:nvPr>
            <p:custDataLst>
              <p:tags r:id="rId5"/>
            </p:custDataLst>
          </p:nvPr>
        </p:nvGrpSpPr>
        <p:grpSpPr>
          <a:xfrm>
            <a:off x="1022" y="-16742"/>
            <a:ext cx="12858044" cy="7142242"/>
            <a:chOff x="0" y="-1"/>
            <a:chExt cx="12192000" cy="6858001"/>
          </a:xfrm>
        </p:grpSpPr>
        <p:grpSp>
          <p:nvGrpSpPr>
            <p:cNvPr id="24" name="组合 23"/>
            <p:cNvGrpSpPr/>
            <p:nvPr>
              <p:custDataLst>
                <p:tags r:id="rId6"/>
              </p:custDataLst>
            </p:nvPr>
          </p:nvGrpSpPr>
          <p:grpSpPr>
            <a:xfrm>
              <a:off x="0" y="-1"/>
              <a:ext cx="12192000" cy="6858001"/>
              <a:chOff x="0" y="-1"/>
              <a:chExt cx="12192000" cy="6858001"/>
            </a:xfrm>
          </p:grpSpPr>
          <p:pic>
            <p:nvPicPr>
              <p:cNvPr id="25" name="图片 24"/>
              <p:cNvPicPr>
                <a:picLocks noChangeAspect="1"/>
              </p:cNvPicPr>
              <p:nvPr>
                <p:custDataLst>
                  <p:tags r:id="rId8"/>
                </p:custDataLst>
              </p:nvPr>
            </p:nvPicPr>
            <p:blipFill>
              <a:blip r:embed="rId7"/>
              <a:stretch>
                <a:fillRect/>
              </a:stretch>
            </p:blipFill>
            <p:spPr>
              <a:xfrm>
                <a:off x="0" y="-1"/>
                <a:ext cx="12192000" cy="6858001"/>
              </a:xfrm>
              <a:prstGeom prst="rect">
                <a:avLst/>
              </a:prstGeom>
            </p:spPr>
          </p:pic>
          <p:sp>
            <p:nvSpPr>
              <p:cNvPr id="26" name="矩形: 圆角 25"/>
              <p:cNvSpPr/>
              <p:nvPr>
                <p:custDataLst>
                  <p:tags r:id="rId9"/>
                </p:custDataLst>
              </p:nvPr>
            </p:nvSpPr>
            <p:spPr>
              <a:xfrm>
                <a:off x="334313" y="304954"/>
                <a:ext cx="11515755" cy="6241388"/>
              </a:xfrm>
              <a:prstGeom prst="roundRect">
                <a:avLst>
                  <a:gd name="adj" fmla="val 2301"/>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7" rIns="96435" bIns="48217" numCol="1" spcCol="0" rtlCol="0" fromWordArt="0" anchor="ctr" anchorCtr="0" forceAA="0" compatLnSpc="1">
                <a:noAutofit/>
              </a:bodyPr>
              <a:lstStyle/>
              <a:p>
                <a:pPr algn="l" fontAlgn="auto">
                  <a:lnSpc>
                    <a:spcPct val="150000"/>
                  </a:lnSpc>
                </a:pPr>
                <a:endParaRPr lang="zh-CN" altLang="en-US" sz="2955">
                  <a:solidFill>
                    <a:schemeClr val="tx1"/>
                  </a:solidFill>
                  <a:latin typeface="微软雅黑" panose="020b0503020204020204" pitchFamily="34" charset="-122"/>
                  <a:ea typeface="微软雅黑" panose="020b0503020204020204" pitchFamily="34" charset="-122"/>
                </a:endParaRPr>
              </a:p>
            </p:txBody>
          </p:sp>
        </p:grpSp>
        <p:pic>
          <p:nvPicPr>
            <p:cNvPr id="4" name="图片 3"/>
            <p:cNvPicPr>
              <a:picLocks noChangeAspect="1"/>
            </p:cNvPicPr>
            <p:nvPr>
              <p:custDataLst>
                <p:tags r:id="rId11"/>
              </p:custDataLst>
            </p:nvPr>
          </p:nvPicPr>
          <p:blipFill>
            <a:blip r:embed="rId10"/>
            <a:srcRect r="-1"/>
            <a:stretch>
              <a:fillRect/>
            </a:stretch>
          </p:blipFill>
          <p:spPr>
            <a:xfrm>
              <a:off x="9261497" y="4851399"/>
              <a:ext cx="2591808" cy="1694817"/>
            </a:xfrm>
            <a:prstGeom prst="rect">
              <a:avLst/>
            </a:prstGeom>
          </p:spPr>
        </p:pic>
      </p:grpSp>
      <p:sp>
        <p:nvSpPr>
          <p:cNvPr id="6" name="文本框 5"/>
          <p:cNvSpPr txBox="1"/>
          <p:nvPr>
            <p:custDataLst>
              <p:tags r:id="rId12"/>
            </p:custDataLst>
          </p:nvPr>
        </p:nvSpPr>
        <p:spPr>
          <a:xfrm>
            <a:off x="1341072" y="150680"/>
            <a:ext cx="9912079" cy="870585"/>
          </a:xfrm>
          <a:prstGeom prst="rect">
            <a:avLst/>
          </a:prstGeom>
          <a:noFill/>
        </p:spPr>
        <p:txBody>
          <a:bodyPr wrap="square" rtlCol="0">
            <a:spAutoFit/>
          </a:bodyPr>
          <a:lstStyle/>
          <a:p>
            <a:pPr indent="495300" algn="ctr">
              <a:lnSpc>
                <a:spcPct val="150000"/>
              </a:lnSpc>
              <a:buClrTx/>
              <a:buSzTx/>
              <a:buFontTx/>
            </a:pPr>
            <a:r>
              <a:rPr lang="zh-CN" altLang="en-US" sz="3375" b="1" spc="600">
                <a:ln w="25400">
                  <a:noFill/>
                  <a:prstDash val="solid"/>
                </a:ln>
                <a:solidFill>
                  <a:srgbClr val="C00000"/>
                </a:solidFill>
                <a:latin typeface="微软雅黑" panose="020b0503020204020204" pitchFamily="34" charset="-122"/>
                <a:ea typeface="微软雅黑" panose="020b0503020204020204" pitchFamily="34" charset="-122"/>
              </a:rPr>
              <a:t>面对恶劣的自然环境，诗人是何种表现？</a:t>
            </a:r>
            <a:endParaRPr lang="zh-CN" altLang="en-US" sz="3375" b="1" spc="600">
              <a:ln w="25400">
                <a:noFill/>
                <a:prstDash val="solid"/>
              </a:ln>
              <a:solidFill>
                <a:srgbClr val="C00000"/>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13"/>
            </p:custDataLst>
          </p:nvPr>
        </p:nvSpPr>
        <p:spPr>
          <a:xfrm>
            <a:off x="482529" y="1094943"/>
            <a:ext cx="11862216" cy="2822575"/>
          </a:xfrm>
          <a:prstGeom prst="rect">
            <a:avLst/>
          </a:prstGeom>
          <a:noFill/>
        </p:spPr>
        <p:txBody>
          <a:bodyPr wrap="square" rtlCol="0">
            <a:spAutoFit/>
          </a:bodyPr>
          <a:lstStyle/>
          <a:p>
            <a:pPr algn="l">
              <a:lnSpc>
                <a:spcPct val="150000"/>
              </a:lnSpc>
              <a:buClrTx/>
              <a:buSzTx/>
              <a:buFontTx/>
            </a:pPr>
            <a:r>
              <a:rPr lang="zh-CN" altLang="en-US" sz="2955">
                <a:solidFill>
                  <a:srgbClr val="333333"/>
                </a:solidFill>
                <a:latin typeface="微软雅黑" panose="020b0503020204020204" pitchFamily="34" charset="-122"/>
                <a:ea typeface="微软雅黑" panose="020b0503020204020204" pitchFamily="34" charset="-122"/>
              </a:rPr>
              <a:t>征服、小心地探出前额、惊异</a:t>
            </a:r>
            <a:r>
              <a:rPr lang="en-US" altLang="zh-CN" sz="2955">
                <a:solidFill>
                  <a:srgbClr val="333333"/>
                </a:solidFill>
                <a:latin typeface="微软雅黑" panose="020b0503020204020204" pitchFamily="34" charset="-122"/>
                <a:ea typeface="微软雅黑" panose="020b0503020204020204" pitchFamily="34" charset="-122"/>
              </a:rPr>
              <a:t>                               </a:t>
            </a:r>
            <a:r>
              <a:rPr lang="zh-CN" altLang="en-US" sz="2955">
                <a:solidFill>
                  <a:srgbClr val="FF0000"/>
                </a:solidFill>
                <a:latin typeface="微软雅黑" panose="020b0503020204020204" pitchFamily="34" charset="-122"/>
                <a:ea typeface="微软雅黑" panose="020b0503020204020204" pitchFamily="34" charset="-122"/>
                <a:sym typeface="+mn-ea"/>
              </a:rPr>
              <a:t>——享受奇景</a:t>
            </a:r>
            <a:endParaRPr lang="zh-CN" altLang="en-US" sz="2955">
              <a:solidFill>
                <a:srgbClr val="FF0000"/>
              </a:solidFill>
              <a:latin typeface="微软雅黑" panose="020b0503020204020204" pitchFamily="34" charset="-122"/>
              <a:ea typeface="微软雅黑" panose="020b0503020204020204" pitchFamily="34" charset="-122"/>
            </a:endParaRPr>
          </a:p>
          <a:p>
            <a:pPr algn="l">
              <a:lnSpc>
                <a:spcPct val="150000"/>
              </a:lnSpc>
              <a:buClrTx/>
              <a:buSzTx/>
              <a:buFontTx/>
            </a:pPr>
            <a:r>
              <a:rPr lang="zh-CN" altLang="en-US" sz="2955">
                <a:solidFill>
                  <a:srgbClr val="333333"/>
                </a:solidFill>
                <a:latin typeface="微软雅黑" panose="020b0503020204020204" pitchFamily="34" charset="-122"/>
                <a:ea typeface="微软雅黑" panose="020b0503020204020204" pitchFamily="34" charset="-122"/>
                <a:sym typeface="+mn-ea"/>
              </a:rPr>
              <a:t>我的指关节铆钉一样楔入巨石的罅隙</a:t>
            </a:r>
            <a:r>
              <a:rPr lang="en-US" altLang="zh-CN" sz="2955">
                <a:solidFill>
                  <a:srgbClr val="333333"/>
                </a:solidFill>
                <a:latin typeface="微软雅黑" panose="020b0503020204020204" pitchFamily="34" charset="-122"/>
                <a:ea typeface="微软雅黑" panose="020b0503020204020204" pitchFamily="34" charset="-122"/>
                <a:sym typeface="+mn-ea"/>
              </a:rPr>
              <a:t>                  </a:t>
            </a:r>
            <a:r>
              <a:rPr lang="en-US" altLang="zh-CN" sz="2955">
                <a:solidFill>
                  <a:srgbClr val="FF0000"/>
                </a:solidFill>
                <a:latin typeface="微软雅黑" panose="020b0503020204020204" pitchFamily="34" charset="-122"/>
                <a:ea typeface="微软雅黑" panose="020b0503020204020204" pitchFamily="34" charset="-122"/>
                <a:sym typeface="+mn-ea"/>
              </a:rPr>
              <a:t>    </a:t>
            </a:r>
            <a:endParaRPr lang="zh-CN" altLang="en-US" sz="2955">
              <a:solidFill>
                <a:srgbClr val="FF0000"/>
              </a:solidFill>
              <a:latin typeface="微软雅黑" panose="020b0503020204020204" pitchFamily="34" charset="-122"/>
              <a:ea typeface="微软雅黑" panose="020b0503020204020204" pitchFamily="34" charset="-122"/>
            </a:endParaRPr>
          </a:p>
          <a:p>
            <a:pPr algn="l">
              <a:lnSpc>
                <a:spcPct val="150000"/>
              </a:lnSpc>
              <a:buClrTx/>
              <a:buSzTx/>
              <a:buFontTx/>
            </a:pPr>
            <a:r>
              <a:rPr lang="zh-CN" altLang="en-US" sz="2955">
                <a:solidFill>
                  <a:srgbClr val="333333"/>
                </a:solidFill>
                <a:latin typeface="微软雅黑" panose="020b0503020204020204" pitchFamily="34" charset="-122"/>
                <a:ea typeface="微软雅黑" panose="020b0503020204020204" pitchFamily="34" charset="-122"/>
              </a:rPr>
              <a:t>意象群②：血滴、撕裂的千层掌鞋底</a:t>
            </a:r>
            <a:r>
              <a:rPr lang="en-US" altLang="zh-CN" sz="2955">
                <a:solidFill>
                  <a:srgbClr val="FF0000"/>
                </a:solidFill>
                <a:latin typeface="微软雅黑" panose="020b0503020204020204" pitchFamily="34" charset="-122"/>
                <a:ea typeface="微软雅黑" panose="020b0503020204020204" pitchFamily="34" charset="-122"/>
                <a:sym typeface="+mn-ea"/>
              </a:rPr>
              <a:t>                 </a:t>
            </a:r>
            <a:r>
              <a:rPr lang="en-US" altLang="zh-CN" sz="2955">
                <a:solidFill>
                  <a:schemeClr val="accent1"/>
                </a:solidFill>
                <a:latin typeface="微软雅黑" panose="020b0503020204020204" pitchFamily="34" charset="-122"/>
                <a:ea typeface="微软雅黑" panose="020b0503020204020204" pitchFamily="34" charset="-122"/>
                <a:sym typeface="+mn-ea"/>
              </a:rPr>
              <a:t>  ——</a:t>
            </a:r>
            <a:r>
              <a:rPr lang="zh-CN" altLang="en-US" sz="2955">
                <a:solidFill>
                  <a:schemeClr val="accent1"/>
                </a:solidFill>
                <a:latin typeface="微软雅黑" panose="020b0503020204020204" pitchFamily="34" charset="-122"/>
                <a:ea typeface="微软雅黑" panose="020b0503020204020204" pitchFamily="34" charset="-122"/>
                <a:sym typeface="+mn-ea"/>
              </a:rPr>
              <a:t>努力抗争的姿态</a:t>
            </a:r>
            <a:endParaRPr lang="zh-CN" altLang="en-US" sz="2955">
              <a:solidFill>
                <a:srgbClr val="333333"/>
              </a:solidFill>
              <a:latin typeface="微软雅黑" panose="020b0503020204020204" pitchFamily="34" charset="-122"/>
              <a:ea typeface="微软雅黑" panose="020b0503020204020204" pitchFamily="34" charset="-122"/>
            </a:endParaRPr>
          </a:p>
          <a:p>
            <a:pPr algn="l">
              <a:lnSpc>
                <a:spcPct val="150000"/>
              </a:lnSpc>
              <a:buClrTx/>
              <a:buSzTx/>
              <a:buFontTx/>
            </a:pPr>
            <a:r>
              <a:rPr lang="en-US" altLang="zh-CN" sz="2955">
                <a:solidFill>
                  <a:srgbClr val="333333"/>
                </a:solidFill>
                <a:latin typeface="微软雅黑" panose="020b0503020204020204" pitchFamily="34" charset="-122"/>
                <a:ea typeface="微软雅黑" panose="020b0503020204020204" pitchFamily="34" charset="-122"/>
              </a:rPr>
              <a:t>               </a:t>
            </a:r>
            <a:r>
              <a:rPr lang="zh-CN" altLang="en-US" sz="2955">
                <a:solidFill>
                  <a:srgbClr val="FF0000"/>
                </a:solidFill>
                <a:latin typeface="微软雅黑" panose="020b0503020204020204" pitchFamily="34" charset="-122"/>
                <a:ea typeface="微软雅黑" panose="020b0503020204020204" pitchFamily="34" charset="-122"/>
              </a:rPr>
              <a:t>雪豹、雄鹰</a:t>
            </a:r>
            <a:r>
              <a:rPr lang="en-US" altLang="zh-CN" sz="2955">
                <a:solidFill>
                  <a:srgbClr val="FF0000"/>
                </a:solidFill>
                <a:latin typeface="微软雅黑" panose="020b0503020204020204" pitchFamily="34" charset="-122"/>
                <a:ea typeface="微软雅黑" panose="020b0503020204020204" pitchFamily="34" charset="-122"/>
              </a:rPr>
              <a:t>                                         </a:t>
            </a:r>
            <a:endParaRPr lang="zh-CN" altLang="en-US" sz="2955" b="1">
              <a:solidFill>
                <a:schemeClr val="accent1">
                  <a:lumMod val="7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mc:Choice xmlns:p15="http://schemas.microsoft.com/office/powerpoint/2012/main" Requires="p15">
      <p:transition p14:dur="10">
        <p15:prstTrans prst="curtains"/>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additive="base">
                                        <p:cTn id="13"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 calcmode="lin" valueType="num">
                                      <p:cBhvr additive="base">
                                        <p:cTn id="19"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4" presetClass="entr" presetSubtype="16" fill="hold" nodeType="clickEffect">
                                  <p:stCondLst>
                                    <p:cond delay="0"/>
                                  </p:stCondLst>
                                  <p:childTnLst>
                                    <p:set>
                                      <p:cBhvr>
                                        <p:cTn id="24" dur="1" fill="hold">
                                          <p:stCondLst>
                                            <p:cond delay="0"/>
                                          </p:stCondLst>
                                        </p:cTn>
                                        <p:tgtEl>
                                          <p:spTgt spid="8">
                                            <p:txEl>
                                              <p:pRg st="3" end="3"/>
                                            </p:txEl>
                                          </p:spTgt>
                                        </p:tgtEl>
                                        <p:attrNameLst>
                                          <p:attrName>style.visibility</p:attrName>
                                        </p:attrNameLst>
                                      </p:cBhvr>
                                      <p:to>
                                        <p:strVal val="visible"/>
                                      </p:to>
                                    </p:set>
                                    <p:animEffect transition="in" filter="box(in)">
                                      <p:cBhvr>
                                        <p:cTn id="25" dur="20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标题 2"/>
          <p:cNvSpPr>
            <a:spLocks noGrp="1"/>
          </p:cNvSpPr>
          <p:nvPr>
            <p:ph type="title"/>
            <p:custDataLst>
              <p:tags r:id="rId3"/>
            </p:custDataLst>
          </p:nvPr>
        </p:nvSpPr>
        <p:spPr/>
        <p:txBody>
          <a:bodyPr/>
          <a:lstStyle/>
          <a:p>
            <a:endParaRPr lang="zh-CN" altLang="en-US"/>
          </a:p>
        </p:txBody>
      </p:sp>
      <p:sp>
        <p:nvSpPr>
          <p:cNvPr id="7" name="内容占位符 6"/>
          <p:cNvSpPr>
            <a:spLocks noGrp="1"/>
          </p:cNvSpPr>
          <p:nvPr>
            <p:ph sz="half" idx="1"/>
            <p:custDataLst>
              <p:tags r:id="rId4"/>
            </p:custDataLst>
          </p:nvPr>
        </p:nvSpPr>
        <p:spPr/>
        <p:txBody>
          <a:bodyPr/>
          <a:lstStyle/>
          <a:p>
            <a:endParaRPr lang="zh-CN" altLang="en-US"/>
          </a:p>
        </p:txBody>
      </p:sp>
      <p:sp>
        <p:nvSpPr>
          <p:cNvPr id="9" name="内容占位符 8"/>
          <p:cNvSpPr>
            <a:spLocks noGrp="1"/>
          </p:cNvSpPr>
          <p:nvPr>
            <p:ph sz="half" idx="2"/>
            <p:custDataLst>
              <p:tags r:id="rId5"/>
            </p:custDataLst>
          </p:nvPr>
        </p:nvSpPr>
        <p:spPr/>
        <p:txBody>
          <a:bodyPr/>
          <a:lstStyle/>
          <a:p>
            <a:endParaRPr lang="zh-CN" altLang="en-US"/>
          </a:p>
        </p:txBody>
      </p:sp>
      <p:grpSp>
        <p:nvGrpSpPr>
          <p:cNvPr id="24" name="组合 23"/>
          <p:cNvGrpSpPr/>
          <p:nvPr>
            <p:custDataLst>
              <p:tags r:id="rId6"/>
            </p:custDataLst>
          </p:nvPr>
        </p:nvGrpSpPr>
        <p:grpSpPr>
          <a:xfrm>
            <a:off x="1022" y="-16742"/>
            <a:ext cx="12858044" cy="7142242"/>
            <a:chOff x="0" y="-1"/>
            <a:chExt cx="12192000" cy="6858001"/>
          </a:xfrm>
        </p:grpSpPr>
        <p:pic>
          <p:nvPicPr>
            <p:cNvPr id="25" name="图片 24"/>
            <p:cNvPicPr>
              <a:picLocks noChangeAspect="1"/>
            </p:cNvPicPr>
            <p:nvPr>
              <p:custDataLst>
                <p:tags r:id="rId8"/>
              </p:custDataLst>
            </p:nvPr>
          </p:nvPicPr>
          <p:blipFill>
            <a:blip r:embed="rId7"/>
            <a:stretch>
              <a:fillRect/>
            </a:stretch>
          </p:blipFill>
          <p:spPr>
            <a:xfrm>
              <a:off x="0" y="-1"/>
              <a:ext cx="12192000" cy="6858001"/>
            </a:xfrm>
            <a:prstGeom prst="rect">
              <a:avLst/>
            </a:prstGeom>
          </p:spPr>
        </p:pic>
        <p:sp>
          <p:nvSpPr>
            <p:cNvPr id="26" name="矩形: 圆角 25"/>
            <p:cNvSpPr/>
            <p:nvPr>
              <p:custDataLst>
                <p:tags r:id="rId9"/>
              </p:custDataLst>
            </p:nvPr>
          </p:nvSpPr>
          <p:spPr>
            <a:xfrm>
              <a:off x="334313" y="304954"/>
              <a:ext cx="11515755" cy="6241388"/>
            </a:xfrm>
            <a:prstGeom prst="roundRect">
              <a:avLst>
                <a:gd name="adj" fmla="val 2301"/>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7" rIns="96435" bIns="48217" numCol="1" spcCol="0" rtlCol="0" fromWordArt="0" anchor="ctr" anchorCtr="0" forceAA="0" compatLnSpc="1">
              <a:noAutofit/>
            </a:bodyPr>
            <a:lstStyle/>
            <a:p>
              <a:pPr algn="l" fontAlgn="auto">
                <a:lnSpc>
                  <a:spcPct val="150000"/>
                </a:lnSpc>
              </a:pPr>
              <a:endParaRPr lang="zh-CN" altLang="en-US" sz="2955">
                <a:solidFill>
                  <a:schemeClr val="tx1"/>
                </a:solidFill>
                <a:latin typeface="微软雅黑" panose="020b0503020204020204" pitchFamily="34" charset="-122"/>
                <a:ea typeface="微软雅黑" panose="020b0503020204020204" pitchFamily="34" charset="-122"/>
              </a:endParaRPr>
            </a:p>
          </p:txBody>
        </p:sp>
      </p:grpSp>
      <p:pic>
        <p:nvPicPr>
          <p:cNvPr id="107" name="图片 106"/>
          <p:cNvPicPr/>
          <p:nvPr>
            <p:custDataLst>
              <p:tags r:id="rId11"/>
            </p:custDataLst>
          </p:nvPr>
        </p:nvPicPr>
        <p:blipFill>
          <a:blip r:embed="rId10"/>
          <a:stretch>
            <a:fillRect/>
          </a:stretch>
        </p:blipFill>
        <p:spPr>
          <a:xfrm>
            <a:off x="353279" y="1021947"/>
            <a:ext cx="5958900" cy="4442722"/>
          </a:xfrm>
          <a:prstGeom prst="rect">
            <a:avLst/>
          </a:prstGeom>
          <a:noFill/>
          <a:ln w="9525">
            <a:noFill/>
          </a:ln>
        </p:spPr>
      </p:pic>
      <p:pic>
        <p:nvPicPr>
          <p:cNvPr id="108" name="图片 107"/>
          <p:cNvPicPr/>
          <p:nvPr>
            <p:custDataLst>
              <p:tags r:id="rId13"/>
            </p:custDataLst>
          </p:nvPr>
        </p:nvPicPr>
        <p:blipFill>
          <a:blip r:embed="rId12"/>
          <a:stretch>
            <a:fillRect/>
          </a:stretch>
        </p:blipFill>
        <p:spPr>
          <a:xfrm>
            <a:off x="6379818" y="1994336"/>
            <a:ext cx="6118956" cy="4012781"/>
          </a:xfrm>
          <a:prstGeom prst="rect">
            <a:avLst/>
          </a:prstGeom>
          <a:noFill/>
          <a:ln w="9525">
            <a:noFill/>
          </a:ln>
        </p:spPr>
      </p:pic>
      <p:sp>
        <p:nvSpPr>
          <p:cNvPr id="2" name="文本框 1"/>
          <p:cNvSpPr txBox="1"/>
          <p:nvPr>
            <p:custDataLst>
              <p:tags r:id="rId14"/>
            </p:custDataLst>
          </p:nvPr>
        </p:nvSpPr>
        <p:spPr>
          <a:xfrm>
            <a:off x="1210482" y="5944836"/>
            <a:ext cx="3020301" cy="675640"/>
          </a:xfrm>
          <a:prstGeom prst="rect">
            <a:avLst/>
          </a:prstGeom>
          <a:noFill/>
        </p:spPr>
        <p:txBody>
          <a:bodyPr wrap="square" rtlCol="0">
            <a:spAutoFit/>
          </a:bodyPr>
          <a:lstStyle/>
          <a:p>
            <a:r>
              <a:rPr lang="zh-CN" altLang="en-US" sz="3795" b="1">
                <a:solidFill>
                  <a:schemeClr val="accent1"/>
                </a:solidFill>
                <a:effectLst>
                  <a:outerShdw blurRad="38100" dist="25400" dir="5400000" algn="ctr" rotWithShape="0">
                    <a:srgbClr val="6E747A">
                      <a:alpha val="43000"/>
                    </a:srgbClr>
                  </a:outerShdw>
                </a:effectLst>
              </a:rPr>
              <a:t>固定意象</a:t>
            </a:r>
            <a:endParaRPr lang="zh-CN" altLang="en-US" sz="3795" b="1">
              <a:solidFill>
                <a:schemeClr val="accent1"/>
              </a:solidFill>
              <a:effectLst>
                <a:outerShdw blurRad="38100" dist="25400" dir="5400000" algn="ctr" rotWithShape="0">
                  <a:srgbClr val="6E747A">
                    <a:alpha val="43000"/>
                  </a:srgbClr>
                </a:outerShdw>
              </a:effectLst>
            </a:endParaRPr>
          </a:p>
        </p:txBody>
      </p:sp>
    </p:spTree>
  </p:cSld>
  <p:clrMapOvr>
    <a:masterClrMapping/>
  </p:clrMapOvr>
  <mc:AlternateContent>
    <mc:Choice xmlns:p15="http://schemas.microsoft.com/office/powerpoint/2012/main" Requires="p15">
      <p:transition p14:dur="10">
        <p15:prstTrans prst="curtains"/>
      </p:transition>
    </mc:Choice>
    <mc:Fallback>
      <p:transition>
        <p:fade/>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5" name="内容占位符 4"/>
          <p:cNvSpPr>
            <a:spLocks noGrp="1"/>
          </p:cNvSpPr>
          <p:nvPr>
            <p:ph idx="1"/>
            <p:custDataLst>
              <p:tags r:id="rId4"/>
            </p:custDataLst>
          </p:nvPr>
        </p:nvSpPr>
        <p:spPr/>
        <p:txBody>
          <a:bodyPr/>
          <a:lstStyle/>
          <a:p>
            <a:endParaRPr lang="zh-CN" altLang="en-US"/>
          </a:p>
        </p:txBody>
      </p:sp>
      <p:grpSp>
        <p:nvGrpSpPr>
          <p:cNvPr id="29" name="组合 28"/>
          <p:cNvGrpSpPr/>
          <p:nvPr>
            <p:custDataLst>
              <p:tags r:id="rId5"/>
            </p:custDataLst>
          </p:nvPr>
        </p:nvGrpSpPr>
        <p:grpSpPr>
          <a:xfrm>
            <a:off x="1022" y="-16742"/>
            <a:ext cx="12858044" cy="7142242"/>
            <a:chOff x="0" y="-1"/>
            <a:chExt cx="12192000" cy="6858001"/>
          </a:xfrm>
        </p:grpSpPr>
        <p:grpSp>
          <p:nvGrpSpPr>
            <p:cNvPr id="24" name="组合 23"/>
            <p:cNvGrpSpPr/>
            <p:nvPr>
              <p:custDataLst>
                <p:tags r:id="rId6"/>
              </p:custDataLst>
            </p:nvPr>
          </p:nvGrpSpPr>
          <p:grpSpPr>
            <a:xfrm>
              <a:off x="0" y="-1"/>
              <a:ext cx="12192000" cy="6858001"/>
              <a:chOff x="0" y="-1"/>
              <a:chExt cx="12192000" cy="6858001"/>
            </a:xfrm>
          </p:grpSpPr>
          <p:pic>
            <p:nvPicPr>
              <p:cNvPr id="25" name="图片 24"/>
              <p:cNvPicPr>
                <a:picLocks noChangeAspect="1"/>
              </p:cNvPicPr>
              <p:nvPr>
                <p:custDataLst>
                  <p:tags r:id="rId8"/>
                </p:custDataLst>
              </p:nvPr>
            </p:nvPicPr>
            <p:blipFill>
              <a:blip r:embed="rId7"/>
              <a:stretch>
                <a:fillRect/>
              </a:stretch>
            </p:blipFill>
            <p:spPr>
              <a:xfrm>
                <a:off x="0" y="-1"/>
                <a:ext cx="12192000" cy="6858001"/>
              </a:xfrm>
              <a:prstGeom prst="rect">
                <a:avLst/>
              </a:prstGeom>
            </p:spPr>
          </p:pic>
          <p:sp>
            <p:nvSpPr>
              <p:cNvPr id="26" name="矩形: 圆角 25"/>
              <p:cNvSpPr/>
              <p:nvPr>
                <p:custDataLst>
                  <p:tags r:id="rId9"/>
                </p:custDataLst>
              </p:nvPr>
            </p:nvSpPr>
            <p:spPr>
              <a:xfrm>
                <a:off x="334313" y="304954"/>
                <a:ext cx="11515755" cy="6241388"/>
              </a:xfrm>
              <a:prstGeom prst="roundRect">
                <a:avLst>
                  <a:gd name="adj" fmla="val 2301"/>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7" rIns="96435" bIns="48217" numCol="1" spcCol="0" rtlCol="0" fromWordArt="0" anchor="ctr" anchorCtr="0" forceAA="0" compatLnSpc="1">
                <a:noAutofit/>
              </a:bodyPr>
              <a:lstStyle/>
              <a:p>
                <a:pPr algn="l" fontAlgn="auto">
                  <a:lnSpc>
                    <a:spcPct val="150000"/>
                  </a:lnSpc>
                </a:pPr>
                <a:endParaRPr lang="zh-CN" altLang="en-US" sz="2955">
                  <a:solidFill>
                    <a:schemeClr val="tx1"/>
                  </a:solidFill>
                  <a:latin typeface="微软雅黑" panose="020b0503020204020204" pitchFamily="34" charset="-122"/>
                  <a:ea typeface="微软雅黑" panose="020b0503020204020204" pitchFamily="34" charset="-122"/>
                </a:endParaRPr>
              </a:p>
            </p:txBody>
          </p:sp>
        </p:grpSp>
        <p:pic>
          <p:nvPicPr>
            <p:cNvPr id="4" name="图片 3"/>
            <p:cNvPicPr>
              <a:picLocks noChangeAspect="1"/>
            </p:cNvPicPr>
            <p:nvPr>
              <p:custDataLst>
                <p:tags r:id="rId11"/>
              </p:custDataLst>
            </p:nvPr>
          </p:nvPicPr>
          <p:blipFill>
            <a:blip r:embed="rId10"/>
            <a:srcRect r="-1"/>
            <a:stretch>
              <a:fillRect/>
            </a:stretch>
          </p:blipFill>
          <p:spPr>
            <a:xfrm>
              <a:off x="9261497" y="4851399"/>
              <a:ext cx="2591808" cy="1694817"/>
            </a:xfrm>
            <a:prstGeom prst="rect">
              <a:avLst/>
            </a:prstGeom>
          </p:spPr>
        </p:pic>
      </p:grpSp>
      <p:sp>
        <p:nvSpPr>
          <p:cNvPr id="6" name="文本框 5"/>
          <p:cNvSpPr txBox="1"/>
          <p:nvPr>
            <p:custDataLst>
              <p:tags r:id="rId12"/>
            </p:custDataLst>
          </p:nvPr>
        </p:nvSpPr>
        <p:spPr>
          <a:xfrm>
            <a:off x="1341072" y="150680"/>
            <a:ext cx="9912079" cy="870585"/>
          </a:xfrm>
          <a:prstGeom prst="rect">
            <a:avLst/>
          </a:prstGeom>
          <a:noFill/>
        </p:spPr>
        <p:txBody>
          <a:bodyPr wrap="square" rtlCol="0">
            <a:spAutoFit/>
          </a:bodyPr>
          <a:lstStyle/>
          <a:p>
            <a:pPr indent="495300" algn="ctr">
              <a:lnSpc>
                <a:spcPct val="150000"/>
              </a:lnSpc>
              <a:buClrTx/>
              <a:buSzTx/>
              <a:buFontTx/>
            </a:pPr>
            <a:r>
              <a:rPr lang="zh-CN" altLang="en-US" sz="3375" b="1" spc="600">
                <a:ln w="25400">
                  <a:noFill/>
                  <a:prstDash val="solid"/>
                </a:ln>
                <a:solidFill>
                  <a:srgbClr val="C00000"/>
                </a:solidFill>
                <a:latin typeface="微软雅黑" panose="020b0503020204020204" pitchFamily="34" charset="-122"/>
                <a:ea typeface="微软雅黑" panose="020b0503020204020204" pitchFamily="34" charset="-122"/>
              </a:rPr>
              <a:t>面对恶劣的自然环境，诗人是何种表现？</a:t>
            </a:r>
            <a:endParaRPr lang="zh-CN" altLang="en-US" sz="3375" b="1" spc="600">
              <a:ln w="25400">
                <a:noFill/>
                <a:prstDash val="solid"/>
              </a:ln>
              <a:solidFill>
                <a:srgbClr val="C00000"/>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13"/>
            </p:custDataLst>
          </p:nvPr>
        </p:nvSpPr>
        <p:spPr>
          <a:xfrm>
            <a:off x="482529" y="1094943"/>
            <a:ext cx="11862216" cy="4871720"/>
          </a:xfrm>
          <a:prstGeom prst="rect">
            <a:avLst/>
          </a:prstGeom>
          <a:noFill/>
        </p:spPr>
        <p:txBody>
          <a:bodyPr wrap="square" rtlCol="0">
            <a:spAutoFit/>
          </a:bodyPr>
          <a:lstStyle/>
          <a:p>
            <a:pPr algn="l">
              <a:lnSpc>
                <a:spcPct val="150000"/>
              </a:lnSpc>
              <a:buClrTx/>
              <a:buSzTx/>
              <a:buFontTx/>
            </a:pPr>
            <a:r>
              <a:rPr lang="zh-CN" altLang="en-US" sz="2955">
                <a:solidFill>
                  <a:srgbClr val="333333"/>
                </a:solidFill>
                <a:latin typeface="微软雅黑" panose="020b0503020204020204" pitchFamily="34" charset="-122"/>
                <a:ea typeface="微软雅黑" panose="020b0503020204020204" pitchFamily="34" charset="-122"/>
              </a:rPr>
              <a:t>征服、小心地探出前额、惊异</a:t>
            </a:r>
            <a:r>
              <a:rPr lang="en-US" altLang="zh-CN" sz="2955">
                <a:solidFill>
                  <a:srgbClr val="333333"/>
                </a:solidFill>
                <a:latin typeface="微软雅黑" panose="020b0503020204020204" pitchFamily="34" charset="-122"/>
                <a:ea typeface="微软雅黑" panose="020b0503020204020204" pitchFamily="34" charset="-122"/>
              </a:rPr>
              <a:t>                               </a:t>
            </a:r>
            <a:r>
              <a:rPr lang="zh-CN" altLang="en-US" sz="2955">
                <a:solidFill>
                  <a:srgbClr val="FF0000"/>
                </a:solidFill>
                <a:latin typeface="微软雅黑" panose="020b0503020204020204" pitchFamily="34" charset="-122"/>
                <a:ea typeface="微软雅黑" panose="020b0503020204020204" pitchFamily="34" charset="-122"/>
                <a:sym typeface="+mn-ea"/>
              </a:rPr>
              <a:t>——享受奇景</a:t>
            </a:r>
            <a:endParaRPr lang="zh-CN" altLang="en-US" sz="2955">
              <a:solidFill>
                <a:srgbClr val="FF0000"/>
              </a:solidFill>
              <a:latin typeface="微软雅黑" panose="020b0503020204020204" pitchFamily="34" charset="-122"/>
              <a:ea typeface="微软雅黑" panose="020b0503020204020204" pitchFamily="34" charset="-122"/>
            </a:endParaRPr>
          </a:p>
          <a:p>
            <a:pPr algn="l">
              <a:lnSpc>
                <a:spcPct val="150000"/>
              </a:lnSpc>
              <a:buClrTx/>
              <a:buSzTx/>
              <a:buFontTx/>
            </a:pPr>
            <a:r>
              <a:rPr lang="zh-CN" altLang="en-US" sz="2955">
                <a:solidFill>
                  <a:srgbClr val="333333"/>
                </a:solidFill>
                <a:latin typeface="微软雅黑" panose="020b0503020204020204" pitchFamily="34" charset="-122"/>
                <a:ea typeface="微软雅黑" panose="020b0503020204020204" pitchFamily="34" charset="-122"/>
                <a:sym typeface="+mn-ea"/>
              </a:rPr>
              <a:t>我的指关节铆钉一样楔入巨石的罅隙</a:t>
            </a:r>
            <a:r>
              <a:rPr lang="en-US" altLang="zh-CN" sz="2955">
                <a:solidFill>
                  <a:srgbClr val="333333"/>
                </a:solidFill>
                <a:latin typeface="微软雅黑" panose="020b0503020204020204" pitchFamily="34" charset="-122"/>
                <a:ea typeface="微软雅黑" panose="020b0503020204020204" pitchFamily="34" charset="-122"/>
                <a:sym typeface="+mn-ea"/>
              </a:rPr>
              <a:t>                  </a:t>
            </a:r>
            <a:r>
              <a:rPr lang="en-US" altLang="zh-CN" sz="2955">
                <a:solidFill>
                  <a:srgbClr val="FF0000"/>
                </a:solidFill>
                <a:latin typeface="微软雅黑" panose="020b0503020204020204" pitchFamily="34" charset="-122"/>
                <a:ea typeface="微软雅黑" panose="020b0503020204020204" pitchFamily="34" charset="-122"/>
                <a:sym typeface="+mn-ea"/>
              </a:rPr>
              <a:t>    </a:t>
            </a:r>
            <a:endParaRPr lang="zh-CN" altLang="en-US" sz="2955">
              <a:solidFill>
                <a:srgbClr val="FF0000"/>
              </a:solidFill>
              <a:latin typeface="微软雅黑" panose="020b0503020204020204" pitchFamily="34" charset="-122"/>
              <a:ea typeface="微软雅黑" panose="020b0503020204020204" pitchFamily="34" charset="-122"/>
            </a:endParaRPr>
          </a:p>
          <a:p>
            <a:pPr algn="l">
              <a:lnSpc>
                <a:spcPct val="150000"/>
              </a:lnSpc>
              <a:buClrTx/>
              <a:buSzTx/>
              <a:buFontTx/>
            </a:pPr>
            <a:r>
              <a:rPr lang="zh-CN" altLang="en-US" sz="2955">
                <a:solidFill>
                  <a:srgbClr val="333333"/>
                </a:solidFill>
                <a:latin typeface="微软雅黑" panose="020b0503020204020204" pitchFamily="34" charset="-122"/>
                <a:ea typeface="微软雅黑" panose="020b0503020204020204" pitchFamily="34" charset="-122"/>
              </a:rPr>
              <a:t>意象群②：血滴、撕裂的千层掌鞋底</a:t>
            </a:r>
            <a:r>
              <a:rPr lang="en-US" altLang="zh-CN" sz="2955">
                <a:solidFill>
                  <a:srgbClr val="FF0000"/>
                </a:solidFill>
                <a:latin typeface="微软雅黑" panose="020b0503020204020204" pitchFamily="34" charset="-122"/>
                <a:ea typeface="微软雅黑" panose="020b0503020204020204" pitchFamily="34" charset="-122"/>
                <a:sym typeface="+mn-ea"/>
              </a:rPr>
              <a:t>                 </a:t>
            </a:r>
            <a:r>
              <a:rPr lang="en-US" altLang="zh-CN" sz="2955">
                <a:solidFill>
                  <a:schemeClr val="accent1"/>
                </a:solidFill>
                <a:latin typeface="微软雅黑" panose="020b0503020204020204" pitchFamily="34" charset="-122"/>
                <a:ea typeface="微软雅黑" panose="020b0503020204020204" pitchFamily="34" charset="-122"/>
                <a:sym typeface="+mn-ea"/>
              </a:rPr>
              <a:t>  ——</a:t>
            </a:r>
            <a:r>
              <a:rPr lang="zh-CN" altLang="en-US" sz="2955">
                <a:solidFill>
                  <a:schemeClr val="accent1"/>
                </a:solidFill>
                <a:latin typeface="微软雅黑" panose="020b0503020204020204" pitchFamily="34" charset="-122"/>
                <a:ea typeface="微软雅黑" panose="020b0503020204020204" pitchFamily="34" charset="-122"/>
                <a:sym typeface="+mn-ea"/>
              </a:rPr>
              <a:t>努力抗争的姿态</a:t>
            </a:r>
            <a:endParaRPr lang="zh-CN" altLang="en-US" sz="2955">
              <a:solidFill>
                <a:srgbClr val="333333"/>
              </a:solidFill>
              <a:latin typeface="微软雅黑" panose="020b0503020204020204" pitchFamily="34" charset="-122"/>
              <a:ea typeface="微软雅黑" panose="020b0503020204020204" pitchFamily="34" charset="-122"/>
            </a:endParaRPr>
          </a:p>
          <a:p>
            <a:pPr algn="l">
              <a:lnSpc>
                <a:spcPct val="150000"/>
              </a:lnSpc>
              <a:buClrTx/>
              <a:buSzTx/>
              <a:buFontTx/>
            </a:pPr>
            <a:r>
              <a:rPr lang="en-US" altLang="zh-CN" sz="2955">
                <a:solidFill>
                  <a:srgbClr val="333333"/>
                </a:solidFill>
                <a:latin typeface="微软雅黑" panose="020b0503020204020204" pitchFamily="34" charset="-122"/>
                <a:ea typeface="微软雅黑" panose="020b0503020204020204" pitchFamily="34" charset="-122"/>
              </a:rPr>
              <a:t>            </a:t>
            </a:r>
            <a:r>
              <a:rPr lang="zh-CN" altLang="en-US" sz="2955">
                <a:solidFill>
                  <a:srgbClr val="FF0000"/>
                </a:solidFill>
                <a:latin typeface="微软雅黑" panose="020b0503020204020204" pitchFamily="34" charset="-122"/>
                <a:ea typeface="微软雅黑" panose="020b0503020204020204" pitchFamily="34" charset="-122"/>
              </a:rPr>
              <a:t>雪豹、雄鹰</a:t>
            </a:r>
            <a:r>
              <a:rPr lang="en-US" altLang="zh-CN" sz="2955">
                <a:solidFill>
                  <a:srgbClr val="FF0000"/>
                </a:solidFill>
                <a:latin typeface="微软雅黑" panose="020b0503020204020204" pitchFamily="34" charset="-122"/>
                <a:ea typeface="微软雅黑" panose="020b0503020204020204" pitchFamily="34" charset="-122"/>
              </a:rPr>
              <a:t>                                           </a:t>
            </a:r>
            <a:r>
              <a:rPr lang="en-US" altLang="zh-CN" sz="2955">
                <a:solidFill>
                  <a:schemeClr val="accent1"/>
                </a:solidFill>
                <a:latin typeface="微软雅黑" panose="020b0503020204020204" pitchFamily="34" charset="-122"/>
                <a:ea typeface="微软雅黑" panose="020b0503020204020204" pitchFamily="34" charset="-122"/>
                <a:sym typeface="+mn-ea"/>
              </a:rPr>
              <a:t>——</a:t>
            </a:r>
            <a:r>
              <a:rPr lang="zh-CN" altLang="en-US" sz="2955">
                <a:solidFill>
                  <a:schemeClr val="accent1"/>
                </a:solidFill>
                <a:latin typeface="微软雅黑" panose="020b0503020204020204" pitchFamily="34" charset="-122"/>
                <a:ea typeface="微软雅黑" panose="020b0503020204020204" pitchFamily="34" charset="-122"/>
                <a:sym typeface="+mn-ea"/>
              </a:rPr>
              <a:t>昂扬进击的强者</a:t>
            </a:r>
            <a:endParaRPr lang="zh-CN" altLang="en-US" sz="2955">
              <a:solidFill>
                <a:srgbClr val="FF0000"/>
              </a:solidFill>
              <a:latin typeface="微软雅黑" panose="020b0503020204020204" pitchFamily="34" charset="-122"/>
              <a:ea typeface="微软雅黑" panose="020b0503020204020204" pitchFamily="34" charset="-122"/>
            </a:endParaRPr>
          </a:p>
          <a:p>
            <a:pPr algn="l">
              <a:lnSpc>
                <a:spcPct val="150000"/>
              </a:lnSpc>
              <a:buClrTx/>
              <a:buSzTx/>
              <a:buFontTx/>
            </a:pPr>
            <a:r>
              <a:rPr lang="en-US" altLang="zh-CN" sz="2955">
                <a:solidFill>
                  <a:srgbClr val="FF0000"/>
                </a:solidFill>
                <a:latin typeface="微软雅黑" panose="020b0503020204020204" pitchFamily="34" charset="-122"/>
                <a:ea typeface="微软雅黑" panose="020b0503020204020204" pitchFamily="34" charset="-122"/>
              </a:rPr>
              <a:t>            </a:t>
            </a:r>
            <a:r>
              <a:rPr lang="zh-CN" altLang="en-US" sz="2955" b="1">
                <a:solidFill>
                  <a:srgbClr val="FF0000"/>
                </a:solidFill>
                <a:latin typeface="微软雅黑" panose="020b0503020204020204" pitchFamily="34" charset="-122"/>
                <a:ea typeface="微软雅黑" panose="020b0503020204020204" pitchFamily="34" charset="-122"/>
              </a:rPr>
              <a:t>蜘蛛</a:t>
            </a:r>
            <a:r>
              <a:rPr lang="en-US" altLang="zh-CN" sz="2955" b="1">
                <a:solidFill>
                  <a:schemeClr val="accent1">
                    <a:lumMod val="75000"/>
                  </a:schemeClr>
                </a:solidFill>
                <a:latin typeface="微软雅黑" panose="020b0503020204020204" pitchFamily="34" charset="-122"/>
                <a:ea typeface="微软雅黑" panose="020b0503020204020204" pitchFamily="34" charset="-122"/>
              </a:rPr>
              <a:t> (</a:t>
            </a:r>
            <a:r>
              <a:rPr lang="zh-CN" altLang="en-US" sz="2955" b="1">
                <a:solidFill>
                  <a:schemeClr val="accent1">
                    <a:lumMod val="75000"/>
                  </a:schemeClr>
                </a:solidFill>
                <a:latin typeface="微软雅黑" panose="020b0503020204020204" pitchFamily="34" charset="-122"/>
                <a:ea typeface="微软雅黑" panose="020b0503020204020204" pitchFamily="34" charset="-122"/>
              </a:rPr>
              <a:t>临时意象</a:t>
            </a:r>
            <a:r>
              <a:rPr lang="en-US" altLang="zh-CN" sz="2955" b="1">
                <a:solidFill>
                  <a:schemeClr val="accent1">
                    <a:lumMod val="75000"/>
                  </a:schemeClr>
                </a:solidFill>
                <a:latin typeface="微软雅黑" panose="020b0503020204020204" pitchFamily="34" charset="-122"/>
                <a:ea typeface="微软雅黑" panose="020b0503020204020204" pitchFamily="34" charset="-122"/>
              </a:rPr>
              <a:t>)  </a:t>
            </a:r>
            <a:r>
              <a:rPr lang="zh-CN" altLang="en-US" sz="2955" b="1">
                <a:solidFill>
                  <a:srgbClr val="FF0000"/>
                </a:solidFill>
                <a:latin typeface="微软雅黑" panose="020b0503020204020204" pitchFamily="34" charset="-122"/>
                <a:ea typeface="微软雅黑" panose="020b0503020204020204" pitchFamily="34" charset="-122"/>
              </a:rPr>
              <a:t>（小的可怜、默享）</a:t>
            </a:r>
            <a:r>
              <a:rPr lang="en-US" altLang="zh-CN" sz="2955" b="1">
                <a:solidFill>
                  <a:schemeClr val="accent1">
                    <a:lumMod val="75000"/>
                  </a:schemeClr>
                </a:solidFill>
                <a:latin typeface="微软雅黑" panose="020b0503020204020204" pitchFamily="34" charset="-122"/>
                <a:ea typeface="微软雅黑" panose="020b0503020204020204" pitchFamily="34" charset="-122"/>
              </a:rPr>
              <a:t>  ——</a:t>
            </a:r>
            <a:r>
              <a:rPr lang="zh-CN" altLang="en-US" sz="2955" b="1">
                <a:solidFill>
                  <a:schemeClr val="accent1">
                    <a:lumMod val="75000"/>
                  </a:schemeClr>
                </a:solidFill>
                <a:latin typeface="微软雅黑" panose="020b0503020204020204" pitchFamily="34" charset="-122"/>
                <a:ea typeface="微软雅黑" panose="020b0503020204020204" pitchFamily="34" charset="-122"/>
              </a:rPr>
              <a:t>卑微、渺小的生命</a:t>
            </a:r>
            <a:endParaRPr lang="zh-CN" altLang="en-US" sz="2955" b="1">
              <a:solidFill>
                <a:schemeClr val="accent1">
                  <a:lumMod val="75000"/>
                </a:schemeClr>
              </a:solidFill>
              <a:latin typeface="微软雅黑" panose="020b0503020204020204" pitchFamily="34" charset="-122"/>
              <a:ea typeface="微软雅黑" panose="020b0503020204020204" pitchFamily="34" charset="-122"/>
            </a:endParaRPr>
          </a:p>
          <a:p>
            <a:pPr algn="l">
              <a:lnSpc>
                <a:spcPct val="150000"/>
              </a:lnSpc>
              <a:buClrTx/>
              <a:buSzTx/>
              <a:buFontTx/>
            </a:pPr>
            <a:endParaRPr lang="zh-CN" altLang="en-US" sz="2955" b="1">
              <a:solidFill>
                <a:schemeClr val="accent1">
                  <a:lumMod val="75000"/>
                </a:schemeClr>
              </a:solidFill>
              <a:latin typeface="微软雅黑" panose="020b0503020204020204" pitchFamily="34" charset="-122"/>
              <a:ea typeface="微软雅黑" panose="020b0503020204020204" pitchFamily="34" charset="-122"/>
            </a:endParaRPr>
          </a:p>
          <a:p>
            <a:pPr algn="ctr">
              <a:lnSpc>
                <a:spcPct val="150000"/>
              </a:lnSpc>
              <a:buClrTx/>
              <a:buSzTx/>
              <a:buFontTx/>
            </a:pPr>
            <a:r>
              <a:rPr lang="zh-CN" altLang="en-US" sz="2955" b="1">
                <a:solidFill>
                  <a:schemeClr val="accent1">
                    <a:lumMod val="75000"/>
                  </a:schemeClr>
                </a:solidFill>
                <a:latin typeface="微软雅黑" panose="020b0503020204020204" pitchFamily="34" charset="-122"/>
                <a:ea typeface="微软雅黑" panose="020b0503020204020204" pitchFamily="34" charset="-122"/>
                <a:sym typeface="+mn-ea"/>
              </a:rPr>
              <a:t>体认谦卑、强劲的生命力量，礼赞生命。</a:t>
            </a:r>
            <a:endParaRPr lang="zh-CN" altLang="en-US" sz="2955" b="1">
              <a:solidFill>
                <a:schemeClr val="accent1">
                  <a:lumMod val="75000"/>
                </a:schemeClr>
              </a:solidFill>
              <a:latin typeface="微软雅黑" panose="020b0503020204020204" pitchFamily="34" charset="-122"/>
              <a:ea typeface="微软雅黑" panose="020b0503020204020204" pitchFamily="34" charset="-122"/>
              <a:sym typeface="+mn-ea"/>
            </a:endParaRPr>
          </a:p>
        </p:txBody>
      </p:sp>
      <p:sp>
        <p:nvSpPr>
          <p:cNvPr id="3" name="左大括号 2"/>
          <p:cNvSpPr/>
          <p:nvPr>
            <p:custDataLst>
              <p:tags r:id="rId14"/>
            </p:custDataLst>
          </p:nvPr>
        </p:nvSpPr>
        <p:spPr>
          <a:xfrm>
            <a:off x="1693329" y="3416757"/>
            <a:ext cx="79693" cy="108757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0"/>
          </a:p>
        </p:txBody>
      </p:sp>
      <p:sp>
        <p:nvSpPr>
          <p:cNvPr id="7" name="文本框 6"/>
          <p:cNvSpPr txBox="1"/>
          <p:nvPr>
            <p:custDataLst>
              <p:tags r:id="rId15"/>
            </p:custDataLst>
          </p:nvPr>
        </p:nvSpPr>
        <p:spPr>
          <a:xfrm>
            <a:off x="823402" y="3766336"/>
            <a:ext cx="806976" cy="106680"/>
          </a:xfrm>
          <a:prstGeom prst="rect">
            <a:avLst/>
          </a:prstGeom>
          <a:noFill/>
        </p:spPr>
        <p:txBody>
          <a:bodyPr wrap="square" rtlCol="0">
            <a:spAutoFit/>
          </a:bodyPr>
          <a:lstStyle/>
          <a:p>
            <a:r>
              <a:rPr lang="zh-CN" altLang="en-US" sz="100"/>
              <a:t>对比</a:t>
            </a:r>
            <a:endParaRPr lang="zh-CN" altLang="en-US" sz="100"/>
          </a:p>
        </p:txBody>
      </p:sp>
    </p:spTree>
  </p:cSld>
  <p:clrMapOvr>
    <a:masterClrMapping/>
  </p:clrMapOvr>
  <mc:AlternateContent>
    <mc:Choice xmlns:p15="http://schemas.microsoft.com/office/powerpoint/2012/main" Requires="p15">
      <p:transition p14:dur="10">
        <p15:prstTrans prst="curtains"/>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8">
                                            <p:txEl>
                                              <p:pRg st="4" end="4"/>
                                            </p:txEl>
                                          </p:spTgt>
                                        </p:tgtEl>
                                        <p:attrNameLst>
                                          <p:attrName>style.visibility</p:attrName>
                                        </p:attrNameLst>
                                      </p:cBhvr>
                                      <p:to>
                                        <p:strVal val="visible"/>
                                      </p:to>
                                    </p:set>
                                    <p:animEffect transition="in" filter="box(in)">
                                      <p:cBhvr>
                                        <p:cTn id="7" dur="2000"/>
                                        <p:tgtEl>
                                          <p:spTgt spid="8">
                                            <p:txEl>
                                              <p:pRg st="4" end="4"/>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8">
                                            <p:txEl>
                                              <p:pRg st="6" end="6"/>
                                            </p:txEl>
                                          </p:spTgt>
                                        </p:tgtEl>
                                        <p:attrNameLst>
                                          <p:attrName>style.visibility</p:attrName>
                                        </p:attrNameLst>
                                      </p:cBhvr>
                                      <p:to>
                                        <p:strVal val="visible"/>
                                      </p:to>
                                    </p:set>
                                    <p:animEffect transition="in" filter="box(in)">
                                      <p:cBhvr>
                                        <p:cTn id="22" dur="20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3" name="组合 2"/>
          <p:cNvGrpSpPr/>
          <p:nvPr>
            <p:custDataLst>
              <p:tags r:id="rId3"/>
            </p:custDataLst>
          </p:nvPr>
        </p:nvGrpSpPr>
        <p:grpSpPr>
          <a:xfrm>
            <a:off x="353" y="-1"/>
            <a:ext cx="12858044" cy="7232651"/>
            <a:chOff x="0" y="-1"/>
            <a:chExt cx="12192000" cy="6858001"/>
          </a:xfrm>
        </p:grpSpPr>
        <p:grpSp>
          <p:nvGrpSpPr>
            <p:cNvPr id="5" name="组合 4"/>
            <p:cNvGrpSpPr/>
            <p:nvPr>
              <p:custDataLst>
                <p:tags r:id="rId4"/>
              </p:custDataLst>
            </p:nvPr>
          </p:nvGrpSpPr>
          <p:grpSpPr>
            <a:xfrm>
              <a:off x="0" y="-1"/>
              <a:ext cx="12192000" cy="6858001"/>
              <a:chOff x="0" y="-1"/>
              <a:chExt cx="12192000" cy="6858001"/>
            </a:xfrm>
          </p:grpSpPr>
          <p:pic>
            <p:nvPicPr>
              <p:cNvPr id="7" name="图片 6"/>
              <p:cNvPicPr>
                <a:picLocks noChangeAspect="1"/>
              </p:cNvPicPr>
              <p:nvPr>
                <p:custDataLst>
                  <p:tags r:id="rId6"/>
                </p:custDataLst>
              </p:nvPr>
            </p:nvPicPr>
            <p:blipFill>
              <a:blip r:embed="rId5"/>
              <a:stretch>
                <a:fillRect/>
              </a:stretch>
            </p:blipFill>
            <p:spPr>
              <a:xfrm>
                <a:off x="0" y="-1"/>
                <a:ext cx="12192000" cy="6858001"/>
              </a:xfrm>
              <a:prstGeom prst="rect">
                <a:avLst/>
              </a:prstGeom>
            </p:spPr>
          </p:pic>
          <p:sp>
            <p:nvSpPr>
              <p:cNvPr id="8" name="矩形: 圆角 7"/>
              <p:cNvSpPr/>
              <p:nvPr>
                <p:custDataLst>
                  <p:tags r:id="rId7"/>
                </p:custDataLst>
              </p:nvPr>
            </p:nvSpPr>
            <p:spPr>
              <a:xfrm>
                <a:off x="174172" y="148772"/>
                <a:ext cx="11843657" cy="6560457"/>
              </a:xfrm>
              <a:prstGeom prst="roundRect">
                <a:avLst>
                  <a:gd name="adj" fmla="val 2301"/>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7" rIns="96435" bIns="48217" numCol="1" spcCol="0" rtlCol="0" fromWordArt="0" anchor="ctr" anchorCtr="0" forceAA="0" compatLnSpc="1">
                <a:noAutofit/>
              </a:bodyPr>
              <a:lstStyle/>
              <a:p>
                <a:pPr algn="ctr"/>
                <a:endParaRPr lang="zh-CN" altLang="en-US" sz="100">
                  <a:solidFill>
                    <a:schemeClr val="tx1"/>
                  </a:solidFill>
                </a:endParaRPr>
              </a:p>
            </p:txBody>
          </p:sp>
        </p:grpSp>
        <p:pic>
          <p:nvPicPr>
            <p:cNvPr id="6" name="图片 5"/>
            <p:cNvPicPr>
              <a:picLocks noChangeAspect="1"/>
            </p:cNvPicPr>
            <p:nvPr>
              <p:custDataLst>
                <p:tags r:id="rId9"/>
              </p:custDataLst>
            </p:nvPr>
          </p:nvPicPr>
          <p:blipFill>
            <a:blip r:embed="rId8"/>
            <a:stretch>
              <a:fillRect/>
            </a:stretch>
          </p:blipFill>
          <p:spPr>
            <a:xfrm>
              <a:off x="174171" y="148771"/>
              <a:ext cx="1393372" cy="818009"/>
            </a:xfrm>
            <a:prstGeom prst="rect">
              <a:avLst/>
            </a:prstGeom>
          </p:spPr>
        </p:pic>
      </p:grpSp>
      <p:sp>
        <p:nvSpPr>
          <p:cNvPr id="4" name="文本框 3"/>
          <p:cNvSpPr txBox="1"/>
          <p:nvPr>
            <p:custDataLst>
              <p:tags r:id="rId10"/>
            </p:custDataLst>
          </p:nvPr>
        </p:nvSpPr>
        <p:spPr>
          <a:xfrm>
            <a:off x="754424" y="156707"/>
            <a:ext cx="11594340" cy="6282690"/>
          </a:xfrm>
          <a:prstGeom prst="rect">
            <a:avLst/>
          </a:prstGeom>
          <a:noFill/>
        </p:spPr>
        <p:txBody>
          <a:bodyPr wrap="square" rtlCol="0" anchor="t">
            <a:spAutoFit/>
          </a:bodyPr>
          <a:lstStyle/>
          <a:p>
            <a:pPr fontAlgn="auto">
              <a:lnSpc>
                <a:spcPct val="200000"/>
              </a:lnSpc>
            </a:pPr>
            <a:r>
              <a:rPr lang="en-US" altLang="zh-CN" sz="268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53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530" b="1">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作家意味着对生活的咀嚼。我乐于承认正是1957年之后我才品味到这种咀嚼有多么严峻。我相信:不经</a:t>
            </a:r>
            <a:r>
              <a:rPr lang="zh-CN" altLang="en-US" sz="2530" b="1">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en-US" altLang="zh-CN" sz="2530" b="1">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次生死荣辱的幻灭终是难于有作家的顿悟</a:t>
            </a:r>
            <a:r>
              <a:rPr lang="en-US" altLang="zh-CN" sz="2680" b="1">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680" b="1">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auto">
              <a:lnSpc>
                <a:spcPct val="200000"/>
              </a:lnSpc>
            </a:pPr>
            <a:r>
              <a:rPr lang="en-US" altLang="zh-CN" sz="1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110" b="1">
                <a:latin typeface="微软雅黑" panose="020b0503020204020204" pitchFamily="34" charset="-122"/>
                <a:ea typeface="微软雅黑" panose="020b0503020204020204" pitchFamily="34" charset="-122"/>
                <a:cs typeface="微软雅黑" panose="020b0503020204020204" pitchFamily="34" charset="-122"/>
                <a:sym typeface="+mn-ea"/>
              </a:rPr>
              <a:t>1958年5月,我们一群囚徒从湟源看守所里拉出来驱往北山崖头开凿一座土方工程。我气喘吁吁与前面的犯人共抬一副驮桶(这是甘青一带特有的扁圆形长腰吊桶,原为架在驴马鞍背运水使用,满载约可二百余斤)。我们被夹挤在爬坡的行列中间,枪口下的囚徒们紧张而竦然地默默登行着。看守人员前后左右一声声地喝斥。这是十足的驱赶。我用双手紧紧撑着因坡度升起从抬杠滑落到这一侧，而抵住了我胸口的吊桶,像一个绝望的人意识到末日将临,我带着一身泥水、汗水不断踏空脚底松动的土石,趔趄着，送出艰难的每一步。感到再也吃不消,感到肺叶的喘息呛出了血腥。感到不如死去,而有心即刻栽倒以葬身背后的深渊</a:t>
            </a:r>
            <a:r>
              <a:rPr lang="en-US" altLang="zh-CN" sz="2110" b="1">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110" b="1">
              <a:solidFill>
                <a:srgbClr val="C0000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mc:Choice xmlns:p14="http://schemas.microsoft.com/office/powerpoint/2010/main" Requires="p14">
      <p:transition advClick="0" p14:dur="10"/>
    </mc:Choice>
    <mc:Fallback>
      <p:transition advClick="0"/>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3" name="组合 2"/>
          <p:cNvGrpSpPr/>
          <p:nvPr>
            <p:custDataLst>
              <p:tags r:id="rId3"/>
            </p:custDataLst>
          </p:nvPr>
        </p:nvGrpSpPr>
        <p:grpSpPr>
          <a:xfrm>
            <a:off x="353" y="-1"/>
            <a:ext cx="12858044" cy="7232651"/>
            <a:chOff x="0" y="-1"/>
            <a:chExt cx="12192000" cy="6858001"/>
          </a:xfrm>
        </p:grpSpPr>
        <p:grpSp>
          <p:nvGrpSpPr>
            <p:cNvPr id="5" name="组合 4"/>
            <p:cNvGrpSpPr/>
            <p:nvPr>
              <p:custDataLst>
                <p:tags r:id="rId4"/>
              </p:custDataLst>
            </p:nvPr>
          </p:nvGrpSpPr>
          <p:grpSpPr>
            <a:xfrm>
              <a:off x="0" y="-1"/>
              <a:ext cx="12192000" cy="6858001"/>
              <a:chOff x="0" y="-1"/>
              <a:chExt cx="12192000" cy="6858001"/>
            </a:xfrm>
          </p:grpSpPr>
          <p:pic>
            <p:nvPicPr>
              <p:cNvPr id="7" name="图片 6"/>
              <p:cNvPicPr>
                <a:picLocks noChangeAspect="1"/>
              </p:cNvPicPr>
              <p:nvPr>
                <p:custDataLst>
                  <p:tags r:id="rId6"/>
                </p:custDataLst>
              </p:nvPr>
            </p:nvPicPr>
            <p:blipFill>
              <a:blip r:embed="rId5"/>
              <a:stretch>
                <a:fillRect/>
              </a:stretch>
            </p:blipFill>
            <p:spPr>
              <a:xfrm>
                <a:off x="0" y="-1"/>
                <a:ext cx="12192000" cy="6858001"/>
              </a:xfrm>
              <a:prstGeom prst="rect">
                <a:avLst/>
              </a:prstGeom>
            </p:spPr>
          </p:pic>
          <p:sp>
            <p:nvSpPr>
              <p:cNvPr id="8" name="矩形: 圆角 7"/>
              <p:cNvSpPr/>
              <p:nvPr>
                <p:custDataLst>
                  <p:tags r:id="rId7"/>
                </p:custDataLst>
              </p:nvPr>
            </p:nvSpPr>
            <p:spPr>
              <a:xfrm>
                <a:off x="174172" y="148772"/>
                <a:ext cx="11843657" cy="6560457"/>
              </a:xfrm>
              <a:prstGeom prst="roundRect">
                <a:avLst>
                  <a:gd name="adj" fmla="val 2301"/>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7" rIns="96435" bIns="48217" numCol="1" spcCol="0" rtlCol="0" fromWordArt="0" anchor="ctr" anchorCtr="0" forceAA="0" compatLnSpc="1">
                <a:noAutofit/>
              </a:bodyPr>
              <a:lstStyle/>
              <a:p>
                <a:pPr algn="ctr"/>
                <a:endParaRPr lang="zh-CN" altLang="en-US" sz="100">
                  <a:solidFill>
                    <a:schemeClr val="tx1"/>
                  </a:solidFill>
                </a:endParaRPr>
              </a:p>
            </p:txBody>
          </p:sp>
        </p:grpSp>
        <p:pic>
          <p:nvPicPr>
            <p:cNvPr id="6" name="图片 5"/>
            <p:cNvPicPr>
              <a:picLocks noChangeAspect="1"/>
            </p:cNvPicPr>
            <p:nvPr>
              <p:custDataLst>
                <p:tags r:id="rId9"/>
              </p:custDataLst>
            </p:nvPr>
          </p:nvPicPr>
          <p:blipFill>
            <a:blip r:embed="rId8"/>
            <a:stretch>
              <a:fillRect/>
            </a:stretch>
          </p:blipFill>
          <p:spPr>
            <a:xfrm>
              <a:off x="174171" y="148771"/>
              <a:ext cx="1393372" cy="818009"/>
            </a:xfrm>
            <a:prstGeom prst="rect">
              <a:avLst/>
            </a:prstGeom>
          </p:spPr>
        </p:pic>
      </p:grpSp>
      <p:sp>
        <p:nvSpPr>
          <p:cNvPr id="4" name="文本框 3"/>
          <p:cNvSpPr txBox="1"/>
          <p:nvPr>
            <p:custDataLst>
              <p:tags r:id="rId10"/>
            </p:custDataLst>
          </p:nvPr>
        </p:nvSpPr>
        <p:spPr>
          <a:xfrm>
            <a:off x="910803" y="744208"/>
            <a:ext cx="11037144" cy="3389630"/>
          </a:xfrm>
          <a:prstGeom prst="rect">
            <a:avLst/>
          </a:prstGeom>
          <a:noFill/>
        </p:spPr>
        <p:txBody>
          <a:bodyPr wrap="square" rtlCol="0" anchor="t">
            <a:spAutoFit/>
          </a:bodyPr>
          <a:lstStyle/>
          <a:p>
            <a:pPr fontAlgn="auto">
              <a:lnSpc>
                <a:spcPct val="200000"/>
              </a:lnSpc>
            </a:pPr>
            <a:r>
              <a:rPr lang="en-US" altLang="zh-CN" sz="268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680"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680" b="1">
                <a:latin typeface="微软雅黑" panose="020b0503020204020204" pitchFamily="34" charset="-122"/>
                <a:ea typeface="微软雅黑" panose="020b0503020204020204" pitchFamily="34" charset="-122"/>
                <a:cs typeface="微软雅黑" panose="020b0503020204020204" pitchFamily="34" charset="-122"/>
                <a:sym typeface="+mn-ea"/>
              </a:rPr>
              <a:t>诗歌的三层意蕴：</a:t>
            </a:r>
            <a:r>
              <a:rPr lang="zh-CN" altLang="en-US" sz="268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（笔记）</a:t>
            </a:r>
            <a:endParaRPr lang="zh-CN" altLang="en-US" sz="268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auto">
              <a:lnSpc>
                <a:spcPct val="200000"/>
              </a:lnSpc>
            </a:pPr>
            <a:r>
              <a:rPr lang="zh-CN" altLang="en-US" sz="268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恶劣的自然环境</a:t>
            </a:r>
            <a:r>
              <a:rPr lang="en-US" altLang="zh-CN" sz="268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68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个人命运的坎坷</a:t>
            </a:r>
            <a:endParaRPr lang="zh-CN" altLang="en-US" sz="268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auto">
              <a:lnSpc>
                <a:spcPct val="200000"/>
              </a:lnSpc>
            </a:pPr>
            <a:r>
              <a:rPr lang="zh-CN" altLang="en-US" sz="268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攀登者、雄鹰和雪豹的抗争</a:t>
            </a:r>
            <a:r>
              <a:rPr lang="en-US" altLang="zh-CN" sz="268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68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努力抗争的姿态</a:t>
            </a:r>
            <a:endParaRPr lang="zh-CN" altLang="en-US" sz="268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auto">
              <a:lnSpc>
                <a:spcPct val="200000"/>
              </a:lnSpc>
            </a:pPr>
            <a:r>
              <a:rPr lang="zh-CN" altLang="en-US" sz="268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默享快慰的蜘蛛</a:t>
            </a:r>
            <a:r>
              <a:rPr lang="en-US" altLang="zh-CN" sz="268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68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生命的礼赞</a:t>
            </a:r>
            <a:endParaRPr lang="zh-CN" altLang="en-US" sz="268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mc:Choice xmlns:p14="http://schemas.microsoft.com/office/powerpoint/2010/main" Requires="p14">
      <p:transition advClick="0" p14:dur="10"/>
    </mc:Choice>
    <mc:Fallback>
      <p:transition advClick="0"/>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3" name="Straight Connector 13"/>
          <p:cNvCxnSpPr/>
          <p:nvPr>
            <p:custDataLst>
              <p:tags r:id="rId4"/>
            </p:custDataLst>
          </p:nvPr>
        </p:nvCxnSpPr>
        <p:spPr>
          <a:xfrm rot="16200000" flipH="1">
            <a:off x="3809986" y="3869128"/>
            <a:ext cx="4572034" cy="3"/>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8" name="Rectangle 20"/>
          <p:cNvSpPr/>
          <p:nvPr>
            <p:custDataLst>
              <p:tags r:id="rId5"/>
            </p:custDataLst>
          </p:nvPr>
        </p:nvSpPr>
        <p:spPr>
          <a:xfrm>
            <a:off x="6407150" y="1676400"/>
            <a:ext cx="5812790" cy="1169035"/>
          </a:xfrm>
          <a:prstGeom prst="rect">
            <a:avLst/>
          </a:prstGeom>
        </p:spPr>
        <p:txBody>
          <a:bodyPr wrap="square" lIns="0" tIns="0" rIns="0" bIns="0">
            <a:spAutoFit/>
          </a:bodyPr>
          <a:lstStyle/>
          <a:p>
            <a:pPr algn="l" eaLnBrk="1" latinLnBrk="0" hangingPunct="1">
              <a:lnSpc>
                <a:spcPct val="200000"/>
              </a:lnSpc>
            </a:pPr>
            <a:r>
              <a:rPr lang="zh-CN" altLang="en-US" sz="19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视听合一，表明“我“在这个高度上的坚持决非</a:t>
            </a:r>
            <a:endParaRPr lang="zh-CN" altLang="en-US" sz="19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l" eaLnBrk="1" latinLnBrk="0" hangingPunct="1">
              <a:lnSpc>
                <a:spcPct val="200000"/>
              </a:lnSpc>
            </a:pPr>
            <a:r>
              <a:rPr lang="zh-CN" altLang="en-US" sz="19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易事。</a:t>
            </a:r>
            <a:endParaRPr lang="zh-CN" altLang="en-US" sz="19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1" name="Group 17"/>
          <p:cNvGrpSpPr/>
          <p:nvPr>
            <p:custDataLst>
              <p:tags r:id="rId6"/>
            </p:custDataLst>
          </p:nvPr>
        </p:nvGrpSpPr>
        <p:grpSpPr>
          <a:xfrm>
            <a:off x="838200" y="4059555"/>
            <a:ext cx="4873625" cy="1397000"/>
            <a:chOff x="628574" y="3071816"/>
            <a:chExt cx="3655639" cy="1047753"/>
          </a:xfrm>
        </p:grpSpPr>
        <p:sp>
          <p:nvSpPr>
            <p:cNvPr id="52" name="Rectangle 21"/>
            <p:cNvSpPr/>
            <p:nvPr>
              <p:custDataLst>
                <p:tags r:id="rId7"/>
              </p:custDataLst>
            </p:nvPr>
          </p:nvSpPr>
          <p:spPr>
            <a:xfrm>
              <a:off x="628575" y="3429006"/>
              <a:ext cx="3655638" cy="690563"/>
            </a:xfrm>
            <a:prstGeom prst="rect">
              <a:avLst/>
            </a:prstGeom>
          </p:spPr>
          <p:txBody>
            <a:bodyPr wrap="square" lIns="91391" tIns="45696" rIns="91391" bIns="45696">
              <a:spAutoFit/>
            </a:bodyPr>
            <a:lstStyle/>
            <a:p>
              <a:pPr>
                <a:lnSpc>
                  <a:spcPct val="150000"/>
                </a:lnSpc>
              </a:pPr>
              <a:r>
                <a:rPr lang="zh-CN" altLang="en-US" sz="1800">
                  <a:solidFill>
                    <a:srgbClr val="FF0000"/>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视觉——</a:t>
              </a:r>
              <a:r>
                <a:rPr lang="zh-CN" altLang="en-US" sz="1800">
                  <a:solidFill>
                    <a:schemeClr val="bg1">
                      <a:lumMod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“我”吃惊地看到一派壮丽的雪峰落日景象。</a:t>
              </a:r>
              <a:endParaRPr lang="zh-CN" altLang="en-US" sz="1800">
                <a:solidFill>
                  <a:schemeClr val="bg1">
                    <a:lumMod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53" name="Rectangle 22"/>
            <p:cNvSpPr/>
            <p:nvPr>
              <p:custDataLst>
                <p:tags r:id="rId8"/>
              </p:custDataLst>
            </p:nvPr>
          </p:nvSpPr>
          <p:spPr>
            <a:xfrm>
              <a:off x="628574" y="3071816"/>
              <a:ext cx="1219267" cy="369094"/>
            </a:xfrm>
            <a:prstGeom prst="rect">
              <a:avLst/>
            </a:prstGeom>
          </p:spPr>
          <p:txBody>
            <a:bodyPr wrap="none" lIns="0" tIns="0" rIns="0" bIns="0">
              <a:spAutoFit/>
            </a:bodyPr>
            <a:lstStyle/>
            <a:p>
              <a:pPr algn="l"/>
              <a:r>
                <a:rPr lang="zh-CN" altLang="en-US" sz="3200" b="1">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视听合一</a:t>
              </a:r>
              <a:endParaRPr lang="zh-CN" altLang="en-US" sz="3200" b="1">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4" name="直接连接符 13"/>
          <p:cNvCxnSpPr/>
          <p:nvPr>
            <p:custDataLst>
              <p:tags r:id="rId9"/>
            </p:custDataLst>
          </p:nvPr>
        </p:nvCxnSpPr>
        <p:spPr>
          <a:xfrm>
            <a:off x="668655" y="880110"/>
            <a:ext cx="6409055" cy="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
        <p:nvSpPr>
          <p:cNvPr id="13" name="标题 1"/>
          <p:cNvSpPr>
            <a:spLocks noGrp="1"/>
          </p:cNvSpPr>
          <p:nvPr>
            <p:custDataLst>
              <p:tags r:id="rId10"/>
            </p:custDataLst>
          </p:nvPr>
        </p:nvSpPr>
        <p:spPr>
          <a:xfrm>
            <a:off x="575319" y="262224"/>
            <a:ext cx="11090672" cy="519937"/>
          </a:xfrm>
        </p:spPr>
        <p:txBody>
          <a:bodyPr>
            <a:noAutofit/>
          </a:bodyPr>
          <a:lstStyle>
            <a:lvl1pPr algn="l" defTabSz="914400" rtl="0" eaLnBrk="1" latinLnBrk="0" hangingPunct="1">
              <a:lnSpc>
                <a:spcPct val="90000"/>
              </a:lnSpc>
              <a:spcBef>
                <a:spcPct val="0"/>
              </a:spcBef>
              <a:buNone/>
              <a:defRPr sz="2955" b="1" kern="120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latin typeface="+mj-lt"/>
                <a:ea typeface="+mj-ea"/>
                <a:cs typeface="+mj-cs"/>
              </a:defRPr>
            </a:lvl1pPr>
          </a:lstStyle>
          <a:p>
            <a:r>
              <a:rPr lang="zh-CN" altLang="en-US"/>
              <a:t>描绘画面的时候采用了哪些表现方法？</a:t>
            </a:r>
            <a:endParaRPr lang="zh-CN" altLang="en-US"/>
          </a:p>
        </p:txBody>
      </p:sp>
      <p:sp>
        <p:nvSpPr>
          <p:cNvPr id="7" name="Rectangle 21"/>
          <p:cNvSpPr/>
          <p:nvPr>
            <p:custDataLst>
              <p:tags r:id="rId11"/>
            </p:custDataLst>
          </p:nvPr>
        </p:nvSpPr>
        <p:spPr>
          <a:xfrm>
            <a:off x="838389" y="5456634"/>
            <a:ext cx="4873915" cy="920750"/>
          </a:xfrm>
          <a:prstGeom prst="rect">
            <a:avLst/>
          </a:prstGeom>
        </p:spPr>
        <p:txBody>
          <a:bodyPr wrap="square" lIns="91391" tIns="45696" rIns="91391" bIns="45696">
            <a:spAutoFit/>
          </a:bodyPr>
          <a:lstStyle/>
          <a:p>
            <a:pPr>
              <a:lnSpc>
                <a:spcPct val="150000"/>
              </a:lnSpc>
            </a:pPr>
            <a:r>
              <a:rPr lang="zh-CN" altLang="en-US" sz="1800">
                <a:solidFill>
                  <a:srgbClr val="FF0000"/>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听觉——</a:t>
            </a:r>
            <a:r>
              <a:rPr lang="zh-CN" altLang="en-US" sz="1800">
                <a:solidFill>
                  <a:schemeClr val="bg1">
                    <a:lumMod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滑坡的石砾引动深渊的嚣鸣，如军旅的杀声渐远而去。</a:t>
            </a:r>
            <a:endParaRPr lang="zh-CN" altLang="en-US" sz="1800">
              <a:solidFill>
                <a:schemeClr val="bg1">
                  <a:lumMod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pic>
        <p:nvPicPr>
          <p:cNvPr id="2" name="图片 1"/>
          <p:cNvPicPr>
            <a:picLocks noChangeAspect="1"/>
          </p:cNvPicPr>
          <p:nvPr>
            <p:custDataLst>
              <p:tags r:id="rId13"/>
            </p:custDataLst>
          </p:nvPr>
        </p:nvPicPr>
        <p:blipFill>
          <a:blip r:embed="rId12"/>
          <a:stretch>
            <a:fillRect/>
          </a:stretch>
        </p:blipFill>
        <p:spPr>
          <a:xfrm>
            <a:off x="801370" y="1675765"/>
            <a:ext cx="4947285" cy="2218690"/>
          </a:xfrm>
          <a:prstGeom prst="rect">
            <a:avLst/>
          </a:prstGeom>
        </p:spPr>
      </p:pic>
      <p:pic>
        <p:nvPicPr>
          <p:cNvPr id="3" name="图片 2"/>
          <p:cNvPicPr>
            <a:picLocks noChangeAspect="1"/>
          </p:cNvPicPr>
          <p:nvPr>
            <p:custDataLst>
              <p:tags r:id="rId15"/>
            </p:custDataLst>
          </p:nvPr>
        </p:nvPicPr>
        <p:blipFill>
          <a:blip r:embed="rId14"/>
          <a:stretch>
            <a:fillRect/>
          </a:stretch>
        </p:blipFill>
        <p:spPr>
          <a:xfrm>
            <a:off x="6407150" y="3903345"/>
            <a:ext cx="5057140" cy="2186305"/>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edge">
                                      <p:cBhvr>
                                        <p:cTn id="7" dur="2000"/>
                                        <p:tgtEl>
                                          <p:spTgt spid="1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amond(in)">
                                      <p:cBhvr>
                                        <p:cTn id="12" dur="2000"/>
                                        <p:tgtEl>
                                          <p:spTgt spid="1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diamond(in)">
                                      <p:cBhvr>
                                        <p:cTn id="17" dur="2000"/>
                                        <p:tgtEl>
                                          <p:spTgt spid="4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7" presetClass="entr" presetSubtype="4"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0" fill="hold"/>
                                        <p:tgtEl>
                                          <p:spTgt spid="2"/>
                                        </p:tgtEl>
                                        <p:attrNameLst>
                                          <p:attrName>ppt_x</p:attrName>
                                        </p:attrNameLst>
                                      </p:cBhvr>
                                      <p:tavLst>
                                        <p:tav tm="0">
                                          <p:val>
                                            <p:strVal val="#ppt_x"/>
                                          </p:val>
                                        </p:tav>
                                        <p:tav tm="100000">
                                          <p:val>
                                            <p:strVal val="#ppt_x"/>
                                          </p:val>
                                        </p:tav>
                                      </p:tavLst>
                                    </p:anim>
                                    <p:anim calcmode="lin" valueType="num">
                                      <p:cBhvr additive="base">
                                        <p:cTn id="23"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20" presetClass="entr" presetSubtype="0" fill="hold" nodeType="click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edge">
                                      <p:cBhvr>
                                        <p:cTn id="28" dur="2000"/>
                                        <p:tgtEl>
                                          <p:spTgt spid="51"/>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diamond(in)">
                                      <p:cBhvr>
                                        <p:cTn id="33" dur="2000"/>
                                        <p:tgtEl>
                                          <p:spTgt spid="7"/>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circle(in)">
                                      <p:cBhvr>
                                        <p:cTn id="38" dur="2000"/>
                                        <p:tgtEl>
                                          <p:spTgt spid="48"/>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20" presetClass="entr" presetSubtype="0" fill="hold" nodeType="click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edge">
                                      <p:cBhvr>
                                        <p:cTn id="4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7" grpId="0"/>
      <p:bldP spid="48"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3" name="Straight Connector 13"/>
          <p:cNvCxnSpPr/>
          <p:nvPr>
            <p:custDataLst>
              <p:tags r:id="rId4"/>
            </p:custDataLst>
          </p:nvPr>
        </p:nvCxnSpPr>
        <p:spPr>
          <a:xfrm rot="16200000" flipH="1">
            <a:off x="3809986" y="3869128"/>
            <a:ext cx="4572034" cy="3"/>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8" name="Rectangle 20"/>
          <p:cNvSpPr/>
          <p:nvPr>
            <p:custDataLst>
              <p:tags r:id="rId5"/>
            </p:custDataLst>
          </p:nvPr>
        </p:nvSpPr>
        <p:spPr>
          <a:xfrm>
            <a:off x="6407150" y="1685925"/>
            <a:ext cx="5080000" cy="1169035"/>
          </a:xfrm>
          <a:prstGeom prst="rect">
            <a:avLst/>
          </a:prstGeom>
        </p:spPr>
        <p:txBody>
          <a:bodyPr wrap="square" lIns="0" tIns="0" rIns="0" bIns="0">
            <a:spAutoFit/>
          </a:bodyPr>
          <a:lstStyle/>
          <a:p>
            <a:pPr algn="l" eaLnBrk="1" latinLnBrk="0" hangingPunct="1">
              <a:lnSpc>
                <a:spcPct val="200000"/>
              </a:lnSpc>
            </a:pPr>
            <a:r>
              <a:rPr lang="zh-CN" altLang="en-US" sz="19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很多时候，不起眼的细小意象比司空见惯的“波澜壮阔“更有力量。</a:t>
            </a:r>
            <a:endParaRPr lang="zh-CN" altLang="en-US" sz="19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1" name="Group 17"/>
          <p:cNvGrpSpPr/>
          <p:nvPr>
            <p:custDataLst>
              <p:tags r:id="rId6"/>
            </p:custDataLst>
          </p:nvPr>
        </p:nvGrpSpPr>
        <p:grpSpPr>
          <a:xfrm>
            <a:off x="838200" y="4059555"/>
            <a:ext cx="4873625" cy="1812925"/>
            <a:chOff x="628574" y="3071816"/>
            <a:chExt cx="3655639" cy="1359696"/>
          </a:xfrm>
        </p:grpSpPr>
        <p:sp>
          <p:nvSpPr>
            <p:cNvPr id="52" name="Rectangle 21"/>
            <p:cNvSpPr/>
            <p:nvPr>
              <p:custDataLst>
                <p:tags r:id="rId7"/>
              </p:custDataLst>
            </p:nvPr>
          </p:nvSpPr>
          <p:spPr>
            <a:xfrm>
              <a:off x="628575" y="3429006"/>
              <a:ext cx="3655638" cy="1002506"/>
            </a:xfrm>
            <a:prstGeom prst="rect">
              <a:avLst/>
            </a:prstGeom>
          </p:spPr>
          <p:txBody>
            <a:bodyPr wrap="square" lIns="91391" tIns="45696" rIns="91391" bIns="45696">
              <a:spAutoFit/>
            </a:bodyPr>
            <a:lstStyle/>
            <a:p>
              <a:pPr>
                <a:lnSpc>
                  <a:spcPct val="150000"/>
                </a:lnSpc>
              </a:pPr>
              <a:r>
                <a:rPr lang="zh-CN" altLang="en-US" sz="1800">
                  <a:solidFill>
                    <a:schemeClr val="bg1">
                      <a:lumMod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一只小小的蜘蛛在岩壁上与“我“同在!对生命的热爱、对生命力的赞颂，就是从这只小小的蜘蛛表露出来的。</a:t>
              </a:r>
              <a:endParaRPr lang="zh-CN" altLang="en-US" sz="1800">
                <a:solidFill>
                  <a:schemeClr val="bg1">
                    <a:lumMod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53" name="Rectangle 22"/>
            <p:cNvSpPr/>
            <p:nvPr>
              <p:custDataLst>
                <p:tags r:id="rId8"/>
              </p:custDataLst>
            </p:nvPr>
          </p:nvSpPr>
          <p:spPr>
            <a:xfrm>
              <a:off x="628574" y="3071816"/>
              <a:ext cx="1219267" cy="369094"/>
            </a:xfrm>
            <a:prstGeom prst="rect">
              <a:avLst/>
            </a:prstGeom>
          </p:spPr>
          <p:txBody>
            <a:bodyPr wrap="none" lIns="0" tIns="0" rIns="0" bIns="0">
              <a:spAutoFit/>
            </a:bodyPr>
            <a:lstStyle/>
            <a:p>
              <a:pPr algn="l"/>
              <a:r>
                <a:rPr lang="zh-CN" altLang="en-US" sz="3200" b="1">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特写镜头</a:t>
              </a:r>
              <a:endParaRPr lang="zh-CN" altLang="en-US" sz="3200" b="1">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4" name="直接连接符 13"/>
          <p:cNvCxnSpPr/>
          <p:nvPr>
            <p:custDataLst>
              <p:tags r:id="rId9"/>
            </p:custDataLst>
          </p:nvPr>
        </p:nvCxnSpPr>
        <p:spPr>
          <a:xfrm>
            <a:off x="668655" y="880110"/>
            <a:ext cx="6409055" cy="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
        <p:nvSpPr>
          <p:cNvPr id="13" name="标题 1"/>
          <p:cNvSpPr>
            <a:spLocks noGrp="1"/>
          </p:cNvSpPr>
          <p:nvPr>
            <p:custDataLst>
              <p:tags r:id="rId10"/>
            </p:custDataLst>
          </p:nvPr>
        </p:nvSpPr>
        <p:spPr>
          <a:xfrm>
            <a:off x="575319" y="262224"/>
            <a:ext cx="11090672" cy="519937"/>
          </a:xfrm>
        </p:spPr>
        <p:txBody>
          <a:bodyPr>
            <a:noAutofit/>
          </a:bodyPr>
          <a:lstStyle>
            <a:lvl1pPr algn="l" defTabSz="914400" rtl="0" eaLnBrk="1" latinLnBrk="0" hangingPunct="1">
              <a:lnSpc>
                <a:spcPct val="90000"/>
              </a:lnSpc>
              <a:spcBef>
                <a:spcPct val="0"/>
              </a:spcBef>
              <a:buNone/>
              <a:defRPr sz="2955" b="1" kern="120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latin typeface="+mj-lt"/>
                <a:ea typeface="+mj-ea"/>
                <a:cs typeface="+mj-cs"/>
              </a:defRPr>
            </a:lvl1pPr>
          </a:lstStyle>
          <a:p>
            <a:r>
              <a:rPr lang="zh-CN" altLang="en-US"/>
              <a:t>描绘画面的时候采用了哪些表现方法？</a:t>
            </a:r>
            <a:endParaRPr lang="zh-CN" altLang="en-US"/>
          </a:p>
        </p:txBody>
      </p:sp>
      <p:pic>
        <p:nvPicPr>
          <p:cNvPr id="4" name="图片 3"/>
          <p:cNvPicPr>
            <a:picLocks noChangeAspect="1"/>
          </p:cNvPicPr>
          <p:nvPr>
            <p:custDataLst>
              <p:tags r:id="rId12"/>
            </p:custDataLst>
          </p:nvPr>
        </p:nvPicPr>
        <p:blipFill>
          <a:blip r:embed="rId11"/>
          <a:stretch>
            <a:fillRect/>
          </a:stretch>
        </p:blipFill>
        <p:spPr>
          <a:xfrm>
            <a:off x="6332855" y="3646170"/>
            <a:ext cx="5154295" cy="2508885"/>
          </a:xfrm>
          <a:prstGeom prst="rect">
            <a:avLst/>
          </a:prstGeom>
        </p:spPr>
      </p:pic>
      <p:pic>
        <p:nvPicPr>
          <p:cNvPr id="5" name="图片 4"/>
          <p:cNvPicPr>
            <a:picLocks noChangeAspect="1"/>
          </p:cNvPicPr>
          <p:nvPr>
            <p:custDataLst>
              <p:tags r:id="rId14"/>
            </p:custDataLst>
          </p:nvPr>
        </p:nvPicPr>
        <p:blipFill>
          <a:blip r:embed="rId13"/>
          <a:stretch>
            <a:fillRect/>
          </a:stretch>
        </p:blipFill>
        <p:spPr>
          <a:xfrm>
            <a:off x="838200" y="1685925"/>
            <a:ext cx="4872990" cy="2373630"/>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diamond(in)">
                                      <p:cBhvr>
                                        <p:cTn id="7" dur="2000"/>
                                        <p:tgtEl>
                                          <p:spTgt spid="4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diamond(in)">
                                      <p:cBhvr>
                                        <p:cTn id="17" dur="2000"/>
                                        <p:tgtEl>
                                          <p:spTgt spid="5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wedge">
                                      <p:cBhvr>
                                        <p:cTn id="22" dur="2000"/>
                                        <p:tgtEl>
                                          <p:spTgt spid="4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diamond(in)">
                                      <p:cBhvr>
                                        <p:cTn id="2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3" name="Straight Connector 13"/>
          <p:cNvCxnSpPr/>
          <p:nvPr>
            <p:custDataLst>
              <p:tags r:id="rId4"/>
            </p:custDataLst>
          </p:nvPr>
        </p:nvCxnSpPr>
        <p:spPr>
          <a:xfrm rot="16200000" flipH="1">
            <a:off x="3809986" y="3869128"/>
            <a:ext cx="4572034" cy="3"/>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51" name="Group 17"/>
          <p:cNvGrpSpPr/>
          <p:nvPr>
            <p:custDataLst>
              <p:tags r:id="rId5"/>
            </p:custDataLst>
          </p:nvPr>
        </p:nvGrpSpPr>
        <p:grpSpPr>
          <a:xfrm>
            <a:off x="288290" y="4059555"/>
            <a:ext cx="5423535" cy="1614996"/>
            <a:chOff x="628574" y="3071816"/>
            <a:chExt cx="3655639" cy="830917"/>
          </a:xfrm>
        </p:grpSpPr>
        <p:sp>
          <p:nvSpPr>
            <p:cNvPr id="52" name="Rectangle 21"/>
            <p:cNvSpPr/>
            <p:nvPr>
              <p:custDataLst>
                <p:tags r:id="rId6"/>
              </p:custDataLst>
            </p:nvPr>
          </p:nvSpPr>
          <p:spPr>
            <a:xfrm>
              <a:off x="628575" y="3429006"/>
              <a:ext cx="3655638" cy="473727"/>
            </a:xfrm>
            <a:prstGeom prst="rect">
              <a:avLst/>
            </a:prstGeom>
          </p:spPr>
          <p:txBody>
            <a:bodyPr wrap="square" lIns="91391" tIns="45696" rIns="91391" bIns="45696">
              <a:spAutoFit/>
            </a:bodyPr>
            <a:lstStyle/>
            <a:p>
              <a:pPr>
                <a:lnSpc>
                  <a:spcPct val="150000"/>
                </a:lnSpc>
              </a:pPr>
              <a:r>
                <a:rPr lang="zh-CN" altLang="en-US" sz="1800">
                  <a:solidFill>
                    <a:schemeClr val="bg1">
                      <a:lumMod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两组意象形成鲜明而浓烈的对比：强大和弱小、光明与幽暗、热闹与沉寂、高拔与低矮。</a:t>
              </a:r>
              <a:endParaRPr lang="zh-CN" altLang="en-US" sz="1800">
                <a:solidFill>
                  <a:schemeClr val="bg1">
                    <a:lumMod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53" name="Rectangle 22"/>
            <p:cNvSpPr/>
            <p:nvPr>
              <p:custDataLst>
                <p:tags r:id="rId7"/>
              </p:custDataLst>
            </p:nvPr>
          </p:nvSpPr>
          <p:spPr>
            <a:xfrm>
              <a:off x="628574" y="3071816"/>
              <a:ext cx="1524084" cy="253199"/>
            </a:xfrm>
            <a:prstGeom prst="rect">
              <a:avLst/>
            </a:prstGeom>
          </p:spPr>
          <p:txBody>
            <a:bodyPr wrap="square" lIns="0" tIns="0" rIns="0" bIns="0">
              <a:spAutoFit/>
            </a:bodyPr>
            <a:lstStyle/>
            <a:p>
              <a:pPr algn="l"/>
              <a:r>
                <a:rPr lang="zh-CN" altLang="en-US" sz="3200" b="1">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强烈的对比</a:t>
              </a:r>
              <a:endParaRPr lang="zh-CN" altLang="en-US" sz="3200" b="1">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4" name="直接连接符 13"/>
          <p:cNvCxnSpPr/>
          <p:nvPr>
            <p:custDataLst>
              <p:tags r:id="rId8"/>
            </p:custDataLst>
          </p:nvPr>
        </p:nvCxnSpPr>
        <p:spPr>
          <a:xfrm>
            <a:off x="668655" y="880110"/>
            <a:ext cx="6409055" cy="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
        <p:nvSpPr>
          <p:cNvPr id="13" name="标题 1"/>
          <p:cNvSpPr>
            <a:spLocks noGrp="1"/>
          </p:cNvSpPr>
          <p:nvPr>
            <p:custDataLst>
              <p:tags r:id="rId9"/>
            </p:custDataLst>
          </p:nvPr>
        </p:nvSpPr>
        <p:spPr>
          <a:xfrm>
            <a:off x="575319" y="262224"/>
            <a:ext cx="11090672" cy="519937"/>
          </a:xfrm>
        </p:spPr>
        <p:txBody>
          <a:bodyPr>
            <a:noAutofit/>
          </a:bodyPr>
          <a:lstStyle>
            <a:lvl1pPr algn="l" defTabSz="914400" rtl="0" eaLnBrk="1" latinLnBrk="0" hangingPunct="1">
              <a:lnSpc>
                <a:spcPct val="90000"/>
              </a:lnSpc>
              <a:spcBef>
                <a:spcPct val="0"/>
              </a:spcBef>
              <a:buNone/>
              <a:defRPr sz="2955" b="1" kern="120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latin typeface="+mj-lt"/>
                <a:ea typeface="+mj-ea"/>
                <a:cs typeface="+mj-cs"/>
              </a:defRPr>
            </a:lvl1pPr>
          </a:lstStyle>
          <a:p>
            <a:r>
              <a:rPr lang="zh-CN" altLang="en-US"/>
              <a:t>描绘画面的时候采用了哪些表现方法？</a:t>
            </a:r>
            <a:endParaRPr lang="zh-CN" altLang="en-US"/>
          </a:p>
        </p:txBody>
      </p:sp>
      <p:pic>
        <p:nvPicPr>
          <p:cNvPr id="2" name="图片 1"/>
          <p:cNvPicPr>
            <a:picLocks noChangeAspect="1"/>
          </p:cNvPicPr>
          <p:nvPr>
            <p:custDataLst>
              <p:tags r:id="rId11"/>
            </p:custDataLst>
          </p:nvPr>
        </p:nvPicPr>
        <p:blipFill>
          <a:blip r:embed="rId10"/>
          <a:stretch>
            <a:fillRect/>
          </a:stretch>
        </p:blipFill>
        <p:spPr>
          <a:xfrm>
            <a:off x="387985" y="1365885"/>
            <a:ext cx="5324475" cy="2565400"/>
          </a:xfrm>
          <a:prstGeom prst="rect">
            <a:avLst/>
          </a:prstGeom>
        </p:spPr>
      </p:pic>
      <p:pic>
        <p:nvPicPr>
          <p:cNvPr id="3" name="图片 2"/>
          <p:cNvPicPr>
            <a:picLocks noChangeAspect="1"/>
          </p:cNvPicPr>
          <p:nvPr>
            <p:custDataLst>
              <p:tags r:id="rId13"/>
            </p:custDataLst>
          </p:nvPr>
        </p:nvPicPr>
        <p:blipFill>
          <a:blip r:embed="rId12"/>
          <a:stretch>
            <a:fillRect/>
          </a:stretch>
        </p:blipFill>
        <p:spPr>
          <a:xfrm>
            <a:off x="6141085" y="1167765"/>
            <a:ext cx="5930265" cy="5226685"/>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diamond(in)">
                                      <p:cBhvr>
                                        <p:cTn id="7" dur="2000"/>
                                        <p:tgtEl>
                                          <p:spTgt spid="4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diamond(in)">
                                      <p:cBhvr>
                                        <p:cTn id="17" dur="2000"/>
                                        <p:tgtEl>
                                          <p:spTgt spid="5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edge">
                                      <p:cBhvr>
                                        <p:cTn id="2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3" name="Straight Connector 13"/>
          <p:cNvCxnSpPr/>
          <p:nvPr>
            <p:custDataLst>
              <p:tags r:id="rId4"/>
            </p:custDataLst>
          </p:nvPr>
        </p:nvCxnSpPr>
        <p:spPr>
          <a:xfrm>
            <a:off x="6096000" y="1583055"/>
            <a:ext cx="45720" cy="498602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5"/>
            </p:custDataLst>
          </p:nvPr>
        </p:nvCxnSpPr>
        <p:spPr>
          <a:xfrm>
            <a:off x="668655" y="880110"/>
            <a:ext cx="6409055" cy="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
        <p:nvSpPr>
          <p:cNvPr id="13" name="标题 1"/>
          <p:cNvSpPr>
            <a:spLocks noGrp="1"/>
          </p:cNvSpPr>
          <p:nvPr>
            <p:custDataLst>
              <p:tags r:id="rId6"/>
            </p:custDataLst>
          </p:nvPr>
        </p:nvSpPr>
        <p:spPr>
          <a:xfrm>
            <a:off x="575319" y="262224"/>
            <a:ext cx="11090672" cy="519937"/>
          </a:xfrm>
        </p:spPr>
        <p:txBody>
          <a:bodyPr>
            <a:noAutofit/>
          </a:bodyPr>
          <a:lstStyle>
            <a:lvl1pPr algn="l" defTabSz="914400" rtl="0" eaLnBrk="1" latinLnBrk="0" hangingPunct="1">
              <a:lnSpc>
                <a:spcPct val="90000"/>
              </a:lnSpc>
              <a:spcBef>
                <a:spcPct val="0"/>
              </a:spcBef>
              <a:buNone/>
              <a:defRPr sz="2955" b="1" kern="120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latin typeface="+mj-lt"/>
                <a:ea typeface="+mj-ea"/>
                <a:cs typeface="+mj-cs"/>
              </a:defRPr>
            </a:lvl1pPr>
          </a:lstStyle>
          <a:p>
            <a:r>
              <a:rPr lang="zh-CN" altLang="en-US"/>
              <a:t>描绘画面的时候采用了哪些表现方法？</a:t>
            </a:r>
            <a:endParaRPr lang="zh-CN" altLang="en-US"/>
          </a:p>
        </p:txBody>
      </p:sp>
      <p:pic>
        <p:nvPicPr>
          <p:cNvPr id="2" name="图片 1"/>
          <p:cNvPicPr>
            <a:picLocks noChangeAspect="1"/>
          </p:cNvPicPr>
          <p:nvPr>
            <p:custDataLst>
              <p:tags r:id="rId8"/>
            </p:custDataLst>
          </p:nvPr>
        </p:nvPicPr>
        <p:blipFill>
          <a:blip r:embed="rId7"/>
          <a:stretch>
            <a:fillRect/>
          </a:stretch>
        </p:blipFill>
        <p:spPr>
          <a:xfrm>
            <a:off x="869315" y="1783715"/>
            <a:ext cx="4845685" cy="4585335"/>
          </a:xfrm>
          <a:prstGeom prst="rect">
            <a:avLst/>
          </a:prstGeom>
        </p:spPr>
      </p:pic>
      <p:pic>
        <p:nvPicPr>
          <p:cNvPr id="3" name="图片 2"/>
          <p:cNvPicPr>
            <a:picLocks noChangeAspect="1"/>
          </p:cNvPicPr>
          <p:nvPr>
            <p:custDataLst>
              <p:tags r:id="rId10"/>
            </p:custDataLst>
          </p:nvPr>
        </p:nvPicPr>
        <p:blipFill>
          <a:blip r:embed="rId9"/>
          <a:stretch>
            <a:fillRect/>
          </a:stretch>
        </p:blipFill>
        <p:spPr>
          <a:xfrm>
            <a:off x="6570345" y="1643380"/>
            <a:ext cx="4827905" cy="4925695"/>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1"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slide(fromTop)">
                                      <p:cBhvr>
                                        <p:cTn id="7" dur="500"/>
                                        <p:tgtEl>
                                          <p:spTgt spid="43"/>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diamond(in)">
                                      <p:cBhvr>
                                        <p:cTn id="12" dur="2000"/>
                                        <p:tgtEl>
                                          <p:spTgt spid="43"/>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6" presetClass="entr" presetSubtype="16"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3" name="Straight Connector 13"/>
          <p:cNvCxnSpPr/>
          <p:nvPr>
            <p:custDataLst>
              <p:tags r:id="rId4"/>
            </p:custDataLst>
          </p:nvPr>
        </p:nvCxnSpPr>
        <p:spPr>
          <a:xfrm>
            <a:off x="5995670" y="1312545"/>
            <a:ext cx="26670" cy="484251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Text Placeholder 12"/>
          <p:cNvSpPr txBox="1"/>
          <p:nvPr>
            <p:custDataLst>
              <p:tags r:id="rId5"/>
            </p:custDataLst>
          </p:nvPr>
        </p:nvSpPr>
        <p:spPr>
          <a:xfrm>
            <a:off x="1056640" y="379730"/>
            <a:ext cx="4013835" cy="40703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sz="4000" b="1">
                <a:solidFill>
                  <a:schemeClr val="tx1">
                    <a:lumMod val="75000"/>
                    <a:lumOff val="25000"/>
                  </a:schemeClr>
                </a:solidFill>
                <a:latin typeface="微软雅黑" panose="020b0503020204020204" pitchFamily="34" charset="-122"/>
                <a:ea typeface="微软雅黑" panose="020b0503020204020204" pitchFamily="34" charset="-122"/>
              </a:rPr>
              <a:t>作  者  简  介</a:t>
            </a:r>
            <a:endParaRPr lang="zh-CN" sz="4000" b="1">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custDataLst>
              <p:tags r:id="rId6"/>
            </p:custDataLst>
          </p:nvPr>
        </p:nvCxnSpPr>
        <p:spPr>
          <a:xfrm flipV="1">
            <a:off x="1067435" y="880110"/>
            <a:ext cx="4137660" cy="762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custDataLst>
              <p:tags r:id="rId8"/>
            </p:custDataLst>
          </p:nvPr>
        </p:nvPicPr>
        <p:blipFill>
          <a:blip r:embed="rId7"/>
          <a:stretch>
            <a:fillRect/>
          </a:stretch>
        </p:blipFill>
        <p:spPr>
          <a:xfrm>
            <a:off x="6247130" y="3675380"/>
            <a:ext cx="5053965" cy="2479675"/>
          </a:xfrm>
          <a:prstGeom prst="rect">
            <a:avLst/>
          </a:prstGeom>
        </p:spPr>
      </p:pic>
      <p:pic>
        <p:nvPicPr>
          <p:cNvPr id="2" name="图片 1"/>
          <p:cNvPicPr>
            <a:picLocks noChangeAspect="1"/>
          </p:cNvPicPr>
          <p:nvPr>
            <p:custDataLst>
              <p:tags r:id="rId10"/>
            </p:custDataLst>
          </p:nvPr>
        </p:nvPicPr>
        <p:blipFill>
          <a:blip r:embed="rId9"/>
          <a:stretch>
            <a:fillRect/>
          </a:stretch>
        </p:blipFill>
        <p:spPr>
          <a:xfrm>
            <a:off x="931545" y="1350010"/>
            <a:ext cx="4974590" cy="4766945"/>
          </a:xfrm>
          <a:prstGeom prst="rect">
            <a:avLst/>
          </a:prstGeom>
        </p:spPr>
      </p:pic>
      <p:pic>
        <p:nvPicPr>
          <p:cNvPr id="3" name="图片 2"/>
          <p:cNvPicPr>
            <a:picLocks noChangeAspect="1"/>
          </p:cNvPicPr>
          <p:nvPr>
            <p:custDataLst>
              <p:tags r:id="rId12"/>
            </p:custDataLst>
          </p:nvPr>
        </p:nvPicPr>
        <p:blipFill>
          <a:blip r:embed="rId11"/>
          <a:stretch>
            <a:fillRect/>
          </a:stretch>
        </p:blipFill>
        <p:spPr>
          <a:xfrm>
            <a:off x="6247130" y="1350010"/>
            <a:ext cx="5053965" cy="2170430"/>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amond(in)">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diamond(in)">
                                      <p:cBhvr>
                                        <p:cTn id="22" dur="2000"/>
                                        <p:tgtEl>
                                          <p:spTgt spid="4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in)">
                                      <p:cBhvr>
                                        <p:cTn id="27" dur="2000"/>
                                        <p:tgtEl>
                                          <p:spTgt spid="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diamond(in)">
                                      <p:cBhvr>
                                        <p:cTn id="3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0" name="矩形 19"/>
          <p:cNvSpPr/>
          <p:nvPr>
            <p:custDataLst>
              <p:tags r:id="rId4"/>
            </p:custDataLst>
          </p:nvPr>
        </p:nvSpPr>
        <p:spPr>
          <a:xfrm>
            <a:off x="658529" y="1525141"/>
            <a:ext cx="2058670" cy="415290"/>
          </a:xfrm>
          <a:prstGeom prst="rect">
            <a:avLst/>
          </a:prstGeom>
        </p:spPr>
        <p:txBody>
          <a:bodyPr wrap="none">
            <a:spAutoFit/>
          </a:bodyPr>
          <a:lstStyle/>
          <a:p>
            <a:pPr algn="l"/>
            <a:r>
              <a:rPr lang="zh-CN" altLang="en-US" sz="2110" b="1" smtClean="0">
                <a:solidFill>
                  <a:srgbClr val="1D8B69"/>
                </a:solidFill>
                <a:latin typeface="微软雅黑" panose="020b0503020204020204" pitchFamily="34" charset="-122"/>
                <a:ea typeface="微软雅黑" panose="020b0503020204020204" pitchFamily="34" charset="-122"/>
              </a:rPr>
              <a:t>孤绝之境的超越</a:t>
            </a:r>
            <a:endParaRPr lang="zh-CN" altLang="en-US" sz="2110" b="1" smtClean="0">
              <a:solidFill>
                <a:srgbClr val="1D8B69"/>
              </a:solidFill>
              <a:latin typeface="微软雅黑" panose="020b0503020204020204" pitchFamily="34" charset="-122"/>
              <a:ea typeface="微软雅黑" panose="020b0503020204020204" pitchFamily="34" charset="-122"/>
            </a:endParaRPr>
          </a:p>
        </p:txBody>
      </p:sp>
      <p:grpSp>
        <p:nvGrpSpPr>
          <p:cNvPr id="19" name="组合 18"/>
          <p:cNvGrpSpPr/>
          <p:nvPr>
            <p:custDataLst>
              <p:tags r:id="rId5"/>
            </p:custDataLst>
          </p:nvPr>
        </p:nvGrpSpPr>
        <p:grpSpPr>
          <a:xfrm>
            <a:off x="6245225" y="1940560"/>
            <a:ext cx="648970" cy="4843780"/>
            <a:chOff x="5912548" y="1839872"/>
            <a:chExt cx="615604" cy="4166539"/>
          </a:xfrm>
        </p:grpSpPr>
        <p:sp>
          <p:nvSpPr>
            <p:cNvPr id="22" name="椭圆 21"/>
            <p:cNvSpPr/>
            <p:nvPr>
              <p:custDataLst>
                <p:tags r:id="rId6"/>
              </p:custDataLst>
            </p:nvPr>
          </p:nvSpPr>
          <p:spPr>
            <a:xfrm>
              <a:off x="5912548" y="1839872"/>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3" name="椭圆 22"/>
            <p:cNvSpPr/>
            <p:nvPr>
              <p:custDataLst>
                <p:tags r:id="rId7"/>
              </p:custDataLst>
            </p:nvPr>
          </p:nvSpPr>
          <p:spPr>
            <a:xfrm>
              <a:off x="5912548" y="2727606"/>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4" name="椭圆 23"/>
            <p:cNvSpPr/>
            <p:nvPr>
              <p:custDataLst>
                <p:tags r:id="rId8"/>
              </p:custDataLst>
            </p:nvPr>
          </p:nvSpPr>
          <p:spPr>
            <a:xfrm>
              <a:off x="5912548" y="3615340"/>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5" name="椭圆 24"/>
            <p:cNvSpPr/>
            <p:nvPr>
              <p:custDataLst>
                <p:tags r:id="rId9"/>
              </p:custDataLst>
            </p:nvPr>
          </p:nvSpPr>
          <p:spPr>
            <a:xfrm>
              <a:off x="5912548" y="4503074"/>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6" name="椭圆 25"/>
            <p:cNvSpPr/>
            <p:nvPr>
              <p:custDataLst>
                <p:tags r:id="rId10"/>
              </p:custDataLst>
            </p:nvPr>
          </p:nvSpPr>
          <p:spPr>
            <a:xfrm>
              <a:off x="5912548" y="5390807"/>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sp>
        <p:nvSpPr>
          <p:cNvPr id="17" name="文本框 16"/>
          <p:cNvSpPr txBox="1"/>
          <p:nvPr>
            <p:custDataLst>
              <p:tags r:id="rId11"/>
            </p:custDataLst>
          </p:nvPr>
        </p:nvSpPr>
        <p:spPr>
          <a:xfrm>
            <a:off x="1462190" y="433551"/>
            <a:ext cx="3219295" cy="415290"/>
          </a:xfrm>
          <a:prstGeom prst="rect">
            <a:avLst/>
          </a:prstGeom>
          <a:noFill/>
        </p:spPr>
        <p:txBody>
          <a:bodyPr wrap="square" rtlCol="0">
            <a:spAutoFit/>
          </a:bodyPr>
          <a:lstStyle/>
          <a:p>
            <a:r>
              <a:rPr lang="zh-CN" altLang="en-US" sz="211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110">
              <a:solidFill>
                <a:schemeClr val="bg1"/>
              </a:solidFill>
              <a:latin typeface="微软雅黑" panose="020b0503020204020204" pitchFamily="34" charset="-122"/>
              <a:ea typeface="微软雅黑" panose="020b0503020204020204" pitchFamily="34" charset="-122"/>
            </a:endParaRPr>
          </a:p>
        </p:txBody>
      </p:sp>
      <p:cxnSp>
        <p:nvCxnSpPr>
          <p:cNvPr id="14" name="直接连接符 13"/>
          <p:cNvCxnSpPr/>
          <p:nvPr>
            <p:custDataLst>
              <p:tags r:id="rId12"/>
            </p:custDataLst>
          </p:nvPr>
        </p:nvCxnSpPr>
        <p:spPr>
          <a:xfrm>
            <a:off x="658495" y="1331595"/>
            <a:ext cx="10811510" cy="10795"/>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
        <p:nvSpPr>
          <p:cNvPr id="13" name="标题 1"/>
          <p:cNvSpPr>
            <a:spLocks noGrp="1"/>
          </p:cNvSpPr>
          <p:nvPr>
            <p:custDataLst>
              <p:tags r:id="rId13"/>
            </p:custDataLst>
          </p:nvPr>
        </p:nvSpPr>
        <p:spPr>
          <a:xfrm>
            <a:off x="575319" y="142844"/>
            <a:ext cx="11090672" cy="519937"/>
          </a:xfrm>
        </p:spPr>
        <p:txBody>
          <a:bodyPr>
            <a:noAutofit/>
          </a:bodyPr>
          <a:lstStyle>
            <a:lvl1pPr algn="l" defTabSz="914400" rtl="0" eaLnBrk="1" latinLnBrk="0" hangingPunct="1">
              <a:lnSpc>
                <a:spcPct val="90000"/>
              </a:lnSpc>
              <a:spcBef>
                <a:spcPct val="0"/>
              </a:spcBef>
              <a:buNone/>
              <a:defRPr sz="2955" b="1" kern="120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latin typeface="+mj-lt"/>
                <a:ea typeface="+mj-ea"/>
                <a:cs typeface="+mj-cs"/>
              </a:defRPr>
            </a:lvl1pPr>
          </a:lstStyle>
          <a:p>
            <a:pPr>
              <a:lnSpc>
                <a:spcPct val="150000"/>
              </a:lnSpc>
            </a:pPr>
            <a:r>
              <a:rPr lang="zh-CN" altLang="en-US" sz="2400"/>
              <a:t>诗人李以亮曾这样点评《峨日朵雪峰之侧》这首诗：一首孤绝的超越之诗。那么你认为这首诗表现的是孤绝之境的超越还是超越之后落入的孤绝？</a:t>
            </a:r>
            <a:endParaRPr lang="zh-CN" altLang="en-US" sz="2400"/>
          </a:p>
        </p:txBody>
      </p:sp>
      <p:pic>
        <p:nvPicPr>
          <p:cNvPr id="2" name="图片 1"/>
          <p:cNvPicPr>
            <a:picLocks noChangeAspect="1"/>
          </p:cNvPicPr>
          <p:nvPr>
            <p:custDataLst>
              <p:tags r:id="rId15"/>
            </p:custDataLst>
          </p:nvPr>
        </p:nvPicPr>
        <p:blipFill>
          <a:blip r:embed="rId14"/>
          <a:stretch>
            <a:fillRect/>
          </a:stretch>
        </p:blipFill>
        <p:spPr>
          <a:xfrm>
            <a:off x="727710" y="4869180"/>
            <a:ext cx="5133975" cy="1915795"/>
          </a:xfrm>
          <a:prstGeom prst="rect">
            <a:avLst/>
          </a:prstGeom>
        </p:spPr>
      </p:pic>
      <p:pic>
        <p:nvPicPr>
          <p:cNvPr id="3" name="图片 2"/>
          <p:cNvPicPr>
            <a:picLocks noChangeAspect="1"/>
          </p:cNvPicPr>
          <p:nvPr>
            <p:custDataLst>
              <p:tags r:id="rId17"/>
            </p:custDataLst>
          </p:nvPr>
        </p:nvPicPr>
        <p:blipFill>
          <a:blip r:embed="rId16"/>
          <a:stretch>
            <a:fillRect/>
          </a:stretch>
        </p:blipFill>
        <p:spPr>
          <a:xfrm>
            <a:off x="7167245" y="1722120"/>
            <a:ext cx="4396105" cy="1965325"/>
          </a:xfrm>
          <a:prstGeom prst="rect">
            <a:avLst/>
          </a:prstGeom>
        </p:spPr>
      </p:pic>
      <p:pic>
        <p:nvPicPr>
          <p:cNvPr id="4" name="图片 3"/>
          <p:cNvPicPr>
            <a:picLocks noChangeAspect="1"/>
          </p:cNvPicPr>
          <p:nvPr>
            <p:custDataLst>
              <p:tags r:id="rId19"/>
            </p:custDataLst>
          </p:nvPr>
        </p:nvPicPr>
        <p:blipFill>
          <a:blip r:embed="rId18"/>
          <a:stretch>
            <a:fillRect/>
          </a:stretch>
        </p:blipFill>
        <p:spPr>
          <a:xfrm>
            <a:off x="511810" y="1738630"/>
            <a:ext cx="5020945" cy="3298190"/>
          </a:xfrm>
          <a:prstGeom prst="rect">
            <a:avLst/>
          </a:prstGeom>
        </p:spPr>
      </p:pic>
      <p:pic>
        <p:nvPicPr>
          <p:cNvPr id="5" name="图片 4"/>
          <p:cNvPicPr>
            <a:picLocks noChangeAspect="1"/>
          </p:cNvPicPr>
          <p:nvPr>
            <p:custDataLst>
              <p:tags r:id="rId21"/>
            </p:custDataLst>
          </p:nvPr>
        </p:nvPicPr>
        <p:blipFill>
          <a:blip r:embed="rId20"/>
          <a:stretch>
            <a:fillRect/>
          </a:stretch>
        </p:blipFill>
        <p:spPr>
          <a:xfrm>
            <a:off x="7167245" y="3885565"/>
            <a:ext cx="4681855" cy="2590800"/>
          </a:xfrm>
          <a:prstGeom prst="rect">
            <a:avLst/>
          </a:prstGeom>
        </p:spPr>
      </p:pic>
    </p:spTree>
  </p:cSld>
  <p:clrMapOvr>
    <a:masterClrMapping/>
  </p:clrMapOvr>
  <mc:AlternateContent>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0" fill="hold"/>
                                        <p:tgtEl>
                                          <p:spTgt spid="13"/>
                                        </p:tgtEl>
                                        <p:attrNameLst>
                                          <p:attrName>ppt_x</p:attrName>
                                        </p:attrNameLst>
                                      </p:cBhvr>
                                      <p:tavLst>
                                        <p:tav tm="0">
                                          <p:val>
                                            <p:strVal val="#ppt_x"/>
                                          </p:val>
                                        </p:tav>
                                        <p:tav tm="100000">
                                          <p:val>
                                            <p:strVal val="#ppt_x"/>
                                          </p:val>
                                        </p:tav>
                                      </p:tavLst>
                                    </p:anim>
                                    <p:anim calcmode="lin" valueType="num">
                                      <p:cBhvr additive="base">
                                        <p:cTn id="14" dur="50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amond(in)">
                                      <p:cBhvr>
                                        <p:cTn id="19" dur="2000"/>
                                        <p:tgtEl>
                                          <p:spTgt spid="14"/>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circle(in)">
                                      <p:cBhvr>
                                        <p:cTn id="24" dur="2000"/>
                                        <p:tgtEl>
                                          <p:spTgt spid="20"/>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8" presetClass="entr" presetSubtype="16"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diamond(in)">
                                      <p:cBhvr>
                                        <p:cTn id="29" dur="2000"/>
                                        <p:tgtEl>
                                          <p:spTgt spid="4"/>
                                        </p:tgtEl>
                                      </p:cBhvr>
                                    </p:animEffec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20" presetClass="entr" presetSubtype="0"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edge">
                                      <p:cBhvr>
                                        <p:cTn id="34" dur="2000"/>
                                        <p:tgtEl>
                                          <p:spTgt spid="2"/>
                                        </p:tgtEl>
                                      </p:cBhvr>
                                    </p:animEffect>
                                  </p:childTnLst>
                                </p:cTn>
                              </p:par>
                            </p:childTnLst>
                          </p:cTn>
                        </p:par>
                      </p:childTnLst>
                    </p:cTn>
                  </p:par>
                  <p:par>
                    <p:cTn id="35" fill="hold" nodeType="clickPar">
                      <p:stCondLst>
                        <p:cond delay="indefinite"/>
                        <p:cond evt="onBegin" delay="0">
                          <p:tn val="34"/>
                        </p:cond>
                      </p:stCondLst>
                      <p:childTnLst>
                        <p:par>
                          <p:cTn id="36" fill="hold" nodeType="afterGroup">
                            <p:stCondLst>
                              <p:cond delay="0"/>
                            </p:stCondLst>
                            <p:childTnLst>
                              <p:par>
                                <p:cTn id="37" presetID="6" presetClass="entr" presetSubtype="16" fill="hold" nodeType="click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circle(in)">
                                      <p:cBhvr>
                                        <p:cTn id="39" dur="2000"/>
                                        <p:tgtEl>
                                          <p:spTgt spid="19"/>
                                        </p:tgtEl>
                                      </p:cBhvr>
                                    </p:animEffect>
                                  </p:childTnLst>
                                </p:cTn>
                              </p:par>
                            </p:childTnLst>
                          </p:cTn>
                        </p:par>
                      </p:childTnLst>
                    </p:cTn>
                  </p:par>
                  <p:par>
                    <p:cTn id="40" fill="hold" nodeType="clickPar">
                      <p:stCondLst>
                        <p:cond delay="indefinite"/>
                        <p:cond evt="onBegin" delay="0">
                          <p:tn val="39"/>
                        </p:cond>
                      </p:stCondLst>
                      <p:childTnLst>
                        <p:par>
                          <p:cTn id="41" fill="hold" nodeType="afterGroup">
                            <p:stCondLst>
                              <p:cond delay="0"/>
                            </p:stCondLst>
                            <p:childTnLst>
                              <p:par>
                                <p:cTn id="42" presetID="8" presetClass="entr" presetSubtype="16" fill="hold"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diamond(in)">
                                      <p:cBhvr>
                                        <p:cTn id="44" dur="2000"/>
                                        <p:tgtEl>
                                          <p:spTgt spid="3"/>
                                        </p:tgtEl>
                                      </p:cBhvr>
                                    </p:animEffect>
                                  </p:childTnLst>
                                </p:cTn>
                              </p:par>
                            </p:childTnLst>
                          </p:cTn>
                        </p:par>
                      </p:childTnLst>
                    </p:cTn>
                  </p:par>
                  <p:par>
                    <p:cTn id="45" fill="hold" nodeType="clickPar">
                      <p:stCondLst>
                        <p:cond delay="indefinite"/>
                        <p:cond evt="onBegin" delay="0">
                          <p:tn val="44"/>
                        </p:cond>
                      </p:stCondLst>
                      <p:childTnLst>
                        <p:par>
                          <p:cTn id="46" fill="hold" nodeType="afterGroup">
                            <p:stCondLst>
                              <p:cond delay="0"/>
                            </p:stCondLst>
                            <p:childTnLst>
                              <p:par>
                                <p:cTn id="47" presetID="20" presetClass="entr" presetSubtype="0" fill="hold"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edge">
                                      <p:cBhvr>
                                        <p:cTn id="4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19" name="组合 18"/>
          <p:cNvGrpSpPr/>
          <p:nvPr>
            <p:custDataLst>
              <p:tags r:id="rId4"/>
            </p:custDataLst>
          </p:nvPr>
        </p:nvGrpSpPr>
        <p:grpSpPr>
          <a:xfrm>
            <a:off x="6104890" y="1940560"/>
            <a:ext cx="648970" cy="3816350"/>
            <a:chOff x="5912548" y="1839872"/>
            <a:chExt cx="615604" cy="4166539"/>
          </a:xfrm>
        </p:grpSpPr>
        <p:sp>
          <p:nvSpPr>
            <p:cNvPr id="22" name="椭圆 21"/>
            <p:cNvSpPr/>
            <p:nvPr>
              <p:custDataLst>
                <p:tags r:id="rId5"/>
              </p:custDataLst>
            </p:nvPr>
          </p:nvSpPr>
          <p:spPr>
            <a:xfrm>
              <a:off x="5912548" y="1839872"/>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3" name="椭圆 22"/>
            <p:cNvSpPr/>
            <p:nvPr>
              <p:custDataLst>
                <p:tags r:id="rId6"/>
              </p:custDataLst>
            </p:nvPr>
          </p:nvSpPr>
          <p:spPr>
            <a:xfrm>
              <a:off x="5912548" y="2727606"/>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4" name="椭圆 23"/>
            <p:cNvSpPr/>
            <p:nvPr>
              <p:custDataLst>
                <p:tags r:id="rId7"/>
              </p:custDataLst>
            </p:nvPr>
          </p:nvSpPr>
          <p:spPr>
            <a:xfrm>
              <a:off x="5912548" y="3615340"/>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5" name="椭圆 24"/>
            <p:cNvSpPr/>
            <p:nvPr>
              <p:custDataLst>
                <p:tags r:id="rId8"/>
              </p:custDataLst>
            </p:nvPr>
          </p:nvSpPr>
          <p:spPr>
            <a:xfrm>
              <a:off x="5912548" y="4503074"/>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6" name="椭圆 25"/>
            <p:cNvSpPr/>
            <p:nvPr>
              <p:custDataLst>
                <p:tags r:id="rId9"/>
              </p:custDataLst>
            </p:nvPr>
          </p:nvSpPr>
          <p:spPr>
            <a:xfrm>
              <a:off x="5912548" y="5390807"/>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sp>
        <p:nvSpPr>
          <p:cNvPr id="17" name="文本框 16"/>
          <p:cNvSpPr txBox="1"/>
          <p:nvPr>
            <p:custDataLst>
              <p:tags r:id="rId10"/>
            </p:custDataLst>
          </p:nvPr>
        </p:nvSpPr>
        <p:spPr>
          <a:xfrm>
            <a:off x="1462190" y="433551"/>
            <a:ext cx="3219295" cy="415290"/>
          </a:xfrm>
          <a:prstGeom prst="rect">
            <a:avLst/>
          </a:prstGeom>
          <a:noFill/>
        </p:spPr>
        <p:txBody>
          <a:bodyPr wrap="square" rtlCol="0">
            <a:spAutoFit/>
          </a:bodyPr>
          <a:lstStyle/>
          <a:p>
            <a:r>
              <a:rPr lang="zh-CN" altLang="en-US" sz="211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110">
              <a:solidFill>
                <a:schemeClr val="bg1"/>
              </a:solidFill>
              <a:latin typeface="微软雅黑" panose="020b0503020204020204" pitchFamily="34" charset="-122"/>
              <a:ea typeface="微软雅黑" panose="020b0503020204020204" pitchFamily="34" charset="-122"/>
            </a:endParaRPr>
          </a:p>
        </p:txBody>
      </p:sp>
      <p:cxnSp>
        <p:nvCxnSpPr>
          <p:cNvPr id="14" name="直接连接符 13"/>
          <p:cNvCxnSpPr/>
          <p:nvPr>
            <p:custDataLst>
              <p:tags r:id="rId11"/>
            </p:custDataLst>
          </p:nvPr>
        </p:nvCxnSpPr>
        <p:spPr>
          <a:xfrm>
            <a:off x="658495" y="1002665"/>
            <a:ext cx="6409055" cy="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
        <p:nvSpPr>
          <p:cNvPr id="13" name="标题 1"/>
          <p:cNvSpPr>
            <a:spLocks noGrp="1"/>
          </p:cNvSpPr>
          <p:nvPr>
            <p:custDataLst>
              <p:tags r:id="rId12"/>
            </p:custDataLst>
          </p:nvPr>
        </p:nvSpPr>
        <p:spPr>
          <a:xfrm>
            <a:off x="575319" y="142844"/>
            <a:ext cx="11090672" cy="519937"/>
          </a:xfrm>
        </p:spPr>
        <p:txBody>
          <a:bodyPr>
            <a:noAutofit/>
          </a:bodyPr>
          <a:lstStyle>
            <a:lvl1pPr algn="l" defTabSz="914400" rtl="0" eaLnBrk="1" latinLnBrk="0" hangingPunct="1">
              <a:lnSpc>
                <a:spcPct val="90000"/>
              </a:lnSpc>
              <a:spcBef>
                <a:spcPct val="0"/>
              </a:spcBef>
              <a:buNone/>
              <a:defRPr sz="2955" b="1" kern="120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latin typeface="+mj-lt"/>
                <a:ea typeface="+mj-ea"/>
                <a:cs typeface="+mj-cs"/>
              </a:defRPr>
            </a:lvl1pPr>
          </a:lstStyle>
          <a:p>
            <a:pPr>
              <a:lnSpc>
                <a:spcPct val="150000"/>
              </a:lnSpc>
            </a:pPr>
            <a:r>
              <a:rPr lang="zh-CN" altLang="en-US" sz="2400"/>
              <a:t>如果我们不幸身处孤绝之境，应该怎么做？</a:t>
            </a:r>
            <a:endParaRPr lang="zh-CN" altLang="en-US" sz="2400"/>
          </a:p>
        </p:txBody>
      </p:sp>
      <p:pic>
        <p:nvPicPr>
          <p:cNvPr id="2" name="图片 1"/>
          <p:cNvPicPr>
            <a:picLocks noChangeAspect="1"/>
          </p:cNvPicPr>
          <p:nvPr>
            <p:custDataLst>
              <p:tags r:id="rId14"/>
            </p:custDataLst>
          </p:nvPr>
        </p:nvPicPr>
        <p:blipFill>
          <a:blip r:embed="rId13"/>
          <a:stretch>
            <a:fillRect/>
          </a:stretch>
        </p:blipFill>
        <p:spPr>
          <a:xfrm>
            <a:off x="7435850" y="1940560"/>
            <a:ext cx="4358005" cy="3744595"/>
          </a:xfrm>
          <a:prstGeom prst="rect">
            <a:avLst/>
          </a:prstGeom>
        </p:spPr>
      </p:pic>
      <p:pic>
        <p:nvPicPr>
          <p:cNvPr id="3" name="图片 2"/>
          <p:cNvPicPr>
            <a:picLocks noChangeAspect="1"/>
          </p:cNvPicPr>
          <p:nvPr>
            <p:custDataLst>
              <p:tags r:id="rId16"/>
            </p:custDataLst>
          </p:nvPr>
        </p:nvPicPr>
        <p:blipFill>
          <a:blip r:embed="rId15"/>
          <a:stretch>
            <a:fillRect/>
          </a:stretch>
        </p:blipFill>
        <p:spPr>
          <a:xfrm>
            <a:off x="808355" y="1819910"/>
            <a:ext cx="4883150" cy="3986530"/>
          </a:xfrm>
          <a:prstGeom prst="rect">
            <a:avLst/>
          </a:prstGeom>
        </p:spPr>
      </p:pic>
      <p:pic>
        <p:nvPicPr>
          <p:cNvPr id="27" name="New picture"/>
          <p:cNvPicPr/>
          <p:nvPr>
            <p:custDataLst>
              <p:tags r:id="rId18"/>
            </p:custDataLst>
          </p:nvPr>
        </p:nvPicPr>
        <p:blipFill>
          <a:blip r:embed="rId17"/>
          <a:stretch>
            <a:fillRect/>
          </a:stretch>
        </p:blipFill>
        <p:spPr>
          <a:xfrm>
            <a:off x="12369800" y="12636500"/>
            <a:ext cx="317500" cy="241300"/>
          </a:xfrm>
          <a:prstGeom prst="cube">
            <a:avLst/>
          </a:prstGeom>
        </p:spPr>
      </p:pic>
    </p:spTree>
  </p:cSld>
  <p:clrMapOvr>
    <a:masterClrMapping/>
  </p:clrMapOvr>
  <mc:AlternateContent>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0" fill="hold"/>
                                        <p:tgtEl>
                                          <p:spTgt spid="13"/>
                                        </p:tgtEl>
                                        <p:attrNameLst>
                                          <p:attrName>ppt_x</p:attrName>
                                        </p:attrNameLst>
                                      </p:cBhvr>
                                      <p:tavLst>
                                        <p:tav tm="0">
                                          <p:val>
                                            <p:strVal val="#ppt_x"/>
                                          </p:val>
                                        </p:tav>
                                        <p:tav tm="100000">
                                          <p:val>
                                            <p:strVal val="#ppt_x"/>
                                          </p:val>
                                        </p:tav>
                                      </p:tavLst>
                                    </p:anim>
                                    <p:anim calcmode="lin" valueType="num">
                                      <p:cBhvr additive="base">
                                        <p:cTn id="8" dur="50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diamond(in)">
                                      <p:cBhvr>
                                        <p:cTn id="13" dur="2000"/>
                                        <p:tgtEl>
                                          <p:spTgt spid="14"/>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6" presetClass="entr" presetSubtype="16"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circle(in)">
                                      <p:cBhvr>
                                        <p:cTn id="18" dur="2000"/>
                                        <p:tgtEl>
                                          <p:spTgt spid="3"/>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0"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edge">
                                      <p:cBhvr>
                                        <p:cTn id="23" dur="2000"/>
                                        <p:tgtEl>
                                          <p:spTgt spid="19"/>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7" presetClass="entr" presetSubtype="4"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0" fill="hold"/>
                                        <p:tgtEl>
                                          <p:spTgt spid="2"/>
                                        </p:tgtEl>
                                        <p:attrNameLst>
                                          <p:attrName>ppt_x</p:attrName>
                                        </p:attrNameLst>
                                      </p:cBhvr>
                                      <p:tavLst>
                                        <p:tav tm="0">
                                          <p:val>
                                            <p:strVal val="#ppt_x"/>
                                          </p:val>
                                        </p:tav>
                                        <p:tav tm="100000">
                                          <p:val>
                                            <p:strVal val="#ppt_x"/>
                                          </p:val>
                                        </p:tav>
                                      </p:tavLst>
                                    </p:anim>
                                    <p:anim calcmode="lin" valueType="num">
                                      <p:cBhvr additive="base">
                                        <p:cTn id="29"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3" name="Straight Connector 13"/>
          <p:cNvCxnSpPr/>
          <p:nvPr>
            <p:custDataLst>
              <p:tags r:id="rId4"/>
            </p:custDataLst>
          </p:nvPr>
        </p:nvCxnSpPr>
        <p:spPr>
          <a:xfrm>
            <a:off x="5995670" y="1312545"/>
            <a:ext cx="26670" cy="484251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Text Placeholder 12"/>
          <p:cNvSpPr txBox="1"/>
          <p:nvPr>
            <p:custDataLst>
              <p:tags r:id="rId5"/>
            </p:custDataLst>
          </p:nvPr>
        </p:nvSpPr>
        <p:spPr>
          <a:xfrm>
            <a:off x="1056640" y="379730"/>
            <a:ext cx="4013835" cy="40703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sz="4000" b="1">
                <a:solidFill>
                  <a:schemeClr val="tx1">
                    <a:lumMod val="75000"/>
                    <a:lumOff val="25000"/>
                  </a:schemeClr>
                </a:solidFill>
                <a:latin typeface="微软雅黑" panose="020b0503020204020204" pitchFamily="34" charset="-122"/>
                <a:ea typeface="微软雅黑" panose="020b0503020204020204" pitchFamily="34" charset="-122"/>
              </a:rPr>
              <a:t>写  作  背  景</a:t>
            </a:r>
            <a:endParaRPr lang="zh-CN" sz="4000" b="1">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custDataLst>
              <p:tags r:id="rId6"/>
            </p:custDataLst>
          </p:nvPr>
        </p:nvCxnSpPr>
        <p:spPr>
          <a:xfrm flipV="1">
            <a:off x="1067435" y="880110"/>
            <a:ext cx="4137660" cy="762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custDataLst>
              <p:tags r:id="rId8"/>
            </p:custDataLst>
          </p:nvPr>
        </p:nvPicPr>
        <p:blipFill>
          <a:blip r:embed="rId7"/>
          <a:stretch>
            <a:fillRect/>
          </a:stretch>
        </p:blipFill>
        <p:spPr>
          <a:xfrm>
            <a:off x="6424295" y="1312545"/>
            <a:ext cx="5184140" cy="2223770"/>
          </a:xfrm>
          <a:prstGeom prst="rect">
            <a:avLst/>
          </a:prstGeom>
        </p:spPr>
      </p:pic>
      <p:pic>
        <p:nvPicPr>
          <p:cNvPr id="3" name="图片 2"/>
          <p:cNvPicPr>
            <a:picLocks noChangeAspect="1"/>
          </p:cNvPicPr>
          <p:nvPr>
            <p:custDataLst>
              <p:tags r:id="rId10"/>
            </p:custDataLst>
          </p:nvPr>
        </p:nvPicPr>
        <p:blipFill>
          <a:blip r:embed="rId9"/>
          <a:stretch>
            <a:fillRect/>
          </a:stretch>
        </p:blipFill>
        <p:spPr>
          <a:xfrm>
            <a:off x="901065" y="1245235"/>
            <a:ext cx="4895215" cy="4462145"/>
          </a:xfrm>
          <a:prstGeom prst="rect">
            <a:avLst/>
          </a:prstGeom>
        </p:spPr>
      </p:pic>
      <p:pic>
        <p:nvPicPr>
          <p:cNvPr id="4" name="图片 3"/>
          <p:cNvPicPr>
            <a:picLocks noChangeAspect="1"/>
          </p:cNvPicPr>
          <p:nvPr>
            <p:custDataLst>
              <p:tags r:id="rId12"/>
            </p:custDataLst>
          </p:nvPr>
        </p:nvPicPr>
        <p:blipFill>
          <a:blip r:embed="rId11"/>
          <a:stretch>
            <a:fillRect/>
          </a:stretch>
        </p:blipFill>
        <p:spPr>
          <a:xfrm>
            <a:off x="6301740" y="3656330"/>
            <a:ext cx="5577840" cy="2170430"/>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diamond(in)">
                                      <p:cBhvr>
                                        <p:cTn id="17" dur="2000"/>
                                        <p:tgtEl>
                                          <p:spTgt spid="4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edge">
                                      <p:cBhvr>
                                        <p:cTn id="22" dur="200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circle(in)">
                                      <p:cBhvr>
                                        <p:cTn id="27" dur="2000"/>
                                        <p:tgtEl>
                                          <p:spTgt spid="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edge">
                                      <p:cBhvr>
                                        <p:cTn id="3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p:cNvPicPr>
            <a:picLocks noChangeAspect="1"/>
          </p:cNvPicPr>
          <p:nvPr>
            <p:custDataLst>
              <p:tags r:id="rId5"/>
            </p:custDataLst>
          </p:nvPr>
        </p:nvPicPr>
        <p:blipFill>
          <a:blip r:embed="rId4"/>
          <a:stretch>
            <a:fillRect/>
          </a:stretch>
        </p:blipFill>
        <p:spPr>
          <a:xfrm>
            <a:off x="-3810" y="-15240"/>
            <a:ext cx="12856845" cy="7233285"/>
          </a:xfrm>
          <a:prstGeom prst="rect">
            <a:avLst/>
          </a:prstGeom>
        </p:spPr>
      </p:pic>
      <p:sp>
        <p:nvSpPr>
          <p:cNvPr id="3" name="椭圆 2"/>
          <p:cNvSpPr/>
          <p:nvPr>
            <p:custDataLst>
              <p:tags r:id="rId6"/>
            </p:custDataLst>
          </p:nvPr>
        </p:nvSpPr>
        <p:spPr>
          <a:xfrm>
            <a:off x="737327" y="1464982"/>
            <a:ext cx="4302945" cy="4302945"/>
          </a:xfrm>
          <a:prstGeom prst="ellipse">
            <a:avLst/>
          </a:prstGeom>
          <a:blipFill dpi="0" rotWithShape="1">
            <a:blip r:embed="rId7">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3"/>
          <p:cNvSpPr txBox="1"/>
          <p:nvPr>
            <p:custDataLst>
              <p:tags r:id="rId8"/>
            </p:custDataLst>
          </p:nvPr>
        </p:nvSpPr>
        <p:spPr>
          <a:xfrm>
            <a:off x="1370831" y="2339089"/>
            <a:ext cx="3035937" cy="2554605"/>
          </a:xfrm>
          <a:prstGeom prst="rect">
            <a:avLst/>
          </a:prstGeom>
          <a:noFill/>
        </p:spPr>
        <p:txBody>
          <a:bodyPr wrap="square" lIns="0" tIns="0" rIns="0" bIns="0" rtlCol="0">
            <a:spAutoFit/>
          </a:bodyPr>
          <a:lstStyle/>
          <a:p>
            <a:pPr algn="ctr"/>
            <a:r>
              <a:rPr lang="en-US" altLang="zh-CN" sz="16595" b="1">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02</a:t>
            </a:r>
            <a:endParaRPr lang="zh-CN" altLang="en-US" sz="16595" b="1">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
          <p:cNvSpPr txBox="1"/>
          <p:nvPr>
            <p:custDataLst>
              <p:tags r:id="rId9"/>
            </p:custDataLst>
          </p:nvPr>
        </p:nvSpPr>
        <p:spPr>
          <a:xfrm>
            <a:off x="5107355" y="2894190"/>
            <a:ext cx="4653280" cy="1445260"/>
          </a:xfrm>
          <a:prstGeom prst="rect">
            <a:avLst/>
          </a:prstGeom>
          <a:noFill/>
        </p:spPr>
        <p:txBody>
          <a:bodyPr wrap="none" rtlCol="0">
            <a:spAutoFit/>
          </a:bodyPr>
          <a:lstStyle/>
          <a:p>
            <a:pPr algn="l" eaLnBrk="1" hangingPunct="1">
              <a:lnSpc>
                <a:spcPct val="100000"/>
              </a:lnSpc>
              <a:spcBef>
                <a:spcPct val="0"/>
              </a:spcBef>
              <a:buFont typeface="Arial" panose="020b0604020202020204" pitchFamily="34" charset="0"/>
              <a:buNone/>
            </a:pPr>
            <a:r>
              <a:rPr lang="zh-CN" sz="8800" b="1">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初读感知</a:t>
            </a:r>
            <a:endParaRPr lang="zh-CN" sz="8800" b="1">
              <a:solidFill>
                <a:srgbClr val="FFFF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anim calcmode="lin" valueType="num">
                                      <p:cBhvr>
                                        <p:cTn id="15" dur="500" fill="hold"/>
                                        <p:tgtEl>
                                          <p:spTgt spid="13"/>
                                        </p:tgtEl>
                                        <p:attrNameLst>
                                          <p:attrName>ppt_x</p:attrName>
                                        </p:attrNameLst>
                                      </p:cBhvr>
                                      <p:tavLst>
                                        <p:tav tm="0">
                                          <p:val>
                                            <p:strVal val="#ppt_x"/>
                                          </p:val>
                                        </p:tav>
                                        <p:tav tm="100000">
                                          <p:val>
                                            <p:strVal val="#ppt_x"/>
                                          </p:val>
                                        </p:tav>
                                      </p:tavLst>
                                    </p:anim>
                                    <p:anim calcmode="lin" valueType="num">
                                      <p:cBhvr>
                                        <p:cTn id="16"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12" presetClass="entr" presetSubtype="8"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p:tgtEl>
                                          <p:spTgt spid="20"/>
                                        </p:tgtEl>
                                        <p:attrNameLst>
                                          <p:attrName>ppt_x</p:attrName>
                                        </p:attrNameLst>
                                      </p:cBhvr>
                                      <p:tavLst>
                                        <p:tav tm="0">
                                          <p:val>
                                            <p:strVal val="#ppt_x-#ppt_w*1.125000"/>
                                          </p:val>
                                        </p:tav>
                                        <p:tav tm="100000">
                                          <p:val>
                                            <p:strVal val="#ppt_x"/>
                                          </p:val>
                                        </p:tav>
                                      </p:tavLst>
                                    </p:anim>
                                    <p:animEffect transition="in" filter="wipe(right)">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20"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3" name="文本框 22"/>
          <p:cNvSpPr txBox="1"/>
          <p:nvPr>
            <p:custDataLst>
              <p:tags r:id="rId4"/>
            </p:custDataLst>
          </p:nvPr>
        </p:nvSpPr>
        <p:spPr>
          <a:xfrm>
            <a:off x="494030" y="541020"/>
            <a:ext cx="5478780" cy="706755"/>
          </a:xfrm>
          <a:prstGeom prst="rect">
            <a:avLst/>
          </a:prstGeom>
          <a:solidFill>
            <a:schemeClr val="accent3">
              <a:lumMod val="20000"/>
              <a:lumOff val="80000"/>
            </a:schemeClr>
          </a:solidFill>
          <a:ln w="19050">
            <a:solidFill>
              <a:srgbClr val="FF0000"/>
            </a:solidFill>
          </a:ln>
        </p:spPr>
        <p:txBody>
          <a:bodyPr wrap="square" rtlCol="0">
            <a:spAutoFit/>
          </a:bodyPr>
          <a:lstStyle/>
          <a:p>
            <a:pPr marL="0" marR="0" indent="0" algn="ctr" defTabSz="914400" eaLnBrk="1" fontAlgn="auto" latinLnBrk="0" hangingPunct="1">
              <a:lnSpc>
                <a:spcPct val="100000"/>
              </a:lnSpc>
              <a:spcBef>
                <a:spcPct val="0"/>
              </a:spcBef>
              <a:spcAft>
                <a:spcPct val="0"/>
              </a:spcAft>
              <a:buClrTx/>
              <a:buSzTx/>
              <a:buFontTx/>
              <a:buNone/>
              <a:defRPr/>
            </a:pPr>
            <a:r>
              <a:rPr kumimoji="0" sz="4000" b="1" i="0" kern="0" cap="none" spc="0" normalizeH="0" baseline="0" noProof="0">
                <a:solidFill>
                  <a:sysClr val="windowText" lastClr="000000"/>
                </a:solidFill>
                <a:latin typeface="微软雅黑" panose="020b0503020204020204" pitchFamily="34" charset="-122"/>
                <a:ea typeface="微软雅黑" panose="020b0503020204020204" pitchFamily="34" charset="-122"/>
                <a:cs typeface="+mn-ea"/>
                <a:sym typeface="+mn-lt"/>
              </a:rPr>
              <a:t>峨日朵雪峰之侧</a:t>
            </a:r>
            <a:endParaRPr kumimoji="0" sz="4000" b="1" i="0" kern="0" cap="none" spc="0" normalizeH="0" baseline="0" noProof="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pic>
        <p:nvPicPr>
          <p:cNvPr id="3" name="图片 2"/>
          <p:cNvPicPr>
            <a:picLocks noChangeAspect="1"/>
          </p:cNvPicPr>
          <p:nvPr>
            <p:custDataLst>
              <p:tags r:id="rId6"/>
            </p:custDataLst>
          </p:nvPr>
        </p:nvPicPr>
        <p:blipFill>
          <a:blip r:embed="rId5"/>
          <a:stretch>
            <a:fillRect/>
          </a:stretch>
        </p:blipFill>
        <p:spPr>
          <a:xfrm>
            <a:off x="6214745" y="531495"/>
            <a:ext cx="6248400" cy="6510655"/>
          </a:xfrm>
          <a:prstGeom prst="rect">
            <a:avLst/>
          </a:prstGeom>
        </p:spPr>
      </p:pic>
      <p:pic>
        <p:nvPicPr>
          <p:cNvPr id="4" name="图片 3"/>
          <p:cNvPicPr>
            <a:picLocks noChangeAspect="1"/>
          </p:cNvPicPr>
          <p:nvPr>
            <p:custDataLst>
              <p:tags r:id="rId8"/>
            </p:custDataLst>
          </p:nvPr>
        </p:nvPicPr>
        <p:blipFill>
          <a:blip r:embed="rId7"/>
          <a:stretch>
            <a:fillRect/>
          </a:stretch>
        </p:blipFill>
        <p:spPr>
          <a:xfrm>
            <a:off x="494030" y="1336675"/>
            <a:ext cx="5478780" cy="5705475"/>
          </a:xfrm>
          <a:prstGeom prst="rect">
            <a:avLst/>
          </a:prstGeom>
        </p:spPr>
      </p:pic>
      <p:sp>
        <p:nvSpPr>
          <p:cNvPr id="100" name="文本框 99"/>
          <p:cNvSpPr txBox="1"/>
          <p:nvPr>
            <p:custDataLst>
              <p:tags r:id="rId9"/>
            </p:custDataLst>
          </p:nvPr>
        </p:nvSpPr>
        <p:spPr>
          <a:xfrm>
            <a:off x="8823960" y="2932430"/>
            <a:ext cx="2447925" cy="398780"/>
          </a:xfrm>
          <a:prstGeom prst="rect">
            <a:avLst/>
          </a:prstGeom>
          <a:noFill/>
          <a:ln w="9525">
            <a:noFill/>
          </a:ln>
        </p:spPr>
        <p:txBody>
          <a:bodyPr wrap="square">
            <a:spAutoFit/>
          </a:bodyPr>
          <a:lstStyle/>
          <a:p>
            <a:pPr marL="0" indent="0"/>
            <a:r>
              <a:rPr lang="zh-CN" sz="20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嚣：xiāo，喧哗。</a:t>
            </a:r>
            <a:endParaRPr lang="zh-CN" altLang="en-US" sz="20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custDataLst>
              <p:tags r:id="rId10"/>
            </p:custDataLst>
          </p:nvPr>
        </p:nvSpPr>
        <p:spPr>
          <a:xfrm>
            <a:off x="8823960" y="3807460"/>
            <a:ext cx="2447925" cy="398780"/>
          </a:xfrm>
          <a:prstGeom prst="rect">
            <a:avLst/>
          </a:prstGeom>
          <a:noFill/>
          <a:ln w="9525">
            <a:noFill/>
          </a:ln>
        </p:spPr>
        <p:txBody>
          <a:bodyPr wrap="square">
            <a:spAutoFit/>
          </a:bodyPr>
          <a:lstStyle/>
          <a:p>
            <a:pPr marL="0" indent="0"/>
            <a:r>
              <a:rPr lang="zh-CN" sz="20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揳：xiē，捶打。</a:t>
            </a:r>
            <a:endParaRPr lang="zh-CN" sz="20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custDataLst>
              <p:tags r:id="rId11"/>
            </p:custDataLst>
          </p:nvPr>
        </p:nvSpPr>
        <p:spPr>
          <a:xfrm>
            <a:off x="10015220" y="4485005"/>
            <a:ext cx="2447925" cy="706755"/>
          </a:xfrm>
          <a:prstGeom prst="rect">
            <a:avLst/>
          </a:prstGeom>
          <a:noFill/>
          <a:ln w="9525">
            <a:noFill/>
          </a:ln>
        </p:spPr>
        <p:txBody>
          <a:bodyPr wrap="square">
            <a:spAutoFit/>
          </a:bodyPr>
          <a:lstStyle/>
          <a:p>
            <a:pPr marL="0" indent="0"/>
            <a:r>
              <a:rPr lang="zh-CN" sz="20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罅隙：xiàxì，裂缝;缝隙。</a:t>
            </a:r>
            <a:endParaRPr lang="zh-CN" sz="20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12"/>
            </p:custDataLst>
          </p:nvPr>
        </p:nvSpPr>
        <p:spPr>
          <a:xfrm>
            <a:off x="9279890" y="5698490"/>
            <a:ext cx="2447925" cy="398780"/>
          </a:xfrm>
          <a:prstGeom prst="rect">
            <a:avLst/>
          </a:prstGeom>
          <a:noFill/>
          <a:ln w="9525">
            <a:noFill/>
          </a:ln>
        </p:spPr>
        <p:txBody>
          <a:bodyPr wrap="square">
            <a:spAutoFit/>
          </a:bodyPr>
          <a:lstStyle/>
          <a:p>
            <a:pPr marL="0" indent="0"/>
            <a:r>
              <a:rPr lang="zh-CN" sz="20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但有：只有。</a:t>
            </a:r>
            <a:endParaRPr lang="zh-CN" sz="20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mc:Choice xmlns:p14="http://schemas.microsoft.com/office/powerpoint/2010/main" Requires="p14">
      <p:transition spd="slow" advClick="0" p14:dur="1250">
        <p14:switch dir="r"/>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edge">
                                      <p:cBhvr>
                                        <p:cTn id="7" dur="2000"/>
                                        <p:tgtEl>
                                          <p:spTgt spid="2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diamond(in)">
                                      <p:cBhvr>
                                        <p:cTn id="22" dur="2000"/>
                                        <p:tgtEl>
                                          <p:spTgt spid="10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diamond(in)">
                                      <p:cBhvr>
                                        <p:cTn id="27" dur="2000"/>
                                        <p:tgtEl>
                                          <p:spTgt spid="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diamond(in)">
                                      <p:cBhvr>
                                        <p:cTn id="32" dur="2000"/>
                                        <p:tgtEl>
                                          <p:spTgt spid="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diamond(in)">
                                      <p:cBhvr>
                                        <p:cTn id="3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00" grpId="0"/>
      <p:bldP spid="2" grpId="0"/>
      <p:bldP spid="5" grpId="0"/>
      <p:bldP spid="6"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矩形 1"/>
          <p:cNvSpPr/>
          <p:nvPr>
            <p:custDataLst>
              <p:tags r:id="rId4"/>
            </p:custDataLst>
          </p:nvPr>
        </p:nvSpPr>
        <p:spPr>
          <a:xfrm>
            <a:off x="668655" y="1771015"/>
            <a:ext cx="10441940" cy="4192270"/>
          </a:xfrm>
          <a:prstGeom prst="rect">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 name="矩形 2"/>
          <p:cNvSpPr/>
          <p:nvPr>
            <p:custDataLst>
              <p:tags r:id="rId5"/>
            </p:custDataLst>
          </p:nvPr>
        </p:nvSpPr>
        <p:spPr>
          <a:xfrm>
            <a:off x="5949099" y="1949113"/>
            <a:ext cx="5120264" cy="3836118"/>
          </a:xfrm>
          <a:prstGeom prst="rect">
            <a:avLst/>
          </a:prstGeom>
          <a:solidFill>
            <a:srgbClr val="1D8B69"/>
          </a:solidFill>
          <a:ln>
            <a:solidFill>
              <a:srgbClr val="FFD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bg1"/>
              </a:solidFill>
            </a:endParaRPr>
          </a:p>
        </p:txBody>
      </p:sp>
      <p:sp>
        <p:nvSpPr>
          <p:cNvPr id="5" name="矩形 4"/>
          <p:cNvSpPr/>
          <p:nvPr>
            <p:custDataLst>
              <p:tags r:id="rId6"/>
            </p:custDataLst>
          </p:nvPr>
        </p:nvSpPr>
        <p:spPr>
          <a:xfrm>
            <a:off x="6795339" y="1948616"/>
            <a:ext cx="2845034" cy="558165"/>
          </a:xfrm>
          <a:prstGeom prst="rect">
            <a:avLst/>
          </a:prstGeom>
          <a:effectLst/>
        </p:spPr>
        <p:txBody>
          <a:bodyPr wrap="square">
            <a:spAutoFit/>
          </a:bodyPr>
          <a:lstStyle/>
          <a:p>
            <a:pPr algn="ctr">
              <a:lnSpc>
                <a:spcPct val="120000"/>
              </a:lnSpc>
            </a:pPr>
            <a:r>
              <a:rPr lang="zh-CN" altLang="en-US" sz="2530" b="1" smtClean="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节制、内敛、沉思</a:t>
            </a:r>
            <a:endParaRPr lang="zh-CN" altLang="en-US" sz="2530" b="1" smtClean="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cxnSp>
        <p:nvCxnSpPr>
          <p:cNvPr id="6" name="直接连接符 5"/>
          <p:cNvCxnSpPr/>
          <p:nvPr>
            <p:custDataLst>
              <p:tags r:id="rId7"/>
            </p:custDataLst>
          </p:nvPr>
        </p:nvCxnSpPr>
        <p:spPr>
          <a:xfrm flipV="1">
            <a:off x="6089650" y="3613785"/>
            <a:ext cx="4911725" cy="50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8"/>
            </p:custDataLst>
          </p:nvPr>
        </p:nvCxnSpPr>
        <p:spPr>
          <a:xfrm flipV="1">
            <a:off x="6089650" y="5621020"/>
            <a:ext cx="4839335" cy="3238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等腰三角形 7"/>
          <p:cNvSpPr/>
          <p:nvPr>
            <p:custDataLst>
              <p:tags r:id="rId9"/>
            </p:custDataLst>
          </p:nvPr>
        </p:nvSpPr>
        <p:spPr>
          <a:xfrm rot="10800000">
            <a:off x="8224520" y="3169285"/>
            <a:ext cx="170180" cy="332105"/>
          </a:xfrm>
          <a:prstGeom prst="triangle">
            <a:avLst>
              <a:gd name="adj" fmla="val 50093"/>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bg1"/>
              </a:solidFill>
            </a:endParaRPr>
          </a:p>
        </p:txBody>
      </p:sp>
      <p:sp>
        <p:nvSpPr>
          <p:cNvPr id="11" name="文本框 10"/>
          <p:cNvSpPr txBox="1"/>
          <p:nvPr>
            <p:custDataLst>
              <p:tags r:id="rId10"/>
            </p:custDataLst>
          </p:nvPr>
        </p:nvSpPr>
        <p:spPr>
          <a:xfrm>
            <a:off x="1404693" y="432078"/>
            <a:ext cx="3219295" cy="415290"/>
          </a:xfrm>
          <a:prstGeom prst="rect">
            <a:avLst/>
          </a:prstGeom>
          <a:noFill/>
        </p:spPr>
        <p:txBody>
          <a:bodyPr wrap="square" rtlCol="0">
            <a:spAutoFit/>
          </a:bodyPr>
          <a:lstStyle/>
          <a:p>
            <a:r>
              <a:rPr lang="zh-CN" altLang="en-US" sz="211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110">
              <a:solidFill>
                <a:schemeClr val="bg1"/>
              </a:solidFill>
              <a:latin typeface="微软雅黑" panose="020b0503020204020204" pitchFamily="34" charset="-122"/>
              <a:ea typeface="微软雅黑" panose="020b0503020204020204" pitchFamily="34" charset="-122"/>
            </a:endParaRPr>
          </a:p>
        </p:txBody>
      </p:sp>
      <p:sp>
        <p:nvSpPr>
          <p:cNvPr id="12" name="标题 1"/>
          <p:cNvSpPr>
            <a:spLocks noGrp="1"/>
          </p:cNvSpPr>
          <p:nvPr>
            <p:custDataLst>
              <p:tags r:id="rId11"/>
            </p:custDataLst>
          </p:nvPr>
        </p:nvSpPr>
        <p:spPr>
          <a:xfrm>
            <a:off x="575319" y="262224"/>
            <a:ext cx="11090672" cy="519937"/>
          </a:xfrm>
        </p:spPr>
        <p:txBody>
          <a:bodyPr>
            <a:noAutofit/>
          </a:bodyPr>
          <a:lstStyle>
            <a:lvl1pPr algn="l" defTabSz="914400" rtl="0" eaLnBrk="1" latinLnBrk="0" hangingPunct="1">
              <a:lnSpc>
                <a:spcPct val="90000"/>
              </a:lnSpc>
              <a:spcBef>
                <a:spcPct val="0"/>
              </a:spcBef>
              <a:buNone/>
              <a:defRPr sz="2955" b="1" kern="120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latin typeface="+mj-lt"/>
                <a:ea typeface="+mj-ea"/>
                <a:cs typeface="+mj-cs"/>
              </a:defRPr>
            </a:lvl1pPr>
          </a:lstStyle>
          <a:p>
            <a:r>
              <a:rPr lang="zh-CN" altLang="en-US"/>
              <a:t>如果用一两个词语形容这首诗的风格，你会想到什么词语？</a:t>
            </a:r>
            <a:endParaRPr lang="zh-CN" altLang="en-US"/>
          </a:p>
        </p:txBody>
      </p:sp>
      <p:cxnSp>
        <p:nvCxnSpPr>
          <p:cNvPr id="13" name="直接连接符 12"/>
          <p:cNvCxnSpPr/>
          <p:nvPr>
            <p:custDataLst>
              <p:tags r:id="rId12"/>
            </p:custDataLst>
          </p:nvPr>
        </p:nvCxnSpPr>
        <p:spPr>
          <a:xfrm>
            <a:off x="668655" y="880110"/>
            <a:ext cx="10441305" cy="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
        <p:nvSpPr>
          <p:cNvPr id="14" name="矩形 13"/>
          <p:cNvSpPr/>
          <p:nvPr>
            <p:custDataLst>
              <p:tags r:id="rId13"/>
            </p:custDataLst>
          </p:nvPr>
        </p:nvSpPr>
        <p:spPr>
          <a:xfrm>
            <a:off x="6795339" y="2508051"/>
            <a:ext cx="2845034" cy="558165"/>
          </a:xfrm>
          <a:prstGeom prst="rect">
            <a:avLst/>
          </a:prstGeom>
          <a:effectLst/>
        </p:spPr>
        <p:txBody>
          <a:bodyPr wrap="square">
            <a:spAutoFit/>
          </a:bodyPr>
          <a:lstStyle/>
          <a:p>
            <a:pPr algn="ctr">
              <a:lnSpc>
                <a:spcPct val="120000"/>
              </a:lnSpc>
            </a:pPr>
            <a:r>
              <a:rPr lang="zh-CN" altLang="en-US" sz="2530" b="1" smtClean="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理智、冷静、清醒</a:t>
            </a:r>
            <a:endParaRPr lang="zh-CN" altLang="en-US" sz="2530" b="1" smtClean="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pic>
        <p:nvPicPr>
          <p:cNvPr id="15" name="图片 14"/>
          <p:cNvPicPr>
            <a:picLocks noChangeAspect="1"/>
          </p:cNvPicPr>
          <p:nvPr>
            <p:custDataLst>
              <p:tags r:id="rId15"/>
            </p:custDataLst>
          </p:nvPr>
        </p:nvPicPr>
        <p:blipFill>
          <a:blip r:embed="rId14"/>
          <a:stretch>
            <a:fillRect/>
          </a:stretch>
        </p:blipFill>
        <p:spPr>
          <a:xfrm>
            <a:off x="777240" y="1949450"/>
            <a:ext cx="5055235" cy="3835400"/>
          </a:xfrm>
          <a:prstGeom prst="rect">
            <a:avLst/>
          </a:prstGeom>
        </p:spPr>
      </p:pic>
      <p:pic>
        <p:nvPicPr>
          <p:cNvPr id="9" name="图片 8"/>
          <p:cNvPicPr>
            <a:picLocks noChangeAspect="1"/>
          </p:cNvPicPr>
          <p:nvPr>
            <p:custDataLst>
              <p:tags r:id="rId17"/>
            </p:custDataLst>
          </p:nvPr>
        </p:nvPicPr>
        <p:blipFill>
          <a:blip r:embed="rId16"/>
          <a:stretch>
            <a:fillRect/>
          </a:stretch>
        </p:blipFill>
        <p:spPr>
          <a:xfrm>
            <a:off x="6033770" y="3618865"/>
            <a:ext cx="4895215" cy="1755775"/>
          </a:xfrm>
          <a:prstGeom prst="rect">
            <a:avLst/>
          </a:prstGeom>
        </p:spPr>
      </p:pic>
    </p:spTree>
  </p:cSld>
  <p:clrMapOvr>
    <a:masterClrMapping/>
  </p:clrMapOvr>
  <mc:AlternateContent>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amond(in)">
                                      <p:cBhvr>
                                        <p:cTn id="12" dur="2000"/>
                                        <p:tgtEl>
                                          <p:spTgt spid="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amond(in)">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edge">
                                      <p:cBhvr>
                                        <p:cTn id="22" dur="2000"/>
                                        <p:tgtEl>
                                          <p:spTgt spid="1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circle(in)">
                                      <p:cBhvr>
                                        <p:cTn id="27" dur="2000"/>
                                        <p:tgtEl>
                                          <p:spTgt spid="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diamond(in)">
                                      <p:cBhvr>
                                        <p:cTn id="32" dur="2000"/>
                                        <p:tgtEl>
                                          <p:spTgt spid="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diamond(in)">
                                      <p:cBhvr>
                                        <p:cTn id="37" dur="2000"/>
                                        <p:tgtEl>
                                          <p:spTgt spid="1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diamond(in)">
                                      <p:cBhvr>
                                        <p:cTn id="42" dur="2000"/>
                                        <p:tgtEl>
                                          <p:spTgt spid="8"/>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0" presetClass="entr" presetSubtype="0"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edge">
                                      <p:cBhvr>
                                        <p:cTn id="47" dur="2000"/>
                                        <p:tgtEl>
                                          <p:spTgt spid="6"/>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0" presetClass="entr" presetSubtype="0" fill="hold"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edge">
                                      <p:cBhvr>
                                        <p:cTn id="52" dur="2000"/>
                                        <p:tgtEl>
                                          <p:spTgt spid="9"/>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6" presetClass="entr" presetSubtype="16" fill="hold" nodeType="click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circle(in)">
                                      <p:cBhvr>
                                        <p:cTn id="5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3" grpId="0"/>
      <p:bldP spid="5" grpId="0"/>
      <p:bldP spid="14" grpId="0"/>
      <p:bldP spid="8"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10" name="组合 9"/>
          <p:cNvGrpSpPr/>
          <p:nvPr>
            <p:custDataLst>
              <p:tags r:id="rId3"/>
            </p:custDataLst>
          </p:nvPr>
        </p:nvGrpSpPr>
        <p:grpSpPr>
          <a:xfrm>
            <a:off x="353" y="0"/>
            <a:ext cx="12858044" cy="7232650"/>
            <a:chOff x="0" y="-1"/>
            <a:chExt cx="12192000" cy="6858001"/>
          </a:xfrm>
        </p:grpSpPr>
        <p:pic>
          <p:nvPicPr>
            <p:cNvPr id="12" name="图片 11"/>
            <p:cNvPicPr>
              <a:picLocks noChangeAspect="1"/>
            </p:cNvPicPr>
            <p:nvPr>
              <p:custDataLst>
                <p:tags r:id="rId5"/>
              </p:custDataLst>
            </p:nvPr>
          </p:nvPicPr>
          <p:blipFill>
            <a:blip r:embed="rId4"/>
            <a:stretch>
              <a:fillRect/>
            </a:stretch>
          </p:blipFill>
          <p:spPr>
            <a:xfrm>
              <a:off x="0" y="-1"/>
              <a:ext cx="12192000" cy="6858001"/>
            </a:xfrm>
            <a:prstGeom prst="rect">
              <a:avLst/>
            </a:prstGeom>
          </p:spPr>
        </p:pic>
        <p:sp>
          <p:nvSpPr>
            <p:cNvPr id="13" name="矩形: 圆角 12"/>
            <p:cNvSpPr/>
            <p:nvPr>
              <p:custDataLst>
                <p:tags r:id="rId6"/>
              </p:custDataLst>
            </p:nvPr>
          </p:nvSpPr>
          <p:spPr>
            <a:xfrm>
              <a:off x="174172" y="148772"/>
              <a:ext cx="11843657" cy="6560457"/>
            </a:xfrm>
            <a:prstGeom prst="roundRect">
              <a:avLst>
                <a:gd name="adj" fmla="val 2301"/>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7" rIns="96435" bIns="48217" numCol="1" spcCol="0" rtlCol="0" fromWordArt="0" anchor="ctr" anchorCtr="0" forceAA="0" compatLnSpc="1">
              <a:noAutofit/>
            </a:bodyPr>
            <a:lstStyle/>
            <a:p>
              <a:pPr algn="ctr"/>
              <a:endParaRPr lang="zh-CN" altLang="en-US" sz="100">
                <a:solidFill>
                  <a:schemeClr val="tx1"/>
                </a:solidFill>
              </a:endParaRPr>
            </a:p>
          </p:txBody>
        </p:sp>
      </p:grpSp>
      <p:sp>
        <p:nvSpPr>
          <p:cNvPr id="4" name="文本框 3"/>
          <p:cNvSpPr txBox="1"/>
          <p:nvPr>
            <p:custDataLst>
              <p:tags r:id="rId7"/>
            </p:custDataLst>
          </p:nvPr>
        </p:nvSpPr>
        <p:spPr>
          <a:xfrm>
            <a:off x="251486" y="2491916"/>
            <a:ext cx="12355777" cy="1518920"/>
          </a:xfrm>
          <a:prstGeom prst="rect">
            <a:avLst/>
          </a:prstGeom>
          <a:noFill/>
        </p:spPr>
        <p:txBody>
          <a:bodyPr wrap="square" rtlCol="0">
            <a:spAutoFit/>
          </a:bodyPr>
          <a:lstStyle/>
          <a:p>
            <a:pPr algn="ctr">
              <a:lnSpc>
                <a:spcPct val="200000"/>
              </a:lnSpc>
            </a:pPr>
            <a:r>
              <a:rPr lang="zh-CN" altLang="en-US" sz="4640" b="1">
                <a:latin typeface="微软雅黑" panose="020b0503020204020204" pitchFamily="34" charset="-122"/>
                <a:ea typeface="微软雅黑" panose="020b0503020204020204" pitchFamily="34" charset="-122"/>
                <a:cs typeface="微软雅黑" panose="020b0503020204020204" pitchFamily="34" charset="-122"/>
              </a:rPr>
              <a:t>这首诗中有多少种意象？</a:t>
            </a:r>
            <a:r>
              <a:rPr lang="en-US" altLang="zh-CN" sz="464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4640" b="1">
                <a:latin typeface="微软雅黑" panose="020b0503020204020204" pitchFamily="34" charset="-122"/>
                <a:ea typeface="微软雅黑" panose="020b0503020204020204" pitchFamily="34" charset="-122"/>
                <a:cs typeface="微软雅黑" panose="020b0503020204020204" pitchFamily="34" charset="-122"/>
              </a:rPr>
              <a:t>分别含有什么意？</a:t>
            </a:r>
            <a:endParaRPr lang="zh-CN" altLang="en-US" sz="464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mc:Choice xmlns:p14="http://schemas.microsoft.com/office/powerpoint/2010/main" Requires="p14">
      <p:transition spd="slow" advClick="0" p14:dur="2000"/>
    </mc:Choice>
    <mc:Fallback>
      <p:transition spd="slow" advClick="0"/>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10" name="组合 9"/>
          <p:cNvGrpSpPr/>
          <p:nvPr>
            <p:custDataLst>
              <p:tags r:id="rId3"/>
            </p:custDataLst>
          </p:nvPr>
        </p:nvGrpSpPr>
        <p:grpSpPr>
          <a:xfrm>
            <a:off x="353" y="0"/>
            <a:ext cx="12858044" cy="7232650"/>
            <a:chOff x="0" y="-1"/>
            <a:chExt cx="12192000" cy="6858001"/>
          </a:xfrm>
        </p:grpSpPr>
        <p:pic>
          <p:nvPicPr>
            <p:cNvPr id="12" name="图片 11"/>
            <p:cNvPicPr>
              <a:picLocks noChangeAspect="1"/>
            </p:cNvPicPr>
            <p:nvPr>
              <p:custDataLst>
                <p:tags r:id="rId5"/>
              </p:custDataLst>
            </p:nvPr>
          </p:nvPicPr>
          <p:blipFill>
            <a:blip r:embed="rId4"/>
            <a:stretch>
              <a:fillRect/>
            </a:stretch>
          </p:blipFill>
          <p:spPr>
            <a:xfrm>
              <a:off x="0" y="-1"/>
              <a:ext cx="12192000" cy="6858001"/>
            </a:xfrm>
            <a:prstGeom prst="rect">
              <a:avLst/>
            </a:prstGeom>
          </p:spPr>
        </p:pic>
        <p:sp>
          <p:nvSpPr>
            <p:cNvPr id="13" name="矩形: 圆角 12"/>
            <p:cNvSpPr/>
            <p:nvPr>
              <p:custDataLst>
                <p:tags r:id="rId6"/>
              </p:custDataLst>
            </p:nvPr>
          </p:nvSpPr>
          <p:spPr>
            <a:xfrm>
              <a:off x="174172" y="148772"/>
              <a:ext cx="11843657" cy="6560457"/>
            </a:xfrm>
            <a:prstGeom prst="roundRect">
              <a:avLst>
                <a:gd name="adj" fmla="val 2301"/>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7" rIns="96435" bIns="48217" numCol="1" spcCol="0" rtlCol="0" fromWordArt="0" anchor="ctr" anchorCtr="0" forceAA="0" compatLnSpc="1">
              <a:noAutofit/>
            </a:bodyPr>
            <a:lstStyle/>
            <a:p>
              <a:pPr algn="ctr"/>
              <a:endParaRPr lang="zh-CN" altLang="en-US" sz="100">
                <a:solidFill>
                  <a:schemeClr val="tx1"/>
                </a:solidFill>
              </a:endParaRPr>
            </a:p>
          </p:txBody>
        </p:sp>
      </p:grpSp>
      <p:pic>
        <p:nvPicPr>
          <p:cNvPr id="100" name="图片 99"/>
          <p:cNvPicPr/>
          <p:nvPr>
            <p:custDataLst>
              <p:tags r:id="rId8"/>
            </p:custDataLst>
          </p:nvPr>
        </p:nvPicPr>
        <p:blipFill>
          <a:blip r:embed="rId7"/>
          <a:stretch>
            <a:fillRect/>
          </a:stretch>
        </p:blipFill>
        <p:spPr>
          <a:xfrm>
            <a:off x="60625" y="1161912"/>
            <a:ext cx="6441746" cy="4332223"/>
          </a:xfrm>
          <a:prstGeom prst="rect">
            <a:avLst/>
          </a:prstGeom>
          <a:noFill/>
          <a:ln w="9525">
            <a:noFill/>
          </a:ln>
        </p:spPr>
      </p:pic>
      <p:pic>
        <p:nvPicPr>
          <p:cNvPr id="101" name="图片 100"/>
          <p:cNvPicPr/>
          <p:nvPr>
            <p:custDataLst>
              <p:tags r:id="rId10"/>
            </p:custDataLst>
          </p:nvPr>
        </p:nvPicPr>
        <p:blipFill>
          <a:blip r:embed="rId9"/>
          <a:stretch>
            <a:fillRect/>
          </a:stretch>
        </p:blipFill>
        <p:spPr>
          <a:xfrm>
            <a:off x="6502371" y="1161912"/>
            <a:ext cx="6275663" cy="4332223"/>
          </a:xfrm>
          <a:prstGeom prst="rect">
            <a:avLst/>
          </a:prstGeom>
          <a:noFill/>
          <a:ln w="9525">
            <a:noFill/>
          </a:ln>
        </p:spPr>
      </p:pic>
      <p:sp>
        <p:nvSpPr>
          <p:cNvPr id="3" name="文本框 2"/>
          <p:cNvSpPr txBox="1"/>
          <p:nvPr>
            <p:custDataLst>
              <p:tags r:id="rId11"/>
            </p:custDataLst>
          </p:nvPr>
        </p:nvSpPr>
        <p:spPr>
          <a:xfrm>
            <a:off x="1203116" y="5839025"/>
            <a:ext cx="3628379" cy="106680"/>
          </a:xfrm>
          <a:prstGeom prst="rect">
            <a:avLst/>
          </a:prstGeom>
          <a:noFill/>
        </p:spPr>
        <p:txBody>
          <a:bodyPr wrap="square" rtlCol="0">
            <a:spAutoFit/>
          </a:bodyPr>
          <a:lstStyle/>
          <a:p>
            <a:r>
              <a:rPr lang="zh-CN" altLang="en-US" sz="100"/>
              <a:t>青海雪山</a:t>
            </a:r>
            <a:endParaRPr lang="zh-CN" altLang="en-US" sz="100"/>
          </a:p>
        </p:txBody>
      </p:sp>
      <p:sp>
        <p:nvSpPr>
          <p:cNvPr id="5" name="文本框 4"/>
          <p:cNvSpPr txBox="1"/>
          <p:nvPr>
            <p:custDataLst>
              <p:tags r:id="rId12"/>
            </p:custDataLst>
          </p:nvPr>
        </p:nvSpPr>
        <p:spPr>
          <a:xfrm>
            <a:off x="8713017" y="5839025"/>
            <a:ext cx="2537455" cy="106680"/>
          </a:xfrm>
          <a:prstGeom prst="rect">
            <a:avLst/>
          </a:prstGeom>
          <a:noFill/>
        </p:spPr>
        <p:txBody>
          <a:bodyPr wrap="square" rtlCol="0">
            <a:spAutoFit/>
          </a:bodyPr>
          <a:lstStyle/>
          <a:p>
            <a:r>
              <a:rPr lang="zh-CN" altLang="en-US" sz="100"/>
              <a:t>江南群山</a:t>
            </a:r>
            <a:endParaRPr lang="zh-CN" altLang="en-US" sz="100"/>
          </a:p>
        </p:txBody>
      </p:sp>
    </p:spTree>
  </p:cSld>
  <p:clrMapOvr>
    <a:masterClrMapping/>
  </p:clrMapOvr>
  <mc:AlternateContent>
    <mc:Choice xmlns:p14="http://schemas.microsoft.com/office/powerpoint/2010/main" Requires="p14">
      <p:transition spd="slow" advClick="0" p14:dur="2000"/>
    </mc:Choice>
    <mc:Fallback>
      <p:transition spd="slow" advClick="0"/>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29" name="组合 28"/>
          <p:cNvGrpSpPr/>
          <p:nvPr>
            <p:custDataLst>
              <p:tags r:id="rId3"/>
            </p:custDataLst>
          </p:nvPr>
        </p:nvGrpSpPr>
        <p:grpSpPr>
          <a:xfrm>
            <a:off x="353" y="-22101"/>
            <a:ext cx="12858044" cy="7232651"/>
            <a:chOff x="0" y="-1"/>
            <a:chExt cx="12192000" cy="6858001"/>
          </a:xfrm>
        </p:grpSpPr>
        <p:grpSp>
          <p:nvGrpSpPr>
            <p:cNvPr id="24" name="组合 23"/>
            <p:cNvGrpSpPr/>
            <p:nvPr>
              <p:custDataLst>
                <p:tags r:id="rId4"/>
              </p:custDataLst>
            </p:nvPr>
          </p:nvGrpSpPr>
          <p:grpSpPr>
            <a:xfrm>
              <a:off x="0" y="-1"/>
              <a:ext cx="12192000" cy="6858001"/>
              <a:chOff x="0" y="-1"/>
              <a:chExt cx="12192000" cy="6858001"/>
            </a:xfrm>
          </p:grpSpPr>
          <p:pic>
            <p:nvPicPr>
              <p:cNvPr id="25" name="图片 24"/>
              <p:cNvPicPr>
                <a:picLocks noChangeAspect="1"/>
              </p:cNvPicPr>
              <p:nvPr>
                <p:custDataLst>
                  <p:tags r:id="rId6"/>
                </p:custDataLst>
              </p:nvPr>
            </p:nvPicPr>
            <p:blipFill>
              <a:blip r:embed="rId5"/>
              <a:stretch>
                <a:fillRect/>
              </a:stretch>
            </p:blipFill>
            <p:spPr>
              <a:xfrm>
                <a:off x="0" y="-1"/>
                <a:ext cx="12192000" cy="6858001"/>
              </a:xfrm>
              <a:prstGeom prst="rect">
                <a:avLst/>
              </a:prstGeom>
            </p:spPr>
          </p:pic>
          <p:sp>
            <p:nvSpPr>
              <p:cNvPr id="26" name="矩形: 圆角 25"/>
              <p:cNvSpPr/>
              <p:nvPr>
                <p:custDataLst>
                  <p:tags r:id="rId7"/>
                </p:custDataLst>
              </p:nvPr>
            </p:nvSpPr>
            <p:spPr>
              <a:xfrm>
                <a:off x="338123" y="308306"/>
                <a:ext cx="11515755" cy="6241388"/>
              </a:xfrm>
              <a:prstGeom prst="roundRect">
                <a:avLst>
                  <a:gd name="adj" fmla="val 2301"/>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7" rIns="96435" bIns="48217" numCol="1" spcCol="0" rtlCol="0" fromWordArt="0" anchor="ctr" anchorCtr="0" forceAA="0" compatLnSpc="1">
                <a:noAutofit/>
              </a:bodyPr>
              <a:lstStyle/>
              <a:p>
                <a:pPr algn="ctr"/>
                <a:endParaRPr lang="zh-CN" altLang="en-US" sz="100">
                  <a:solidFill>
                    <a:schemeClr val="tx1"/>
                  </a:solidFill>
                </a:endParaRPr>
              </a:p>
            </p:txBody>
          </p:sp>
        </p:grpSp>
        <p:pic>
          <p:nvPicPr>
            <p:cNvPr id="3" name="图片 2"/>
            <p:cNvPicPr>
              <a:picLocks noChangeAspect="1"/>
            </p:cNvPicPr>
            <p:nvPr>
              <p:custDataLst>
                <p:tags r:id="rId9"/>
              </p:custDataLst>
            </p:nvPr>
          </p:nvPicPr>
          <p:blipFill>
            <a:blip r:embed="rId8"/>
            <a:stretch>
              <a:fillRect/>
            </a:stretch>
          </p:blipFill>
          <p:spPr>
            <a:xfrm>
              <a:off x="338122" y="298895"/>
              <a:ext cx="2530778" cy="1485747"/>
            </a:xfrm>
            <a:prstGeom prst="rect">
              <a:avLst/>
            </a:prstGeom>
          </p:spPr>
        </p:pic>
        <p:pic>
          <p:nvPicPr>
            <p:cNvPr id="4" name="图片 3"/>
            <p:cNvPicPr>
              <a:picLocks noChangeAspect="1"/>
            </p:cNvPicPr>
            <p:nvPr>
              <p:custDataLst>
                <p:tags r:id="rId11"/>
              </p:custDataLst>
            </p:nvPr>
          </p:nvPicPr>
          <p:blipFill>
            <a:blip r:embed="rId10"/>
            <a:srcRect r="-1"/>
            <a:stretch>
              <a:fillRect/>
            </a:stretch>
          </p:blipFill>
          <p:spPr>
            <a:xfrm>
              <a:off x="9261497" y="4851399"/>
              <a:ext cx="2591808" cy="1694817"/>
            </a:xfrm>
            <a:prstGeom prst="rect">
              <a:avLst/>
            </a:prstGeom>
          </p:spPr>
        </p:pic>
      </p:grpSp>
      <p:sp>
        <p:nvSpPr>
          <p:cNvPr id="2" name="文本框 1"/>
          <p:cNvSpPr txBox="1"/>
          <p:nvPr>
            <p:custDataLst>
              <p:tags r:id="rId12"/>
            </p:custDataLst>
          </p:nvPr>
        </p:nvSpPr>
        <p:spPr>
          <a:xfrm>
            <a:off x="357297" y="835773"/>
            <a:ext cx="6403574" cy="6236970"/>
          </a:xfrm>
          <a:prstGeom prst="rect">
            <a:avLst/>
          </a:prstGeom>
          <a:noFill/>
        </p:spPr>
        <p:txBody>
          <a:bodyPr wrap="square" rtlCol="0">
            <a:spAutoFit/>
          </a:bodyPr>
          <a:lstStyle/>
          <a:p>
            <a:pPr algn="l">
              <a:lnSpc>
                <a:spcPct val="150000"/>
              </a:lnSpc>
            </a:pPr>
            <a:r>
              <a:rPr lang="zh-CN" altLang="en-US" sz="2955">
                <a:solidFill>
                  <a:srgbClr val="333333"/>
                </a:solidFill>
                <a:latin typeface="微软雅黑" panose="020b0503020204020204" pitchFamily="34" charset="-122"/>
                <a:ea typeface="微软雅黑" panose="020b0503020204020204" pitchFamily="34" charset="-122"/>
                <a:sym typeface="+mn-ea"/>
              </a:rPr>
              <a:t>我</a:t>
            </a:r>
            <a:r>
              <a:rPr lang="zh-CN" altLang="en-US" sz="2955">
                <a:solidFill>
                  <a:schemeClr val="tx1"/>
                </a:solidFill>
                <a:latin typeface="微软雅黑" panose="020b0503020204020204" pitchFamily="34" charset="-122"/>
                <a:ea typeface="微软雅黑" panose="020b0503020204020204" pitchFamily="34" charset="-122"/>
                <a:sym typeface="+mn-ea"/>
              </a:rPr>
              <a:t>小心地探</a:t>
            </a:r>
            <a:r>
              <a:rPr lang="zh-CN" altLang="en-US" sz="2955">
                <a:solidFill>
                  <a:srgbClr val="333333"/>
                </a:solidFill>
                <a:latin typeface="微软雅黑" panose="020b0503020204020204" pitchFamily="34" charset="-122"/>
                <a:ea typeface="微软雅黑" panose="020b0503020204020204" pitchFamily="34" charset="-122"/>
                <a:sym typeface="+mn-ea"/>
              </a:rPr>
              <a:t>出前额，</a:t>
            </a:r>
            <a:endParaRPr lang="zh-CN" altLang="en-US" sz="2955">
              <a:solidFill>
                <a:srgbClr val="333333"/>
              </a:solidFill>
              <a:latin typeface="微软雅黑" panose="020b0503020204020204" pitchFamily="34" charset="-122"/>
              <a:ea typeface="微软雅黑" panose="020b0503020204020204" pitchFamily="34" charset="-122"/>
            </a:endParaRPr>
          </a:p>
          <a:p>
            <a:pPr algn="l">
              <a:lnSpc>
                <a:spcPct val="150000"/>
              </a:lnSpc>
            </a:pPr>
            <a:r>
              <a:rPr lang="zh-CN" altLang="en-US" sz="2955">
                <a:solidFill>
                  <a:schemeClr val="tx1"/>
                </a:solidFill>
                <a:latin typeface="微软雅黑" panose="020b0503020204020204" pitchFamily="34" charset="-122"/>
                <a:ea typeface="微软雅黑" panose="020b0503020204020204" pitchFamily="34" charset="-122"/>
                <a:sym typeface="+mn-ea"/>
              </a:rPr>
              <a:t>惊异于薄壁</a:t>
            </a:r>
            <a:r>
              <a:rPr lang="zh-CN" altLang="en-US" sz="2955">
                <a:solidFill>
                  <a:srgbClr val="333333"/>
                </a:solidFill>
                <a:latin typeface="微软雅黑" panose="020b0503020204020204" pitchFamily="34" charset="-122"/>
                <a:ea typeface="微软雅黑" panose="020b0503020204020204" pitchFamily="34" charset="-122"/>
                <a:sym typeface="+mn-ea"/>
              </a:rPr>
              <a:t>那边</a:t>
            </a:r>
            <a:endParaRPr lang="zh-CN" altLang="en-US" sz="2955">
              <a:solidFill>
                <a:schemeClr val="accent2"/>
              </a:solidFill>
              <a:latin typeface="微软雅黑" panose="020b0503020204020204" pitchFamily="34" charset="-122"/>
              <a:ea typeface="微软雅黑" panose="020b0503020204020204" pitchFamily="34" charset="-122"/>
            </a:endParaRPr>
          </a:p>
          <a:p>
            <a:pPr algn="l">
              <a:lnSpc>
                <a:spcPct val="150000"/>
              </a:lnSpc>
            </a:pPr>
            <a:r>
              <a:rPr lang="zh-CN" altLang="en-US" sz="2955">
                <a:solidFill>
                  <a:schemeClr val="tx1"/>
                </a:solidFill>
                <a:latin typeface="微软雅黑" panose="020b0503020204020204" pitchFamily="34" charset="-122"/>
                <a:ea typeface="微软雅黑" panose="020b0503020204020204" pitchFamily="34" charset="-122"/>
                <a:sym typeface="+mn-ea"/>
              </a:rPr>
              <a:t>朝向峨日朵之雪彷徨许久的太阳</a:t>
            </a:r>
            <a:endParaRPr lang="zh-CN" altLang="en-US" sz="2955">
              <a:solidFill>
                <a:schemeClr val="tx1"/>
              </a:solidFill>
              <a:latin typeface="微软雅黑" panose="020b0503020204020204" pitchFamily="34" charset="-122"/>
              <a:ea typeface="微软雅黑" panose="020b0503020204020204" pitchFamily="34" charset="-122"/>
            </a:endParaRPr>
          </a:p>
          <a:p>
            <a:pPr algn="l">
              <a:lnSpc>
                <a:spcPct val="150000"/>
              </a:lnSpc>
            </a:pPr>
            <a:r>
              <a:rPr lang="zh-CN" altLang="en-US" sz="2955">
                <a:solidFill>
                  <a:schemeClr val="tx1"/>
                </a:solidFill>
                <a:latin typeface="微软雅黑" panose="020b0503020204020204" pitchFamily="34" charset="-122"/>
                <a:ea typeface="微软雅黑" panose="020b0503020204020204" pitchFamily="34" charset="-122"/>
                <a:sym typeface="+mn-ea"/>
              </a:rPr>
              <a:t>正决然跃入一片引力无穷的</a:t>
            </a:r>
            <a:endParaRPr lang="zh-CN" altLang="en-US" sz="2955">
              <a:solidFill>
                <a:schemeClr val="tx1"/>
              </a:solidFill>
              <a:latin typeface="微软雅黑" panose="020b0503020204020204" pitchFamily="34" charset="-122"/>
              <a:ea typeface="微软雅黑" panose="020b0503020204020204" pitchFamily="34" charset="-122"/>
            </a:endParaRPr>
          </a:p>
          <a:p>
            <a:pPr algn="l">
              <a:lnSpc>
                <a:spcPct val="150000"/>
              </a:lnSpc>
            </a:pPr>
            <a:r>
              <a:rPr lang="zh-CN" altLang="en-US" sz="2955">
                <a:solidFill>
                  <a:schemeClr val="tx1"/>
                </a:solidFill>
                <a:latin typeface="微软雅黑" panose="020b0503020204020204" pitchFamily="34" charset="-122"/>
                <a:ea typeface="微软雅黑" panose="020b0503020204020204" pitchFamily="34" charset="-122"/>
                <a:sym typeface="+mn-ea"/>
              </a:rPr>
              <a:t>山海。石砾不时滑坡，</a:t>
            </a:r>
            <a:endParaRPr lang="zh-CN" altLang="en-US" sz="2955">
              <a:solidFill>
                <a:schemeClr val="tx1"/>
              </a:solidFill>
              <a:latin typeface="微软雅黑" panose="020b0503020204020204" pitchFamily="34" charset="-122"/>
              <a:ea typeface="微软雅黑" panose="020b0503020204020204" pitchFamily="34" charset="-122"/>
            </a:endParaRPr>
          </a:p>
          <a:p>
            <a:pPr algn="l">
              <a:lnSpc>
                <a:spcPct val="150000"/>
              </a:lnSpc>
            </a:pPr>
            <a:r>
              <a:rPr lang="zh-CN" altLang="en-US" sz="2955">
                <a:solidFill>
                  <a:schemeClr val="tx1"/>
                </a:solidFill>
                <a:latin typeface="微软雅黑" panose="020b0503020204020204" pitchFamily="34" charset="-122"/>
                <a:ea typeface="微软雅黑" panose="020b0503020204020204" pitchFamily="34" charset="-122"/>
                <a:sym typeface="+mn-ea"/>
              </a:rPr>
              <a:t>引动棕色深渊自上而下的一派嚣鸣，</a:t>
            </a:r>
            <a:endParaRPr lang="zh-CN" altLang="en-US" sz="2955">
              <a:solidFill>
                <a:schemeClr val="tx1"/>
              </a:solidFill>
              <a:latin typeface="微软雅黑" panose="020b0503020204020204" pitchFamily="34" charset="-122"/>
              <a:ea typeface="微软雅黑" panose="020b0503020204020204" pitchFamily="34" charset="-122"/>
            </a:endParaRPr>
          </a:p>
          <a:p>
            <a:pPr algn="l">
              <a:lnSpc>
                <a:spcPct val="150000"/>
              </a:lnSpc>
            </a:pPr>
            <a:r>
              <a:rPr lang="zh-CN" altLang="en-US" sz="2955">
                <a:solidFill>
                  <a:schemeClr val="tx1"/>
                </a:solidFill>
                <a:latin typeface="微软雅黑" panose="020b0503020204020204" pitchFamily="34" charset="-122"/>
                <a:ea typeface="微软雅黑" panose="020b0503020204020204" pitchFamily="34" charset="-122"/>
                <a:sym typeface="+mn-ea"/>
              </a:rPr>
              <a:t>像军旅远去的喊杀声。</a:t>
            </a:r>
            <a:endParaRPr lang="zh-CN" altLang="en-US" sz="2955">
              <a:solidFill>
                <a:schemeClr val="tx1"/>
              </a:solidFill>
              <a:latin typeface="微软雅黑" panose="020b0503020204020204" pitchFamily="34" charset="-122"/>
              <a:ea typeface="微软雅黑" panose="020b0503020204020204" pitchFamily="34" charset="-122"/>
              <a:sym typeface="+mn-ea"/>
            </a:endParaRPr>
          </a:p>
          <a:p>
            <a:pPr algn="l">
              <a:lnSpc>
                <a:spcPct val="150000"/>
              </a:lnSpc>
            </a:pPr>
            <a:r>
              <a:rPr lang="zh-CN" altLang="en-US" sz="2955">
                <a:solidFill>
                  <a:schemeClr val="tx1"/>
                </a:solidFill>
                <a:latin typeface="微软雅黑" panose="020b0503020204020204" pitchFamily="34" charset="-122"/>
                <a:ea typeface="微软雅黑" panose="020b0503020204020204" pitchFamily="34" charset="-122"/>
                <a:sym typeface="+mn-ea"/>
              </a:rPr>
              <a:t>我的指关节铆钉一样楔入巨石的罅隙</a:t>
            </a:r>
            <a:endParaRPr lang="zh-CN" altLang="en-US" sz="2955">
              <a:solidFill>
                <a:schemeClr val="tx1"/>
              </a:solidFill>
              <a:latin typeface="微软雅黑" panose="020b0503020204020204" pitchFamily="34" charset="-122"/>
              <a:ea typeface="微软雅黑" panose="020b0503020204020204" pitchFamily="34" charset="-122"/>
            </a:endParaRPr>
          </a:p>
          <a:p>
            <a:pPr algn="l">
              <a:lnSpc>
                <a:spcPct val="150000"/>
              </a:lnSpc>
            </a:pPr>
            <a:r>
              <a:rPr lang="zh-CN" altLang="en-US" sz="2955">
                <a:solidFill>
                  <a:schemeClr val="tx1"/>
                </a:solidFill>
                <a:latin typeface="微软雅黑" panose="020b0503020204020204" pitchFamily="34" charset="-122"/>
                <a:ea typeface="微软雅黑" panose="020b0503020204020204" pitchFamily="34" charset="-122"/>
                <a:sym typeface="+mn-ea"/>
              </a:rPr>
              <a:t>血滴，从撕裂的千层掌鞋底渗出。</a:t>
            </a:r>
            <a:endParaRPr lang="zh-CN" altLang="en-US" sz="2955">
              <a:solidFill>
                <a:schemeClr val="tx1"/>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13"/>
            </p:custDataLst>
          </p:nvPr>
        </p:nvSpPr>
        <p:spPr>
          <a:xfrm>
            <a:off x="6717800" y="1744446"/>
            <a:ext cx="5740581" cy="4666615"/>
          </a:xfrm>
          <a:prstGeom prst="rect">
            <a:avLst/>
          </a:prstGeom>
          <a:noFill/>
        </p:spPr>
        <p:txBody>
          <a:bodyPr wrap="square" rtlCol="0">
            <a:spAutoFit/>
          </a:bodyPr>
          <a:lstStyle/>
          <a:p>
            <a:r>
              <a:rPr lang="zh-CN" altLang="en-US" sz="2955">
                <a:solidFill>
                  <a:schemeClr val="accent6"/>
                </a:solidFill>
                <a:latin typeface="微软雅黑" panose="020b0503020204020204" pitchFamily="34" charset="-122"/>
                <a:ea typeface="微软雅黑" panose="020b0503020204020204" pitchFamily="34" charset="-122"/>
              </a:rPr>
              <a:t>薄壁</a:t>
            </a:r>
            <a:r>
              <a:rPr lang="en-US" altLang="zh-CN" sz="2955">
                <a:solidFill>
                  <a:schemeClr val="accent6"/>
                </a:solidFill>
                <a:latin typeface="微软雅黑" panose="020b0503020204020204" pitchFamily="34" charset="-122"/>
                <a:ea typeface="微软雅黑" panose="020b0503020204020204" pitchFamily="34" charset="-122"/>
              </a:rPr>
              <a:t>                   </a:t>
            </a:r>
            <a:endParaRPr lang="zh-CN" altLang="en-US" sz="2955">
              <a:solidFill>
                <a:schemeClr val="accent6"/>
              </a:solidFill>
              <a:latin typeface="微软雅黑" panose="020b0503020204020204" pitchFamily="34" charset="-122"/>
              <a:ea typeface="微软雅黑" panose="020b0503020204020204" pitchFamily="34" charset="-122"/>
            </a:endParaRPr>
          </a:p>
          <a:p>
            <a:pPr algn="l">
              <a:lnSpc>
                <a:spcPct val="150000"/>
              </a:lnSpc>
              <a:buClrTx/>
              <a:buSzTx/>
              <a:buFontTx/>
            </a:pPr>
            <a:r>
              <a:rPr lang="zh-CN" altLang="en-US" sz="2955">
                <a:solidFill>
                  <a:schemeClr val="accent6"/>
                </a:solidFill>
                <a:latin typeface="微软雅黑" panose="020b0503020204020204" pitchFamily="34" charset="-122"/>
                <a:ea typeface="微软雅黑" panose="020b0503020204020204" pitchFamily="34" charset="-122"/>
              </a:rPr>
              <a:t>俄日朵之雪、太阳、</a:t>
            </a:r>
            <a:endParaRPr lang="zh-CN" altLang="en-US" sz="2955">
              <a:solidFill>
                <a:schemeClr val="accent6"/>
              </a:solidFill>
              <a:latin typeface="微软雅黑" panose="020b0503020204020204" pitchFamily="34" charset="-122"/>
              <a:ea typeface="微软雅黑" panose="020b0503020204020204" pitchFamily="34" charset="-122"/>
            </a:endParaRPr>
          </a:p>
          <a:p>
            <a:pPr algn="l">
              <a:lnSpc>
                <a:spcPct val="150000"/>
              </a:lnSpc>
              <a:buClrTx/>
              <a:buSzTx/>
              <a:buFontTx/>
            </a:pPr>
            <a:endParaRPr lang="zh-CN" altLang="en-US" sz="2955">
              <a:solidFill>
                <a:schemeClr val="accent6"/>
              </a:solidFill>
              <a:latin typeface="微软雅黑" panose="020b0503020204020204" pitchFamily="34" charset="-122"/>
              <a:ea typeface="微软雅黑" panose="020b0503020204020204" pitchFamily="34" charset="-122"/>
            </a:endParaRPr>
          </a:p>
          <a:p>
            <a:pPr algn="l">
              <a:lnSpc>
                <a:spcPct val="150000"/>
              </a:lnSpc>
              <a:buClrTx/>
              <a:buSzTx/>
              <a:buFontTx/>
            </a:pPr>
            <a:r>
              <a:rPr lang="zh-CN" altLang="en-US" sz="2955">
                <a:solidFill>
                  <a:schemeClr val="accent6"/>
                </a:solidFill>
                <a:latin typeface="微软雅黑" panose="020b0503020204020204" pitchFamily="34" charset="-122"/>
                <a:ea typeface="微软雅黑" panose="020b0503020204020204" pitchFamily="34" charset="-122"/>
              </a:rPr>
              <a:t>山海、石砾</a:t>
            </a:r>
            <a:endParaRPr lang="zh-CN" altLang="en-US" sz="2955">
              <a:solidFill>
                <a:schemeClr val="accent6"/>
              </a:solidFill>
              <a:latin typeface="微软雅黑" panose="020b0503020204020204" pitchFamily="34" charset="-122"/>
              <a:ea typeface="微软雅黑" panose="020b0503020204020204" pitchFamily="34" charset="-122"/>
            </a:endParaRPr>
          </a:p>
          <a:p>
            <a:pPr algn="l">
              <a:lnSpc>
                <a:spcPct val="150000"/>
              </a:lnSpc>
              <a:buClrTx/>
              <a:buSzTx/>
              <a:buFontTx/>
            </a:pPr>
            <a:r>
              <a:rPr lang="zh-CN" altLang="en-US" sz="2955">
                <a:solidFill>
                  <a:schemeClr val="accent6"/>
                </a:solidFill>
                <a:latin typeface="微软雅黑" panose="020b0503020204020204" pitchFamily="34" charset="-122"/>
                <a:ea typeface="微软雅黑" panose="020b0503020204020204" pitchFamily="34" charset="-122"/>
              </a:rPr>
              <a:t>声响：</a:t>
            </a:r>
            <a:r>
              <a:rPr lang="zh-CN" altLang="en-US" sz="2955">
                <a:solidFill>
                  <a:schemeClr val="accent6"/>
                </a:solidFill>
                <a:latin typeface="微软雅黑" panose="020b0503020204020204" pitchFamily="34" charset="-122"/>
                <a:ea typeface="微软雅黑" panose="020b0503020204020204" pitchFamily="34" charset="-122"/>
                <a:sym typeface="+mn-ea"/>
              </a:rPr>
              <a:t>嚣鸣、远去的喊杀声</a:t>
            </a:r>
            <a:endParaRPr lang="zh-CN" altLang="en-US" sz="2955">
              <a:solidFill>
                <a:schemeClr val="accent6"/>
              </a:solidFill>
              <a:latin typeface="微软雅黑" panose="020b0503020204020204" pitchFamily="34" charset="-122"/>
              <a:ea typeface="微软雅黑" panose="020b0503020204020204" pitchFamily="34" charset="-122"/>
              <a:sym typeface="+mn-ea"/>
            </a:endParaRPr>
          </a:p>
          <a:p>
            <a:pPr algn="l">
              <a:lnSpc>
                <a:spcPct val="150000"/>
              </a:lnSpc>
              <a:buClrTx/>
              <a:buSzTx/>
              <a:buFontTx/>
            </a:pPr>
            <a:endParaRPr lang="zh-CN" altLang="en-US" sz="2955">
              <a:solidFill>
                <a:schemeClr val="accent6"/>
              </a:solidFill>
              <a:latin typeface="微软雅黑" panose="020b0503020204020204" pitchFamily="34" charset="-122"/>
              <a:ea typeface="微软雅黑" panose="020b0503020204020204" pitchFamily="34" charset="-122"/>
              <a:sym typeface="+mn-ea"/>
            </a:endParaRPr>
          </a:p>
          <a:p>
            <a:pPr algn="l">
              <a:lnSpc>
                <a:spcPct val="150000"/>
              </a:lnSpc>
              <a:buClrTx/>
              <a:buSzTx/>
              <a:buFontTx/>
            </a:pPr>
            <a:r>
              <a:rPr lang="zh-CN" altLang="en-US" sz="2955">
                <a:solidFill>
                  <a:schemeClr val="accent6"/>
                </a:solidFill>
                <a:latin typeface="微软雅黑" panose="020b0503020204020204" pitchFamily="34" charset="-122"/>
                <a:ea typeface="微软雅黑" panose="020b0503020204020204" pitchFamily="34" charset="-122"/>
                <a:sym typeface="+mn-ea"/>
              </a:rPr>
              <a:t>巨石的罅隙、锈蚀的岩壁</a:t>
            </a:r>
            <a:endParaRPr lang="zh-CN" altLang="en-US" sz="2955">
              <a:solidFill>
                <a:schemeClr val="accent6"/>
              </a:solidFill>
              <a:latin typeface="微软雅黑" panose="020b0503020204020204" pitchFamily="34" charset="-122"/>
              <a:ea typeface="微软雅黑" panose="020b0503020204020204" pitchFamily="34" charset="-122"/>
              <a:sym typeface="+mn-ea"/>
            </a:endParaRPr>
          </a:p>
          <a:p>
            <a:pPr algn="l">
              <a:lnSpc>
                <a:spcPct val="150000"/>
              </a:lnSpc>
              <a:buClrTx/>
              <a:buSzTx/>
              <a:buFontTx/>
            </a:pPr>
            <a:endParaRPr lang="zh-CN" sz="100" b="1"/>
          </a:p>
        </p:txBody>
      </p:sp>
      <p:sp>
        <p:nvSpPr>
          <p:cNvPr id="6" name="文本框 5"/>
          <p:cNvSpPr txBox="1"/>
          <p:nvPr>
            <p:custDataLst>
              <p:tags r:id="rId14"/>
            </p:custDataLst>
          </p:nvPr>
        </p:nvSpPr>
        <p:spPr>
          <a:xfrm>
            <a:off x="842005" y="303603"/>
            <a:ext cx="10969814" cy="610870"/>
          </a:xfrm>
          <a:prstGeom prst="rect">
            <a:avLst/>
          </a:prstGeom>
          <a:noFill/>
        </p:spPr>
        <p:txBody>
          <a:bodyPr wrap="square" rtlCol="0" anchor="t">
            <a:spAutoFit/>
          </a:bodyPr>
          <a:lstStyle/>
          <a:p>
            <a:pPr algn="ctr" fontAlgn="auto">
              <a:lnSpc>
                <a:spcPct val="100000"/>
              </a:lnSpc>
              <a:buClrTx/>
              <a:buSzTx/>
              <a:buFontTx/>
            </a:pPr>
            <a:r>
              <a:rPr lang="zh-CN" altLang="en-US" sz="3375" b="1" spc="600">
                <a:ln w="25400">
                  <a:noFill/>
                  <a:prstDash val="solid"/>
                </a:ln>
                <a:solidFill>
                  <a:srgbClr val="C00000"/>
                </a:solidFill>
                <a:latin typeface="微软雅黑" panose="020b0503020204020204" pitchFamily="34" charset="-122"/>
                <a:ea typeface="微软雅黑" panose="020b0503020204020204" pitchFamily="34" charset="-122"/>
              </a:rPr>
              <a:t>意象鉴赏</a:t>
            </a:r>
            <a:endParaRPr lang="zh-CN" altLang="en-US" sz="3375" b="1" spc="600">
              <a:ln w="25400">
                <a:noFill/>
                <a:prstDash val="solid"/>
              </a:ln>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10">
        <p:pull/>
      </p:transition>
    </mc:Choice>
    <mc:Fallback>
      <p:transition>
        <p:pull/>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linds(horizontal)">
                                      <p:cBhvr>
                                        <p:cTn id="13" dur="500"/>
                                        <p:tgtEl>
                                          <p:spTgt spid="2">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blinds(horizontal)">
                                      <p:cBhvr>
                                        <p:cTn id="16" dur="500"/>
                                        <p:tgtEl>
                                          <p:spTgt spid="2">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blinds(horizontal)">
                                      <p:cBhvr>
                                        <p:cTn id="19" dur="500"/>
                                        <p:tgtEl>
                                          <p:spTgt spid="2">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blinds(horizontal)">
                                      <p:cBhvr>
                                        <p:cTn id="22" dur="500"/>
                                        <p:tgtEl>
                                          <p:spTgt spid="2">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Effect transition="in" filter="blinds(horizontal)">
                                      <p:cBhvr>
                                        <p:cTn id="25" dur="500"/>
                                        <p:tgtEl>
                                          <p:spTgt spid="2">
                                            <p:txEl>
                                              <p:pRg st="6" end="6"/>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2">
                                            <p:txEl>
                                              <p:pRg st="7" end="7"/>
                                            </p:txEl>
                                          </p:spTgt>
                                        </p:tgtEl>
                                        <p:attrNameLst>
                                          <p:attrName>style.visibility</p:attrName>
                                        </p:attrNameLst>
                                      </p:cBhvr>
                                      <p:to>
                                        <p:strVal val="visible"/>
                                      </p:to>
                                    </p:set>
                                    <p:animEffect transition="in" filter="blinds(horizontal)">
                                      <p:cBhvr>
                                        <p:cTn id="28" dur="500"/>
                                        <p:tgtEl>
                                          <p:spTgt spid="2">
                                            <p:txEl>
                                              <p:pRg st="7" end="7"/>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animEffect transition="in" filter="blinds(horizontal)">
                                      <p:cBhvr>
                                        <p:cTn id="31" dur="500"/>
                                        <p:tgtEl>
                                          <p:spTgt spid="2">
                                            <p:txEl>
                                              <p:pRg st="8" end="8"/>
                                            </p:txEl>
                                          </p:spTgt>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1" presetClass="entr" presetSubtype="0" fill="hold" nodeType="clickEffect">
                                  <p:stCondLst>
                                    <p:cond delay="0"/>
                                  </p:stCondLst>
                                  <p:childTnLst>
                                    <p:set>
                                      <p:cBhvr>
                                        <p:cTn id="35"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afterGroup">
                            <p:stCondLst>
                              <p:cond delay="0"/>
                            </p:stCondLst>
                            <p:childTnLst>
                              <p:par>
                                <p:cTn id="38" presetID="1" presetClass="entr" presetSubtype="0" fill="hold" nodeType="clickEffect">
                                  <p:stCondLst>
                                    <p:cond delay="0"/>
                                  </p:stCondLst>
                                  <p:childTnLst>
                                    <p:set>
                                      <p:cBhvr>
                                        <p:cTn id="39"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40" fill="hold" nodeType="clickPar">
                      <p:stCondLst>
                        <p:cond delay="indefinite"/>
                      </p:stCondLst>
                      <p:childTnLst>
                        <p:par>
                          <p:cTn id="41" fill="hold" nodeType="afterGroup">
                            <p:stCondLst>
                              <p:cond delay="0"/>
                            </p:stCondLst>
                            <p:childTnLst>
                              <p:par>
                                <p:cTn id="42" presetID="1" presetClass="entr" presetSubtype="0" fill="hold" nodeType="clickEffect">
                                  <p:stCondLst>
                                    <p:cond delay="0"/>
                                  </p:stCondLst>
                                  <p:childTnLst>
                                    <p:set>
                                      <p:cBhvr>
                                        <p:cTn id="43"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44" fill="hold" nodeType="clickPar">
                      <p:stCondLst>
                        <p:cond delay="indefinite"/>
                      </p:stCondLst>
                      <p:childTnLst>
                        <p:par>
                          <p:cTn id="45" fill="hold" nodeType="afterGroup">
                            <p:stCondLst>
                              <p:cond delay="0"/>
                            </p:stCondLst>
                            <p:childTnLst>
                              <p:par>
                                <p:cTn id="46" presetID="1" presetClass="entr" presetSubtype="0" fill="hold" nodeType="clickEffect">
                                  <p:stCondLst>
                                    <p:cond delay="0"/>
                                  </p:stCondLst>
                                  <p:childTnLst>
                                    <p:set>
                                      <p:cBhvr>
                                        <p:cTn id="47"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48" fill="hold" nodeType="clickPar">
                      <p:stCondLst>
                        <p:cond delay="indefinite"/>
                      </p:stCondLst>
                      <p:childTnLst>
                        <p:par>
                          <p:cTn id="49" fill="hold" nodeType="afterGroup">
                            <p:stCondLst>
                              <p:cond delay="0"/>
                            </p:stCondLst>
                            <p:childTnLst>
                              <p:par>
                                <p:cTn id="50" presetID="1" presetClass="entr" presetSubtype="0" fill="hold" nodeType="clickEffect">
                                  <p:stCondLst>
                                    <p:cond delay="0"/>
                                  </p:stCondLst>
                                  <p:childTnLst>
                                    <p:set>
                                      <p:cBhvr>
                                        <p:cTn id="51"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UNIQUEID" val="604"/>
</p:tagLst>
</file>

<file path=ppt/tags/tag10.xml><?xml version="1.0" encoding="utf-8"?>
<p:tagLst xmlns:p="http://schemas.openxmlformats.org/presentationml/2006/main">
  <p:tag name="AS_UNIQUEID" val="613"/>
</p:tagLst>
</file>

<file path=ppt/tags/tag100.xml><?xml version="1.0" encoding="utf-8"?>
<p:tagLst xmlns:p="http://schemas.openxmlformats.org/presentationml/2006/main">
  <p:tag name="AS_UNIQUEID" val="699"/>
</p:tagLst>
</file>

<file path=ppt/tags/tag101.xml><?xml version="1.0" encoding="utf-8"?>
<p:tagLst xmlns:p="http://schemas.openxmlformats.org/presentationml/2006/main">
  <p:tag name="AS_UNIQUEID" val="700"/>
</p:tagLst>
</file>

<file path=ppt/tags/tag102.xml><?xml version="1.0" encoding="utf-8"?>
<p:tagLst xmlns:p="http://schemas.openxmlformats.org/presentationml/2006/main">
  <p:tag name="AS_UNIQUEID" val="701"/>
</p:tagLst>
</file>

<file path=ppt/tags/tag103.xml><?xml version="1.0" encoding="utf-8"?>
<p:tagLst xmlns:p="http://schemas.openxmlformats.org/presentationml/2006/main">
  <p:tag name="AS_UNIQUEID" val="702"/>
</p:tagLst>
</file>

<file path=ppt/tags/tag104.xml><?xml version="1.0" encoding="utf-8"?>
<p:tagLst xmlns:p="http://schemas.openxmlformats.org/presentationml/2006/main">
  <p:tag name="AS_UNIQUEID" val="703"/>
</p:tagLst>
</file>

<file path=ppt/tags/tag105.xml><?xml version="1.0" encoding="utf-8"?>
<p:tagLst xmlns:p="http://schemas.openxmlformats.org/presentationml/2006/main">
  <p:tag name="AS_UNIQUEID" val="704"/>
</p:tagLst>
</file>

<file path=ppt/tags/tag106.xml><?xml version="1.0" encoding="utf-8"?>
<p:tagLst xmlns:p="http://schemas.openxmlformats.org/presentationml/2006/main">
  <p:tag name="AS_UNIQUEID" val="705"/>
</p:tagLst>
</file>

<file path=ppt/tags/tag107.xml><?xml version="1.0" encoding="utf-8"?>
<p:tagLst xmlns:p="http://schemas.openxmlformats.org/presentationml/2006/main">
  <p:tag name="AS_UNIQUEID" val="706"/>
</p:tagLst>
</file>

<file path=ppt/tags/tag108.xml><?xml version="1.0" encoding="utf-8"?>
<p:tagLst xmlns:p="http://schemas.openxmlformats.org/presentationml/2006/main">
  <p:tag name="AS_UNIQUEID" val="707"/>
</p:tagLst>
</file>

<file path=ppt/tags/tag109.xml><?xml version="1.0" encoding="utf-8"?>
<p:tagLst xmlns:p="http://schemas.openxmlformats.org/presentationml/2006/main">
  <p:tag name="AS_UNIQUEID" val="708"/>
</p:tagLst>
</file>

<file path=ppt/tags/tag11.xml><?xml version="1.0" encoding="utf-8"?>
<p:tagLst xmlns:p="http://schemas.openxmlformats.org/presentationml/2006/main">
  <p:tag name="AS_UNIQUEID" val="614"/>
</p:tagLst>
</file>

<file path=ppt/tags/tag110.xml><?xml version="1.0" encoding="utf-8"?>
<p:tagLst xmlns:p="http://schemas.openxmlformats.org/presentationml/2006/main">
  <p:tag name="AS_UNIQUEID" val="709"/>
</p:tagLst>
</file>

<file path=ppt/tags/tag111.xml><?xml version="1.0" encoding="utf-8"?>
<p:tagLst xmlns:p="http://schemas.openxmlformats.org/presentationml/2006/main">
  <p:tag name="AS_UNIQUEID" val="710"/>
</p:tagLst>
</file>

<file path=ppt/tags/tag112.xml><?xml version="1.0" encoding="utf-8"?>
<p:tagLst xmlns:p="http://schemas.openxmlformats.org/presentationml/2006/main">
  <p:tag name="AS_UNIQUEID" val="711"/>
</p:tagLst>
</file>

<file path=ppt/tags/tag113.xml><?xml version="1.0" encoding="utf-8"?>
<p:tagLst xmlns:p="http://schemas.openxmlformats.org/presentationml/2006/main">
  <p:tag name="AS_UNIQUEID" val="712"/>
</p:tagLst>
</file>

<file path=ppt/tags/tag114.xml><?xml version="1.0" encoding="utf-8"?>
<p:tagLst xmlns:p="http://schemas.openxmlformats.org/presentationml/2006/main">
  <p:tag name="AS_UNIQUEID" val="713"/>
</p:tagLst>
</file>

<file path=ppt/tags/tag115.xml><?xml version="1.0" encoding="utf-8"?>
<p:tagLst xmlns:p="http://schemas.openxmlformats.org/presentationml/2006/main">
  <p:tag name="AS_UNIQUEID" val="714"/>
</p:tagLst>
</file>

<file path=ppt/tags/tag116.xml><?xml version="1.0" encoding="utf-8"?>
<p:tagLst xmlns:p="http://schemas.openxmlformats.org/presentationml/2006/main">
  <p:tag name="AS_UNIQUEID" val="715"/>
</p:tagLst>
</file>

<file path=ppt/tags/tag117.xml><?xml version="1.0" encoding="utf-8"?>
<p:tagLst xmlns:p="http://schemas.openxmlformats.org/presentationml/2006/main">
  <p:tag name="AS_UNIQUEID" val="716"/>
</p:tagLst>
</file>

<file path=ppt/tags/tag118.xml><?xml version="1.0" encoding="utf-8"?>
<p:tagLst xmlns:p="http://schemas.openxmlformats.org/presentationml/2006/main">
  <p:tag name="AS_UNIQUEID" val="717"/>
</p:tagLst>
</file>

<file path=ppt/tags/tag119.xml><?xml version="1.0" encoding="utf-8"?>
<p:tagLst xmlns:p="http://schemas.openxmlformats.org/presentationml/2006/main">
  <p:tag name="AS_UNIQUEID" val="718"/>
</p:tagLst>
</file>

<file path=ppt/tags/tag12.xml><?xml version="1.0" encoding="utf-8"?>
<p:tagLst xmlns:p="http://schemas.openxmlformats.org/presentationml/2006/main">
  <p:tag name="AS_UNIQUEID" val="615"/>
</p:tagLst>
</file>

<file path=ppt/tags/tag120.xml><?xml version="1.0" encoding="utf-8"?>
<p:tagLst xmlns:p="http://schemas.openxmlformats.org/presentationml/2006/main">
  <p:tag name="AS_UNIQUEID" val="719"/>
</p:tagLst>
</file>

<file path=ppt/tags/tag121.xml><?xml version="1.0" encoding="utf-8"?>
<p:tagLst xmlns:p="http://schemas.openxmlformats.org/presentationml/2006/main">
  <p:tag name="AS_UNIQUEID" val="720"/>
</p:tagLst>
</file>

<file path=ppt/tags/tag122.xml><?xml version="1.0" encoding="utf-8"?>
<p:tagLst xmlns:p="http://schemas.openxmlformats.org/presentationml/2006/main">
  <p:tag name="AS_UNIQUEID" val="721"/>
</p:tagLst>
</file>

<file path=ppt/tags/tag123.xml><?xml version="1.0" encoding="utf-8"?>
<p:tagLst xmlns:p="http://schemas.openxmlformats.org/presentationml/2006/main">
  <p:tag name="AS_UNIQUEID" val="722"/>
</p:tagLst>
</file>

<file path=ppt/tags/tag124.xml><?xml version="1.0" encoding="utf-8"?>
<p:tagLst xmlns:p="http://schemas.openxmlformats.org/presentationml/2006/main">
  <p:tag name="AS_UNIQUEID" val="723"/>
</p:tagLst>
</file>

<file path=ppt/tags/tag125.xml><?xml version="1.0" encoding="utf-8"?>
<p:tagLst xmlns:p="http://schemas.openxmlformats.org/presentationml/2006/main">
  <p:tag name="AS_UNIQUEID" val="724"/>
</p:tagLst>
</file>

<file path=ppt/tags/tag126.xml><?xml version="1.0" encoding="utf-8"?>
<p:tagLst xmlns:p="http://schemas.openxmlformats.org/presentationml/2006/main">
  <p:tag name="AS_UNIQUEID" val="725"/>
</p:tagLst>
</file>

<file path=ppt/tags/tag127.xml><?xml version="1.0" encoding="utf-8"?>
<p:tagLst xmlns:p="http://schemas.openxmlformats.org/presentationml/2006/main">
  <p:tag name="AS_UNIQUEID" val="726"/>
</p:tagLst>
</file>

<file path=ppt/tags/tag128.xml><?xml version="1.0" encoding="utf-8"?>
<p:tagLst xmlns:p="http://schemas.openxmlformats.org/presentationml/2006/main">
  <p:tag name="AS_UNIQUEID" val="727"/>
</p:tagLst>
</file>

<file path=ppt/tags/tag129.xml><?xml version="1.0" encoding="utf-8"?>
<p:tagLst xmlns:p="http://schemas.openxmlformats.org/presentationml/2006/main">
  <p:tag name="AS_UNIQUEID" val="728"/>
</p:tagLst>
</file>

<file path=ppt/tags/tag13.xml><?xml version="1.0" encoding="utf-8"?>
<p:tagLst xmlns:p="http://schemas.openxmlformats.org/presentationml/2006/main">
  <p:tag name="AS_UNIQUEID" val="616"/>
</p:tagLst>
</file>

<file path=ppt/tags/tag130.xml><?xml version="1.0" encoding="utf-8"?>
<p:tagLst xmlns:p="http://schemas.openxmlformats.org/presentationml/2006/main">
  <p:tag name="AS_UNIQUEID" val="729"/>
</p:tagLst>
</file>

<file path=ppt/tags/tag131.xml><?xml version="1.0" encoding="utf-8"?>
<p:tagLst xmlns:p="http://schemas.openxmlformats.org/presentationml/2006/main">
  <p:tag name="AS_UNIQUEID" val="730"/>
</p:tagLst>
</file>

<file path=ppt/tags/tag132.xml><?xml version="1.0" encoding="utf-8"?>
<p:tagLst xmlns:p="http://schemas.openxmlformats.org/presentationml/2006/main">
  <p:tag name="AS_UNIQUEID" val="731"/>
</p:tagLst>
</file>

<file path=ppt/tags/tag133.xml><?xml version="1.0" encoding="utf-8"?>
<p:tagLst xmlns:p="http://schemas.openxmlformats.org/presentationml/2006/main">
  <p:tag name="AS_UNIQUEID" val="732"/>
</p:tagLst>
</file>

<file path=ppt/tags/tag134.xml><?xml version="1.0" encoding="utf-8"?>
<p:tagLst xmlns:p="http://schemas.openxmlformats.org/presentationml/2006/main">
  <p:tag name="AS_UNIQUEID" val="733"/>
</p:tagLst>
</file>

<file path=ppt/tags/tag135.xml><?xml version="1.0" encoding="utf-8"?>
<p:tagLst xmlns:p="http://schemas.openxmlformats.org/presentationml/2006/main">
  <p:tag name="AS_UNIQUEID" val="734"/>
</p:tagLst>
</file>

<file path=ppt/tags/tag136.xml><?xml version="1.0" encoding="utf-8"?>
<p:tagLst xmlns:p="http://schemas.openxmlformats.org/presentationml/2006/main">
  <p:tag name="AS_UNIQUEID" val="735"/>
</p:tagLst>
</file>

<file path=ppt/tags/tag137.xml><?xml version="1.0" encoding="utf-8"?>
<p:tagLst xmlns:p="http://schemas.openxmlformats.org/presentationml/2006/main">
  <p:tag name="AS_UNIQUEID" val="736"/>
</p:tagLst>
</file>

<file path=ppt/tags/tag138.xml><?xml version="1.0" encoding="utf-8"?>
<p:tagLst xmlns:p="http://schemas.openxmlformats.org/presentationml/2006/main">
  <p:tag name="AS_UNIQUEID" val="737"/>
</p:tagLst>
</file>

<file path=ppt/tags/tag139.xml><?xml version="1.0" encoding="utf-8"?>
<p:tagLst xmlns:p="http://schemas.openxmlformats.org/presentationml/2006/main">
  <p:tag name="AS_UNIQUEID" val="738"/>
</p:tagLst>
</file>

<file path=ppt/tags/tag14.xml><?xml version="1.0" encoding="utf-8"?>
<p:tagLst xmlns:p="http://schemas.openxmlformats.org/presentationml/2006/main">
  <p:tag name="AS_UNIQUEID" val="617"/>
</p:tagLst>
</file>

<file path=ppt/tags/tag140.xml><?xml version="1.0" encoding="utf-8"?>
<p:tagLst xmlns:p="http://schemas.openxmlformats.org/presentationml/2006/main">
  <p:tag name="AS_UNIQUEID" val="739"/>
</p:tagLst>
</file>

<file path=ppt/tags/tag141.xml><?xml version="1.0" encoding="utf-8"?>
<p:tagLst xmlns:p="http://schemas.openxmlformats.org/presentationml/2006/main">
  <p:tag name="AS_UNIQUEID" val="740"/>
</p:tagLst>
</file>

<file path=ppt/tags/tag142.xml><?xml version="1.0" encoding="utf-8"?>
<p:tagLst xmlns:p="http://schemas.openxmlformats.org/presentationml/2006/main">
  <p:tag name="AS_UNIQUEID" val="741"/>
</p:tagLst>
</file>

<file path=ppt/tags/tag143.xml><?xml version="1.0" encoding="utf-8"?>
<p:tagLst xmlns:p="http://schemas.openxmlformats.org/presentationml/2006/main">
  <p:tag name="AS_UNIQUEID" val="742"/>
</p:tagLst>
</file>

<file path=ppt/tags/tag144.xml><?xml version="1.0" encoding="utf-8"?>
<p:tagLst xmlns:p="http://schemas.openxmlformats.org/presentationml/2006/main">
  <p:tag name="AS_UNIQUEID" val="743"/>
</p:tagLst>
</file>

<file path=ppt/tags/tag145.xml><?xml version="1.0" encoding="utf-8"?>
<p:tagLst xmlns:p="http://schemas.openxmlformats.org/presentationml/2006/main">
  <p:tag name="AS_UNIQUEID" val="744"/>
</p:tagLst>
</file>

<file path=ppt/tags/tag146.xml><?xml version="1.0" encoding="utf-8"?>
<p:tagLst xmlns:p="http://schemas.openxmlformats.org/presentationml/2006/main">
  <p:tag name="AS_UNIQUEID" val="745"/>
</p:tagLst>
</file>

<file path=ppt/tags/tag147.xml><?xml version="1.0" encoding="utf-8"?>
<p:tagLst xmlns:p="http://schemas.openxmlformats.org/presentationml/2006/main">
  <p:tag name="AS_UNIQUEID" val="746"/>
</p:tagLst>
</file>

<file path=ppt/tags/tag148.xml><?xml version="1.0" encoding="utf-8"?>
<p:tagLst xmlns:p="http://schemas.openxmlformats.org/presentationml/2006/main">
  <p:tag name="AS_UNIQUEID" val="747"/>
</p:tagLst>
</file>

<file path=ppt/tags/tag149.xml><?xml version="1.0" encoding="utf-8"?>
<p:tagLst xmlns:p="http://schemas.openxmlformats.org/presentationml/2006/main">
  <p:tag name="AS_UNIQUEID" val="748"/>
</p:tagLst>
</file>

<file path=ppt/tags/tag15.xml><?xml version="1.0" encoding="utf-8"?>
<p:tagLst xmlns:p="http://schemas.openxmlformats.org/presentationml/2006/main">
  <p:tag name="AS_UNIQUEID" val="618"/>
</p:tagLst>
</file>

<file path=ppt/tags/tag150.xml><?xml version="1.0" encoding="utf-8"?>
<p:tagLst xmlns:p="http://schemas.openxmlformats.org/presentationml/2006/main">
  <p:tag name="AS_UNIQUEID" val="749"/>
</p:tagLst>
</file>

<file path=ppt/tags/tag151.xml><?xml version="1.0" encoding="utf-8"?>
<p:tagLst xmlns:p="http://schemas.openxmlformats.org/presentationml/2006/main">
  <p:tag name="AS_UNIQUEID" val="750"/>
</p:tagLst>
</file>

<file path=ppt/tags/tag152.xml><?xml version="1.0" encoding="utf-8"?>
<p:tagLst xmlns:p="http://schemas.openxmlformats.org/presentationml/2006/main">
  <p:tag name="AS_UNIQUEID" val="751"/>
</p:tagLst>
</file>

<file path=ppt/tags/tag153.xml><?xml version="1.0" encoding="utf-8"?>
<p:tagLst xmlns:p="http://schemas.openxmlformats.org/presentationml/2006/main">
  <p:tag name="AS_UNIQUEID" val="752"/>
</p:tagLst>
</file>

<file path=ppt/tags/tag154.xml><?xml version="1.0" encoding="utf-8"?>
<p:tagLst xmlns:p="http://schemas.openxmlformats.org/presentationml/2006/main">
  <p:tag name="AS_UNIQUEID" val="753"/>
</p:tagLst>
</file>

<file path=ppt/tags/tag155.xml><?xml version="1.0" encoding="utf-8"?>
<p:tagLst xmlns:p="http://schemas.openxmlformats.org/presentationml/2006/main">
  <p:tag name="AS_UNIQUEID" val="754"/>
</p:tagLst>
</file>

<file path=ppt/tags/tag156.xml><?xml version="1.0" encoding="utf-8"?>
<p:tagLst xmlns:p="http://schemas.openxmlformats.org/presentationml/2006/main">
  <p:tag name="AS_UNIQUEID" val="755"/>
</p:tagLst>
</file>

<file path=ppt/tags/tag157.xml><?xml version="1.0" encoding="utf-8"?>
<p:tagLst xmlns:p="http://schemas.openxmlformats.org/presentationml/2006/main">
  <p:tag name="AS_UNIQUEID" val="756"/>
</p:tagLst>
</file>

<file path=ppt/tags/tag158.xml><?xml version="1.0" encoding="utf-8"?>
<p:tagLst xmlns:p="http://schemas.openxmlformats.org/presentationml/2006/main">
  <p:tag name="AS_UNIQUEID" val="757"/>
</p:tagLst>
</file>

<file path=ppt/tags/tag159.xml><?xml version="1.0" encoding="utf-8"?>
<p:tagLst xmlns:p="http://schemas.openxmlformats.org/presentationml/2006/main">
  <p:tag name="AS_UNIQUEID" val="758"/>
</p:tagLst>
</file>

<file path=ppt/tags/tag16.xml><?xml version="1.0" encoding="utf-8"?>
<p:tagLst xmlns:p="http://schemas.openxmlformats.org/presentationml/2006/main">
  <p:tag name="AS_UNIQUEID" val="619"/>
</p:tagLst>
</file>

<file path=ppt/tags/tag160.xml><?xml version="1.0" encoding="utf-8"?>
<p:tagLst xmlns:p="http://schemas.openxmlformats.org/presentationml/2006/main">
  <p:tag name="AS_UNIQUEID" val="759"/>
</p:tagLst>
</file>

<file path=ppt/tags/tag161.xml><?xml version="1.0" encoding="utf-8"?>
<p:tagLst xmlns:p="http://schemas.openxmlformats.org/presentationml/2006/main">
  <p:tag name="AS_UNIQUEID" val="760"/>
</p:tagLst>
</file>

<file path=ppt/tags/tag162.xml><?xml version="1.0" encoding="utf-8"?>
<p:tagLst xmlns:p="http://schemas.openxmlformats.org/presentationml/2006/main">
  <p:tag name="AS_UNIQUEID" val="761"/>
</p:tagLst>
</file>

<file path=ppt/tags/tag163.xml><?xml version="1.0" encoding="utf-8"?>
<p:tagLst xmlns:p="http://schemas.openxmlformats.org/presentationml/2006/main">
  <p:tag name="AS_UNIQUEID" val="762"/>
</p:tagLst>
</file>

<file path=ppt/tags/tag164.xml><?xml version="1.0" encoding="utf-8"?>
<p:tagLst xmlns:p="http://schemas.openxmlformats.org/presentationml/2006/main">
  <p:tag name="AS_UNIQUEID" val="763"/>
</p:tagLst>
</file>

<file path=ppt/tags/tag165.xml><?xml version="1.0" encoding="utf-8"?>
<p:tagLst xmlns:p="http://schemas.openxmlformats.org/presentationml/2006/main">
  <p:tag name="AS_UNIQUEID" val="764"/>
</p:tagLst>
</file>

<file path=ppt/tags/tag166.xml><?xml version="1.0" encoding="utf-8"?>
<p:tagLst xmlns:p="http://schemas.openxmlformats.org/presentationml/2006/main">
  <p:tag name="AS_UNIQUEID" val="765"/>
</p:tagLst>
</file>

<file path=ppt/tags/tag167.xml><?xml version="1.0" encoding="utf-8"?>
<p:tagLst xmlns:p="http://schemas.openxmlformats.org/presentationml/2006/main">
  <p:tag name="AS_UNIQUEID" val="766"/>
</p:tagLst>
</file>

<file path=ppt/tags/tag168.xml><?xml version="1.0" encoding="utf-8"?>
<p:tagLst xmlns:p="http://schemas.openxmlformats.org/presentationml/2006/main">
  <p:tag name="AS_UNIQUEID" val="767"/>
</p:tagLst>
</file>

<file path=ppt/tags/tag169.xml><?xml version="1.0" encoding="utf-8"?>
<p:tagLst xmlns:p="http://schemas.openxmlformats.org/presentationml/2006/main">
  <p:tag name="AS_UNIQUEID" val="768"/>
</p:tagLst>
</file>

<file path=ppt/tags/tag17.xml><?xml version="1.0" encoding="utf-8"?>
<p:tagLst xmlns:p="http://schemas.openxmlformats.org/presentationml/2006/main">
  <p:tag name="AS_UNIQUEID" val="620"/>
</p:tagLst>
</file>

<file path=ppt/tags/tag170.xml><?xml version="1.0" encoding="utf-8"?>
<p:tagLst xmlns:p="http://schemas.openxmlformats.org/presentationml/2006/main">
  <p:tag name="AS_UNIQUEID" val="769"/>
</p:tagLst>
</file>

<file path=ppt/tags/tag171.xml><?xml version="1.0" encoding="utf-8"?>
<p:tagLst xmlns:p="http://schemas.openxmlformats.org/presentationml/2006/main">
  <p:tag name="AS_UNIQUEID" val="770"/>
</p:tagLst>
</file>

<file path=ppt/tags/tag172.xml><?xml version="1.0" encoding="utf-8"?>
<p:tagLst xmlns:p="http://schemas.openxmlformats.org/presentationml/2006/main">
  <p:tag name="AS_UNIQUEID" val="771"/>
</p:tagLst>
</file>

<file path=ppt/tags/tag173.xml><?xml version="1.0" encoding="utf-8"?>
<p:tagLst xmlns:p="http://schemas.openxmlformats.org/presentationml/2006/main">
  <p:tag name="AS_UNIQUEID" val="772"/>
</p:tagLst>
</file>

<file path=ppt/tags/tag174.xml><?xml version="1.0" encoding="utf-8"?>
<p:tagLst xmlns:p="http://schemas.openxmlformats.org/presentationml/2006/main">
  <p:tag name="AS_UNIQUEID" val="773"/>
</p:tagLst>
</file>

<file path=ppt/tags/tag175.xml><?xml version="1.0" encoding="utf-8"?>
<p:tagLst xmlns:p="http://schemas.openxmlformats.org/presentationml/2006/main">
  <p:tag name="AS_UNIQUEID" val="774"/>
</p:tagLst>
</file>

<file path=ppt/tags/tag176.xml><?xml version="1.0" encoding="utf-8"?>
<p:tagLst xmlns:p="http://schemas.openxmlformats.org/presentationml/2006/main">
  <p:tag name="AS_UNIQUEID" val="775"/>
</p:tagLst>
</file>

<file path=ppt/tags/tag177.xml><?xml version="1.0" encoding="utf-8"?>
<p:tagLst xmlns:p="http://schemas.openxmlformats.org/presentationml/2006/main">
  <p:tag name="AS_UNIQUEID" val="776"/>
</p:tagLst>
</file>

<file path=ppt/tags/tag178.xml><?xml version="1.0" encoding="utf-8"?>
<p:tagLst xmlns:p="http://schemas.openxmlformats.org/presentationml/2006/main">
  <p:tag name="AS_UNIQUEID" val="777"/>
</p:tagLst>
</file>

<file path=ppt/tags/tag179.xml><?xml version="1.0" encoding="utf-8"?>
<p:tagLst xmlns:p="http://schemas.openxmlformats.org/presentationml/2006/main">
  <p:tag name="AS_UNIQUEID" val="778"/>
</p:tagLst>
</file>

<file path=ppt/tags/tag18.xml><?xml version="1.0" encoding="utf-8"?>
<p:tagLst xmlns:p="http://schemas.openxmlformats.org/presentationml/2006/main">
  <p:tag name="AS_UNIQUEID" val="621"/>
</p:tagLst>
</file>

<file path=ppt/tags/tag180.xml><?xml version="1.0" encoding="utf-8"?>
<p:tagLst xmlns:p="http://schemas.openxmlformats.org/presentationml/2006/main">
  <p:tag name="AS_UNIQUEID" val="779"/>
</p:tagLst>
</file>

<file path=ppt/tags/tag181.xml><?xml version="1.0" encoding="utf-8"?>
<p:tagLst xmlns:p="http://schemas.openxmlformats.org/presentationml/2006/main">
  <p:tag name="AS_UNIQUEID" val="780"/>
</p:tagLst>
</file>

<file path=ppt/tags/tag182.xml><?xml version="1.0" encoding="utf-8"?>
<p:tagLst xmlns:p="http://schemas.openxmlformats.org/presentationml/2006/main">
  <p:tag name="AS_UNIQUEID" val="781"/>
</p:tagLst>
</file>

<file path=ppt/tags/tag183.xml><?xml version="1.0" encoding="utf-8"?>
<p:tagLst xmlns:p="http://schemas.openxmlformats.org/presentationml/2006/main">
  <p:tag name="AS_UNIQUEID" val="782"/>
</p:tagLst>
</file>

<file path=ppt/tags/tag184.xml><?xml version="1.0" encoding="utf-8"?>
<p:tagLst xmlns:p="http://schemas.openxmlformats.org/presentationml/2006/main">
  <p:tag name="AS_UNIQUEID" val="783"/>
</p:tagLst>
</file>

<file path=ppt/tags/tag185.xml><?xml version="1.0" encoding="utf-8"?>
<p:tagLst xmlns:p="http://schemas.openxmlformats.org/presentationml/2006/main">
  <p:tag name="AS_UNIQUEID" val="784"/>
</p:tagLst>
</file>

<file path=ppt/tags/tag186.xml><?xml version="1.0" encoding="utf-8"?>
<p:tagLst xmlns:p="http://schemas.openxmlformats.org/presentationml/2006/main">
  <p:tag name="AS_UNIQUEID" val="785"/>
</p:tagLst>
</file>

<file path=ppt/tags/tag187.xml><?xml version="1.0" encoding="utf-8"?>
<p:tagLst xmlns:p="http://schemas.openxmlformats.org/presentationml/2006/main">
  <p:tag name="AS_UNIQUEID" val="786"/>
</p:tagLst>
</file>

<file path=ppt/tags/tag188.xml><?xml version="1.0" encoding="utf-8"?>
<p:tagLst xmlns:p="http://schemas.openxmlformats.org/presentationml/2006/main">
  <p:tag name="AS_UNIQUEID" val="787"/>
</p:tagLst>
</file>

<file path=ppt/tags/tag189.xml><?xml version="1.0" encoding="utf-8"?>
<p:tagLst xmlns:p="http://schemas.openxmlformats.org/presentationml/2006/main">
  <p:tag name="AS_UNIQUEID" val="788"/>
</p:tagLst>
</file>

<file path=ppt/tags/tag19.xml><?xml version="1.0" encoding="utf-8"?>
<p:tagLst xmlns:p="http://schemas.openxmlformats.org/presentationml/2006/main">
  <p:tag name="AS_UNIQUEID" val="622"/>
</p:tagLst>
</file>

<file path=ppt/tags/tag190.xml><?xml version="1.0" encoding="utf-8"?>
<p:tagLst xmlns:p="http://schemas.openxmlformats.org/presentationml/2006/main">
  <p:tag name="AS_UNIQUEID" val="789"/>
</p:tagLst>
</file>

<file path=ppt/tags/tag191.xml><?xml version="1.0" encoding="utf-8"?>
<p:tagLst xmlns:p="http://schemas.openxmlformats.org/presentationml/2006/main">
  <p:tag name="AS_UNIQUEID" val="790"/>
</p:tagLst>
</file>

<file path=ppt/tags/tag192.xml><?xml version="1.0" encoding="utf-8"?>
<p:tagLst xmlns:p="http://schemas.openxmlformats.org/presentationml/2006/main">
  <p:tag name="AS_UNIQUEID" val="791"/>
</p:tagLst>
</file>

<file path=ppt/tags/tag193.xml><?xml version="1.0" encoding="utf-8"?>
<p:tagLst xmlns:p="http://schemas.openxmlformats.org/presentationml/2006/main">
  <p:tag name="AS_UNIQUEID" val="792"/>
</p:tagLst>
</file>

<file path=ppt/tags/tag194.xml><?xml version="1.0" encoding="utf-8"?>
<p:tagLst xmlns:p="http://schemas.openxmlformats.org/presentationml/2006/main">
  <p:tag name="AS_UNIQUEID" val="793"/>
</p:tagLst>
</file>

<file path=ppt/tags/tag195.xml><?xml version="1.0" encoding="utf-8"?>
<p:tagLst xmlns:p="http://schemas.openxmlformats.org/presentationml/2006/main">
  <p:tag name="AS_UNIQUEID" val="794"/>
</p:tagLst>
</file>

<file path=ppt/tags/tag196.xml><?xml version="1.0" encoding="utf-8"?>
<p:tagLst xmlns:p="http://schemas.openxmlformats.org/presentationml/2006/main">
  <p:tag name="AS_UNIQUEID" val="795"/>
</p:tagLst>
</file>

<file path=ppt/tags/tag197.xml><?xml version="1.0" encoding="utf-8"?>
<p:tagLst xmlns:p="http://schemas.openxmlformats.org/presentationml/2006/main">
  <p:tag name="AS_UNIQUEID" val="796"/>
</p:tagLst>
</file>

<file path=ppt/tags/tag198.xml><?xml version="1.0" encoding="utf-8"?>
<p:tagLst xmlns:p="http://schemas.openxmlformats.org/presentationml/2006/main">
  <p:tag name="AS_UNIQUEID" val="797"/>
</p:tagLst>
</file>

<file path=ppt/tags/tag199.xml><?xml version="1.0" encoding="utf-8"?>
<p:tagLst xmlns:p="http://schemas.openxmlformats.org/presentationml/2006/main">
  <p:tag name="AS_UNIQUEID" val="798"/>
</p:tagLst>
</file>

<file path=ppt/tags/tag2.xml><?xml version="1.0" encoding="utf-8"?>
<p:tagLst xmlns:p="http://schemas.openxmlformats.org/presentationml/2006/main">
  <p:tag name="AS_UNIQUEID" val="605"/>
</p:tagLst>
</file>

<file path=ppt/tags/tag20.xml><?xml version="1.0" encoding="utf-8"?>
<p:tagLst xmlns:p="http://schemas.openxmlformats.org/presentationml/2006/main">
  <p:tag name="AS_UNIQUEID" val="623"/>
</p:tagLst>
</file>

<file path=ppt/tags/tag200.xml><?xml version="1.0" encoding="utf-8"?>
<p:tagLst xmlns:p="http://schemas.openxmlformats.org/presentationml/2006/main">
  <p:tag name="AS_UNIQUEID" val="799"/>
</p:tagLst>
</file>

<file path=ppt/tags/tag201.xml><?xml version="1.0" encoding="utf-8"?>
<p:tagLst xmlns:p="http://schemas.openxmlformats.org/presentationml/2006/main">
  <p:tag name="AS_UNIQUEID" val="800"/>
</p:tagLst>
</file>

<file path=ppt/tags/tag202.xml><?xml version="1.0" encoding="utf-8"?>
<p:tagLst xmlns:p="http://schemas.openxmlformats.org/presentationml/2006/main">
  <p:tag name="AS_UNIQUEID" val="801"/>
</p:tagLst>
</file>

<file path=ppt/tags/tag203.xml><?xml version="1.0" encoding="utf-8"?>
<p:tagLst xmlns:p="http://schemas.openxmlformats.org/presentationml/2006/main">
  <p:tag name="AS_UNIQUEID" val="802"/>
</p:tagLst>
</file>

<file path=ppt/tags/tag204.xml><?xml version="1.0" encoding="utf-8"?>
<p:tagLst xmlns:p="http://schemas.openxmlformats.org/presentationml/2006/main">
  <p:tag name="AS_UNIQUEID" val="803"/>
</p:tagLst>
</file>

<file path=ppt/tags/tag205.xml><?xml version="1.0" encoding="utf-8"?>
<p:tagLst xmlns:p="http://schemas.openxmlformats.org/presentationml/2006/main">
  <p:tag name="AS_UNIQUEID" val="804"/>
</p:tagLst>
</file>

<file path=ppt/tags/tag206.xml><?xml version="1.0" encoding="utf-8"?>
<p:tagLst xmlns:p="http://schemas.openxmlformats.org/presentationml/2006/main">
  <p:tag name="AS_UNIQUEID" val="805"/>
</p:tagLst>
</file>

<file path=ppt/tags/tag207.xml><?xml version="1.0" encoding="utf-8"?>
<p:tagLst xmlns:p="http://schemas.openxmlformats.org/presentationml/2006/main">
  <p:tag name="AS_UNIQUEID" val="806"/>
</p:tagLst>
</file>

<file path=ppt/tags/tag208.xml><?xml version="1.0" encoding="utf-8"?>
<p:tagLst xmlns:p="http://schemas.openxmlformats.org/presentationml/2006/main">
  <p:tag name="AS_UNIQUEID" val="807"/>
</p:tagLst>
</file>

<file path=ppt/tags/tag209.xml><?xml version="1.0" encoding="utf-8"?>
<p:tagLst xmlns:p="http://schemas.openxmlformats.org/presentationml/2006/main">
  <p:tag name="AS_UNIQUEID" val="808"/>
</p:tagLst>
</file>

<file path=ppt/tags/tag21.xml><?xml version="1.0" encoding="utf-8"?>
<p:tagLst xmlns:p="http://schemas.openxmlformats.org/presentationml/2006/main">
  <p:tag name="AS_UNIQUEID" val="624"/>
</p:tagLst>
</file>

<file path=ppt/tags/tag210.xml><?xml version="1.0" encoding="utf-8"?>
<p:tagLst xmlns:p="http://schemas.openxmlformats.org/presentationml/2006/main">
  <p:tag name="AS_UNIQUEID" val="809"/>
</p:tagLst>
</file>

<file path=ppt/tags/tag211.xml><?xml version="1.0" encoding="utf-8"?>
<p:tagLst xmlns:p="http://schemas.openxmlformats.org/presentationml/2006/main">
  <p:tag name="AS_UNIQUEID" val="810"/>
</p:tagLst>
</file>

<file path=ppt/tags/tag212.xml><?xml version="1.0" encoding="utf-8"?>
<p:tagLst xmlns:p="http://schemas.openxmlformats.org/presentationml/2006/main">
  <p:tag name="AS_UNIQUEID" val="811"/>
</p:tagLst>
</file>

<file path=ppt/tags/tag213.xml><?xml version="1.0" encoding="utf-8"?>
<p:tagLst xmlns:p="http://schemas.openxmlformats.org/presentationml/2006/main">
  <p:tag name="AS_UNIQUEID" val="812"/>
</p:tagLst>
</file>

<file path=ppt/tags/tag214.xml><?xml version="1.0" encoding="utf-8"?>
<p:tagLst xmlns:p="http://schemas.openxmlformats.org/presentationml/2006/main">
  <p:tag name="AS_UNIQUEID" val="813"/>
</p:tagLst>
</file>

<file path=ppt/tags/tag215.xml><?xml version="1.0" encoding="utf-8"?>
<p:tagLst xmlns:p="http://schemas.openxmlformats.org/presentationml/2006/main">
  <p:tag name="AS_UNIQUEID" val="814"/>
</p:tagLst>
</file>

<file path=ppt/tags/tag216.xml><?xml version="1.0" encoding="utf-8"?>
<p:tagLst xmlns:p="http://schemas.openxmlformats.org/presentationml/2006/main">
  <p:tag name="AS_UNIQUEID" val="815"/>
</p:tagLst>
</file>

<file path=ppt/tags/tag217.xml><?xml version="1.0" encoding="utf-8"?>
<p:tagLst xmlns:p="http://schemas.openxmlformats.org/presentationml/2006/main">
  <p:tag name="AS_UNIQUEID" val="816"/>
</p:tagLst>
</file>

<file path=ppt/tags/tag218.xml><?xml version="1.0" encoding="utf-8"?>
<p:tagLst xmlns:p="http://schemas.openxmlformats.org/presentationml/2006/main">
  <p:tag name="AS_UNIQUEID" val="817"/>
</p:tagLst>
</file>

<file path=ppt/tags/tag219.xml><?xml version="1.0" encoding="utf-8"?>
<p:tagLst xmlns:p="http://schemas.openxmlformats.org/presentationml/2006/main">
  <p:tag name="AS_UNIQUEID" val="818"/>
</p:tagLst>
</file>

<file path=ppt/tags/tag22.xml><?xml version="1.0" encoding="utf-8"?>
<p:tagLst xmlns:p="http://schemas.openxmlformats.org/presentationml/2006/main">
  <p:tag name="AS_UNIQUEID" val="625"/>
</p:tagLst>
</file>

<file path=ppt/tags/tag220.xml><?xml version="1.0" encoding="utf-8"?>
<p:tagLst xmlns:p="http://schemas.openxmlformats.org/presentationml/2006/main">
  <p:tag name="AS_UNIQUEID" val="819"/>
</p:tagLst>
</file>

<file path=ppt/tags/tag221.xml><?xml version="1.0" encoding="utf-8"?>
<p:tagLst xmlns:p="http://schemas.openxmlformats.org/presentationml/2006/main">
  <p:tag name="AS_UNIQUEID" val="820"/>
</p:tagLst>
</file>

<file path=ppt/tags/tag222.xml><?xml version="1.0" encoding="utf-8"?>
<p:tagLst xmlns:p="http://schemas.openxmlformats.org/presentationml/2006/main">
  <p:tag name="AS_UNIQUEID" val="821"/>
</p:tagLst>
</file>

<file path=ppt/tags/tag223.xml><?xml version="1.0" encoding="utf-8"?>
<p:tagLst xmlns:p="http://schemas.openxmlformats.org/presentationml/2006/main">
  <p:tag name="AS_UNIQUEID" val="822"/>
</p:tagLst>
</file>

<file path=ppt/tags/tag224.xml><?xml version="1.0" encoding="utf-8"?>
<p:tagLst xmlns:p="http://schemas.openxmlformats.org/presentationml/2006/main">
  <p:tag name="AS_UNIQUEID" val="823"/>
</p:tagLst>
</file>

<file path=ppt/tags/tag225.xml><?xml version="1.0" encoding="utf-8"?>
<p:tagLst xmlns:p="http://schemas.openxmlformats.org/presentationml/2006/main">
  <p:tag name="AS_UNIQUEID" val="824"/>
</p:tagLst>
</file>

<file path=ppt/tags/tag226.xml><?xml version="1.0" encoding="utf-8"?>
<p:tagLst xmlns:p="http://schemas.openxmlformats.org/presentationml/2006/main">
  <p:tag name="AS_UNIQUEID" val="825"/>
</p:tagLst>
</file>

<file path=ppt/tags/tag227.xml><?xml version="1.0" encoding="utf-8"?>
<p:tagLst xmlns:p="http://schemas.openxmlformats.org/presentationml/2006/main">
  <p:tag name="AS_UNIQUEID" val="826"/>
</p:tagLst>
</file>

<file path=ppt/tags/tag228.xml><?xml version="1.0" encoding="utf-8"?>
<p:tagLst xmlns:p="http://schemas.openxmlformats.org/presentationml/2006/main">
  <p:tag name="AS_UNIQUEID" val="827"/>
</p:tagLst>
</file>

<file path=ppt/tags/tag229.xml><?xml version="1.0" encoding="utf-8"?>
<p:tagLst xmlns:p="http://schemas.openxmlformats.org/presentationml/2006/main">
  <p:tag name="AS_UNIQUEID" val="828"/>
</p:tagLst>
</file>

<file path=ppt/tags/tag23.xml><?xml version="1.0" encoding="utf-8"?>
<p:tagLst xmlns:p="http://schemas.openxmlformats.org/presentationml/2006/main">
  <p:tag name="AS_UNIQUEID" val="626"/>
</p:tagLst>
</file>

<file path=ppt/tags/tag230.xml><?xml version="1.0" encoding="utf-8"?>
<p:tagLst xmlns:p="http://schemas.openxmlformats.org/presentationml/2006/main">
  <p:tag name="AS_UNIQUEID" val="829"/>
</p:tagLst>
</file>

<file path=ppt/tags/tag231.xml><?xml version="1.0" encoding="utf-8"?>
<p:tagLst xmlns:p="http://schemas.openxmlformats.org/presentationml/2006/main">
  <p:tag name="AS_UNIQUEID" val="830"/>
</p:tagLst>
</file>

<file path=ppt/tags/tag232.xml><?xml version="1.0" encoding="utf-8"?>
<p:tagLst xmlns:p="http://schemas.openxmlformats.org/presentationml/2006/main">
  <p:tag name="AS_UNIQUEID" val="831"/>
</p:tagLst>
</file>

<file path=ppt/tags/tag233.xml><?xml version="1.0" encoding="utf-8"?>
<p:tagLst xmlns:p="http://schemas.openxmlformats.org/presentationml/2006/main">
  <p:tag name="AS_UNIQUEID" val="832"/>
</p:tagLst>
</file>

<file path=ppt/tags/tag234.xml><?xml version="1.0" encoding="utf-8"?>
<p:tagLst xmlns:p="http://schemas.openxmlformats.org/presentationml/2006/main">
  <p:tag name="AS_UNIQUEID" val="833"/>
</p:tagLst>
</file>

<file path=ppt/tags/tag235.xml><?xml version="1.0" encoding="utf-8"?>
<p:tagLst xmlns:p="http://schemas.openxmlformats.org/presentationml/2006/main">
  <p:tag name="AS_UNIQUEID" val="834"/>
</p:tagLst>
</file>

<file path=ppt/tags/tag236.xml><?xml version="1.0" encoding="utf-8"?>
<p:tagLst xmlns:p="http://schemas.openxmlformats.org/presentationml/2006/main">
  <p:tag name="AS_UNIQUEID" val="835"/>
</p:tagLst>
</file>

<file path=ppt/tags/tag237.xml><?xml version="1.0" encoding="utf-8"?>
<p:tagLst xmlns:p="http://schemas.openxmlformats.org/presentationml/2006/main">
  <p:tag name="AS_UNIQUEID" val="836"/>
</p:tagLst>
</file>

<file path=ppt/tags/tag238.xml><?xml version="1.0" encoding="utf-8"?>
<p:tagLst xmlns:p="http://schemas.openxmlformats.org/presentationml/2006/main">
  <p:tag name="AS_UNIQUEID" val="837"/>
</p:tagLst>
</file>

<file path=ppt/tags/tag239.xml><?xml version="1.0" encoding="utf-8"?>
<p:tagLst xmlns:p="http://schemas.openxmlformats.org/presentationml/2006/main">
  <p:tag name="AS_UNIQUEID" val="838"/>
</p:tagLst>
</file>

<file path=ppt/tags/tag24.xml><?xml version="1.0" encoding="utf-8"?>
<p:tagLst xmlns:p="http://schemas.openxmlformats.org/presentationml/2006/main">
  <p:tag name="AS_UNIQUEID" val="627"/>
</p:tagLst>
</file>

<file path=ppt/tags/tag240.xml><?xml version="1.0" encoding="utf-8"?>
<p:tagLst xmlns:p="http://schemas.openxmlformats.org/presentationml/2006/main">
  <p:tag name="AS_UNIQUEID" val="839"/>
</p:tagLst>
</file>

<file path=ppt/tags/tag241.xml><?xml version="1.0" encoding="utf-8"?>
<p:tagLst xmlns:p="http://schemas.openxmlformats.org/presentationml/2006/main">
  <p:tag name="AS_UNIQUEID" val="840"/>
</p:tagLst>
</file>

<file path=ppt/tags/tag242.xml><?xml version="1.0" encoding="utf-8"?>
<p:tagLst xmlns:p="http://schemas.openxmlformats.org/presentationml/2006/main">
  <p:tag name="AS_UNIQUEID" val="841"/>
</p:tagLst>
</file>

<file path=ppt/tags/tag243.xml><?xml version="1.0" encoding="utf-8"?>
<p:tagLst xmlns:p="http://schemas.openxmlformats.org/presentationml/2006/main">
  <p:tag name="AS_UNIQUEID" val="842"/>
</p:tagLst>
</file>

<file path=ppt/tags/tag244.xml><?xml version="1.0" encoding="utf-8"?>
<p:tagLst xmlns:p="http://schemas.openxmlformats.org/presentationml/2006/main">
  <p:tag name="AS_UNIQUEID" val="843"/>
</p:tagLst>
</file>

<file path=ppt/tags/tag245.xml><?xml version="1.0" encoding="utf-8"?>
<p:tagLst xmlns:p="http://schemas.openxmlformats.org/presentationml/2006/main">
  <p:tag name="AS_UNIQUEID" val="844"/>
</p:tagLst>
</file>

<file path=ppt/tags/tag246.xml><?xml version="1.0" encoding="utf-8"?>
<p:tagLst xmlns:p="http://schemas.openxmlformats.org/presentationml/2006/main">
  <p:tag name="AS_UNIQUEID" val="845"/>
</p:tagLst>
</file>

<file path=ppt/tags/tag247.xml><?xml version="1.0" encoding="utf-8"?>
<p:tagLst xmlns:p="http://schemas.openxmlformats.org/presentationml/2006/main">
  <p:tag name="AS_UNIQUEID" val="846"/>
</p:tagLst>
</file>

<file path=ppt/tags/tag248.xml><?xml version="1.0" encoding="utf-8"?>
<p:tagLst xmlns:p="http://schemas.openxmlformats.org/presentationml/2006/main">
  <p:tag name="AS_UNIQUEID" val="847"/>
</p:tagLst>
</file>

<file path=ppt/tags/tag249.xml><?xml version="1.0" encoding="utf-8"?>
<p:tagLst xmlns:p="http://schemas.openxmlformats.org/presentationml/2006/main">
  <p:tag name="AS_UNIQUEID" val="848"/>
</p:tagLst>
</file>

<file path=ppt/tags/tag25.xml><?xml version="1.0" encoding="utf-8"?>
<p:tagLst xmlns:p="http://schemas.openxmlformats.org/presentationml/2006/main">
  <p:tag name="AS_UNIQUEID" val="628"/>
</p:tagLst>
</file>

<file path=ppt/tags/tag250.xml><?xml version="1.0" encoding="utf-8"?>
<p:tagLst xmlns:p="http://schemas.openxmlformats.org/presentationml/2006/main">
  <p:tag name="AS_UNIQUEID" val="849"/>
</p:tagLst>
</file>

<file path=ppt/tags/tag251.xml><?xml version="1.0" encoding="utf-8"?>
<p:tagLst xmlns:p="http://schemas.openxmlformats.org/presentationml/2006/main">
  <p:tag name="AS_UNIQUEID" val="850"/>
</p:tagLst>
</file>

<file path=ppt/tags/tag252.xml><?xml version="1.0" encoding="utf-8"?>
<p:tagLst xmlns:p="http://schemas.openxmlformats.org/presentationml/2006/main">
  <p:tag name="AS_UNIQUEID" val="851"/>
</p:tagLst>
</file>

<file path=ppt/tags/tag253.xml><?xml version="1.0" encoding="utf-8"?>
<p:tagLst xmlns:p="http://schemas.openxmlformats.org/presentationml/2006/main">
  <p:tag name="AS_UNIQUEID" val="852"/>
</p:tagLst>
</file>

<file path=ppt/tags/tag254.xml><?xml version="1.0" encoding="utf-8"?>
<p:tagLst xmlns:p="http://schemas.openxmlformats.org/presentationml/2006/main">
  <p:tag name="AS_UNIQUEID" val="853"/>
</p:tagLst>
</file>

<file path=ppt/tags/tag255.xml><?xml version="1.0" encoding="utf-8"?>
<p:tagLst xmlns:p="http://schemas.openxmlformats.org/presentationml/2006/main">
  <p:tag name="AS_UNIQUEID" val="854"/>
</p:tagLst>
</file>

<file path=ppt/tags/tag256.xml><?xml version="1.0" encoding="utf-8"?>
<p:tagLst xmlns:p="http://schemas.openxmlformats.org/presentationml/2006/main">
  <p:tag name="AS_UNIQUEID" val="855"/>
</p:tagLst>
</file>

<file path=ppt/tags/tag257.xml><?xml version="1.0" encoding="utf-8"?>
<p:tagLst xmlns:p="http://schemas.openxmlformats.org/presentationml/2006/main">
  <p:tag name="AS_UNIQUEID" val="856"/>
</p:tagLst>
</file>

<file path=ppt/tags/tag258.xml><?xml version="1.0" encoding="utf-8"?>
<p:tagLst xmlns:p="http://schemas.openxmlformats.org/presentationml/2006/main">
  <p:tag name="AS_UNIQUEID" val="857"/>
</p:tagLst>
</file>

<file path=ppt/tags/tag259.xml><?xml version="1.0" encoding="utf-8"?>
<p:tagLst xmlns:p="http://schemas.openxmlformats.org/presentationml/2006/main">
  <p:tag name="AS_UNIQUEID" val="858"/>
</p:tagLst>
</file>

<file path=ppt/tags/tag26.xml><?xml version="1.0" encoding="utf-8"?>
<p:tagLst xmlns:p="http://schemas.openxmlformats.org/presentationml/2006/main">
  <p:tag name="AS_UNIQUEID" val="629"/>
</p:tagLst>
</file>

<file path=ppt/tags/tag260.xml><?xml version="1.0" encoding="utf-8"?>
<p:tagLst xmlns:p="http://schemas.openxmlformats.org/presentationml/2006/main">
  <p:tag name="AS_UNIQUEID" val="859"/>
</p:tagLst>
</file>

<file path=ppt/tags/tag261.xml><?xml version="1.0" encoding="utf-8"?>
<p:tagLst xmlns:p="http://schemas.openxmlformats.org/presentationml/2006/main">
  <p:tag name="AS_UNIQUEID" val="860"/>
</p:tagLst>
</file>

<file path=ppt/tags/tag262.xml><?xml version="1.0" encoding="utf-8"?>
<p:tagLst xmlns:p="http://schemas.openxmlformats.org/presentationml/2006/main">
  <p:tag name="AS_UNIQUEID" val="861"/>
</p:tagLst>
</file>

<file path=ppt/tags/tag263.xml><?xml version="1.0" encoding="utf-8"?>
<p:tagLst xmlns:p="http://schemas.openxmlformats.org/presentationml/2006/main">
  <p:tag name="AS_UNIQUEID" val="862"/>
</p:tagLst>
</file>

<file path=ppt/tags/tag264.xml><?xml version="1.0" encoding="utf-8"?>
<p:tagLst xmlns:p="http://schemas.openxmlformats.org/presentationml/2006/main">
  <p:tag name="AS_UNIQUEID" val="863"/>
</p:tagLst>
</file>

<file path=ppt/tags/tag265.xml><?xml version="1.0" encoding="utf-8"?>
<p:tagLst xmlns:p="http://schemas.openxmlformats.org/presentationml/2006/main">
  <p:tag name="AS_UNIQUEID" val="864"/>
</p:tagLst>
</file>

<file path=ppt/tags/tag266.xml><?xml version="1.0" encoding="utf-8"?>
<p:tagLst xmlns:p="http://schemas.openxmlformats.org/presentationml/2006/main">
  <p:tag name="AS_UNIQUEID" val="865"/>
</p:tagLst>
</file>

<file path=ppt/tags/tag267.xml><?xml version="1.0" encoding="utf-8"?>
<p:tagLst xmlns:p="http://schemas.openxmlformats.org/presentationml/2006/main">
  <p:tag name="AS_UNIQUEID" val="866"/>
</p:tagLst>
</file>

<file path=ppt/tags/tag268.xml><?xml version="1.0" encoding="utf-8"?>
<p:tagLst xmlns:p="http://schemas.openxmlformats.org/presentationml/2006/main">
  <p:tag name="AS_UNIQUEID" val="867"/>
</p:tagLst>
</file>

<file path=ppt/tags/tag269.xml><?xml version="1.0" encoding="utf-8"?>
<p:tagLst xmlns:p="http://schemas.openxmlformats.org/presentationml/2006/main">
  <p:tag name="AS_UNIQUEID" val="868"/>
</p:tagLst>
</file>

<file path=ppt/tags/tag27.xml><?xml version="1.0" encoding="utf-8"?>
<p:tagLst xmlns:p="http://schemas.openxmlformats.org/presentationml/2006/main">
  <p:tag name="AS_UNIQUEID" val="630"/>
</p:tagLst>
</file>

<file path=ppt/tags/tag270.xml><?xml version="1.0" encoding="utf-8"?>
<p:tagLst xmlns:p="http://schemas.openxmlformats.org/presentationml/2006/main">
  <p:tag name="AS_UNIQUEID" val="869"/>
</p:tagLst>
</file>

<file path=ppt/tags/tag271.xml><?xml version="1.0" encoding="utf-8"?>
<p:tagLst xmlns:p="http://schemas.openxmlformats.org/presentationml/2006/main">
  <p:tag name="AS_UNIQUEID" val="870"/>
</p:tagLst>
</file>

<file path=ppt/tags/tag272.xml><?xml version="1.0" encoding="utf-8"?>
<p:tagLst xmlns:p="http://schemas.openxmlformats.org/presentationml/2006/main">
  <p:tag name="AS_UNIQUEID" val="871"/>
</p:tagLst>
</file>

<file path=ppt/tags/tag273.xml><?xml version="1.0" encoding="utf-8"?>
<p:tagLst xmlns:p="http://schemas.openxmlformats.org/presentationml/2006/main">
  <p:tag name="AS_UNIQUEID" val="872"/>
</p:tagLst>
</file>

<file path=ppt/tags/tag274.xml><?xml version="1.0" encoding="utf-8"?>
<p:tagLst xmlns:p="http://schemas.openxmlformats.org/presentationml/2006/main">
  <p:tag name="AS_UNIQUEID" val="873"/>
</p:tagLst>
</file>

<file path=ppt/tags/tag275.xml><?xml version="1.0" encoding="utf-8"?>
<p:tagLst xmlns:p="http://schemas.openxmlformats.org/presentationml/2006/main">
  <p:tag name="AS_UNIQUEID" val="874"/>
</p:tagLst>
</file>

<file path=ppt/tags/tag276.xml><?xml version="1.0" encoding="utf-8"?>
<p:tagLst xmlns:p="http://schemas.openxmlformats.org/presentationml/2006/main">
  <p:tag name="AS_UNIQUEID" val="875"/>
</p:tagLst>
</file>

<file path=ppt/tags/tag277.xml><?xml version="1.0" encoding="utf-8"?>
<p:tagLst xmlns:p="http://schemas.openxmlformats.org/presentationml/2006/main">
  <p:tag name="AS_UNIQUEID" val="876"/>
</p:tagLst>
</file>

<file path=ppt/tags/tag278.xml><?xml version="1.0" encoding="utf-8"?>
<p:tagLst xmlns:p="http://schemas.openxmlformats.org/presentationml/2006/main">
  <p:tag name="AS_UNIQUEID" val="877"/>
</p:tagLst>
</file>

<file path=ppt/tags/tag279.xml><?xml version="1.0" encoding="utf-8"?>
<p:tagLst xmlns:p="http://schemas.openxmlformats.org/presentationml/2006/main">
  <p:tag name="AS_UNIQUEID" val="878"/>
</p:tagLst>
</file>

<file path=ppt/tags/tag28.xml><?xml version="1.0" encoding="utf-8"?>
<p:tagLst xmlns:p="http://schemas.openxmlformats.org/presentationml/2006/main">
  <p:tag name="AS_UNIQUEID" val="631"/>
</p:tagLst>
</file>

<file path=ppt/tags/tag280.xml><?xml version="1.0" encoding="utf-8"?>
<p:tagLst xmlns:p="http://schemas.openxmlformats.org/presentationml/2006/main">
  <p:tag name="AS_UNIQUEID" val="879"/>
</p:tagLst>
</file>

<file path=ppt/tags/tag281.xml><?xml version="1.0" encoding="utf-8"?>
<p:tagLst xmlns:p="http://schemas.openxmlformats.org/presentationml/2006/main">
  <p:tag name="AS_UNIQUEID" val="880"/>
</p:tagLst>
</file>

<file path=ppt/tags/tag282.xml><?xml version="1.0" encoding="utf-8"?>
<p:tagLst xmlns:p="http://schemas.openxmlformats.org/presentationml/2006/main">
  <p:tag name="AS_UNIQUEID" val="881"/>
</p:tagLst>
</file>

<file path=ppt/tags/tag283.xml><?xml version="1.0" encoding="utf-8"?>
<p:tagLst xmlns:p="http://schemas.openxmlformats.org/presentationml/2006/main">
  <p:tag name="AS_UNIQUEID" val="882"/>
</p:tagLst>
</file>

<file path=ppt/tags/tag284.xml><?xml version="1.0" encoding="utf-8"?>
<p:tagLst xmlns:p="http://schemas.openxmlformats.org/presentationml/2006/main">
  <p:tag name="AS_UNIQUEID" val="883"/>
</p:tagLst>
</file>

<file path=ppt/tags/tag285.xml><?xml version="1.0" encoding="utf-8"?>
<p:tagLst xmlns:p="http://schemas.openxmlformats.org/presentationml/2006/main">
  <p:tag name="AS_UNIQUEID" val="884"/>
</p:tagLst>
</file>

<file path=ppt/tags/tag286.xml><?xml version="1.0" encoding="utf-8"?>
<p:tagLst xmlns:p="http://schemas.openxmlformats.org/presentationml/2006/main">
  <p:tag name="AS_UNIQUEID" val="885"/>
</p:tagLst>
</file>

<file path=ppt/tags/tag287.xml><?xml version="1.0" encoding="utf-8"?>
<p:tagLst xmlns:p="http://schemas.openxmlformats.org/presentationml/2006/main">
  <p:tag name="AS_UNIQUEID" val="886"/>
</p:tagLst>
</file>

<file path=ppt/tags/tag288.xml><?xml version="1.0" encoding="utf-8"?>
<p:tagLst xmlns:p="http://schemas.openxmlformats.org/presentationml/2006/main">
  <p:tag name="AS_UNIQUEID" val="887"/>
</p:tagLst>
</file>

<file path=ppt/tags/tag289.xml><?xml version="1.0" encoding="utf-8"?>
<p:tagLst xmlns:p="http://schemas.openxmlformats.org/presentationml/2006/main">
  <p:tag name="AS_UNIQUEID" val="888"/>
</p:tagLst>
</file>

<file path=ppt/tags/tag29.xml><?xml version="1.0" encoding="utf-8"?>
<p:tagLst xmlns:p="http://schemas.openxmlformats.org/presentationml/2006/main">
  <p:tag name="AS_UNIQUEID" val="632"/>
</p:tagLst>
</file>

<file path=ppt/tags/tag290.xml><?xml version="1.0" encoding="utf-8"?>
<p:tagLst xmlns:p="http://schemas.openxmlformats.org/presentationml/2006/main">
  <p:tag name="AS_UNIQUEID" val="889"/>
</p:tagLst>
</file>

<file path=ppt/tags/tag291.xml><?xml version="1.0" encoding="utf-8"?>
<p:tagLst xmlns:p="http://schemas.openxmlformats.org/presentationml/2006/main">
  <p:tag name="AS_UNIQUEID" val="890"/>
</p:tagLst>
</file>

<file path=ppt/tags/tag292.xml><?xml version="1.0" encoding="utf-8"?>
<p:tagLst xmlns:p="http://schemas.openxmlformats.org/presentationml/2006/main">
  <p:tag name="AS_UNIQUEID" val="891"/>
</p:tagLst>
</file>

<file path=ppt/tags/tag293.xml><?xml version="1.0" encoding="utf-8"?>
<p:tagLst xmlns:p="http://schemas.openxmlformats.org/presentationml/2006/main">
  <p:tag name="AS_UNIQUEID" val="892"/>
</p:tagLst>
</file>

<file path=ppt/tags/tag294.xml><?xml version="1.0" encoding="utf-8"?>
<p:tagLst xmlns:p="http://schemas.openxmlformats.org/presentationml/2006/main">
  <p:tag name="AS_UNIQUEID" val="893"/>
</p:tagLst>
</file>

<file path=ppt/tags/tag295.xml><?xml version="1.0" encoding="utf-8"?>
<p:tagLst xmlns:p="http://schemas.openxmlformats.org/presentationml/2006/main">
  <p:tag name="AS_UNIQUEID" val="894"/>
</p:tagLst>
</file>

<file path=ppt/tags/tag296.xml><?xml version="1.0" encoding="utf-8"?>
<p:tagLst xmlns:p="http://schemas.openxmlformats.org/presentationml/2006/main">
  <p:tag name="AS_UNIQUEID" val="895"/>
</p:tagLst>
</file>

<file path=ppt/tags/tag297.xml><?xml version="1.0" encoding="utf-8"?>
<p:tagLst xmlns:p="http://schemas.openxmlformats.org/presentationml/2006/main">
  <p:tag name="AS_UNIQUEID" val="896"/>
</p:tagLst>
</file>

<file path=ppt/tags/tag298.xml><?xml version="1.0" encoding="utf-8"?>
<p:tagLst xmlns:p="http://schemas.openxmlformats.org/presentationml/2006/main">
  <p:tag name="AS_UNIQUEID" val="897"/>
</p:tagLst>
</file>

<file path=ppt/tags/tag299.xml><?xml version="1.0" encoding="utf-8"?>
<p:tagLst xmlns:p="http://schemas.openxmlformats.org/presentationml/2006/main">
  <p:tag name="AS_UNIQUEID" val="898"/>
</p:tagLst>
</file>

<file path=ppt/tags/tag3.xml><?xml version="1.0" encoding="utf-8"?>
<p:tagLst xmlns:p="http://schemas.openxmlformats.org/presentationml/2006/main">
  <p:tag name="AS_UNIQUEID" val="606"/>
</p:tagLst>
</file>

<file path=ppt/tags/tag30.xml><?xml version="1.0" encoding="utf-8"?>
<p:tagLst xmlns:p="http://schemas.openxmlformats.org/presentationml/2006/main">
  <p:tag name="AS_UNIQUEID" val="633"/>
</p:tagLst>
</file>

<file path=ppt/tags/tag300.xml><?xml version="1.0" encoding="utf-8"?>
<p:tagLst xmlns:p="http://schemas.openxmlformats.org/presentationml/2006/main">
  <p:tag name="AS_UNIQUEID" val="899"/>
</p:tagLst>
</file>

<file path=ppt/tags/tag301.xml><?xml version="1.0" encoding="utf-8"?>
<p:tagLst xmlns:p="http://schemas.openxmlformats.org/presentationml/2006/main">
  <p:tag name="AS_UNIQUEID" val="900"/>
</p:tagLst>
</file>

<file path=ppt/tags/tag302.xml><?xml version="1.0" encoding="utf-8"?>
<p:tagLst xmlns:p="http://schemas.openxmlformats.org/presentationml/2006/main">
  <p:tag name="AS_UNIQUEID" val="901"/>
</p:tagLst>
</file>

<file path=ppt/tags/tag303.xml><?xml version="1.0" encoding="utf-8"?>
<p:tagLst xmlns:p="http://schemas.openxmlformats.org/presentationml/2006/main">
  <p:tag name="AS_UNIQUEID" val="902"/>
</p:tagLst>
</file>

<file path=ppt/tags/tag304.xml><?xml version="1.0" encoding="utf-8"?>
<p:tagLst xmlns:p="http://schemas.openxmlformats.org/presentationml/2006/main">
  <p:tag name="AS_UNIQUEID" val="903"/>
</p:tagLst>
</file>

<file path=ppt/tags/tag305.xml><?xml version="1.0" encoding="utf-8"?>
<p:tagLst xmlns:p="http://schemas.openxmlformats.org/presentationml/2006/main">
  <p:tag name="AS_UNIQUEID" val="904"/>
</p:tagLst>
</file>

<file path=ppt/tags/tag306.xml><?xml version="1.0" encoding="utf-8"?>
<p:tagLst xmlns:p="http://schemas.openxmlformats.org/presentationml/2006/main">
  <p:tag name="AS_UNIQUEID" val="905"/>
</p:tagLst>
</file>

<file path=ppt/tags/tag307.xml><?xml version="1.0" encoding="utf-8"?>
<p:tagLst xmlns:p="http://schemas.openxmlformats.org/presentationml/2006/main">
  <p:tag name="AS_UNIQUEID" val="906"/>
</p:tagLst>
</file>

<file path=ppt/tags/tag308.xml><?xml version="1.0" encoding="utf-8"?>
<p:tagLst xmlns:p="http://schemas.openxmlformats.org/presentationml/2006/main">
  <p:tag name="AS_UNIQUEID" val="907"/>
</p:tagLst>
</file>

<file path=ppt/tags/tag309.xml><?xml version="1.0" encoding="utf-8"?>
<p:tagLst xmlns:p="http://schemas.openxmlformats.org/presentationml/2006/main">
  <p:tag name="AS_UNIQUEID" val="908"/>
</p:tagLst>
</file>

<file path=ppt/tags/tag31.xml><?xml version="1.0" encoding="utf-8"?>
<p:tagLst xmlns:p="http://schemas.openxmlformats.org/presentationml/2006/main">
  <p:tag name="AS_UNIQUEID" val="634"/>
</p:tagLst>
</file>

<file path=ppt/tags/tag310.xml><?xml version="1.0" encoding="utf-8"?>
<p:tagLst xmlns:p="http://schemas.openxmlformats.org/presentationml/2006/main">
  <p:tag name="AS_UNIQUEID" val="909"/>
</p:tagLst>
</file>

<file path=ppt/tags/tag311.xml><?xml version="1.0" encoding="utf-8"?>
<p:tagLst xmlns:p="http://schemas.openxmlformats.org/presentationml/2006/main">
  <p:tag name="AS_UNIQUEID" val="910"/>
</p:tagLst>
</file>

<file path=ppt/tags/tag312.xml><?xml version="1.0" encoding="utf-8"?>
<p:tagLst xmlns:p="http://schemas.openxmlformats.org/presentationml/2006/main">
  <p:tag name="AS_UNIQUEID" val="911"/>
</p:tagLst>
</file>

<file path=ppt/tags/tag313.xml><?xml version="1.0" encoding="utf-8"?>
<p:tagLst xmlns:p="http://schemas.openxmlformats.org/presentationml/2006/main">
  <p:tag name="AS_UNIQUEID" val="912"/>
</p:tagLst>
</file>

<file path=ppt/tags/tag314.xml><?xml version="1.0" encoding="utf-8"?>
<p:tagLst xmlns:p="http://schemas.openxmlformats.org/presentationml/2006/main">
  <p:tag name="AS_UNIQUEID" val="913"/>
</p:tagLst>
</file>

<file path=ppt/tags/tag315.xml><?xml version="1.0" encoding="utf-8"?>
<p:tagLst xmlns:p="http://schemas.openxmlformats.org/presentationml/2006/main">
  <p:tag name="AS_OS" val="Unix 3.10 unknown"/>
  <p:tag name="AS_RELEASE_DATE" val="2020.11.30"/>
  <p:tag name="AS_TITLE" val="Aspose.Slides for Java"/>
  <p:tag name="AS_VERSION" val="20.11"/>
  <p:tag name="COMMONDATA" val="eyJoZGlkIjoiZTUwYTE0N2M3NjM2NzI2MDhkZGU3ZmFlYjA0Y2ZkYjAifQ=="/>
</p:tagLst>
</file>

<file path=ppt/tags/tag32.xml><?xml version="1.0" encoding="utf-8"?>
<p:tagLst xmlns:p="http://schemas.openxmlformats.org/presentationml/2006/main">
  <p:tag name="AS_UNIQUEID" val="635"/>
</p:tagLst>
</file>

<file path=ppt/tags/tag33.xml><?xml version="1.0" encoding="utf-8"?>
<p:tagLst xmlns:p="http://schemas.openxmlformats.org/presentationml/2006/main">
  <p:tag name="AS_UNIQUEID" val="636"/>
</p:tagLst>
</file>

<file path=ppt/tags/tag34.xml><?xml version="1.0" encoding="utf-8"?>
<p:tagLst xmlns:p="http://schemas.openxmlformats.org/presentationml/2006/main">
  <p:tag name="AS_UNIQUEID" val="637"/>
</p:tagLst>
</file>

<file path=ppt/tags/tag35.xml><?xml version="1.0" encoding="utf-8"?>
<p:tagLst xmlns:p="http://schemas.openxmlformats.org/presentationml/2006/main">
  <p:tag name="AS_UNIQUEID" val="638"/>
</p:tagLst>
</file>

<file path=ppt/tags/tag36.xml><?xml version="1.0" encoding="utf-8"?>
<p:tagLst xmlns:p="http://schemas.openxmlformats.org/presentationml/2006/main">
  <p:tag name="AS_UNIQUEID" val="639"/>
</p:tagLst>
</file>

<file path=ppt/tags/tag37.xml><?xml version="1.0" encoding="utf-8"?>
<p:tagLst xmlns:p="http://schemas.openxmlformats.org/presentationml/2006/main">
  <p:tag name="AS_UNIQUEID" val="640"/>
</p:tagLst>
</file>

<file path=ppt/tags/tag38.xml><?xml version="1.0" encoding="utf-8"?>
<p:tagLst xmlns:p="http://schemas.openxmlformats.org/presentationml/2006/main">
  <p:tag name="AS_UNIQUEID" val="641"/>
</p:tagLst>
</file>

<file path=ppt/tags/tag39.xml><?xml version="1.0" encoding="utf-8"?>
<p:tagLst xmlns:p="http://schemas.openxmlformats.org/presentationml/2006/main">
  <p:tag name="AS_UNIQUEID" val="642"/>
</p:tagLst>
</file>

<file path=ppt/tags/tag4.xml><?xml version="1.0" encoding="utf-8"?>
<p:tagLst xmlns:p="http://schemas.openxmlformats.org/presentationml/2006/main">
  <p:tag name="AS_UNIQUEID" val="607"/>
</p:tagLst>
</file>

<file path=ppt/tags/tag40.xml><?xml version="1.0" encoding="utf-8"?>
<p:tagLst xmlns:p="http://schemas.openxmlformats.org/presentationml/2006/main">
  <p:tag name="AS_UNIQUEID" val="643"/>
</p:tagLst>
</file>

<file path=ppt/tags/tag41.xml><?xml version="1.0" encoding="utf-8"?>
<p:tagLst xmlns:p="http://schemas.openxmlformats.org/presentationml/2006/main">
  <p:tag name="AS_UNIQUEID" val="644"/>
</p:tagLst>
</file>

<file path=ppt/tags/tag42.xml><?xml version="1.0" encoding="utf-8"?>
<p:tagLst xmlns:p="http://schemas.openxmlformats.org/presentationml/2006/main">
  <p:tag name="AS_UNIQUEID" val="645"/>
</p:tagLst>
</file>

<file path=ppt/tags/tag43.xml><?xml version="1.0" encoding="utf-8"?>
<p:tagLst xmlns:p="http://schemas.openxmlformats.org/presentationml/2006/main">
  <p:tag name="AS_UNIQUEID" val="646"/>
</p:tagLst>
</file>

<file path=ppt/tags/tag44.xml><?xml version="1.0" encoding="utf-8"?>
<p:tagLst xmlns:p="http://schemas.openxmlformats.org/presentationml/2006/main">
  <p:tag name="AS_UNIQUEID" val="647"/>
</p:tagLst>
</file>

<file path=ppt/tags/tag45.xml><?xml version="1.0" encoding="utf-8"?>
<p:tagLst xmlns:p="http://schemas.openxmlformats.org/presentationml/2006/main">
  <p:tag name="AS_UNIQUEID" val="648"/>
</p:tagLst>
</file>

<file path=ppt/tags/tag46.xml><?xml version="1.0" encoding="utf-8"?>
<p:tagLst xmlns:p="http://schemas.openxmlformats.org/presentationml/2006/main">
  <p:tag name="AS_UNIQUEID" val="649"/>
</p:tagLst>
</file>

<file path=ppt/tags/tag47.xml><?xml version="1.0" encoding="utf-8"?>
<p:tagLst xmlns:p="http://schemas.openxmlformats.org/presentationml/2006/main">
  <p:tag name="AS_UNIQUEID" val="650"/>
</p:tagLst>
</file>

<file path=ppt/tags/tag48.xml><?xml version="1.0" encoding="utf-8"?>
<p:tagLst xmlns:p="http://schemas.openxmlformats.org/presentationml/2006/main">
  <p:tag name="AS_UNIQUEID" val="651"/>
</p:tagLst>
</file>

<file path=ppt/tags/tag49.xml><?xml version="1.0" encoding="utf-8"?>
<p:tagLst xmlns:p="http://schemas.openxmlformats.org/presentationml/2006/main">
  <p:tag name="AS_UNIQUEID" val="652"/>
</p:tagLst>
</file>

<file path=ppt/tags/tag5.xml><?xml version="1.0" encoding="utf-8"?>
<p:tagLst xmlns:p="http://schemas.openxmlformats.org/presentationml/2006/main">
  <p:tag name="AS_UNIQUEID" val="608"/>
</p:tagLst>
</file>

<file path=ppt/tags/tag50.xml><?xml version="1.0" encoding="utf-8"?>
<p:tagLst xmlns:p="http://schemas.openxmlformats.org/presentationml/2006/main">
  <p:tag name="AS_UNIQUEID" val="653"/>
</p:tagLst>
</file>

<file path=ppt/tags/tag51.xml><?xml version="1.0" encoding="utf-8"?>
<p:tagLst xmlns:p="http://schemas.openxmlformats.org/presentationml/2006/main">
  <p:tag name="AS_UNIQUEID" val="654"/>
</p:tagLst>
</file>

<file path=ppt/tags/tag52.xml><?xml version="1.0" encoding="utf-8"?>
<p:tagLst xmlns:p="http://schemas.openxmlformats.org/presentationml/2006/main">
  <p:tag name="AS_UNIQUEID" val="655"/>
</p:tagLst>
</file>

<file path=ppt/tags/tag53.xml><?xml version="1.0" encoding="utf-8"?>
<p:tagLst xmlns:p="http://schemas.openxmlformats.org/presentationml/2006/main">
  <p:tag name="AS_UNIQUEID" val="656"/>
</p:tagLst>
</file>

<file path=ppt/tags/tag54.xml><?xml version="1.0" encoding="utf-8"?>
<p:tagLst xmlns:p="http://schemas.openxmlformats.org/presentationml/2006/main">
  <p:tag name="AS_UNIQUEID" val="657"/>
</p:tagLst>
</file>

<file path=ppt/tags/tag55.xml><?xml version="1.0" encoding="utf-8"?>
<p:tagLst xmlns:p="http://schemas.openxmlformats.org/presentationml/2006/main">
  <p:tag name="AS_UNIQUEID" val="600"/>
</p:tagLst>
</file>

<file path=ppt/tags/tag56.xml><?xml version="1.0" encoding="utf-8"?>
<p:tagLst xmlns:p="http://schemas.openxmlformats.org/presentationml/2006/main">
  <p:tag name="AS_UNIQUEID" val="601"/>
</p:tagLst>
</file>

<file path=ppt/tags/tag57.xml><?xml version="1.0" encoding="utf-8"?>
<p:tagLst xmlns:p="http://schemas.openxmlformats.org/presentationml/2006/main">
  <p:tag name="AS_UNIQUEID" val="602"/>
</p:tagLst>
</file>

<file path=ppt/tags/tag58.xml><?xml version="1.0" encoding="utf-8"?>
<p:tagLst xmlns:p="http://schemas.openxmlformats.org/presentationml/2006/main">
  <p:tag name="AS_UNIQUEID" val="603"/>
</p:tagLst>
</file>

<file path=ppt/tags/tag59.xml><?xml version="1.0" encoding="utf-8"?>
<p:tagLst xmlns:p="http://schemas.openxmlformats.org/presentationml/2006/main">
  <p:tag name="AS_UNIQUEID" val="658"/>
</p:tagLst>
</file>

<file path=ppt/tags/tag6.xml><?xml version="1.0" encoding="utf-8"?>
<p:tagLst xmlns:p="http://schemas.openxmlformats.org/presentationml/2006/main">
  <p:tag name="AS_UNIQUEID" val="609"/>
</p:tagLst>
</file>

<file path=ppt/tags/tag60.xml><?xml version="1.0" encoding="utf-8"?>
<p:tagLst xmlns:p="http://schemas.openxmlformats.org/presentationml/2006/main">
  <p:tag name="AS_UNIQUEID" val="65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1.xml><?xml version="1.0" encoding="utf-8"?>
<p:tagLst xmlns:p="http://schemas.openxmlformats.org/presentationml/2006/main">
  <p:tag name="AS_UNIQUEID" val="66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2.xml><?xml version="1.0" encoding="utf-8"?>
<p:tagLst xmlns:p="http://schemas.openxmlformats.org/presentationml/2006/main">
  <p:tag name="AS_UNIQUEID" val="66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3.xml><?xml version="1.0" encoding="utf-8"?>
<p:tagLst xmlns:p="http://schemas.openxmlformats.org/presentationml/2006/main">
  <p:tag name="AS_UNIQUEID" val="66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AS_UNIQUEID" val="66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xml><?xml version="1.0" encoding="utf-8"?>
<p:tagLst xmlns:p="http://schemas.openxmlformats.org/presentationml/2006/main">
  <p:tag name="AS_UNIQUEID" val="664"/>
</p:tagLst>
</file>

<file path=ppt/tags/tag66.xml><?xml version="1.0" encoding="utf-8"?>
<p:tagLst xmlns:p="http://schemas.openxmlformats.org/presentationml/2006/main">
  <p:tag name="AS_UNIQUEID" val="66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7.xml><?xml version="1.0" encoding="utf-8"?>
<p:tagLst xmlns:p="http://schemas.openxmlformats.org/presentationml/2006/main">
  <p:tag name="AS_UNIQUEID" val="66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8.xml><?xml version="1.0" encoding="utf-8"?>
<p:tagLst xmlns:p="http://schemas.openxmlformats.org/presentationml/2006/main">
  <p:tag name="AS_UNIQUEID" val="66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9.xml><?xml version="1.0" encoding="utf-8"?>
<p:tagLst xmlns:p="http://schemas.openxmlformats.org/presentationml/2006/main">
  <p:tag name="AS_UNIQUEID" val="66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xml><?xml version="1.0" encoding="utf-8"?>
<p:tagLst xmlns:p="http://schemas.openxmlformats.org/presentationml/2006/main">
  <p:tag name="AS_UNIQUEID" val="610"/>
</p:tagLst>
</file>

<file path=ppt/tags/tag70.xml><?xml version="1.0" encoding="utf-8"?>
<p:tagLst xmlns:p="http://schemas.openxmlformats.org/presentationml/2006/main">
  <p:tag name="AS_UNIQUEID" val="66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1.xml><?xml version="1.0" encoding="utf-8"?>
<p:tagLst xmlns:p="http://schemas.openxmlformats.org/presentationml/2006/main">
  <p:tag name="AS_UNIQUEID" val="67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2.xml><?xml version="1.0" encoding="utf-8"?>
<p:tagLst xmlns:p="http://schemas.openxmlformats.org/presentationml/2006/main">
  <p:tag name="AS_UNIQUEID" val="671"/>
</p:tagLst>
</file>

<file path=ppt/tags/tag73.xml><?xml version="1.0" encoding="utf-8"?>
<p:tagLst xmlns:p="http://schemas.openxmlformats.org/presentationml/2006/main">
  <p:tag name="AS_UNIQUEID" val="672"/>
</p:tagLst>
</file>

<file path=ppt/tags/tag74.xml><?xml version="1.0" encoding="utf-8"?>
<p:tagLst xmlns:p="http://schemas.openxmlformats.org/presentationml/2006/main">
  <p:tag name="AS_UNIQUEID" val="673"/>
</p:tagLst>
</file>

<file path=ppt/tags/tag75.xml><?xml version="1.0" encoding="utf-8"?>
<p:tagLst xmlns:p="http://schemas.openxmlformats.org/presentationml/2006/main">
  <p:tag name="AS_UNIQUEID" val="674"/>
</p:tagLst>
</file>

<file path=ppt/tags/tag76.xml><?xml version="1.0" encoding="utf-8"?>
<p:tagLst xmlns:p="http://schemas.openxmlformats.org/presentationml/2006/main">
  <p:tag name="AS_UNIQUEID" val="675"/>
</p:tagLst>
</file>

<file path=ppt/tags/tag77.xml><?xml version="1.0" encoding="utf-8"?>
<p:tagLst xmlns:p="http://schemas.openxmlformats.org/presentationml/2006/main">
  <p:tag name="AS_UNIQUEID" val="676"/>
</p:tagLst>
</file>

<file path=ppt/tags/tag78.xml><?xml version="1.0" encoding="utf-8"?>
<p:tagLst xmlns:p="http://schemas.openxmlformats.org/presentationml/2006/main">
  <p:tag name="AS_UNIQUEID" val="677"/>
</p:tagLst>
</file>

<file path=ppt/tags/tag79.xml><?xml version="1.0" encoding="utf-8"?>
<p:tagLst xmlns:p="http://schemas.openxmlformats.org/presentationml/2006/main">
  <p:tag name="AS_UNIQUEID" val="678"/>
</p:tagLst>
</file>

<file path=ppt/tags/tag8.xml><?xml version="1.0" encoding="utf-8"?>
<p:tagLst xmlns:p="http://schemas.openxmlformats.org/presentationml/2006/main">
  <p:tag name="AS_UNIQUEID" val="611"/>
</p:tagLst>
</file>

<file path=ppt/tags/tag80.xml><?xml version="1.0" encoding="utf-8"?>
<p:tagLst xmlns:p="http://schemas.openxmlformats.org/presentationml/2006/main">
  <p:tag name="AS_UNIQUEID" val="679"/>
</p:tagLst>
</file>

<file path=ppt/tags/tag81.xml><?xml version="1.0" encoding="utf-8"?>
<p:tagLst xmlns:p="http://schemas.openxmlformats.org/presentationml/2006/main">
  <p:tag name="AS_UNIQUEID" val="680"/>
</p:tagLst>
</file>

<file path=ppt/tags/tag82.xml><?xml version="1.0" encoding="utf-8"?>
<p:tagLst xmlns:p="http://schemas.openxmlformats.org/presentationml/2006/main">
  <p:tag name="AS_UNIQUEID" val="681"/>
</p:tagLst>
</file>

<file path=ppt/tags/tag83.xml><?xml version="1.0" encoding="utf-8"?>
<p:tagLst xmlns:p="http://schemas.openxmlformats.org/presentationml/2006/main">
  <p:tag name="AS_UNIQUEID" val="682"/>
</p:tagLst>
</file>

<file path=ppt/tags/tag84.xml><?xml version="1.0" encoding="utf-8"?>
<p:tagLst xmlns:p="http://schemas.openxmlformats.org/presentationml/2006/main">
  <p:tag name="AS_UNIQUEID" val="683"/>
</p:tagLst>
</file>

<file path=ppt/tags/tag85.xml><?xml version="1.0" encoding="utf-8"?>
<p:tagLst xmlns:p="http://schemas.openxmlformats.org/presentationml/2006/main">
  <p:tag name="AS_UNIQUEID" val="684"/>
</p:tagLst>
</file>

<file path=ppt/tags/tag86.xml><?xml version="1.0" encoding="utf-8"?>
<p:tagLst xmlns:p="http://schemas.openxmlformats.org/presentationml/2006/main">
  <p:tag name="AS_UNIQUEID" val="685"/>
</p:tagLst>
</file>

<file path=ppt/tags/tag87.xml><?xml version="1.0" encoding="utf-8"?>
<p:tagLst xmlns:p="http://schemas.openxmlformats.org/presentationml/2006/main">
  <p:tag name="AS_UNIQUEID" val="686"/>
</p:tagLst>
</file>

<file path=ppt/tags/tag88.xml><?xml version="1.0" encoding="utf-8"?>
<p:tagLst xmlns:p="http://schemas.openxmlformats.org/presentationml/2006/main">
  <p:tag name="AS_UNIQUEID" val="687"/>
</p:tagLst>
</file>

<file path=ppt/tags/tag89.xml><?xml version="1.0" encoding="utf-8"?>
<p:tagLst xmlns:p="http://schemas.openxmlformats.org/presentationml/2006/main">
  <p:tag name="AS_UNIQUEID" val="688"/>
</p:tagLst>
</file>

<file path=ppt/tags/tag9.xml><?xml version="1.0" encoding="utf-8"?>
<p:tagLst xmlns:p="http://schemas.openxmlformats.org/presentationml/2006/main">
  <p:tag name="AS_UNIQUEID" val="612"/>
</p:tagLst>
</file>

<file path=ppt/tags/tag90.xml><?xml version="1.0" encoding="utf-8"?>
<p:tagLst xmlns:p="http://schemas.openxmlformats.org/presentationml/2006/main">
  <p:tag name="AS_UNIQUEID" val="689"/>
</p:tagLst>
</file>

<file path=ppt/tags/tag91.xml><?xml version="1.0" encoding="utf-8"?>
<p:tagLst xmlns:p="http://schemas.openxmlformats.org/presentationml/2006/main">
  <p:tag name="AS_UNIQUEID" val="690"/>
</p:tagLst>
</file>

<file path=ppt/tags/tag92.xml><?xml version="1.0" encoding="utf-8"?>
<p:tagLst xmlns:p="http://schemas.openxmlformats.org/presentationml/2006/main">
  <p:tag name="AS_UNIQUEID" val="691"/>
</p:tagLst>
</file>

<file path=ppt/tags/tag93.xml><?xml version="1.0" encoding="utf-8"?>
<p:tagLst xmlns:p="http://schemas.openxmlformats.org/presentationml/2006/main">
  <p:tag name="AS_UNIQUEID" val="692"/>
</p:tagLst>
</file>

<file path=ppt/tags/tag94.xml><?xml version="1.0" encoding="utf-8"?>
<p:tagLst xmlns:p="http://schemas.openxmlformats.org/presentationml/2006/main">
  <p:tag name="AS_UNIQUEID" val="693"/>
</p:tagLst>
</file>

<file path=ppt/tags/tag95.xml><?xml version="1.0" encoding="utf-8"?>
<p:tagLst xmlns:p="http://schemas.openxmlformats.org/presentationml/2006/main">
  <p:tag name="AS_UNIQUEID" val="694"/>
</p:tagLst>
</file>

<file path=ppt/tags/tag96.xml><?xml version="1.0" encoding="utf-8"?>
<p:tagLst xmlns:p="http://schemas.openxmlformats.org/presentationml/2006/main">
  <p:tag name="AS_UNIQUEID" val="695"/>
</p:tagLst>
</file>

<file path=ppt/tags/tag97.xml><?xml version="1.0" encoding="utf-8"?>
<p:tagLst xmlns:p="http://schemas.openxmlformats.org/presentationml/2006/main">
  <p:tag name="AS_UNIQUEID" val="696"/>
</p:tagLst>
</file>

<file path=ppt/tags/tag98.xml><?xml version="1.0" encoding="utf-8"?>
<p:tagLst xmlns:p="http://schemas.openxmlformats.org/presentationml/2006/main">
  <p:tag name="AS_UNIQUEID" val="697"/>
</p:tagLst>
</file>

<file path=ppt/tags/tag99.xml><?xml version="1.0" encoding="utf-8"?>
<p:tagLst xmlns:p="http://schemas.openxmlformats.org/presentationml/2006/main">
  <p:tag name="AS_UNIQUEID" val="698"/>
</p:tagLst>
</file>

<file path=ppt/theme/theme1.xml><?xml version="1.0" encoding="utf-8"?>
<a:theme xmlns:r="http://schemas.openxmlformats.org/officeDocument/2006/relationships" xmlns:a="http://schemas.openxmlformats.org/drawingml/2006/main" name="自定义设计方案">
  <a:themeElements>
    <a:clrScheme name="自定义 2">
      <a:dk1>
        <a:sysClr val="windowText" lastClr="000000"/>
      </a:dk1>
      <a:lt1>
        <a:sysClr val="window" lastClr="FFFF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80</Paragraphs>
  <Slides>21</Slides>
  <Notes>11</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21</vt:i4>
      </vt:variant>
    </vt:vector>
  </HeadingPairs>
  <TitlesOfParts>
    <vt:vector baseType="lpstr" size="30">
      <vt:lpstr>Arial</vt:lpstr>
      <vt:lpstr>微软雅黑</vt:lpstr>
      <vt:lpstr>Segoe UI</vt:lpstr>
      <vt:lpstr>Calibri</vt:lpstr>
      <vt:lpstr>Aller Light</vt:lpstr>
      <vt:lpstr>Roboto</vt:lpstr>
      <vt:lpstr>Segoe UI Semilight</vt:lpstr>
      <vt:lpstr>宋体</vt:lpstr>
      <vt:lpstr>自定义设计方案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2022-08-05T08:35:36.385</cp:lastPrinted>
  <dcterms:created xsi:type="dcterms:W3CDTF">2022-08-05T08:35:36Z</dcterms:created>
  <dcterms:modified xsi:type="dcterms:W3CDTF">2022-08-05T00:35:38Z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