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notesMasterIdLst>
    <p:notesMasterId r:id="rId3"/>
  </p:notesMasterIdLst>
  <p:sldIdLst>
    <p:sldId id="256" r:id="rId4"/>
    <p:sldId id="284" r:id="rId5"/>
    <p:sldId id="279" r:id="rId6"/>
    <p:sldId id="264" r:id="rId7"/>
    <p:sldId id="269" r:id="rId8"/>
    <p:sldId id="300" r:id="rId9"/>
    <p:sldId id="301" r:id="rId10"/>
    <p:sldId id="278" r:id="rId11"/>
    <p:sldId id="271" r:id="rId12"/>
    <p:sldId id="302" r:id="rId13"/>
    <p:sldId id="303" r:id="rId14"/>
    <p:sldId id="305" r:id="rId15"/>
    <p:sldId id="306" r:id="rId16"/>
    <p:sldId id="307" r:id="rId17"/>
    <p:sldId id="275" r:id="rId18"/>
    <p:sldId id="280" r:id="rId19"/>
    <p:sldId id="263" r:id="rId20"/>
    <p:sldId id="304" r:id="rId21"/>
    <p:sldId id="308" r:id="rId22"/>
    <p:sldId id="270" r:id="rId23"/>
    <p:sldId id="309" r:id="rId24"/>
    <p:sldId id="312" r:id="rId25"/>
    <p:sldId id="310" r:id="rId26"/>
    <p:sldId id="311" r:id="rId27"/>
    <p:sldId id="273" r:id="rId28"/>
    <p:sldId id="281" r:id="rId29"/>
    <p:sldId id="314" r:id="rId30"/>
    <p:sldId id="276" r:id="rId31"/>
    <p:sldId id="28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6" y="6"/>
      </p:cViewPr>
      <p:guideLst>
        <p:guide orient="horz" pos="4137"/>
        <p:guide pos="3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5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9E1C5-E2ED-4FC2-9E13-CE692FAA6E0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72E86-04E4-4636-8F03-10925355A62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50271-907A-42B6-B627-6AE1543B68C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C1E6A2-6D1B-42CE-8A4A-CD74EDEFE6AC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0AFEA-7C2B-48C8-BD90-B0F81CD4223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8192E-5FA0-4F64-8608-8156D1B76C0E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C1E6A2-6D1B-42CE-8A4A-CD74EDEFE6A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" r="15602"/>
          <a:stretch>
            <a:fillRect/>
          </a:stretch>
        </p:blipFill>
        <p:spPr>
          <a:xfrm>
            <a:off x="384037" y="-15954"/>
            <a:ext cx="11772900" cy="687395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689350" y="800100"/>
            <a:ext cx="3886200" cy="3886200"/>
          </a:xfrm>
          <a:custGeom>
            <a:gdLst>
              <a:gd name="connsiteX0" fmla="*/ 1943100 w 3886200"/>
              <a:gd name="connsiteY0" fmla="*/ 0 h 3886200"/>
              <a:gd name="connsiteX1" fmla="*/ 3886200 w 3886200"/>
              <a:gd name="connsiteY1" fmla="*/ 1943100 h 3886200"/>
              <a:gd name="connsiteX2" fmla="*/ 1943100 w 3886200"/>
              <a:gd name="connsiteY2" fmla="*/ 3886200 h 3886200"/>
              <a:gd name="connsiteX3" fmla="*/ 0 w 3886200"/>
              <a:gd name="connsiteY3" fmla="*/ 1943100 h 3886200"/>
              <a:gd name="connsiteX4" fmla="*/ 1943100 w 3886200"/>
              <a:gd name="connsiteY4" fmla="*/ 0 h 3886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886200">
                <a:moveTo>
                  <a:pt x="1943100" y="0"/>
                </a:moveTo>
                <a:cubicBezTo>
                  <a:pt x="3016244" y="0"/>
                  <a:pt x="3886200" y="869956"/>
                  <a:pt x="3886200" y="1943100"/>
                </a:cubicBezTo>
                <a:cubicBezTo>
                  <a:pt x="3886200" y="3016244"/>
                  <a:pt x="3016244" y="3886200"/>
                  <a:pt x="1943100" y="3886200"/>
                </a:cubicBezTo>
                <a:cubicBezTo>
                  <a:pt x="869956" y="3886200"/>
                  <a:pt x="0" y="3016244"/>
                  <a:pt x="0" y="1943100"/>
                </a:cubicBezTo>
                <a:cubicBezTo>
                  <a:pt x="0" y="869956"/>
                  <a:pt x="869956" y="0"/>
                  <a:pt x="1943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473200" y="2832100"/>
            <a:ext cx="3187700" cy="3187700"/>
          </a:xfrm>
          <a:custGeom>
            <a:gdLst>
              <a:gd name="connsiteX0" fmla="*/ 1593850 w 3187700"/>
              <a:gd name="connsiteY0" fmla="*/ 0 h 3187700"/>
              <a:gd name="connsiteX1" fmla="*/ 3187700 w 3187700"/>
              <a:gd name="connsiteY1" fmla="*/ 1593850 h 3187700"/>
              <a:gd name="connsiteX2" fmla="*/ 1593850 w 3187700"/>
              <a:gd name="connsiteY2" fmla="*/ 3187700 h 3187700"/>
              <a:gd name="connsiteX3" fmla="*/ 0 w 3187700"/>
              <a:gd name="connsiteY3" fmla="*/ 1593850 h 3187700"/>
              <a:gd name="connsiteX4" fmla="*/ 1593850 w 3187700"/>
              <a:gd name="connsiteY4" fmla="*/ 0 h 3187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700" h="3187700">
                <a:moveTo>
                  <a:pt x="1593850" y="0"/>
                </a:moveTo>
                <a:cubicBezTo>
                  <a:pt x="2474109" y="0"/>
                  <a:pt x="3187700" y="713591"/>
                  <a:pt x="3187700" y="1593850"/>
                </a:cubicBezTo>
                <a:cubicBezTo>
                  <a:pt x="3187700" y="2474109"/>
                  <a:pt x="2474109" y="3187700"/>
                  <a:pt x="1593850" y="3187700"/>
                </a:cubicBezTo>
                <a:cubicBezTo>
                  <a:pt x="713591" y="3187700"/>
                  <a:pt x="0" y="2474109"/>
                  <a:pt x="0" y="1593850"/>
                </a:cubicBezTo>
                <a:cubicBezTo>
                  <a:pt x="0" y="713591"/>
                  <a:pt x="713591" y="0"/>
                  <a:pt x="1593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" r="15602"/>
          <a:stretch>
            <a:fillRect/>
          </a:stretch>
        </p:blipFill>
        <p:spPr>
          <a:xfrm>
            <a:off x="384037" y="-15954"/>
            <a:ext cx="11772900" cy="687395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689350" y="800100"/>
            <a:ext cx="3886200" cy="3886200"/>
          </a:xfrm>
          <a:custGeom>
            <a:gdLst>
              <a:gd name="connsiteX0" fmla="*/ 1943100 w 3886200"/>
              <a:gd name="connsiteY0" fmla="*/ 0 h 3886200"/>
              <a:gd name="connsiteX1" fmla="*/ 3886200 w 3886200"/>
              <a:gd name="connsiteY1" fmla="*/ 1943100 h 3886200"/>
              <a:gd name="connsiteX2" fmla="*/ 1943100 w 3886200"/>
              <a:gd name="connsiteY2" fmla="*/ 3886200 h 3886200"/>
              <a:gd name="connsiteX3" fmla="*/ 0 w 3886200"/>
              <a:gd name="connsiteY3" fmla="*/ 1943100 h 3886200"/>
              <a:gd name="connsiteX4" fmla="*/ 1943100 w 3886200"/>
              <a:gd name="connsiteY4" fmla="*/ 0 h 3886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886200">
                <a:moveTo>
                  <a:pt x="1943100" y="0"/>
                </a:moveTo>
                <a:cubicBezTo>
                  <a:pt x="3016244" y="0"/>
                  <a:pt x="3886200" y="869956"/>
                  <a:pt x="3886200" y="1943100"/>
                </a:cubicBezTo>
                <a:cubicBezTo>
                  <a:pt x="3886200" y="3016244"/>
                  <a:pt x="3016244" y="3886200"/>
                  <a:pt x="1943100" y="3886200"/>
                </a:cubicBezTo>
                <a:cubicBezTo>
                  <a:pt x="869956" y="3886200"/>
                  <a:pt x="0" y="3016244"/>
                  <a:pt x="0" y="1943100"/>
                </a:cubicBezTo>
                <a:cubicBezTo>
                  <a:pt x="0" y="869956"/>
                  <a:pt x="869956" y="0"/>
                  <a:pt x="1943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473200" y="2832100"/>
            <a:ext cx="3187700" cy="3187700"/>
          </a:xfrm>
          <a:custGeom>
            <a:gdLst>
              <a:gd name="connsiteX0" fmla="*/ 1593850 w 3187700"/>
              <a:gd name="connsiteY0" fmla="*/ 0 h 3187700"/>
              <a:gd name="connsiteX1" fmla="*/ 3187700 w 3187700"/>
              <a:gd name="connsiteY1" fmla="*/ 1593850 h 3187700"/>
              <a:gd name="connsiteX2" fmla="*/ 1593850 w 3187700"/>
              <a:gd name="connsiteY2" fmla="*/ 3187700 h 3187700"/>
              <a:gd name="connsiteX3" fmla="*/ 0 w 3187700"/>
              <a:gd name="connsiteY3" fmla="*/ 1593850 h 3187700"/>
              <a:gd name="connsiteX4" fmla="*/ 1593850 w 3187700"/>
              <a:gd name="connsiteY4" fmla="*/ 0 h 3187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700" h="3187700">
                <a:moveTo>
                  <a:pt x="1593850" y="0"/>
                </a:moveTo>
                <a:cubicBezTo>
                  <a:pt x="2474109" y="0"/>
                  <a:pt x="3187700" y="713591"/>
                  <a:pt x="3187700" y="1593850"/>
                </a:cubicBezTo>
                <a:cubicBezTo>
                  <a:pt x="3187700" y="2474109"/>
                  <a:pt x="2474109" y="3187700"/>
                  <a:pt x="1593850" y="3187700"/>
                </a:cubicBezTo>
                <a:cubicBezTo>
                  <a:pt x="713591" y="3187700"/>
                  <a:pt x="0" y="2474109"/>
                  <a:pt x="0" y="1593850"/>
                </a:cubicBezTo>
                <a:cubicBezTo>
                  <a:pt x="0" y="713591"/>
                  <a:pt x="713591" y="0"/>
                  <a:pt x="1593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5.xml" /><Relationship Id="rId12" Type="http://schemas.openxmlformats.org/officeDocument/2006/relationships/slideLayout" Target="../slideLayouts/slideLayout26.xml" /><Relationship Id="rId13" Type="http://schemas.openxmlformats.org/officeDocument/2006/relationships/slideLayout" Target="../slideLayouts/slideLayout27.xml" /><Relationship Id="rId14" Type="http://schemas.openxmlformats.org/officeDocument/2006/relationships/slideLayout" Target="../slideLayouts/slideLayout28.xml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DF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13535" y="484286"/>
            <a:ext cx="11364931" cy="5916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DF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4185B-7B6D-4DC8-86D8-B3720718044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6ED4-3E80-4557-AFC8-0DDBB9EA30D7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13535" y="484286"/>
            <a:ext cx="11364931" cy="59165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tags" Target="../tags/tag1.xml" /><Relationship Id="rId6" Type="http://schemas.openxmlformats.org/officeDocument/2006/relationships/image" Target="../media/image1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tags" Target="../tags/tag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tags" Target="../tags/tag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tags" Target="../tags/tag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14.png" /><Relationship Id="rId6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1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7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8.png" /><Relationship Id="rId4" Type="http://schemas.microsoft.com/office/2007/relationships/hdphoto" Target="../media/image19.wdp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3.png" /><Relationship Id="rId6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2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21.png" /><Relationship Id="rId4" Type="http://schemas.microsoft.com/office/2007/relationships/hdphoto" Target="../media/image22.wdp" /><Relationship Id="rId5" Type="http://schemas.openxmlformats.org/officeDocument/2006/relationships/image" Target="../media/image23.jpeg" /><Relationship Id="rId6" Type="http://schemas.openxmlformats.org/officeDocument/2006/relationships/image" Target="../media/image24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25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26.png" /><Relationship Id="rId4" Type="http://schemas.openxmlformats.org/officeDocument/2006/relationships/image" Target="../media/image2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9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0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圆角矩形 7"/>
          <p:cNvSpPr/>
          <p:nvPr/>
        </p:nvSpPr>
        <p:spPr>
          <a:xfrm>
            <a:off x="3524250" y="3695700"/>
            <a:ext cx="7314882" cy="24193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B8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7200"/>
          </a:p>
        </p:txBody>
      </p:sp>
      <p:sp>
        <p:nvSpPr>
          <p:cNvPr id="6" name="矩形 5"/>
          <p:cNvSpPr/>
          <p:nvPr/>
        </p:nvSpPr>
        <p:spPr>
          <a:xfrm>
            <a:off x="1543050" y="1066800"/>
            <a:ext cx="8648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0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文鼎新艺体简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" y="2095500"/>
            <a:ext cx="1030605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文鼎特粗黑简" pitchFamily="49" charset="-122"/>
                <a:ea typeface="文鼎特粗黑简" pitchFamily="49" charset="-122"/>
              </a:rPr>
              <a:t>巧当做饭能手，找“米”下锅</a:t>
            </a:r>
            <a:endParaRPr lang="en-US" altLang="zh-CN" sz="6000" b="1" u="sng">
              <a:effectLst>
                <a:outerShdw blurRad="38100" dist="38100" dir="2700000" algn="tl">
                  <a:srgbClr val="C0C0C0"/>
                </a:outerShdw>
              </a:effectLst>
              <a:latin typeface="文鼎特粗黑简" pitchFamily="49" charset="-122"/>
              <a:ea typeface="文鼎特粗黑简" pitchFamily="49" charset="-122"/>
            </a:endParaRPr>
          </a:p>
          <a:p>
            <a:pPr fontAlgn="auto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7200" b="1">
                <a:effectLst>
                  <a:outerShdw blurRad="38100" dist="38100" dir="2700000" algn="tl">
                    <a:srgbClr val="C0C0C0"/>
                  </a:outerShdw>
                </a:effectLst>
                <a:latin typeface="文鼎特粗黑简" pitchFamily="49" charset="-122"/>
                <a:ea typeface="文鼎特粗黑简" pitchFamily="49" charset="-122"/>
              </a:rPr>
              <a:t>           </a:t>
            </a:r>
            <a:r>
              <a:rPr lang="en-US" altLang="zh-CN" sz="7200" b="1" u="sng">
                <a:effectLst>
                  <a:outerShdw blurRad="38100" dist="38100" dir="2700000" algn="tl">
                    <a:srgbClr val="C0C0C0"/>
                  </a:outerShdw>
                </a:effectLst>
                <a:latin typeface="文鼎特粗黑简" pitchFamily="49" charset="-122"/>
                <a:ea typeface="文鼎特粗黑简" pitchFamily="49" charset="-122"/>
              </a:rPr>
              <a:t>—</a:t>
            </a:r>
            <a:r>
              <a:rPr lang="zh-CN" altLang="en-US" sz="7200" b="1" u="sng">
                <a:effectLst>
                  <a:outerShdw blurRad="38100" dist="38100" dir="2700000" algn="tl">
                    <a:srgbClr val="C0C0C0"/>
                  </a:outerShdw>
                </a:effectLst>
                <a:latin typeface="文鼎特粗黑简" pitchFamily="49" charset="-122"/>
                <a:ea typeface="文鼎特粗黑简" pitchFamily="49" charset="-122"/>
              </a:rPr>
              <a:t>学会选材</a:t>
            </a:r>
            <a:endParaRPr lang="zh-CN" altLang="en-US" sz="7200" b="1" u="sng">
              <a:effectLst>
                <a:outerShdw blurRad="38100" dist="38100" dir="2700000" algn="tl">
                  <a:srgbClr val="C0C0C0"/>
                </a:outerShdw>
              </a:effectLst>
              <a:latin typeface="文鼎特粗黑简" pitchFamily="49" charset="-122"/>
              <a:ea typeface="文鼎特粗黑简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 35"/>
          <p:cNvSpPr/>
          <p:nvPr/>
        </p:nvSpPr>
        <p:spPr>
          <a:xfrm>
            <a:off x="5500986" y="1062556"/>
            <a:ext cx="5943600" cy="563880"/>
          </a:xfrm>
          <a:prstGeom prst="rect">
            <a:avLst/>
          </a:prstGeom>
          <a:solidFill>
            <a:srgbClr val="EDF5E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二、选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米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基本原则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---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围绕中心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基本原则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07075" y="2038350"/>
            <a:ext cx="55689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defRPr/>
            </a:pP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例如：本单元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叶圣陶先生二三事</a:t>
            </a:r>
            <a:r>
              <a:rPr lang="en-US" altLang="zh-CN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一文，前半部分选取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修改文章、送客、复信等事，表现了叶圣陶先生待人宽厚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，后半部分则从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作文与做人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两方面取材，表现其律己严的品质，选材很好的突出了中心。</a:t>
            </a:r>
            <a:endParaRPr lang="zh-CN" altLang="en-US" sz="2400" b="1" noProof="1">
              <a:solidFill>
                <a:schemeClr val="tx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围绕中心选材，就要选取最能突出中心的典型材料，果断舍弃中心无关的材料。</a:t>
            </a:r>
            <a:endParaRPr lang="zh-CN" altLang="en-US" sz="2400" b="1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400" b="1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310" y="1435735"/>
            <a:ext cx="4664075" cy="471424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矩形 35"/>
          <p:cNvSpPr/>
          <p:nvPr/>
        </p:nvSpPr>
        <p:spPr>
          <a:xfrm>
            <a:off x="4867910" y="937895"/>
            <a:ext cx="6499860" cy="563880"/>
          </a:xfrm>
          <a:prstGeom prst="rect">
            <a:avLst/>
          </a:prstGeom>
          <a:solidFill>
            <a:srgbClr val="EDF5E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二、选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米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基本原则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---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详略得当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基本原则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993005" y="1932940"/>
          <a:ext cx="6710045" cy="4297045"/>
        </p:xfrm>
        <a:graphic>
          <a:graphicData uri="http://schemas.openxmlformats.org/drawingml/2006/table">
            <a:tbl>
              <a:tblPr/>
              <a:tblGrid>
                <a:gridCol w="3419475"/>
                <a:gridCol w="3290570"/>
              </a:tblGrid>
              <a:tr h="68072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中心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材料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1632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7A7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7A77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阿长不无愚昧、可笑之处，但她对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的无私关怀，让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永远感念。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FC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①阿长名字的由来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②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阿长喜欢切切察察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③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阿长睡觉摆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大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字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④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阿长让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我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吃福橘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⑤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阿长讲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长毛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故事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⑥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阿长为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我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买《山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00FF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  <a:sym typeface="+mn-ea"/>
                        </a:rPr>
                        <a:t>    海经》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FCFF"/>
                    </a:solidFill>
                  </a:tcPr>
                </a:tc>
              </a:tr>
            </a:tbl>
          </a:graphicData>
        </a:graphic>
      </p:graphicFrame>
      <p:pic>
        <p:nvPicPr>
          <p:cNvPr id="4" name="图片 3" descr="cf1b9d16fdfaaf5114bc28da815494eef01f7a7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005" y="1798320"/>
            <a:ext cx="4303395" cy="398843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sp>
        <p:nvSpPr>
          <p:cNvPr id="15362" name="文本框 15361"/>
          <p:cNvSpPr txBox="1">
            <a:spLocks noChangeArrowheads="1"/>
          </p:cNvSpPr>
          <p:nvPr/>
        </p:nvSpPr>
        <p:spPr bwMode="auto">
          <a:xfrm>
            <a:off x="1511300" y="1988820"/>
            <a:ext cx="854519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/>
              <a:t>      </a:t>
            </a:r>
            <a:r>
              <a:rPr lang="zh-CN" altLang="en-US" sz="2400" b="1"/>
              <a:t>三年时光如流水般逝去了，坐在窗前，窗外鸟语花香。回想我的过去，我好想说声对不起，不是对不起别人，也不是对不起别的什么，而是对不起我刚起步的人生。</a:t>
            </a:r>
            <a:endParaRPr lang="zh-CN" altLang="en-US" sz="2400" b="1"/>
          </a:p>
          <a:p>
            <a:r>
              <a:rPr lang="zh-CN" altLang="en-US" sz="2400" b="1"/>
              <a:t>    </a:t>
            </a:r>
            <a:endParaRPr lang="zh-CN" altLang="en-US" sz="2400" b="1"/>
          </a:p>
          <a:p>
            <a:r>
              <a:rPr lang="zh-CN" altLang="en-US" sz="2400" b="1"/>
              <a:t>    我忏悔，痛恨我自己。3年来不知所以，白白地让时光流去了，它甚至不愿回过头来嘲笑我一番再远去。我想抓住它，可它比我跑得快，一晃眼，它便不见了踪影，怎么办?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     正当我捶胸顿足、号淘大哭时，时光老人走来了，他拍拍我的肩，不喜不恨地说:“孩子，你后悔了，我知道，为了让你深深记住，去看一下过去的你吧!”随着话音，我的身体便轻飘飘地飞了起来。</a:t>
            </a:r>
            <a:endParaRPr lang="zh-CN" altLang="en-US" sz="2400" b="1"/>
          </a:p>
        </p:txBody>
      </p:sp>
      <p:sp>
        <p:nvSpPr>
          <p:cNvPr id="15364" name="文本框 15363"/>
          <p:cNvSpPr txBox="1">
            <a:spLocks noChangeArrowheads="1"/>
          </p:cNvSpPr>
          <p:nvPr/>
        </p:nvSpPr>
        <p:spPr bwMode="auto">
          <a:xfrm>
            <a:off x="4421982" y="981075"/>
            <a:ext cx="55624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/>
              <a:t> 好想说声对不起</a:t>
            </a:r>
            <a:endParaRPr lang="zh-CN" altLang="en-US" sz="2800" b="1"/>
          </a:p>
          <a:p>
            <a:r>
              <a:rPr lang="zh-CN" altLang="en-US" sz="2800" b="1"/>
              <a:t>                                </a:t>
            </a:r>
            <a:r>
              <a:rPr lang="zh-CN" altLang="en-US" sz="2400" b="1"/>
              <a:t>  </a:t>
            </a:r>
            <a:endParaRPr lang="zh-CN" altLang="en-US" sz="2400"/>
          </a:p>
        </p:txBody>
      </p:sp>
      <p:sp>
        <p:nvSpPr>
          <p:cNvPr id="15365" name="文本框 15364"/>
          <p:cNvSpPr txBox="1">
            <a:spLocks noChangeArrowheads="1"/>
          </p:cNvSpPr>
          <p:nvPr/>
        </p:nvSpPr>
        <p:spPr bwMode="auto">
          <a:xfrm>
            <a:off x="2639616" y="1484784"/>
            <a:ext cx="50762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（开门见山表明中心）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366" name="直接连接符 15365"/>
          <p:cNvSpPr>
            <a:spLocks noChangeShapeType="1"/>
          </p:cNvSpPr>
          <p:nvPr/>
        </p:nvSpPr>
        <p:spPr bwMode="auto">
          <a:xfrm>
            <a:off x="2083435" y="2348865"/>
            <a:ext cx="7684770" cy="3238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直接连接符 15366"/>
          <p:cNvSpPr>
            <a:spLocks noChangeShapeType="1"/>
          </p:cNvSpPr>
          <p:nvPr/>
        </p:nvSpPr>
        <p:spPr bwMode="auto">
          <a:xfrm flipV="1">
            <a:off x="1510665" y="2723515"/>
            <a:ext cx="8257540" cy="57150"/>
          </a:xfrm>
          <a:prstGeom prst="line">
            <a:avLst/>
          </a:prstGeom>
          <a:noFill/>
          <a:ln w="1905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直接连接符 15367"/>
          <p:cNvSpPr>
            <a:spLocks noChangeShapeType="1"/>
          </p:cNvSpPr>
          <p:nvPr/>
        </p:nvSpPr>
        <p:spPr bwMode="auto">
          <a:xfrm>
            <a:off x="1652270" y="3070860"/>
            <a:ext cx="5907405" cy="70485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直接连接符 15368"/>
          <p:cNvSpPr>
            <a:spLocks noChangeShapeType="1"/>
          </p:cNvSpPr>
          <p:nvPr/>
        </p:nvSpPr>
        <p:spPr bwMode="auto">
          <a:xfrm flipV="1">
            <a:off x="4637405" y="1484630"/>
            <a:ext cx="2621915" cy="1270"/>
          </a:xfrm>
          <a:prstGeom prst="line">
            <a:avLst/>
          </a:prstGeom>
          <a:noFill/>
          <a:ln w="1905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文本框 15369"/>
          <p:cNvSpPr txBox="1">
            <a:spLocks noChangeArrowheads="1"/>
          </p:cNvSpPr>
          <p:nvPr/>
        </p:nvSpPr>
        <p:spPr bwMode="auto">
          <a:xfrm>
            <a:off x="6550819" y="633413"/>
            <a:ext cx="328959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（标题透露中心）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经典习作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  <p:bldP spid="15365" grpId="0"/>
      <p:bldP spid="15366" grpId="0"/>
      <p:bldP spid="15367" grpId="0"/>
      <p:bldP spid="15368" grpId="0"/>
      <p:bldP spid="15369" grpId="0"/>
      <p:bldP spid="153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sp>
        <p:nvSpPr>
          <p:cNvPr id="16386" name="文本框 16385"/>
          <p:cNvSpPr txBox="1">
            <a:spLocks noChangeArrowheads="1"/>
          </p:cNvSpPr>
          <p:nvPr/>
        </p:nvSpPr>
        <p:spPr bwMode="auto">
          <a:xfrm>
            <a:off x="1559560" y="562610"/>
            <a:ext cx="9272270" cy="5908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/>
              <a:t>      </a:t>
            </a:r>
            <a:endParaRPr lang="zh-CN" altLang="en-US" sz="2400" b="1"/>
          </a:p>
          <a:p>
            <a:r>
              <a:rPr lang="zh-CN" altLang="en-US" sz="2400" b="1"/>
              <a:t>    咦？我来到了我的教室，课堂上，老师正讲拼音，唉，这是在一年级。我在哪呢？匆忙寻找，却在一个角落里找到正在酣睡中的我，睡得如此的香，全然没有把学习放在心上。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    我愤怒了，正要上前呵斥，我的身体却把我带到了另一个地方，是我的家。妈妈在厨房为我煮夜宵，细细地切菜，煮面，再看屋里的我，让人不禁怒火中烧，我竟然在看武侠小说，面前的作业动也没动一下。我想上前制止，却见妈妈端着一碗面条进来了，那个我赶紧把书放在床底下，对妈妈说:“写得我好累啊!”我眼睛湿润了，我分明看到了妈妈头上的丝丝银发—我感动了。</a:t>
            </a:r>
            <a:endParaRPr lang="zh-CN" altLang="en-US" sz="2400" b="1"/>
          </a:p>
          <a:p>
            <a:r>
              <a:rPr lang="zh-CN" altLang="en-US" sz="2400" b="1"/>
              <a:t>      </a:t>
            </a:r>
            <a:endParaRPr lang="zh-CN" altLang="en-US" sz="2400" b="1"/>
          </a:p>
          <a:p>
            <a:r>
              <a:rPr lang="zh-CN" altLang="en-US" sz="2400" b="1"/>
              <a:t>    我不知不觉又“飞”到了我经常去的网吧，进去一看，座位倒是满满的，却全是学生，我多想告诉他们赶快悬崖勒马吧!却一眼瞧见了正在电脑旁聊得正开心的我，我再也忍不住，真想出去号啕大哭。</a:t>
            </a:r>
            <a:endParaRPr lang="zh-CN" altLang="en-US" sz="2400" b="1"/>
          </a:p>
          <a:p>
            <a:r>
              <a:rPr lang="zh-CN" altLang="en-US" sz="2400" b="1"/>
              <a:t>  </a:t>
            </a:r>
            <a:endParaRPr lang="zh-CN" altLang="en-US" sz="2400" b="1"/>
          </a:p>
        </p:txBody>
      </p:sp>
      <p:sp>
        <p:nvSpPr>
          <p:cNvPr id="16387" name="文本框 16386"/>
          <p:cNvSpPr txBox="1">
            <a:spLocks noChangeArrowheads="1"/>
          </p:cNvSpPr>
          <p:nvPr/>
        </p:nvSpPr>
        <p:spPr bwMode="auto">
          <a:xfrm>
            <a:off x="4788680" y="400685"/>
            <a:ext cx="403244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（选取典型材料）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4703088" y="1883559"/>
            <a:ext cx="46450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（材料新颖生动）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4472970" y="4457045"/>
            <a:ext cx="418117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（详略的当围绕中心）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2169" y="183140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经典习作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sp>
        <p:nvSpPr>
          <p:cNvPr id="17410" name="文本框 17409"/>
          <p:cNvSpPr txBox="1">
            <a:spLocks noChangeArrowheads="1"/>
          </p:cNvSpPr>
          <p:nvPr/>
        </p:nvSpPr>
        <p:spPr bwMode="auto">
          <a:xfrm>
            <a:off x="1547495" y="1196975"/>
            <a:ext cx="9044305" cy="5815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/>
              <a:t>    时光老人走了过来:“孩子，一年一眨眼就过去了，两年、三年也是这样……护忽的，我被送回到现实中。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    看到如此不珍惜时间的我，好想对我的人生说声对不起，是我把你荒废了，不该呀，我真的不该呀!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   忧惚中，我听到我的“人生”说:“记取教训，来日方长!”我的眼前一亮，对!我不该就此颓唐，我正年少，我的人生之路还很长，我要扬起前进的风帆，振作起精神，跟时间赛跑，成就自己成功的人生。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/>
              <a:t>    最后再郑重地说一声对不起—我过去的人生。但我更要感激你，因为你，让我从悔愧中奋起，我会让“对不起”从我的人生词典中销声匿迹，我未来的人生路上会充满阳光!</a:t>
            </a:r>
            <a:endParaRPr lang="zh-CN" altLang="en-US" sz="2400" b="1"/>
          </a:p>
          <a:p>
            <a:endParaRPr lang="zh-CN" altLang="en-US" b="1"/>
          </a:p>
          <a:p>
            <a:endParaRPr lang="zh-CN" altLang="en-US" b="1"/>
          </a:p>
        </p:txBody>
      </p:sp>
      <p:sp>
        <p:nvSpPr>
          <p:cNvPr id="17411" name="直接连接符 17410"/>
          <p:cNvSpPr>
            <a:spLocks noChangeShapeType="1"/>
          </p:cNvSpPr>
          <p:nvPr/>
        </p:nvSpPr>
        <p:spPr bwMode="auto">
          <a:xfrm flipV="1">
            <a:off x="2057400" y="1549400"/>
            <a:ext cx="8534400" cy="55245"/>
          </a:xfrm>
          <a:prstGeom prst="line">
            <a:avLst/>
          </a:prstGeom>
          <a:noFill/>
          <a:ln w="1905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直接连接符 17411"/>
          <p:cNvSpPr>
            <a:spLocks noChangeShapeType="1"/>
          </p:cNvSpPr>
          <p:nvPr/>
        </p:nvSpPr>
        <p:spPr bwMode="auto">
          <a:xfrm flipV="1">
            <a:off x="1547495" y="1947545"/>
            <a:ext cx="5243830" cy="45085"/>
          </a:xfrm>
          <a:prstGeom prst="line">
            <a:avLst/>
          </a:prstGeom>
          <a:noFill/>
          <a:ln w="1905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4701937" y="675005"/>
            <a:ext cx="378499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（正文一再点明中心）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414" name="直接连接符 17413"/>
          <p:cNvSpPr>
            <a:spLocks noChangeShapeType="1"/>
          </p:cNvSpPr>
          <p:nvPr/>
        </p:nvSpPr>
        <p:spPr bwMode="auto">
          <a:xfrm>
            <a:off x="1940560" y="5602605"/>
            <a:ext cx="8444230" cy="1905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6571615" y="4606925"/>
            <a:ext cx="416306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（结尾强调深化中心）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416" name="直接连接符 17415"/>
          <p:cNvSpPr>
            <a:spLocks noChangeShapeType="1"/>
          </p:cNvSpPr>
          <p:nvPr/>
        </p:nvSpPr>
        <p:spPr bwMode="auto">
          <a:xfrm>
            <a:off x="1626870" y="5972175"/>
            <a:ext cx="8882380" cy="2413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15514" y="393960"/>
            <a:ext cx="3075167" cy="600671"/>
            <a:chOff x="552155" y="623376"/>
            <a:chExt cx="3075167" cy="6006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经典习作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直接连接符 5"/>
          <p:cNvSpPr>
            <a:spLocks noChangeShapeType="1"/>
          </p:cNvSpPr>
          <p:nvPr/>
        </p:nvSpPr>
        <p:spPr bwMode="auto">
          <a:xfrm flipV="1">
            <a:off x="1547495" y="6336030"/>
            <a:ext cx="5307330" cy="7366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712839" y="1779136"/>
            <a:ext cx="3299608" cy="3299608"/>
            <a:chOff x="4416034" y="1901691"/>
            <a:chExt cx="3299608" cy="3299608"/>
          </a:xfrm>
        </p:grpSpPr>
        <p:sp>
          <p:nvSpPr>
            <p:cNvPr id="20" name="椭圆 19"/>
            <p:cNvSpPr/>
            <p:nvPr/>
          </p:nvSpPr>
          <p:spPr>
            <a:xfrm>
              <a:off x="4416034" y="1901691"/>
              <a:ext cx="3299608" cy="32996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6"/>
            <p:cNvSpPr/>
            <p:nvPr/>
          </p:nvSpPr>
          <p:spPr>
            <a:xfrm>
              <a:off x="5557086" y="2261947"/>
              <a:ext cx="808139" cy="863600"/>
            </a:xfrm>
            <a:custGeom>
              <a:gdLst>
                <a:gd name="T0" fmla="*/ 239 w 246"/>
                <a:gd name="T1" fmla="*/ 107 h 264"/>
                <a:gd name="T2" fmla="*/ 182 w 246"/>
                <a:gd name="T3" fmla="*/ 117 h 264"/>
                <a:gd name="T4" fmla="*/ 178 w 246"/>
                <a:gd name="T5" fmla="*/ 143 h 264"/>
                <a:gd name="T6" fmla="*/ 155 w 246"/>
                <a:gd name="T7" fmla="*/ 174 h 264"/>
                <a:gd name="T8" fmla="*/ 140 w 246"/>
                <a:gd name="T9" fmla="*/ 179 h 264"/>
                <a:gd name="T10" fmla="*/ 149 w 246"/>
                <a:gd name="T11" fmla="*/ 193 h 264"/>
                <a:gd name="T12" fmla="*/ 148 w 246"/>
                <a:gd name="T13" fmla="*/ 194 h 264"/>
                <a:gd name="T14" fmla="*/ 136 w 246"/>
                <a:gd name="T15" fmla="*/ 206 h 264"/>
                <a:gd name="T16" fmla="*/ 134 w 246"/>
                <a:gd name="T17" fmla="*/ 208 h 264"/>
                <a:gd name="T18" fmla="*/ 133 w 246"/>
                <a:gd name="T19" fmla="*/ 180 h 264"/>
                <a:gd name="T20" fmla="*/ 133 w 246"/>
                <a:gd name="T21" fmla="*/ 174 h 264"/>
                <a:gd name="T22" fmla="*/ 147 w 246"/>
                <a:gd name="T23" fmla="*/ 172 h 264"/>
                <a:gd name="T24" fmla="*/ 176 w 246"/>
                <a:gd name="T25" fmla="*/ 113 h 264"/>
                <a:gd name="T26" fmla="*/ 168 w 246"/>
                <a:gd name="T27" fmla="*/ 41 h 264"/>
                <a:gd name="T28" fmla="*/ 159 w 246"/>
                <a:gd name="T29" fmla="*/ 12 h 264"/>
                <a:gd name="T30" fmla="*/ 149 w 246"/>
                <a:gd name="T31" fmla="*/ 0 h 264"/>
                <a:gd name="T32" fmla="*/ 135 w 246"/>
                <a:gd name="T33" fmla="*/ 7 h 264"/>
                <a:gd name="T34" fmla="*/ 112 w 246"/>
                <a:gd name="T35" fmla="*/ 23 h 264"/>
                <a:gd name="T36" fmla="*/ 70 w 246"/>
                <a:gd name="T37" fmla="*/ 72 h 264"/>
                <a:gd name="T38" fmla="*/ 61 w 246"/>
                <a:gd name="T39" fmla="*/ 109 h 264"/>
                <a:gd name="T40" fmla="*/ 108 w 246"/>
                <a:gd name="T41" fmla="*/ 155 h 264"/>
                <a:gd name="T42" fmla="*/ 109 w 246"/>
                <a:gd name="T43" fmla="*/ 170 h 264"/>
                <a:gd name="T44" fmla="*/ 122 w 246"/>
                <a:gd name="T45" fmla="*/ 173 h 264"/>
                <a:gd name="T46" fmla="*/ 118 w 246"/>
                <a:gd name="T47" fmla="*/ 91 h 264"/>
                <a:gd name="T48" fmla="*/ 120 w 246"/>
                <a:gd name="T49" fmla="*/ 146 h 264"/>
                <a:gd name="T50" fmla="*/ 127 w 246"/>
                <a:gd name="T51" fmla="*/ 180 h 264"/>
                <a:gd name="T52" fmla="*/ 126 w 246"/>
                <a:gd name="T53" fmla="*/ 185 h 264"/>
                <a:gd name="T54" fmla="*/ 121 w 246"/>
                <a:gd name="T55" fmla="*/ 210 h 264"/>
                <a:gd name="T56" fmla="*/ 117 w 246"/>
                <a:gd name="T57" fmla="*/ 219 h 264"/>
                <a:gd name="T58" fmla="*/ 96 w 246"/>
                <a:gd name="T59" fmla="*/ 196 h 264"/>
                <a:gd name="T60" fmla="*/ 91 w 246"/>
                <a:gd name="T61" fmla="*/ 192 h 264"/>
                <a:gd name="T62" fmla="*/ 103 w 246"/>
                <a:gd name="T63" fmla="*/ 160 h 264"/>
                <a:gd name="T64" fmla="*/ 76 w 246"/>
                <a:gd name="T65" fmla="*/ 124 h 264"/>
                <a:gd name="T66" fmla="*/ 7 w 246"/>
                <a:gd name="T67" fmla="*/ 105 h 264"/>
                <a:gd name="T68" fmla="*/ 1 w 246"/>
                <a:gd name="T69" fmla="*/ 112 h 264"/>
                <a:gd name="T70" fmla="*/ 3 w 246"/>
                <a:gd name="T71" fmla="*/ 131 h 264"/>
                <a:gd name="T72" fmla="*/ 20 w 246"/>
                <a:gd name="T73" fmla="*/ 180 h 264"/>
                <a:gd name="T74" fmla="*/ 70 w 246"/>
                <a:gd name="T75" fmla="*/ 206 h 264"/>
                <a:gd name="T76" fmla="*/ 85 w 246"/>
                <a:gd name="T77" fmla="*/ 198 h 264"/>
                <a:gd name="T78" fmla="*/ 84 w 246"/>
                <a:gd name="T79" fmla="*/ 193 h 264"/>
                <a:gd name="T80" fmla="*/ 81 w 246"/>
                <a:gd name="T81" fmla="*/ 189 h 264"/>
                <a:gd name="T82" fmla="*/ 76 w 246"/>
                <a:gd name="T83" fmla="*/ 182 h 264"/>
                <a:gd name="T84" fmla="*/ 51 w 246"/>
                <a:gd name="T85" fmla="*/ 152 h 264"/>
                <a:gd name="T86" fmla="*/ 91 w 246"/>
                <a:gd name="T87" fmla="*/ 197 h 264"/>
                <a:gd name="T88" fmla="*/ 93 w 246"/>
                <a:gd name="T89" fmla="*/ 200 h 264"/>
                <a:gd name="T90" fmla="*/ 100 w 246"/>
                <a:gd name="T91" fmla="*/ 211 h 264"/>
                <a:gd name="T92" fmla="*/ 111 w 246"/>
                <a:gd name="T93" fmla="*/ 232 h 264"/>
                <a:gd name="T94" fmla="*/ 109 w 246"/>
                <a:gd name="T95" fmla="*/ 235 h 264"/>
                <a:gd name="T96" fmla="*/ 106 w 246"/>
                <a:gd name="T97" fmla="*/ 253 h 264"/>
                <a:gd name="T98" fmla="*/ 130 w 246"/>
                <a:gd name="T99" fmla="*/ 228 h 264"/>
                <a:gd name="T100" fmla="*/ 190 w 246"/>
                <a:gd name="T101" fmla="*/ 154 h 264"/>
                <a:gd name="T102" fmla="*/ 155 w 246"/>
                <a:gd name="T103" fmla="*/ 199 h 264"/>
                <a:gd name="T104" fmla="*/ 212 w 246"/>
                <a:gd name="T105" fmla="*/ 192 h 264"/>
                <a:gd name="T106" fmla="*/ 239 w 246"/>
                <a:gd name="T107" fmla="*/ 107 h 2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264">
                  <a:moveTo>
                    <a:pt x="239" y="107"/>
                  </a:moveTo>
                  <a:cubicBezTo>
                    <a:pt x="234" y="103"/>
                    <a:pt x="207" y="106"/>
                    <a:pt x="182" y="117"/>
                  </a:cubicBezTo>
                  <a:cubicBezTo>
                    <a:pt x="182" y="126"/>
                    <a:pt x="180" y="134"/>
                    <a:pt x="178" y="143"/>
                  </a:cubicBezTo>
                  <a:cubicBezTo>
                    <a:pt x="174" y="156"/>
                    <a:pt x="167" y="168"/>
                    <a:pt x="155" y="174"/>
                  </a:cubicBezTo>
                  <a:cubicBezTo>
                    <a:pt x="151" y="177"/>
                    <a:pt x="145" y="179"/>
                    <a:pt x="140" y="179"/>
                  </a:cubicBezTo>
                  <a:cubicBezTo>
                    <a:pt x="142" y="184"/>
                    <a:pt x="145" y="189"/>
                    <a:pt x="149" y="193"/>
                  </a:cubicBezTo>
                  <a:cubicBezTo>
                    <a:pt x="149" y="193"/>
                    <a:pt x="148" y="194"/>
                    <a:pt x="148" y="194"/>
                  </a:cubicBezTo>
                  <a:cubicBezTo>
                    <a:pt x="144" y="198"/>
                    <a:pt x="140" y="202"/>
                    <a:pt x="136" y="206"/>
                  </a:cubicBezTo>
                  <a:cubicBezTo>
                    <a:pt x="135" y="206"/>
                    <a:pt x="134" y="207"/>
                    <a:pt x="134" y="208"/>
                  </a:cubicBezTo>
                  <a:cubicBezTo>
                    <a:pt x="135" y="199"/>
                    <a:pt x="134" y="189"/>
                    <a:pt x="133" y="180"/>
                  </a:cubicBezTo>
                  <a:cubicBezTo>
                    <a:pt x="133" y="178"/>
                    <a:pt x="133" y="176"/>
                    <a:pt x="133" y="174"/>
                  </a:cubicBezTo>
                  <a:cubicBezTo>
                    <a:pt x="137" y="174"/>
                    <a:pt x="142" y="173"/>
                    <a:pt x="147" y="172"/>
                  </a:cubicBezTo>
                  <a:cubicBezTo>
                    <a:pt x="170" y="164"/>
                    <a:pt x="175" y="135"/>
                    <a:pt x="176" y="113"/>
                  </a:cubicBezTo>
                  <a:cubicBezTo>
                    <a:pt x="177" y="89"/>
                    <a:pt x="173" y="64"/>
                    <a:pt x="168" y="41"/>
                  </a:cubicBezTo>
                  <a:cubicBezTo>
                    <a:pt x="165" y="31"/>
                    <a:pt x="163" y="21"/>
                    <a:pt x="159" y="12"/>
                  </a:cubicBezTo>
                  <a:cubicBezTo>
                    <a:pt x="157" y="8"/>
                    <a:pt x="154" y="0"/>
                    <a:pt x="149" y="0"/>
                  </a:cubicBezTo>
                  <a:cubicBezTo>
                    <a:pt x="144" y="0"/>
                    <a:pt x="139" y="4"/>
                    <a:pt x="135" y="7"/>
                  </a:cubicBezTo>
                  <a:cubicBezTo>
                    <a:pt x="127" y="11"/>
                    <a:pt x="119" y="17"/>
                    <a:pt x="112" y="23"/>
                  </a:cubicBezTo>
                  <a:cubicBezTo>
                    <a:pt x="96" y="37"/>
                    <a:pt x="80" y="53"/>
                    <a:pt x="70" y="72"/>
                  </a:cubicBezTo>
                  <a:cubicBezTo>
                    <a:pt x="63" y="84"/>
                    <a:pt x="60" y="97"/>
                    <a:pt x="61" y="109"/>
                  </a:cubicBezTo>
                  <a:cubicBezTo>
                    <a:pt x="82" y="118"/>
                    <a:pt x="102" y="132"/>
                    <a:pt x="108" y="155"/>
                  </a:cubicBezTo>
                  <a:cubicBezTo>
                    <a:pt x="110" y="160"/>
                    <a:pt x="110" y="165"/>
                    <a:pt x="109" y="170"/>
                  </a:cubicBezTo>
                  <a:cubicBezTo>
                    <a:pt x="114" y="171"/>
                    <a:pt x="118" y="172"/>
                    <a:pt x="122" y="173"/>
                  </a:cubicBezTo>
                  <a:cubicBezTo>
                    <a:pt x="116" y="146"/>
                    <a:pt x="114" y="119"/>
                    <a:pt x="118" y="91"/>
                  </a:cubicBezTo>
                  <a:cubicBezTo>
                    <a:pt x="116" y="109"/>
                    <a:pt x="117" y="128"/>
                    <a:pt x="120" y="146"/>
                  </a:cubicBezTo>
                  <a:cubicBezTo>
                    <a:pt x="122" y="155"/>
                    <a:pt x="127" y="166"/>
                    <a:pt x="127" y="180"/>
                  </a:cubicBezTo>
                  <a:cubicBezTo>
                    <a:pt x="127" y="181"/>
                    <a:pt x="126" y="183"/>
                    <a:pt x="126" y="185"/>
                  </a:cubicBezTo>
                  <a:cubicBezTo>
                    <a:pt x="126" y="194"/>
                    <a:pt x="124" y="202"/>
                    <a:pt x="121" y="210"/>
                  </a:cubicBezTo>
                  <a:cubicBezTo>
                    <a:pt x="120" y="213"/>
                    <a:pt x="119" y="216"/>
                    <a:pt x="117" y="219"/>
                  </a:cubicBezTo>
                  <a:cubicBezTo>
                    <a:pt x="112" y="211"/>
                    <a:pt x="104" y="203"/>
                    <a:pt x="96" y="196"/>
                  </a:cubicBezTo>
                  <a:cubicBezTo>
                    <a:pt x="95" y="195"/>
                    <a:pt x="93" y="193"/>
                    <a:pt x="91" y="192"/>
                  </a:cubicBezTo>
                  <a:cubicBezTo>
                    <a:pt x="99" y="183"/>
                    <a:pt x="105" y="172"/>
                    <a:pt x="103" y="160"/>
                  </a:cubicBezTo>
                  <a:cubicBezTo>
                    <a:pt x="100" y="146"/>
                    <a:pt x="89" y="132"/>
                    <a:pt x="76" y="124"/>
                  </a:cubicBezTo>
                  <a:cubicBezTo>
                    <a:pt x="57" y="112"/>
                    <a:pt x="30" y="105"/>
                    <a:pt x="7" y="105"/>
                  </a:cubicBezTo>
                  <a:cubicBezTo>
                    <a:pt x="0" y="105"/>
                    <a:pt x="1" y="107"/>
                    <a:pt x="1" y="112"/>
                  </a:cubicBezTo>
                  <a:cubicBezTo>
                    <a:pt x="1" y="119"/>
                    <a:pt x="2" y="125"/>
                    <a:pt x="3" y="131"/>
                  </a:cubicBezTo>
                  <a:cubicBezTo>
                    <a:pt x="6" y="148"/>
                    <a:pt x="11" y="165"/>
                    <a:pt x="20" y="180"/>
                  </a:cubicBezTo>
                  <a:cubicBezTo>
                    <a:pt x="31" y="196"/>
                    <a:pt x="50" y="212"/>
                    <a:pt x="70" y="206"/>
                  </a:cubicBezTo>
                  <a:cubicBezTo>
                    <a:pt x="76" y="204"/>
                    <a:pt x="80" y="201"/>
                    <a:pt x="85" y="198"/>
                  </a:cubicBezTo>
                  <a:cubicBezTo>
                    <a:pt x="86" y="196"/>
                    <a:pt x="85" y="195"/>
                    <a:pt x="84" y="193"/>
                  </a:cubicBezTo>
                  <a:cubicBezTo>
                    <a:pt x="83" y="192"/>
                    <a:pt x="82" y="191"/>
                    <a:pt x="81" y="189"/>
                  </a:cubicBezTo>
                  <a:cubicBezTo>
                    <a:pt x="79" y="187"/>
                    <a:pt x="78" y="185"/>
                    <a:pt x="76" y="182"/>
                  </a:cubicBezTo>
                  <a:cubicBezTo>
                    <a:pt x="68" y="172"/>
                    <a:pt x="60" y="162"/>
                    <a:pt x="51" y="152"/>
                  </a:cubicBezTo>
                  <a:cubicBezTo>
                    <a:pt x="64" y="165"/>
                    <a:pt x="90" y="196"/>
                    <a:pt x="91" y="197"/>
                  </a:cubicBezTo>
                  <a:cubicBezTo>
                    <a:pt x="92" y="198"/>
                    <a:pt x="92" y="199"/>
                    <a:pt x="93" y="200"/>
                  </a:cubicBezTo>
                  <a:cubicBezTo>
                    <a:pt x="95" y="203"/>
                    <a:pt x="98" y="207"/>
                    <a:pt x="100" y="211"/>
                  </a:cubicBezTo>
                  <a:cubicBezTo>
                    <a:pt x="105" y="217"/>
                    <a:pt x="109" y="224"/>
                    <a:pt x="111" y="232"/>
                  </a:cubicBezTo>
                  <a:cubicBezTo>
                    <a:pt x="110" y="233"/>
                    <a:pt x="109" y="234"/>
                    <a:pt x="109" y="235"/>
                  </a:cubicBezTo>
                  <a:cubicBezTo>
                    <a:pt x="105" y="241"/>
                    <a:pt x="100" y="247"/>
                    <a:pt x="106" y="253"/>
                  </a:cubicBezTo>
                  <a:cubicBezTo>
                    <a:pt x="118" y="264"/>
                    <a:pt x="126" y="240"/>
                    <a:pt x="130" y="228"/>
                  </a:cubicBezTo>
                  <a:cubicBezTo>
                    <a:pt x="145" y="203"/>
                    <a:pt x="176" y="167"/>
                    <a:pt x="190" y="154"/>
                  </a:cubicBezTo>
                  <a:cubicBezTo>
                    <a:pt x="177" y="168"/>
                    <a:pt x="165" y="183"/>
                    <a:pt x="155" y="199"/>
                  </a:cubicBezTo>
                  <a:cubicBezTo>
                    <a:pt x="170" y="212"/>
                    <a:pt x="189" y="215"/>
                    <a:pt x="212" y="192"/>
                  </a:cubicBezTo>
                  <a:cubicBezTo>
                    <a:pt x="236" y="168"/>
                    <a:pt x="246" y="113"/>
                    <a:pt x="239" y="107"/>
                  </a:cubicBezTo>
                  <a:close/>
                </a:path>
              </a:pathLst>
            </a:cu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796565" y="3206590"/>
              <a:ext cx="2329181" cy="1756176"/>
              <a:chOff x="1468228" y="1140599"/>
              <a:chExt cx="2030181" cy="1756176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646537" y="1140599"/>
                <a:ext cx="1673564" cy="38608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基本原则</a:t>
                </a:r>
                <a:r>
                  <a:rPr lang="en-US" altLang="zh-CN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468228" y="1466580"/>
                <a:ext cx="2030181" cy="1430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3200" spc="3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围绕中心</a:t>
                </a:r>
                <a:r>
                  <a:rPr lang="zh-CN" altLang="en-US" sz="1100" spc="3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endParaRPr lang="zh-CN" altLang="en-US" sz="1100" spc="3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68269" y="652405"/>
            <a:ext cx="3075167" cy="650415"/>
            <a:chOff x="552155" y="623376"/>
            <a:chExt cx="3075167" cy="65041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13" name="TextBox 1"/>
            <p:cNvSpPr txBox="1"/>
            <p:nvPr/>
          </p:nvSpPr>
          <p:spPr>
            <a:xfrm>
              <a:off x="1285410" y="628631"/>
              <a:ext cx="2341912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总结二</a:t>
              </a:r>
              <a:endParaRPr kumimoji="0" lang="zh-CN" altLang="en-US" sz="36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80630" y="1904365"/>
            <a:ext cx="3232150" cy="3174365"/>
            <a:chOff x="4416034" y="1901691"/>
            <a:chExt cx="3299608" cy="3299608"/>
          </a:xfrm>
        </p:grpSpPr>
        <p:sp>
          <p:nvSpPr>
            <p:cNvPr id="5" name="椭圆 4"/>
            <p:cNvSpPr/>
            <p:nvPr/>
          </p:nvSpPr>
          <p:spPr>
            <a:xfrm>
              <a:off x="4416034" y="1901691"/>
              <a:ext cx="3299608" cy="32996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16"/>
            <p:cNvSpPr/>
            <p:nvPr/>
          </p:nvSpPr>
          <p:spPr>
            <a:xfrm>
              <a:off x="5557086" y="2261947"/>
              <a:ext cx="808139" cy="863600"/>
            </a:xfrm>
            <a:custGeom>
              <a:gdLst>
                <a:gd name="T0" fmla="*/ 239 w 246"/>
                <a:gd name="T1" fmla="*/ 107 h 264"/>
                <a:gd name="T2" fmla="*/ 182 w 246"/>
                <a:gd name="T3" fmla="*/ 117 h 264"/>
                <a:gd name="T4" fmla="*/ 178 w 246"/>
                <a:gd name="T5" fmla="*/ 143 h 264"/>
                <a:gd name="T6" fmla="*/ 155 w 246"/>
                <a:gd name="T7" fmla="*/ 174 h 264"/>
                <a:gd name="T8" fmla="*/ 140 w 246"/>
                <a:gd name="T9" fmla="*/ 179 h 264"/>
                <a:gd name="T10" fmla="*/ 149 w 246"/>
                <a:gd name="T11" fmla="*/ 193 h 264"/>
                <a:gd name="T12" fmla="*/ 148 w 246"/>
                <a:gd name="T13" fmla="*/ 194 h 264"/>
                <a:gd name="T14" fmla="*/ 136 w 246"/>
                <a:gd name="T15" fmla="*/ 206 h 264"/>
                <a:gd name="T16" fmla="*/ 134 w 246"/>
                <a:gd name="T17" fmla="*/ 208 h 264"/>
                <a:gd name="T18" fmla="*/ 133 w 246"/>
                <a:gd name="T19" fmla="*/ 180 h 264"/>
                <a:gd name="T20" fmla="*/ 133 w 246"/>
                <a:gd name="T21" fmla="*/ 174 h 264"/>
                <a:gd name="T22" fmla="*/ 147 w 246"/>
                <a:gd name="T23" fmla="*/ 172 h 264"/>
                <a:gd name="T24" fmla="*/ 176 w 246"/>
                <a:gd name="T25" fmla="*/ 113 h 264"/>
                <a:gd name="T26" fmla="*/ 168 w 246"/>
                <a:gd name="T27" fmla="*/ 41 h 264"/>
                <a:gd name="T28" fmla="*/ 159 w 246"/>
                <a:gd name="T29" fmla="*/ 12 h 264"/>
                <a:gd name="T30" fmla="*/ 149 w 246"/>
                <a:gd name="T31" fmla="*/ 0 h 264"/>
                <a:gd name="T32" fmla="*/ 135 w 246"/>
                <a:gd name="T33" fmla="*/ 7 h 264"/>
                <a:gd name="T34" fmla="*/ 112 w 246"/>
                <a:gd name="T35" fmla="*/ 23 h 264"/>
                <a:gd name="T36" fmla="*/ 70 w 246"/>
                <a:gd name="T37" fmla="*/ 72 h 264"/>
                <a:gd name="T38" fmla="*/ 61 w 246"/>
                <a:gd name="T39" fmla="*/ 109 h 264"/>
                <a:gd name="T40" fmla="*/ 108 w 246"/>
                <a:gd name="T41" fmla="*/ 155 h 264"/>
                <a:gd name="T42" fmla="*/ 109 w 246"/>
                <a:gd name="T43" fmla="*/ 170 h 264"/>
                <a:gd name="T44" fmla="*/ 122 w 246"/>
                <a:gd name="T45" fmla="*/ 173 h 264"/>
                <a:gd name="T46" fmla="*/ 118 w 246"/>
                <a:gd name="T47" fmla="*/ 91 h 264"/>
                <a:gd name="T48" fmla="*/ 120 w 246"/>
                <a:gd name="T49" fmla="*/ 146 h 264"/>
                <a:gd name="T50" fmla="*/ 127 w 246"/>
                <a:gd name="T51" fmla="*/ 180 h 264"/>
                <a:gd name="T52" fmla="*/ 126 w 246"/>
                <a:gd name="T53" fmla="*/ 185 h 264"/>
                <a:gd name="T54" fmla="*/ 121 w 246"/>
                <a:gd name="T55" fmla="*/ 210 h 264"/>
                <a:gd name="T56" fmla="*/ 117 w 246"/>
                <a:gd name="T57" fmla="*/ 219 h 264"/>
                <a:gd name="T58" fmla="*/ 96 w 246"/>
                <a:gd name="T59" fmla="*/ 196 h 264"/>
                <a:gd name="T60" fmla="*/ 91 w 246"/>
                <a:gd name="T61" fmla="*/ 192 h 264"/>
                <a:gd name="T62" fmla="*/ 103 w 246"/>
                <a:gd name="T63" fmla="*/ 160 h 264"/>
                <a:gd name="T64" fmla="*/ 76 w 246"/>
                <a:gd name="T65" fmla="*/ 124 h 264"/>
                <a:gd name="T66" fmla="*/ 7 w 246"/>
                <a:gd name="T67" fmla="*/ 105 h 264"/>
                <a:gd name="T68" fmla="*/ 1 w 246"/>
                <a:gd name="T69" fmla="*/ 112 h 264"/>
                <a:gd name="T70" fmla="*/ 3 w 246"/>
                <a:gd name="T71" fmla="*/ 131 h 264"/>
                <a:gd name="T72" fmla="*/ 20 w 246"/>
                <a:gd name="T73" fmla="*/ 180 h 264"/>
                <a:gd name="T74" fmla="*/ 70 w 246"/>
                <a:gd name="T75" fmla="*/ 206 h 264"/>
                <a:gd name="T76" fmla="*/ 85 w 246"/>
                <a:gd name="T77" fmla="*/ 198 h 264"/>
                <a:gd name="T78" fmla="*/ 84 w 246"/>
                <a:gd name="T79" fmla="*/ 193 h 264"/>
                <a:gd name="T80" fmla="*/ 81 w 246"/>
                <a:gd name="T81" fmla="*/ 189 h 264"/>
                <a:gd name="T82" fmla="*/ 76 w 246"/>
                <a:gd name="T83" fmla="*/ 182 h 264"/>
                <a:gd name="T84" fmla="*/ 51 w 246"/>
                <a:gd name="T85" fmla="*/ 152 h 264"/>
                <a:gd name="T86" fmla="*/ 91 w 246"/>
                <a:gd name="T87" fmla="*/ 197 h 264"/>
                <a:gd name="T88" fmla="*/ 93 w 246"/>
                <a:gd name="T89" fmla="*/ 200 h 264"/>
                <a:gd name="T90" fmla="*/ 100 w 246"/>
                <a:gd name="T91" fmla="*/ 211 h 264"/>
                <a:gd name="T92" fmla="*/ 111 w 246"/>
                <a:gd name="T93" fmla="*/ 232 h 264"/>
                <a:gd name="T94" fmla="*/ 109 w 246"/>
                <a:gd name="T95" fmla="*/ 235 h 264"/>
                <a:gd name="T96" fmla="*/ 106 w 246"/>
                <a:gd name="T97" fmla="*/ 253 h 264"/>
                <a:gd name="T98" fmla="*/ 130 w 246"/>
                <a:gd name="T99" fmla="*/ 228 h 264"/>
                <a:gd name="T100" fmla="*/ 190 w 246"/>
                <a:gd name="T101" fmla="*/ 154 h 264"/>
                <a:gd name="T102" fmla="*/ 155 w 246"/>
                <a:gd name="T103" fmla="*/ 199 h 264"/>
                <a:gd name="T104" fmla="*/ 212 w 246"/>
                <a:gd name="T105" fmla="*/ 192 h 264"/>
                <a:gd name="T106" fmla="*/ 239 w 246"/>
                <a:gd name="T107" fmla="*/ 107 h 2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264">
                  <a:moveTo>
                    <a:pt x="239" y="107"/>
                  </a:moveTo>
                  <a:cubicBezTo>
                    <a:pt x="234" y="103"/>
                    <a:pt x="207" y="106"/>
                    <a:pt x="182" y="117"/>
                  </a:cubicBezTo>
                  <a:cubicBezTo>
                    <a:pt x="182" y="126"/>
                    <a:pt x="180" y="134"/>
                    <a:pt x="178" y="143"/>
                  </a:cubicBezTo>
                  <a:cubicBezTo>
                    <a:pt x="174" y="156"/>
                    <a:pt x="167" y="168"/>
                    <a:pt x="155" y="174"/>
                  </a:cubicBezTo>
                  <a:cubicBezTo>
                    <a:pt x="151" y="177"/>
                    <a:pt x="145" y="179"/>
                    <a:pt x="140" y="179"/>
                  </a:cubicBezTo>
                  <a:cubicBezTo>
                    <a:pt x="142" y="184"/>
                    <a:pt x="145" y="189"/>
                    <a:pt x="149" y="193"/>
                  </a:cubicBezTo>
                  <a:cubicBezTo>
                    <a:pt x="149" y="193"/>
                    <a:pt x="148" y="194"/>
                    <a:pt x="148" y="194"/>
                  </a:cubicBezTo>
                  <a:cubicBezTo>
                    <a:pt x="144" y="198"/>
                    <a:pt x="140" y="202"/>
                    <a:pt x="136" y="206"/>
                  </a:cubicBezTo>
                  <a:cubicBezTo>
                    <a:pt x="135" y="206"/>
                    <a:pt x="134" y="207"/>
                    <a:pt x="134" y="208"/>
                  </a:cubicBezTo>
                  <a:cubicBezTo>
                    <a:pt x="135" y="199"/>
                    <a:pt x="134" y="189"/>
                    <a:pt x="133" y="180"/>
                  </a:cubicBezTo>
                  <a:cubicBezTo>
                    <a:pt x="133" y="178"/>
                    <a:pt x="133" y="176"/>
                    <a:pt x="133" y="174"/>
                  </a:cubicBezTo>
                  <a:cubicBezTo>
                    <a:pt x="137" y="174"/>
                    <a:pt x="142" y="173"/>
                    <a:pt x="147" y="172"/>
                  </a:cubicBezTo>
                  <a:cubicBezTo>
                    <a:pt x="170" y="164"/>
                    <a:pt x="175" y="135"/>
                    <a:pt x="176" y="113"/>
                  </a:cubicBezTo>
                  <a:cubicBezTo>
                    <a:pt x="177" y="89"/>
                    <a:pt x="173" y="64"/>
                    <a:pt x="168" y="41"/>
                  </a:cubicBezTo>
                  <a:cubicBezTo>
                    <a:pt x="165" y="31"/>
                    <a:pt x="163" y="21"/>
                    <a:pt x="159" y="12"/>
                  </a:cubicBezTo>
                  <a:cubicBezTo>
                    <a:pt x="157" y="8"/>
                    <a:pt x="154" y="0"/>
                    <a:pt x="149" y="0"/>
                  </a:cubicBezTo>
                  <a:cubicBezTo>
                    <a:pt x="144" y="0"/>
                    <a:pt x="139" y="4"/>
                    <a:pt x="135" y="7"/>
                  </a:cubicBezTo>
                  <a:cubicBezTo>
                    <a:pt x="127" y="11"/>
                    <a:pt x="119" y="17"/>
                    <a:pt x="112" y="23"/>
                  </a:cubicBezTo>
                  <a:cubicBezTo>
                    <a:pt x="96" y="37"/>
                    <a:pt x="80" y="53"/>
                    <a:pt x="70" y="72"/>
                  </a:cubicBezTo>
                  <a:cubicBezTo>
                    <a:pt x="63" y="84"/>
                    <a:pt x="60" y="97"/>
                    <a:pt x="61" y="109"/>
                  </a:cubicBezTo>
                  <a:cubicBezTo>
                    <a:pt x="82" y="118"/>
                    <a:pt x="102" y="132"/>
                    <a:pt x="108" y="155"/>
                  </a:cubicBezTo>
                  <a:cubicBezTo>
                    <a:pt x="110" y="160"/>
                    <a:pt x="110" y="165"/>
                    <a:pt x="109" y="170"/>
                  </a:cubicBezTo>
                  <a:cubicBezTo>
                    <a:pt x="114" y="171"/>
                    <a:pt x="118" y="172"/>
                    <a:pt x="122" y="173"/>
                  </a:cubicBezTo>
                  <a:cubicBezTo>
                    <a:pt x="116" y="146"/>
                    <a:pt x="114" y="119"/>
                    <a:pt x="118" y="91"/>
                  </a:cubicBezTo>
                  <a:cubicBezTo>
                    <a:pt x="116" y="109"/>
                    <a:pt x="117" y="128"/>
                    <a:pt x="120" y="146"/>
                  </a:cubicBezTo>
                  <a:cubicBezTo>
                    <a:pt x="122" y="155"/>
                    <a:pt x="127" y="166"/>
                    <a:pt x="127" y="180"/>
                  </a:cubicBezTo>
                  <a:cubicBezTo>
                    <a:pt x="127" y="181"/>
                    <a:pt x="126" y="183"/>
                    <a:pt x="126" y="185"/>
                  </a:cubicBezTo>
                  <a:cubicBezTo>
                    <a:pt x="126" y="194"/>
                    <a:pt x="124" y="202"/>
                    <a:pt x="121" y="210"/>
                  </a:cubicBezTo>
                  <a:cubicBezTo>
                    <a:pt x="120" y="213"/>
                    <a:pt x="119" y="216"/>
                    <a:pt x="117" y="219"/>
                  </a:cubicBezTo>
                  <a:cubicBezTo>
                    <a:pt x="112" y="211"/>
                    <a:pt x="104" y="203"/>
                    <a:pt x="96" y="196"/>
                  </a:cubicBezTo>
                  <a:cubicBezTo>
                    <a:pt x="95" y="195"/>
                    <a:pt x="93" y="193"/>
                    <a:pt x="91" y="192"/>
                  </a:cubicBezTo>
                  <a:cubicBezTo>
                    <a:pt x="99" y="183"/>
                    <a:pt x="105" y="172"/>
                    <a:pt x="103" y="160"/>
                  </a:cubicBezTo>
                  <a:cubicBezTo>
                    <a:pt x="100" y="146"/>
                    <a:pt x="89" y="132"/>
                    <a:pt x="76" y="124"/>
                  </a:cubicBezTo>
                  <a:cubicBezTo>
                    <a:pt x="57" y="112"/>
                    <a:pt x="30" y="105"/>
                    <a:pt x="7" y="105"/>
                  </a:cubicBezTo>
                  <a:cubicBezTo>
                    <a:pt x="0" y="105"/>
                    <a:pt x="1" y="107"/>
                    <a:pt x="1" y="112"/>
                  </a:cubicBezTo>
                  <a:cubicBezTo>
                    <a:pt x="1" y="119"/>
                    <a:pt x="2" y="125"/>
                    <a:pt x="3" y="131"/>
                  </a:cubicBezTo>
                  <a:cubicBezTo>
                    <a:pt x="6" y="148"/>
                    <a:pt x="11" y="165"/>
                    <a:pt x="20" y="180"/>
                  </a:cubicBezTo>
                  <a:cubicBezTo>
                    <a:pt x="31" y="196"/>
                    <a:pt x="50" y="212"/>
                    <a:pt x="70" y="206"/>
                  </a:cubicBezTo>
                  <a:cubicBezTo>
                    <a:pt x="76" y="204"/>
                    <a:pt x="80" y="201"/>
                    <a:pt x="85" y="198"/>
                  </a:cubicBezTo>
                  <a:cubicBezTo>
                    <a:pt x="86" y="196"/>
                    <a:pt x="85" y="195"/>
                    <a:pt x="84" y="193"/>
                  </a:cubicBezTo>
                  <a:cubicBezTo>
                    <a:pt x="83" y="192"/>
                    <a:pt x="82" y="191"/>
                    <a:pt x="81" y="189"/>
                  </a:cubicBezTo>
                  <a:cubicBezTo>
                    <a:pt x="79" y="187"/>
                    <a:pt x="78" y="185"/>
                    <a:pt x="76" y="182"/>
                  </a:cubicBezTo>
                  <a:cubicBezTo>
                    <a:pt x="68" y="172"/>
                    <a:pt x="60" y="162"/>
                    <a:pt x="51" y="152"/>
                  </a:cubicBezTo>
                  <a:cubicBezTo>
                    <a:pt x="64" y="165"/>
                    <a:pt x="90" y="196"/>
                    <a:pt x="91" y="197"/>
                  </a:cubicBezTo>
                  <a:cubicBezTo>
                    <a:pt x="92" y="198"/>
                    <a:pt x="92" y="199"/>
                    <a:pt x="93" y="200"/>
                  </a:cubicBezTo>
                  <a:cubicBezTo>
                    <a:pt x="95" y="203"/>
                    <a:pt x="98" y="207"/>
                    <a:pt x="100" y="211"/>
                  </a:cubicBezTo>
                  <a:cubicBezTo>
                    <a:pt x="105" y="217"/>
                    <a:pt x="109" y="224"/>
                    <a:pt x="111" y="232"/>
                  </a:cubicBezTo>
                  <a:cubicBezTo>
                    <a:pt x="110" y="233"/>
                    <a:pt x="109" y="234"/>
                    <a:pt x="109" y="235"/>
                  </a:cubicBezTo>
                  <a:cubicBezTo>
                    <a:pt x="105" y="241"/>
                    <a:pt x="100" y="247"/>
                    <a:pt x="106" y="253"/>
                  </a:cubicBezTo>
                  <a:cubicBezTo>
                    <a:pt x="118" y="264"/>
                    <a:pt x="126" y="240"/>
                    <a:pt x="130" y="228"/>
                  </a:cubicBezTo>
                  <a:cubicBezTo>
                    <a:pt x="145" y="203"/>
                    <a:pt x="176" y="167"/>
                    <a:pt x="190" y="154"/>
                  </a:cubicBezTo>
                  <a:cubicBezTo>
                    <a:pt x="177" y="168"/>
                    <a:pt x="165" y="183"/>
                    <a:pt x="155" y="199"/>
                  </a:cubicBezTo>
                  <a:cubicBezTo>
                    <a:pt x="170" y="212"/>
                    <a:pt x="189" y="215"/>
                    <a:pt x="212" y="192"/>
                  </a:cubicBezTo>
                  <a:cubicBezTo>
                    <a:pt x="236" y="168"/>
                    <a:pt x="246" y="113"/>
                    <a:pt x="239" y="107"/>
                  </a:cubicBezTo>
                  <a:close/>
                </a:path>
              </a:pathLst>
            </a:cu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96565" y="3206590"/>
              <a:ext cx="2329181" cy="1549050"/>
              <a:chOff x="1468228" y="1140599"/>
              <a:chExt cx="2030181" cy="154905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646537" y="1140599"/>
                <a:ext cx="1673564" cy="40131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基本原则</a:t>
                </a:r>
                <a:r>
                  <a:rPr lang="en-US" altLang="zh-CN" sz="16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altLang="zh-CN" sz="16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68228" y="1466580"/>
                <a:ext cx="2030181" cy="12230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2800" spc="3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详略得当</a:t>
                </a:r>
                <a:r>
                  <a:rPr lang="zh-CN" altLang="en-US" sz="1100" spc="30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  <a:endParaRPr lang="zh-CN" altLang="en-US" sz="1100" spc="3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4" name="椭圆 3"/>
          <p:cNvSpPr/>
          <p:nvPr/>
        </p:nvSpPr>
        <p:spPr>
          <a:xfrm>
            <a:off x="4637717" y="1978652"/>
            <a:ext cx="3299608" cy="3299608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4000" p14:dur="15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813173" y="2682814"/>
            <a:ext cx="10507980" cy="1598558"/>
            <a:chOff x="813174" y="2399318"/>
            <a:chExt cx="10507980" cy="1598558"/>
          </a:xfrm>
        </p:grpSpPr>
        <p:sp>
          <p:nvSpPr>
            <p:cNvPr id="6" name="矩形 5"/>
            <p:cNvSpPr/>
            <p:nvPr/>
          </p:nvSpPr>
          <p:spPr>
            <a:xfrm>
              <a:off x="2463599" y="3537501"/>
              <a:ext cx="7264803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13174" y="2399318"/>
              <a:ext cx="1050798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spc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巧当做饭能手选</a:t>
              </a:r>
              <a:r>
                <a:rPr lang="en-US" altLang="zh-CN" sz="4800" b="1" spc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“</a:t>
              </a:r>
              <a:r>
                <a:rPr lang="zh-CN" altLang="en-US" sz="4800" b="1" spc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米</a:t>
              </a:r>
              <a:r>
                <a:rPr lang="en-US" altLang="zh-CN" sz="4800" b="1" spc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”</a:t>
              </a:r>
              <a:r>
                <a:rPr lang="zh-CN" altLang="en-US" sz="4800" b="1" spc="60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之基本策略</a:t>
              </a:r>
              <a:endParaRPr lang="zh-CN" altLang="en-US" sz="48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6191989" y="2981810"/>
            <a:ext cx="49441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lnSpc>
                <a:spcPct val="250000"/>
              </a:lnSpc>
              <a:spcBef>
                <a:spcPts val="1000"/>
              </a:spcBef>
              <a:defRPr/>
            </a:pPr>
            <a:r>
              <a:rPr lang="zh-CN" altLang="en-US" sz="32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妙在哪里？</a:t>
            </a:r>
            <a:endParaRPr lang="zh-CN" altLang="en-US" sz="320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92031" y="1972022"/>
            <a:ext cx="4320464" cy="607695"/>
            <a:chOff x="6192031" y="1972022"/>
            <a:chExt cx="4320464" cy="607695"/>
          </a:xfrm>
        </p:grpSpPr>
        <p:sp>
          <p:nvSpPr>
            <p:cNvPr id="73" name="矩形 72"/>
            <p:cNvSpPr/>
            <p:nvPr/>
          </p:nvSpPr>
          <p:spPr>
            <a:xfrm>
              <a:off x="6192031" y="1972308"/>
              <a:ext cx="4320464" cy="5826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6367926" y="1972022"/>
              <a:ext cx="4076700" cy="60769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800" b="1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选</a:t>
              </a:r>
              <a:r>
                <a:rPr lang="en-US" altLang="zh-CN" sz="2800" b="1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“</a:t>
              </a:r>
              <a:r>
                <a:rPr lang="zh-CN" altLang="en-US" sz="2800" b="1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米</a:t>
              </a:r>
              <a:r>
                <a:rPr lang="en-US" altLang="zh-CN" sz="2800" b="1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”</a:t>
              </a:r>
              <a:r>
                <a:rPr lang="zh-CN" altLang="en-US" sz="2800" b="1">
                  <a:latin typeface="汉仪小麦体简" panose="00020600040101010101" pitchFamily="18" charset="-122"/>
                  <a:ea typeface="汉仪小麦体简" panose="00020600040101010101" pitchFamily="18" charset="-122"/>
                </a:rPr>
                <a:t>策略之角度</a:t>
              </a:r>
              <a:endParaRPr lang="zh-CN" altLang="en-US" sz="2800" b="1"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78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选材策略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9460" name="图片 19459" descr="未标题-00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01980" y="2350135"/>
            <a:ext cx="5203190" cy="3451225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</a:ln>
        </p:spPr>
      </p:pic>
      <p:sp>
        <p:nvSpPr>
          <p:cNvPr id="2" name="文本框 1"/>
          <p:cNvSpPr txBox="1"/>
          <p:nvPr/>
        </p:nvSpPr>
        <p:spPr>
          <a:xfrm>
            <a:off x="1892935" y="1577340"/>
            <a:ext cx="2621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祖孙三“带”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1565" y="4051300"/>
            <a:ext cx="4716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95365" y="4626610"/>
            <a:ext cx="4869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角度小  构思巧</a:t>
            </a:r>
            <a:endParaRPr lang="zh-CN" altLang="en-US" sz="360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组合 37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选材策略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88105" y="2286536"/>
            <a:ext cx="4306570" cy="271920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11495" y="1544320"/>
            <a:ext cx="6031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“家乡的变化”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为题进行选材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5474335" y="2146300"/>
            <a:ext cx="545655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我所在的城市发生了巨大的变化：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新修了一条公路，交通更便利了；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兴建了大型农贸市场，生意更兴隆了；</a:t>
            </a: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盖起了一座文化娱乐中心，人们的精神生活更丰富了。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74335" y="2561590"/>
            <a:ext cx="60051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十年来，我家搬了三次。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第一次由平房搬进楼房，但是只有一室一厅，一家三口挤在一起，很不方便；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第二次搬进了二室一厅，比原来宽大多了，可惜没有书房，我只能在饭桌上写作业；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现在我们又买了三室二厅的大房子，既宽敞又明亮……</a:t>
            </a:r>
            <a:b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组合 37"/>
          <p:cNvGrpSpPr/>
          <p:nvPr/>
        </p:nvGrpSpPr>
        <p:grpSpPr>
          <a:xfrm>
            <a:off x="588645" y="652145"/>
            <a:ext cx="5101591" cy="600574"/>
            <a:chOff x="552155" y="623376"/>
            <a:chExt cx="3907924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195" y="628457"/>
              <a:ext cx="3174884" cy="583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学生佳作（角度小）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5590" y="1416685"/>
            <a:ext cx="8039100" cy="441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8738308" y="3835641"/>
            <a:ext cx="3036175" cy="25413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64009" cy="2638807"/>
          </a:xfrm>
          <a:prstGeom prst="rect">
            <a:avLst/>
          </a:prstGeom>
        </p:spPr>
      </p:pic>
      <p:sp>
        <p:nvSpPr>
          <p:cNvPr id="15361" name="文本框 4103"/>
          <p:cNvSpPr txBox="1">
            <a:spLocks noChangeArrowheads="1"/>
          </p:cNvSpPr>
          <p:nvPr/>
        </p:nvSpPr>
        <p:spPr bwMode="auto">
          <a:xfrm>
            <a:off x="141817" y="44451"/>
            <a:ext cx="1727200" cy="403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rgbClr val="006666"/>
                </a:solidFill>
                <a:ea typeface="方正姚体" panose="02010601030101010101" charset="-122"/>
                <a:cs typeface="方正姚体" panose="02010601030101010101" charset="-122"/>
              </a:rPr>
              <a:t>导入新课</a:t>
            </a:r>
            <a:endParaRPr lang="zh-CN" altLang="zh-CN" sz="2000" b="1">
              <a:solidFill>
                <a:srgbClr val="006666"/>
              </a:solidFill>
              <a:ea typeface="方正姚体" panose="02010601030101010101" charset="-122"/>
              <a:cs typeface="方正姚体" panose="02010601030101010101" charset="-122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9325133" y="1338146"/>
            <a:ext cx="1046440" cy="46111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上联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：抓耳挠腮落笔愁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917869" y="1237785"/>
            <a:ext cx="1046440" cy="48559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下联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：胡编生套成文羞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19271" name="Text Box 7"/>
          <p:cNvSpPr txBox="1">
            <a:spLocks noChangeArrowheads="1"/>
          </p:cNvSpPr>
          <p:nvPr/>
        </p:nvSpPr>
        <p:spPr bwMode="auto">
          <a:xfrm>
            <a:off x="2543605" y="980729"/>
            <a:ext cx="6817784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横批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：无米之炊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19272" name="AutoShape 9"/>
          <p:cNvSpPr>
            <a:spLocks noChangeArrowheads="1"/>
          </p:cNvSpPr>
          <p:nvPr/>
        </p:nvSpPr>
        <p:spPr bwMode="auto">
          <a:xfrm>
            <a:off x="5422901" y="3216275"/>
            <a:ext cx="2360084" cy="1506538"/>
          </a:xfrm>
          <a:prstGeom prst="smileyFace">
            <a:avLst>
              <a:gd name="adj" fmla="val -4653"/>
            </a:avLst>
          </a:prstGeom>
          <a:noFill/>
          <a:ln w="57150">
            <a:noFill/>
            <a:round/>
          </a:ln>
        </p:spPr>
        <p:txBody>
          <a:bodyPr wrap="none" anchor="ctr"/>
          <a:lstStyle/>
          <a:p>
            <a:pPr algn="ctr"/>
            <a:endParaRPr lang="zh-CN" altLang="zh-CN" sz="24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233855" y="1766033"/>
            <a:ext cx="4974382" cy="317513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19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9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1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419271" grpId="0"/>
      <p:bldP spid="14192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文本框 25"/>
          <p:cNvSpPr txBox="1"/>
          <p:nvPr/>
        </p:nvSpPr>
        <p:spPr>
          <a:xfrm>
            <a:off x="3042920" y="915670"/>
            <a:ext cx="78968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题目“慈母心”，你认为那个选材好一点？</a:t>
            </a:r>
            <a:b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</a:b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(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)母亲既要赡养老人，又要养育子女，生活拮据。但孩子需购买参考书籍，或添置文化用品时，她从不说一个“不”字。她还省下自己添冬衣的钱，为孩子买了学外语用的学习机。</a:t>
            </a:r>
            <a:b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</a:b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(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)孩子长大了，与母亲产生了“代沟”，觉得母亲的教诲、约束使自己不能自由，但终于有一天孩子发现母亲的这一切都是为了自己好，强烈地感受到了“拳拳慈母心”。</a:t>
            </a:r>
            <a:endParaRPr lang="zh-CN" altLang="en-US" sz="1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3460" y="4040561"/>
            <a:ext cx="10165080" cy="2207134"/>
            <a:chOff x="1013460" y="3279196"/>
            <a:chExt cx="10165080" cy="220713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13460" y="3279196"/>
              <a:ext cx="10165080" cy="1661160"/>
            </a:xfrm>
            <a:custGeom>
              <a:gdLst>
                <a:gd name="connsiteX0" fmla="*/ 0 w 10165080"/>
                <a:gd name="connsiteY0" fmla="*/ 0 h 1661160"/>
                <a:gd name="connsiteX1" fmla="*/ 10165080 w 10165080"/>
                <a:gd name="connsiteY1" fmla="*/ 0 h 1661160"/>
                <a:gd name="connsiteX2" fmla="*/ 10165080 w 10165080"/>
                <a:gd name="connsiteY2" fmla="*/ 1661160 h 1661160"/>
                <a:gd name="connsiteX3" fmla="*/ 0 w 10165080"/>
                <a:gd name="connsiteY3" fmla="*/ 1661160 h 16611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5080" h="1661160">
                  <a:moveTo>
                    <a:pt x="0" y="0"/>
                  </a:moveTo>
                  <a:lnTo>
                    <a:pt x="10165080" y="0"/>
                  </a:lnTo>
                  <a:lnTo>
                    <a:pt x="10165080" y="1661160"/>
                  </a:lnTo>
                  <a:lnTo>
                    <a:pt x="0" y="1661160"/>
                  </a:lnTo>
                  <a:close/>
                </a:path>
              </a:pathLst>
            </a:custGeom>
            <a:effectLst>
              <a:outerShdw blurRad="190500" algn="ctr" rotWithShape="0">
                <a:srgbClr val="666666">
                  <a:alpha val="40000"/>
                </a:srgbClr>
              </a:outerShdw>
            </a:effectLst>
          </p:spPr>
        </p:pic>
        <p:sp>
          <p:nvSpPr>
            <p:cNvPr id="28" name="椭圆 27"/>
            <p:cNvSpPr/>
            <p:nvPr/>
          </p:nvSpPr>
          <p:spPr>
            <a:xfrm>
              <a:off x="3991434" y="4780336"/>
              <a:ext cx="320040" cy="32004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  <a:effectLst>
              <a:outerShdw blurRad="50800" dist="38100" dir="5400000" algn="t" rotWithShape="0">
                <a:srgbClr val="6666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591216" y="4780336"/>
              <a:ext cx="320040" cy="32004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  <a:effectLst>
              <a:outerShdw blurRad="50800" dist="38100" dir="5400000" algn="t" rotWithShape="0">
                <a:srgbClr val="6666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7190998" y="4780336"/>
              <a:ext cx="320040" cy="32004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  <a:effectLst>
              <a:outerShdw blurRad="50800" dist="38100" dir="5400000" algn="t" rotWithShape="0">
                <a:srgbClr val="6666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790779" y="4780336"/>
              <a:ext cx="320040" cy="32004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  <a:effectLst>
              <a:outerShdw blurRad="50800" dist="38100" dir="5400000" algn="t" rotWithShape="0">
                <a:srgbClr val="6666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85958" y="5210740"/>
              <a:ext cx="938034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pc="600">
                  <a:solidFill>
                    <a:srgbClr val="666666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2017</a:t>
              </a:r>
              <a:endParaRPr lang="zh-CN" altLang="en-US" sz="1200" spc="600">
                <a:solidFill>
                  <a:srgbClr val="666666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82001" y="5210740"/>
              <a:ext cx="938034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pc="600">
                  <a:solidFill>
                    <a:srgbClr val="666666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2019</a:t>
              </a:r>
              <a:endParaRPr lang="zh-CN" altLang="en-US" sz="1200" spc="600">
                <a:solidFill>
                  <a:srgbClr val="666666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482417" y="5210740"/>
              <a:ext cx="938034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pc="600">
                  <a:solidFill>
                    <a:srgbClr val="666666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2020</a:t>
              </a:r>
              <a:endParaRPr lang="zh-CN" altLang="en-US" sz="1200" spc="600">
                <a:solidFill>
                  <a:srgbClr val="666666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282219" y="5210740"/>
              <a:ext cx="938034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pc="600">
                  <a:solidFill>
                    <a:srgbClr val="666666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2018</a:t>
              </a:r>
              <a:endParaRPr lang="zh-CN" altLang="en-US" sz="1200" spc="600">
                <a:solidFill>
                  <a:srgbClr val="666666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85958" y="4392973"/>
              <a:ext cx="9380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3600</a:t>
              </a:r>
              <a:endParaRPr lang="zh-CN" altLang="en-US" sz="1400" spc="60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882001" y="4392973"/>
              <a:ext cx="9380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8200</a:t>
              </a:r>
              <a:endParaRPr lang="zh-CN" altLang="en-US" sz="1400" spc="60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404546" y="4392973"/>
              <a:ext cx="10925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12000</a:t>
              </a:r>
              <a:endParaRPr lang="zh-CN" altLang="en-US" sz="1400" spc="60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282219" y="4392973"/>
              <a:ext cx="9380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600">
                  <a:solidFill>
                    <a:schemeClr val="bg1"/>
                  </a:solidFill>
                  <a:latin typeface="Source Han Sans Bold" panose="020b0800000000000000" pitchFamily="34" charset="-122"/>
                  <a:ea typeface="Source Han Sans Bold" panose="020b0800000000000000" pitchFamily="34" charset="-122"/>
                </a:rPr>
                <a:t>6000</a:t>
              </a:r>
              <a:endParaRPr lang="zh-CN" altLang="en-US" sz="1400" spc="600">
                <a:solidFill>
                  <a:schemeClr val="bg1"/>
                </a:solidFill>
                <a:latin typeface="Source Han Sans Bold" panose="020b0800000000000000" pitchFamily="34" charset="-122"/>
                <a:ea typeface="Source Han Sans Bold" panose="020b08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0255" y="476250"/>
            <a:ext cx="2341880" cy="2143760"/>
            <a:chOff x="770088" y="476250"/>
            <a:chExt cx="2628187" cy="2341280"/>
          </a:xfrm>
        </p:grpSpPr>
        <p:sp>
          <p:nvSpPr>
            <p:cNvPr id="25" name="矩形 24"/>
            <p:cNvSpPr/>
            <p:nvPr/>
          </p:nvSpPr>
          <p:spPr>
            <a:xfrm>
              <a:off x="770088" y="476250"/>
              <a:ext cx="2226368" cy="23412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38100" dir="2700000" algn="tl" rotWithShape="0">
                <a:srgbClr val="6666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770088" y="1235545"/>
              <a:ext cx="2628187" cy="1108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ct val="150000"/>
                </a:lnSpc>
                <a:spcBef>
                  <a:spcPts val="1000"/>
                </a:spcBef>
                <a:defRPr/>
              </a:pPr>
              <a:r>
                <a:rPr lang="zh-CN" altLang="en-US" sz="4000" b="1">
                  <a:latin typeface="隶书" panose="02010509060101010101" pitchFamily="49" charset="-122"/>
                  <a:ea typeface="隶书" panose="02010509060101010101" pitchFamily="49" charset="-122"/>
                  <a:cs typeface="宋体" panose="02010600030101010101" pitchFamily="2" charset="-122"/>
                </a:rPr>
                <a:t>选一选</a:t>
              </a:r>
              <a:endParaRPr lang="zh-CN" altLang="en-US" sz="4000" b="1">
                <a:latin typeface="隶书" panose="02010509060101010101" pitchFamily="49" charset="-122"/>
                <a:ea typeface="隶书" panose="020105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8" name="组合 37"/>
          <p:cNvGrpSpPr/>
          <p:nvPr/>
        </p:nvGrpSpPr>
        <p:grpSpPr>
          <a:xfrm>
            <a:off x="430779" y="5518410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43325" y="1684020"/>
            <a:ext cx="61512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策略二、选择“新颖”的材料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3325" y="3205480"/>
            <a:ext cx="57950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sym typeface="+mn-ea"/>
              </a:rPr>
              <a:t>内容新     人无我有</a:t>
            </a:r>
            <a:endParaRPr lang="zh-CN" altLang="en-US" sz="4000" b="1">
              <a:solidFill>
                <a:schemeClr val="accent1"/>
              </a:solidFill>
            </a:endParaRPr>
          </a:p>
          <a:p>
            <a:r>
              <a:rPr lang="zh-CN" altLang="en-US" sz="4000" b="1">
                <a:solidFill>
                  <a:schemeClr val="accent1"/>
                </a:solidFill>
                <a:sym typeface="+mn-ea"/>
              </a:rPr>
              <a:t>角度新     人有我特</a:t>
            </a:r>
            <a:endParaRPr lang="zh-CN" altLang="en-US" sz="4000" b="1">
              <a:solidFill>
                <a:schemeClr val="accent1"/>
              </a:solidFill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05766" y="4192904"/>
            <a:ext cx="3964009" cy="263880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 rot="10800000">
            <a:off x="-11077" y="-10522"/>
            <a:ext cx="3036175" cy="2541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1370" y="2790190"/>
            <a:ext cx="10172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b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</a:br>
            <a:endParaRPr lang="zh-CN" altLang="en-US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2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选材策略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57955" y="1241425"/>
            <a:ext cx="72637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策略三：选择“真实”的材料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3440430" y="2150110"/>
            <a:ext cx="6971030" cy="4330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“说说咱们班”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为题进行选材。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  <a:defRPr/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咱们班老师优秀，个个都是教书育人的楷模；咱们班的学生勤奋，个个都是刻苦学习的典型；咱们班班风良好，次次受到学校的表彰。 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  <a:defRPr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0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咱们班有“八大族”。“睡仙一族”，每晚挑灯夜战，鏖战“题海”，白天却云里雾里，昏昏欲睡；“神侃一族”，课间“猛侃”，饭后“神侃”；寝室熄灯后“瞎侃”；“追星一族”将明星贴画贴在课桌上、书本上、笔记本上，对明星的轶闻趣闻绯闻津津乐道……“眼镜一族”、“足球一族”、“语文一族”、“数学一族”、“电脑一族”也各有特点。</a:t>
            </a:r>
            <a:endParaRPr lang="zh-CN" altLang="en-US" sz="2000" b="1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pic>
        <p:nvPicPr>
          <p:cNvPr id="6" name="图片 5" descr="1550850077-HCfgVFGqsB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625" y="1887220"/>
            <a:ext cx="3011170" cy="41586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1370" y="2790190"/>
            <a:ext cx="10172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b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</a:br>
            <a:endParaRPr lang="zh-CN" altLang="en-US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2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spc="300">
                  <a:latin typeface="隶书" panose="02010509060101010101" pitchFamily="49" charset="-122"/>
                  <a:ea typeface="隶书" panose="02010509060101010101" pitchFamily="49" charset="-122"/>
                </a:rPr>
                <a:t>学生佳作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83834" y="1483112"/>
            <a:ext cx="8541833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ctr"/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相逢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 algn="ctr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暮色茫茫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天边雾蒙蒙的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远处的路灯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孤单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伫立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在道旁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弯下腰来无精打采地洒下片片孤独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。街道上行人稀少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都在为即将到来的雨做准备。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（环境细节描写）</a:t>
            </a:r>
            <a:endParaRPr lang="en-US" altLang="zh-CN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还好，纷纷扬扬下来的，只是牛毛般的细雨。我一个人撑着伞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走在这幽暗的小道中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心中并没有感到多少庆幸。”突然在离家的不远处，我茫然地停下了脚步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不想前进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又不想后退。如山的压力和无尽的规劝如同潮水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将我困在这里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使我无法动弹。无数想法遽然进入脑海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我怔了怔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又忽而晃过神。眼前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仍是坑洼遍布的道路；耳边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仍是肆意拨弄我心绪的雨声。我耸了耸肩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叹息声也随之飞出了街道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又很快被雨水给淹没。我重新飞踏上了归途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心情却又沉重了几分。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（没有大段写自己遇到的困难，着重写自己遇到困难之后自我排遣的过程，角度新颖。大段心理描写和细节描写，角度小，内容真实感人，令人动容。）</a:t>
            </a:r>
            <a:endParaRPr lang="en-US" altLang="zh-CN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zh-CN" altLang="zh-CN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01370" y="2790190"/>
            <a:ext cx="10172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b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</a:br>
            <a:endParaRPr lang="zh-CN" altLang="en-US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2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spc="300">
                  <a:latin typeface="隶书" panose="02010509060101010101" pitchFamily="49" charset="-122"/>
                  <a:ea typeface="隶书" panose="02010509060101010101" pitchFamily="49" charset="-122"/>
                </a:rPr>
                <a:t>学生佳作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96035" y="870585"/>
            <a:ext cx="901001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en-US" altLang="zh-CN"/>
              <a:t> 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前方雾蒙蒙一片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无法看清它的真容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我便干脆把头埋下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与脚下的土地打交道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我细数着一块块板砖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，仔细聆听着大自然的悄悄话，渴望得到些许安慰。突然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一抹金黄点亮了阴霾的世界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轻轻摇曳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绽放出生命的不羁与热烈。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那是从石缝中窜出的一朵小花，仿佛从云隙中遗落下来的一采阳光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剪碎了灰暗的天空。</a:t>
            </a:r>
            <a:r>
              <a:rPr lang="zh-CN" altLang="zh-CN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（转折巧妙）</a:t>
            </a:r>
            <a:endParaRPr lang="en-US" altLang="zh-CN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我又一怔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或许，上的冬天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它还在为自己的境地而悲伤；或许上个雨天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它在为自己的未来而迷惘。但如今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它仍在扎根生长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努力汲取阳光。可能，有无数次被风欺辱；可能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有无数次被庞物凌驾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但它仍敢于在阴雨下不懈地探出头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张望世界。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不知不觉间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我露出了微笑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脑中顿时变得清明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疲惫一扫而空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取而代之的是无尽的希望。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不知不觉间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雨停了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藏在阴暗乌云后面的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是漫天繁星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（设置巧妙，前后照应）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endParaRPr lang="zh-CN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457200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此处的景物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时时刻刻都在变化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可那份灵魂的相逢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却永不褪色。</a:t>
            </a:r>
            <a:r>
              <a:rPr lang="zh-CN" altLang="zh-CN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（突出中心）</a:t>
            </a:r>
            <a:endParaRPr lang="zh-CN" altLang="zh-CN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421" y="2200774"/>
            <a:ext cx="6382916" cy="35970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76317" y="4786483"/>
            <a:ext cx="4072399" cy="720924"/>
            <a:chOff x="1647464" y="1679756"/>
            <a:chExt cx="4072399" cy="720924"/>
          </a:xfrm>
        </p:grpSpPr>
        <p:sp>
          <p:nvSpPr>
            <p:cNvPr id="6" name="矩形 5"/>
            <p:cNvSpPr/>
            <p:nvPr/>
          </p:nvSpPr>
          <p:spPr>
            <a:xfrm>
              <a:off x="1647464" y="2032380"/>
              <a:ext cx="4072399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2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647464" y="1679756"/>
              <a:ext cx="3883660" cy="534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>
                  <a:latin typeface="隶书" panose="02010509060101010101" pitchFamily="49" charset="-122"/>
                  <a:ea typeface="隶书" panose="02010509060101010101" pitchFamily="49" charset="-122"/>
                </a:rPr>
                <a:t>选材要真实，真实见真章</a:t>
              </a:r>
              <a:endParaRPr lang="zh-CN" altLang="en-US" sz="24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73870" y="3423519"/>
            <a:ext cx="4072399" cy="1420495"/>
            <a:chOff x="1647464" y="1679756"/>
            <a:chExt cx="4072399" cy="1420495"/>
          </a:xfrm>
        </p:grpSpPr>
        <p:sp>
          <p:nvSpPr>
            <p:cNvPr id="11" name="矩形 10"/>
            <p:cNvSpPr/>
            <p:nvPr/>
          </p:nvSpPr>
          <p:spPr>
            <a:xfrm>
              <a:off x="1647464" y="2032380"/>
              <a:ext cx="4072399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2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47464" y="1679756"/>
              <a:ext cx="4071620" cy="1420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>
                  <a:latin typeface="隶书" panose="02010509060101010101" pitchFamily="49" charset="-122"/>
                  <a:ea typeface="隶书" panose="02010509060101010101" pitchFamily="49" charset="-122"/>
                </a:rPr>
                <a:t>选材要新颖：</a:t>
              </a:r>
              <a:r>
                <a:rPr lang="zh-CN" altLang="en-US" sz="2400">
                  <a:latin typeface="隶书" panose="02010509060101010101" pitchFamily="49" charset="-122"/>
                  <a:ea typeface="隶书" panose="02010509060101010101" pitchFamily="49" charset="-122"/>
                  <a:sym typeface="+mn-ea"/>
                </a:rPr>
                <a:t>内容新，人无我有；角度新，人有我特。</a:t>
              </a:r>
              <a:endParaRPr lang="zh-CN" altLang="en-US" sz="2400">
                <a:latin typeface="隶书" panose="02010509060101010101" pitchFamily="49" charset="-122"/>
                <a:ea typeface="隶书" panose="02010509060101010101" pitchFamily="49" charset="-122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4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476191" y="2200774"/>
            <a:ext cx="4072399" cy="977265"/>
            <a:chOff x="1647464" y="1679756"/>
            <a:chExt cx="4072399" cy="977265"/>
          </a:xfrm>
        </p:grpSpPr>
        <p:sp>
          <p:nvSpPr>
            <p:cNvPr id="16" name="矩形 15"/>
            <p:cNvSpPr/>
            <p:nvPr/>
          </p:nvSpPr>
          <p:spPr>
            <a:xfrm>
              <a:off x="1647464" y="2032380"/>
              <a:ext cx="4072399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2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47464" y="1679756"/>
              <a:ext cx="3764915" cy="977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>
                  <a:latin typeface="隶书" panose="02010509060101010101" pitchFamily="49" charset="-122"/>
                  <a:ea typeface="隶书" panose="02010509060101010101" pitchFamily="49" charset="-122"/>
                </a:rPr>
                <a:t>选材角度小，以小见大，化大为小</a:t>
              </a:r>
              <a:endParaRPr lang="zh-CN" altLang="en-US" sz="240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8" name="图片占位符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" r="820"/>
          <a:stretch>
            <a:fillRect/>
          </a:stretch>
        </p:blipFill>
        <p:spPr>
          <a:xfrm>
            <a:off x="1337255" y="2606964"/>
            <a:ext cx="3996575" cy="2539999"/>
          </a:xfrm>
          <a:custGeom>
            <a:gdLst>
              <a:gd name="connsiteX0" fmla="*/ 0 w 4047628"/>
              <a:gd name="connsiteY0" fmla="*/ 0 h 2800323"/>
              <a:gd name="connsiteX1" fmla="*/ 4047628 w 4047628"/>
              <a:gd name="connsiteY1" fmla="*/ 0 h 2800323"/>
              <a:gd name="connsiteX2" fmla="*/ 4047628 w 4047628"/>
              <a:gd name="connsiteY2" fmla="*/ 2800323 h 2800323"/>
              <a:gd name="connsiteX3" fmla="*/ 0 w 4047628"/>
              <a:gd name="connsiteY3" fmla="*/ 2800323 h 28003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7628" h="2800323">
                <a:moveTo>
                  <a:pt x="0" y="0"/>
                </a:moveTo>
                <a:lnTo>
                  <a:pt x="4047628" y="0"/>
                </a:lnTo>
                <a:lnTo>
                  <a:pt x="4047628" y="2800323"/>
                </a:lnTo>
                <a:lnTo>
                  <a:pt x="0" y="2800323"/>
                </a:lnTo>
                <a:close/>
              </a:path>
            </a:pathLst>
          </a:custGeom>
        </p:spPr>
      </p:pic>
      <p:pic>
        <p:nvPicPr>
          <p:cNvPr id="19" name="Picture 2" descr="D:\1\8dc78b2f3ebd2980b118f2aa2629df98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471409" y="2329108"/>
            <a:ext cx="850370" cy="827340"/>
          </a:xfrm>
          <a:prstGeom prst="rect">
            <a:avLst/>
          </a:prstGeom>
          <a:noFill/>
        </p:spPr>
      </p:pic>
      <p:pic>
        <p:nvPicPr>
          <p:cNvPr id="20" name="Picture 2" descr="D:\1\8dc78b2f3ebd2980b118f2aa2629df98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507335" y="3551853"/>
            <a:ext cx="850370" cy="827340"/>
          </a:xfrm>
          <a:prstGeom prst="rect">
            <a:avLst/>
          </a:prstGeom>
          <a:noFill/>
        </p:spPr>
      </p:pic>
      <p:pic>
        <p:nvPicPr>
          <p:cNvPr id="21" name="Picture 2" descr="D:\1\8dc78b2f3ebd2980b118f2aa2629df98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513207" y="4733293"/>
            <a:ext cx="850370" cy="827340"/>
          </a:xfrm>
          <a:prstGeom prst="rect">
            <a:avLst/>
          </a:prstGeom>
          <a:noFill/>
        </p:spPr>
      </p:pic>
      <p:grpSp>
        <p:nvGrpSpPr>
          <p:cNvPr id="22" name="组合 21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2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总结三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95500" y="2520950"/>
            <a:ext cx="78708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选材口诀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材料真实最重要，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扣题选材小中找，</a:t>
            </a:r>
            <a:b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</a:b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深挖本质写时代，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新颖有趣为最好。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0944" y="1156595"/>
            <a:ext cx="3075167" cy="600671"/>
            <a:chOff x="552155" y="623376"/>
            <a:chExt cx="3075167" cy="600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2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课堂总结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480944" y="1156595"/>
            <a:ext cx="3075167" cy="600671"/>
            <a:chOff x="552155" y="623376"/>
            <a:chExt cx="3075167" cy="600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25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学生寄语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15185" y="2580005"/>
            <a:ext cx="808863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用自己的眼睛去发现美，用自己的笔尖去记录美，用自己的心灵去品味美。写作便是发现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-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记录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-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品味的升华过程。巧当做饭能手，找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“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米</a:t>
            </a: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”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下锅，你的生活便会越来越美好。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Straight Connector 8"/>
          <p:cNvCxnSpPr/>
          <p:nvPr/>
        </p:nvCxnSpPr>
        <p:spPr>
          <a:xfrm rot="5400000">
            <a:off x="2793683" y="3530600"/>
            <a:ext cx="3852862" cy="15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424680" y="1603375"/>
            <a:ext cx="591820" cy="590550"/>
            <a:chOff x="6968" y="2525"/>
            <a:chExt cx="932" cy="930"/>
          </a:xfrm>
        </p:grpSpPr>
        <p:sp>
          <p:nvSpPr>
            <p:cNvPr id="11" name="Oval 9"/>
            <p:cNvSpPr/>
            <p:nvPr/>
          </p:nvSpPr>
          <p:spPr>
            <a:xfrm>
              <a:off x="6968" y="2525"/>
              <a:ext cx="932" cy="93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7243" y="2775"/>
              <a:ext cx="382" cy="433"/>
            </a:xfrm>
            <a:custGeom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24680" y="4949825"/>
            <a:ext cx="591820" cy="590550"/>
            <a:chOff x="6968" y="7795"/>
            <a:chExt cx="932" cy="930"/>
          </a:xfrm>
        </p:grpSpPr>
        <p:sp>
          <p:nvSpPr>
            <p:cNvPr id="14" name="Oval 10"/>
            <p:cNvSpPr/>
            <p:nvPr/>
          </p:nvSpPr>
          <p:spPr>
            <a:xfrm>
              <a:off x="6968" y="7795"/>
              <a:ext cx="932" cy="930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7219" y="8026"/>
              <a:ext cx="467" cy="467"/>
              <a:chOff x="6284122" y="998657"/>
              <a:chExt cx="366050" cy="366051"/>
            </a:xfrm>
            <a:solidFill>
              <a:schemeClr val="bg1"/>
            </a:solidFill>
          </p:grpSpPr>
          <p:sp>
            <p:nvSpPr>
              <p:cNvPr id="17" name="AutoShape 81"/>
              <p:cNvSpPr/>
              <p:nvPr/>
            </p:nvSpPr>
            <p:spPr bwMode="auto">
              <a:xfrm>
                <a:off x="6284122" y="998657"/>
                <a:ext cx="366050" cy="366051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82"/>
              <p:cNvSpPr/>
              <p:nvPr/>
            </p:nvSpPr>
            <p:spPr bwMode="auto">
              <a:xfrm>
                <a:off x="6318536" y="1295878"/>
                <a:ext cx="34415" cy="34415"/>
              </a:xfrm>
              <a:custGeom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424680" y="3222625"/>
            <a:ext cx="591820" cy="591820"/>
            <a:chOff x="6968" y="5075"/>
            <a:chExt cx="932" cy="932"/>
          </a:xfrm>
        </p:grpSpPr>
        <p:sp>
          <p:nvSpPr>
            <p:cNvPr id="19" name="Oval 11"/>
            <p:cNvSpPr/>
            <p:nvPr/>
          </p:nvSpPr>
          <p:spPr>
            <a:xfrm>
              <a:off x="6968" y="5075"/>
              <a:ext cx="932" cy="933"/>
            </a:xfrm>
            <a:prstGeom prst="ellipse">
              <a:avLst/>
            </a:prstGeom>
            <a:solidFill>
              <a:srgbClr val="EA9C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130"/>
            <p:cNvSpPr/>
            <p:nvPr/>
          </p:nvSpPr>
          <p:spPr bwMode="auto">
            <a:xfrm>
              <a:off x="7215" y="5308"/>
              <a:ext cx="468" cy="467"/>
            </a:xfrm>
            <a:custGeom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99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25"/>
          <p:cNvSpPr txBox="1"/>
          <p:nvPr/>
        </p:nvSpPr>
        <p:spPr>
          <a:xfrm>
            <a:off x="5277485" y="1561465"/>
            <a:ext cx="590867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1、你们班一定有不少“牛人”吧？</a:t>
            </a:r>
            <a:r>
              <a:rPr lang="zh-CN" altLang="en-US" sz="2400" b="1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以《晒晒我们班的“牛人”》为题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，写篇作文。不少于600字。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400"/>
          </a:p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400"/>
          </a:p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5346700" y="3114040"/>
            <a:ext cx="6122670" cy="1722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2、你记录过自己的一天的生活吗？在这一天中，哪些经历是你独有或者令你感触最深的？以</a:t>
            </a:r>
            <a:r>
              <a:rPr lang="zh-CN" altLang="en-US" sz="2400" b="1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《我的一天》为题</a:t>
            </a: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，写一篇作文。不少于600字。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0" b="1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" name="TextBox 25"/>
          <p:cNvSpPr txBox="1"/>
          <p:nvPr/>
        </p:nvSpPr>
        <p:spPr>
          <a:xfrm>
            <a:off x="5346383" y="4893945"/>
            <a:ext cx="385572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defTabSz="1217295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latin typeface="隶书" panose="02010509060101010101" pitchFamily="49" charset="-122"/>
                <a:ea typeface="隶书" panose="02010509060101010101" pitchFamily="49" charset="-122"/>
                <a:sym typeface="Arial" panose="020b0604020202020204" pitchFamily="34" charset="0"/>
              </a:rPr>
              <a:t>选择其一，进行写作训练。</a:t>
            </a:r>
            <a:endParaRPr lang="zh-CN" altLang="en-US" sz="2400" b="1"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7997190" y="3057525"/>
            <a:ext cx="2954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55700">
              <a:lnSpc>
                <a:spcPct val="200000"/>
              </a:lnSpc>
              <a:spcBef>
                <a:spcPts val="950"/>
              </a:spcBef>
              <a:defRPr/>
            </a:pPr>
            <a:endParaRPr lang="zh-CN" altLang="en-US" sz="1200">
              <a:latin typeface="隶书" panose="02010509060101010101" pitchFamily="49" charset="-122"/>
              <a:ea typeface="隶书" panose="020105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8269" y="652405"/>
            <a:ext cx="3075167" cy="773605"/>
            <a:chOff x="552155" y="623376"/>
            <a:chExt cx="3075167" cy="77360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3" name="TextBox 1"/>
            <p:cNvSpPr txBox="1"/>
            <p:nvPr/>
          </p:nvSpPr>
          <p:spPr>
            <a:xfrm>
              <a:off x="1285410" y="628631"/>
              <a:ext cx="2341912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作业</a:t>
              </a:r>
              <a:endParaRPr kumimoji="0" lang="zh-CN" altLang="en-US" sz="44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992496" y="1561442"/>
            <a:ext cx="2963554" cy="421136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2" grpId="0"/>
      <p:bldP spid="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文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607" y="2527300"/>
            <a:ext cx="6788785" cy="1224280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337800" y="122174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icture 3" descr="C:\Users\wangcj\Desktop\gaoqingziranfengjingbizhi_415770_18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06537" y="2442117"/>
            <a:ext cx="6311590" cy="324500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530505" y="1612297"/>
            <a:ext cx="7264803" cy="1542140"/>
            <a:chOff x="2463599" y="2399318"/>
            <a:chExt cx="7264803" cy="1542140"/>
          </a:xfrm>
        </p:grpSpPr>
        <p:sp>
          <p:nvSpPr>
            <p:cNvPr id="6" name="矩形 5"/>
            <p:cNvSpPr/>
            <p:nvPr/>
          </p:nvSpPr>
          <p:spPr>
            <a:xfrm>
              <a:off x="2463599" y="3537501"/>
              <a:ext cx="7264803" cy="40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74777" y="2399318"/>
              <a:ext cx="1847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60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13508" y="873880"/>
            <a:ext cx="1116477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什么是选材呢？</a:t>
            </a:r>
            <a:endParaRPr lang="zh-CN" altLang="en-US" sz="4800" b="1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文鼎新艺体简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" y="1847851"/>
            <a:ext cx="4648200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选材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就是根据主题的需要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有目的地选择恰当的材料来表现主题</a:t>
            </a:r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使文章产生最好的效果。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1151890" y="1693545"/>
            <a:ext cx="3675380" cy="3601085"/>
            <a:chOff x="1724" y="3243"/>
            <a:chExt cx="5788" cy="5671"/>
          </a:xfrm>
        </p:grpSpPr>
        <p:sp>
          <p:nvSpPr>
            <p:cNvPr id="3" name="椭圆 2"/>
            <p:cNvSpPr/>
            <p:nvPr/>
          </p:nvSpPr>
          <p:spPr>
            <a:xfrm>
              <a:off x="2284" y="3243"/>
              <a:ext cx="5229" cy="5229"/>
            </a:xfrm>
            <a:prstGeom prst="ellipse">
              <a:avLst/>
            </a:prstGeom>
            <a:noFill/>
            <a:ln>
              <a:solidFill>
                <a:srgbClr val="FFB8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284" y="3686"/>
              <a:ext cx="5229" cy="5229"/>
            </a:xfrm>
            <a:prstGeom prst="ellipse">
              <a:avLst/>
            </a:prstGeom>
            <a:noFill/>
            <a:ln>
              <a:solidFill>
                <a:srgbClr val="FFB8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24" y="3453"/>
              <a:ext cx="5229" cy="5229"/>
            </a:xfrm>
            <a:prstGeom prst="ellipse">
              <a:avLst/>
            </a:prstGeom>
            <a:noFill/>
            <a:ln>
              <a:solidFill>
                <a:srgbClr val="FFB8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1219200" y="1807845"/>
            <a:ext cx="3320415" cy="332041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乘号"/>
          <p:cNvSpPr/>
          <p:nvPr/>
        </p:nvSpPr>
        <p:spPr>
          <a:xfrm>
            <a:off x="5159375" y="3089275"/>
            <a:ext cx="673100" cy="673100"/>
          </a:xfrm>
          <a:prstGeom prst="mathMultiply">
            <a:avLst>
              <a:gd name="adj1" fmla="val 4861"/>
            </a:avLst>
          </a:prstGeom>
          <a:solidFill>
            <a:srgbClr val="FFB8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12" name="TextBox 1"/>
            <p:cNvSpPr txBox="1"/>
            <p:nvPr/>
          </p:nvSpPr>
          <p:spPr>
            <a:xfrm>
              <a:off x="1285410" y="628631"/>
              <a:ext cx="2341912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466850" y="609600"/>
            <a:ext cx="4438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仿宋" panose="02010609060101010101" pitchFamily="49" charset="-122"/>
                <a:ea typeface="微软雅黑" panose="020b0503020204020204" pitchFamily="34" charset="-122"/>
              </a:rPr>
              <a:t>教学目标 </a:t>
            </a:r>
            <a:endParaRPr lang="en-US" altLang="zh-CN" sz="4800" b="1">
              <a:latin typeface="仿宋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7698" y="3636129"/>
            <a:ext cx="59921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仿宋" panose="02010609060101010101" pitchFamily="49" charset="-122"/>
                <a:ea typeface="微软雅黑" panose="020b0503020204020204" pitchFamily="34" charset="-122"/>
              </a:rPr>
              <a:t>掌握记叙文选材原则和策略。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9687" y="4565769"/>
            <a:ext cx="58540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仿宋" panose="02010609060101010101" pitchFamily="49" charset="-122"/>
                <a:ea typeface="微软雅黑" panose="020b0503020204020204" pitchFamily="34" charset="-122"/>
              </a:rPr>
              <a:t>列举学生佳作，提高学生选材能力，增强学生写作信心。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28141" y="19745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600">
                <a:solidFill>
                  <a:srgbClr val="FD6B6B"/>
                </a:solidFill>
                <a:latin typeface="微软雅黑" panose="020b0503020204020204" pitchFamily="34" charset="-122"/>
              </a:rPr>
              <a:t>01</a:t>
            </a: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66804" y="3438426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600">
                <a:solidFill>
                  <a:srgbClr val="FD6B6B"/>
                </a:solidFill>
                <a:latin typeface="微软雅黑" panose="020b0503020204020204" pitchFamily="34" charset="-122"/>
              </a:rPr>
              <a:t>02</a:t>
            </a: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618544" y="4724301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CN" sz="3600">
                <a:solidFill>
                  <a:srgbClr val="FD6B6B"/>
                </a:solidFill>
                <a:latin typeface="微软雅黑" panose="020b0503020204020204" pitchFamily="34" charset="-122"/>
              </a:rPr>
              <a:t>03</a:t>
            </a: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32475" y="2214880"/>
            <a:ext cx="57429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仿宋" panose="02010609060101010101" pitchFamily="49" charset="-122"/>
                <a:ea typeface="微软雅黑" panose="020b0503020204020204" pitchFamily="34" charset="-122"/>
              </a:rPr>
              <a:t>明确记叙文选材来源。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59" y="10159"/>
            <a:ext cx="3964009" cy="2638807"/>
          </a:xfrm>
          <a:prstGeom prst="rect">
            <a:avLst/>
          </a:prstGeom>
        </p:spPr>
      </p:pic>
      <p:sp>
        <p:nvSpPr>
          <p:cNvPr id="119" name="文本框 118"/>
          <p:cNvSpPr txBox="1"/>
          <p:nvPr/>
        </p:nvSpPr>
        <p:spPr>
          <a:xfrm>
            <a:off x="5262338" y="708336"/>
            <a:ext cx="174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zh-CN" altLang="en-US" sz="4000" i="1" spc="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184358" y="4393203"/>
            <a:ext cx="3036175" cy="2541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82875" y="906145"/>
            <a:ext cx="7390130" cy="1076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一、巧当做饭能手之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米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从何来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3542" y="1750742"/>
            <a:ext cx="78616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（学生佳作片段）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              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那一段美好的时光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天空依旧明净如初，几朵无戰的白云悠闲的飘散着，阳光将树木的影子扯得又高又长，树上，鸟儿的影子正活浅地跳着，这一画面让我倍感温馨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浅笑安然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>
                <a:latin typeface="黑体" panose="02010609060101010101" charset="-122"/>
                <a:ea typeface="黑体" panose="02010609060101010101" charset="-122"/>
              </a:rPr>
              <a:t>我骑着车儿在瞬静的羊肠小道上，望，湖面波光一片，几只鱼正嬉着，湖底的沙石积在一块儿，形成了一幅好不自然的画卷儿。我吹着口唷而行，来到书声朗朗的校园，又听见了那一熟悉的声音，心中倍感愉快。来到教室，一如既往的朗读声打动了我，也情不自禁地读了起来。上课铃声及时的响起，门外又响起你那高跟鞋踩在地上悦耳的响声你走进教室，浅浅的笑着，让我的心一下子就安静了下来，你轻声的城了一句“上课”，我们早已含蓄待发得站了起来。</a:t>
            </a:r>
            <a:endParaRPr lang="zh-CN" altLang="zh-CN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8932545" y="2814955"/>
            <a:ext cx="632460" cy="210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下弧形箭头 3"/>
          <p:cNvSpPr/>
          <p:nvPr/>
        </p:nvSpPr>
        <p:spPr>
          <a:xfrm rot="18900000">
            <a:off x="8853805" y="3622675"/>
            <a:ext cx="1168400" cy="4699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08515" y="2910205"/>
            <a:ext cx="159067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自然环境描写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8932545" y="4770755"/>
            <a:ext cx="631825" cy="2298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641205" y="4701540"/>
            <a:ext cx="1398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学校生活</a:t>
            </a:r>
            <a:endParaRPr lang="zh-CN" altLang="en-US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59" y="10159"/>
            <a:ext cx="3964009" cy="2638807"/>
          </a:xfrm>
          <a:prstGeom prst="rect">
            <a:avLst/>
          </a:prstGeom>
        </p:spPr>
      </p:pic>
      <p:sp>
        <p:nvSpPr>
          <p:cNvPr id="119" name="文本框 118"/>
          <p:cNvSpPr txBox="1"/>
          <p:nvPr/>
        </p:nvSpPr>
        <p:spPr>
          <a:xfrm>
            <a:off x="5262338" y="708336"/>
            <a:ext cx="174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zh-CN" altLang="en-US" sz="4000" i="1" spc="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449435" y="4583430"/>
            <a:ext cx="2808605" cy="2350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52065" y="1037590"/>
            <a:ext cx="6793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一、巧当做饭能手之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米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从何来</a:t>
            </a:r>
            <a:endParaRPr lang="zh-CN" altLang="en-US" sz="3200"/>
          </a:p>
        </p:txBody>
      </p:sp>
      <p:sp>
        <p:nvSpPr>
          <p:cNvPr id="7" name="TextBox 6"/>
          <p:cNvSpPr txBox="1"/>
          <p:nvPr/>
        </p:nvSpPr>
        <p:spPr>
          <a:xfrm>
            <a:off x="1672683" y="2152185"/>
            <a:ext cx="7549376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（学生佳作片段）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那一段温暖的时光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 等待一场花开，等待一个你来。一一题记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 又是一年春天，乌儿的啼鸣唤醒了万物，花儿竞相绽放，在那一簇簇、一丛从的艳丽的花中，我却独爱桃花的那份雅致，爱它那清新脱俗。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识桃花</a:t>
            </a:r>
            <a:endParaRPr lang="en-US" altLang="zh-CN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    她很爱桃花。大概我是被她熏陶出来的吧</a:t>
            </a:r>
            <a:r>
              <a:rPr lang="ja-JP" altLang="en-US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我第一次见到桃花就是在她家的院子里。那一树粉色的花随风摇曳着，如同仙女下凡般的优雅。那时她身着粉色的连衣裙，长发披在肩上，眼角上的鱼尾纹丝毫挡不住她的美丽动人，恍惚间，竟感觉她和这树花有那么几分相似，就想折一枝花插在她头上。我跑向桃树，努力地踮起脚尖，可是依旧碰不着。她轻盈的跟在我身后，嘴角泛着笑意，对我轻声说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:“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宝，不能摘哦，桃树姑姑会疼的。来，姨婆带你到别处玩。”于是我知道了，这棵树叫桃树，而这个像桃树的女人叫做姨外婆。</a:t>
            </a: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9030970" y="3517265"/>
            <a:ext cx="632460" cy="210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778365" y="3438525"/>
            <a:ext cx="19583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</a:rPr>
              <a:t>自然环境描写</a:t>
            </a:r>
            <a:endParaRPr lang="zh-CN" altLang="en-US" sz="2000" b="1">
              <a:solidFill>
                <a:schemeClr val="accent1"/>
              </a:solidFill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9145905" y="4733290"/>
            <a:ext cx="632460" cy="210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916795" y="4733290"/>
            <a:ext cx="12757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</a:rPr>
              <a:t>家庭生活</a:t>
            </a:r>
            <a:endParaRPr lang="zh-CN" altLang="en-US" sz="2000" b="1">
              <a:solidFill>
                <a:schemeClr val="accent1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6717665" y="3051810"/>
            <a:ext cx="632460" cy="2108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64425" y="2932430"/>
            <a:ext cx="1601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</a:rPr>
              <a:t>书籍</a:t>
            </a:r>
            <a:endParaRPr lang="zh-CN" altLang="en-US" sz="20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59" y="10159"/>
            <a:ext cx="3964009" cy="2638807"/>
          </a:xfrm>
          <a:prstGeom prst="rect">
            <a:avLst/>
          </a:prstGeom>
        </p:spPr>
      </p:pic>
      <p:sp>
        <p:nvSpPr>
          <p:cNvPr id="119" name="文本框 118"/>
          <p:cNvSpPr txBox="1"/>
          <p:nvPr/>
        </p:nvSpPr>
        <p:spPr>
          <a:xfrm>
            <a:off x="5262338" y="708336"/>
            <a:ext cx="1743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zh-CN" altLang="en-US" sz="4000" i="1" spc="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89" t="29952"/>
          <a:stretch>
            <a:fillRect/>
          </a:stretch>
        </p:blipFill>
        <p:spPr>
          <a:xfrm>
            <a:off x="9900638" y="4249693"/>
            <a:ext cx="3036175" cy="2541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43685" y="1889760"/>
            <a:ext cx="835723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新闻片段）</a:t>
            </a:r>
            <a:endParaRPr lang="en-US" altLang="zh-CN">
              <a:solidFill>
                <a:schemeClr val="tx1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sym typeface="+mn-ea"/>
              </a:rPr>
              <a:t>   “17年前，全世界守90后，17年后，换90后守护这个世界”，为了避兔交又感染，也为了节约穿脱防护衣帽的时间，武汉大学人民医院东院的90后护士单霞，毅然剪掉了自己的长发，她说:“头发没有了还可以再长，现在的首要问题是保护好自己同时尽力去救更多人。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endParaRPr lang="zh-CN" altLang="en-US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    在火神山、雷神山工地以及其他防疫医院建设工地上的人们，远离家人，冒着被感染的风险，夜以继日地劳作，他们同样是“最美逆行者，同样值得人们敬重。灾难来临，正是这些最美逆行者沖锋陷阵，为抗击疫情、稳定局面默默无闻地奉献着。正是他们这种勇于担当的精神，树立起人们战胜疫情的信心，激发人们不妥协、不放弃、不后退的坚强意志。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800">
                <a:latin typeface="黑体" panose="02010609060101010101" charset="-122"/>
                <a:ea typeface="黑体" panose="02010609060101010101" charset="-122"/>
              </a:rPr>
              <a:t>    武汉的一家酒店收到了一份特殊的“礼物”，这是来自于一位淳朴的农民，他带来的是新鲜的大白菜，据悉这位师傅姓秦，在收到他的礼物时工作人员打算给他报酬时，他连连说不用，因为他听说从人上海北京等地来的医疗队在这家酒店，想给医疗队做一点贡献，这些菜虽然不多，但是都是新鲜的。感谢有你，你的支援”，是医护人员抗击疫情的动力。</a:t>
            </a:r>
            <a:endParaRPr lang="zh-CN" altLang="en-US" sz="1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3985" y="1038225"/>
            <a:ext cx="7282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一、巧当做饭能手之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米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从何来</a:t>
            </a:r>
            <a:endParaRPr lang="zh-CN" altLang="en-US" sz="3200"/>
          </a:p>
        </p:txBody>
      </p:sp>
      <p:sp>
        <p:nvSpPr>
          <p:cNvPr id="4" name="右箭头 3"/>
          <p:cNvSpPr/>
          <p:nvPr/>
        </p:nvSpPr>
        <p:spPr>
          <a:xfrm>
            <a:off x="9660255" y="3695700"/>
            <a:ext cx="751205" cy="336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411460" y="3664585"/>
            <a:ext cx="1294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</a:rPr>
              <a:t>社会生活</a:t>
            </a:r>
            <a:endParaRPr lang="zh-CN" altLang="en-US" sz="20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2463598" y="2682814"/>
            <a:ext cx="7264803" cy="1544128"/>
            <a:chOff x="2463599" y="2399318"/>
            <a:chExt cx="7264803" cy="1544128"/>
          </a:xfrm>
        </p:grpSpPr>
        <p:sp>
          <p:nvSpPr>
            <p:cNvPr id="6" name="矩形 5"/>
            <p:cNvSpPr/>
            <p:nvPr/>
          </p:nvSpPr>
          <p:spPr>
            <a:xfrm>
              <a:off x="2463599" y="3537501"/>
              <a:ext cx="7264803" cy="405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974777" y="2399318"/>
              <a:ext cx="18473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60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汉仪小麦体简" panose="00020600040101010101" pitchFamily="18" charset="-122"/>
                <a:ea typeface="汉仪小麦体简" panose="00020600040101010101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15035" y="1978025"/>
            <a:ext cx="4946015" cy="3080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米从何来      来源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自己生活      自我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浩瀚书籍      书籍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社会生活      社会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自然万物      自然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715" y="2312035"/>
            <a:ext cx="5447030" cy="3152775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668269" y="652405"/>
            <a:ext cx="3075167" cy="650415"/>
            <a:chOff x="552155" y="623376"/>
            <a:chExt cx="3075167" cy="65041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总结一</a:t>
              </a:r>
              <a:endParaRPr kumimoji="0" lang="zh-CN" altLang="en-US" sz="36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5593715" y="3022397"/>
            <a:ext cx="4864963" cy="1004974"/>
            <a:chOff x="6096000" y="2926512"/>
            <a:chExt cx="4864963" cy="1004974"/>
          </a:xfrm>
        </p:grpSpPr>
        <p:grpSp>
          <p:nvGrpSpPr>
            <p:cNvPr id="10" name="组合 9"/>
            <p:cNvGrpSpPr/>
            <p:nvPr/>
          </p:nvGrpSpPr>
          <p:grpSpPr>
            <a:xfrm>
              <a:off x="9955990" y="2926513"/>
              <a:ext cx="1004973" cy="1004973"/>
              <a:chOff x="9084528" y="2033583"/>
              <a:chExt cx="1208173" cy="1208173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9084528" y="2033583"/>
                <a:ext cx="1208173" cy="1208173"/>
              </a:xfrm>
              <a:prstGeom prst="ellipse">
                <a:avLst/>
              </a:prstGeom>
              <a:solidFill>
                <a:srgbClr val="EA9C9C"/>
              </a:solidFill>
              <a:ln>
                <a:noFill/>
              </a:ln>
              <a:effectLst>
                <a:outerShdw blurRad="63500" algn="ctr" rotWithShape="0">
                  <a:srgbClr val="66666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KSO_Shape"/>
              <p:cNvSpPr/>
              <p:nvPr/>
            </p:nvSpPr>
            <p:spPr>
              <a:xfrm>
                <a:off x="9581997" y="2476488"/>
                <a:ext cx="213233" cy="328051"/>
              </a:xfrm>
              <a:custGeom>
                <a:gdLst>
                  <a:gd name="connsiteX0" fmla="*/ 1569114 w 3604952"/>
                  <a:gd name="connsiteY0" fmla="*/ 5211012 h 5550702"/>
                  <a:gd name="connsiteX1" fmla="*/ 2035839 w 3604952"/>
                  <a:gd name="connsiteY1" fmla="*/ 5211012 h 5550702"/>
                  <a:gd name="connsiteX2" fmla="*/ 2035839 w 3604952"/>
                  <a:gd name="connsiteY2" fmla="*/ 5550702 h 5550702"/>
                  <a:gd name="connsiteX3" fmla="*/ 1569114 w 3604952"/>
                  <a:gd name="connsiteY3" fmla="*/ 5550702 h 5550702"/>
                  <a:gd name="connsiteX4" fmla="*/ 1045239 w 3604952"/>
                  <a:gd name="connsiteY4" fmla="*/ 4710950 h 5550702"/>
                  <a:gd name="connsiteX5" fmla="*/ 2559714 w 3604952"/>
                  <a:gd name="connsiteY5" fmla="*/ 4710950 h 5550702"/>
                  <a:gd name="connsiteX6" fmla="*/ 2559714 w 3604952"/>
                  <a:gd name="connsiteY6" fmla="*/ 4972888 h 5550702"/>
                  <a:gd name="connsiteX7" fmla="*/ 1045239 w 3604952"/>
                  <a:gd name="connsiteY7" fmla="*/ 4972888 h 5550702"/>
                  <a:gd name="connsiteX8" fmla="*/ 1045239 w 3604952"/>
                  <a:gd name="connsiteY8" fmla="*/ 4210887 h 5550702"/>
                  <a:gd name="connsiteX9" fmla="*/ 2559714 w 3604952"/>
                  <a:gd name="connsiteY9" fmla="*/ 4210887 h 5550702"/>
                  <a:gd name="connsiteX10" fmla="*/ 2559714 w 3604952"/>
                  <a:gd name="connsiteY10" fmla="*/ 4472825 h 5550702"/>
                  <a:gd name="connsiteX11" fmla="*/ 1045239 w 3604952"/>
                  <a:gd name="connsiteY11" fmla="*/ 4472825 h 5550702"/>
                  <a:gd name="connsiteX12" fmla="*/ 1802476 w 3604952"/>
                  <a:gd name="connsiteY12" fmla="*/ 0 h 5550702"/>
                  <a:gd name="connsiteX13" fmla="*/ 3604952 w 3604952"/>
                  <a:gd name="connsiteY13" fmla="*/ 1857794 h 5550702"/>
                  <a:gd name="connsiteX14" fmla="*/ 2661643 w 3604952"/>
                  <a:gd name="connsiteY14" fmla="*/ 3491362 h 5550702"/>
                  <a:gd name="connsiteX15" fmla="*/ 2559714 w 3604952"/>
                  <a:gd name="connsiteY15" fmla="*/ 3541971 h 5550702"/>
                  <a:gd name="connsiteX16" fmla="*/ 2559714 w 3604952"/>
                  <a:gd name="connsiteY16" fmla="*/ 3972762 h 5550702"/>
                  <a:gd name="connsiteX17" fmla="*/ 1045239 w 3604952"/>
                  <a:gd name="connsiteY17" fmla="*/ 3972762 h 5550702"/>
                  <a:gd name="connsiteX18" fmla="*/ 1045239 w 3604952"/>
                  <a:gd name="connsiteY18" fmla="*/ 3541971 h 5550702"/>
                  <a:gd name="connsiteX19" fmla="*/ 943309 w 3604952"/>
                  <a:gd name="connsiteY19" fmla="*/ 3491362 h 5550702"/>
                  <a:gd name="connsiteX20" fmla="*/ 0 w 3604952"/>
                  <a:gd name="connsiteY20" fmla="*/ 1857794 h 5550702"/>
                  <a:gd name="connsiteX21" fmla="*/ 1802476 w 3604952"/>
                  <a:gd name="connsiteY21" fmla="*/ 0 h 55507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04952" h="5550702">
                    <a:moveTo>
                      <a:pt x="1569114" y="5211012"/>
                    </a:moveTo>
                    <a:lnTo>
                      <a:pt x="2035839" y="5211012"/>
                    </a:lnTo>
                    <a:lnTo>
                      <a:pt x="2035839" y="5550702"/>
                    </a:lnTo>
                    <a:lnTo>
                      <a:pt x="1569114" y="5550702"/>
                    </a:lnTo>
                    <a:close/>
                    <a:moveTo>
                      <a:pt x="1045239" y="4710950"/>
                    </a:moveTo>
                    <a:lnTo>
                      <a:pt x="2559714" y="4710950"/>
                    </a:lnTo>
                    <a:lnTo>
                      <a:pt x="2559714" y="4972888"/>
                    </a:lnTo>
                    <a:lnTo>
                      <a:pt x="1045239" y="4972888"/>
                    </a:lnTo>
                    <a:close/>
                    <a:moveTo>
                      <a:pt x="1045239" y="4210887"/>
                    </a:moveTo>
                    <a:lnTo>
                      <a:pt x="2559714" y="4210887"/>
                    </a:lnTo>
                    <a:lnTo>
                      <a:pt x="2559714" y="4472825"/>
                    </a:lnTo>
                    <a:lnTo>
                      <a:pt x="1045239" y="4472825"/>
                    </a:lnTo>
                    <a:close/>
                    <a:moveTo>
                      <a:pt x="1802476" y="0"/>
                    </a:moveTo>
                    <a:cubicBezTo>
                      <a:pt x="2797956" y="0"/>
                      <a:pt x="3604952" y="831763"/>
                      <a:pt x="3604952" y="1857794"/>
                    </a:cubicBezTo>
                    <a:cubicBezTo>
                      <a:pt x="3604952" y="2563190"/>
                      <a:pt x="3223520" y="3176765"/>
                      <a:pt x="2661643" y="3491362"/>
                    </a:cubicBezTo>
                    <a:lnTo>
                      <a:pt x="2559714" y="3541971"/>
                    </a:lnTo>
                    <a:lnTo>
                      <a:pt x="2559714" y="3972762"/>
                    </a:lnTo>
                    <a:lnTo>
                      <a:pt x="1045239" y="3972762"/>
                    </a:lnTo>
                    <a:lnTo>
                      <a:pt x="1045239" y="3541971"/>
                    </a:lnTo>
                    <a:lnTo>
                      <a:pt x="943309" y="3491362"/>
                    </a:lnTo>
                    <a:cubicBezTo>
                      <a:pt x="381432" y="3176765"/>
                      <a:pt x="0" y="2563190"/>
                      <a:pt x="0" y="1857794"/>
                    </a:cubicBezTo>
                    <a:cubicBezTo>
                      <a:pt x="0" y="831763"/>
                      <a:pt x="806996" y="0"/>
                      <a:pt x="180247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720000"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096000" y="2926512"/>
              <a:ext cx="1004973" cy="1004973"/>
              <a:chOff x="3991668" y="2033583"/>
              <a:chExt cx="1208173" cy="120817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991668" y="2033583"/>
                <a:ext cx="1208173" cy="1208173"/>
              </a:xfrm>
              <a:prstGeom prst="ellipse">
                <a:avLst/>
              </a:prstGeom>
              <a:solidFill>
                <a:srgbClr val="EA9C9C"/>
              </a:solidFill>
              <a:ln>
                <a:noFill/>
              </a:ln>
              <a:effectLst>
                <a:outerShdw blurRad="63500" algn="ctr" rotWithShape="0">
                  <a:srgbClr val="66666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KSO_Shape"/>
              <p:cNvSpPr/>
              <p:nvPr/>
            </p:nvSpPr>
            <p:spPr>
              <a:xfrm>
                <a:off x="4388323" y="2482963"/>
                <a:ext cx="403413" cy="326092"/>
              </a:xfrm>
              <a:custGeom>
                <a:gdLst>
                  <a:gd name="connsiteX0" fmla="*/ 563922 w 3083576"/>
                  <a:gd name="connsiteY0" fmla="*/ 777746 h 2491786"/>
                  <a:gd name="connsiteX1" fmla="*/ 540630 w 3083576"/>
                  <a:gd name="connsiteY1" fmla="*/ 782448 h 2491786"/>
                  <a:gd name="connsiteX2" fmla="*/ 519188 w 3083576"/>
                  <a:gd name="connsiteY2" fmla="*/ 778120 h 2491786"/>
                  <a:gd name="connsiteX3" fmla="*/ 152371 w 3083576"/>
                  <a:gd name="connsiteY3" fmla="*/ 1413466 h 2491786"/>
                  <a:gd name="connsiteX4" fmla="*/ 930955 w 3083576"/>
                  <a:gd name="connsiteY4" fmla="*/ 1413466 h 2491786"/>
                  <a:gd name="connsiteX5" fmla="*/ 2564171 w 3083576"/>
                  <a:gd name="connsiteY5" fmla="*/ 320325 h 2491786"/>
                  <a:gd name="connsiteX6" fmla="*/ 2540879 w 3083576"/>
                  <a:gd name="connsiteY6" fmla="*/ 325027 h 2491786"/>
                  <a:gd name="connsiteX7" fmla="*/ 2519437 w 3083576"/>
                  <a:gd name="connsiteY7" fmla="*/ 320699 h 2491786"/>
                  <a:gd name="connsiteX8" fmla="*/ 2152620 w 3083576"/>
                  <a:gd name="connsiteY8" fmla="*/ 956045 h 2491786"/>
                  <a:gd name="connsiteX9" fmla="*/ 2931204 w 3083576"/>
                  <a:gd name="connsiteY9" fmla="*/ 956045 h 2491786"/>
                  <a:gd name="connsiteX10" fmla="*/ 1510555 w 3083576"/>
                  <a:gd name="connsiteY10" fmla="*/ 0 h 2491786"/>
                  <a:gd name="connsiteX11" fmla="*/ 1598185 w 3083576"/>
                  <a:gd name="connsiteY11" fmla="*/ 87630 h 2491786"/>
                  <a:gd name="connsiteX12" fmla="*/ 1598185 w 3083576"/>
                  <a:gd name="connsiteY12" fmla="*/ 118806 h 2491786"/>
                  <a:gd name="connsiteX13" fmla="*/ 2530732 w 3083576"/>
                  <a:gd name="connsiteY13" fmla="*/ 53326 h 2491786"/>
                  <a:gd name="connsiteX14" fmla="*/ 2551279 w 3083576"/>
                  <a:gd name="connsiteY14" fmla="*/ 98527 h 2491786"/>
                  <a:gd name="connsiteX15" fmla="*/ 2585370 w 3083576"/>
                  <a:gd name="connsiteY15" fmla="*/ 105410 h 2491786"/>
                  <a:gd name="connsiteX16" fmla="*/ 2655179 w 3083576"/>
                  <a:gd name="connsiteY16" fmla="*/ 210727 h 2491786"/>
                  <a:gd name="connsiteX17" fmla="*/ 2646196 w 3083576"/>
                  <a:gd name="connsiteY17" fmla="*/ 255218 h 2491786"/>
                  <a:gd name="connsiteX18" fmla="*/ 2644959 w 3083576"/>
                  <a:gd name="connsiteY18" fmla="*/ 257053 h 2491786"/>
                  <a:gd name="connsiteX19" fmla="*/ 3048522 w 3083576"/>
                  <a:gd name="connsiteY19" fmla="*/ 956045 h 2491786"/>
                  <a:gd name="connsiteX20" fmla="*/ 3077696 w 3083576"/>
                  <a:gd name="connsiteY20" fmla="*/ 956045 h 2491786"/>
                  <a:gd name="connsiteX21" fmla="*/ 3083576 w 3083576"/>
                  <a:gd name="connsiteY21" fmla="*/ 985678 h 2491786"/>
                  <a:gd name="connsiteX22" fmla="*/ 2541912 w 3083576"/>
                  <a:gd name="connsiteY22" fmla="*/ 1260845 h 2491786"/>
                  <a:gd name="connsiteX23" fmla="*/ 2000249 w 3083576"/>
                  <a:gd name="connsiteY23" fmla="*/ 985677 h 2491786"/>
                  <a:gd name="connsiteX24" fmla="*/ 2006130 w 3083576"/>
                  <a:gd name="connsiteY24" fmla="*/ 956045 h 2491786"/>
                  <a:gd name="connsiteX25" fmla="*/ 2035302 w 3083576"/>
                  <a:gd name="connsiteY25" fmla="*/ 956045 h 2491786"/>
                  <a:gd name="connsiteX26" fmla="*/ 2437911 w 3083576"/>
                  <a:gd name="connsiteY26" fmla="*/ 258704 h 2491786"/>
                  <a:gd name="connsiteX27" fmla="*/ 2435562 w 3083576"/>
                  <a:gd name="connsiteY27" fmla="*/ 255218 h 2491786"/>
                  <a:gd name="connsiteX28" fmla="*/ 2426578 w 3083576"/>
                  <a:gd name="connsiteY28" fmla="*/ 210727 h 2491786"/>
                  <a:gd name="connsiteX29" fmla="*/ 2435561 w 3083576"/>
                  <a:gd name="connsiteY29" fmla="*/ 166237 h 2491786"/>
                  <a:gd name="connsiteX30" fmla="*/ 2437723 w 3083576"/>
                  <a:gd name="connsiteY30" fmla="*/ 163029 h 2491786"/>
                  <a:gd name="connsiteX31" fmla="*/ 1598185 w 3083576"/>
                  <a:gd name="connsiteY31" fmla="*/ 358598 h 2491786"/>
                  <a:gd name="connsiteX32" fmla="*/ 1598185 w 3083576"/>
                  <a:gd name="connsiteY32" fmla="*/ 1889182 h 2491786"/>
                  <a:gd name="connsiteX33" fmla="*/ 1944895 w 3083576"/>
                  <a:gd name="connsiteY33" fmla="*/ 1889182 h 2491786"/>
                  <a:gd name="connsiteX34" fmla="*/ 1944895 w 3083576"/>
                  <a:gd name="connsiteY34" fmla="*/ 2091447 h 2491786"/>
                  <a:gd name="connsiteX35" fmla="*/ 2200010 w 3083576"/>
                  <a:gd name="connsiteY35" fmla="*/ 2091447 h 2491786"/>
                  <a:gd name="connsiteX36" fmla="*/ 2200010 w 3083576"/>
                  <a:gd name="connsiteY36" fmla="*/ 2491786 h 2491786"/>
                  <a:gd name="connsiteX37" fmla="*/ 821101 w 3083576"/>
                  <a:gd name="connsiteY37" fmla="*/ 2491786 h 2491786"/>
                  <a:gd name="connsiteX38" fmla="*/ 821101 w 3083576"/>
                  <a:gd name="connsiteY38" fmla="*/ 2091447 h 2491786"/>
                  <a:gd name="connsiteX39" fmla="*/ 1076215 w 3083576"/>
                  <a:gd name="connsiteY39" fmla="*/ 2091447 h 2491786"/>
                  <a:gd name="connsiteX40" fmla="*/ 1076215 w 3083576"/>
                  <a:gd name="connsiteY40" fmla="*/ 1889182 h 2491786"/>
                  <a:gd name="connsiteX41" fmla="*/ 1422925 w 3083576"/>
                  <a:gd name="connsiteY41" fmla="*/ 1889182 h 2491786"/>
                  <a:gd name="connsiteX42" fmla="*/ 1422925 w 3083576"/>
                  <a:gd name="connsiteY42" fmla="*/ 399424 h 2491786"/>
                  <a:gd name="connsiteX43" fmla="*/ 620129 w 3083576"/>
                  <a:gd name="connsiteY43" fmla="*/ 586434 h 2491786"/>
                  <a:gd name="connsiteX44" fmla="*/ 621452 w 3083576"/>
                  <a:gd name="connsiteY44" fmla="*/ 587326 h 2491786"/>
                  <a:gd name="connsiteX45" fmla="*/ 654930 w 3083576"/>
                  <a:gd name="connsiteY45" fmla="*/ 668148 h 2491786"/>
                  <a:gd name="connsiteX46" fmla="*/ 645947 w 3083576"/>
                  <a:gd name="connsiteY46" fmla="*/ 712639 h 2491786"/>
                  <a:gd name="connsiteX47" fmla="*/ 644710 w 3083576"/>
                  <a:gd name="connsiteY47" fmla="*/ 714474 h 2491786"/>
                  <a:gd name="connsiteX48" fmla="*/ 1048273 w 3083576"/>
                  <a:gd name="connsiteY48" fmla="*/ 1413466 h 2491786"/>
                  <a:gd name="connsiteX49" fmla="*/ 1077447 w 3083576"/>
                  <a:gd name="connsiteY49" fmla="*/ 1413466 h 2491786"/>
                  <a:gd name="connsiteX50" fmla="*/ 1083327 w 3083576"/>
                  <a:gd name="connsiteY50" fmla="*/ 1443099 h 2491786"/>
                  <a:gd name="connsiteX51" fmla="*/ 541663 w 3083576"/>
                  <a:gd name="connsiteY51" fmla="*/ 1718266 h 2491786"/>
                  <a:gd name="connsiteX52" fmla="*/ 0 w 3083576"/>
                  <a:gd name="connsiteY52" fmla="*/ 1443098 h 2491786"/>
                  <a:gd name="connsiteX53" fmla="*/ 5881 w 3083576"/>
                  <a:gd name="connsiteY53" fmla="*/ 1413466 h 2491786"/>
                  <a:gd name="connsiteX54" fmla="*/ 35053 w 3083576"/>
                  <a:gd name="connsiteY54" fmla="*/ 1413466 h 2491786"/>
                  <a:gd name="connsiteX55" fmla="*/ 437662 w 3083576"/>
                  <a:gd name="connsiteY55" fmla="*/ 716125 h 2491786"/>
                  <a:gd name="connsiteX56" fmla="*/ 435312 w 3083576"/>
                  <a:gd name="connsiteY56" fmla="*/ 712639 h 2491786"/>
                  <a:gd name="connsiteX57" fmla="*/ 426329 w 3083576"/>
                  <a:gd name="connsiteY57" fmla="*/ 668148 h 2491786"/>
                  <a:gd name="connsiteX58" fmla="*/ 496139 w 3083576"/>
                  <a:gd name="connsiteY58" fmla="*/ 562831 h 2491786"/>
                  <a:gd name="connsiteX59" fmla="*/ 516510 w 3083576"/>
                  <a:gd name="connsiteY59" fmla="*/ 558718 h 2491786"/>
                  <a:gd name="connsiteX60" fmla="*/ 525009 w 3083576"/>
                  <a:gd name="connsiteY60" fmla="*/ 511565 h 2491786"/>
                  <a:gd name="connsiteX61" fmla="*/ 1375005 w 3083576"/>
                  <a:gd name="connsiteY61" fmla="*/ 158774 h 2491786"/>
                  <a:gd name="connsiteX62" fmla="*/ 1422925 w 3083576"/>
                  <a:gd name="connsiteY62" fmla="*/ 147768 h 2491786"/>
                  <a:gd name="connsiteX63" fmla="*/ 1422925 w 3083576"/>
                  <a:gd name="connsiteY63" fmla="*/ 87630 h 2491786"/>
                  <a:gd name="connsiteX64" fmla="*/ 1510555 w 3083576"/>
                  <a:gd name="connsiteY64" fmla="*/ 0 h 249178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083576" h="2491786">
                    <a:moveTo>
                      <a:pt x="563922" y="777746"/>
                    </a:moveTo>
                    <a:lnTo>
                      <a:pt x="540630" y="782448"/>
                    </a:lnTo>
                    <a:lnTo>
                      <a:pt x="519188" y="778120"/>
                    </a:lnTo>
                    <a:lnTo>
                      <a:pt x="152371" y="1413466"/>
                    </a:lnTo>
                    <a:lnTo>
                      <a:pt x="930955" y="1413466"/>
                    </a:lnTo>
                    <a:close/>
                    <a:moveTo>
                      <a:pt x="2564171" y="320325"/>
                    </a:moveTo>
                    <a:lnTo>
                      <a:pt x="2540879" y="325027"/>
                    </a:lnTo>
                    <a:lnTo>
                      <a:pt x="2519437" y="320699"/>
                    </a:lnTo>
                    <a:lnTo>
                      <a:pt x="2152620" y="956045"/>
                    </a:lnTo>
                    <a:lnTo>
                      <a:pt x="2931204" y="956045"/>
                    </a:lnTo>
                    <a:close/>
                    <a:moveTo>
                      <a:pt x="1510555" y="0"/>
                    </a:moveTo>
                    <a:cubicBezTo>
                      <a:pt x="1558952" y="0"/>
                      <a:pt x="1598185" y="39233"/>
                      <a:pt x="1598185" y="87630"/>
                    </a:cubicBezTo>
                    <a:lnTo>
                      <a:pt x="1598185" y="118806"/>
                    </a:lnTo>
                    <a:lnTo>
                      <a:pt x="2530732" y="53326"/>
                    </a:lnTo>
                    <a:lnTo>
                      <a:pt x="2551279" y="98527"/>
                    </a:lnTo>
                    <a:lnTo>
                      <a:pt x="2585370" y="105410"/>
                    </a:lnTo>
                    <a:cubicBezTo>
                      <a:pt x="2626394" y="122761"/>
                      <a:pt x="2655179" y="163383"/>
                      <a:pt x="2655179" y="210727"/>
                    </a:cubicBezTo>
                    <a:cubicBezTo>
                      <a:pt x="2655179" y="226509"/>
                      <a:pt x="2651981" y="241544"/>
                      <a:pt x="2646196" y="255218"/>
                    </a:cubicBezTo>
                    <a:lnTo>
                      <a:pt x="2644959" y="257053"/>
                    </a:lnTo>
                    <a:lnTo>
                      <a:pt x="3048522" y="956045"/>
                    </a:lnTo>
                    <a:lnTo>
                      <a:pt x="3077696" y="956045"/>
                    </a:lnTo>
                    <a:lnTo>
                      <a:pt x="3083576" y="985678"/>
                    </a:lnTo>
                    <a:cubicBezTo>
                      <a:pt x="3083575" y="1137649"/>
                      <a:pt x="2841065" y="1260845"/>
                      <a:pt x="2541912" y="1260845"/>
                    </a:cubicBezTo>
                    <a:cubicBezTo>
                      <a:pt x="2242761" y="1260845"/>
                      <a:pt x="2000249" y="1137649"/>
                      <a:pt x="2000249" y="985677"/>
                    </a:cubicBezTo>
                    <a:lnTo>
                      <a:pt x="2006130" y="956045"/>
                    </a:lnTo>
                    <a:lnTo>
                      <a:pt x="2035302" y="956045"/>
                    </a:lnTo>
                    <a:lnTo>
                      <a:pt x="2437911" y="258704"/>
                    </a:lnTo>
                    <a:lnTo>
                      <a:pt x="2435562" y="255218"/>
                    </a:lnTo>
                    <a:cubicBezTo>
                      <a:pt x="2429777" y="241543"/>
                      <a:pt x="2426580" y="226509"/>
                      <a:pt x="2426578" y="210727"/>
                    </a:cubicBezTo>
                    <a:cubicBezTo>
                      <a:pt x="2426578" y="194946"/>
                      <a:pt x="2429777" y="179911"/>
                      <a:pt x="2435561" y="166237"/>
                    </a:cubicBezTo>
                    <a:lnTo>
                      <a:pt x="2437723" y="163029"/>
                    </a:lnTo>
                    <a:lnTo>
                      <a:pt x="1598185" y="358598"/>
                    </a:lnTo>
                    <a:lnTo>
                      <a:pt x="1598185" y="1889182"/>
                    </a:lnTo>
                    <a:lnTo>
                      <a:pt x="1944895" y="1889182"/>
                    </a:lnTo>
                    <a:lnTo>
                      <a:pt x="1944895" y="2091447"/>
                    </a:lnTo>
                    <a:lnTo>
                      <a:pt x="2200010" y="2091447"/>
                    </a:lnTo>
                    <a:lnTo>
                      <a:pt x="2200010" y="2491786"/>
                    </a:lnTo>
                    <a:lnTo>
                      <a:pt x="821101" y="2491786"/>
                    </a:lnTo>
                    <a:lnTo>
                      <a:pt x="821101" y="2091447"/>
                    </a:lnTo>
                    <a:lnTo>
                      <a:pt x="1076215" y="2091447"/>
                    </a:lnTo>
                    <a:lnTo>
                      <a:pt x="1076215" y="1889182"/>
                    </a:lnTo>
                    <a:lnTo>
                      <a:pt x="1422925" y="1889182"/>
                    </a:lnTo>
                    <a:lnTo>
                      <a:pt x="1422925" y="399424"/>
                    </a:lnTo>
                    <a:lnTo>
                      <a:pt x="620129" y="586434"/>
                    </a:lnTo>
                    <a:lnTo>
                      <a:pt x="621452" y="587326"/>
                    </a:lnTo>
                    <a:cubicBezTo>
                      <a:pt x="642137" y="608010"/>
                      <a:pt x="654930" y="636585"/>
                      <a:pt x="654930" y="668148"/>
                    </a:cubicBezTo>
                    <a:cubicBezTo>
                      <a:pt x="654930" y="683930"/>
                      <a:pt x="651732" y="698965"/>
                      <a:pt x="645947" y="712639"/>
                    </a:cubicBezTo>
                    <a:lnTo>
                      <a:pt x="644710" y="714474"/>
                    </a:lnTo>
                    <a:lnTo>
                      <a:pt x="1048273" y="1413466"/>
                    </a:lnTo>
                    <a:lnTo>
                      <a:pt x="1077447" y="1413466"/>
                    </a:lnTo>
                    <a:lnTo>
                      <a:pt x="1083327" y="1443099"/>
                    </a:lnTo>
                    <a:cubicBezTo>
                      <a:pt x="1083326" y="1595070"/>
                      <a:pt x="840816" y="1718266"/>
                      <a:pt x="541663" y="1718266"/>
                    </a:cubicBezTo>
                    <a:cubicBezTo>
                      <a:pt x="242511" y="1718266"/>
                      <a:pt x="0" y="1595070"/>
                      <a:pt x="0" y="1443098"/>
                    </a:cubicBezTo>
                    <a:lnTo>
                      <a:pt x="5881" y="1413466"/>
                    </a:lnTo>
                    <a:lnTo>
                      <a:pt x="35053" y="1413466"/>
                    </a:lnTo>
                    <a:lnTo>
                      <a:pt x="437662" y="716125"/>
                    </a:lnTo>
                    <a:lnTo>
                      <a:pt x="435312" y="712639"/>
                    </a:lnTo>
                    <a:cubicBezTo>
                      <a:pt x="429528" y="698964"/>
                      <a:pt x="426330" y="683930"/>
                      <a:pt x="426329" y="668148"/>
                    </a:cubicBezTo>
                    <a:cubicBezTo>
                      <a:pt x="426329" y="620804"/>
                      <a:pt x="455115" y="580183"/>
                      <a:pt x="496139" y="562831"/>
                    </a:cubicBezTo>
                    <a:lnTo>
                      <a:pt x="516510" y="558718"/>
                    </a:lnTo>
                    <a:lnTo>
                      <a:pt x="525009" y="511565"/>
                    </a:lnTo>
                    <a:lnTo>
                      <a:pt x="1375005" y="158774"/>
                    </a:lnTo>
                    <a:lnTo>
                      <a:pt x="1422925" y="147768"/>
                    </a:lnTo>
                    <a:lnTo>
                      <a:pt x="1422925" y="87630"/>
                    </a:lnTo>
                    <a:cubicBezTo>
                      <a:pt x="1422925" y="39233"/>
                      <a:pt x="1462158" y="0"/>
                      <a:pt x="1510555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025995" y="2926513"/>
              <a:ext cx="1004973" cy="1004973"/>
              <a:chOff x="6538098" y="2033583"/>
              <a:chExt cx="1208173" cy="1208173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6538098" y="2033583"/>
                <a:ext cx="1208173" cy="1208173"/>
              </a:xfrm>
              <a:prstGeom prst="ellipse">
                <a:avLst/>
              </a:prstGeom>
              <a:solidFill>
                <a:srgbClr val="EA9C9C"/>
              </a:solidFill>
              <a:ln>
                <a:noFill/>
              </a:ln>
              <a:effectLst>
                <a:outerShdw blurRad="63500" algn="ctr" rotWithShape="0">
                  <a:srgbClr val="66666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KSO_Shape"/>
              <p:cNvSpPr/>
              <p:nvPr/>
            </p:nvSpPr>
            <p:spPr bwMode="auto">
              <a:xfrm>
                <a:off x="6979138" y="2487479"/>
                <a:ext cx="326092" cy="326092"/>
              </a:xfrm>
              <a:custGeom>
                <a:rect l="0" t="0" r="r" b="b"/>
                <a:pathLst>
                  <a:path w="4629150" h="4629150">
                    <a:moveTo>
                      <a:pt x="2317164" y="3859790"/>
                    </a:moveTo>
                    <a:cubicBezTo>
                      <a:pt x="2297115" y="3859790"/>
                      <a:pt x="2280107" y="3866979"/>
                      <a:pt x="2266139" y="3881358"/>
                    </a:cubicBezTo>
                    <a:cubicBezTo>
                      <a:pt x="2252171" y="3895737"/>
                      <a:pt x="2245187" y="3914594"/>
                      <a:pt x="2245187" y="3937929"/>
                    </a:cubicBezTo>
                    <a:cubicBezTo>
                      <a:pt x="2245187" y="3953212"/>
                      <a:pt x="2248432" y="3967838"/>
                      <a:pt x="2254923" y="3981806"/>
                    </a:cubicBezTo>
                    <a:cubicBezTo>
                      <a:pt x="2261414" y="3995774"/>
                      <a:pt x="2270494" y="4006414"/>
                      <a:pt x="2282161" y="4013727"/>
                    </a:cubicBezTo>
                    <a:cubicBezTo>
                      <a:pt x="2293829" y="4021040"/>
                      <a:pt x="2306071" y="4024696"/>
                      <a:pt x="2318889" y="4024696"/>
                    </a:cubicBezTo>
                    <a:cubicBezTo>
                      <a:pt x="2337623" y="4024696"/>
                      <a:pt x="2353727" y="4017137"/>
                      <a:pt x="2367203" y="4002018"/>
                    </a:cubicBezTo>
                    <a:cubicBezTo>
                      <a:pt x="2380678" y="3986900"/>
                      <a:pt x="2387415" y="3966359"/>
                      <a:pt x="2387415" y="3940394"/>
                    </a:cubicBezTo>
                    <a:cubicBezTo>
                      <a:pt x="2387415" y="3915416"/>
                      <a:pt x="2380760" y="3895737"/>
                      <a:pt x="2367449" y="3881358"/>
                    </a:cubicBezTo>
                    <a:cubicBezTo>
                      <a:pt x="2354138" y="3866979"/>
                      <a:pt x="2337376" y="3859790"/>
                      <a:pt x="2317164" y="3859790"/>
                    </a:cubicBezTo>
                    <a:close/>
                    <a:moveTo>
                      <a:pt x="2323819" y="3692172"/>
                    </a:moveTo>
                    <a:cubicBezTo>
                      <a:pt x="2352248" y="3692172"/>
                      <a:pt x="2375542" y="3700142"/>
                      <a:pt x="2393701" y="3716082"/>
                    </a:cubicBezTo>
                    <a:cubicBezTo>
                      <a:pt x="2411860" y="3732023"/>
                      <a:pt x="2422746" y="3754043"/>
                      <a:pt x="2426362" y="3782144"/>
                    </a:cubicBezTo>
                    <a:lnTo>
                      <a:pt x="2382239" y="3785594"/>
                    </a:lnTo>
                    <a:cubicBezTo>
                      <a:pt x="2378295" y="3768175"/>
                      <a:pt x="2372708" y="3755522"/>
                      <a:pt x="2365477" y="3747634"/>
                    </a:cubicBezTo>
                    <a:cubicBezTo>
                      <a:pt x="2353481" y="3734980"/>
                      <a:pt x="2338691" y="3728654"/>
                      <a:pt x="2321108" y="3728654"/>
                    </a:cubicBezTo>
                    <a:cubicBezTo>
                      <a:pt x="2306975" y="3728654"/>
                      <a:pt x="2294568" y="3732598"/>
                      <a:pt x="2283887" y="3740486"/>
                    </a:cubicBezTo>
                    <a:cubicBezTo>
                      <a:pt x="2269919" y="3750674"/>
                      <a:pt x="2258908" y="3765546"/>
                      <a:pt x="2250856" y="3785101"/>
                    </a:cubicBezTo>
                    <a:cubicBezTo>
                      <a:pt x="2242804" y="3804657"/>
                      <a:pt x="2238614" y="3832511"/>
                      <a:pt x="2238285" y="3868664"/>
                    </a:cubicBezTo>
                    <a:cubicBezTo>
                      <a:pt x="2248966" y="3852395"/>
                      <a:pt x="2262031" y="3840317"/>
                      <a:pt x="2277478" y="3832429"/>
                    </a:cubicBezTo>
                    <a:cubicBezTo>
                      <a:pt x="2292925" y="3824541"/>
                      <a:pt x="2309112" y="3820597"/>
                      <a:pt x="2326038" y="3820597"/>
                    </a:cubicBezTo>
                    <a:cubicBezTo>
                      <a:pt x="2355617" y="3820597"/>
                      <a:pt x="2380801" y="3831484"/>
                      <a:pt x="2401589" y="3853258"/>
                    </a:cubicBezTo>
                    <a:cubicBezTo>
                      <a:pt x="2422377" y="3875032"/>
                      <a:pt x="2432771" y="3903173"/>
                      <a:pt x="2432771" y="3937683"/>
                    </a:cubicBezTo>
                    <a:cubicBezTo>
                      <a:pt x="2432771" y="3960361"/>
                      <a:pt x="2427882" y="3981436"/>
                      <a:pt x="2418104" y="4000909"/>
                    </a:cubicBezTo>
                    <a:cubicBezTo>
                      <a:pt x="2408326" y="4020382"/>
                      <a:pt x="2394892" y="4035296"/>
                      <a:pt x="2377802" y="4045648"/>
                    </a:cubicBezTo>
                    <a:cubicBezTo>
                      <a:pt x="2360712" y="4056001"/>
                      <a:pt x="2341320" y="4061178"/>
                      <a:pt x="2319629" y="4061178"/>
                    </a:cubicBezTo>
                    <a:cubicBezTo>
                      <a:pt x="2282654" y="4061178"/>
                      <a:pt x="2252500" y="4047579"/>
                      <a:pt x="2229164" y="4020382"/>
                    </a:cubicBezTo>
                    <a:cubicBezTo>
                      <a:pt x="2205829" y="3993186"/>
                      <a:pt x="2194162" y="3948364"/>
                      <a:pt x="2194162" y="3885919"/>
                    </a:cubicBezTo>
                    <a:cubicBezTo>
                      <a:pt x="2194162" y="3816078"/>
                      <a:pt x="2207062" y="3765300"/>
                      <a:pt x="2232862" y="3733584"/>
                    </a:cubicBezTo>
                    <a:cubicBezTo>
                      <a:pt x="2255375" y="3705976"/>
                      <a:pt x="2285694" y="3692172"/>
                      <a:pt x="2323819" y="3692172"/>
                    </a:cubicBezTo>
                    <a:close/>
                    <a:moveTo>
                      <a:pt x="3020074" y="3489300"/>
                    </a:moveTo>
                    <a:lnTo>
                      <a:pt x="3199770" y="3489300"/>
                    </a:lnTo>
                    <a:lnTo>
                      <a:pt x="3199770" y="3531698"/>
                    </a:lnTo>
                    <a:lnTo>
                      <a:pt x="3055570" y="3531698"/>
                    </a:lnTo>
                    <a:lnTo>
                      <a:pt x="3036097" y="3628817"/>
                    </a:lnTo>
                    <a:cubicBezTo>
                      <a:pt x="3057788" y="3613699"/>
                      <a:pt x="3080548" y="3606140"/>
                      <a:pt x="3104376" y="3606140"/>
                    </a:cubicBezTo>
                    <a:cubicBezTo>
                      <a:pt x="3135928" y="3606140"/>
                      <a:pt x="3162549" y="3617068"/>
                      <a:pt x="3184241" y="3638924"/>
                    </a:cubicBezTo>
                    <a:cubicBezTo>
                      <a:pt x="3205933" y="3660780"/>
                      <a:pt x="3216779" y="3688880"/>
                      <a:pt x="3216779" y="3723225"/>
                    </a:cubicBezTo>
                    <a:cubicBezTo>
                      <a:pt x="3216779" y="3755927"/>
                      <a:pt x="3207247" y="3784192"/>
                      <a:pt x="3188185" y="3808020"/>
                    </a:cubicBezTo>
                    <a:cubicBezTo>
                      <a:pt x="3165014" y="3837271"/>
                      <a:pt x="3133381" y="3851897"/>
                      <a:pt x="3093284" y="3851897"/>
                    </a:cubicBezTo>
                    <a:cubicBezTo>
                      <a:pt x="3060418" y="3851897"/>
                      <a:pt x="3033591" y="3842694"/>
                      <a:pt x="3012803" y="3824289"/>
                    </a:cubicBezTo>
                    <a:cubicBezTo>
                      <a:pt x="2992015" y="3805884"/>
                      <a:pt x="2980142" y="3781481"/>
                      <a:pt x="2977184" y="3751080"/>
                    </a:cubicBezTo>
                    <a:lnTo>
                      <a:pt x="3023772" y="3747136"/>
                    </a:lnTo>
                    <a:cubicBezTo>
                      <a:pt x="3027223" y="3769813"/>
                      <a:pt x="3035234" y="3786863"/>
                      <a:pt x="3047805" y="3798284"/>
                    </a:cubicBezTo>
                    <a:cubicBezTo>
                      <a:pt x="3060377" y="3809705"/>
                      <a:pt x="3075536" y="3815415"/>
                      <a:pt x="3093284" y="3815415"/>
                    </a:cubicBezTo>
                    <a:cubicBezTo>
                      <a:pt x="3114647" y="3815415"/>
                      <a:pt x="3132723" y="3807363"/>
                      <a:pt x="3147513" y="3791258"/>
                    </a:cubicBezTo>
                    <a:cubicBezTo>
                      <a:pt x="3162303" y="3775154"/>
                      <a:pt x="3169698" y="3753791"/>
                      <a:pt x="3169698" y="3727169"/>
                    </a:cubicBezTo>
                    <a:cubicBezTo>
                      <a:pt x="3169698" y="3701862"/>
                      <a:pt x="3162590" y="3681896"/>
                      <a:pt x="3148376" y="3667271"/>
                    </a:cubicBezTo>
                    <a:cubicBezTo>
                      <a:pt x="3134161" y="3652645"/>
                      <a:pt x="3115551" y="3645333"/>
                      <a:pt x="3092544" y="3645333"/>
                    </a:cubicBezTo>
                    <a:cubicBezTo>
                      <a:pt x="3078248" y="3645333"/>
                      <a:pt x="3065348" y="3648578"/>
                      <a:pt x="3053844" y="3655069"/>
                    </a:cubicBezTo>
                    <a:cubicBezTo>
                      <a:pt x="3042341" y="3661560"/>
                      <a:pt x="3033303" y="3669982"/>
                      <a:pt x="3026730" y="3680335"/>
                    </a:cubicBezTo>
                    <a:lnTo>
                      <a:pt x="2985072" y="3674912"/>
                    </a:lnTo>
                    <a:lnTo>
                      <a:pt x="3020074" y="3489300"/>
                    </a:lnTo>
                    <a:close/>
                    <a:moveTo>
                      <a:pt x="1418041" y="3489054"/>
                    </a:moveTo>
                    <a:lnTo>
                      <a:pt x="1651967" y="3489054"/>
                    </a:lnTo>
                    <a:lnTo>
                      <a:pt x="1651967" y="3523563"/>
                    </a:lnTo>
                    <a:cubicBezTo>
                      <a:pt x="1628960" y="3548049"/>
                      <a:pt x="1606159" y="3580586"/>
                      <a:pt x="1583564" y="3621176"/>
                    </a:cubicBezTo>
                    <a:cubicBezTo>
                      <a:pt x="1560968" y="3661766"/>
                      <a:pt x="1543508" y="3703506"/>
                      <a:pt x="1531183" y="3746396"/>
                    </a:cubicBezTo>
                    <a:cubicBezTo>
                      <a:pt x="1522309" y="3776633"/>
                      <a:pt x="1516640" y="3809746"/>
                      <a:pt x="1514175" y="3845734"/>
                    </a:cubicBezTo>
                    <a:lnTo>
                      <a:pt x="1468573" y="3845734"/>
                    </a:lnTo>
                    <a:cubicBezTo>
                      <a:pt x="1469066" y="3817305"/>
                      <a:pt x="1474653" y="3782960"/>
                      <a:pt x="1485335" y="3742699"/>
                    </a:cubicBezTo>
                    <a:cubicBezTo>
                      <a:pt x="1496017" y="3702438"/>
                      <a:pt x="1511340" y="3663614"/>
                      <a:pt x="1531307" y="3626229"/>
                    </a:cubicBezTo>
                    <a:cubicBezTo>
                      <a:pt x="1551273" y="3588844"/>
                      <a:pt x="1572513" y="3557333"/>
                      <a:pt x="1595026" y="3531698"/>
                    </a:cubicBezTo>
                    <a:lnTo>
                      <a:pt x="1418041" y="3531698"/>
                    </a:lnTo>
                    <a:lnTo>
                      <a:pt x="1418041" y="3489054"/>
                    </a:lnTo>
                    <a:close/>
                    <a:moveTo>
                      <a:pt x="960894" y="3097227"/>
                    </a:moveTo>
                    <a:cubicBezTo>
                      <a:pt x="940024" y="3097227"/>
                      <a:pt x="922728" y="3104129"/>
                      <a:pt x="909007" y="3117933"/>
                    </a:cubicBezTo>
                    <a:cubicBezTo>
                      <a:pt x="895285" y="3131737"/>
                      <a:pt x="888424" y="3148991"/>
                      <a:pt x="888424" y="3169697"/>
                    </a:cubicBezTo>
                    <a:cubicBezTo>
                      <a:pt x="888424" y="3182351"/>
                      <a:pt x="891423" y="3194593"/>
                      <a:pt x="897421" y="3206425"/>
                    </a:cubicBezTo>
                    <a:cubicBezTo>
                      <a:pt x="903420" y="3218257"/>
                      <a:pt x="912335" y="3227418"/>
                      <a:pt x="924166" y="3233910"/>
                    </a:cubicBezTo>
                    <a:cubicBezTo>
                      <a:pt x="935998" y="3240401"/>
                      <a:pt x="948734" y="3243646"/>
                      <a:pt x="962373" y="3243646"/>
                    </a:cubicBezTo>
                    <a:cubicBezTo>
                      <a:pt x="983572" y="3243646"/>
                      <a:pt x="1001073" y="3236826"/>
                      <a:pt x="1014877" y="3223187"/>
                    </a:cubicBezTo>
                    <a:cubicBezTo>
                      <a:pt x="1028681" y="3209547"/>
                      <a:pt x="1035583" y="3192211"/>
                      <a:pt x="1035583" y="3171176"/>
                    </a:cubicBezTo>
                    <a:cubicBezTo>
                      <a:pt x="1035583" y="3149813"/>
                      <a:pt x="1028476" y="3132148"/>
                      <a:pt x="1014261" y="3118179"/>
                    </a:cubicBezTo>
                    <a:cubicBezTo>
                      <a:pt x="1000046" y="3104211"/>
                      <a:pt x="982257" y="3097227"/>
                      <a:pt x="960894" y="3097227"/>
                    </a:cubicBezTo>
                    <a:close/>
                    <a:moveTo>
                      <a:pt x="3691180" y="2983839"/>
                    </a:moveTo>
                    <a:lnTo>
                      <a:pt x="3578039" y="3146773"/>
                    </a:lnTo>
                    <a:lnTo>
                      <a:pt x="3691180" y="3146773"/>
                    </a:lnTo>
                    <a:lnTo>
                      <a:pt x="3691180" y="2983839"/>
                    </a:lnTo>
                    <a:close/>
                    <a:moveTo>
                      <a:pt x="961634" y="2947604"/>
                    </a:moveTo>
                    <a:cubicBezTo>
                      <a:pt x="944708" y="2947604"/>
                      <a:pt x="930657" y="2953027"/>
                      <a:pt x="919483" y="2963872"/>
                    </a:cubicBezTo>
                    <a:cubicBezTo>
                      <a:pt x="908308" y="2974718"/>
                      <a:pt x="902721" y="2987700"/>
                      <a:pt x="902721" y="3002819"/>
                    </a:cubicBezTo>
                    <a:cubicBezTo>
                      <a:pt x="902721" y="3019909"/>
                      <a:pt x="908226" y="3033877"/>
                      <a:pt x="919236" y="3044723"/>
                    </a:cubicBezTo>
                    <a:cubicBezTo>
                      <a:pt x="930247" y="3055569"/>
                      <a:pt x="944543" y="3060992"/>
                      <a:pt x="962127" y="3060992"/>
                    </a:cubicBezTo>
                    <a:cubicBezTo>
                      <a:pt x="979217" y="3060992"/>
                      <a:pt x="993226" y="3055610"/>
                      <a:pt x="1004155" y="3044847"/>
                    </a:cubicBezTo>
                    <a:cubicBezTo>
                      <a:pt x="1015083" y="3034083"/>
                      <a:pt x="1020547" y="3020895"/>
                      <a:pt x="1020547" y="3005284"/>
                    </a:cubicBezTo>
                    <a:cubicBezTo>
                      <a:pt x="1020547" y="2989015"/>
                      <a:pt x="1014918" y="2975335"/>
                      <a:pt x="1003662" y="2964242"/>
                    </a:cubicBezTo>
                    <a:cubicBezTo>
                      <a:pt x="992405" y="2953150"/>
                      <a:pt x="978396" y="2947604"/>
                      <a:pt x="961634" y="2947604"/>
                    </a:cubicBezTo>
                    <a:close/>
                    <a:moveTo>
                      <a:pt x="3699315" y="2912601"/>
                    </a:moveTo>
                    <a:lnTo>
                      <a:pt x="3735550" y="2912601"/>
                    </a:lnTo>
                    <a:lnTo>
                      <a:pt x="3735550" y="3146773"/>
                    </a:lnTo>
                    <a:lnTo>
                      <a:pt x="3784356" y="3146773"/>
                    </a:lnTo>
                    <a:lnTo>
                      <a:pt x="3784356" y="3187445"/>
                    </a:lnTo>
                    <a:lnTo>
                      <a:pt x="3735550" y="3187445"/>
                    </a:lnTo>
                    <a:lnTo>
                      <a:pt x="3735550" y="3273965"/>
                    </a:lnTo>
                    <a:lnTo>
                      <a:pt x="3691180" y="3273965"/>
                    </a:lnTo>
                    <a:lnTo>
                      <a:pt x="3691180" y="3187445"/>
                    </a:lnTo>
                    <a:lnTo>
                      <a:pt x="3534409" y="3187445"/>
                    </a:lnTo>
                    <a:lnTo>
                      <a:pt x="3534409" y="3146773"/>
                    </a:lnTo>
                    <a:lnTo>
                      <a:pt x="3699315" y="2912601"/>
                    </a:lnTo>
                    <a:close/>
                    <a:moveTo>
                      <a:pt x="961141" y="2911122"/>
                    </a:moveTo>
                    <a:cubicBezTo>
                      <a:pt x="992692" y="2911122"/>
                      <a:pt x="1018082" y="2920284"/>
                      <a:pt x="1037308" y="2938607"/>
                    </a:cubicBezTo>
                    <a:cubicBezTo>
                      <a:pt x="1056535" y="2956929"/>
                      <a:pt x="1066148" y="2979237"/>
                      <a:pt x="1066148" y="3005530"/>
                    </a:cubicBezTo>
                    <a:cubicBezTo>
                      <a:pt x="1066148" y="3022292"/>
                      <a:pt x="1061753" y="3036877"/>
                      <a:pt x="1052961" y="3049284"/>
                    </a:cubicBezTo>
                    <a:cubicBezTo>
                      <a:pt x="1044169" y="3061690"/>
                      <a:pt x="1030817" y="3071263"/>
                      <a:pt x="1012905" y="3078000"/>
                    </a:cubicBezTo>
                    <a:cubicBezTo>
                      <a:pt x="1035090" y="3085231"/>
                      <a:pt x="1051975" y="3096899"/>
                      <a:pt x="1063560" y="3113003"/>
                    </a:cubicBezTo>
                    <a:cubicBezTo>
                      <a:pt x="1075146" y="3129107"/>
                      <a:pt x="1080938" y="3148334"/>
                      <a:pt x="1080938" y="3170683"/>
                    </a:cubicBezTo>
                    <a:cubicBezTo>
                      <a:pt x="1080938" y="3201577"/>
                      <a:pt x="1070010" y="3227542"/>
                      <a:pt x="1048154" y="3248576"/>
                    </a:cubicBezTo>
                    <a:cubicBezTo>
                      <a:pt x="1026298" y="3269610"/>
                      <a:pt x="997540" y="3280128"/>
                      <a:pt x="961880" y="3280128"/>
                    </a:cubicBezTo>
                    <a:cubicBezTo>
                      <a:pt x="926221" y="3280128"/>
                      <a:pt x="897463" y="3269569"/>
                      <a:pt x="875607" y="3248453"/>
                    </a:cubicBezTo>
                    <a:cubicBezTo>
                      <a:pt x="853751" y="3227336"/>
                      <a:pt x="842822" y="3201002"/>
                      <a:pt x="842822" y="3169451"/>
                    </a:cubicBezTo>
                    <a:cubicBezTo>
                      <a:pt x="842822" y="3145951"/>
                      <a:pt x="848779" y="3126273"/>
                      <a:pt x="860693" y="3110415"/>
                    </a:cubicBezTo>
                    <a:cubicBezTo>
                      <a:pt x="872607" y="3094557"/>
                      <a:pt x="889575" y="3083752"/>
                      <a:pt x="911595" y="3078000"/>
                    </a:cubicBezTo>
                    <a:cubicBezTo>
                      <a:pt x="893190" y="3071263"/>
                      <a:pt x="879550" y="3061649"/>
                      <a:pt x="870677" y="3049160"/>
                    </a:cubicBezTo>
                    <a:cubicBezTo>
                      <a:pt x="861803" y="3036671"/>
                      <a:pt x="857366" y="3021717"/>
                      <a:pt x="857366" y="3004298"/>
                    </a:cubicBezTo>
                    <a:cubicBezTo>
                      <a:pt x="857366" y="2978005"/>
                      <a:pt x="866815" y="2955902"/>
                      <a:pt x="885713" y="2937990"/>
                    </a:cubicBezTo>
                    <a:cubicBezTo>
                      <a:pt x="904611" y="2920078"/>
                      <a:pt x="929754" y="2911122"/>
                      <a:pt x="961141" y="2911122"/>
                    </a:cubicBezTo>
                    <a:close/>
                    <a:moveTo>
                      <a:pt x="753091" y="2166800"/>
                    </a:moveTo>
                    <a:cubicBezTo>
                      <a:pt x="733372" y="2166800"/>
                      <a:pt x="716199" y="2174852"/>
                      <a:pt x="701574" y="2190957"/>
                    </a:cubicBezTo>
                    <a:cubicBezTo>
                      <a:pt x="686948" y="2207061"/>
                      <a:pt x="679635" y="2227931"/>
                      <a:pt x="679635" y="2253567"/>
                    </a:cubicBezTo>
                    <a:cubicBezTo>
                      <a:pt x="679635" y="2276573"/>
                      <a:pt x="686578" y="2295266"/>
                      <a:pt x="700464" y="2309645"/>
                    </a:cubicBezTo>
                    <a:cubicBezTo>
                      <a:pt x="714350" y="2324024"/>
                      <a:pt x="731482" y="2331213"/>
                      <a:pt x="751859" y="2331213"/>
                    </a:cubicBezTo>
                    <a:cubicBezTo>
                      <a:pt x="772400" y="2331213"/>
                      <a:pt x="789285" y="2324024"/>
                      <a:pt x="802514" y="2309645"/>
                    </a:cubicBezTo>
                    <a:cubicBezTo>
                      <a:pt x="815743" y="2295266"/>
                      <a:pt x="822357" y="2275341"/>
                      <a:pt x="822357" y="2249870"/>
                    </a:cubicBezTo>
                    <a:cubicBezTo>
                      <a:pt x="822357" y="2224398"/>
                      <a:pt x="815578" y="2204185"/>
                      <a:pt x="802021" y="2189231"/>
                    </a:cubicBezTo>
                    <a:cubicBezTo>
                      <a:pt x="788464" y="2174277"/>
                      <a:pt x="772154" y="2166800"/>
                      <a:pt x="753091" y="2166800"/>
                    </a:cubicBezTo>
                    <a:close/>
                    <a:moveTo>
                      <a:pt x="3871622" y="2130072"/>
                    </a:moveTo>
                    <a:cubicBezTo>
                      <a:pt x="3891342" y="2130072"/>
                      <a:pt x="3909501" y="2134304"/>
                      <a:pt x="3926098" y="2142767"/>
                    </a:cubicBezTo>
                    <a:cubicBezTo>
                      <a:pt x="3942696" y="2151230"/>
                      <a:pt x="3955390" y="2162774"/>
                      <a:pt x="3964182" y="2177400"/>
                    </a:cubicBezTo>
                    <a:cubicBezTo>
                      <a:pt x="3972974" y="2192025"/>
                      <a:pt x="3977369" y="2207554"/>
                      <a:pt x="3977369" y="2223987"/>
                    </a:cubicBezTo>
                    <a:cubicBezTo>
                      <a:pt x="3977369" y="2239599"/>
                      <a:pt x="3973179" y="2253813"/>
                      <a:pt x="3964798" y="2266631"/>
                    </a:cubicBezTo>
                    <a:cubicBezTo>
                      <a:pt x="3956417" y="2279449"/>
                      <a:pt x="3944010" y="2289638"/>
                      <a:pt x="3927577" y="2297197"/>
                    </a:cubicBezTo>
                    <a:cubicBezTo>
                      <a:pt x="3948940" y="2302127"/>
                      <a:pt x="3965538" y="2312356"/>
                      <a:pt x="3977369" y="2327886"/>
                    </a:cubicBezTo>
                    <a:cubicBezTo>
                      <a:pt x="3989201" y="2343415"/>
                      <a:pt x="3995117" y="2362847"/>
                      <a:pt x="3995117" y="2386182"/>
                    </a:cubicBezTo>
                    <a:cubicBezTo>
                      <a:pt x="3995117" y="2417734"/>
                      <a:pt x="3983614" y="2444479"/>
                      <a:pt x="3960608" y="2466417"/>
                    </a:cubicBezTo>
                    <a:cubicBezTo>
                      <a:pt x="3937601" y="2488355"/>
                      <a:pt x="3908515" y="2499324"/>
                      <a:pt x="3873348" y="2499324"/>
                    </a:cubicBezTo>
                    <a:cubicBezTo>
                      <a:pt x="3841632" y="2499324"/>
                      <a:pt x="3815298" y="2489875"/>
                      <a:pt x="3794346" y="2470977"/>
                    </a:cubicBezTo>
                    <a:cubicBezTo>
                      <a:pt x="3773393" y="2452079"/>
                      <a:pt x="3761438" y="2427594"/>
                      <a:pt x="3758480" y="2397521"/>
                    </a:cubicBezTo>
                    <a:lnTo>
                      <a:pt x="3802850" y="2391605"/>
                    </a:lnTo>
                    <a:cubicBezTo>
                      <a:pt x="3807944" y="2416748"/>
                      <a:pt x="3816613" y="2434865"/>
                      <a:pt x="3828855" y="2445958"/>
                    </a:cubicBezTo>
                    <a:cubicBezTo>
                      <a:pt x="3841098" y="2457050"/>
                      <a:pt x="3856011" y="2462596"/>
                      <a:pt x="3873594" y="2462596"/>
                    </a:cubicBezTo>
                    <a:cubicBezTo>
                      <a:pt x="3894464" y="2462596"/>
                      <a:pt x="3912089" y="2455366"/>
                      <a:pt x="3926468" y="2440904"/>
                    </a:cubicBezTo>
                    <a:cubicBezTo>
                      <a:pt x="3940847" y="2426443"/>
                      <a:pt x="3948036" y="2408531"/>
                      <a:pt x="3948036" y="2387168"/>
                    </a:cubicBezTo>
                    <a:cubicBezTo>
                      <a:pt x="3948036" y="2366791"/>
                      <a:pt x="3941381" y="2349988"/>
                      <a:pt x="3928070" y="2336760"/>
                    </a:cubicBezTo>
                    <a:cubicBezTo>
                      <a:pt x="3914759" y="2323531"/>
                      <a:pt x="3897833" y="2316917"/>
                      <a:pt x="3877292" y="2316917"/>
                    </a:cubicBezTo>
                    <a:cubicBezTo>
                      <a:pt x="3868911" y="2316917"/>
                      <a:pt x="3858476" y="2318560"/>
                      <a:pt x="3845987" y="2321847"/>
                    </a:cubicBezTo>
                    <a:lnTo>
                      <a:pt x="3850917" y="2282900"/>
                    </a:lnTo>
                    <a:cubicBezTo>
                      <a:pt x="3853875" y="2283229"/>
                      <a:pt x="3856257" y="2283393"/>
                      <a:pt x="3858065" y="2283393"/>
                    </a:cubicBezTo>
                    <a:cubicBezTo>
                      <a:pt x="3876963" y="2283393"/>
                      <a:pt x="3893971" y="2278463"/>
                      <a:pt x="3909090" y="2268603"/>
                    </a:cubicBezTo>
                    <a:cubicBezTo>
                      <a:pt x="3924208" y="2258743"/>
                      <a:pt x="3931768" y="2243543"/>
                      <a:pt x="3931768" y="2223001"/>
                    </a:cubicBezTo>
                    <a:cubicBezTo>
                      <a:pt x="3931768" y="2206733"/>
                      <a:pt x="3926262" y="2193257"/>
                      <a:pt x="3915252" y="2182576"/>
                    </a:cubicBezTo>
                    <a:cubicBezTo>
                      <a:pt x="3904242" y="2171894"/>
                      <a:pt x="3890027" y="2166554"/>
                      <a:pt x="3872608" y="2166554"/>
                    </a:cubicBezTo>
                    <a:cubicBezTo>
                      <a:pt x="3855354" y="2166554"/>
                      <a:pt x="3840975" y="2171977"/>
                      <a:pt x="3829471" y="2182822"/>
                    </a:cubicBezTo>
                    <a:cubicBezTo>
                      <a:pt x="3817968" y="2193668"/>
                      <a:pt x="3810573" y="2209937"/>
                      <a:pt x="3807287" y="2231629"/>
                    </a:cubicBezTo>
                    <a:lnTo>
                      <a:pt x="3762917" y="2223741"/>
                    </a:lnTo>
                    <a:cubicBezTo>
                      <a:pt x="3768340" y="2193997"/>
                      <a:pt x="3780665" y="2170950"/>
                      <a:pt x="3799892" y="2154599"/>
                    </a:cubicBezTo>
                    <a:cubicBezTo>
                      <a:pt x="3819119" y="2138248"/>
                      <a:pt x="3843029" y="2130072"/>
                      <a:pt x="3871622" y="2130072"/>
                    </a:cubicBezTo>
                    <a:close/>
                    <a:moveTo>
                      <a:pt x="747668" y="2130072"/>
                    </a:moveTo>
                    <a:cubicBezTo>
                      <a:pt x="771168" y="2130072"/>
                      <a:pt x="792654" y="2136399"/>
                      <a:pt x="812127" y="2149052"/>
                    </a:cubicBezTo>
                    <a:cubicBezTo>
                      <a:pt x="831600" y="2161706"/>
                      <a:pt x="846390" y="2179741"/>
                      <a:pt x="856497" y="2203158"/>
                    </a:cubicBezTo>
                    <a:cubicBezTo>
                      <a:pt x="866603" y="2226576"/>
                      <a:pt x="871656" y="2260469"/>
                      <a:pt x="871656" y="2304838"/>
                    </a:cubicBezTo>
                    <a:cubicBezTo>
                      <a:pt x="871656" y="2351015"/>
                      <a:pt x="866644" y="2387784"/>
                      <a:pt x="856620" y="2415145"/>
                    </a:cubicBezTo>
                    <a:cubicBezTo>
                      <a:pt x="846596" y="2442507"/>
                      <a:pt x="831683" y="2463336"/>
                      <a:pt x="811881" y="2477632"/>
                    </a:cubicBezTo>
                    <a:cubicBezTo>
                      <a:pt x="792079" y="2491929"/>
                      <a:pt x="768867" y="2499078"/>
                      <a:pt x="742245" y="2499078"/>
                    </a:cubicBezTo>
                    <a:cubicBezTo>
                      <a:pt x="713981" y="2499078"/>
                      <a:pt x="690892" y="2491231"/>
                      <a:pt x="672980" y="2475537"/>
                    </a:cubicBezTo>
                    <a:cubicBezTo>
                      <a:pt x="655068" y="2459844"/>
                      <a:pt x="644304" y="2437782"/>
                      <a:pt x="640689" y="2409353"/>
                    </a:cubicBezTo>
                    <a:lnTo>
                      <a:pt x="683333" y="2405409"/>
                    </a:lnTo>
                    <a:cubicBezTo>
                      <a:pt x="686948" y="2425457"/>
                      <a:pt x="693850" y="2440001"/>
                      <a:pt x="704039" y="2449039"/>
                    </a:cubicBezTo>
                    <a:cubicBezTo>
                      <a:pt x="714227" y="2458077"/>
                      <a:pt x="727291" y="2462596"/>
                      <a:pt x="743231" y="2462596"/>
                    </a:cubicBezTo>
                    <a:cubicBezTo>
                      <a:pt x="756871" y="2462596"/>
                      <a:pt x="768826" y="2459474"/>
                      <a:pt x="779097" y="2453229"/>
                    </a:cubicBezTo>
                    <a:cubicBezTo>
                      <a:pt x="789367" y="2446985"/>
                      <a:pt x="797789" y="2438645"/>
                      <a:pt x="804363" y="2428210"/>
                    </a:cubicBezTo>
                    <a:cubicBezTo>
                      <a:pt x="810936" y="2417775"/>
                      <a:pt x="816441" y="2403683"/>
                      <a:pt x="820878" y="2385936"/>
                    </a:cubicBezTo>
                    <a:cubicBezTo>
                      <a:pt x="825315" y="2368188"/>
                      <a:pt x="827533" y="2350111"/>
                      <a:pt x="827533" y="2331706"/>
                    </a:cubicBezTo>
                    <a:cubicBezTo>
                      <a:pt x="827533" y="2329734"/>
                      <a:pt x="827451" y="2326776"/>
                      <a:pt x="827287" y="2322832"/>
                    </a:cubicBezTo>
                    <a:cubicBezTo>
                      <a:pt x="818413" y="2336965"/>
                      <a:pt x="806293" y="2348427"/>
                      <a:pt x="790929" y="2357219"/>
                    </a:cubicBezTo>
                    <a:cubicBezTo>
                      <a:pt x="775564" y="2366010"/>
                      <a:pt x="758925" y="2370406"/>
                      <a:pt x="741013" y="2370406"/>
                    </a:cubicBezTo>
                    <a:cubicBezTo>
                      <a:pt x="711105" y="2370406"/>
                      <a:pt x="685798" y="2359560"/>
                      <a:pt x="665092" y="2337869"/>
                    </a:cubicBezTo>
                    <a:cubicBezTo>
                      <a:pt x="644386" y="2316177"/>
                      <a:pt x="634033" y="2287583"/>
                      <a:pt x="634033" y="2252088"/>
                    </a:cubicBezTo>
                    <a:cubicBezTo>
                      <a:pt x="634033" y="2215442"/>
                      <a:pt x="644838" y="2185945"/>
                      <a:pt x="666448" y="2163596"/>
                    </a:cubicBezTo>
                    <a:cubicBezTo>
                      <a:pt x="688057" y="2141247"/>
                      <a:pt x="715131" y="2130072"/>
                      <a:pt x="747668" y="2130072"/>
                    </a:cubicBezTo>
                    <a:close/>
                    <a:moveTo>
                      <a:pt x="1552575" y="1936750"/>
                    </a:moveTo>
                    <a:lnTo>
                      <a:pt x="1562100" y="1939925"/>
                    </a:lnTo>
                    <a:lnTo>
                      <a:pt x="2228850" y="2241550"/>
                    </a:lnTo>
                    <a:lnTo>
                      <a:pt x="2247900" y="2225675"/>
                    </a:lnTo>
                    <a:lnTo>
                      <a:pt x="2266950" y="2212975"/>
                    </a:lnTo>
                    <a:lnTo>
                      <a:pt x="2289175" y="2206625"/>
                    </a:lnTo>
                    <a:lnTo>
                      <a:pt x="2314575" y="2203450"/>
                    </a:lnTo>
                    <a:lnTo>
                      <a:pt x="2336800" y="2206625"/>
                    </a:lnTo>
                    <a:lnTo>
                      <a:pt x="2359025" y="2212975"/>
                    </a:lnTo>
                    <a:lnTo>
                      <a:pt x="2378075" y="2222500"/>
                    </a:lnTo>
                    <a:lnTo>
                      <a:pt x="2393950" y="2235200"/>
                    </a:lnTo>
                    <a:lnTo>
                      <a:pt x="2406650" y="2251075"/>
                    </a:lnTo>
                    <a:lnTo>
                      <a:pt x="2419350" y="2270125"/>
                    </a:lnTo>
                    <a:lnTo>
                      <a:pt x="2425700" y="2292350"/>
                    </a:lnTo>
                    <a:lnTo>
                      <a:pt x="2425700" y="2314575"/>
                    </a:lnTo>
                    <a:lnTo>
                      <a:pt x="2425700" y="2336800"/>
                    </a:lnTo>
                    <a:lnTo>
                      <a:pt x="2419350" y="2359025"/>
                    </a:lnTo>
                    <a:lnTo>
                      <a:pt x="2406650" y="2378075"/>
                    </a:lnTo>
                    <a:lnTo>
                      <a:pt x="2393950" y="2393950"/>
                    </a:lnTo>
                    <a:lnTo>
                      <a:pt x="2378075" y="2406650"/>
                    </a:lnTo>
                    <a:lnTo>
                      <a:pt x="2359025" y="2419350"/>
                    </a:lnTo>
                    <a:lnTo>
                      <a:pt x="2336800" y="2425700"/>
                    </a:lnTo>
                    <a:lnTo>
                      <a:pt x="2330450" y="2425700"/>
                    </a:lnTo>
                    <a:lnTo>
                      <a:pt x="2330450" y="3467100"/>
                    </a:lnTo>
                    <a:lnTo>
                      <a:pt x="2327275" y="3470275"/>
                    </a:lnTo>
                    <a:lnTo>
                      <a:pt x="2324100" y="3473450"/>
                    </a:lnTo>
                    <a:lnTo>
                      <a:pt x="2320925" y="3476625"/>
                    </a:lnTo>
                    <a:lnTo>
                      <a:pt x="2314575" y="3476625"/>
                    </a:lnTo>
                    <a:lnTo>
                      <a:pt x="2308225" y="3476625"/>
                    </a:lnTo>
                    <a:lnTo>
                      <a:pt x="2305050" y="3473450"/>
                    </a:lnTo>
                    <a:lnTo>
                      <a:pt x="2301875" y="3470275"/>
                    </a:lnTo>
                    <a:lnTo>
                      <a:pt x="2301875" y="3467100"/>
                    </a:lnTo>
                    <a:lnTo>
                      <a:pt x="2301875" y="2425700"/>
                    </a:lnTo>
                    <a:lnTo>
                      <a:pt x="2292350" y="2425700"/>
                    </a:lnTo>
                    <a:lnTo>
                      <a:pt x="2270125" y="2416175"/>
                    </a:lnTo>
                    <a:lnTo>
                      <a:pt x="2251075" y="2406650"/>
                    </a:lnTo>
                    <a:lnTo>
                      <a:pt x="2232025" y="2390775"/>
                    </a:lnTo>
                    <a:lnTo>
                      <a:pt x="1098550" y="2882900"/>
                    </a:lnTo>
                    <a:lnTo>
                      <a:pt x="1089025" y="2886075"/>
                    </a:lnTo>
                    <a:lnTo>
                      <a:pt x="1076325" y="2882900"/>
                    </a:lnTo>
                    <a:lnTo>
                      <a:pt x="1066800" y="2873375"/>
                    </a:lnTo>
                    <a:lnTo>
                      <a:pt x="1060450" y="2863850"/>
                    </a:lnTo>
                    <a:lnTo>
                      <a:pt x="1057275" y="2851150"/>
                    </a:lnTo>
                    <a:lnTo>
                      <a:pt x="1057275" y="2838450"/>
                    </a:lnTo>
                    <a:lnTo>
                      <a:pt x="1063625" y="2828925"/>
                    </a:lnTo>
                    <a:lnTo>
                      <a:pt x="1069975" y="2819400"/>
                    </a:lnTo>
                    <a:lnTo>
                      <a:pt x="2203450" y="2330450"/>
                    </a:lnTo>
                    <a:lnTo>
                      <a:pt x="2203450" y="2314575"/>
                    </a:lnTo>
                    <a:lnTo>
                      <a:pt x="2203450" y="2305050"/>
                    </a:lnTo>
                    <a:lnTo>
                      <a:pt x="1533525" y="2003425"/>
                    </a:lnTo>
                    <a:lnTo>
                      <a:pt x="1527175" y="1993900"/>
                    </a:lnTo>
                    <a:lnTo>
                      <a:pt x="1520825" y="1984375"/>
                    </a:lnTo>
                    <a:lnTo>
                      <a:pt x="1520825" y="1971675"/>
                    </a:lnTo>
                    <a:lnTo>
                      <a:pt x="1524000" y="1958975"/>
                    </a:lnTo>
                    <a:lnTo>
                      <a:pt x="1530350" y="1949450"/>
                    </a:lnTo>
                    <a:lnTo>
                      <a:pt x="1539875" y="1939925"/>
                    </a:lnTo>
                    <a:lnTo>
                      <a:pt x="1552575" y="1936750"/>
                    </a:lnTo>
                    <a:close/>
                    <a:moveTo>
                      <a:pt x="1093997" y="1385750"/>
                    </a:moveTo>
                    <a:cubicBezTo>
                      <a:pt x="1073620" y="1385750"/>
                      <a:pt x="1057352" y="1394378"/>
                      <a:pt x="1045191" y="1411632"/>
                    </a:cubicBezTo>
                    <a:cubicBezTo>
                      <a:pt x="1029908" y="1433653"/>
                      <a:pt x="1022267" y="1474325"/>
                      <a:pt x="1022267" y="1533648"/>
                    </a:cubicBezTo>
                    <a:cubicBezTo>
                      <a:pt x="1022267" y="1592972"/>
                      <a:pt x="1029210" y="1632452"/>
                      <a:pt x="1043096" y="1652090"/>
                    </a:cubicBezTo>
                    <a:cubicBezTo>
                      <a:pt x="1056982" y="1671727"/>
                      <a:pt x="1074113" y="1681546"/>
                      <a:pt x="1094490" y="1681546"/>
                    </a:cubicBezTo>
                    <a:cubicBezTo>
                      <a:pt x="1114867" y="1681546"/>
                      <a:pt x="1131999" y="1671686"/>
                      <a:pt x="1145885" y="1651966"/>
                    </a:cubicBezTo>
                    <a:cubicBezTo>
                      <a:pt x="1159771" y="1632247"/>
                      <a:pt x="1166714" y="1592807"/>
                      <a:pt x="1166714" y="1533648"/>
                    </a:cubicBezTo>
                    <a:cubicBezTo>
                      <a:pt x="1166714" y="1474160"/>
                      <a:pt x="1159771" y="1434639"/>
                      <a:pt x="1145885" y="1415083"/>
                    </a:cubicBezTo>
                    <a:cubicBezTo>
                      <a:pt x="1131999" y="1395528"/>
                      <a:pt x="1114703" y="1385750"/>
                      <a:pt x="1093997" y="1385750"/>
                    </a:cubicBezTo>
                    <a:close/>
                    <a:moveTo>
                      <a:pt x="3668996" y="1349022"/>
                    </a:moveTo>
                    <a:cubicBezTo>
                      <a:pt x="3703670" y="1349022"/>
                      <a:pt x="3731113" y="1358636"/>
                      <a:pt x="3751326" y="1377862"/>
                    </a:cubicBezTo>
                    <a:cubicBezTo>
                      <a:pt x="3771538" y="1397089"/>
                      <a:pt x="3781645" y="1420917"/>
                      <a:pt x="3781645" y="1449346"/>
                    </a:cubicBezTo>
                    <a:cubicBezTo>
                      <a:pt x="3781645" y="1463807"/>
                      <a:pt x="3778687" y="1478022"/>
                      <a:pt x="3772771" y="1491990"/>
                    </a:cubicBezTo>
                    <a:cubicBezTo>
                      <a:pt x="3766855" y="1505958"/>
                      <a:pt x="3757036" y="1520666"/>
                      <a:pt x="3743315" y="1536113"/>
                    </a:cubicBezTo>
                    <a:cubicBezTo>
                      <a:pt x="3729593" y="1551560"/>
                      <a:pt x="3706792" y="1572759"/>
                      <a:pt x="3674912" y="1599709"/>
                    </a:cubicBezTo>
                    <a:cubicBezTo>
                      <a:pt x="3648290" y="1622058"/>
                      <a:pt x="3631200" y="1637218"/>
                      <a:pt x="3623640" y="1645188"/>
                    </a:cubicBezTo>
                    <a:cubicBezTo>
                      <a:pt x="3616081" y="1653158"/>
                      <a:pt x="3609837" y="1661169"/>
                      <a:pt x="3604907" y="1669221"/>
                    </a:cubicBezTo>
                    <a:lnTo>
                      <a:pt x="3782138" y="1669221"/>
                    </a:lnTo>
                    <a:lnTo>
                      <a:pt x="3782138" y="1711865"/>
                    </a:lnTo>
                    <a:lnTo>
                      <a:pt x="3543283" y="1711865"/>
                    </a:lnTo>
                    <a:cubicBezTo>
                      <a:pt x="3542954" y="1701184"/>
                      <a:pt x="3544679" y="1690913"/>
                      <a:pt x="3548459" y="1681053"/>
                    </a:cubicBezTo>
                    <a:cubicBezTo>
                      <a:pt x="3554539" y="1664784"/>
                      <a:pt x="3564276" y="1648762"/>
                      <a:pt x="3577669" y="1632986"/>
                    </a:cubicBezTo>
                    <a:cubicBezTo>
                      <a:pt x="3591062" y="1617210"/>
                      <a:pt x="3610412" y="1598970"/>
                      <a:pt x="3635719" y="1578264"/>
                    </a:cubicBezTo>
                    <a:cubicBezTo>
                      <a:pt x="3674994" y="1546055"/>
                      <a:pt x="3701533" y="1520543"/>
                      <a:pt x="3715337" y="1501727"/>
                    </a:cubicBezTo>
                    <a:cubicBezTo>
                      <a:pt x="3729141" y="1482911"/>
                      <a:pt x="3736043" y="1465122"/>
                      <a:pt x="3736043" y="1448360"/>
                    </a:cubicBezTo>
                    <a:cubicBezTo>
                      <a:pt x="3736043" y="1430777"/>
                      <a:pt x="3729757" y="1415946"/>
                      <a:pt x="3717186" y="1403868"/>
                    </a:cubicBezTo>
                    <a:cubicBezTo>
                      <a:pt x="3704615" y="1391789"/>
                      <a:pt x="3688223" y="1385750"/>
                      <a:pt x="3668010" y="1385750"/>
                    </a:cubicBezTo>
                    <a:cubicBezTo>
                      <a:pt x="3646647" y="1385750"/>
                      <a:pt x="3629556" y="1392159"/>
                      <a:pt x="3616739" y="1404977"/>
                    </a:cubicBezTo>
                    <a:cubicBezTo>
                      <a:pt x="3603921" y="1417795"/>
                      <a:pt x="3597430" y="1435542"/>
                      <a:pt x="3597265" y="1458220"/>
                    </a:cubicBezTo>
                    <a:lnTo>
                      <a:pt x="3551663" y="1453537"/>
                    </a:lnTo>
                    <a:cubicBezTo>
                      <a:pt x="3554786" y="1419520"/>
                      <a:pt x="3566535" y="1393597"/>
                      <a:pt x="3586912" y="1375767"/>
                    </a:cubicBezTo>
                    <a:cubicBezTo>
                      <a:pt x="3607289" y="1357937"/>
                      <a:pt x="3634651" y="1349022"/>
                      <a:pt x="3668996" y="1349022"/>
                    </a:cubicBezTo>
                    <a:close/>
                    <a:moveTo>
                      <a:pt x="1094490" y="1349022"/>
                    </a:moveTo>
                    <a:cubicBezTo>
                      <a:pt x="1113881" y="1349022"/>
                      <a:pt x="1130890" y="1352925"/>
                      <a:pt x="1145515" y="1360731"/>
                    </a:cubicBezTo>
                    <a:cubicBezTo>
                      <a:pt x="1160141" y="1368536"/>
                      <a:pt x="1172219" y="1379793"/>
                      <a:pt x="1181750" y="1394501"/>
                    </a:cubicBezTo>
                    <a:cubicBezTo>
                      <a:pt x="1191281" y="1409208"/>
                      <a:pt x="1198758" y="1427121"/>
                      <a:pt x="1204181" y="1448237"/>
                    </a:cubicBezTo>
                    <a:cubicBezTo>
                      <a:pt x="1209604" y="1469354"/>
                      <a:pt x="1212316" y="1497824"/>
                      <a:pt x="1212316" y="1533648"/>
                    </a:cubicBezTo>
                    <a:cubicBezTo>
                      <a:pt x="1212316" y="1576046"/>
                      <a:pt x="1207961" y="1610267"/>
                      <a:pt x="1199251" y="1636314"/>
                    </a:cubicBezTo>
                    <a:cubicBezTo>
                      <a:pt x="1190542" y="1662360"/>
                      <a:pt x="1177519" y="1682491"/>
                      <a:pt x="1160182" y="1696706"/>
                    </a:cubicBezTo>
                    <a:cubicBezTo>
                      <a:pt x="1142845" y="1710920"/>
                      <a:pt x="1120948" y="1718028"/>
                      <a:pt x="1094490" y="1718028"/>
                    </a:cubicBezTo>
                    <a:cubicBezTo>
                      <a:pt x="1059652" y="1718028"/>
                      <a:pt x="1032291" y="1705538"/>
                      <a:pt x="1012407" y="1680560"/>
                    </a:cubicBezTo>
                    <a:cubicBezTo>
                      <a:pt x="988579" y="1650487"/>
                      <a:pt x="976665" y="1601517"/>
                      <a:pt x="976665" y="1533648"/>
                    </a:cubicBezTo>
                    <a:cubicBezTo>
                      <a:pt x="976665" y="1490922"/>
                      <a:pt x="981061" y="1456536"/>
                      <a:pt x="989853" y="1430489"/>
                    </a:cubicBezTo>
                    <a:cubicBezTo>
                      <a:pt x="998644" y="1404443"/>
                      <a:pt x="1011709" y="1384353"/>
                      <a:pt x="1029045" y="1370221"/>
                    </a:cubicBezTo>
                    <a:cubicBezTo>
                      <a:pt x="1046382" y="1356088"/>
                      <a:pt x="1068197" y="1349022"/>
                      <a:pt x="1094490" y="1349022"/>
                    </a:cubicBezTo>
                    <a:close/>
                    <a:moveTo>
                      <a:pt x="838971" y="1349022"/>
                    </a:moveTo>
                    <a:lnTo>
                      <a:pt x="867565" y="1349022"/>
                    </a:lnTo>
                    <a:lnTo>
                      <a:pt x="867565" y="1711865"/>
                    </a:lnTo>
                    <a:lnTo>
                      <a:pt x="823195" y="1711865"/>
                    </a:lnTo>
                    <a:lnTo>
                      <a:pt x="823195" y="1429134"/>
                    </a:lnTo>
                    <a:cubicBezTo>
                      <a:pt x="812514" y="1439322"/>
                      <a:pt x="798505" y="1449511"/>
                      <a:pt x="781168" y="1459699"/>
                    </a:cubicBezTo>
                    <a:cubicBezTo>
                      <a:pt x="763831" y="1469888"/>
                      <a:pt x="748260" y="1477529"/>
                      <a:pt x="734456" y="1482623"/>
                    </a:cubicBezTo>
                    <a:lnTo>
                      <a:pt x="734456" y="1439733"/>
                    </a:lnTo>
                    <a:cubicBezTo>
                      <a:pt x="759270" y="1428065"/>
                      <a:pt x="780962" y="1413933"/>
                      <a:pt x="799532" y="1397335"/>
                    </a:cubicBezTo>
                    <a:cubicBezTo>
                      <a:pt x="818101" y="1380738"/>
                      <a:pt x="831247" y="1364634"/>
                      <a:pt x="838971" y="1349022"/>
                    </a:cubicBezTo>
                    <a:close/>
                    <a:moveTo>
                      <a:pt x="3115715" y="777254"/>
                    </a:moveTo>
                    <a:lnTo>
                      <a:pt x="3144309" y="777254"/>
                    </a:lnTo>
                    <a:lnTo>
                      <a:pt x="3144309" y="1140097"/>
                    </a:lnTo>
                    <a:lnTo>
                      <a:pt x="3099939" y="1140097"/>
                    </a:lnTo>
                    <a:lnTo>
                      <a:pt x="3099939" y="857366"/>
                    </a:lnTo>
                    <a:cubicBezTo>
                      <a:pt x="3089258" y="867554"/>
                      <a:pt x="3075249" y="877743"/>
                      <a:pt x="3057912" y="887931"/>
                    </a:cubicBezTo>
                    <a:cubicBezTo>
                      <a:pt x="3040575" y="898120"/>
                      <a:pt x="3025004" y="905761"/>
                      <a:pt x="3011200" y="910855"/>
                    </a:cubicBezTo>
                    <a:lnTo>
                      <a:pt x="3011200" y="867965"/>
                    </a:lnTo>
                    <a:cubicBezTo>
                      <a:pt x="3036014" y="856297"/>
                      <a:pt x="3057706" y="842165"/>
                      <a:pt x="3076276" y="825568"/>
                    </a:cubicBezTo>
                    <a:cubicBezTo>
                      <a:pt x="3094845" y="808970"/>
                      <a:pt x="3107991" y="792866"/>
                      <a:pt x="3115715" y="777254"/>
                    </a:cubicBezTo>
                    <a:close/>
                    <a:moveTo>
                      <a:pt x="1667915" y="777254"/>
                    </a:moveTo>
                    <a:lnTo>
                      <a:pt x="1696508" y="777254"/>
                    </a:lnTo>
                    <a:lnTo>
                      <a:pt x="1696508" y="1140097"/>
                    </a:lnTo>
                    <a:lnTo>
                      <a:pt x="1652139" y="1140097"/>
                    </a:lnTo>
                    <a:lnTo>
                      <a:pt x="1652139" y="857366"/>
                    </a:lnTo>
                    <a:cubicBezTo>
                      <a:pt x="1641457" y="867554"/>
                      <a:pt x="1627448" y="877743"/>
                      <a:pt x="1610111" y="887931"/>
                    </a:cubicBezTo>
                    <a:cubicBezTo>
                      <a:pt x="1592774" y="898120"/>
                      <a:pt x="1577204" y="905761"/>
                      <a:pt x="1563400" y="910856"/>
                    </a:cubicBezTo>
                    <a:lnTo>
                      <a:pt x="1563400" y="867965"/>
                    </a:lnTo>
                    <a:cubicBezTo>
                      <a:pt x="1588214" y="856297"/>
                      <a:pt x="1609906" y="842165"/>
                      <a:pt x="1628475" y="825568"/>
                    </a:cubicBezTo>
                    <a:cubicBezTo>
                      <a:pt x="1647045" y="808970"/>
                      <a:pt x="1660191" y="792866"/>
                      <a:pt x="1667915" y="777254"/>
                    </a:cubicBezTo>
                    <a:close/>
                    <a:moveTo>
                      <a:pt x="1429790" y="777254"/>
                    </a:moveTo>
                    <a:lnTo>
                      <a:pt x="1458383" y="777254"/>
                    </a:lnTo>
                    <a:lnTo>
                      <a:pt x="1458383" y="1140097"/>
                    </a:lnTo>
                    <a:lnTo>
                      <a:pt x="1414014" y="1140097"/>
                    </a:lnTo>
                    <a:lnTo>
                      <a:pt x="1414014" y="857366"/>
                    </a:lnTo>
                    <a:cubicBezTo>
                      <a:pt x="1403332" y="867554"/>
                      <a:pt x="1389323" y="877743"/>
                      <a:pt x="1371986" y="887931"/>
                    </a:cubicBezTo>
                    <a:cubicBezTo>
                      <a:pt x="1354649" y="898120"/>
                      <a:pt x="1339079" y="905761"/>
                      <a:pt x="1325275" y="910856"/>
                    </a:cubicBezTo>
                    <a:lnTo>
                      <a:pt x="1325275" y="867965"/>
                    </a:lnTo>
                    <a:cubicBezTo>
                      <a:pt x="1350089" y="856297"/>
                      <a:pt x="1371781" y="842165"/>
                      <a:pt x="1390350" y="825568"/>
                    </a:cubicBezTo>
                    <a:cubicBezTo>
                      <a:pt x="1408919" y="808970"/>
                      <a:pt x="1422066" y="792866"/>
                      <a:pt x="1429790" y="777254"/>
                    </a:cubicBezTo>
                    <a:close/>
                    <a:moveTo>
                      <a:pt x="2449527" y="567973"/>
                    </a:moveTo>
                    <a:cubicBezTo>
                      <a:pt x="2484201" y="567973"/>
                      <a:pt x="2511644" y="577587"/>
                      <a:pt x="2531857" y="596813"/>
                    </a:cubicBezTo>
                    <a:cubicBezTo>
                      <a:pt x="2552070" y="616040"/>
                      <a:pt x="2562176" y="639868"/>
                      <a:pt x="2562176" y="668297"/>
                    </a:cubicBezTo>
                    <a:cubicBezTo>
                      <a:pt x="2562176" y="682759"/>
                      <a:pt x="2559218" y="696973"/>
                      <a:pt x="2553302" y="710941"/>
                    </a:cubicBezTo>
                    <a:cubicBezTo>
                      <a:pt x="2547386" y="724909"/>
                      <a:pt x="2537568" y="739617"/>
                      <a:pt x="2523846" y="755064"/>
                    </a:cubicBezTo>
                    <a:cubicBezTo>
                      <a:pt x="2510124" y="770511"/>
                      <a:pt x="2487323" y="791710"/>
                      <a:pt x="2455443" y="818660"/>
                    </a:cubicBezTo>
                    <a:cubicBezTo>
                      <a:pt x="2428822" y="841009"/>
                      <a:pt x="2411731" y="856169"/>
                      <a:pt x="2404172" y="864139"/>
                    </a:cubicBezTo>
                    <a:cubicBezTo>
                      <a:pt x="2396613" y="872109"/>
                      <a:pt x="2390368" y="880120"/>
                      <a:pt x="2385438" y="888172"/>
                    </a:cubicBezTo>
                    <a:lnTo>
                      <a:pt x="2562669" y="888172"/>
                    </a:lnTo>
                    <a:lnTo>
                      <a:pt x="2562669" y="930816"/>
                    </a:lnTo>
                    <a:lnTo>
                      <a:pt x="2323814" y="930816"/>
                    </a:lnTo>
                    <a:cubicBezTo>
                      <a:pt x="2323485" y="920135"/>
                      <a:pt x="2325211" y="909864"/>
                      <a:pt x="2328990" y="900004"/>
                    </a:cubicBezTo>
                    <a:cubicBezTo>
                      <a:pt x="2335071" y="883735"/>
                      <a:pt x="2344807" y="867713"/>
                      <a:pt x="2358200" y="851937"/>
                    </a:cubicBezTo>
                    <a:cubicBezTo>
                      <a:pt x="2371593" y="836161"/>
                      <a:pt x="2390943" y="817921"/>
                      <a:pt x="2416250" y="797215"/>
                    </a:cubicBezTo>
                    <a:cubicBezTo>
                      <a:pt x="2455525" y="765006"/>
                      <a:pt x="2482065" y="739494"/>
                      <a:pt x="2495869" y="720678"/>
                    </a:cubicBezTo>
                    <a:cubicBezTo>
                      <a:pt x="2509672" y="701862"/>
                      <a:pt x="2516574" y="684073"/>
                      <a:pt x="2516574" y="667311"/>
                    </a:cubicBezTo>
                    <a:cubicBezTo>
                      <a:pt x="2516574" y="649728"/>
                      <a:pt x="2510289" y="634897"/>
                      <a:pt x="2497717" y="622819"/>
                    </a:cubicBezTo>
                    <a:cubicBezTo>
                      <a:pt x="2485146" y="610740"/>
                      <a:pt x="2468754" y="604701"/>
                      <a:pt x="2448541" y="604701"/>
                    </a:cubicBezTo>
                    <a:cubicBezTo>
                      <a:pt x="2427178" y="604701"/>
                      <a:pt x="2410088" y="611110"/>
                      <a:pt x="2397270" y="623928"/>
                    </a:cubicBezTo>
                    <a:cubicBezTo>
                      <a:pt x="2384452" y="636746"/>
                      <a:pt x="2377961" y="654494"/>
                      <a:pt x="2377797" y="677171"/>
                    </a:cubicBezTo>
                    <a:lnTo>
                      <a:pt x="2332195" y="672488"/>
                    </a:lnTo>
                    <a:cubicBezTo>
                      <a:pt x="2335317" y="638471"/>
                      <a:pt x="2347067" y="612548"/>
                      <a:pt x="2367444" y="594718"/>
                    </a:cubicBezTo>
                    <a:cubicBezTo>
                      <a:pt x="2387821" y="576888"/>
                      <a:pt x="2415182" y="567973"/>
                      <a:pt x="2449527" y="567973"/>
                    </a:cubicBezTo>
                    <a:close/>
                    <a:moveTo>
                      <a:pt x="2191790" y="567973"/>
                    </a:moveTo>
                    <a:lnTo>
                      <a:pt x="2220383" y="567973"/>
                    </a:lnTo>
                    <a:lnTo>
                      <a:pt x="2220383" y="930816"/>
                    </a:lnTo>
                    <a:lnTo>
                      <a:pt x="2176014" y="930816"/>
                    </a:lnTo>
                    <a:lnTo>
                      <a:pt x="2176014" y="648084"/>
                    </a:lnTo>
                    <a:cubicBezTo>
                      <a:pt x="2165332" y="658273"/>
                      <a:pt x="2151323" y="668462"/>
                      <a:pt x="2133986" y="678650"/>
                    </a:cubicBezTo>
                    <a:cubicBezTo>
                      <a:pt x="2116649" y="688839"/>
                      <a:pt x="2101079" y="696480"/>
                      <a:pt x="2087275" y="701574"/>
                    </a:cubicBezTo>
                    <a:lnTo>
                      <a:pt x="2087275" y="658684"/>
                    </a:lnTo>
                    <a:cubicBezTo>
                      <a:pt x="2112089" y="647016"/>
                      <a:pt x="2133781" y="632884"/>
                      <a:pt x="2152350" y="616287"/>
                    </a:cubicBezTo>
                    <a:cubicBezTo>
                      <a:pt x="2170919" y="599689"/>
                      <a:pt x="2184066" y="583585"/>
                      <a:pt x="2191790" y="567973"/>
                    </a:cubicBezTo>
                    <a:close/>
                    <a:moveTo>
                      <a:pt x="2298700" y="288925"/>
                    </a:moveTo>
                    <a:lnTo>
                      <a:pt x="2197100" y="292100"/>
                    </a:lnTo>
                    <a:lnTo>
                      <a:pt x="2092325" y="298450"/>
                    </a:lnTo>
                    <a:lnTo>
                      <a:pt x="1993900" y="311150"/>
                    </a:lnTo>
                    <a:lnTo>
                      <a:pt x="1892300" y="330200"/>
                    </a:lnTo>
                    <a:lnTo>
                      <a:pt x="1797050" y="352425"/>
                    </a:lnTo>
                    <a:lnTo>
                      <a:pt x="1701800" y="377825"/>
                    </a:lnTo>
                    <a:lnTo>
                      <a:pt x="1606550" y="409575"/>
                    </a:lnTo>
                    <a:lnTo>
                      <a:pt x="1514475" y="447675"/>
                    </a:lnTo>
                    <a:lnTo>
                      <a:pt x="1425575" y="485775"/>
                    </a:lnTo>
                    <a:lnTo>
                      <a:pt x="1339850" y="530225"/>
                    </a:lnTo>
                    <a:lnTo>
                      <a:pt x="1254125" y="581025"/>
                    </a:lnTo>
                    <a:lnTo>
                      <a:pt x="1174750" y="631825"/>
                    </a:lnTo>
                    <a:lnTo>
                      <a:pt x="1095375" y="688975"/>
                    </a:lnTo>
                    <a:lnTo>
                      <a:pt x="1019175" y="746125"/>
                    </a:lnTo>
                    <a:lnTo>
                      <a:pt x="946150" y="809625"/>
                    </a:lnTo>
                    <a:lnTo>
                      <a:pt x="876300" y="876300"/>
                    </a:lnTo>
                    <a:lnTo>
                      <a:pt x="809625" y="946150"/>
                    </a:lnTo>
                    <a:lnTo>
                      <a:pt x="746125" y="1019175"/>
                    </a:lnTo>
                    <a:lnTo>
                      <a:pt x="685800" y="1095375"/>
                    </a:lnTo>
                    <a:lnTo>
                      <a:pt x="631825" y="1174750"/>
                    </a:lnTo>
                    <a:lnTo>
                      <a:pt x="577850" y="1257300"/>
                    </a:lnTo>
                    <a:lnTo>
                      <a:pt x="530225" y="1339850"/>
                    </a:lnTo>
                    <a:lnTo>
                      <a:pt x="485775" y="1428750"/>
                    </a:lnTo>
                    <a:lnTo>
                      <a:pt x="444500" y="1517650"/>
                    </a:lnTo>
                    <a:lnTo>
                      <a:pt x="409575" y="1609725"/>
                    </a:lnTo>
                    <a:lnTo>
                      <a:pt x="377825" y="1701800"/>
                    </a:lnTo>
                    <a:lnTo>
                      <a:pt x="349250" y="1797050"/>
                    </a:lnTo>
                    <a:lnTo>
                      <a:pt x="327025" y="1895475"/>
                    </a:lnTo>
                    <a:lnTo>
                      <a:pt x="311150" y="1993900"/>
                    </a:lnTo>
                    <a:lnTo>
                      <a:pt x="298450" y="2095500"/>
                    </a:lnTo>
                    <a:lnTo>
                      <a:pt x="288925" y="2197100"/>
                    </a:lnTo>
                    <a:lnTo>
                      <a:pt x="285750" y="2301875"/>
                    </a:lnTo>
                    <a:lnTo>
                      <a:pt x="288925" y="2403475"/>
                    </a:lnTo>
                    <a:lnTo>
                      <a:pt x="298450" y="2505075"/>
                    </a:lnTo>
                    <a:lnTo>
                      <a:pt x="311150" y="2606675"/>
                    </a:lnTo>
                    <a:lnTo>
                      <a:pt x="327025" y="2705100"/>
                    </a:lnTo>
                    <a:lnTo>
                      <a:pt x="349250" y="2803525"/>
                    </a:lnTo>
                    <a:lnTo>
                      <a:pt x="377825" y="2898775"/>
                    </a:lnTo>
                    <a:lnTo>
                      <a:pt x="409575" y="2990850"/>
                    </a:lnTo>
                    <a:lnTo>
                      <a:pt x="444500" y="3082925"/>
                    </a:lnTo>
                    <a:lnTo>
                      <a:pt x="485775" y="3171825"/>
                    </a:lnTo>
                    <a:lnTo>
                      <a:pt x="530225" y="3260725"/>
                    </a:lnTo>
                    <a:lnTo>
                      <a:pt x="577850" y="3343275"/>
                    </a:lnTo>
                    <a:lnTo>
                      <a:pt x="631825" y="3425825"/>
                    </a:lnTo>
                    <a:lnTo>
                      <a:pt x="685800" y="3505200"/>
                    </a:lnTo>
                    <a:lnTo>
                      <a:pt x="746125" y="3581400"/>
                    </a:lnTo>
                    <a:lnTo>
                      <a:pt x="809625" y="3654425"/>
                    </a:lnTo>
                    <a:lnTo>
                      <a:pt x="876300" y="3724275"/>
                    </a:lnTo>
                    <a:lnTo>
                      <a:pt x="946150" y="3790950"/>
                    </a:lnTo>
                    <a:lnTo>
                      <a:pt x="1019175" y="3854450"/>
                    </a:lnTo>
                    <a:lnTo>
                      <a:pt x="1095375" y="3911600"/>
                    </a:lnTo>
                    <a:lnTo>
                      <a:pt x="1174750" y="3968750"/>
                    </a:lnTo>
                    <a:lnTo>
                      <a:pt x="1254125" y="4022725"/>
                    </a:lnTo>
                    <a:lnTo>
                      <a:pt x="1339850" y="4070350"/>
                    </a:lnTo>
                    <a:lnTo>
                      <a:pt x="1425575" y="4114800"/>
                    </a:lnTo>
                    <a:lnTo>
                      <a:pt x="1514475" y="4156075"/>
                    </a:lnTo>
                    <a:lnTo>
                      <a:pt x="1606550" y="4191000"/>
                    </a:lnTo>
                    <a:lnTo>
                      <a:pt x="1701800" y="4222750"/>
                    </a:lnTo>
                    <a:lnTo>
                      <a:pt x="1797050" y="4248150"/>
                    </a:lnTo>
                    <a:lnTo>
                      <a:pt x="1892300" y="4270375"/>
                    </a:lnTo>
                    <a:lnTo>
                      <a:pt x="1993900" y="4289425"/>
                    </a:lnTo>
                    <a:lnTo>
                      <a:pt x="2092325" y="4302125"/>
                    </a:lnTo>
                    <a:lnTo>
                      <a:pt x="2197100" y="4311650"/>
                    </a:lnTo>
                    <a:lnTo>
                      <a:pt x="2298700" y="4311650"/>
                    </a:lnTo>
                    <a:lnTo>
                      <a:pt x="2403475" y="4311650"/>
                    </a:lnTo>
                    <a:lnTo>
                      <a:pt x="2505075" y="4302125"/>
                    </a:lnTo>
                    <a:lnTo>
                      <a:pt x="2606675" y="4289425"/>
                    </a:lnTo>
                    <a:lnTo>
                      <a:pt x="2705100" y="4270375"/>
                    </a:lnTo>
                    <a:lnTo>
                      <a:pt x="2803525" y="4248150"/>
                    </a:lnTo>
                    <a:lnTo>
                      <a:pt x="2898775" y="4222750"/>
                    </a:lnTo>
                    <a:lnTo>
                      <a:pt x="2990850" y="4191000"/>
                    </a:lnTo>
                    <a:lnTo>
                      <a:pt x="3082925" y="4156075"/>
                    </a:lnTo>
                    <a:lnTo>
                      <a:pt x="3171825" y="4114800"/>
                    </a:lnTo>
                    <a:lnTo>
                      <a:pt x="3257550" y="4070350"/>
                    </a:lnTo>
                    <a:lnTo>
                      <a:pt x="3343275" y="4022725"/>
                    </a:lnTo>
                    <a:lnTo>
                      <a:pt x="3425825" y="3968750"/>
                    </a:lnTo>
                    <a:lnTo>
                      <a:pt x="3502025" y="3911600"/>
                    </a:lnTo>
                    <a:lnTo>
                      <a:pt x="3578225" y="3854450"/>
                    </a:lnTo>
                    <a:lnTo>
                      <a:pt x="3651250" y="3790950"/>
                    </a:lnTo>
                    <a:lnTo>
                      <a:pt x="3721100" y="3724275"/>
                    </a:lnTo>
                    <a:lnTo>
                      <a:pt x="3787775" y="3654425"/>
                    </a:lnTo>
                    <a:lnTo>
                      <a:pt x="3851275" y="3581400"/>
                    </a:lnTo>
                    <a:lnTo>
                      <a:pt x="3911600" y="3505200"/>
                    </a:lnTo>
                    <a:lnTo>
                      <a:pt x="3968750" y="3425825"/>
                    </a:lnTo>
                    <a:lnTo>
                      <a:pt x="4019550" y="3343275"/>
                    </a:lnTo>
                    <a:lnTo>
                      <a:pt x="4067175" y="3260725"/>
                    </a:lnTo>
                    <a:lnTo>
                      <a:pt x="4111625" y="3171825"/>
                    </a:lnTo>
                    <a:lnTo>
                      <a:pt x="4152900" y="3082925"/>
                    </a:lnTo>
                    <a:lnTo>
                      <a:pt x="4187825" y="2990850"/>
                    </a:lnTo>
                    <a:lnTo>
                      <a:pt x="4219575" y="2898775"/>
                    </a:lnTo>
                    <a:lnTo>
                      <a:pt x="4248150" y="2803525"/>
                    </a:lnTo>
                    <a:lnTo>
                      <a:pt x="4270375" y="2705100"/>
                    </a:lnTo>
                    <a:lnTo>
                      <a:pt x="4289425" y="2606675"/>
                    </a:lnTo>
                    <a:lnTo>
                      <a:pt x="4302125" y="2505075"/>
                    </a:lnTo>
                    <a:lnTo>
                      <a:pt x="4308475" y="2403475"/>
                    </a:lnTo>
                    <a:lnTo>
                      <a:pt x="4311650" y="2301875"/>
                    </a:lnTo>
                    <a:lnTo>
                      <a:pt x="4308475" y="2197100"/>
                    </a:lnTo>
                    <a:lnTo>
                      <a:pt x="4302125" y="2095500"/>
                    </a:lnTo>
                    <a:lnTo>
                      <a:pt x="4289425" y="1993900"/>
                    </a:lnTo>
                    <a:lnTo>
                      <a:pt x="4270375" y="1895475"/>
                    </a:lnTo>
                    <a:lnTo>
                      <a:pt x="4248150" y="1797050"/>
                    </a:lnTo>
                    <a:lnTo>
                      <a:pt x="4219575" y="1701800"/>
                    </a:lnTo>
                    <a:lnTo>
                      <a:pt x="4187825" y="1609725"/>
                    </a:lnTo>
                    <a:lnTo>
                      <a:pt x="4152900" y="1517650"/>
                    </a:lnTo>
                    <a:lnTo>
                      <a:pt x="4111625" y="1428750"/>
                    </a:lnTo>
                    <a:lnTo>
                      <a:pt x="4067175" y="1339850"/>
                    </a:lnTo>
                    <a:lnTo>
                      <a:pt x="4019550" y="1257300"/>
                    </a:lnTo>
                    <a:lnTo>
                      <a:pt x="3968750" y="1174750"/>
                    </a:lnTo>
                    <a:lnTo>
                      <a:pt x="3911600" y="1095375"/>
                    </a:lnTo>
                    <a:lnTo>
                      <a:pt x="3851275" y="1019175"/>
                    </a:lnTo>
                    <a:lnTo>
                      <a:pt x="3787775" y="946150"/>
                    </a:lnTo>
                    <a:lnTo>
                      <a:pt x="3721100" y="876300"/>
                    </a:lnTo>
                    <a:lnTo>
                      <a:pt x="3651250" y="809625"/>
                    </a:lnTo>
                    <a:lnTo>
                      <a:pt x="3578225" y="746125"/>
                    </a:lnTo>
                    <a:lnTo>
                      <a:pt x="3502025" y="688975"/>
                    </a:lnTo>
                    <a:lnTo>
                      <a:pt x="3425825" y="631825"/>
                    </a:lnTo>
                    <a:lnTo>
                      <a:pt x="3343275" y="581025"/>
                    </a:lnTo>
                    <a:lnTo>
                      <a:pt x="3257550" y="530225"/>
                    </a:lnTo>
                    <a:lnTo>
                      <a:pt x="3171825" y="485775"/>
                    </a:lnTo>
                    <a:lnTo>
                      <a:pt x="3082925" y="447675"/>
                    </a:lnTo>
                    <a:lnTo>
                      <a:pt x="2990850" y="409575"/>
                    </a:lnTo>
                    <a:lnTo>
                      <a:pt x="2898775" y="377825"/>
                    </a:lnTo>
                    <a:lnTo>
                      <a:pt x="2803525" y="352425"/>
                    </a:lnTo>
                    <a:lnTo>
                      <a:pt x="2705100" y="330200"/>
                    </a:lnTo>
                    <a:lnTo>
                      <a:pt x="2606675" y="311150"/>
                    </a:lnTo>
                    <a:lnTo>
                      <a:pt x="2505075" y="298450"/>
                    </a:lnTo>
                    <a:lnTo>
                      <a:pt x="2403475" y="292100"/>
                    </a:lnTo>
                    <a:lnTo>
                      <a:pt x="2298700" y="288925"/>
                    </a:lnTo>
                    <a:close/>
                    <a:moveTo>
                      <a:pt x="1146175" y="0"/>
                    </a:moveTo>
                    <a:lnTo>
                      <a:pt x="1285875" y="0"/>
                    </a:lnTo>
                    <a:lnTo>
                      <a:pt x="1454150" y="0"/>
                    </a:lnTo>
                    <a:lnTo>
                      <a:pt x="3175000" y="0"/>
                    </a:lnTo>
                    <a:lnTo>
                      <a:pt x="3343275" y="0"/>
                    </a:lnTo>
                    <a:lnTo>
                      <a:pt x="3482975" y="0"/>
                    </a:lnTo>
                    <a:lnTo>
                      <a:pt x="3562350" y="3175"/>
                    </a:lnTo>
                    <a:lnTo>
                      <a:pt x="3638550" y="9525"/>
                    </a:lnTo>
                    <a:lnTo>
                      <a:pt x="3714750" y="15875"/>
                    </a:lnTo>
                    <a:lnTo>
                      <a:pt x="3787775" y="28575"/>
                    </a:lnTo>
                    <a:lnTo>
                      <a:pt x="3860800" y="44450"/>
                    </a:lnTo>
                    <a:lnTo>
                      <a:pt x="3933825" y="63500"/>
                    </a:lnTo>
                    <a:lnTo>
                      <a:pt x="4003675" y="88900"/>
                    </a:lnTo>
                    <a:lnTo>
                      <a:pt x="4076700" y="120650"/>
                    </a:lnTo>
                    <a:lnTo>
                      <a:pt x="4108450" y="139700"/>
                    </a:lnTo>
                    <a:lnTo>
                      <a:pt x="4143375" y="158750"/>
                    </a:lnTo>
                    <a:lnTo>
                      <a:pt x="4206875" y="203200"/>
                    </a:lnTo>
                    <a:lnTo>
                      <a:pt x="4267200" y="254000"/>
                    </a:lnTo>
                    <a:lnTo>
                      <a:pt x="4324350" y="304800"/>
                    </a:lnTo>
                    <a:lnTo>
                      <a:pt x="4375150" y="361950"/>
                    </a:lnTo>
                    <a:lnTo>
                      <a:pt x="4425950" y="422275"/>
                    </a:lnTo>
                    <a:lnTo>
                      <a:pt x="4470400" y="485775"/>
                    </a:lnTo>
                    <a:lnTo>
                      <a:pt x="4489450" y="517525"/>
                    </a:lnTo>
                    <a:lnTo>
                      <a:pt x="4508500" y="552450"/>
                    </a:lnTo>
                    <a:lnTo>
                      <a:pt x="4540250" y="622300"/>
                    </a:lnTo>
                    <a:lnTo>
                      <a:pt x="4565650" y="695325"/>
                    </a:lnTo>
                    <a:lnTo>
                      <a:pt x="4584700" y="768350"/>
                    </a:lnTo>
                    <a:lnTo>
                      <a:pt x="4600575" y="841375"/>
                    </a:lnTo>
                    <a:lnTo>
                      <a:pt x="4613275" y="914400"/>
                    </a:lnTo>
                    <a:lnTo>
                      <a:pt x="4619625" y="990600"/>
                    </a:lnTo>
                    <a:lnTo>
                      <a:pt x="4625975" y="1066800"/>
                    </a:lnTo>
                    <a:lnTo>
                      <a:pt x="4625975" y="1146175"/>
                    </a:lnTo>
                    <a:lnTo>
                      <a:pt x="4629150" y="1282700"/>
                    </a:lnTo>
                    <a:lnTo>
                      <a:pt x="4629150" y="1454150"/>
                    </a:lnTo>
                    <a:lnTo>
                      <a:pt x="4629150" y="3175000"/>
                    </a:lnTo>
                    <a:lnTo>
                      <a:pt x="4629150" y="3343275"/>
                    </a:lnTo>
                    <a:lnTo>
                      <a:pt x="4625975" y="3482975"/>
                    </a:lnTo>
                    <a:lnTo>
                      <a:pt x="4625975" y="3562350"/>
                    </a:lnTo>
                    <a:lnTo>
                      <a:pt x="4619625" y="3638550"/>
                    </a:lnTo>
                    <a:lnTo>
                      <a:pt x="4613275" y="3714750"/>
                    </a:lnTo>
                    <a:lnTo>
                      <a:pt x="4600575" y="3787775"/>
                    </a:lnTo>
                    <a:lnTo>
                      <a:pt x="4584700" y="3860800"/>
                    </a:lnTo>
                    <a:lnTo>
                      <a:pt x="4565650" y="3933825"/>
                    </a:lnTo>
                    <a:lnTo>
                      <a:pt x="4540250" y="4003675"/>
                    </a:lnTo>
                    <a:lnTo>
                      <a:pt x="4508500" y="4073525"/>
                    </a:lnTo>
                    <a:lnTo>
                      <a:pt x="4489450" y="4108450"/>
                    </a:lnTo>
                    <a:lnTo>
                      <a:pt x="4470400" y="4143375"/>
                    </a:lnTo>
                    <a:lnTo>
                      <a:pt x="4425950" y="4206875"/>
                    </a:lnTo>
                    <a:lnTo>
                      <a:pt x="4375150" y="4267200"/>
                    </a:lnTo>
                    <a:lnTo>
                      <a:pt x="4324350" y="4324350"/>
                    </a:lnTo>
                    <a:lnTo>
                      <a:pt x="4267200" y="4375150"/>
                    </a:lnTo>
                    <a:lnTo>
                      <a:pt x="4206875" y="4425950"/>
                    </a:lnTo>
                    <a:lnTo>
                      <a:pt x="4143375" y="4470400"/>
                    </a:lnTo>
                    <a:lnTo>
                      <a:pt x="4108450" y="4489450"/>
                    </a:lnTo>
                    <a:lnTo>
                      <a:pt x="4076700" y="4508500"/>
                    </a:lnTo>
                    <a:lnTo>
                      <a:pt x="4003675" y="4540250"/>
                    </a:lnTo>
                    <a:lnTo>
                      <a:pt x="3933825" y="4565650"/>
                    </a:lnTo>
                    <a:lnTo>
                      <a:pt x="3860800" y="4584700"/>
                    </a:lnTo>
                    <a:lnTo>
                      <a:pt x="3787775" y="4600575"/>
                    </a:lnTo>
                    <a:lnTo>
                      <a:pt x="3714750" y="4613275"/>
                    </a:lnTo>
                    <a:lnTo>
                      <a:pt x="3638550" y="4619625"/>
                    </a:lnTo>
                    <a:lnTo>
                      <a:pt x="3562350" y="4625975"/>
                    </a:lnTo>
                    <a:lnTo>
                      <a:pt x="3482975" y="4625975"/>
                    </a:lnTo>
                    <a:lnTo>
                      <a:pt x="3343275" y="4629150"/>
                    </a:lnTo>
                    <a:lnTo>
                      <a:pt x="3175000" y="4629150"/>
                    </a:lnTo>
                    <a:lnTo>
                      <a:pt x="1454150" y="4629150"/>
                    </a:lnTo>
                    <a:lnTo>
                      <a:pt x="1285875" y="4629150"/>
                    </a:lnTo>
                    <a:lnTo>
                      <a:pt x="1146175" y="4625975"/>
                    </a:lnTo>
                    <a:lnTo>
                      <a:pt x="1066800" y="4625975"/>
                    </a:lnTo>
                    <a:lnTo>
                      <a:pt x="990600" y="4619625"/>
                    </a:lnTo>
                    <a:lnTo>
                      <a:pt x="914400" y="4613275"/>
                    </a:lnTo>
                    <a:lnTo>
                      <a:pt x="841375" y="4600575"/>
                    </a:lnTo>
                    <a:lnTo>
                      <a:pt x="768350" y="4584700"/>
                    </a:lnTo>
                    <a:lnTo>
                      <a:pt x="695325" y="4565650"/>
                    </a:lnTo>
                    <a:lnTo>
                      <a:pt x="625475" y="4540250"/>
                    </a:lnTo>
                    <a:lnTo>
                      <a:pt x="555625" y="4508500"/>
                    </a:lnTo>
                    <a:lnTo>
                      <a:pt x="520700" y="4489450"/>
                    </a:lnTo>
                    <a:lnTo>
                      <a:pt x="485775" y="4470400"/>
                    </a:lnTo>
                    <a:lnTo>
                      <a:pt x="422275" y="4425950"/>
                    </a:lnTo>
                    <a:lnTo>
                      <a:pt x="361950" y="4375150"/>
                    </a:lnTo>
                    <a:lnTo>
                      <a:pt x="304800" y="4324350"/>
                    </a:lnTo>
                    <a:lnTo>
                      <a:pt x="254000" y="4267200"/>
                    </a:lnTo>
                    <a:lnTo>
                      <a:pt x="203200" y="4206875"/>
                    </a:lnTo>
                    <a:lnTo>
                      <a:pt x="158750" y="4143375"/>
                    </a:lnTo>
                    <a:lnTo>
                      <a:pt x="139700" y="4108450"/>
                    </a:lnTo>
                    <a:lnTo>
                      <a:pt x="120650" y="4073525"/>
                    </a:lnTo>
                    <a:lnTo>
                      <a:pt x="88900" y="4003675"/>
                    </a:lnTo>
                    <a:lnTo>
                      <a:pt x="63500" y="3933825"/>
                    </a:lnTo>
                    <a:lnTo>
                      <a:pt x="44450" y="3860800"/>
                    </a:lnTo>
                    <a:lnTo>
                      <a:pt x="28575" y="3787775"/>
                    </a:lnTo>
                    <a:lnTo>
                      <a:pt x="15875" y="3714750"/>
                    </a:lnTo>
                    <a:lnTo>
                      <a:pt x="9525" y="3638550"/>
                    </a:lnTo>
                    <a:lnTo>
                      <a:pt x="3175" y="3562350"/>
                    </a:lnTo>
                    <a:lnTo>
                      <a:pt x="3175" y="3482975"/>
                    </a:lnTo>
                    <a:lnTo>
                      <a:pt x="0" y="3343275"/>
                    </a:lnTo>
                    <a:lnTo>
                      <a:pt x="0" y="3175000"/>
                    </a:lnTo>
                    <a:lnTo>
                      <a:pt x="0" y="1454150"/>
                    </a:lnTo>
                    <a:lnTo>
                      <a:pt x="0" y="1282700"/>
                    </a:lnTo>
                    <a:lnTo>
                      <a:pt x="3175" y="1146175"/>
                    </a:lnTo>
                    <a:lnTo>
                      <a:pt x="3175" y="1066800"/>
                    </a:lnTo>
                    <a:lnTo>
                      <a:pt x="9525" y="990600"/>
                    </a:lnTo>
                    <a:lnTo>
                      <a:pt x="15875" y="914400"/>
                    </a:lnTo>
                    <a:lnTo>
                      <a:pt x="28575" y="841375"/>
                    </a:lnTo>
                    <a:lnTo>
                      <a:pt x="44450" y="768350"/>
                    </a:lnTo>
                    <a:lnTo>
                      <a:pt x="63500" y="695325"/>
                    </a:lnTo>
                    <a:lnTo>
                      <a:pt x="88900" y="622300"/>
                    </a:lnTo>
                    <a:lnTo>
                      <a:pt x="120650" y="552450"/>
                    </a:lnTo>
                    <a:lnTo>
                      <a:pt x="139700" y="517525"/>
                    </a:lnTo>
                    <a:lnTo>
                      <a:pt x="158750" y="485775"/>
                    </a:lnTo>
                    <a:lnTo>
                      <a:pt x="203200" y="422275"/>
                    </a:lnTo>
                    <a:lnTo>
                      <a:pt x="254000" y="361950"/>
                    </a:lnTo>
                    <a:lnTo>
                      <a:pt x="304800" y="304800"/>
                    </a:lnTo>
                    <a:lnTo>
                      <a:pt x="361950" y="254000"/>
                    </a:lnTo>
                    <a:lnTo>
                      <a:pt x="422275" y="203200"/>
                    </a:lnTo>
                    <a:lnTo>
                      <a:pt x="485775" y="158750"/>
                    </a:lnTo>
                    <a:lnTo>
                      <a:pt x="520700" y="139700"/>
                    </a:lnTo>
                    <a:lnTo>
                      <a:pt x="555625" y="120650"/>
                    </a:lnTo>
                    <a:lnTo>
                      <a:pt x="625475" y="88900"/>
                    </a:lnTo>
                    <a:lnTo>
                      <a:pt x="695325" y="63500"/>
                    </a:lnTo>
                    <a:lnTo>
                      <a:pt x="768350" y="44450"/>
                    </a:lnTo>
                    <a:lnTo>
                      <a:pt x="841375" y="28575"/>
                    </a:lnTo>
                    <a:lnTo>
                      <a:pt x="914400" y="15875"/>
                    </a:lnTo>
                    <a:lnTo>
                      <a:pt x="990600" y="9525"/>
                    </a:lnTo>
                    <a:lnTo>
                      <a:pt x="1066800" y="3175"/>
                    </a:lnTo>
                    <a:lnTo>
                      <a:pt x="1146175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848490" y="1969107"/>
            <a:ext cx="4048545" cy="37024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017770" y="2136140"/>
            <a:ext cx="6528435" cy="563880"/>
          </a:xfrm>
          <a:prstGeom prst="rect">
            <a:avLst/>
          </a:prstGeom>
          <a:solidFill>
            <a:srgbClr val="EDF5E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二、巧当做饭能手选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米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之基本原则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269" y="652405"/>
            <a:ext cx="3075167" cy="600671"/>
            <a:chOff x="552155" y="623376"/>
            <a:chExt cx="3075167" cy="600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217" r="59660" b="73744"/>
            <a:stretch>
              <a:fillRect/>
            </a:stretch>
          </p:blipFill>
          <p:spPr>
            <a:xfrm rot="18763162">
              <a:off x="625134" y="643172"/>
              <a:ext cx="415123" cy="561081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8" t="7084" r="41330" b="79675"/>
            <a:stretch>
              <a:fillRect/>
            </a:stretch>
          </p:blipFill>
          <p:spPr>
            <a:xfrm>
              <a:off x="832695" y="623376"/>
              <a:ext cx="562819" cy="600671"/>
            </a:xfrm>
            <a:prstGeom prst="rect">
              <a:avLst/>
            </a:prstGeom>
          </p:spPr>
        </p:pic>
        <p:sp>
          <p:nvSpPr>
            <p:cNvPr id="41" name="TextBox 1"/>
            <p:cNvSpPr txBox="1"/>
            <p:nvPr/>
          </p:nvSpPr>
          <p:spPr>
            <a:xfrm>
              <a:off x="1285410" y="628631"/>
              <a:ext cx="2341912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i="0" u="none" strike="noStrike" kern="1200" cap="none" spc="300" normalizeH="0" baseline="0" noProof="0">
                  <a:ln>
                    <a:noFill/>
                  </a:ln>
                  <a:effectLst/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</a:rPr>
                <a:t>基本原则</a:t>
              </a:r>
              <a:endParaRPr kumimoji="0" lang="zh-CN" altLang="en-US" sz="3200" i="0" u="none" strike="noStrike" kern="1200" cap="none" spc="300" normalizeH="0" baseline="0" noProof="0">
                <a:ln>
                  <a:noFill/>
                </a:ln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  <p:bldP spid="36" grpId="0"/>
    </p:bldLst>
  </p:timing>
</p:sld>
</file>

<file path=ppt/tags/tag1.xml><?xml version="1.0" encoding="utf-8"?>
<p:tagLst xmlns:p="http://schemas.openxmlformats.org/presentationml/2006/main">
  <p:tag name="KSO_WM_UNIT_TABLE_BEAUTIFY" val="smartTable{75399808-8223-49b4-a126-873f66f997bc}"/>
</p:tagLst>
</file>

<file path=ppt/tags/tag2.xml><?xml version="1.0" encoding="utf-8"?>
<p:tagLst xmlns:p="http://schemas.openxmlformats.org/presentationml/2006/main">
  <p:tag name="KSO_WM_TEMPLATE_CATEGORY" val="custom"/>
  <p:tag name="KSO_WM_TEMPLATE_INDEX" val="170"/>
</p:tagLst>
</file>

<file path=ppt/tags/tag3.xml><?xml version="1.0" encoding="utf-8"?>
<p:tagLst xmlns:p="http://schemas.openxmlformats.org/presentationml/2006/main">
  <p:tag name="KSO_WM_TEMPLATE_CATEGORY" val="custom"/>
  <p:tag name="KSO_WM_TEMPLATE_INDEX" val="170"/>
</p:tagLst>
</file>

<file path=ppt/tags/tag4.xml><?xml version="1.0" encoding="utf-8"?>
<p:tagLst xmlns:p="http://schemas.openxmlformats.org/presentationml/2006/main">
  <p:tag name="KSO_WM_TEMPLATE_CATEGORY" val="custom"/>
  <p:tag name="KSO_WM_TEMPLATE_INDEX" val="170"/>
</p:tagLst>
</file>

<file path=ppt/tags/tag5.xml><?xml version="1.0" encoding="utf-8"?>
<p:tagLst xmlns:p="http://schemas.openxmlformats.org/presentationml/2006/main">
  <p:tag name="AS_NET" val="2.0.50727.5485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153</Paragraphs>
  <Slides>29</Slides>
  <Notes>29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7">
      <vt:lpstr>Arial</vt:lpstr>
      <vt:lpstr>等线 Light</vt:lpstr>
      <vt:lpstr>等线</vt:lpstr>
      <vt:lpstr>文鼎新艺体简</vt:lpstr>
      <vt:lpstr>文鼎特粗黑简</vt:lpstr>
      <vt:lpstr>方正姚体</vt:lpstr>
      <vt:lpstr>宋体</vt:lpstr>
      <vt:lpstr>微软雅黑</vt:lpstr>
      <vt:lpstr>汉仪小麦体简</vt:lpstr>
      <vt:lpstr>黑体</vt:lpstr>
      <vt:lpstr>华文楷体</vt:lpstr>
      <vt:lpstr>隶书</vt:lpstr>
      <vt:lpstr>仿宋</vt:lpstr>
      <vt:lpstr>Calibri</vt:lpstr>
      <vt:lpstr>Wingdings</vt:lpstr>
      <vt:lpstr>楷体_GB2312</vt:lpstr>
      <vt:lpstr>Source Han Sans Bold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2021-02-04T20:57:09.481</cp:lastPrinted>
  <dcterms:created xsi:type="dcterms:W3CDTF">2021-02-04T20:57:09Z</dcterms:created>
  <dcterms:modified xsi:type="dcterms:W3CDTF">2021-02-04T12:57:19Z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